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9.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69" r:id="rId2"/>
    <p:sldMasterId id="2147483683" r:id="rId3"/>
    <p:sldMasterId id="2147483700" r:id="rId4"/>
    <p:sldMasterId id="2147483713" r:id="rId5"/>
    <p:sldMasterId id="2147483721" r:id="rId6"/>
    <p:sldMasterId id="2147483739" r:id="rId7"/>
    <p:sldMasterId id="2147483750" r:id="rId8"/>
    <p:sldMasterId id="2147483763" r:id="rId9"/>
    <p:sldMasterId id="2147483776" r:id="rId10"/>
  </p:sldMasterIdLst>
  <p:notesMasterIdLst>
    <p:notesMasterId r:id="rId226"/>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 id="400" r:id="rId155"/>
    <p:sldId id="401" r:id="rId156"/>
    <p:sldId id="402" r:id="rId157"/>
    <p:sldId id="403" r:id="rId158"/>
    <p:sldId id="404" r:id="rId159"/>
    <p:sldId id="405" r:id="rId160"/>
    <p:sldId id="406" r:id="rId161"/>
    <p:sldId id="407" r:id="rId162"/>
    <p:sldId id="408" r:id="rId163"/>
    <p:sldId id="409" r:id="rId164"/>
    <p:sldId id="410" r:id="rId165"/>
    <p:sldId id="411" r:id="rId166"/>
    <p:sldId id="412" r:id="rId167"/>
    <p:sldId id="413" r:id="rId168"/>
    <p:sldId id="414" r:id="rId169"/>
    <p:sldId id="415" r:id="rId170"/>
    <p:sldId id="416" r:id="rId171"/>
    <p:sldId id="417" r:id="rId172"/>
    <p:sldId id="418" r:id="rId173"/>
    <p:sldId id="419" r:id="rId174"/>
    <p:sldId id="420" r:id="rId175"/>
    <p:sldId id="421" r:id="rId176"/>
    <p:sldId id="422" r:id="rId177"/>
    <p:sldId id="423" r:id="rId178"/>
    <p:sldId id="424" r:id="rId179"/>
    <p:sldId id="425" r:id="rId180"/>
    <p:sldId id="426" r:id="rId181"/>
    <p:sldId id="427" r:id="rId182"/>
    <p:sldId id="428" r:id="rId183"/>
    <p:sldId id="429" r:id="rId184"/>
    <p:sldId id="430" r:id="rId185"/>
    <p:sldId id="431" r:id="rId186"/>
    <p:sldId id="432" r:id="rId187"/>
    <p:sldId id="433" r:id="rId188"/>
    <p:sldId id="434" r:id="rId189"/>
    <p:sldId id="435" r:id="rId190"/>
    <p:sldId id="436" r:id="rId191"/>
    <p:sldId id="437" r:id="rId192"/>
    <p:sldId id="438" r:id="rId193"/>
    <p:sldId id="439" r:id="rId194"/>
    <p:sldId id="440" r:id="rId195"/>
    <p:sldId id="441" r:id="rId196"/>
    <p:sldId id="442" r:id="rId197"/>
    <p:sldId id="443" r:id="rId198"/>
    <p:sldId id="444" r:id="rId199"/>
    <p:sldId id="445" r:id="rId200"/>
    <p:sldId id="446" r:id="rId201"/>
    <p:sldId id="447" r:id="rId202"/>
    <p:sldId id="448" r:id="rId203"/>
    <p:sldId id="449" r:id="rId204"/>
    <p:sldId id="450" r:id="rId205"/>
    <p:sldId id="451" r:id="rId206"/>
    <p:sldId id="452" r:id="rId207"/>
    <p:sldId id="453" r:id="rId208"/>
    <p:sldId id="454" r:id="rId209"/>
    <p:sldId id="455" r:id="rId210"/>
    <p:sldId id="456" r:id="rId211"/>
    <p:sldId id="457" r:id="rId212"/>
    <p:sldId id="458" r:id="rId213"/>
    <p:sldId id="459" r:id="rId214"/>
    <p:sldId id="460" r:id="rId215"/>
    <p:sldId id="461" r:id="rId216"/>
    <p:sldId id="462" r:id="rId217"/>
    <p:sldId id="463" r:id="rId218"/>
    <p:sldId id="464" r:id="rId219"/>
    <p:sldId id="465" r:id="rId220"/>
    <p:sldId id="466" r:id="rId221"/>
    <p:sldId id="467" r:id="rId222"/>
    <p:sldId id="468" r:id="rId223"/>
    <p:sldId id="469" r:id="rId224"/>
    <p:sldId id="470" r:id="rId225"/>
  </p:sldIdLst>
  <p:sldSz cx="12192000" cy="6858000"/>
  <p:notesSz cx="6858000" cy="9144000"/>
  <p:embeddedFontLst>
    <p:embeddedFont>
      <p:font typeface="Arimo" panose="020B0604020202020204" pitchFamily="34" charset="0"/>
      <p:regular r:id="rId227"/>
      <p:bold r:id="rId228"/>
      <p:italic r:id="rId229"/>
      <p:boldItalic r:id="rId230"/>
    </p:embeddedFont>
    <p:embeddedFont>
      <p:font typeface="Avenir" panose="02000503020000020003" pitchFamily="2" charset="0"/>
      <p:regular r:id="rId231"/>
      <p:italic r:id="rId232"/>
    </p:embeddedFont>
    <p:embeddedFont>
      <p:font typeface="Bebas Neue" panose="020B0606020202050201" pitchFamily="34" charset="77"/>
      <p:regular r:id="rId233"/>
    </p:embeddedFont>
    <p:embeddedFont>
      <p:font typeface="Corbel" panose="020B0503020204020204" pitchFamily="34" charset="0"/>
      <p:regular r:id="rId234"/>
      <p:bold r:id="rId235"/>
      <p:italic r:id="rId236"/>
      <p:boldItalic r:id="rId237"/>
    </p:embeddedFont>
    <p:embeddedFont>
      <p:font typeface="Exo 2" pitchFamily="2" charset="77"/>
      <p:regular r:id="rId238"/>
      <p:bold r:id="rId239"/>
      <p:italic r:id="rId240"/>
      <p:boldItalic r:id="rId241"/>
    </p:embeddedFont>
    <p:embeddedFont>
      <p:font typeface="Helvetica Neue" panose="02000503000000020004" pitchFamily="2" charset="0"/>
      <p:regular r:id="rId242"/>
      <p:bold r:id="rId243"/>
      <p:italic r:id="rId244"/>
      <p:boldItalic r:id="rId245"/>
    </p:embeddedFont>
    <p:embeddedFont>
      <p:font typeface="IBM Plex Sans" panose="020B0503050203000203" pitchFamily="34" charset="0"/>
      <p:regular r:id="rId246"/>
      <p:bold r:id="rId247"/>
      <p:italic r:id="rId248"/>
      <p:boldItalic r:id="rId249"/>
    </p:embeddedFont>
    <p:embeddedFont>
      <p:font typeface="Lato" panose="020F0502020204030203" pitchFamily="34" charset="0"/>
      <p:regular r:id="rId250"/>
      <p:bold r:id="rId251"/>
      <p:italic r:id="rId252"/>
      <p:boldItalic r:id="rId253"/>
    </p:embeddedFont>
    <p:embeddedFont>
      <p:font typeface="Libre Baskerville" panose="02000000000000000000" pitchFamily="2" charset="0"/>
      <p:regular r:id="rId254"/>
      <p:bold r:id="rId255"/>
      <p:italic r:id="rId256"/>
    </p:embeddedFont>
    <p:embeddedFont>
      <p:font typeface="Open Sans" panose="020B0606030504020204" pitchFamily="34" charset="0"/>
      <p:regular r:id="rId257"/>
      <p:bold r:id="rId258"/>
      <p:italic r:id="rId259"/>
      <p:boldItalic r:id="rId260"/>
    </p:embeddedFont>
    <p:embeddedFont>
      <p:font typeface="Raleway" pitchFamily="2" charset="77"/>
      <p:regular r:id="rId261"/>
      <p:bold r:id="rId262"/>
      <p:italic r:id="rId263"/>
      <p:boldItalic r:id="rId264"/>
    </p:embeddedFont>
    <p:embeddedFont>
      <p:font typeface="Roboto" panose="02000000000000000000" pitchFamily="2" charset="0"/>
      <p:regular r:id="rId265"/>
      <p:bold r:id="rId266"/>
      <p:italic r:id="rId267"/>
      <p:boldItalic r:id="rId268"/>
    </p:embeddedFont>
    <p:embeddedFont>
      <p:font typeface="Roboto Medium" panose="020F0502020204030204" pitchFamily="34" charset="0"/>
      <p:regular r:id="rId269"/>
      <p:bold r:id="rId270"/>
      <p:italic r:id="rId271"/>
      <p:boldItalic r:id="rId272"/>
    </p:embeddedFont>
    <p:embeddedFont>
      <p:font typeface="Roboto Mono" pitchFamily="49" charset="0"/>
      <p:regular r:id="rId273"/>
      <p:bold r:id="rId274"/>
      <p:italic r:id="rId275"/>
      <p:boldItalic r:id="rId276"/>
    </p:embeddedFont>
    <p:embeddedFont>
      <p:font typeface="Titillium Web" pitchFamily="2" charset="77"/>
      <p:regular r:id="rId277"/>
      <p:bold r:id="rId278"/>
      <p:italic r:id="rId279"/>
      <p:boldItalic r:id="rId280"/>
    </p:embeddedFont>
    <p:embeddedFont>
      <p:font typeface="Trebuchet MS" panose="020B0703020202090204" pitchFamily="34" charset="0"/>
      <p:regular r:id="rId281"/>
      <p:bold r:id="rId282"/>
      <p:italic r:id="rId2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4" roundtripDataSignature="AMtx7mjd9UN+yoWbYgCxBQ1sunfE03p3R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0D0A0E-8CF0-43C1-8DB0-E6BD1C0E5213}">
  <a:tblStyle styleId="{2A0D0A0E-8CF0-43C1-8DB0-E6BD1C0E5213}"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679ECCD-A042-4FA2-8CF2-44B8641F6CD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3C0DC6D-A433-4420-B19A-6AE063FAB139}" styleName="Table_2">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EB"/>
          </a:solidFill>
        </a:fill>
      </a:tcStyle>
    </a:wholeTbl>
    <a:band1H>
      <a:tcTxStyle/>
      <a:tcStyle>
        <a:tcBdr/>
        <a:fill>
          <a:solidFill>
            <a:srgbClr val="CAD0D5"/>
          </a:solidFill>
        </a:fill>
      </a:tcStyle>
    </a:band1H>
    <a:band2H>
      <a:tcTxStyle/>
      <a:tcStyle>
        <a:tcBdr/>
      </a:tcStyle>
    </a:band2H>
    <a:band1V>
      <a:tcTxStyle/>
      <a:tcStyle>
        <a:tcBdr/>
        <a:fill>
          <a:solidFill>
            <a:srgbClr val="CAD0D5"/>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C1CB6E4-E772-46F2-B057-8DC01E957BCE}"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p:restoredTop sz="94694"/>
  </p:normalViewPr>
  <p:slideViewPr>
    <p:cSldViewPr snapToGrid="0">
      <p:cViewPr varScale="1">
        <p:scale>
          <a:sx n="121" d="100"/>
          <a:sy n="121" d="100"/>
        </p:scale>
        <p:origin x="264" y="176"/>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63" Type="http://schemas.openxmlformats.org/officeDocument/2006/relationships/slide" Target="slides/slide53.xml"/><Relationship Id="rId159" Type="http://schemas.openxmlformats.org/officeDocument/2006/relationships/slide" Target="slides/slide149.xml"/><Relationship Id="rId170" Type="http://schemas.openxmlformats.org/officeDocument/2006/relationships/slide" Target="slides/slide160.xml"/><Relationship Id="rId226" Type="http://schemas.openxmlformats.org/officeDocument/2006/relationships/notesMaster" Target="notesMasters/notesMaster1.xml"/><Relationship Id="rId268" Type="http://schemas.openxmlformats.org/officeDocument/2006/relationships/font" Target="fonts/font42.fntdata"/><Relationship Id="rId32" Type="http://schemas.openxmlformats.org/officeDocument/2006/relationships/slide" Target="slides/slide22.xml"/><Relationship Id="rId74" Type="http://schemas.openxmlformats.org/officeDocument/2006/relationships/slide" Target="slides/slide64.xml"/><Relationship Id="rId128" Type="http://schemas.openxmlformats.org/officeDocument/2006/relationships/slide" Target="slides/slide118.xml"/><Relationship Id="rId5" Type="http://schemas.openxmlformats.org/officeDocument/2006/relationships/slideMaster" Target="slideMasters/slideMaster5.xml"/><Relationship Id="rId181" Type="http://schemas.openxmlformats.org/officeDocument/2006/relationships/slide" Target="slides/slide171.xml"/><Relationship Id="rId237" Type="http://schemas.openxmlformats.org/officeDocument/2006/relationships/font" Target="fonts/font11.fntdata"/><Relationship Id="rId279" Type="http://schemas.openxmlformats.org/officeDocument/2006/relationships/font" Target="fonts/font53.fntdata"/><Relationship Id="rId43" Type="http://schemas.openxmlformats.org/officeDocument/2006/relationships/slide" Target="slides/slide33.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openxmlformats.org/officeDocument/2006/relationships/slide" Target="slides/slide196.xml"/><Relationship Id="rId227" Type="http://schemas.openxmlformats.org/officeDocument/2006/relationships/font" Target="fonts/font1.fntdata"/><Relationship Id="rId248" Type="http://schemas.openxmlformats.org/officeDocument/2006/relationships/font" Target="fonts/font22.fntdata"/><Relationship Id="rId269" Type="http://schemas.openxmlformats.org/officeDocument/2006/relationships/font" Target="fonts/font43.fntdata"/><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280" Type="http://schemas.openxmlformats.org/officeDocument/2006/relationships/font" Target="fonts/font54.fntdata"/><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217" Type="http://schemas.openxmlformats.org/officeDocument/2006/relationships/slide" Target="slides/slide207.xml"/><Relationship Id="rId6" Type="http://schemas.openxmlformats.org/officeDocument/2006/relationships/slideMaster" Target="slideMasters/slideMaster6.xml"/><Relationship Id="rId238" Type="http://schemas.openxmlformats.org/officeDocument/2006/relationships/font" Target="fonts/font12.fntdata"/><Relationship Id="rId259" Type="http://schemas.openxmlformats.org/officeDocument/2006/relationships/font" Target="fonts/font33.fntdata"/><Relationship Id="rId23" Type="http://schemas.openxmlformats.org/officeDocument/2006/relationships/slide" Target="slides/slide13.xml"/><Relationship Id="rId119" Type="http://schemas.openxmlformats.org/officeDocument/2006/relationships/slide" Target="slides/slide109.xml"/><Relationship Id="rId270" Type="http://schemas.openxmlformats.org/officeDocument/2006/relationships/font" Target="fonts/font44.fntdata"/><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openxmlformats.org/officeDocument/2006/relationships/slide" Target="slides/slide197.xml"/><Relationship Id="rId228" Type="http://schemas.openxmlformats.org/officeDocument/2006/relationships/font" Target="fonts/font2.fntdata"/><Relationship Id="rId249" Type="http://schemas.openxmlformats.org/officeDocument/2006/relationships/font" Target="fonts/font23.fntdata"/><Relationship Id="rId13" Type="http://schemas.openxmlformats.org/officeDocument/2006/relationships/slide" Target="slides/slide3.xml"/><Relationship Id="rId109" Type="http://schemas.openxmlformats.org/officeDocument/2006/relationships/slide" Target="slides/slide99.xml"/><Relationship Id="rId260" Type="http://schemas.openxmlformats.org/officeDocument/2006/relationships/font" Target="fonts/font34.fntdata"/><Relationship Id="rId281" Type="http://schemas.openxmlformats.org/officeDocument/2006/relationships/font" Target="fonts/font55.fntdata"/><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7.xml"/><Relationship Id="rId162" Type="http://schemas.openxmlformats.org/officeDocument/2006/relationships/slide" Target="slides/slide152.xml"/><Relationship Id="rId183" Type="http://schemas.openxmlformats.org/officeDocument/2006/relationships/slide" Target="slides/slide173.xml"/><Relationship Id="rId218" Type="http://schemas.openxmlformats.org/officeDocument/2006/relationships/slide" Target="slides/slide208.xml"/><Relationship Id="rId239" Type="http://schemas.openxmlformats.org/officeDocument/2006/relationships/font" Target="fonts/font13.fntdata"/><Relationship Id="rId250" Type="http://schemas.openxmlformats.org/officeDocument/2006/relationships/font" Target="fonts/font24.fntdata"/><Relationship Id="rId271" Type="http://schemas.openxmlformats.org/officeDocument/2006/relationships/font" Target="fonts/font45.fntdata"/><Relationship Id="rId24" Type="http://schemas.openxmlformats.org/officeDocument/2006/relationships/slide" Target="slides/slide14.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31" Type="http://schemas.openxmlformats.org/officeDocument/2006/relationships/slide" Target="slides/slide121.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208" Type="http://schemas.openxmlformats.org/officeDocument/2006/relationships/slide" Target="slides/slide198.xml"/><Relationship Id="rId229" Type="http://schemas.openxmlformats.org/officeDocument/2006/relationships/font" Target="fonts/font3.fntdata"/><Relationship Id="rId240" Type="http://schemas.openxmlformats.org/officeDocument/2006/relationships/font" Target="fonts/font14.fntdata"/><Relationship Id="rId261" Type="http://schemas.openxmlformats.org/officeDocument/2006/relationships/font" Target="fonts/font35.fntdata"/><Relationship Id="rId14" Type="http://schemas.openxmlformats.org/officeDocument/2006/relationships/slide" Target="slides/slide4.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282" Type="http://schemas.openxmlformats.org/officeDocument/2006/relationships/font" Target="fonts/font56.fntdata"/><Relationship Id="rId8" Type="http://schemas.openxmlformats.org/officeDocument/2006/relationships/slideMaster" Target="slideMasters/slideMaster8.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219" Type="http://schemas.openxmlformats.org/officeDocument/2006/relationships/slide" Target="slides/slide209.xml"/><Relationship Id="rId230" Type="http://schemas.openxmlformats.org/officeDocument/2006/relationships/font" Target="fonts/font4.fntdata"/><Relationship Id="rId251" Type="http://schemas.openxmlformats.org/officeDocument/2006/relationships/font" Target="fonts/font25.fntdata"/><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272" Type="http://schemas.openxmlformats.org/officeDocument/2006/relationships/font" Target="fonts/font46.fntdata"/><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95" Type="http://schemas.openxmlformats.org/officeDocument/2006/relationships/slide" Target="slides/slide185.xml"/><Relationship Id="rId209" Type="http://schemas.openxmlformats.org/officeDocument/2006/relationships/slide" Target="slides/slide199.xml"/><Relationship Id="rId220" Type="http://schemas.openxmlformats.org/officeDocument/2006/relationships/slide" Target="slides/slide210.xml"/><Relationship Id="rId241" Type="http://schemas.openxmlformats.org/officeDocument/2006/relationships/font" Target="fonts/font15.fntdata"/><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262" Type="http://schemas.openxmlformats.org/officeDocument/2006/relationships/font" Target="fonts/font36.fntdata"/><Relationship Id="rId283" Type="http://schemas.openxmlformats.org/officeDocument/2006/relationships/font" Target="fonts/font57.fntdata"/><Relationship Id="rId78" Type="http://schemas.openxmlformats.org/officeDocument/2006/relationships/slide" Target="slides/slide68.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64" Type="http://schemas.openxmlformats.org/officeDocument/2006/relationships/slide" Target="slides/slide154.xml"/><Relationship Id="rId185" Type="http://schemas.openxmlformats.org/officeDocument/2006/relationships/slide" Target="slides/slide175.xml"/><Relationship Id="rId9" Type="http://schemas.openxmlformats.org/officeDocument/2006/relationships/slideMaster" Target="slideMasters/slideMaster9.xml"/><Relationship Id="rId210" Type="http://schemas.openxmlformats.org/officeDocument/2006/relationships/slide" Target="slides/slide200.xml"/><Relationship Id="rId26" Type="http://schemas.openxmlformats.org/officeDocument/2006/relationships/slide" Target="slides/slide16.xml"/><Relationship Id="rId231" Type="http://schemas.openxmlformats.org/officeDocument/2006/relationships/font" Target="fonts/font5.fntdata"/><Relationship Id="rId252" Type="http://schemas.openxmlformats.org/officeDocument/2006/relationships/font" Target="fonts/font26.fntdata"/><Relationship Id="rId273" Type="http://schemas.openxmlformats.org/officeDocument/2006/relationships/font" Target="fonts/font47.fntdata"/><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242" Type="http://schemas.openxmlformats.org/officeDocument/2006/relationships/font" Target="fonts/font16.fntdata"/><Relationship Id="rId263" Type="http://schemas.openxmlformats.org/officeDocument/2006/relationships/font" Target="fonts/font37.fntdata"/><Relationship Id="rId284" Type="http://customschemas.google.com/relationships/presentationmetadata" Target="metadata"/><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11" Type="http://schemas.openxmlformats.org/officeDocument/2006/relationships/slide" Target="slides/slide201.xml"/><Relationship Id="rId232" Type="http://schemas.openxmlformats.org/officeDocument/2006/relationships/font" Target="fonts/font6.fntdata"/><Relationship Id="rId253" Type="http://schemas.openxmlformats.org/officeDocument/2006/relationships/font" Target="fonts/font27.fntdata"/><Relationship Id="rId274" Type="http://schemas.openxmlformats.org/officeDocument/2006/relationships/font" Target="fonts/font48.fntdata"/><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slide" Target="slides/slide191.xml"/><Relationship Id="rId222" Type="http://schemas.openxmlformats.org/officeDocument/2006/relationships/slide" Target="slides/slide212.xml"/><Relationship Id="rId243" Type="http://schemas.openxmlformats.org/officeDocument/2006/relationships/font" Target="fonts/font17.fntdata"/><Relationship Id="rId264" Type="http://schemas.openxmlformats.org/officeDocument/2006/relationships/font" Target="fonts/font38.fntdata"/><Relationship Id="rId285" Type="http://schemas.openxmlformats.org/officeDocument/2006/relationships/presProps" Target="presProps.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slideMaster" Target="slideMasters/slideMaster1.xml"/><Relationship Id="rId212" Type="http://schemas.openxmlformats.org/officeDocument/2006/relationships/slide" Target="slides/slide202.xml"/><Relationship Id="rId233" Type="http://schemas.openxmlformats.org/officeDocument/2006/relationships/font" Target="fonts/font7.fntdata"/><Relationship Id="rId254" Type="http://schemas.openxmlformats.org/officeDocument/2006/relationships/font" Target="fonts/font28.fntdata"/><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275" Type="http://schemas.openxmlformats.org/officeDocument/2006/relationships/font" Target="fonts/font49.fntdata"/><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slide" Target="slides/slide192.xml"/><Relationship Id="rId223" Type="http://schemas.openxmlformats.org/officeDocument/2006/relationships/slide" Target="slides/slide213.xml"/><Relationship Id="rId244" Type="http://schemas.openxmlformats.org/officeDocument/2006/relationships/font" Target="fonts/font18.fntdata"/><Relationship Id="rId18" Type="http://schemas.openxmlformats.org/officeDocument/2006/relationships/slide" Target="slides/slide8.xml"/><Relationship Id="rId39" Type="http://schemas.openxmlformats.org/officeDocument/2006/relationships/slide" Target="slides/slide29.xml"/><Relationship Id="rId265" Type="http://schemas.openxmlformats.org/officeDocument/2006/relationships/font" Target="fonts/font39.fntdata"/><Relationship Id="rId286" Type="http://schemas.openxmlformats.org/officeDocument/2006/relationships/viewProps" Target="viewProps.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13" Type="http://schemas.openxmlformats.org/officeDocument/2006/relationships/slide" Target="slides/slide203.xml"/><Relationship Id="rId234"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19.xml"/><Relationship Id="rId255" Type="http://schemas.openxmlformats.org/officeDocument/2006/relationships/font" Target="fonts/font29.fntdata"/><Relationship Id="rId276" Type="http://schemas.openxmlformats.org/officeDocument/2006/relationships/font" Target="fonts/font50.fntdata"/><Relationship Id="rId40" Type="http://schemas.openxmlformats.org/officeDocument/2006/relationships/slide" Target="slides/slide30.xml"/><Relationship Id="rId115" Type="http://schemas.openxmlformats.org/officeDocument/2006/relationships/slide" Target="slides/slide105.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99" Type="http://schemas.openxmlformats.org/officeDocument/2006/relationships/slide" Target="slides/slide189.xml"/><Relationship Id="rId203" Type="http://schemas.openxmlformats.org/officeDocument/2006/relationships/slide" Target="slides/slide193.xml"/><Relationship Id="rId19" Type="http://schemas.openxmlformats.org/officeDocument/2006/relationships/slide" Target="slides/slide9.xml"/><Relationship Id="rId224" Type="http://schemas.openxmlformats.org/officeDocument/2006/relationships/slide" Target="slides/slide214.xml"/><Relationship Id="rId245" Type="http://schemas.openxmlformats.org/officeDocument/2006/relationships/font" Target="fonts/font19.fntdata"/><Relationship Id="rId266" Type="http://schemas.openxmlformats.org/officeDocument/2006/relationships/font" Target="fonts/font40.fntdata"/><Relationship Id="rId287" Type="http://schemas.openxmlformats.org/officeDocument/2006/relationships/theme" Target="theme/theme1.xml"/><Relationship Id="rId30" Type="http://schemas.openxmlformats.org/officeDocument/2006/relationships/slide" Target="slides/slide2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189" Type="http://schemas.openxmlformats.org/officeDocument/2006/relationships/slide" Target="slides/slide179.xml"/><Relationship Id="rId3" Type="http://schemas.openxmlformats.org/officeDocument/2006/relationships/slideMaster" Target="slideMasters/slideMaster3.xml"/><Relationship Id="rId214" Type="http://schemas.openxmlformats.org/officeDocument/2006/relationships/slide" Target="slides/slide204.xml"/><Relationship Id="rId235" Type="http://schemas.openxmlformats.org/officeDocument/2006/relationships/font" Target="fonts/font9.fntdata"/><Relationship Id="rId256" Type="http://schemas.openxmlformats.org/officeDocument/2006/relationships/font" Target="fonts/font30.fntdata"/><Relationship Id="rId277" Type="http://schemas.openxmlformats.org/officeDocument/2006/relationships/font" Target="fonts/font51.fntdata"/><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179" Type="http://schemas.openxmlformats.org/officeDocument/2006/relationships/slide" Target="slides/slide169.xml"/><Relationship Id="rId190" Type="http://schemas.openxmlformats.org/officeDocument/2006/relationships/slide" Target="slides/slide180.xml"/><Relationship Id="rId204" Type="http://schemas.openxmlformats.org/officeDocument/2006/relationships/slide" Target="slides/slide194.xml"/><Relationship Id="rId225" Type="http://schemas.openxmlformats.org/officeDocument/2006/relationships/slide" Target="slides/slide215.xml"/><Relationship Id="rId246" Type="http://schemas.openxmlformats.org/officeDocument/2006/relationships/font" Target="fonts/font20.fntdata"/><Relationship Id="rId267" Type="http://schemas.openxmlformats.org/officeDocument/2006/relationships/font" Target="fonts/font41.fntdata"/><Relationship Id="rId288" Type="http://schemas.openxmlformats.org/officeDocument/2006/relationships/tableStyles" Target="tableStyles.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94" Type="http://schemas.openxmlformats.org/officeDocument/2006/relationships/slide" Target="slides/slide84.xml"/><Relationship Id="rId148" Type="http://schemas.openxmlformats.org/officeDocument/2006/relationships/slide" Target="slides/slide138.xml"/><Relationship Id="rId169" Type="http://schemas.openxmlformats.org/officeDocument/2006/relationships/slide" Target="slides/slide159.xml"/><Relationship Id="rId4" Type="http://schemas.openxmlformats.org/officeDocument/2006/relationships/slideMaster" Target="slideMasters/slideMaster4.xml"/><Relationship Id="rId180" Type="http://schemas.openxmlformats.org/officeDocument/2006/relationships/slide" Target="slides/slide170.xml"/><Relationship Id="rId215" Type="http://schemas.openxmlformats.org/officeDocument/2006/relationships/slide" Target="slides/slide205.xml"/><Relationship Id="rId236" Type="http://schemas.openxmlformats.org/officeDocument/2006/relationships/font" Target="fonts/font10.fntdata"/><Relationship Id="rId257" Type="http://schemas.openxmlformats.org/officeDocument/2006/relationships/font" Target="fonts/font31.fntdata"/><Relationship Id="rId278" Type="http://schemas.openxmlformats.org/officeDocument/2006/relationships/font" Target="fonts/font52.fntdata"/><Relationship Id="rId42" Type="http://schemas.openxmlformats.org/officeDocument/2006/relationships/slide" Target="slides/slide32.xml"/><Relationship Id="rId84" Type="http://schemas.openxmlformats.org/officeDocument/2006/relationships/slide" Target="slides/slide74.xml"/><Relationship Id="rId138" Type="http://schemas.openxmlformats.org/officeDocument/2006/relationships/slide" Target="slides/slide128.xml"/><Relationship Id="rId191" Type="http://schemas.openxmlformats.org/officeDocument/2006/relationships/slide" Target="slides/slide181.xml"/><Relationship Id="rId205" Type="http://schemas.openxmlformats.org/officeDocument/2006/relationships/slide" Target="slides/slide195.xml"/><Relationship Id="rId247" Type="http://schemas.openxmlformats.org/officeDocument/2006/relationships/font" Target="fonts/font21.fntdata"/><Relationship Id="rId107" Type="http://schemas.openxmlformats.org/officeDocument/2006/relationships/slide" Target="slides/slide97.xml"/><Relationship Id="rId11" Type="http://schemas.openxmlformats.org/officeDocument/2006/relationships/slide" Target="slides/slide1.xml"/><Relationship Id="rId53" Type="http://schemas.openxmlformats.org/officeDocument/2006/relationships/slide" Target="slides/slide43.xml"/><Relationship Id="rId149" Type="http://schemas.openxmlformats.org/officeDocument/2006/relationships/slide" Target="slides/slide139.xml"/><Relationship Id="rId95" Type="http://schemas.openxmlformats.org/officeDocument/2006/relationships/slide" Target="slides/slide85.xml"/><Relationship Id="rId160" Type="http://schemas.openxmlformats.org/officeDocument/2006/relationships/slide" Target="slides/slide150.xml"/><Relationship Id="rId216" Type="http://schemas.openxmlformats.org/officeDocument/2006/relationships/slide" Target="slides/slide206.xml"/><Relationship Id="rId258" Type="http://schemas.openxmlformats.org/officeDocument/2006/relationships/font" Target="fonts/font32.fntdata"/><Relationship Id="rId22" Type="http://schemas.openxmlformats.org/officeDocument/2006/relationships/slide" Target="slides/slide12.xml"/><Relationship Id="rId64" Type="http://schemas.openxmlformats.org/officeDocument/2006/relationships/slide" Target="slides/slide54.xml"/><Relationship Id="rId118" Type="http://schemas.openxmlformats.org/officeDocument/2006/relationships/slide" Target="slides/slide10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https://fairsharing.org/community_curation"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3" Type="http://schemas.openxmlformats.org/officeDocument/2006/relationships/hyperlink" Target="https://www.go-fair.org/how-to-go-fair/" TargetMode="External"/><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3" Type="http://schemas.openxmlformats.org/officeDocument/2006/relationships/hyperlink" Target="https://www.alzheimers.org.uk/get-support/daily-living/urinary-tract-infections-utis-dementia" TargetMode="External"/><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3" Type="http://schemas.openxmlformats.org/officeDocument/2006/relationships/hyperlink" Target="http://www.oecdbetterlifeindex.org/" TargetMode="External"/><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1c5fa6e7719_0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3" name="Google Shape;673;g1c5fa6e7719_0_1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4" name="Google Shape;674;g1c5fa6e7719_0_1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2512df5c331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g2512df5c331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3" name="Google Shape;683;g2512df5c331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2543f9d5ecd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2543f9d5ecd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g2543f9d5ecd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e42e406a59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1e42e406a59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0" name="Google Shape;700;g1e42e406a59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253cee8b712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g253cee8b712_1_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53cee8b712_1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253cee8b712_1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latin typeface="Corbel"/>
                <a:ea typeface="Corbel"/>
                <a:cs typeface="Corbel"/>
                <a:sym typeface="Corbel"/>
              </a:rPr>
              <a:t>The ELIXIR Code of Conduct has been created so all participants at ELIXIR events organised and /or funded by the ELIXIR Hub can interact with each other in a respectful and safe environment.</a:t>
            </a:r>
            <a:endParaRPr>
              <a:latin typeface="Corbel"/>
              <a:ea typeface="Corbel"/>
              <a:cs typeface="Corbel"/>
              <a:sym typeface="Corbel"/>
            </a:endParaRPr>
          </a:p>
          <a:p>
            <a:pPr marL="0" lvl="0" indent="0" algn="l" rtl="0">
              <a:lnSpc>
                <a:spcPct val="100000"/>
              </a:lnSpc>
              <a:spcBef>
                <a:spcPts val="0"/>
              </a:spcBef>
              <a:spcAft>
                <a:spcPts val="0"/>
              </a:spcAft>
              <a:buSzPts val="1400"/>
              <a:buNone/>
            </a:pP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a:t>
            </a:r>
            <a:r>
              <a:rPr lang="en-GB" b="1">
                <a:latin typeface="Corbel"/>
                <a:ea typeface="Corbel"/>
                <a:cs typeface="Corbel"/>
                <a:sym typeface="Corbel"/>
              </a:rPr>
              <a:t>value </a:t>
            </a:r>
            <a:r>
              <a:rPr lang="en-GB">
                <a:latin typeface="Corbel"/>
                <a:ea typeface="Corbel"/>
                <a:cs typeface="Corbel"/>
                <a:sym typeface="Corbel"/>
              </a:rPr>
              <a:t>each other’s perspectives providing a safe environment for people to be themselves.  </a:t>
            </a: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a:t>
            </a:r>
            <a:r>
              <a:rPr lang="en-GB" b="1">
                <a:latin typeface="Corbel"/>
                <a:ea typeface="Corbel"/>
                <a:cs typeface="Corbel"/>
                <a:sym typeface="Corbel"/>
              </a:rPr>
              <a:t>adopt </a:t>
            </a:r>
            <a:r>
              <a:rPr lang="en-GB">
                <a:latin typeface="Corbel"/>
                <a:ea typeface="Corbel"/>
                <a:cs typeface="Corbel"/>
                <a:sym typeface="Corbel"/>
              </a:rPr>
              <a:t>a zero-tolerance approach to harassment and discrimination in any form. </a:t>
            </a: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will </a:t>
            </a:r>
            <a:r>
              <a:rPr lang="en-GB" b="1">
                <a:latin typeface="Corbel"/>
                <a:ea typeface="Corbel"/>
                <a:cs typeface="Corbel"/>
                <a:sym typeface="Corbel"/>
              </a:rPr>
              <a:t>maintain </a:t>
            </a:r>
            <a:r>
              <a:rPr lang="en-GB">
                <a:latin typeface="Corbel"/>
                <a:ea typeface="Corbel"/>
                <a:cs typeface="Corbel"/>
                <a:sym typeface="Corbel"/>
              </a:rPr>
              <a:t>high ethical standards across all ELIXIR events.</a:t>
            </a: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will </a:t>
            </a:r>
            <a:r>
              <a:rPr lang="en-GB" b="1">
                <a:latin typeface="Corbel"/>
                <a:ea typeface="Corbel"/>
                <a:cs typeface="Corbel"/>
                <a:sym typeface="Corbel"/>
              </a:rPr>
              <a:t>apply </a:t>
            </a:r>
            <a:r>
              <a:rPr lang="en-GB">
                <a:latin typeface="Corbel"/>
                <a:ea typeface="Corbel"/>
                <a:cs typeface="Corbel"/>
                <a:sym typeface="Corbel"/>
              </a:rPr>
              <a:t>honesty and integrity in the dealing of any transgressions against the Code. </a:t>
            </a: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are </a:t>
            </a:r>
            <a:r>
              <a:rPr lang="en-GB" b="1">
                <a:latin typeface="Corbel"/>
                <a:ea typeface="Corbel"/>
                <a:cs typeface="Corbel"/>
                <a:sym typeface="Corbel"/>
              </a:rPr>
              <a:t>committed </a:t>
            </a:r>
            <a:r>
              <a:rPr lang="en-GB">
                <a:latin typeface="Corbel"/>
                <a:ea typeface="Corbel"/>
                <a:cs typeface="Corbel"/>
                <a:sym typeface="Corbel"/>
              </a:rPr>
              <a:t>to making ELIXIR events collaborative, supportive and an enjoyable experience. </a:t>
            </a:r>
            <a:endParaRPr>
              <a:latin typeface="Corbel"/>
              <a:ea typeface="Corbel"/>
              <a:cs typeface="Corbel"/>
              <a:sym typeface="Corbel"/>
            </a:endParaRPr>
          </a:p>
          <a:p>
            <a:pPr marL="457200" lvl="0" indent="-317500" algn="l" rtl="0">
              <a:lnSpc>
                <a:spcPct val="100000"/>
              </a:lnSpc>
              <a:spcBef>
                <a:spcPts val="0"/>
              </a:spcBef>
              <a:spcAft>
                <a:spcPts val="0"/>
              </a:spcAft>
              <a:buSzPts val="1400"/>
              <a:buFont typeface="Corbel"/>
              <a:buChar char="●"/>
            </a:pPr>
            <a:r>
              <a:rPr lang="en-GB">
                <a:latin typeface="Corbel"/>
                <a:ea typeface="Corbel"/>
                <a:cs typeface="Corbel"/>
                <a:sym typeface="Corbel"/>
              </a:rPr>
              <a:t>We will </a:t>
            </a:r>
            <a:r>
              <a:rPr lang="en-GB" b="1">
                <a:latin typeface="Corbel"/>
                <a:ea typeface="Corbel"/>
                <a:cs typeface="Corbel"/>
                <a:sym typeface="Corbel"/>
              </a:rPr>
              <a:t>ensure </a:t>
            </a:r>
            <a:r>
              <a:rPr lang="en-GB">
                <a:latin typeface="Corbel"/>
                <a:ea typeface="Corbel"/>
                <a:cs typeface="Corbel"/>
                <a:sym typeface="Corbel"/>
              </a:rPr>
              <a:t>that our environment allows everyone to feel respected and included. </a:t>
            </a:r>
            <a:endParaRPr>
              <a:latin typeface="Corbel"/>
              <a:ea typeface="Corbel"/>
              <a:cs typeface="Corbel"/>
              <a:sym typeface="Corbel"/>
            </a:endParaRPr>
          </a:p>
        </p:txBody>
      </p:sp>
      <p:sp>
        <p:nvSpPr>
          <p:cNvPr id="727" name="Google Shape;727;g253cee8b712_1_1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2552a88f633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2552a88f633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g2552a88f633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2552a88f63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2552a88f633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4" name="Google Shape;744;g2552a88f633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253a62faebd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253a62faebd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1" name="Google Shape;751;g253a62faebd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253a62faeb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253a62faeb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0" name="Google Shape;760;g253a62faeb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25559d65204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25559d65204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9" name="Google Shape;769;g25559d65204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253a62faebd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253a62faebd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8" name="Google Shape;778;g253a62faebd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25596b3ebeb_4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25596b3ebeb_4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g25596b3ebeb_4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5596b3ebeb_4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8" name="Google Shape;798;g25596b3ebeb_4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9" name="Google Shape;799;g25596b3ebeb_4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25596b3ebeb_4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25596b3ebeb_40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25596b3ebeb_4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GB"/>
              <a:t>Goal of the ELIXIR Data Platform is to drive the use, re-use and value of life science data. It aims to do this by providing users with robust, long-term sustainable data resources within a coordinated, scalable and connected data ecosystem.</a:t>
            </a:r>
            <a:endParaRPr/>
          </a:p>
        </p:txBody>
      </p:sp>
      <p:sp>
        <p:nvSpPr>
          <p:cNvPr id="838" name="Google Shape;838;g25596b3ebeb_4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25596b3ebeb_4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GB"/>
              <a:t>Goal of the ELIXIR Data Platform is to drive the use, re-use and value of life science data. It aims to do this by providing users with robust, long-term sustainable data resources within a coordinated, scalable and connected data ecosystem.</a:t>
            </a:r>
            <a:endParaRPr/>
          </a:p>
        </p:txBody>
      </p:sp>
      <p:sp>
        <p:nvSpPr>
          <p:cNvPr id="873" name="Google Shape;873;g25596b3ebeb_4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25596b3ebeb_40_110:notes"/>
          <p:cNvSpPr>
            <a:spLocks noGrp="1" noRot="1" noChangeAspect="1"/>
          </p:cNvSpPr>
          <p:nvPr>
            <p:ph type="sldImg" idx="2"/>
          </p:nvPr>
        </p:nvSpPr>
        <p:spPr>
          <a:xfrm>
            <a:off x="685800" y="1143000"/>
            <a:ext cx="5486100" cy="30858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03" name="Google Shape;903;g25596b3ebeb_40_110:notes"/>
          <p:cNvSpPr txBox="1">
            <a:spLocks noGrp="1"/>
          </p:cNvSpPr>
          <p:nvPr>
            <p:ph type="body" idx="1"/>
          </p:nvPr>
        </p:nvSpPr>
        <p:spPr>
          <a:xfrm>
            <a:off x="685800" y="4400640"/>
            <a:ext cx="5486100" cy="3600300"/>
          </a:xfrm>
          <a:prstGeom prst="rect">
            <a:avLst/>
          </a:prstGeom>
          <a:noFill/>
          <a:ln>
            <a:noFill/>
          </a:ln>
        </p:spPr>
        <p:txBody>
          <a:bodyPr spcFirstLastPara="1" wrap="square" lIns="0" tIns="91425" rIns="0" bIns="91425" anchor="t" anchorCtr="0">
            <a:noAutofit/>
          </a:bodyPr>
          <a:lstStyle/>
          <a:p>
            <a:pPr marL="216000" lvl="0" indent="0" algn="l" rtl="0">
              <a:lnSpc>
                <a:spcPct val="100000"/>
              </a:lnSpc>
              <a:spcBef>
                <a:spcPts val="0"/>
              </a:spcBef>
              <a:spcAft>
                <a:spcPts val="0"/>
              </a:spcAft>
              <a:buSzPts val="1100"/>
              <a:buNone/>
            </a:pPr>
            <a:endParaRPr sz="1100" b="0" strike="noStrike">
              <a:solidFill>
                <a:srgbClr val="000000"/>
              </a:solidFill>
              <a:latin typeface="Arial"/>
              <a:ea typeface="Arial"/>
              <a:cs typeface="Arial"/>
              <a:sym typeface="Arial"/>
            </a:endParaRPr>
          </a:p>
        </p:txBody>
      </p:sp>
      <p:sp>
        <p:nvSpPr>
          <p:cNvPr id="904" name="Google Shape;904;g25596b3ebeb_40_110:notes"/>
          <p:cNvSpPr txBox="1">
            <a:spLocks noGrp="1"/>
          </p:cNvSpPr>
          <p:nvPr>
            <p:ph type="sldNum" idx="12"/>
          </p:nvPr>
        </p:nvSpPr>
        <p:spPr>
          <a:xfrm>
            <a:off x="3884760" y="8685360"/>
            <a:ext cx="2971500" cy="458400"/>
          </a:xfrm>
          <a:prstGeom prst="rect">
            <a:avLst/>
          </a:prstGeom>
          <a:noFill/>
          <a:ln>
            <a:noFill/>
          </a:ln>
        </p:spPr>
        <p:txBody>
          <a:bodyPr spcFirstLastPara="1" wrap="square" lIns="0" tIns="91425" rIns="0"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25596b3ebeb_4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25596b3ebeb_40_1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25596b3ebeb_4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25596b3ebeb_40_1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1e42e406a59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1e42e406a59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0" name="Google Shape;1010;g1e42e406a59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253a62faebd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6" name="Google Shape;1016;g253a62faebd_0_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7" name="Google Shape;1017;g253a62faebd_0_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253a62faebd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253a62faebd_0_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6" name="Google Shape;1026;g253a62faebd_0_9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g2558815898a_9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4" name="Google Shape;1034;g2558815898a_9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5" name="Google Shape;1035;g2558815898a_9_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254f16a6300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254f16a6300_1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1" name="Google Shape;1041;g254f16a6300_1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254f16a6300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 name="Google Shape;1048;g254f16a6300_1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We want to deploy national RDM guidelines and link it to RDMkit as appropriate,</a:t>
            </a:r>
            <a:endParaRPr/>
          </a:p>
        </p:txBody>
      </p:sp>
      <p:sp>
        <p:nvSpPr>
          <p:cNvPr id="1049" name="Google Shape;1049;g254f16a6300_1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254f16a6300_1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254f16a6300_1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6" name="Google Shape;1056;g254f16a6300_1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g254f16a6300_1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2" name="Google Shape;1062;g254f16a6300_1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3" name="Google Shape;1063;g254f16a6300_1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254f16a6300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254f16a6300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1" name="Google Shape;1071;g254f16a6300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254f16a6300_1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0" name="Google Shape;1080;g254f16a6300_1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1" name="Google Shape;1081;g254f16a6300_1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g254f16a6300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8" name="Google Shape;1088;g254f16a6300_1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g254f16a6300_1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255709df26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6" name="Google Shape;1096;g255709df26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7" name="Google Shape;1097;g255709df26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2512df5c331_0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4" name="Google Shape;1104;g2512df5c331_0_1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5" name="Google Shape;1105;g2512df5c331_0_1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g2558815898a_9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1" name="Google Shape;1111;g2558815898a_9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2" name="Google Shape;1112;g2558815898a_9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g2552a88f8a7_23_23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7" name="Google Shape;1117;g2552a88f8a7_23_23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8" name="Google Shape;1118;g2552a88f8a7_23_23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2552a88f8a7_23_2069:notes"/>
          <p:cNvSpPr>
            <a:spLocks noGrp="1" noRot="1" noChangeAspect="1"/>
          </p:cNvSpPr>
          <p:nvPr>
            <p:ph type="sldImg" idx="2"/>
          </p:nvPr>
        </p:nvSpPr>
        <p:spPr>
          <a:xfrm>
            <a:off x="686338" y="1143000"/>
            <a:ext cx="54852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5" name="Google Shape;1125;g2552a88f8a7_23_20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74"/>
              <a:buFont typeface="Calibri"/>
              <a:buNone/>
            </a:pPr>
            <a:endParaRPr/>
          </a:p>
        </p:txBody>
      </p:sp>
      <p:sp>
        <p:nvSpPr>
          <p:cNvPr id="1126" name="Google Shape;1126;g2552a88f8a7_23_20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2552a88f8a7_23_23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6" name="Google Shape;1216;g2552a88f8a7_23_23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7" name="Google Shape;1217;g2552a88f8a7_23_23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2552a88f8a7_23_23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2552a88f8a7_23_23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4" name="Google Shape;1224;g2552a88f8a7_23_23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g2558815898a_2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0" name="Google Shape;1230;g2558815898a_21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1" name="Google Shape;1231;g2558815898a_21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Google Shape;1239;g2558815898a_21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0" name="Google Shape;1240;g2558815898a_21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1" name="Google Shape;1241;g2558815898a_21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5"/>
        <p:cNvGrpSpPr/>
        <p:nvPr/>
      </p:nvGrpSpPr>
      <p:grpSpPr>
        <a:xfrm>
          <a:off x="0" y="0"/>
          <a:ext cx="0" cy="0"/>
          <a:chOff x="0" y="0"/>
          <a:chExt cx="0" cy="0"/>
        </a:xfrm>
      </p:grpSpPr>
      <p:sp>
        <p:nvSpPr>
          <p:cNvPr id="1246" name="Google Shape;1246;g2558815898a_2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7" name="Google Shape;1247;g2558815898a_21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8" name="Google Shape;1248;g2558815898a_21_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2"/>
        <p:cNvGrpSpPr/>
        <p:nvPr/>
      </p:nvGrpSpPr>
      <p:grpSpPr>
        <a:xfrm>
          <a:off x="0" y="0"/>
          <a:ext cx="0" cy="0"/>
          <a:chOff x="0" y="0"/>
          <a:chExt cx="0" cy="0"/>
        </a:xfrm>
      </p:grpSpPr>
      <p:sp>
        <p:nvSpPr>
          <p:cNvPr id="1253" name="Google Shape;1253;g2558815898a_9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4" name="Google Shape;1254;g2558815898a_9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5" name="Google Shape;1255;g2558815898a_9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2512df5c331_0_1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2512df5c331_0_1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1" name="Google Shape;1261;g2512df5c331_0_1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g2558815898a_7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4" name="Google Shape;1274;g2558815898a_7_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5" name="Google Shape;1275;g2558815898a_7_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g2558815898a_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9" name="Google Shape;1289;g2558815898a_7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0" name="Google Shape;1290;g2558815898a_7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2558815898a_7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558815898a_7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3" name="Google Shape;1303;g2558815898a_7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3"/>
        <p:cNvGrpSpPr/>
        <p:nvPr/>
      </p:nvGrpSpPr>
      <p:grpSpPr>
        <a:xfrm>
          <a:off x="0" y="0"/>
          <a:ext cx="0" cy="0"/>
          <a:chOff x="0" y="0"/>
          <a:chExt cx="0" cy="0"/>
        </a:xfrm>
      </p:grpSpPr>
      <p:sp>
        <p:nvSpPr>
          <p:cNvPr id="1314" name="Google Shape;1314;g2558815898a_7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5" name="Google Shape;1315;g2558815898a_7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6" name="Google Shape;1316;g2558815898a_7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4"/>
        <p:cNvGrpSpPr/>
        <p:nvPr/>
      </p:nvGrpSpPr>
      <p:grpSpPr>
        <a:xfrm>
          <a:off x="0" y="0"/>
          <a:ext cx="0" cy="0"/>
          <a:chOff x="0" y="0"/>
          <a:chExt cx="0" cy="0"/>
        </a:xfrm>
      </p:grpSpPr>
      <p:sp>
        <p:nvSpPr>
          <p:cNvPr id="1325" name="Google Shape;1325;g2558815898a_7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6" name="Google Shape;1326;g2558815898a_7_2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7" name="Google Shape;1327;g2558815898a_7_2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2558815898a_7_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7" name="Google Shape;1337;g2558815898a_7_2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8" name="Google Shape;1338;g2558815898a_7_2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g2558815898a_7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7" name="Google Shape;1347;g2558815898a_7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8" name="Google Shape;1348;g2558815898a_7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g2558815898a_7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3" name="Google Shape;1363;g2558815898a_7_2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4" name="Google Shape;1364;g2558815898a_7_2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386" name="Google Shape;1386;g2558815898a_7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2558815898a_7_1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8" name="Google Shape;1388;g2558815898a_7_1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2558815898a_7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2558815898a_7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3" name="Google Shape;1413;g2558815898a_7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g2558815898a_7_3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0" name="Google Shape;1420;g2558815898a_7_3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1" name="Google Shape;1421;g2558815898a_7_3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2558815898a_9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6" name="Google Shape;1446;g2558815898a_9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7" name="Google Shape;1447;g2558815898a_9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0"/>
        <p:cNvGrpSpPr/>
        <p:nvPr/>
      </p:nvGrpSpPr>
      <p:grpSpPr>
        <a:xfrm>
          <a:off x="0" y="0"/>
          <a:ext cx="0" cy="0"/>
          <a:chOff x="0" y="0"/>
          <a:chExt cx="0" cy="0"/>
        </a:xfrm>
      </p:grpSpPr>
      <p:sp>
        <p:nvSpPr>
          <p:cNvPr id="1451" name="Google Shape;1451;g254aadaac1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2" name="Google Shape;1452;g254aadaac1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3" name="Google Shape;1453;g254aadaac1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g2552a88f8a7_23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3" name="Google Shape;1473;g2552a88f8a7_23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4" name="Google Shape;1474;g2552a88f8a7_23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2552a88f8a7_23_246:notes"/>
          <p:cNvSpPr txBox="1">
            <a:spLocks noGrp="1"/>
          </p:cNvSpPr>
          <p:nvPr>
            <p:ph type="body" idx="1"/>
          </p:nvPr>
        </p:nvSpPr>
        <p:spPr>
          <a:xfrm>
            <a:off x="777240" y="4777560"/>
            <a:ext cx="6217500" cy="4525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0" name="Google Shape;1480;g2552a88f8a7_23_246:notes"/>
          <p:cNvSpPr>
            <a:spLocks noGrp="1" noRot="1" noChangeAspect="1"/>
          </p:cNvSpPr>
          <p:nvPr>
            <p:ph type="sldImg" idx="2"/>
          </p:nvPr>
        </p:nvSpPr>
        <p:spPr>
          <a:xfrm>
            <a:off x="533520" y="764280"/>
            <a:ext cx="6704700" cy="37713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2"/>
        <p:cNvGrpSpPr/>
        <p:nvPr/>
      </p:nvGrpSpPr>
      <p:grpSpPr>
        <a:xfrm>
          <a:off x="0" y="0"/>
          <a:ext cx="0" cy="0"/>
          <a:chOff x="0" y="0"/>
          <a:chExt cx="0" cy="0"/>
        </a:xfrm>
      </p:grpSpPr>
      <p:sp>
        <p:nvSpPr>
          <p:cNvPr id="1493" name="Google Shape;1493;g2552a88f8a7_23_8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4" name="Google Shape;1494;g2552a88f8a7_23_8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g2552a88f8a7_23_1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0" name="Google Shape;1950;g2552a88f8a7_23_14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8"/>
        <p:cNvGrpSpPr/>
        <p:nvPr/>
      </p:nvGrpSpPr>
      <p:grpSpPr>
        <a:xfrm>
          <a:off x="0" y="0"/>
          <a:ext cx="0" cy="0"/>
          <a:chOff x="0" y="0"/>
          <a:chExt cx="0" cy="0"/>
        </a:xfrm>
      </p:grpSpPr>
      <p:sp>
        <p:nvSpPr>
          <p:cNvPr id="1959" name="Google Shape;1959;g2552a88f8a7_23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0" name="Google Shape;1960;g2552a88f8a7_23_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g2552a88f8a7_23_15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7" name="Google Shape;2047;g2552a88f8a7_23_15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8" name="Google Shape;2048;g2552a88f8a7_23_15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2"/>
        <p:cNvGrpSpPr/>
        <p:nvPr/>
      </p:nvGrpSpPr>
      <p:grpSpPr>
        <a:xfrm>
          <a:off x="0" y="0"/>
          <a:ext cx="0" cy="0"/>
          <a:chOff x="0" y="0"/>
          <a:chExt cx="0" cy="0"/>
        </a:xfrm>
      </p:grpSpPr>
      <p:sp>
        <p:nvSpPr>
          <p:cNvPr id="2053" name="Google Shape;2053;g2552a88f8a7_23_15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4" name="Google Shape;2054;g2552a88f8a7_23_15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5" name="Google Shape;2055;g2552a88f8a7_23_15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9"/>
        <p:cNvGrpSpPr/>
        <p:nvPr/>
      </p:nvGrpSpPr>
      <p:grpSpPr>
        <a:xfrm>
          <a:off x="0" y="0"/>
          <a:ext cx="0" cy="0"/>
          <a:chOff x="0" y="0"/>
          <a:chExt cx="0" cy="0"/>
        </a:xfrm>
      </p:grpSpPr>
      <p:sp>
        <p:nvSpPr>
          <p:cNvPr id="2060" name="Google Shape;2060;g2558815898a_9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1" name="Google Shape;2061;g2558815898a_9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2" name="Google Shape;2062;g2558815898a_9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5"/>
        <p:cNvGrpSpPr/>
        <p:nvPr/>
      </p:nvGrpSpPr>
      <p:grpSpPr>
        <a:xfrm>
          <a:off x="0" y="0"/>
          <a:ext cx="0" cy="0"/>
          <a:chOff x="0" y="0"/>
          <a:chExt cx="0" cy="0"/>
        </a:xfrm>
      </p:grpSpPr>
      <p:sp>
        <p:nvSpPr>
          <p:cNvPr id="2066" name="Google Shape;2066;g2552a88f8a7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7" name="Google Shape;2067;g2552a88f8a7_1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8" name="Google Shape;2068;g2552a88f8a7_1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2"/>
        <p:cNvGrpSpPr/>
        <p:nvPr/>
      </p:nvGrpSpPr>
      <p:grpSpPr>
        <a:xfrm>
          <a:off x="0" y="0"/>
          <a:ext cx="0" cy="0"/>
          <a:chOff x="0" y="0"/>
          <a:chExt cx="0" cy="0"/>
        </a:xfrm>
      </p:grpSpPr>
      <p:sp>
        <p:nvSpPr>
          <p:cNvPr id="2073" name="Google Shape;2073;g2552a88f8a7_1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4" name="Google Shape;2074;g2552a88f8a7_1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5" name="Google Shape;2075;g2552a88f8a7_1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9"/>
        <p:cNvGrpSpPr/>
        <p:nvPr/>
      </p:nvGrpSpPr>
      <p:grpSpPr>
        <a:xfrm>
          <a:off x="0" y="0"/>
          <a:ext cx="0" cy="0"/>
          <a:chOff x="0" y="0"/>
          <a:chExt cx="0" cy="0"/>
        </a:xfrm>
      </p:grpSpPr>
      <p:sp>
        <p:nvSpPr>
          <p:cNvPr id="2080" name="Google Shape;2080;g2552a88f8a7_1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1" name="Google Shape;2081;g2552a88f8a7_1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2" name="Google Shape;2082;g2552a88f8a7_1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2552a88f8a7_1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2552a88f8a7_1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9" name="Google Shape;2089;g2552a88f8a7_1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3"/>
        <p:cNvGrpSpPr/>
        <p:nvPr/>
      </p:nvGrpSpPr>
      <p:grpSpPr>
        <a:xfrm>
          <a:off x="0" y="0"/>
          <a:ext cx="0" cy="0"/>
          <a:chOff x="0" y="0"/>
          <a:chExt cx="0" cy="0"/>
        </a:xfrm>
      </p:grpSpPr>
      <p:sp>
        <p:nvSpPr>
          <p:cNvPr id="2094" name="Google Shape;2094;g255b2d14ef7_6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5" name="Google Shape;2095;g255b2d14ef7_6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6" name="Google Shape;2096;g255b2d14ef7_6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1"/>
        <p:cNvGrpSpPr/>
        <p:nvPr/>
      </p:nvGrpSpPr>
      <p:grpSpPr>
        <a:xfrm>
          <a:off x="0" y="0"/>
          <a:ext cx="0" cy="0"/>
          <a:chOff x="0" y="0"/>
          <a:chExt cx="0" cy="0"/>
        </a:xfrm>
      </p:grpSpPr>
      <p:sp>
        <p:nvSpPr>
          <p:cNvPr id="2102" name="Google Shape;2102;g2558815898a_9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3" name="Google Shape;2103;g2558815898a_9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4" name="Google Shape;2104;g2558815898a_9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7"/>
        <p:cNvGrpSpPr/>
        <p:nvPr/>
      </p:nvGrpSpPr>
      <p:grpSpPr>
        <a:xfrm>
          <a:off x="0" y="0"/>
          <a:ext cx="0" cy="0"/>
          <a:chOff x="0" y="0"/>
          <a:chExt cx="0" cy="0"/>
        </a:xfrm>
      </p:grpSpPr>
      <p:sp>
        <p:nvSpPr>
          <p:cNvPr id="2108" name="Google Shape;2108;g2552a88f8a7_23_23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9" name="Google Shape;2109;g2552a88f8a7_23_23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2"/>
        <p:cNvGrpSpPr/>
        <p:nvPr/>
      </p:nvGrpSpPr>
      <p:grpSpPr>
        <a:xfrm>
          <a:off x="0" y="0"/>
          <a:ext cx="0" cy="0"/>
          <a:chOff x="0" y="0"/>
          <a:chExt cx="0" cy="0"/>
        </a:xfrm>
      </p:grpSpPr>
      <p:sp>
        <p:nvSpPr>
          <p:cNvPr id="2113" name="Google Shape;2113;g2552a88f8a7_23_18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4" name="Google Shape;2114;g2552a88f8a7_23_18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0"/>
        <p:cNvGrpSpPr/>
        <p:nvPr/>
      </p:nvGrpSpPr>
      <p:grpSpPr>
        <a:xfrm>
          <a:off x="0" y="0"/>
          <a:ext cx="0" cy="0"/>
          <a:chOff x="0" y="0"/>
          <a:chExt cx="0" cy="0"/>
        </a:xfrm>
      </p:grpSpPr>
      <p:sp>
        <p:nvSpPr>
          <p:cNvPr id="2151" name="Google Shape;2151;g254aadaac16_0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2" name="Google Shape;2152;g254aadaac16_0_1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7"/>
        <p:cNvGrpSpPr/>
        <p:nvPr/>
      </p:nvGrpSpPr>
      <p:grpSpPr>
        <a:xfrm>
          <a:off x="0" y="0"/>
          <a:ext cx="0" cy="0"/>
          <a:chOff x="0" y="0"/>
          <a:chExt cx="0" cy="0"/>
        </a:xfrm>
      </p:grpSpPr>
      <p:sp>
        <p:nvSpPr>
          <p:cNvPr id="2188" name="Google Shape;2188;g2552a88f8a7_23_1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9" name="Google Shape;2189;g2552a88f8a7_23_15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3"/>
        <p:cNvGrpSpPr/>
        <p:nvPr/>
      </p:nvGrpSpPr>
      <p:grpSpPr>
        <a:xfrm>
          <a:off x="0" y="0"/>
          <a:ext cx="0" cy="0"/>
          <a:chOff x="0" y="0"/>
          <a:chExt cx="0" cy="0"/>
        </a:xfrm>
      </p:grpSpPr>
      <p:sp>
        <p:nvSpPr>
          <p:cNvPr id="2244" name="Google Shape;2244;g2552a88f8a7_23_16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5" name="Google Shape;2245;g2552a88f8a7_23_16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0"/>
        <p:cNvGrpSpPr/>
        <p:nvPr/>
      </p:nvGrpSpPr>
      <p:grpSpPr>
        <a:xfrm>
          <a:off x="0" y="0"/>
          <a:ext cx="0" cy="0"/>
          <a:chOff x="0" y="0"/>
          <a:chExt cx="0" cy="0"/>
        </a:xfrm>
      </p:grpSpPr>
      <p:sp>
        <p:nvSpPr>
          <p:cNvPr id="2251" name="Google Shape;2251;g2552a88f8a7_23_19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2" name="Google Shape;2252;g2552a88f8a7_23_19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3" name="Google Shape;2253;g2552a88f8a7_23_19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7"/>
        <p:cNvGrpSpPr/>
        <p:nvPr/>
      </p:nvGrpSpPr>
      <p:grpSpPr>
        <a:xfrm>
          <a:off x="0" y="0"/>
          <a:ext cx="0" cy="0"/>
          <a:chOff x="0" y="0"/>
          <a:chExt cx="0" cy="0"/>
        </a:xfrm>
      </p:grpSpPr>
      <p:sp>
        <p:nvSpPr>
          <p:cNvPr id="2258" name="Google Shape;2258;g2552a88f8a7_23_19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9" name="Google Shape;2259;g2552a88f8a7_23_19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0" name="Google Shape;2260;g2552a88f8a7_23_19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4"/>
        <p:cNvGrpSpPr/>
        <p:nvPr/>
      </p:nvGrpSpPr>
      <p:grpSpPr>
        <a:xfrm>
          <a:off x="0" y="0"/>
          <a:ext cx="0" cy="0"/>
          <a:chOff x="0" y="0"/>
          <a:chExt cx="0" cy="0"/>
        </a:xfrm>
      </p:grpSpPr>
      <p:sp>
        <p:nvSpPr>
          <p:cNvPr id="2265" name="Google Shape;2265;g2558815898a_9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6" name="Google Shape;2266;g2558815898a_9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7" name="Google Shape;2267;g2558815898a_9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3"/>
        <p:cNvGrpSpPr/>
        <p:nvPr/>
      </p:nvGrpSpPr>
      <p:grpSpPr>
        <a:xfrm>
          <a:off x="0" y="0"/>
          <a:ext cx="0" cy="0"/>
          <a:chOff x="0" y="0"/>
          <a:chExt cx="0" cy="0"/>
        </a:xfrm>
      </p:grpSpPr>
      <p:sp>
        <p:nvSpPr>
          <p:cNvPr id="2274" name="Google Shape;2274;g1e42fc7e6dd_3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5" name="Google Shape;2275;g1e42fc7e6dd_3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6" name="Google Shape;2276;g1e42fc7e6dd_3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9"/>
        <p:cNvGrpSpPr/>
        <p:nvPr/>
      </p:nvGrpSpPr>
      <p:grpSpPr>
        <a:xfrm>
          <a:off x="0" y="0"/>
          <a:ext cx="0" cy="0"/>
          <a:chOff x="0" y="0"/>
          <a:chExt cx="0" cy="0"/>
        </a:xfrm>
      </p:grpSpPr>
      <p:sp>
        <p:nvSpPr>
          <p:cNvPr id="2280" name="Google Shape;2280;g25497cbb44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1" name="Google Shape;2281;g25497cbb443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2" name="Google Shape;2282;g25497cbb443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g2554b8162e4_1_5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8" name="Google Shape;2288;g2554b8162e4_1_5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9" name="Google Shape;2289;g2554b8162e4_1_59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5"/>
        <p:cNvGrpSpPr/>
        <p:nvPr/>
      </p:nvGrpSpPr>
      <p:grpSpPr>
        <a:xfrm>
          <a:off x="0" y="0"/>
          <a:ext cx="0" cy="0"/>
          <a:chOff x="0" y="0"/>
          <a:chExt cx="0" cy="0"/>
        </a:xfrm>
      </p:grpSpPr>
      <p:sp>
        <p:nvSpPr>
          <p:cNvPr id="2296" name="Google Shape;2296;g2558815898a_9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7" name="Google Shape;2297;g2558815898a_9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8" name="Google Shape;2298;g2558815898a_9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1"/>
        <p:cNvGrpSpPr/>
        <p:nvPr/>
      </p:nvGrpSpPr>
      <p:grpSpPr>
        <a:xfrm>
          <a:off x="0" y="0"/>
          <a:ext cx="0" cy="0"/>
          <a:chOff x="0" y="0"/>
          <a:chExt cx="0" cy="0"/>
        </a:xfrm>
      </p:grpSpPr>
      <p:sp>
        <p:nvSpPr>
          <p:cNvPr id="2302" name="Google Shape;2302;g2558815898a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3" name="Google Shape;2303;g2558815898a_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4" name="Google Shape;2304;g2558815898a_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6"/>
        <p:cNvGrpSpPr/>
        <p:nvPr/>
      </p:nvGrpSpPr>
      <p:grpSpPr>
        <a:xfrm>
          <a:off x="0" y="0"/>
          <a:ext cx="0" cy="0"/>
          <a:chOff x="0" y="0"/>
          <a:chExt cx="0" cy="0"/>
        </a:xfrm>
      </p:grpSpPr>
      <p:sp>
        <p:nvSpPr>
          <p:cNvPr id="2317" name="Google Shape;2317;g2558815898a_4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8" name="Google Shape;2318;g2558815898a_4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9" name="Google Shape;2319;g2558815898a_4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4"/>
        <p:cNvGrpSpPr/>
        <p:nvPr/>
      </p:nvGrpSpPr>
      <p:grpSpPr>
        <a:xfrm>
          <a:off x="0" y="0"/>
          <a:ext cx="0" cy="0"/>
          <a:chOff x="0" y="0"/>
          <a:chExt cx="0" cy="0"/>
        </a:xfrm>
      </p:grpSpPr>
      <p:sp>
        <p:nvSpPr>
          <p:cNvPr id="2335" name="Google Shape;2335;g2558815898a_4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6" name="Google Shape;2336;g2558815898a_4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7" name="Google Shape;2337;g2558815898a_4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6"/>
        <p:cNvGrpSpPr/>
        <p:nvPr/>
      </p:nvGrpSpPr>
      <p:grpSpPr>
        <a:xfrm>
          <a:off x="0" y="0"/>
          <a:ext cx="0" cy="0"/>
          <a:chOff x="0" y="0"/>
          <a:chExt cx="0" cy="0"/>
        </a:xfrm>
      </p:grpSpPr>
      <p:sp>
        <p:nvSpPr>
          <p:cNvPr id="2347" name="Google Shape;2347;g2558815898a_4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8" name="Google Shape;2348;g2558815898a_4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9" name="Google Shape;2349;g2558815898a_4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1"/>
        <p:cNvGrpSpPr/>
        <p:nvPr/>
      </p:nvGrpSpPr>
      <p:grpSpPr>
        <a:xfrm>
          <a:off x="0" y="0"/>
          <a:ext cx="0" cy="0"/>
          <a:chOff x="0" y="0"/>
          <a:chExt cx="0" cy="0"/>
        </a:xfrm>
      </p:grpSpPr>
      <p:sp>
        <p:nvSpPr>
          <p:cNvPr id="2392" name="Google Shape;2392;g25596b3ebeb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3" name="Google Shape;2393;g25596b3ebeb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4" name="Google Shape;2394;g25596b3ebeb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87</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7"/>
        <p:cNvGrpSpPr/>
        <p:nvPr/>
      </p:nvGrpSpPr>
      <p:grpSpPr>
        <a:xfrm>
          <a:off x="0" y="0"/>
          <a:ext cx="0" cy="0"/>
          <a:chOff x="0" y="0"/>
          <a:chExt cx="0" cy="0"/>
        </a:xfrm>
      </p:grpSpPr>
      <p:sp>
        <p:nvSpPr>
          <p:cNvPr id="2398" name="Google Shape;2398;g25596b3ebeb_5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99" name="Google Shape;2399;g25596b3ebeb_5_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36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3"/>
        <p:cNvGrpSpPr/>
        <p:nvPr/>
      </p:nvGrpSpPr>
      <p:grpSpPr>
        <a:xfrm>
          <a:off x="0" y="0"/>
          <a:ext cx="0" cy="0"/>
          <a:chOff x="0" y="0"/>
          <a:chExt cx="0" cy="0"/>
        </a:xfrm>
      </p:grpSpPr>
      <p:sp>
        <p:nvSpPr>
          <p:cNvPr id="2404" name="Google Shape;2404;g25596b3ebeb_5_84:notes"/>
          <p:cNvSpPr txBox="1"/>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89</a:t>
            </a:fld>
            <a:endParaRPr sz="1200">
              <a:solidFill>
                <a:schemeClr val="dk1"/>
              </a:solidFill>
              <a:latin typeface="Calibri"/>
              <a:ea typeface="Calibri"/>
              <a:cs typeface="Calibri"/>
              <a:sym typeface="Calibri"/>
            </a:endParaRPr>
          </a:p>
        </p:txBody>
      </p:sp>
      <p:sp>
        <p:nvSpPr>
          <p:cNvPr id="2405" name="Google Shape;2405;g25596b3ebeb_5_84:notes"/>
          <p:cNvSpPr>
            <a:spLocks noGrp="1" noRot="1" noChangeAspect="1"/>
          </p:cNvSpPr>
          <p:nvPr>
            <p:ph type="sldImg" idx="2"/>
          </p:nvPr>
        </p:nvSpPr>
        <p:spPr>
          <a:xfrm>
            <a:off x="1728922" y="698500"/>
            <a:ext cx="3402600" cy="3403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06" name="Google Shape;2406;g25596b3ebeb_5_84:notes"/>
          <p:cNvSpPr txBox="1">
            <a:spLocks noGrp="1"/>
          </p:cNvSpPr>
          <p:nvPr>
            <p:ph type="body" idx="1"/>
          </p:nvPr>
        </p:nvSpPr>
        <p:spPr>
          <a:xfrm>
            <a:off x="912814" y="4343400"/>
            <a:ext cx="5032500" cy="4113300"/>
          </a:xfrm>
          <a:prstGeom prst="rect">
            <a:avLst/>
          </a:prstGeom>
          <a:noFill/>
          <a:ln>
            <a:noFill/>
          </a:ln>
        </p:spPr>
        <p:txBody>
          <a:bodyPr spcFirstLastPara="1" wrap="square" lIns="91400" tIns="45700" rIns="91400" bIns="45700" anchor="t" anchorCtr="0">
            <a:noAutofit/>
          </a:bodyPr>
          <a:lstStyle/>
          <a:p>
            <a:pPr marL="0" lvl="0" indent="0" algn="l" rtl="0">
              <a:lnSpc>
                <a:spcPct val="150000"/>
              </a:lnSpc>
              <a:spcBef>
                <a:spcPts val="0"/>
              </a:spcBef>
              <a:spcAft>
                <a:spcPts val="0"/>
              </a:spcAft>
              <a:buClr>
                <a:schemeClr val="dk1"/>
              </a:buClr>
              <a:buFont typeface="Arial"/>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5"/>
        <p:cNvGrpSpPr/>
        <p:nvPr/>
      </p:nvGrpSpPr>
      <p:grpSpPr>
        <a:xfrm>
          <a:off x="0" y="0"/>
          <a:ext cx="0" cy="0"/>
          <a:chOff x="0" y="0"/>
          <a:chExt cx="0" cy="0"/>
        </a:xfrm>
      </p:grpSpPr>
      <p:sp>
        <p:nvSpPr>
          <p:cNvPr id="2416" name="Google Shape;2416;g25596b3ebeb_5_97:notes"/>
          <p:cNvSpPr txBox="1"/>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90</a:t>
            </a:fld>
            <a:endParaRPr sz="1200">
              <a:solidFill>
                <a:schemeClr val="dk1"/>
              </a:solidFill>
              <a:latin typeface="Calibri"/>
              <a:ea typeface="Calibri"/>
              <a:cs typeface="Calibri"/>
              <a:sym typeface="Calibri"/>
            </a:endParaRPr>
          </a:p>
        </p:txBody>
      </p:sp>
      <p:sp>
        <p:nvSpPr>
          <p:cNvPr id="2417" name="Google Shape;2417;g25596b3ebeb_5_97:notes"/>
          <p:cNvSpPr>
            <a:spLocks noGrp="1" noRot="1" noChangeAspect="1"/>
          </p:cNvSpPr>
          <p:nvPr>
            <p:ph type="sldImg" idx="2"/>
          </p:nvPr>
        </p:nvSpPr>
        <p:spPr>
          <a:xfrm>
            <a:off x="1728922" y="698500"/>
            <a:ext cx="3402600" cy="3403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18" name="Google Shape;2418;g25596b3ebeb_5_97:notes"/>
          <p:cNvSpPr txBox="1">
            <a:spLocks noGrp="1"/>
          </p:cNvSpPr>
          <p:nvPr>
            <p:ph type="body" idx="1"/>
          </p:nvPr>
        </p:nvSpPr>
        <p:spPr>
          <a:xfrm>
            <a:off x="912814" y="4343400"/>
            <a:ext cx="5032500" cy="4113300"/>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3"/>
        <p:cNvGrpSpPr/>
        <p:nvPr/>
      </p:nvGrpSpPr>
      <p:grpSpPr>
        <a:xfrm>
          <a:off x="0" y="0"/>
          <a:ext cx="0" cy="0"/>
          <a:chOff x="0" y="0"/>
          <a:chExt cx="0" cy="0"/>
        </a:xfrm>
      </p:grpSpPr>
      <p:sp>
        <p:nvSpPr>
          <p:cNvPr id="2424" name="Google Shape;2424;g25596b3ebeb_5_162:notes"/>
          <p:cNvSpPr>
            <a:spLocks noGrp="1" noRot="1" noChangeAspect="1"/>
          </p:cNvSpPr>
          <p:nvPr>
            <p:ph type="sldImg" idx="2"/>
          </p:nvPr>
        </p:nvSpPr>
        <p:spPr>
          <a:xfrm>
            <a:off x="3812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5" name="Google Shape;2425;g25596b3ebeb_5_1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1"/>
        <p:cNvGrpSpPr/>
        <p:nvPr/>
      </p:nvGrpSpPr>
      <p:grpSpPr>
        <a:xfrm>
          <a:off x="0" y="0"/>
          <a:ext cx="0" cy="0"/>
          <a:chOff x="0" y="0"/>
          <a:chExt cx="0" cy="0"/>
        </a:xfrm>
      </p:grpSpPr>
      <p:sp>
        <p:nvSpPr>
          <p:cNvPr id="2432" name="Google Shape;2432;g25596b3ebeb_5_169:notes"/>
          <p:cNvSpPr>
            <a:spLocks noGrp="1" noRot="1" noChangeAspect="1"/>
          </p:cNvSpPr>
          <p:nvPr>
            <p:ph type="sldImg" idx="2"/>
          </p:nvPr>
        </p:nvSpPr>
        <p:spPr>
          <a:xfrm>
            <a:off x="3812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3" name="Google Shape;2433;g25596b3ebeb_5_1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8"/>
        <p:cNvGrpSpPr/>
        <p:nvPr/>
      </p:nvGrpSpPr>
      <p:grpSpPr>
        <a:xfrm>
          <a:off x="0" y="0"/>
          <a:ext cx="0" cy="0"/>
          <a:chOff x="0" y="0"/>
          <a:chExt cx="0" cy="0"/>
        </a:xfrm>
      </p:grpSpPr>
      <p:sp>
        <p:nvSpPr>
          <p:cNvPr id="2439" name="Google Shape;2439;g25596b3ebeb_5_175:notes"/>
          <p:cNvSpPr>
            <a:spLocks noGrp="1" noRot="1" noChangeAspect="1"/>
          </p:cNvSpPr>
          <p:nvPr>
            <p:ph type="sldImg" idx="2"/>
          </p:nvPr>
        </p:nvSpPr>
        <p:spPr>
          <a:xfrm>
            <a:off x="3812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0" name="Google Shape;2440;g25596b3ebeb_5_1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6"/>
        <p:cNvGrpSpPr/>
        <p:nvPr/>
      </p:nvGrpSpPr>
      <p:grpSpPr>
        <a:xfrm>
          <a:off x="0" y="0"/>
          <a:ext cx="0" cy="0"/>
          <a:chOff x="0" y="0"/>
          <a:chExt cx="0" cy="0"/>
        </a:xfrm>
      </p:grpSpPr>
      <p:sp>
        <p:nvSpPr>
          <p:cNvPr id="2447" name="Google Shape;2447;g25596b3ebeb_5_181:notes"/>
          <p:cNvSpPr>
            <a:spLocks noGrp="1" noRot="1" noChangeAspect="1"/>
          </p:cNvSpPr>
          <p:nvPr>
            <p:ph type="sldImg" idx="2"/>
          </p:nvPr>
        </p:nvSpPr>
        <p:spPr>
          <a:xfrm>
            <a:off x="3812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8" name="Google Shape;2448;g25596b3ebeb_5_1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0"/>
        <p:cNvGrpSpPr/>
        <p:nvPr/>
      </p:nvGrpSpPr>
      <p:grpSpPr>
        <a:xfrm>
          <a:off x="0" y="0"/>
          <a:ext cx="0" cy="0"/>
          <a:chOff x="0" y="0"/>
          <a:chExt cx="0" cy="0"/>
        </a:xfrm>
      </p:grpSpPr>
      <p:sp>
        <p:nvSpPr>
          <p:cNvPr id="2461" name="Google Shape;2461;g25596b3ebeb_1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2" name="Google Shape;2462;g25596b3ebeb_1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8"/>
        <p:cNvGrpSpPr/>
        <p:nvPr/>
      </p:nvGrpSpPr>
      <p:grpSpPr>
        <a:xfrm>
          <a:off x="0" y="0"/>
          <a:ext cx="0" cy="0"/>
          <a:chOff x="0" y="0"/>
          <a:chExt cx="0" cy="0"/>
        </a:xfrm>
      </p:grpSpPr>
      <p:sp>
        <p:nvSpPr>
          <p:cNvPr id="2469" name="Google Shape;2469;g25596b3ebeb_1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0" name="Google Shape;2470;g25596b3ebeb_11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8"/>
        <p:cNvGrpSpPr/>
        <p:nvPr/>
      </p:nvGrpSpPr>
      <p:grpSpPr>
        <a:xfrm>
          <a:off x="0" y="0"/>
          <a:ext cx="0" cy="0"/>
          <a:chOff x="0" y="0"/>
          <a:chExt cx="0" cy="0"/>
        </a:xfrm>
      </p:grpSpPr>
      <p:sp>
        <p:nvSpPr>
          <p:cNvPr id="2479" name="Google Shape;2479;g25596b3ebeb_3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0" name="Google Shape;2480;g25596b3ebeb_3_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Clr>
                <a:schemeClr val="dk1"/>
              </a:buClr>
              <a:buSzPts val="1400"/>
              <a:buChar char="-"/>
            </a:pPr>
            <a:r>
              <a:rPr lang="en-GB">
                <a:solidFill>
                  <a:schemeClr val="dk1"/>
                </a:solidFill>
              </a:rPr>
              <a:t>Or the possibility to directly submit new suggestions to GitHub, using a web form.</a:t>
            </a:r>
            <a:endParaRPr>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p:cNvGrpSpPr/>
        <p:nvPr/>
      </p:nvGrpSpPr>
      <p:grpSpPr>
        <a:xfrm>
          <a:off x="0" y="0"/>
          <a:ext cx="0" cy="0"/>
          <a:chOff x="0" y="0"/>
          <a:chExt cx="0" cy="0"/>
        </a:xfrm>
      </p:grpSpPr>
      <p:sp>
        <p:nvSpPr>
          <p:cNvPr id="2486" name="Google Shape;2486;g2558815898a_9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2558815898a_9_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8" name="Google Shape;2488;g2558815898a_9_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98</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1"/>
        <p:cNvGrpSpPr/>
        <p:nvPr/>
      </p:nvGrpSpPr>
      <p:grpSpPr>
        <a:xfrm>
          <a:off x="0" y="0"/>
          <a:ext cx="0" cy="0"/>
          <a:chOff x="0" y="0"/>
          <a:chExt cx="0" cy="0"/>
        </a:xfrm>
      </p:grpSpPr>
      <p:sp>
        <p:nvSpPr>
          <p:cNvPr id="2492" name="Google Shape;2492;g2552a88f8a7_38_3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3" name="Google Shape;2493;g2552a88f8a7_38_3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a:solidFill>
                  <a:schemeClr val="dk1"/>
                </a:solidFill>
                <a:latin typeface="Calibri"/>
                <a:ea typeface="Calibri"/>
                <a:cs typeface="Calibri"/>
                <a:sym typeface="Calibri"/>
              </a:rPr>
              <a:t>FAIRsharing is an informative and educational resource on interlinked standards, databases and policies, three key elements of the FAIR ecosystem. FAIRsharing is adopted by funders, publishers and communities across all research disciplines. It promotes the existence and value of these resources to aid data discovery, interoperability and sharing across all of our stakeholder groups. Enabling FAIR data is a key role within FAIRsharing, and we work with a variety of stakeholders (funders, researchers, research support such as librarians and data stewards, publishers, and resource developers) throughout the data management lifecycle to achieve this goal.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a:solidFill>
                  <a:schemeClr val="dk1"/>
                </a:solidFill>
                <a:latin typeface="Calibri"/>
                <a:ea typeface="Calibri"/>
                <a:cs typeface="Calibri"/>
                <a:sym typeface="Calibri"/>
              </a:rPr>
              <a:t>Here we will discuss how FAIRsharing can be searched and updated by our user community, and how the social sciences in particular can make the best use out of it as part of a broader data management infrastructure. We also will discuss the benefits of both in-house curation and community-driven curation provided by our stakeholder groups. Finally, we will show you how to take part and contribute to the development of the description of databases and standards within FAIRsharing through our Community Curation Programme (</a:t>
            </a:r>
            <a:r>
              <a:rPr lang="en-GB" sz="12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https://fairsharing.org/community_curation</a:t>
            </a: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494" name="Google Shape;2494;g2552a88f8a7_38_3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3"/>
        <p:cNvGrpSpPr/>
        <p:nvPr/>
      </p:nvGrpSpPr>
      <p:grpSpPr>
        <a:xfrm>
          <a:off x="0" y="0"/>
          <a:ext cx="0" cy="0"/>
          <a:chOff x="0" y="0"/>
          <a:chExt cx="0" cy="0"/>
        </a:xfrm>
      </p:grpSpPr>
      <p:sp>
        <p:nvSpPr>
          <p:cNvPr id="2524" name="Google Shape;2524;g2552a88f8a7_38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25" name="Google Shape;2525;g2552a88f8a7_38_400:notes"/>
          <p:cNvSpPr txBox="1">
            <a:spLocks noGrp="1"/>
          </p:cNvSpPr>
          <p:nvPr>
            <p:ph type="body" idx="1"/>
          </p:nvPr>
        </p:nvSpPr>
        <p:spPr>
          <a:xfrm>
            <a:off x="679450" y="4714875"/>
            <a:ext cx="5438700" cy="446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526" name="Google Shape;2526;g2552a88f8a7_38_400:notes"/>
          <p:cNvSpPr txBox="1">
            <a:spLocks noGrp="1"/>
          </p:cNvSpPr>
          <p:nvPr>
            <p:ph type="sldNum" idx="12"/>
          </p:nvPr>
        </p:nvSpPr>
        <p:spPr>
          <a:xfrm>
            <a:off x="3849688" y="9428163"/>
            <a:ext cx="29463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100</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9"/>
        <p:cNvGrpSpPr/>
        <p:nvPr/>
      </p:nvGrpSpPr>
      <p:grpSpPr>
        <a:xfrm>
          <a:off x="0" y="0"/>
          <a:ext cx="0" cy="0"/>
          <a:chOff x="0" y="0"/>
          <a:chExt cx="0" cy="0"/>
        </a:xfrm>
      </p:grpSpPr>
      <p:sp>
        <p:nvSpPr>
          <p:cNvPr id="2560" name="Google Shape;2560;g2552a88f8a7_38_4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1" name="Google Shape;2561;g2552a88f8a7_38_4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2" name="Google Shape;2562;g2552a88f8a7_38_4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101</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7"/>
        <p:cNvGrpSpPr/>
        <p:nvPr/>
      </p:nvGrpSpPr>
      <p:grpSpPr>
        <a:xfrm>
          <a:off x="0" y="0"/>
          <a:ext cx="0" cy="0"/>
          <a:chOff x="0" y="0"/>
          <a:chExt cx="0" cy="0"/>
        </a:xfrm>
      </p:grpSpPr>
      <p:sp>
        <p:nvSpPr>
          <p:cNvPr id="2598" name="Google Shape;2598;g2552a88f8a7_38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9" name="Google Shape;2599;g2552a88f8a7_38_4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0" name="Google Shape;2600;g2552a88f8a7_38_4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5"/>
        <p:cNvGrpSpPr/>
        <p:nvPr/>
      </p:nvGrpSpPr>
      <p:grpSpPr>
        <a:xfrm>
          <a:off x="0" y="0"/>
          <a:ext cx="0" cy="0"/>
          <a:chOff x="0" y="0"/>
          <a:chExt cx="0" cy="0"/>
        </a:xfrm>
      </p:grpSpPr>
      <p:sp>
        <p:nvSpPr>
          <p:cNvPr id="2646" name="Google Shape;2646;g2552a88f8a7_38_5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7" name="Google Shape;2647;g2552a88f8a7_38_5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8" name="Google Shape;2648;g2552a88f8a7_38_5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8"/>
        <p:cNvGrpSpPr/>
        <p:nvPr/>
      </p:nvGrpSpPr>
      <p:grpSpPr>
        <a:xfrm>
          <a:off x="0" y="0"/>
          <a:ext cx="0" cy="0"/>
          <a:chOff x="0" y="0"/>
          <a:chExt cx="0" cy="0"/>
        </a:xfrm>
      </p:grpSpPr>
      <p:sp>
        <p:nvSpPr>
          <p:cNvPr id="2669" name="Google Shape;2669;g2552a88f8a7_38_5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0" name="Google Shape;2670;g2552a88f8a7_38_5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1" name="Google Shape;2671;g2552a88f8a7_38_5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0"/>
        <p:cNvGrpSpPr/>
        <p:nvPr/>
      </p:nvGrpSpPr>
      <p:grpSpPr>
        <a:xfrm>
          <a:off x="0" y="0"/>
          <a:ext cx="0" cy="0"/>
          <a:chOff x="0" y="0"/>
          <a:chExt cx="0" cy="0"/>
        </a:xfrm>
      </p:grpSpPr>
      <p:sp>
        <p:nvSpPr>
          <p:cNvPr id="2681" name="Google Shape;2681;g2552a88f8a7_38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2" name="Google Shape;2682;g2552a88f8a7_38_5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Because we offer sooo much, we know we have to guide our users (consumers, producers, third-party tools) towards all we have to offer. Expand the wheels.</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1"/>
        <p:cNvGrpSpPr/>
        <p:nvPr/>
      </p:nvGrpSpPr>
      <p:grpSpPr>
        <a:xfrm>
          <a:off x="0" y="0"/>
          <a:ext cx="0" cy="0"/>
          <a:chOff x="0" y="0"/>
          <a:chExt cx="0" cy="0"/>
        </a:xfrm>
      </p:grpSpPr>
      <p:sp>
        <p:nvSpPr>
          <p:cNvPr id="2692" name="Google Shape;2692;g2552a88f8a7_38_5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3" name="Google Shape;2693;g2552a88f8a7_38_5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
        <p:cNvGrpSpPr/>
        <p:nvPr/>
      </p:nvGrpSpPr>
      <p:grpSpPr>
        <a:xfrm>
          <a:off x="0" y="0"/>
          <a:ext cx="0" cy="0"/>
          <a:chOff x="0" y="0"/>
          <a:chExt cx="0" cy="0"/>
        </a:xfrm>
      </p:grpSpPr>
      <p:sp>
        <p:nvSpPr>
          <p:cNvPr id="2698" name="Google Shape;2698;g2552a88f8a7_38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9" name="Google Shape;2699;g2552a88f8a7_38_5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
        <p:cNvGrpSpPr/>
        <p:nvPr/>
      </p:nvGrpSpPr>
      <p:grpSpPr>
        <a:xfrm>
          <a:off x="0" y="0"/>
          <a:ext cx="0" cy="0"/>
          <a:chOff x="0" y="0"/>
          <a:chExt cx="0" cy="0"/>
        </a:xfrm>
      </p:grpSpPr>
      <p:sp>
        <p:nvSpPr>
          <p:cNvPr id="2705" name="Google Shape;2705;g2552a88f8a7_38_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6" name="Google Shape;2706;g2552a88f8a7_38_5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0"/>
        <p:cNvGrpSpPr/>
        <p:nvPr/>
      </p:nvGrpSpPr>
      <p:grpSpPr>
        <a:xfrm>
          <a:off x="0" y="0"/>
          <a:ext cx="0" cy="0"/>
          <a:chOff x="0" y="0"/>
          <a:chExt cx="0" cy="0"/>
        </a:xfrm>
      </p:grpSpPr>
      <p:sp>
        <p:nvSpPr>
          <p:cNvPr id="2711" name="Google Shape;2711;g2552a88f8a7_38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2" name="Google Shape;2712;g2552a88f8a7_38_5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8"/>
        <p:cNvGrpSpPr/>
        <p:nvPr/>
      </p:nvGrpSpPr>
      <p:grpSpPr>
        <a:xfrm>
          <a:off x="0" y="0"/>
          <a:ext cx="0" cy="0"/>
          <a:chOff x="0" y="0"/>
          <a:chExt cx="0" cy="0"/>
        </a:xfrm>
      </p:grpSpPr>
      <p:sp>
        <p:nvSpPr>
          <p:cNvPr id="2719" name="Google Shape;2719;g2552a88f8a7_38_5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0" name="Google Shape;2720;g2552a88f8a7_38_5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6"/>
        <p:cNvGrpSpPr/>
        <p:nvPr/>
      </p:nvGrpSpPr>
      <p:grpSpPr>
        <a:xfrm>
          <a:off x="0" y="0"/>
          <a:ext cx="0" cy="0"/>
          <a:chOff x="0" y="0"/>
          <a:chExt cx="0" cy="0"/>
        </a:xfrm>
      </p:grpSpPr>
      <p:sp>
        <p:nvSpPr>
          <p:cNvPr id="2727" name="Google Shape;2727;g25596b3ebeb_3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8" name="Google Shape;2728;g25596b3ebeb_3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6"/>
        <p:cNvGrpSpPr/>
        <p:nvPr/>
      </p:nvGrpSpPr>
      <p:grpSpPr>
        <a:xfrm>
          <a:off x="0" y="0"/>
          <a:ext cx="0" cy="0"/>
          <a:chOff x="0" y="0"/>
          <a:chExt cx="0" cy="0"/>
        </a:xfrm>
      </p:grpSpPr>
      <p:sp>
        <p:nvSpPr>
          <p:cNvPr id="2737" name="Google Shape;2737;g2552a88f8a7_38_5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8" name="Google Shape;2738;g2552a88f8a7_38_5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6"/>
        <p:cNvGrpSpPr/>
        <p:nvPr/>
      </p:nvGrpSpPr>
      <p:grpSpPr>
        <a:xfrm>
          <a:off x="0" y="0"/>
          <a:ext cx="0" cy="0"/>
          <a:chOff x="0" y="0"/>
          <a:chExt cx="0" cy="0"/>
        </a:xfrm>
      </p:grpSpPr>
      <p:sp>
        <p:nvSpPr>
          <p:cNvPr id="2747" name="Google Shape;2747;g2552a88f8a7_38_6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8" name="Google Shape;2748;g2552a88f8a7_38_6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6"/>
        <p:cNvGrpSpPr/>
        <p:nvPr/>
      </p:nvGrpSpPr>
      <p:grpSpPr>
        <a:xfrm>
          <a:off x="0" y="0"/>
          <a:ext cx="0" cy="0"/>
          <a:chOff x="0" y="0"/>
          <a:chExt cx="0" cy="0"/>
        </a:xfrm>
      </p:grpSpPr>
      <p:sp>
        <p:nvSpPr>
          <p:cNvPr id="2757" name="Google Shape;2757;g2552a88f8a7_38_6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8" name="Google Shape;2758;g2552a88f8a7_38_6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6"/>
        <p:cNvGrpSpPr/>
        <p:nvPr/>
      </p:nvGrpSpPr>
      <p:grpSpPr>
        <a:xfrm>
          <a:off x="0" y="0"/>
          <a:ext cx="0" cy="0"/>
          <a:chOff x="0" y="0"/>
          <a:chExt cx="0" cy="0"/>
        </a:xfrm>
      </p:grpSpPr>
      <p:sp>
        <p:nvSpPr>
          <p:cNvPr id="2767" name="Google Shape;2767;g2552a88f8a7_38_6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8" name="Google Shape;2768;g2552a88f8a7_38_6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5"/>
        <p:cNvGrpSpPr/>
        <p:nvPr/>
      </p:nvGrpSpPr>
      <p:grpSpPr>
        <a:xfrm>
          <a:off x="0" y="0"/>
          <a:ext cx="0" cy="0"/>
          <a:chOff x="0" y="0"/>
          <a:chExt cx="0" cy="0"/>
        </a:xfrm>
      </p:grpSpPr>
      <p:sp>
        <p:nvSpPr>
          <p:cNvPr id="2776" name="Google Shape;2776;g2552a88f8a7_38_6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7" name="Google Shape;2777;g2552a88f8a7_38_6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4"/>
        <p:cNvGrpSpPr/>
        <p:nvPr/>
      </p:nvGrpSpPr>
      <p:grpSpPr>
        <a:xfrm>
          <a:off x="0" y="0"/>
          <a:ext cx="0" cy="0"/>
          <a:chOff x="0" y="0"/>
          <a:chExt cx="0" cy="0"/>
        </a:xfrm>
      </p:grpSpPr>
      <p:sp>
        <p:nvSpPr>
          <p:cNvPr id="2785" name="Google Shape;2785;g2552a88f8a7_38_6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6" name="Google Shape;2786;g2552a88f8a7_38_6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3"/>
        <p:cNvGrpSpPr/>
        <p:nvPr/>
      </p:nvGrpSpPr>
      <p:grpSpPr>
        <a:xfrm>
          <a:off x="0" y="0"/>
          <a:ext cx="0" cy="0"/>
          <a:chOff x="0" y="0"/>
          <a:chExt cx="0" cy="0"/>
        </a:xfrm>
      </p:grpSpPr>
      <p:sp>
        <p:nvSpPr>
          <p:cNvPr id="2794" name="Google Shape;2794;g2552a88f8a7_38_6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5" name="Google Shape;2795;g2552a88f8a7_38_6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2"/>
        <p:cNvGrpSpPr/>
        <p:nvPr/>
      </p:nvGrpSpPr>
      <p:grpSpPr>
        <a:xfrm>
          <a:off x="0" y="0"/>
          <a:ext cx="0" cy="0"/>
          <a:chOff x="0" y="0"/>
          <a:chExt cx="0" cy="0"/>
        </a:xfrm>
      </p:grpSpPr>
      <p:sp>
        <p:nvSpPr>
          <p:cNvPr id="2803" name="Google Shape;2803;g2552a88f8a7_38_6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4" name="Google Shape;2804;g2552a88f8a7_38_6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5" name="Google Shape;2805;g2552a88f8a7_38_6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119</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4"/>
        <p:cNvGrpSpPr/>
        <p:nvPr/>
      </p:nvGrpSpPr>
      <p:grpSpPr>
        <a:xfrm>
          <a:off x="0" y="0"/>
          <a:ext cx="0" cy="0"/>
          <a:chOff x="0" y="0"/>
          <a:chExt cx="0" cy="0"/>
        </a:xfrm>
      </p:grpSpPr>
      <p:sp>
        <p:nvSpPr>
          <p:cNvPr id="2825" name="Google Shape;2825;g2552a88f8a7_38_6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826" name="Google Shape;2826;g2552a88f8a7_38_6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0"/>
        <p:cNvGrpSpPr/>
        <p:nvPr/>
      </p:nvGrpSpPr>
      <p:grpSpPr>
        <a:xfrm>
          <a:off x="0" y="0"/>
          <a:ext cx="0" cy="0"/>
          <a:chOff x="0" y="0"/>
          <a:chExt cx="0" cy="0"/>
        </a:xfrm>
      </p:grpSpPr>
      <p:sp>
        <p:nvSpPr>
          <p:cNvPr id="2841" name="Google Shape;2841;g2558815898a_9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2" name="Google Shape;2842;g2558815898a_9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3" name="Google Shape;2843;g2558815898a_9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121</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6"/>
        <p:cNvGrpSpPr/>
        <p:nvPr/>
      </p:nvGrpSpPr>
      <p:grpSpPr>
        <a:xfrm>
          <a:off x="0" y="0"/>
          <a:ext cx="0" cy="0"/>
          <a:chOff x="0" y="0"/>
          <a:chExt cx="0" cy="0"/>
        </a:xfrm>
      </p:grpSpPr>
      <p:sp>
        <p:nvSpPr>
          <p:cNvPr id="2847" name="Google Shape;2847;g2552a88f8a7_15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8" name="Google Shape;2848;g2552a88f8a7_15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9" name="Google Shape;2849;g2552a88f8a7_15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122</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5"/>
        <p:cNvGrpSpPr/>
        <p:nvPr/>
      </p:nvGrpSpPr>
      <p:grpSpPr>
        <a:xfrm>
          <a:off x="0" y="0"/>
          <a:ext cx="0" cy="0"/>
          <a:chOff x="0" y="0"/>
          <a:chExt cx="0" cy="0"/>
        </a:xfrm>
      </p:grpSpPr>
      <p:sp>
        <p:nvSpPr>
          <p:cNvPr id="2856" name="Google Shape;2856;g2552a88f8a7_15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7" name="Google Shape;2857;g2552a88f8a7_15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8" name="Google Shape;2858;g2552a88f8a7_15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123</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2"/>
        <p:cNvGrpSpPr/>
        <p:nvPr/>
      </p:nvGrpSpPr>
      <p:grpSpPr>
        <a:xfrm>
          <a:off x="0" y="0"/>
          <a:ext cx="0" cy="0"/>
          <a:chOff x="0" y="0"/>
          <a:chExt cx="0" cy="0"/>
        </a:xfrm>
      </p:grpSpPr>
      <p:sp>
        <p:nvSpPr>
          <p:cNvPr id="2863" name="Google Shape;2863;g2552a88f8a7_15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4" name="Google Shape;2864;g2552a88f8a7_15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5" name="Google Shape;2865;g2552a88f8a7_15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124</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9"/>
        <p:cNvGrpSpPr/>
        <p:nvPr/>
      </p:nvGrpSpPr>
      <p:grpSpPr>
        <a:xfrm>
          <a:off x="0" y="0"/>
          <a:ext cx="0" cy="0"/>
          <a:chOff x="0" y="0"/>
          <a:chExt cx="0" cy="0"/>
        </a:xfrm>
      </p:grpSpPr>
      <p:sp>
        <p:nvSpPr>
          <p:cNvPr id="2870" name="Google Shape;2870;g2552a88f8a7_15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1" name="Google Shape;2871;g2552a88f8a7_15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2" name="Google Shape;2872;g2552a88f8a7_15_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6"/>
        <p:cNvGrpSpPr/>
        <p:nvPr/>
      </p:nvGrpSpPr>
      <p:grpSpPr>
        <a:xfrm>
          <a:off x="0" y="0"/>
          <a:ext cx="0" cy="0"/>
          <a:chOff x="0" y="0"/>
          <a:chExt cx="0" cy="0"/>
        </a:xfrm>
      </p:grpSpPr>
      <p:sp>
        <p:nvSpPr>
          <p:cNvPr id="2877" name="Google Shape;2877;g2552a88f8a7_15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8" name="Google Shape;2878;g2552a88f8a7_15_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9" name="Google Shape;2879;g2552a88f8a7_15_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126</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3"/>
        <p:cNvGrpSpPr/>
        <p:nvPr/>
      </p:nvGrpSpPr>
      <p:grpSpPr>
        <a:xfrm>
          <a:off x="0" y="0"/>
          <a:ext cx="0" cy="0"/>
          <a:chOff x="0" y="0"/>
          <a:chExt cx="0" cy="0"/>
        </a:xfrm>
      </p:grpSpPr>
      <p:sp>
        <p:nvSpPr>
          <p:cNvPr id="2884" name="Google Shape;2884;g2558815898a_9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5" name="Google Shape;2885;g2558815898a_9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6" name="Google Shape;2886;g2558815898a_9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127</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2"/>
        <p:cNvGrpSpPr/>
        <p:nvPr/>
      </p:nvGrpSpPr>
      <p:grpSpPr>
        <a:xfrm>
          <a:off x="0" y="0"/>
          <a:ext cx="0" cy="0"/>
          <a:chOff x="0" y="0"/>
          <a:chExt cx="0" cy="0"/>
        </a:xfrm>
      </p:grpSpPr>
      <p:sp>
        <p:nvSpPr>
          <p:cNvPr id="2893" name="Google Shape;2893;g25497cbb443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4" name="Google Shape;2894;g25497cbb443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5" name="Google Shape;2895;g25497cbb443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9"/>
        <p:cNvGrpSpPr/>
        <p:nvPr/>
      </p:nvGrpSpPr>
      <p:grpSpPr>
        <a:xfrm>
          <a:off x="0" y="0"/>
          <a:ext cx="0" cy="0"/>
          <a:chOff x="0" y="0"/>
          <a:chExt cx="0" cy="0"/>
        </a:xfrm>
      </p:grpSpPr>
      <p:sp>
        <p:nvSpPr>
          <p:cNvPr id="2900" name="Google Shape;2900;g2543f9d5ec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1" name="Google Shape;2901;g2543f9d5ec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2" name="Google Shape;2902;g2543f9d5ec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129</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8"/>
        <p:cNvGrpSpPr/>
        <p:nvPr/>
      </p:nvGrpSpPr>
      <p:grpSpPr>
        <a:xfrm>
          <a:off x="0" y="0"/>
          <a:ext cx="0" cy="0"/>
          <a:chOff x="0" y="0"/>
          <a:chExt cx="0" cy="0"/>
        </a:xfrm>
      </p:grpSpPr>
      <p:sp>
        <p:nvSpPr>
          <p:cNvPr id="2909" name="Google Shape;2909;g25596b3ebeb_46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0" name="Google Shape;2910;g25596b3ebeb_46_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GB" sz="1800" b="0" i="1"/>
              <a:t>WHAT? 	WHY? 	HOW?</a:t>
            </a:r>
            <a:br>
              <a:rPr lang="en-GB" sz="1800" b="0" i="1"/>
            </a:br>
            <a:endParaRPr sz="1800" b="0" i="1"/>
          </a:p>
          <a:p>
            <a:pPr marL="0" lvl="0" indent="0" algn="l" rtl="0">
              <a:spcBef>
                <a:spcPts val="600"/>
              </a:spcBef>
              <a:spcAft>
                <a:spcPts val="0"/>
              </a:spcAft>
              <a:buClr>
                <a:schemeClr val="dk1"/>
              </a:buClr>
              <a:buSzPts val="1800"/>
              <a:buFont typeface="Arial"/>
              <a:buNone/>
            </a:pPr>
            <a:endParaRPr sz="1800" b="1" i="0" u="none" strike="noStrike">
              <a:solidFill>
                <a:srgbClr val="000000"/>
              </a:solidFill>
              <a:latin typeface="Corbel"/>
              <a:ea typeface="Corbel"/>
              <a:cs typeface="Corbel"/>
              <a:sym typeface="Corbel"/>
            </a:endParaRPr>
          </a:p>
          <a:p>
            <a:pPr marL="0" lvl="0" indent="-114300" algn="l" rtl="0">
              <a:spcBef>
                <a:spcPts val="600"/>
              </a:spcBef>
              <a:spcAft>
                <a:spcPts val="0"/>
              </a:spcAft>
              <a:buClr>
                <a:srgbClr val="000000"/>
              </a:buClr>
              <a:buSzPts val="1800"/>
              <a:buFont typeface="Arial"/>
              <a:buChar char="•"/>
            </a:pPr>
            <a:r>
              <a:rPr lang="en-GB" sz="1800" b="1" i="0" u="none" strike="noStrike">
                <a:solidFill>
                  <a:srgbClr val="000000"/>
                </a:solidFill>
                <a:latin typeface="Corbel"/>
                <a:ea typeface="Corbel"/>
                <a:cs typeface="Corbel"/>
                <a:sym typeface="Corbel"/>
              </a:rPr>
              <a:t>Topic</a:t>
            </a:r>
            <a:r>
              <a:rPr lang="en-GB" sz="1800" b="0" i="0" u="none" strike="noStrike">
                <a:solidFill>
                  <a:srgbClr val="000000"/>
                </a:solidFill>
                <a:latin typeface="Corbel"/>
                <a:ea typeface="Corbel"/>
                <a:cs typeface="Corbel"/>
                <a:sym typeface="Corbel"/>
              </a:rPr>
              <a:t>: Funder requirements for FAIR data</a:t>
            </a:r>
            <a:endParaRPr sz="1800" b="0" i="0" u="none" strike="noStrike">
              <a:solidFill>
                <a:srgbClr val="E68422"/>
              </a:solidFill>
              <a:latin typeface="Corbel"/>
              <a:ea typeface="Corbel"/>
              <a:cs typeface="Corbel"/>
              <a:sym typeface="Corbel"/>
            </a:endParaRPr>
          </a:p>
          <a:p>
            <a:pPr marL="0" lvl="0" indent="-114300" algn="l" rtl="0">
              <a:spcBef>
                <a:spcPts val="600"/>
              </a:spcBef>
              <a:spcAft>
                <a:spcPts val="0"/>
              </a:spcAft>
              <a:buClr>
                <a:srgbClr val="000000"/>
              </a:buClr>
              <a:buSzPts val="1800"/>
              <a:buFont typeface="Arial"/>
              <a:buChar char="•"/>
            </a:pPr>
            <a:r>
              <a:rPr lang="en-GB" sz="1800" b="1" i="0" u="none" strike="noStrike">
                <a:solidFill>
                  <a:srgbClr val="000000"/>
                </a:solidFill>
                <a:latin typeface="Corbel"/>
                <a:ea typeface="Corbel"/>
                <a:cs typeface="Corbel"/>
                <a:sym typeface="Corbel"/>
              </a:rPr>
              <a:t>Description</a:t>
            </a:r>
            <a:r>
              <a:rPr lang="en-GB" sz="1800" b="0" i="0" u="none" strike="noStrike">
                <a:solidFill>
                  <a:srgbClr val="000000"/>
                </a:solidFill>
                <a:latin typeface="Corbel"/>
                <a:ea typeface="Corbel"/>
                <a:cs typeface="Corbel"/>
                <a:sym typeface="Corbel"/>
              </a:rPr>
              <a:t>: Examples of FAIR requirements by funders (ZonMw: Covid &amp; Dementia data) to showcase what services are needed to help researchers meet those requirements</a:t>
            </a:r>
            <a:endParaRPr sz="1800" b="0" i="0" u="none" strike="noStrike">
              <a:solidFill>
                <a:srgbClr val="E68422"/>
              </a:solidFill>
              <a:latin typeface="Corbel"/>
              <a:ea typeface="Corbel"/>
              <a:cs typeface="Corbel"/>
              <a:sym typeface="Corbel"/>
            </a:endParaRPr>
          </a:p>
          <a:p>
            <a:pPr marL="0" lvl="0" indent="-114300" algn="l" rtl="0">
              <a:spcBef>
                <a:spcPts val="600"/>
              </a:spcBef>
              <a:spcAft>
                <a:spcPts val="0"/>
              </a:spcAft>
              <a:buClr>
                <a:srgbClr val="000000"/>
              </a:buClr>
              <a:buSzPts val="1800"/>
              <a:buFont typeface="Arial"/>
              <a:buChar char="•"/>
            </a:pPr>
            <a:r>
              <a:rPr lang="en-GB" sz="1800" b="1" i="0" u="none" strike="noStrike">
                <a:solidFill>
                  <a:srgbClr val="000000"/>
                </a:solidFill>
                <a:latin typeface="Corbel"/>
                <a:ea typeface="Corbel"/>
                <a:cs typeface="Corbel"/>
                <a:sym typeface="Corbel"/>
              </a:rPr>
              <a:t>Learning outcome</a:t>
            </a:r>
            <a:r>
              <a:rPr lang="en-GB" sz="1800" b="0" i="0" u="none" strike="noStrike">
                <a:solidFill>
                  <a:srgbClr val="000000"/>
                </a:solidFill>
                <a:latin typeface="Corbel"/>
                <a:ea typeface="Corbel"/>
                <a:cs typeface="Corbel"/>
                <a:sym typeface="Corbel"/>
              </a:rPr>
              <a:t>: Reflect on how funder requirements to FAIR data may affect the Nodes' DM strategy and identify potential implications</a:t>
            </a:r>
            <a:endParaRPr sz="1800" b="0" i="0" u="none" strike="noStrike">
              <a:solidFill>
                <a:srgbClr val="E68422"/>
              </a:solidFill>
              <a:latin typeface="Corbel"/>
              <a:ea typeface="Corbel"/>
              <a:cs typeface="Corbel"/>
              <a:sym typeface="Corbel"/>
            </a:endParaRPr>
          </a:p>
          <a:p>
            <a:pPr marL="0" lvl="0" indent="-114300" algn="l" rtl="0">
              <a:spcBef>
                <a:spcPts val="600"/>
              </a:spcBef>
              <a:spcAft>
                <a:spcPts val="0"/>
              </a:spcAft>
              <a:buClr>
                <a:srgbClr val="000000"/>
              </a:buClr>
              <a:buSzPts val="1800"/>
              <a:buFont typeface="Arial"/>
              <a:buChar char="•"/>
            </a:pPr>
            <a:r>
              <a:rPr lang="en-GB" sz="1800" b="1" i="0" u="none" strike="noStrike">
                <a:solidFill>
                  <a:srgbClr val="000000"/>
                </a:solidFill>
                <a:latin typeface="Corbel"/>
                <a:ea typeface="Corbel"/>
                <a:cs typeface="Corbel"/>
                <a:sym typeface="Corbel"/>
              </a:rPr>
              <a:t>Form</a:t>
            </a:r>
            <a:r>
              <a:rPr lang="en-GB" sz="1800" b="0" i="0" u="none" strike="noStrike">
                <a:solidFill>
                  <a:srgbClr val="000000"/>
                </a:solidFill>
                <a:latin typeface="Corbel"/>
                <a:ea typeface="Corbel"/>
                <a:cs typeface="Corbel"/>
                <a:sym typeface="Corbel"/>
              </a:rPr>
              <a:t>: Showcasing + questions</a:t>
            </a:r>
            <a:endParaRPr sz="1800" b="0" i="0" u="none" strike="noStrike">
              <a:solidFill>
                <a:srgbClr val="E68422"/>
              </a:solidFill>
              <a:latin typeface="Corbel"/>
              <a:ea typeface="Corbel"/>
              <a:cs typeface="Corbel"/>
              <a:sym typeface="Corbel"/>
            </a:endParaRPr>
          </a:p>
          <a:p>
            <a:pPr marL="0" lvl="0" indent="-114300" algn="l" rtl="0">
              <a:spcBef>
                <a:spcPts val="600"/>
              </a:spcBef>
              <a:spcAft>
                <a:spcPts val="0"/>
              </a:spcAft>
              <a:buClr>
                <a:srgbClr val="000000"/>
              </a:buClr>
              <a:buSzPts val="1800"/>
              <a:buFont typeface="Arial"/>
              <a:buChar char="•"/>
            </a:pPr>
            <a:r>
              <a:rPr lang="en-GB" sz="1800" b="1" i="0" u="none" strike="noStrike">
                <a:solidFill>
                  <a:srgbClr val="000000"/>
                </a:solidFill>
                <a:latin typeface="Corbel"/>
                <a:ea typeface="Corbel"/>
                <a:cs typeface="Corbel"/>
                <a:sym typeface="Corbel"/>
              </a:rPr>
              <a:t>Assignment</a:t>
            </a:r>
            <a:r>
              <a:rPr lang="en-GB" sz="1800" b="0" i="0" u="none" strike="noStrike">
                <a:solidFill>
                  <a:srgbClr val="000000"/>
                </a:solidFill>
                <a:latin typeface="Corbel"/>
                <a:ea typeface="Corbel"/>
                <a:cs typeface="Corbel"/>
                <a:sym typeface="Corbel"/>
              </a:rPr>
              <a:t>: Add lessons learned to Node portfolio</a:t>
            </a:r>
            <a:endParaRPr sz="1800" b="0" i="0" u="none" strike="noStrike">
              <a:solidFill>
                <a:srgbClr val="E68422"/>
              </a:solidFill>
              <a:latin typeface="Corbel"/>
              <a:ea typeface="Corbel"/>
              <a:cs typeface="Corbel"/>
              <a:sym typeface="Corbel"/>
            </a:endParaRPr>
          </a:p>
          <a:p>
            <a:pPr marL="0" lvl="0" indent="0" algn="l" rtl="0">
              <a:spcBef>
                <a:spcPts val="600"/>
              </a:spcBef>
              <a:spcAft>
                <a:spcPts val="0"/>
              </a:spcAft>
              <a:buNone/>
            </a:pPr>
            <a:endParaRPr/>
          </a:p>
        </p:txBody>
      </p:sp>
      <p:sp>
        <p:nvSpPr>
          <p:cNvPr id="2911" name="Google Shape;2911;g25596b3ebeb_46_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9"/>
        <p:cNvGrpSpPr/>
        <p:nvPr/>
      </p:nvGrpSpPr>
      <p:grpSpPr>
        <a:xfrm>
          <a:off x="0" y="0"/>
          <a:ext cx="0" cy="0"/>
          <a:chOff x="0" y="0"/>
          <a:chExt cx="0" cy="0"/>
        </a:xfrm>
      </p:grpSpPr>
      <p:sp>
        <p:nvSpPr>
          <p:cNvPr id="2920" name="Google Shape;2920;g25596b3ebeb_46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1" name="Google Shape;2921;g25596b3ebeb_46_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2" name="Google Shape;2922;g25596b3ebeb_46_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131</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7"/>
        <p:cNvGrpSpPr/>
        <p:nvPr/>
      </p:nvGrpSpPr>
      <p:grpSpPr>
        <a:xfrm>
          <a:off x="0" y="0"/>
          <a:ext cx="0" cy="0"/>
          <a:chOff x="0" y="0"/>
          <a:chExt cx="0" cy="0"/>
        </a:xfrm>
      </p:grpSpPr>
      <p:sp>
        <p:nvSpPr>
          <p:cNvPr id="2928" name="Google Shape;2928;g25596b3ebeb_46_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9" name="Google Shape;2929;g25596b3ebeb_46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3"/>
        <p:cNvGrpSpPr/>
        <p:nvPr/>
      </p:nvGrpSpPr>
      <p:grpSpPr>
        <a:xfrm>
          <a:off x="0" y="0"/>
          <a:ext cx="0" cy="0"/>
          <a:chOff x="0" y="0"/>
          <a:chExt cx="0" cy="0"/>
        </a:xfrm>
      </p:grpSpPr>
      <p:sp>
        <p:nvSpPr>
          <p:cNvPr id="2934" name="Google Shape;2934;g25596b3ebeb_46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5" name="Google Shape;2935;g25596b3ebeb_46_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Calibri"/>
              <a:buNone/>
            </a:pPr>
            <a:r>
              <a:rPr lang="en-GB" sz="1200" b="1">
                <a:solidFill>
                  <a:schemeClr val="lt1"/>
                </a:solidFill>
              </a:rPr>
              <a:t>Open Science:</a:t>
            </a:r>
            <a:r>
              <a:rPr lang="en-GB" sz="1200"/>
              <a:t> in het kort – gaat over samenwerking en transparantie in alle fasen van de wetenschap, en het zo vroeg mogelijk delen van data en andere onderzoeksobjecten (‘output’)</a:t>
            </a:r>
            <a:endParaRPr/>
          </a:p>
          <a:p>
            <a:pPr marL="0" marR="0" lvl="0" indent="0" algn="l" rtl="0">
              <a:lnSpc>
                <a:spcPct val="100000"/>
              </a:lnSpc>
              <a:spcBef>
                <a:spcPts val="0"/>
              </a:spcBef>
              <a:spcAft>
                <a:spcPts val="0"/>
              </a:spcAft>
              <a:buClr>
                <a:srgbClr val="0070C0"/>
              </a:buClr>
              <a:buSzPts val="1200"/>
              <a:buFont typeface="Arial"/>
              <a:buNone/>
            </a:pPr>
            <a:r>
              <a:rPr lang="en-GB" sz="1200" b="1">
                <a:solidFill>
                  <a:srgbClr val="0070C0"/>
                </a:solidFill>
                <a:latin typeface="Arial"/>
                <a:ea typeface="Arial"/>
                <a:cs typeface="Arial"/>
                <a:sym typeface="Arial"/>
              </a:rPr>
              <a:t>Recognition &amp; reward:</a:t>
            </a:r>
            <a:r>
              <a:rPr lang="en-GB" sz="800">
                <a:solidFill>
                  <a:srgbClr val="0070C0"/>
                </a:solidFill>
                <a:latin typeface="Arial"/>
                <a:ea typeface="Arial"/>
                <a:cs typeface="Arial"/>
                <a:sym typeface="Arial"/>
              </a:rPr>
              <a:t> </a:t>
            </a:r>
            <a:r>
              <a:rPr lang="en-GB" sz="1200">
                <a:solidFill>
                  <a:srgbClr val="000000"/>
                </a:solidFill>
                <a:latin typeface="Arial"/>
                <a:ea typeface="Arial"/>
                <a:cs typeface="Arial"/>
                <a:sym typeface="Arial"/>
              </a:rPr>
              <a:t>Voor impact/bereik van onderzoek (in plaats van impact factor journal)</a:t>
            </a:r>
            <a:endParaRPr/>
          </a:p>
          <a:p>
            <a:pPr marL="0" marR="0" lvl="0" indent="0" algn="l" rtl="0">
              <a:lnSpc>
                <a:spcPct val="100000"/>
              </a:lnSpc>
              <a:spcBef>
                <a:spcPts val="0"/>
              </a:spcBef>
              <a:spcAft>
                <a:spcPts val="0"/>
              </a:spcAft>
              <a:buClr>
                <a:srgbClr val="0070C0"/>
              </a:buClr>
              <a:buSzPts val="1200"/>
              <a:buFont typeface="Arial"/>
              <a:buNone/>
            </a:pPr>
            <a:r>
              <a:rPr lang="en-GB" sz="1200" b="1">
                <a:solidFill>
                  <a:srgbClr val="0070C0"/>
                </a:solidFill>
                <a:latin typeface="Arial"/>
                <a:ea typeface="Arial"/>
                <a:cs typeface="Arial"/>
                <a:sym typeface="Arial"/>
              </a:rPr>
              <a:t>Citizen science: </a:t>
            </a:r>
            <a:r>
              <a:rPr lang="en-GB" sz="1200">
                <a:solidFill>
                  <a:srgbClr val="000000"/>
                </a:solidFill>
                <a:latin typeface="Arial"/>
                <a:ea typeface="Arial"/>
                <a:cs typeface="Arial"/>
                <a:sym typeface="Arial"/>
              </a:rPr>
              <a:t>voor iedereen toegankelijk – burgers doen onderzoek </a:t>
            </a:r>
            <a:endParaRPr sz="120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70C0"/>
              </a:buClr>
              <a:buSzPts val="1200"/>
              <a:buFont typeface="Arial"/>
              <a:buNone/>
            </a:pPr>
            <a:r>
              <a:rPr lang="en-GB" sz="1200" b="1">
                <a:solidFill>
                  <a:srgbClr val="0070C0"/>
                </a:solidFill>
                <a:latin typeface="Arial"/>
                <a:ea typeface="Arial"/>
                <a:cs typeface="Arial"/>
                <a:sym typeface="Arial"/>
              </a:rPr>
              <a:t>FAIR data: </a:t>
            </a:r>
            <a:r>
              <a:rPr lang="en-GB" sz="1200">
                <a:solidFill>
                  <a:schemeClr val="dk1"/>
                </a:solidFill>
                <a:latin typeface="Arial"/>
                <a:ea typeface="Arial"/>
                <a:cs typeface="Arial"/>
                <a:sym typeface="Arial"/>
              </a:rPr>
              <a:t>data (en andere ‘output’) herbruikbaar maken, publiceren en delen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sz="1200" b="1" i="1">
                <a:latin typeface="Calibri"/>
                <a:ea typeface="Calibri"/>
                <a:cs typeface="Calibri"/>
                <a:sym typeface="Calibri"/>
              </a:rPr>
              <a:t>Onderzoek in de kenniscyclus</a:t>
            </a:r>
            <a:endParaRPr sz="1200">
              <a:latin typeface="Arial"/>
              <a:ea typeface="Arial"/>
              <a:cs typeface="Arial"/>
              <a:sym typeface="Arial"/>
            </a:endParaRPr>
          </a:p>
          <a:p>
            <a:pPr marL="0" lvl="0" indent="0" algn="l" rtl="0">
              <a:spcBef>
                <a:spcPts val="0"/>
              </a:spcBef>
              <a:spcAft>
                <a:spcPts val="0"/>
              </a:spcAft>
              <a:buNone/>
            </a:pPr>
            <a:r>
              <a:rPr lang="en-GB" sz="1200">
                <a:latin typeface="Calibri"/>
                <a:ea typeface="Calibri"/>
                <a:cs typeface="Calibri"/>
                <a:sym typeface="Calibri"/>
              </a:rPr>
              <a:t>In de bovengenoemde gevallen gaat het steeds over onderzoek. In het begin van de kenniscyclus is dat </a:t>
            </a:r>
            <a:r>
              <a:rPr lang="en-GB" sz="1200" u="sng">
                <a:latin typeface="Calibri"/>
                <a:ea typeface="Calibri"/>
                <a:cs typeface="Calibri"/>
                <a:sym typeface="Calibri"/>
              </a:rPr>
              <a:t>wetenschappelijk</a:t>
            </a:r>
            <a:r>
              <a:rPr lang="en-GB" sz="1200">
                <a:latin typeface="Calibri"/>
                <a:ea typeface="Calibri"/>
                <a:cs typeface="Calibri"/>
                <a:sym typeface="Calibri"/>
              </a:rPr>
              <a:t> onderzoek, zoals fundamenteel, translationeel, of effectiviteits- en doelmatigheidsonderzoek. </a:t>
            </a:r>
            <a:endParaRPr sz="1200">
              <a:latin typeface="Arial"/>
              <a:ea typeface="Arial"/>
              <a:cs typeface="Arial"/>
              <a:sym typeface="Arial"/>
            </a:endParaRPr>
          </a:p>
          <a:p>
            <a:pPr marL="0" lvl="0" indent="0" algn="l" rtl="0">
              <a:spcBef>
                <a:spcPts val="0"/>
              </a:spcBef>
              <a:spcAft>
                <a:spcPts val="0"/>
              </a:spcAft>
              <a:buNone/>
            </a:pPr>
            <a:r>
              <a:rPr lang="en-GB" sz="1200">
                <a:latin typeface="Calibri"/>
                <a:ea typeface="Calibri"/>
                <a:cs typeface="Calibri"/>
                <a:sym typeface="Calibri"/>
              </a:rPr>
              <a:t>Verderop in de kenniscyclus betreft het onderzoek naar innovaties in de praktijk, bijvoorbeeld een nieuwe behandelmethode, beleidsmaatregel, of nieuw apparaat. Zulk </a:t>
            </a:r>
            <a:r>
              <a:rPr lang="en-GB" sz="1200" u="sng">
                <a:latin typeface="Calibri"/>
                <a:ea typeface="Calibri"/>
                <a:cs typeface="Calibri"/>
                <a:sym typeface="Calibri"/>
              </a:rPr>
              <a:t>praktijkgericht- of beleidsonderzoek</a:t>
            </a:r>
            <a:r>
              <a:rPr lang="en-GB" sz="1200">
                <a:latin typeface="Calibri"/>
                <a:ea typeface="Calibri"/>
                <a:cs typeface="Calibri"/>
                <a:sym typeface="Calibri"/>
              </a:rPr>
              <a:t> is dan bijvoorbeeld de monitoring of evaluatie van effecten van innovaties in de praktijk, bijvoorbeeld in de zorg, of onder de bevolking.</a:t>
            </a:r>
            <a:endParaRPr sz="1200">
              <a:latin typeface="Arial"/>
              <a:ea typeface="Arial"/>
              <a:cs typeface="Arial"/>
              <a:sym typeface="Arial"/>
            </a:endParaRPr>
          </a:p>
          <a:p>
            <a:pPr marL="0" lvl="0" indent="0" algn="l" rtl="0">
              <a:spcBef>
                <a:spcPts val="0"/>
              </a:spcBef>
              <a:spcAft>
                <a:spcPts val="0"/>
              </a:spcAft>
              <a:buNone/>
            </a:pPr>
            <a:endParaRPr/>
          </a:p>
        </p:txBody>
      </p:sp>
      <p:sp>
        <p:nvSpPr>
          <p:cNvPr id="2936" name="Google Shape;2936;g25596b3ebeb_46_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1"/>
        <p:cNvGrpSpPr/>
        <p:nvPr/>
      </p:nvGrpSpPr>
      <p:grpSpPr>
        <a:xfrm>
          <a:off x="0" y="0"/>
          <a:ext cx="0" cy="0"/>
          <a:chOff x="0" y="0"/>
          <a:chExt cx="0" cy="0"/>
        </a:xfrm>
      </p:grpSpPr>
      <p:sp>
        <p:nvSpPr>
          <p:cNvPr id="2942" name="Google Shape;2942;g25596b3ebeb_46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3" name="Google Shape;2943;g25596b3ebeb_46_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GB" sz="1200">
                <a:solidFill>
                  <a:srgbClr val="000000"/>
                </a:solidFill>
              </a:rPr>
              <a:t>Allow other researchers to build upon existing data and knowledge (return on investment)</a:t>
            </a:r>
            <a:endParaRPr/>
          </a:p>
          <a:p>
            <a:pPr marL="0" lvl="0" indent="0" algn="l" rtl="0">
              <a:lnSpc>
                <a:spcPct val="100000"/>
              </a:lnSpc>
              <a:spcBef>
                <a:spcPts val="0"/>
              </a:spcBef>
              <a:spcAft>
                <a:spcPts val="0"/>
              </a:spcAft>
              <a:buClr>
                <a:schemeClr val="dk1"/>
              </a:buClr>
              <a:buSzPts val="1200"/>
              <a:buFont typeface="Calibri"/>
              <a:buNone/>
            </a:pPr>
            <a:endParaRPr sz="1200">
              <a:solidFill>
                <a:srgbClr val="0070C0"/>
              </a:solidFill>
            </a:endParaRPr>
          </a:p>
          <a:p>
            <a:pPr marL="0" lvl="0" indent="0" algn="l" rtl="0">
              <a:lnSpc>
                <a:spcPct val="100000"/>
              </a:lnSpc>
              <a:spcBef>
                <a:spcPts val="0"/>
              </a:spcBef>
              <a:spcAft>
                <a:spcPts val="0"/>
              </a:spcAft>
              <a:buClr>
                <a:schemeClr val="dk1"/>
              </a:buClr>
              <a:buSzPts val="1200"/>
              <a:buFont typeface="Calibri"/>
              <a:buNone/>
            </a:pPr>
            <a:endParaRPr sz="1200">
              <a:solidFill>
                <a:srgbClr val="0070C0"/>
              </a:solidFill>
            </a:endParaRPr>
          </a:p>
          <a:p>
            <a:pPr marL="0" lvl="0" indent="0" algn="l" rtl="0">
              <a:lnSpc>
                <a:spcPct val="100000"/>
              </a:lnSpc>
              <a:spcBef>
                <a:spcPts val="0"/>
              </a:spcBef>
              <a:spcAft>
                <a:spcPts val="0"/>
              </a:spcAft>
              <a:buClr>
                <a:srgbClr val="0070C0"/>
              </a:buClr>
              <a:buSzPts val="1200"/>
              <a:buFont typeface="Calibri"/>
              <a:buNone/>
            </a:pPr>
            <a:r>
              <a:rPr lang="en-GB" sz="1200">
                <a:solidFill>
                  <a:srgbClr val="0070C0"/>
                </a:solidFill>
              </a:rPr>
              <a:t>Why? </a:t>
            </a:r>
            <a:r>
              <a:rPr lang="en-GB" sz="1200"/>
              <a:t>FAIR data (and other open science practices) improve the impact of our projects </a:t>
            </a:r>
            <a:endParaRPr/>
          </a:p>
          <a:p>
            <a:pPr marL="171450" lvl="0" indent="-171450" algn="l" rtl="0">
              <a:lnSpc>
                <a:spcPct val="100000"/>
              </a:lnSpc>
              <a:spcBef>
                <a:spcPts val="0"/>
              </a:spcBef>
              <a:spcAft>
                <a:spcPts val="0"/>
              </a:spcAft>
              <a:buClr>
                <a:schemeClr val="dk1"/>
              </a:buClr>
              <a:buSzPts val="1200"/>
              <a:buFont typeface="Noto Sans Symbols"/>
              <a:buChar char="⮚"/>
            </a:pPr>
            <a:r>
              <a:rPr lang="en-GB" sz="1200"/>
              <a:t>reusable data/resources &gt; innovative research </a:t>
            </a:r>
            <a:endParaRPr/>
          </a:p>
          <a:p>
            <a:pPr marL="171450" lvl="0" indent="-171450" algn="l" rtl="0">
              <a:lnSpc>
                <a:spcPct val="100000"/>
              </a:lnSpc>
              <a:spcBef>
                <a:spcPts val="0"/>
              </a:spcBef>
              <a:spcAft>
                <a:spcPts val="0"/>
              </a:spcAft>
              <a:buClr>
                <a:schemeClr val="dk1"/>
              </a:buClr>
              <a:buSzPts val="1200"/>
              <a:buFont typeface="Noto Sans Symbols"/>
              <a:buChar char="⮚"/>
            </a:pPr>
            <a:r>
              <a:rPr lang="en-GB" sz="1200"/>
              <a:t>accelerating knowledge development to solve health issues</a:t>
            </a:r>
            <a:endParaRPr/>
          </a:p>
          <a:p>
            <a:pPr marL="171450" lvl="0" indent="-95250" algn="l" rtl="0">
              <a:lnSpc>
                <a:spcPct val="100000"/>
              </a:lnSpc>
              <a:spcBef>
                <a:spcPts val="0"/>
              </a:spcBef>
              <a:spcAft>
                <a:spcPts val="0"/>
              </a:spcAft>
              <a:buClr>
                <a:schemeClr val="dk1"/>
              </a:buClr>
              <a:buSzPts val="1200"/>
              <a:buFont typeface="Noto Sans Symbols"/>
              <a:buNone/>
            </a:pPr>
            <a:endParaRPr sz="1200"/>
          </a:p>
          <a:p>
            <a:pPr marL="171450" lvl="0" indent="-171450" algn="l" rtl="0">
              <a:lnSpc>
                <a:spcPct val="100000"/>
              </a:lnSpc>
              <a:spcBef>
                <a:spcPts val="0"/>
              </a:spcBef>
              <a:spcAft>
                <a:spcPts val="0"/>
              </a:spcAft>
              <a:buClr>
                <a:schemeClr val="dk1"/>
              </a:buClr>
              <a:buSzPts val="1200"/>
              <a:buFont typeface="Noto Sans Symbols"/>
              <a:buChar char="⮚"/>
            </a:pPr>
            <a:r>
              <a:rPr lang="en-GB" sz="1200"/>
              <a:t>Data management (strategy, plan) are essential!</a:t>
            </a:r>
            <a:endParaRPr/>
          </a:p>
          <a:p>
            <a:pPr marL="171450" lvl="0" indent="-171450" algn="l" rtl="0">
              <a:lnSpc>
                <a:spcPct val="100000"/>
              </a:lnSpc>
              <a:spcBef>
                <a:spcPts val="0"/>
              </a:spcBef>
              <a:spcAft>
                <a:spcPts val="0"/>
              </a:spcAft>
              <a:buClr>
                <a:schemeClr val="dk1"/>
              </a:buClr>
              <a:buSzPts val="1200"/>
              <a:buFont typeface="Noto Sans Symbols"/>
              <a:buChar char="⮚"/>
            </a:pPr>
            <a:r>
              <a:rPr lang="en-GB" sz="1200"/>
              <a:t>In this presentation, I will show what is need for FAIR data &gt; steps in FAIRification</a:t>
            </a:r>
            <a:endParaRPr sz="1200"/>
          </a:p>
        </p:txBody>
      </p:sp>
      <p:sp>
        <p:nvSpPr>
          <p:cNvPr id="2944" name="Google Shape;2944;g25596b3ebeb_46_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134</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1"/>
        <p:cNvGrpSpPr/>
        <p:nvPr/>
      </p:nvGrpSpPr>
      <p:grpSpPr>
        <a:xfrm>
          <a:off x="0" y="0"/>
          <a:ext cx="0" cy="0"/>
          <a:chOff x="0" y="0"/>
          <a:chExt cx="0" cy="0"/>
        </a:xfrm>
      </p:grpSpPr>
      <p:sp>
        <p:nvSpPr>
          <p:cNvPr id="2952" name="Google Shape;2952;g25596b3ebeb_46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3" name="Google Shape;2953;g25596b3ebeb_46_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76200" algn="l" rtl="0">
              <a:lnSpc>
                <a:spcPct val="150000"/>
              </a:lnSpc>
              <a:spcBef>
                <a:spcPts val="0"/>
              </a:spcBef>
              <a:spcAft>
                <a:spcPts val="0"/>
              </a:spcAft>
              <a:buClr>
                <a:schemeClr val="dk1"/>
              </a:buClr>
              <a:buSzPts val="1200"/>
              <a:buFont typeface="Courier New"/>
              <a:buChar char="o"/>
            </a:pPr>
            <a:r>
              <a:rPr lang="en-GB" sz="1200"/>
              <a:t>The grant recipient must draw up a </a:t>
            </a:r>
            <a:r>
              <a:rPr lang="en-GB" sz="1200" b="1"/>
              <a:t>data management plan</a:t>
            </a:r>
            <a:r>
              <a:rPr lang="en-GB" sz="1200"/>
              <a:t> in which it indicates how data will be shared, when data will be made available to third parties and the manner in which data will be made accessible. This plan must be submitted to ZonMw for approval. </a:t>
            </a:r>
            <a:endParaRPr/>
          </a:p>
          <a:p>
            <a:pPr marL="457200" lvl="1" indent="-76200" algn="l" rtl="0">
              <a:lnSpc>
                <a:spcPct val="150000"/>
              </a:lnSpc>
              <a:spcBef>
                <a:spcPts val="0"/>
              </a:spcBef>
              <a:spcAft>
                <a:spcPts val="0"/>
              </a:spcAft>
              <a:buClr>
                <a:schemeClr val="dk1"/>
              </a:buClr>
              <a:buSzPts val="1200"/>
              <a:buFont typeface="Courier New"/>
              <a:buChar char="o"/>
            </a:pPr>
            <a:r>
              <a:rPr lang="en-GB" sz="1200"/>
              <a:t>Databases and accompanying explanatory notes will </a:t>
            </a:r>
            <a:r>
              <a:rPr lang="en-GB" sz="1200" b="1"/>
              <a:t>in any event be made available </a:t>
            </a:r>
            <a:r>
              <a:rPr lang="en-GB" sz="1200"/>
              <a:t>in the manner indicated by ZonMw for use for the benefit of further scientific and/or academic research. The data that are collected within a project must therefore be documented and stored in an accessible manner in accordance with the applicable standards.</a:t>
            </a:r>
            <a:endParaRPr sz="1200" i="1" baseline="30000"/>
          </a:p>
          <a:p>
            <a:pPr marL="0" lvl="0" indent="0" algn="l" rtl="0">
              <a:spcBef>
                <a:spcPts val="0"/>
              </a:spcBef>
              <a:spcAft>
                <a:spcPts val="0"/>
              </a:spcAft>
              <a:buNone/>
            </a:pPr>
            <a:endParaRPr/>
          </a:p>
        </p:txBody>
      </p:sp>
      <p:sp>
        <p:nvSpPr>
          <p:cNvPr id="2954" name="Google Shape;2954;g25596b3ebeb_46_1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135</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2"/>
        <p:cNvGrpSpPr/>
        <p:nvPr/>
      </p:nvGrpSpPr>
      <p:grpSpPr>
        <a:xfrm>
          <a:off x="0" y="0"/>
          <a:ext cx="0" cy="0"/>
          <a:chOff x="0" y="0"/>
          <a:chExt cx="0" cy="0"/>
        </a:xfrm>
      </p:grpSpPr>
      <p:sp>
        <p:nvSpPr>
          <p:cNvPr id="2963" name="Google Shape;2963;g25596b3ebeb_46_1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4" name="Google Shape;2964;g25596b3ebeb_46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0"/>
        <p:cNvGrpSpPr/>
        <p:nvPr/>
      </p:nvGrpSpPr>
      <p:grpSpPr>
        <a:xfrm>
          <a:off x="0" y="0"/>
          <a:ext cx="0" cy="0"/>
          <a:chOff x="0" y="0"/>
          <a:chExt cx="0" cy="0"/>
        </a:xfrm>
      </p:grpSpPr>
      <p:sp>
        <p:nvSpPr>
          <p:cNvPr id="2981" name="Google Shape;2981;g25596b3ebeb_46_1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2" name="Google Shape;2982;g25596b3ebeb_46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2"/>
        <p:cNvGrpSpPr/>
        <p:nvPr/>
      </p:nvGrpSpPr>
      <p:grpSpPr>
        <a:xfrm>
          <a:off x="0" y="0"/>
          <a:ext cx="0" cy="0"/>
          <a:chOff x="0" y="0"/>
          <a:chExt cx="0" cy="0"/>
        </a:xfrm>
      </p:grpSpPr>
      <p:sp>
        <p:nvSpPr>
          <p:cNvPr id="3013" name="Google Shape;3013;g25596b3ebeb_46_1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4" name="Google Shape;3014;g25596b3ebeb_46_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4"/>
        <p:cNvGrpSpPr/>
        <p:nvPr/>
      </p:nvGrpSpPr>
      <p:grpSpPr>
        <a:xfrm>
          <a:off x="0" y="0"/>
          <a:ext cx="0" cy="0"/>
          <a:chOff x="0" y="0"/>
          <a:chExt cx="0" cy="0"/>
        </a:xfrm>
      </p:grpSpPr>
      <p:sp>
        <p:nvSpPr>
          <p:cNvPr id="3045" name="Google Shape;3045;g25596b3ebeb_46_1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6" name="Google Shape;3046;g25596b3ebeb_46_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7"/>
        <p:cNvGrpSpPr/>
        <p:nvPr/>
      </p:nvGrpSpPr>
      <p:grpSpPr>
        <a:xfrm>
          <a:off x="0" y="0"/>
          <a:ext cx="0" cy="0"/>
          <a:chOff x="0" y="0"/>
          <a:chExt cx="0" cy="0"/>
        </a:xfrm>
      </p:grpSpPr>
      <p:sp>
        <p:nvSpPr>
          <p:cNvPr id="3078" name="Google Shape;3078;g25596b3ebeb_46_2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9" name="Google Shape;3079;g25596b3ebeb_46_2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0"/>
        <p:cNvGrpSpPr/>
        <p:nvPr/>
      </p:nvGrpSpPr>
      <p:grpSpPr>
        <a:xfrm>
          <a:off x="0" y="0"/>
          <a:ext cx="0" cy="0"/>
          <a:chOff x="0" y="0"/>
          <a:chExt cx="0" cy="0"/>
        </a:xfrm>
      </p:grpSpPr>
      <p:sp>
        <p:nvSpPr>
          <p:cNvPr id="3111" name="Google Shape;3111;g25596b3ebeb_46_2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2" name="Google Shape;3112;g25596b3ebeb_46_2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Kerngegevens</a:t>
            </a:r>
            <a:endParaRPr/>
          </a:p>
          <a:p>
            <a:pPr marL="0" lvl="0" indent="0" algn="l" rtl="0">
              <a:spcBef>
                <a:spcPts val="0"/>
              </a:spcBef>
              <a:spcAft>
                <a:spcPts val="0"/>
              </a:spcAft>
              <a:buNone/>
            </a:pPr>
            <a:r>
              <a:rPr lang="en-GB"/>
              <a:t>https://www.zonmw.nl/fileadmin/zonmw/documenten/Toegang_tot_data/Key_items_overview_short_guidance_versie_1.0_text_file.pdf</a:t>
            </a:r>
            <a:endParaRPr/>
          </a:p>
          <a:p>
            <a:pPr marL="0" lvl="0" indent="0" algn="l" rtl="0">
              <a:spcBef>
                <a:spcPts val="0"/>
              </a:spcBef>
              <a:spcAft>
                <a:spcPts val="0"/>
              </a:spcAft>
              <a:buNone/>
            </a:pPr>
            <a:endParaRPr/>
          </a:p>
        </p:txBody>
      </p:sp>
      <p:sp>
        <p:nvSpPr>
          <p:cNvPr id="3113" name="Google Shape;3113;g25596b3ebeb_46_2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141</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7"/>
        <p:cNvGrpSpPr/>
        <p:nvPr/>
      </p:nvGrpSpPr>
      <p:grpSpPr>
        <a:xfrm>
          <a:off x="0" y="0"/>
          <a:ext cx="0" cy="0"/>
          <a:chOff x="0" y="0"/>
          <a:chExt cx="0" cy="0"/>
        </a:xfrm>
      </p:grpSpPr>
      <p:sp>
        <p:nvSpPr>
          <p:cNvPr id="3128" name="Google Shape;3128;g25596b3ebeb_46_2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9" name="Google Shape;3129;g25596b3ebeb_46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6"/>
        <p:cNvGrpSpPr/>
        <p:nvPr/>
      </p:nvGrpSpPr>
      <p:grpSpPr>
        <a:xfrm>
          <a:off x="0" y="0"/>
          <a:ext cx="0" cy="0"/>
          <a:chOff x="0" y="0"/>
          <a:chExt cx="0" cy="0"/>
        </a:xfrm>
      </p:grpSpPr>
      <p:sp>
        <p:nvSpPr>
          <p:cNvPr id="3137" name="Google Shape;3137;g25596b3ebeb_46_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8" name="Google Shape;3138;g25596b3ebeb_46_2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GB" b="1"/>
              <a:t>Eindvraag</a:t>
            </a:r>
            <a:endParaRPr/>
          </a:p>
          <a:p>
            <a:pPr marL="0" lvl="0" indent="0" algn="l" rtl="0">
              <a:lnSpc>
                <a:spcPct val="100000"/>
              </a:lnSpc>
              <a:spcBef>
                <a:spcPts val="0"/>
              </a:spcBef>
              <a:spcAft>
                <a:spcPts val="0"/>
              </a:spcAft>
              <a:buNone/>
            </a:pPr>
            <a:r>
              <a:rPr lang="en-GB"/>
              <a:t>Who are your collaborators? What opportunities do you see for FAIRification within your node </a:t>
            </a:r>
            <a:endParaRPr/>
          </a:p>
          <a:p>
            <a:pPr marL="0" lvl="0" indent="0" algn="l" rtl="0">
              <a:spcBef>
                <a:spcPts val="0"/>
              </a:spcBef>
              <a:spcAft>
                <a:spcPts val="0"/>
              </a:spcAft>
              <a:buNone/>
            </a:pPr>
            <a:endParaRPr/>
          </a:p>
        </p:txBody>
      </p:sp>
      <p:sp>
        <p:nvSpPr>
          <p:cNvPr id="3139" name="Google Shape;3139;g25596b3ebeb_46_2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143</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4"/>
        <p:cNvGrpSpPr/>
        <p:nvPr/>
      </p:nvGrpSpPr>
      <p:grpSpPr>
        <a:xfrm>
          <a:off x="0" y="0"/>
          <a:ext cx="0" cy="0"/>
          <a:chOff x="0" y="0"/>
          <a:chExt cx="0" cy="0"/>
        </a:xfrm>
      </p:grpSpPr>
      <p:sp>
        <p:nvSpPr>
          <p:cNvPr id="3145" name="Google Shape;3145;g25596b3ebeb_46_2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6" name="Google Shape;3146;g25596b3ebeb_46_2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2"/>
        <p:cNvGrpSpPr/>
        <p:nvPr/>
      </p:nvGrpSpPr>
      <p:grpSpPr>
        <a:xfrm>
          <a:off x="0" y="0"/>
          <a:ext cx="0" cy="0"/>
          <a:chOff x="0" y="0"/>
          <a:chExt cx="0" cy="0"/>
        </a:xfrm>
      </p:grpSpPr>
      <p:sp>
        <p:nvSpPr>
          <p:cNvPr id="3153" name="Google Shape;3153;g25596b3ebeb_46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4" name="Google Shape;3154;g25596b3ebeb_46_2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Looking at the table with the 15 FAIR guiding principles, the following aspects are notable:  </a:t>
            </a:r>
            <a:br>
              <a:rPr lang="en-GB"/>
            </a:br>
            <a:br>
              <a:rPr lang="en-GB"/>
            </a:br>
            <a:r>
              <a:rPr lang="en-GB"/>
              <a:t>Metadata: “ FAIR is 90% metadata”. This expert opinion points at the crucial role of metadata (i.e. the data about data, or other assets). Metadata after all, contain persistent identifiers, information on how data were generated, procedures to get access (or not), etc.</a:t>
            </a:r>
            <a:br>
              <a:rPr lang="en-GB"/>
            </a:br>
            <a:br>
              <a:rPr lang="en-GB"/>
            </a:br>
            <a:r>
              <a:rPr lang="en-GB"/>
              <a:t>Machine actionable: the machine (or computer) can read, understand, and actually use the data, metadata, persistent identifiers, etc. The </a:t>
            </a:r>
            <a:r>
              <a:rPr lang="en-GB" u="sng">
                <a:solidFill>
                  <a:schemeClr val="hlink"/>
                </a:solidFill>
                <a:hlinkClick r:id="rId3"/>
              </a:rPr>
              <a:t>three-point FAIRification Framework</a:t>
            </a:r>
            <a:r>
              <a:rPr lang="en-GB"/>
              <a:t> involves the tools to accomplish this.</a:t>
            </a:r>
            <a:br>
              <a:rPr lang="en-GB"/>
            </a:br>
            <a:br>
              <a:rPr lang="en-GB"/>
            </a:br>
            <a:r>
              <a:rPr lang="en-GB"/>
              <a:t>Generic vs. domain-specific: the FAIR principles guide to technical, generic operations (these are in principle the same for each research domain), and to domain-relevant aspects. Both are needed for FAIRification. For the domain-relevant aspects, a community (e.g. researchers in a specific research domain) agrees on certain standards, tools or infrastructures that are commonly used. Promoting the use of such community choices, improves the interoperability of data within that domain.</a:t>
            </a:r>
            <a:br>
              <a:rPr lang="en-GB"/>
            </a:br>
            <a:br>
              <a:rPr lang="en-GB"/>
            </a:br>
            <a:r>
              <a:rPr lang="en-GB"/>
              <a:t>ZonMw promotes community choices: it stimulates grantees to choose, whenever this is possible, standards (etc) that are common within their research domain. By organising M4M-workshops for the COVID-19 research programme, ZonMw took the next step to develop machine readable metadata (M4M) schemes that include COVID-19 community choices</a:t>
            </a:r>
            <a:endParaRPr/>
          </a:p>
        </p:txBody>
      </p:sp>
      <p:sp>
        <p:nvSpPr>
          <p:cNvPr id="3155" name="Google Shape;3155;g25596b3ebeb_46_2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8"/>
        <p:cNvGrpSpPr/>
        <p:nvPr/>
      </p:nvGrpSpPr>
      <p:grpSpPr>
        <a:xfrm>
          <a:off x="0" y="0"/>
          <a:ext cx="0" cy="0"/>
          <a:chOff x="0" y="0"/>
          <a:chExt cx="0" cy="0"/>
        </a:xfrm>
      </p:grpSpPr>
      <p:sp>
        <p:nvSpPr>
          <p:cNvPr id="3169" name="Google Shape;3169;g25596b3ebeb_46_3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0" name="Google Shape;3170;g25596b3ebeb_46_3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1" name="Google Shape;3171;g25596b3ebeb_46_3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146</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3"/>
        <p:cNvGrpSpPr/>
        <p:nvPr/>
      </p:nvGrpSpPr>
      <p:grpSpPr>
        <a:xfrm>
          <a:off x="0" y="0"/>
          <a:ext cx="0" cy="0"/>
          <a:chOff x="0" y="0"/>
          <a:chExt cx="0" cy="0"/>
        </a:xfrm>
      </p:grpSpPr>
      <p:sp>
        <p:nvSpPr>
          <p:cNvPr id="3194" name="Google Shape;3194;g25596b3ebeb_46_3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5" name="Google Shape;3195;g25596b3ebeb_46_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5"/>
        <p:cNvGrpSpPr/>
        <p:nvPr/>
      </p:nvGrpSpPr>
      <p:grpSpPr>
        <a:xfrm>
          <a:off x="0" y="0"/>
          <a:ext cx="0" cy="0"/>
          <a:chOff x="0" y="0"/>
          <a:chExt cx="0" cy="0"/>
        </a:xfrm>
      </p:grpSpPr>
      <p:sp>
        <p:nvSpPr>
          <p:cNvPr id="3206" name="Google Shape;3206;g25596b3ebeb_46_3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7" name="Google Shape;3207;g25596b3ebeb_46_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1"/>
        <p:cNvGrpSpPr/>
        <p:nvPr/>
      </p:nvGrpSpPr>
      <p:grpSpPr>
        <a:xfrm>
          <a:off x="0" y="0"/>
          <a:ext cx="0" cy="0"/>
          <a:chOff x="0" y="0"/>
          <a:chExt cx="0" cy="0"/>
        </a:xfrm>
      </p:grpSpPr>
      <p:sp>
        <p:nvSpPr>
          <p:cNvPr id="3212" name="Google Shape;3212;g25596b3ebeb_46_3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3" name="Google Shape;3213;g25596b3ebeb_46_3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6"/>
        <p:cNvGrpSpPr/>
        <p:nvPr/>
      </p:nvGrpSpPr>
      <p:grpSpPr>
        <a:xfrm>
          <a:off x="0" y="0"/>
          <a:ext cx="0" cy="0"/>
          <a:chOff x="0" y="0"/>
          <a:chExt cx="0" cy="0"/>
        </a:xfrm>
      </p:grpSpPr>
      <p:sp>
        <p:nvSpPr>
          <p:cNvPr id="3227" name="Google Shape;3227;g25596b3ebeb_46_3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8" name="Google Shape;3228;g25596b3ebeb_46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5"/>
        <p:cNvGrpSpPr/>
        <p:nvPr/>
      </p:nvGrpSpPr>
      <p:grpSpPr>
        <a:xfrm>
          <a:off x="0" y="0"/>
          <a:ext cx="0" cy="0"/>
          <a:chOff x="0" y="0"/>
          <a:chExt cx="0" cy="0"/>
        </a:xfrm>
      </p:grpSpPr>
      <p:sp>
        <p:nvSpPr>
          <p:cNvPr id="3276" name="Google Shape;3276;g25596b3ebeb_46_3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7" name="Google Shape;3277;g25596b3ebeb_46_3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2"/>
        <p:cNvGrpSpPr/>
        <p:nvPr/>
      </p:nvGrpSpPr>
      <p:grpSpPr>
        <a:xfrm>
          <a:off x="0" y="0"/>
          <a:ext cx="0" cy="0"/>
          <a:chOff x="0" y="0"/>
          <a:chExt cx="0" cy="0"/>
        </a:xfrm>
      </p:grpSpPr>
      <p:sp>
        <p:nvSpPr>
          <p:cNvPr id="3283" name="Google Shape;3283;g25596b3ebeb_46_4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4" name="Google Shape;3284;g25596b3ebeb_46_4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6"/>
        <p:cNvGrpSpPr/>
        <p:nvPr/>
      </p:nvGrpSpPr>
      <p:grpSpPr>
        <a:xfrm>
          <a:off x="0" y="0"/>
          <a:ext cx="0" cy="0"/>
          <a:chOff x="0" y="0"/>
          <a:chExt cx="0" cy="0"/>
        </a:xfrm>
      </p:grpSpPr>
      <p:sp>
        <p:nvSpPr>
          <p:cNvPr id="3297" name="Google Shape;3297;g25596b3ebeb_46_4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8" name="Google Shape;3298;g25596b3ebeb_46_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4"/>
        <p:cNvGrpSpPr/>
        <p:nvPr/>
      </p:nvGrpSpPr>
      <p:grpSpPr>
        <a:xfrm>
          <a:off x="0" y="0"/>
          <a:ext cx="0" cy="0"/>
          <a:chOff x="0" y="0"/>
          <a:chExt cx="0" cy="0"/>
        </a:xfrm>
      </p:grpSpPr>
      <p:sp>
        <p:nvSpPr>
          <p:cNvPr id="3305" name="Google Shape;3305;g25596b3ebeb_46_4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6" name="Google Shape;3306;g25596b3ebeb_46_4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9"/>
        <p:cNvGrpSpPr/>
        <p:nvPr/>
      </p:nvGrpSpPr>
      <p:grpSpPr>
        <a:xfrm>
          <a:off x="0" y="0"/>
          <a:ext cx="0" cy="0"/>
          <a:chOff x="0" y="0"/>
          <a:chExt cx="0" cy="0"/>
        </a:xfrm>
      </p:grpSpPr>
      <p:sp>
        <p:nvSpPr>
          <p:cNvPr id="3310" name="Google Shape;3310;g25596b3ebeb_46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1" name="Google Shape;3311;g25596b3ebeb_46_4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UTI  </a:t>
            </a:r>
            <a:r>
              <a:rPr lang="en-GB" u="sng">
                <a:solidFill>
                  <a:schemeClr val="hlink"/>
                </a:solidFill>
                <a:hlinkClick r:id="rId3"/>
              </a:rPr>
              <a:t>Urinary tract infections and dementia | Alzheimer's Society (alzheimers.org.uk)</a:t>
            </a:r>
            <a:endParaRPr/>
          </a:p>
        </p:txBody>
      </p:sp>
      <p:sp>
        <p:nvSpPr>
          <p:cNvPr id="3312" name="Google Shape;3312;g25596b3ebeb_46_4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155</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8"/>
        <p:cNvGrpSpPr/>
        <p:nvPr/>
      </p:nvGrpSpPr>
      <p:grpSpPr>
        <a:xfrm>
          <a:off x="0" y="0"/>
          <a:ext cx="0" cy="0"/>
          <a:chOff x="0" y="0"/>
          <a:chExt cx="0" cy="0"/>
        </a:xfrm>
      </p:grpSpPr>
      <p:sp>
        <p:nvSpPr>
          <p:cNvPr id="3319" name="Google Shape;3319;g25596b3ebeb_46_4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0" name="Google Shape;3320;g25596b3ebeb_46_4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5"/>
        <p:cNvGrpSpPr/>
        <p:nvPr/>
      </p:nvGrpSpPr>
      <p:grpSpPr>
        <a:xfrm>
          <a:off x="0" y="0"/>
          <a:ext cx="0" cy="0"/>
          <a:chOff x="0" y="0"/>
          <a:chExt cx="0" cy="0"/>
        </a:xfrm>
      </p:grpSpPr>
      <p:sp>
        <p:nvSpPr>
          <p:cNvPr id="3346" name="Google Shape;3346;g1e42fc7e6dd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7" name="Google Shape;3347;g1e42fc7e6dd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8" name="Google Shape;3348;g1e42fc7e6dd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157</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1"/>
        <p:cNvGrpSpPr/>
        <p:nvPr/>
      </p:nvGrpSpPr>
      <p:grpSpPr>
        <a:xfrm>
          <a:off x="0" y="0"/>
          <a:ext cx="0" cy="0"/>
          <a:chOff x="0" y="0"/>
          <a:chExt cx="0" cy="0"/>
        </a:xfrm>
      </p:grpSpPr>
      <p:sp>
        <p:nvSpPr>
          <p:cNvPr id="3352" name="Google Shape;3352;g25434fe64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3" name="Google Shape;3353;g25434fe64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4" name="Google Shape;3354;g25434fe64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158</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8"/>
        <p:cNvGrpSpPr/>
        <p:nvPr/>
      </p:nvGrpSpPr>
      <p:grpSpPr>
        <a:xfrm>
          <a:off x="0" y="0"/>
          <a:ext cx="0" cy="0"/>
          <a:chOff x="0" y="0"/>
          <a:chExt cx="0" cy="0"/>
        </a:xfrm>
      </p:grpSpPr>
      <p:sp>
        <p:nvSpPr>
          <p:cNvPr id="3359" name="Google Shape;3359;g2543f9d5ecd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0" name="Google Shape;3360;g2543f9d5ecd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1" name="Google Shape;3361;g2543f9d5ecd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159</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7"/>
        <p:cNvGrpSpPr/>
        <p:nvPr/>
      </p:nvGrpSpPr>
      <p:grpSpPr>
        <a:xfrm>
          <a:off x="0" y="0"/>
          <a:ext cx="0" cy="0"/>
          <a:chOff x="0" y="0"/>
          <a:chExt cx="0" cy="0"/>
        </a:xfrm>
      </p:grpSpPr>
      <p:sp>
        <p:nvSpPr>
          <p:cNvPr id="3368" name="Google Shape;3368;g255b2d14ef7_2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69" name="Google Shape;3369;g255b2d14ef7_2_11:notes"/>
          <p:cNvSpPr txBox="1">
            <a:spLocks noGrp="1"/>
          </p:cNvSpPr>
          <p:nvPr>
            <p:ph type="body" idx="1"/>
          </p:nvPr>
        </p:nvSpPr>
        <p:spPr>
          <a:xfrm>
            <a:off x="685800" y="4343400"/>
            <a:ext cx="5486400" cy="4114800"/>
          </a:xfrm>
          <a:prstGeom prst="rect">
            <a:avLst/>
          </a:prstGeom>
          <a:noFill/>
          <a:ln>
            <a:noFill/>
          </a:ln>
        </p:spPr>
        <p:txBody>
          <a:bodyPr spcFirstLastPara="1" wrap="square" lIns="91600" tIns="91600" rIns="91600" bIns="91600" anchor="t" anchorCtr="0">
            <a:noAutofit/>
          </a:bodyPr>
          <a:lstStyle/>
          <a:p>
            <a:pPr marL="0" lvl="0" indent="0" algn="l" rtl="0">
              <a:lnSpc>
                <a:spcPct val="100000"/>
              </a:lnSpc>
              <a:spcBef>
                <a:spcPts val="0"/>
              </a:spcBef>
              <a:spcAft>
                <a:spcPts val="0"/>
              </a:spcAft>
              <a:buSzPts val="1100"/>
              <a:buNone/>
            </a:pPr>
            <a:endParaRPr>
              <a:solidFill>
                <a:srgbClr val="0B1E2D"/>
              </a:solidFill>
            </a:endParaRPr>
          </a:p>
          <a:p>
            <a:pPr marL="0" lvl="0" indent="0" algn="l" rtl="0">
              <a:lnSpc>
                <a:spcPct val="100000"/>
              </a:lnSpc>
              <a:spcBef>
                <a:spcPts val="0"/>
              </a:spcBef>
              <a:spcAft>
                <a:spcPts val="0"/>
              </a:spcAft>
              <a:buSzPts val="1100"/>
              <a:buNone/>
            </a:pPr>
            <a:endParaRPr>
              <a:solidFill>
                <a:srgbClr val="0B1E2D"/>
              </a:solidFill>
            </a:endParaRPr>
          </a:p>
          <a:p>
            <a:pPr marL="0" lvl="0" indent="0" algn="l" rtl="0">
              <a:lnSpc>
                <a:spcPct val="100000"/>
              </a:lnSpc>
              <a:spcBef>
                <a:spcPts val="0"/>
              </a:spcBef>
              <a:spcAft>
                <a:spcPts val="0"/>
              </a:spcAft>
              <a:buSzPts val="1100"/>
              <a:buNone/>
            </a:pPr>
            <a:r>
              <a:rPr lang="en-GB">
                <a:solidFill>
                  <a:srgbClr val="0B1E2D"/>
                </a:solidFill>
              </a:rPr>
              <a:t>The Organisation for Economic Co-operation and Development (OECD) is an international organisation that works to build better policies for </a:t>
            </a:r>
            <a:r>
              <a:rPr lang="en-GB" b="1">
                <a:solidFill>
                  <a:schemeClr val="hlink"/>
                </a:solidFill>
                <a:uFill>
                  <a:noFill/>
                </a:uFill>
                <a:hlinkClick r:id="rId3"/>
              </a:rPr>
              <a:t>better lives</a:t>
            </a:r>
            <a:r>
              <a:rPr lang="en-GB">
                <a:solidFill>
                  <a:srgbClr val="0B1E2D"/>
                </a:solidFill>
              </a:rPr>
              <a:t>. </a:t>
            </a:r>
            <a:endParaRPr>
              <a:solidFill>
                <a:srgbClr val="0B1E2D"/>
              </a:solidFill>
            </a:endParaRPr>
          </a:p>
          <a:p>
            <a:pPr marL="0" lvl="0" indent="0" algn="l" rtl="0">
              <a:lnSpc>
                <a:spcPct val="100000"/>
              </a:lnSpc>
              <a:spcBef>
                <a:spcPts val="0"/>
              </a:spcBef>
              <a:spcAft>
                <a:spcPts val="0"/>
              </a:spcAft>
              <a:buSzPts val="1100"/>
              <a:buNone/>
            </a:pPr>
            <a:r>
              <a:rPr lang="en-GB">
                <a:solidFill>
                  <a:srgbClr val="0B1E2D"/>
                </a:solidFill>
              </a:rPr>
              <a:t>Our goal is to shape policies that foster prosperity, equality, opportunity and well-being for all.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9"/>
        <p:cNvGrpSpPr/>
        <p:nvPr/>
      </p:nvGrpSpPr>
      <p:grpSpPr>
        <a:xfrm>
          <a:off x="0" y="0"/>
          <a:ext cx="0" cy="0"/>
          <a:chOff x="0" y="0"/>
          <a:chExt cx="0" cy="0"/>
        </a:xfrm>
      </p:grpSpPr>
      <p:sp>
        <p:nvSpPr>
          <p:cNvPr id="3380" name="Google Shape;3380;g255b2d14ef7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1" name="Google Shape;3381;g255b2d14ef7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2" name="Google Shape;3382;g255b2d14ef7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161</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2"/>
        <p:cNvGrpSpPr/>
        <p:nvPr/>
      </p:nvGrpSpPr>
      <p:grpSpPr>
        <a:xfrm>
          <a:off x="0" y="0"/>
          <a:ext cx="0" cy="0"/>
          <a:chOff x="0" y="0"/>
          <a:chExt cx="0" cy="0"/>
        </a:xfrm>
      </p:grpSpPr>
      <p:sp>
        <p:nvSpPr>
          <p:cNvPr id="3393" name="Google Shape;3393;g2558815898a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4" name="Google Shape;3394;g2558815898a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5" name="Google Shape;3395;g2558815898a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162</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4"/>
        <p:cNvGrpSpPr/>
        <p:nvPr/>
      </p:nvGrpSpPr>
      <p:grpSpPr>
        <a:xfrm>
          <a:off x="0" y="0"/>
          <a:ext cx="0" cy="0"/>
          <a:chOff x="0" y="0"/>
          <a:chExt cx="0" cy="0"/>
        </a:xfrm>
      </p:grpSpPr>
      <p:sp>
        <p:nvSpPr>
          <p:cNvPr id="3405" name="Google Shape;3405;g2552a88f8a7_24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6" name="Google Shape;3406;g2552a88f8a7_24_1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7" name="Google Shape;3407;g2552a88f8a7_24_1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163</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4"/>
        <p:cNvGrpSpPr/>
        <p:nvPr/>
      </p:nvGrpSpPr>
      <p:grpSpPr>
        <a:xfrm>
          <a:off x="0" y="0"/>
          <a:ext cx="0" cy="0"/>
          <a:chOff x="0" y="0"/>
          <a:chExt cx="0" cy="0"/>
        </a:xfrm>
      </p:grpSpPr>
      <p:sp>
        <p:nvSpPr>
          <p:cNvPr id="3455" name="Google Shape;3455;g2554b8162e4_1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6" name="Google Shape;3456;g2554b8162e4_1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7" name="Google Shape;3457;g2554b8162e4_1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164</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7"/>
        <p:cNvGrpSpPr/>
        <p:nvPr/>
      </p:nvGrpSpPr>
      <p:grpSpPr>
        <a:xfrm>
          <a:off x="0" y="0"/>
          <a:ext cx="0" cy="0"/>
          <a:chOff x="0" y="0"/>
          <a:chExt cx="0" cy="0"/>
        </a:xfrm>
      </p:grpSpPr>
      <p:sp>
        <p:nvSpPr>
          <p:cNvPr id="3468" name="Google Shape;3468;g25559d65204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9" name="Google Shape;3469;g25559d65204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0" name="Google Shape;3470;g25559d65204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165</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6"/>
        <p:cNvGrpSpPr/>
        <p:nvPr/>
      </p:nvGrpSpPr>
      <p:grpSpPr>
        <a:xfrm>
          <a:off x="0" y="0"/>
          <a:ext cx="0" cy="0"/>
          <a:chOff x="0" y="0"/>
          <a:chExt cx="0" cy="0"/>
        </a:xfrm>
      </p:grpSpPr>
      <p:sp>
        <p:nvSpPr>
          <p:cNvPr id="3477" name="Google Shape;3477;g2558815898a_4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8" name="Google Shape;3478;g2558815898a_4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9" name="Google Shape;3479;g2558815898a_4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166</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5"/>
        <p:cNvGrpSpPr/>
        <p:nvPr/>
      </p:nvGrpSpPr>
      <p:grpSpPr>
        <a:xfrm>
          <a:off x="0" y="0"/>
          <a:ext cx="0" cy="0"/>
          <a:chOff x="0" y="0"/>
          <a:chExt cx="0" cy="0"/>
        </a:xfrm>
      </p:grpSpPr>
      <p:sp>
        <p:nvSpPr>
          <p:cNvPr id="3486" name="Google Shape;3486;g2558815898a_44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7" name="Google Shape;3487;g2558815898a_44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8" name="Google Shape;3488;g2558815898a_44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167</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5"/>
        <p:cNvGrpSpPr/>
        <p:nvPr/>
      </p:nvGrpSpPr>
      <p:grpSpPr>
        <a:xfrm>
          <a:off x="0" y="0"/>
          <a:ext cx="0" cy="0"/>
          <a:chOff x="0" y="0"/>
          <a:chExt cx="0" cy="0"/>
        </a:xfrm>
      </p:grpSpPr>
      <p:sp>
        <p:nvSpPr>
          <p:cNvPr id="3496" name="Google Shape;3496;g2558815898a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7" name="Google Shape;3497;g2558815898a_0_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8" name="Google Shape;3498;g2558815898a_0_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168</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7"/>
        <p:cNvGrpSpPr/>
        <p:nvPr/>
      </p:nvGrpSpPr>
      <p:grpSpPr>
        <a:xfrm>
          <a:off x="0" y="0"/>
          <a:ext cx="0" cy="0"/>
          <a:chOff x="0" y="0"/>
          <a:chExt cx="0" cy="0"/>
        </a:xfrm>
      </p:grpSpPr>
      <p:sp>
        <p:nvSpPr>
          <p:cNvPr id="3508" name="Google Shape;3508;g2558815898a_9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9" name="Google Shape;3509;g2558815898a_9_1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0" name="Google Shape;3510;g2558815898a_9_1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169</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6"/>
        <p:cNvGrpSpPr/>
        <p:nvPr/>
      </p:nvGrpSpPr>
      <p:grpSpPr>
        <a:xfrm>
          <a:off x="0" y="0"/>
          <a:ext cx="0" cy="0"/>
          <a:chOff x="0" y="0"/>
          <a:chExt cx="0" cy="0"/>
        </a:xfrm>
      </p:grpSpPr>
      <p:sp>
        <p:nvSpPr>
          <p:cNvPr id="3517" name="Google Shape;3517;g2558815898a_9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8" name="Google Shape;3518;g2558815898a_9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9" name="Google Shape;3519;g2558815898a_9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170</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6"/>
        <p:cNvGrpSpPr/>
        <p:nvPr/>
      </p:nvGrpSpPr>
      <p:grpSpPr>
        <a:xfrm>
          <a:off x="0" y="0"/>
          <a:ext cx="0" cy="0"/>
          <a:chOff x="0" y="0"/>
          <a:chExt cx="0" cy="0"/>
        </a:xfrm>
      </p:grpSpPr>
      <p:sp>
        <p:nvSpPr>
          <p:cNvPr id="3527" name="Google Shape;3527;g2558815898a_9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8" name="Google Shape;3528;g2558815898a_9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9" name="Google Shape;3529;g2558815898a_9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171</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6"/>
        <p:cNvGrpSpPr/>
        <p:nvPr/>
      </p:nvGrpSpPr>
      <p:grpSpPr>
        <a:xfrm>
          <a:off x="0" y="0"/>
          <a:ext cx="0" cy="0"/>
          <a:chOff x="0" y="0"/>
          <a:chExt cx="0" cy="0"/>
        </a:xfrm>
      </p:grpSpPr>
      <p:sp>
        <p:nvSpPr>
          <p:cNvPr id="3537" name="Google Shape;3537;g255b2d14ef7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8" name="Google Shape;3538;g255b2d14ef7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9" name="Google Shape;3539;g255b2d14ef7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172</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5"/>
        <p:cNvGrpSpPr/>
        <p:nvPr/>
      </p:nvGrpSpPr>
      <p:grpSpPr>
        <a:xfrm>
          <a:off x="0" y="0"/>
          <a:ext cx="0" cy="0"/>
          <a:chOff x="0" y="0"/>
          <a:chExt cx="0" cy="0"/>
        </a:xfrm>
      </p:grpSpPr>
      <p:sp>
        <p:nvSpPr>
          <p:cNvPr id="3546" name="Google Shape;3546;g25497cbb4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7" name="Google Shape;3547;g25497cbb44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8" name="Google Shape;3548;g25497cbb44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2"/>
        <p:cNvGrpSpPr/>
        <p:nvPr/>
      </p:nvGrpSpPr>
      <p:grpSpPr>
        <a:xfrm>
          <a:off x="0" y="0"/>
          <a:ext cx="0" cy="0"/>
          <a:chOff x="0" y="0"/>
          <a:chExt cx="0" cy="0"/>
        </a:xfrm>
      </p:grpSpPr>
      <p:sp>
        <p:nvSpPr>
          <p:cNvPr id="3553" name="Google Shape;3553;g25596b3ebeb_2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4" name="Google Shape;3554;g25596b3ebeb_2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5" name="Google Shape;3555;g25596b3ebeb_2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174</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9"/>
        <p:cNvGrpSpPr/>
        <p:nvPr/>
      </p:nvGrpSpPr>
      <p:grpSpPr>
        <a:xfrm>
          <a:off x="0" y="0"/>
          <a:ext cx="0" cy="0"/>
          <a:chOff x="0" y="0"/>
          <a:chExt cx="0" cy="0"/>
        </a:xfrm>
      </p:grpSpPr>
      <p:sp>
        <p:nvSpPr>
          <p:cNvPr id="3560" name="Google Shape;3560;g2554b8162e4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1" name="Google Shape;3561;g2554b8162e4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2" name="Google Shape;3562;g2554b8162e4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175</a:t>
            </a:fld>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8"/>
        <p:cNvGrpSpPr/>
        <p:nvPr/>
      </p:nvGrpSpPr>
      <p:grpSpPr>
        <a:xfrm>
          <a:off x="0" y="0"/>
          <a:ext cx="0" cy="0"/>
          <a:chOff x="0" y="0"/>
          <a:chExt cx="0" cy="0"/>
        </a:xfrm>
      </p:grpSpPr>
      <p:sp>
        <p:nvSpPr>
          <p:cNvPr id="3569" name="Google Shape;3569;g1e42e406a5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0" name="Google Shape;3570;g1e42e406a5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1" name="Google Shape;3571;g1e42e406a5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176</a:t>
            </a:fld>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4"/>
        <p:cNvGrpSpPr/>
        <p:nvPr/>
      </p:nvGrpSpPr>
      <p:grpSpPr>
        <a:xfrm>
          <a:off x="0" y="0"/>
          <a:ext cx="0" cy="0"/>
          <a:chOff x="0" y="0"/>
          <a:chExt cx="0" cy="0"/>
        </a:xfrm>
      </p:grpSpPr>
      <p:sp>
        <p:nvSpPr>
          <p:cNvPr id="3575" name="Google Shape;3575;g25596b3ebeb_2_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6" name="Google Shape;3576;g25596b3ebeb_2_1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7" name="Google Shape;3577;g25596b3ebeb_2_1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177</a:t>
            </a:fld>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3"/>
        <p:cNvGrpSpPr/>
        <p:nvPr/>
      </p:nvGrpSpPr>
      <p:grpSpPr>
        <a:xfrm>
          <a:off x="0" y="0"/>
          <a:ext cx="0" cy="0"/>
          <a:chOff x="0" y="0"/>
          <a:chExt cx="0" cy="0"/>
        </a:xfrm>
      </p:grpSpPr>
      <p:sp>
        <p:nvSpPr>
          <p:cNvPr id="3584" name="Google Shape;3584;g253a62faebd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5" name="Google Shape;3585;g253a62faebd_0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6" name="Google Shape;3586;g253a62faebd_0_1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178</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1"/>
        <p:cNvGrpSpPr/>
        <p:nvPr/>
      </p:nvGrpSpPr>
      <p:grpSpPr>
        <a:xfrm>
          <a:off x="0" y="0"/>
          <a:ext cx="0" cy="0"/>
          <a:chOff x="0" y="0"/>
          <a:chExt cx="0" cy="0"/>
        </a:xfrm>
      </p:grpSpPr>
      <p:sp>
        <p:nvSpPr>
          <p:cNvPr id="3592" name="Google Shape;3592;g1e42616bcae_2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3" name="Google Shape;3593;g1e42616bcae_20_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Credit: This image was created by Scriberia for The Turing Way community and is used under a CC-BY licence.</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0"/>
        <p:cNvGrpSpPr/>
        <p:nvPr/>
      </p:nvGrpSpPr>
      <p:grpSpPr>
        <a:xfrm>
          <a:off x="0" y="0"/>
          <a:ext cx="0" cy="0"/>
          <a:chOff x="0" y="0"/>
          <a:chExt cx="0" cy="0"/>
        </a:xfrm>
      </p:grpSpPr>
      <p:sp>
        <p:nvSpPr>
          <p:cNvPr id="3601" name="Google Shape;3601;g1e42616bcae_2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2" name="Google Shape;3602;g1e42616bcae_20_1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8"/>
        <p:cNvGrpSpPr/>
        <p:nvPr/>
      </p:nvGrpSpPr>
      <p:grpSpPr>
        <a:xfrm>
          <a:off x="0" y="0"/>
          <a:ext cx="0" cy="0"/>
          <a:chOff x="0" y="0"/>
          <a:chExt cx="0" cy="0"/>
        </a:xfrm>
      </p:grpSpPr>
      <p:sp>
        <p:nvSpPr>
          <p:cNvPr id="3609" name="Google Shape;3609;g1e42616bcae_2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0" name="Google Shape;3610;g1e42616bcae_20_1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8"/>
        <p:cNvGrpSpPr/>
        <p:nvPr/>
      </p:nvGrpSpPr>
      <p:grpSpPr>
        <a:xfrm>
          <a:off x="0" y="0"/>
          <a:ext cx="0" cy="0"/>
          <a:chOff x="0" y="0"/>
          <a:chExt cx="0" cy="0"/>
        </a:xfrm>
      </p:grpSpPr>
      <p:sp>
        <p:nvSpPr>
          <p:cNvPr id="3619" name="Google Shape;3619;g1e42616bcae_2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0" name="Google Shape;3620;g1e42616bcae_20_1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9"/>
        <p:cNvGrpSpPr/>
        <p:nvPr/>
      </p:nvGrpSpPr>
      <p:grpSpPr>
        <a:xfrm>
          <a:off x="0" y="0"/>
          <a:ext cx="0" cy="0"/>
          <a:chOff x="0" y="0"/>
          <a:chExt cx="0" cy="0"/>
        </a:xfrm>
      </p:grpSpPr>
      <p:sp>
        <p:nvSpPr>
          <p:cNvPr id="3630" name="Google Shape;3630;g255b2d14ef7_2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1" name="Google Shape;3631;g255b2d14ef7_2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2" name="Google Shape;3632;g255b2d14ef7_2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183</a:t>
            </a:fld>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8"/>
        <p:cNvGrpSpPr/>
        <p:nvPr/>
      </p:nvGrpSpPr>
      <p:grpSpPr>
        <a:xfrm>
          <a:off x="0" y="0"/>
          <a:ext cx="0" cy="0"/>
          <a:chOff x="0" y="0"/>
          <a:chExt cx="0" cy="0"/>
        </a:xfrm>
      </p:grpSpPr>
      <p:sp>
        <p:nvSpPr>
          <p:cNvPr id="3639" name="Google Shape;3639;g1e42616bcae_2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0" name="Google Shape;3640;g1e42616bcae_20_1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8"/>
        <p:cNvGrpSpPr/>
        <p:nvPr/>
      </p:nvGrpSpPr>
      <p:grpSpPr>
        <a:xfrm>
          <a:off x="0" y="0"/>
          <a:ext cx="0" cy="0"/>
          <a:chOff x="0" y="0"/>
          <a:chExt cx="0" cy="0"/>
        </a:xfrm>
      </p:grpSpPr>
      <p:sp>
        <p:nvSpPr>
          <p:cNvPr id="3649" name="Google Shape;3649;g255b2d14ef7_24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0" name="Google Shape;3650;g255b2d14ef7_24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1" name="Google Shape;3651;g255b2d14ef7_24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185</a:t>
            </a:fld>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6"/>
        <p:cNvGrpSpPr/>
        <p:nvPr/>
      </p:nvGrpSpPr>
      <p:grpSpPr>
        <a:xfrm>
          <a:off x="0" y="0"/>
          <a:ext cx="0" cy="0"/>
          <a:chOff x="0" y="0"/>
          <a:chExt cx="0" cy="0"/>
        </a:xfrm>
      </p:grpSpPr>
      <p:sp>
        <p:nvSpPr>
          <p:cNvPr id="3657" name="Google Shape;3657;g25596b3ebeb_2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8" name="Google Shape;3658;g25596b3ebeb_2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9" name="Google Shape;3659;g25596b3ebeb_2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186</a:t>
            </a:fld>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4"/>
        <p:cNvGrpSpPr/>
        <p:nvPr/>
      </p:nvGrpSpPr>
      <p:grpSpPr>
        <a:xfrm>
          <a:off x="0" y="0"/>
          <a:ext cx="0" cy="0"/>
          <a:chOff x="0" y="0"/>
          <a:chExt cx="0" cy="0"/>
        </a:xfrm>
      </p:grpSpPr>
      <p:sp>
        <p:nvSpPr>
          <p:cNvPr id="3665" name="Google Shape;3665;g25596b3ebeb_2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6" name="Google Shape;3666;g25596b3ebeb_2_1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7" name="Google Shape;3667;g25596b3ebeb_2_1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187</a:t>
            </a:fld>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3"/>
        <p:cNvGrpSpPr/>
        <p:nvPr/>
      </p:nvGrpSpPr>
      <p:grpSpPr>
        <a:xfrm>
          <a:off x="0" y="0"/>
          <a:ext cx="0" cy="0"/>
          <a:chOff x="0" y="0"/>
          <a:chExt cx="0" cy="0"/>
        </a:xfrm>
      </p:grpSpPr>
      <p:sp>
        <p:nvSpPr>
          <p:cNvPr id="3674" name="Google Shape;3674;g25596b3ebeb_2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5" name="Google Shape;3675;g25596b3ebeb_2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6" name="Google Shape;3676;g25596b3ebeb_2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188</a:t>
            </a:fld>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3"/>
        <p:cNvGrpSpPr/>
        <p:nvPr/>
      </p:nvGrpSpPr>
      <p:grpSpPr>
        <a:xfrm>
          <a:off x="0" y="0"/>
          <a:ext cx="0" cy="0"/>
          <a:chOff x="0" y="0"/>
          <a:chExt cx="0" cy="0"/>
        </a:xfrm>
      </p:grpSpPr>
      <p:sp>
        <p:nvSpPr>
          <p:cNvPr id="3684" name="Google Shape;3684;g25596b3ebeb_2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5" name="Google Shape;3685;g25596b3ebeb_2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6" name="Google Shape;3686;g25596b3ebeb_2_1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189</a:t>
            </a:fld>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1"/>
        <p:cNvGrpSpPr/>
        <p:nvPr/>
      </p:nvGrpSpPr>
      <p:grpSpPr>
        <a:xfrm>
          <a:off x="0" y="0"/>
          <a:ext cx="0" cy="0"/>
          <a:chOff x="0" y="0"/>
          <a:chExt cx="0" cy="0"/>
        </a:xfrm>
      </p:grpSpPr>
      <p:sp>
        <p:nvSpPr>
          <p:cNvPr id="3692" name="Google Shape;3692;g25596b3ebeb_2_2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3" name="Google Shape;3693;g25596b3ebeb_2_2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4" name="Google Shape;3694;g25596b3ebeb_2_2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190</a:t>
            </a:fld>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0"/>
        <p:cNvGrpSpPr/>
        <p:nvPr/>
      </p:nvGrpSpPr>
      <p:grpSpPr>
        <a:xfrm>
          <a:off x="0" y="0"/>
          <a:ext cx="0" cy="0"/>
          <a:chOff x="0" y="0"/>
          <a:chExt cx="0" cy="0"/>
        </a:xfrm>
      </p:grpSpPr>
      <p:sp>
        <p:nvSpPr>
          <p:cNvPr id="3701" name="Google Shape;3701;g25596b3ebeb_2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2" name="Google Shape;3702;g25596b3ebeb_2_1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3" name="Google Shape;3703;g25596b3ebeb_2_1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191</a:t>
            </a:fld>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6"/>
        <p:cNvGrpSpPr/>
        <p:nvPr/>
      </p:nvGrpSpPr>
      <p:grpSpPr>
        <a:xfrm>
          <a:off x="0" y="0"/>
          <a:ext cx="0" cy="0"/>
          <a:chOff x="0" y="0"/>
          <a:chExt cx="0" cy="0"/>
        </a:xfrm>
      </p:grpSpPr>
      <p:sp>
        <p:nvSpPr>
          <p:cNvPr id="3707" name="Google Shape;3707;g256137629a3_1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8" name="Google Shape;3708;g256137629a3_1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9" name="Google Shape;3709;g256137629a3_1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192</a:t>
            </a:fld>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2"/>
        <p:cNvGrpSpPr/>
        <p:nvPr/>
      </p:nvGrpSpPr>
      <p:grpSpPr>
        <a:xfrm>
          <a:off x="0" y="0"/>
          <a:ext cx="0" cy="0"/>
          <a:chOff x="0" y="0"/>
          <a:chExt cx="0" cy="0"/>
        </a:xfrm>
      </p:grpSpPr>
      <p:sp>
        <p:nvSpPr>
          <p:cNvPr id="3713" name="Google Shape;3713;g256137629a3_1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4" name="Google Shape;3714;g256137629a3_12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5" name="Google Shape;3715;g256137629a3_12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193</a:t>
            </a:fld>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0"/>
        <p:cNvGrpSpPr/>
        <p:nvPr/>
      </p:nvGrpSpPr>
      <p:grpSpPr>
        <a:xfrm>
          <a:off x="0" y="0"/>
          <a:ext cx="0" cy="0"/>
          <a:chOff x="0" y="0"/>
          <a:chExt cx="0" cy="0"/>
        </a:xfrm>
      </p:grpSpPr>
      <p:sp>
        <p:nvSpPr>
          <p:cNvPr id="3721" name="Google Shape;3721;g256137629a3_1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2" name="Google Shape;3722;g256137629a3_12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3" name="Google Shape;3723;g256137629a3_12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194</a:t>
            </a:fld>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8"/>
        <p:cNvGrpSpPr/>
        <p:nvPr/>
      </p:nvGrpSpPr>
      <p:grpSpPr>
        <a:xfrm>
          <a:off x="0" y="0"/>
          <a:ext cx="0" cy="0"/>
          <a:chOff x="0" y="0"/>
          <a:chExt cx="0" cy="0"/>
        </a:xfrm>
      </p:grpSpPr>
      <p:sp>
        <p:nvSpPr>
          <p:cNvPr id="3729" name="Google Shape;3729;g256137629a3_12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0" name="Google Shape;3730;g256137629a3_12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1" name="Google Shape;3731;g256137629a3_12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195</a:t>
            </a:fld>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6"/>
        <p:cNvGrpSpPr/>
        <p:nvPr/>
      </p:nvGrpSpPr>
      <p:grpSpPr>
        <a:xfrm>
          <a:off x="0" y="0"/>
          <a:ext cx="0" cy="0"/>
          <a:chOff x="0" y="0"/>
          <a:chExt cx="0" cy="0"/>
        </a:xfrm>
      </p:grpSpPr>
      <p:sp>
        <p:nvSpPr>
          <p:cNvPr id="3737" name="Google Shape;3737;g256137629a3_12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8" name="Google Shape;3738;g256137629a3_12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9" name="Google Shape;3739;g256137629a3_12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196</a:t>
            </a:fld>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4"/>
        <p:cNvGrpSpPr/>
        <p:nvPr/>
      </p:nvGrpSpPr>
      <p:grpSpPr>
        <a:xfrm>
          <a:off x="0" y="0"/>
          <a:ext cx="0" cy="0"/>
          <a:chOff x="0" y="0"/>
          <a:chExt cx="0" cy="0"/>
        </a:xfrm>
      </p:grpSpPr>
      <p:sp>
        <p:nvSpPr>
          <p:cNvPr id="3745" name="Google Shape;3745;g256137629a3_1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6" name="Google Shape;3746;g256137629a3_1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7" name="Google Shape;3747;g256137629a3_1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197</a:t>
            </a:fld>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2"/>
        <p:cNvGrpSpPr/>
        <p:nvPr/>
      </p:nvGrpSpPr>
      <p:grpSpPr>
        <a:xfrm>
          <a:off x="0" y="0"/>
          <a:ext cx="0" cy="0"/>
          <a:chOff x="0" y="0"/>
          <a:chExt cx="0" cy="0"/>
        </a:xfrm>
      </p:grpSpPr>
      <p:sp>
        <p:nvSpPr>
          <p:cNvPr id="3753" name="Google Shape;3753;g256137629a3_12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4" name="Google Shape;3754;g256137629a3_12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5" name="Google Shape;3755;g256137629a3_12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198</a:t>
            </a:fld>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0"/>
        <p:cNvGrpSpPr/>
        <p:nvPr/>
      </p:nvGrpSpPr>
      <p:grpSpPr>
        <a:xfrm>
          <a:off x="0" y="0"/>
          <a:ext cx="0" cy="0"/>
          <a:chOff x="0" y="0"/>
          <a:chExt cx="0" cy="0"/>
        </a:xfrm>
      </p:grpSpPr>
      <p:sp>
        <p:nvSpPr>
          <p:cNvPr id="3761" name="Google Shape;3761;g256137629a3_12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2" name="Google Shape;3762;g256137629a3_12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3" name="Google Shape;3763;g256137629a3_12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199</a:t>
            </a:fld>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8"/>
        <p:cNvGrpSpPr/>
        <p:nvPr/>
      </p:nvGrpSpPr>
      <p:grpSpPr>
        <a:xfrm>
          <a:off x="0" y="0"/>
          <a:ext cx="0" cy="0"/>
          <a:chOff x="0" y="0"/>
          <a:chExt cx="0" cy="0"/>
        </a:xfrm>
      </p:grpSpPr>
      <p:sp>
        <p:nvSpPr>
          <p:cNvPr id="3769" name="Google Shape;3769;g256137629a3_12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0" name="Google Shape;3770;g256137629a3_12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1" name="Google Shape;3771;g256137629a3_12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200</a:t>
            </a:fld>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6"/>
        <p:cNvGrpSpPr/>
        <p:nvPr/>
      </p:nvGrpSpPr>
      <p:grpSpPr>
        <a:xfrm>
          <a:off x="0" y="0"/>
          <a:ext cx="0" cy="0"/>
          <a:chOff x="0" y="0"/>
          <a:chExt cx="0" cy="0"/>
        </a:xfrm>
      </p:grpSpPr>
      <p:sp>
        <p:nvSpPr>
          <p:cNvPr id="3777" name="Google Shape;3777;g25596b3ebeb_2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8" name="Google Shape;3778;g25596b3ebeb_2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9" name="Google Shape;3779;g25596b3ebeb_2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201</a:t>
            </a:fld>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4"/>
        <p:cNvGrpSpPr/>
        <p:nvPr/>
      </p:nvGrpSpPr>
      <p:grpSpPr>
        <a:xfrm>
          <a:off x="0" y="0"/>
          <a:ext cx="0" cy="0"/>
          <a:chOff x="0" y="0"/>
          <a:chExt cx="0" cy="0"/>
        </a:xfrm>
      </p:grpSpPr>
      <p:sp>
        <p:nvSpPr>
          <p:cNvPr id="3785" name="Google Shape;3785;g25596b3ebeb_2_2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6" name="Google Shape;3786;g25596b3ebeb_2_2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7" name="Google Shape;3787;g25596b3ebeb_2_2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202</a:t>
            </a:fld>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2"/>
        <p:cNvGrpSpPr/>
        <p:nvPr/>
      </p:nvGrpSpPr>
      <p:grpSpPr>
        <a:xfrm>
          <a:off x="0" y="0"/>
          <a:ext cx="0" cy="0"/>
          <a:chOff x="0" y="0"/>
          <a:chExt cx="0" cy="0"/>
        </a:xfrm>
      </p:grpSpPr>
      <p:sp>
        <p:nvSpPr>
          <p:cNvPr id="3793" name="Google Shape;3793;g25596b3ebeb_2_258:notes"/>
          <p:cNvSpPr txBox="1">
            <a:spLocks noGrp="1"/>
          </p:cNvSpPr>
          <p:nvPr>
            <p:ph type="body" idx="1"/>
          </p:nvPr>
        </p:nvSpPr>
        <p:spPr>
          <a:xfrm>
            <a:off x="756000" y="5078520"/>
            <a:ext cx="6047700" cy="481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4" name="Google Shape;3794;g25596b3ebeb_2_258:notes"/>
          <p:cNvSpPr>
            <a:spLocks noGrp="1" noRot="1" noChangeAspect="1"/>
          </p:cNvSpPr>
          <p:nvPr>
            <p:ph type="sldImg" idx="2"/>
          </p:nvPr>
        </p:nvSpPr>
        <p:spPr>
          <a:xfrm>
            <a:off x="216000" y="812520"/>
            <a:ext cx="7127400" cy="400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7"/>
        <p:cNvGrpSpPr/>
        <p:nvPr/>
      </p:nvGrpSpPr>
      <p:grpSpPr>
        <a:xfrm>
          <a:off x="0" y="0"/>
          <a:ext cx="0" cy="0"/>
          <a:chOff x="0" y="0"/>
          <a:chExt cx="0" cy="0"/>
        </a:xfrm>
      </p:grpSpPr>
      <p:sp>
        <p:nvSpPr>
          <p:cNvPr id="3808" name="Google Shape;3808;g25596b3ebeb_2_283:notes"/>
          <p:cNvSpPr>
            <a:spLocks noGrp="1" noRot="1" noChangeAspect="1"/>
          </p:cNvSpPr>
          <p:nvPr>
            <p:ph type="sldImg" idx="2"/>
          </p:nvPr>
        </p:nvSpPr>
        <p:spPr>
          <a:xfrm>
            <a:off x="685800" y="1143000"/>
            <a:ext cx="5486100" cy="30858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09" name="Google Shape;3809;g25596b3ebeb_2_283:notes"/>
          <p:cNvSpPr txBox="1">
            <a:spLocks noGrp="1"/>
          </p:cNvSpPr>
          <p:nvPr>
            <p:ph type="body" idx="1"/>
          </p:nvPr>
        </p:nvSpPr>
        <p:spPr>
          <a:xfrm>
            <a:off x="685800" y="4400640"/>
            <a:ext cx="5486100" cy="3600300"/>
          </a:xfrm>
          <a:prstGeom prst="rect">
            <a:avLst/>
          </a:prstGeom>
          <a:noFill/>
          <a:ln>
            <a:noFill/>
          </a:ln>
        </p:spPr>
        <p:txBody>
          <a:bodyPr spcFirstLastPara="1" wrap="square" lIns="0" tIns="91425" rIns="0" bIns="91425" anchor="t" anchorCtr="0">
            <a:noAutofit/>
          </a:bodyPr>
          <a:lstStyle/>
          <a:p>
            <a:pPr marL="216000" lvl="0" indent="0" algn="l" rtl="0">
              <a:spcBef>
                <a:spcPts val="0"/>
              </a:spcBef>
              <a:spcAft>
                <a:spcPts val="0"/>
              </a:spcAft>
              <a:buSzPts val="1100"/>
              <a:buNone/>
            </a:pPr>
            <a:endParaRPr sz="1100" b="0" strike="noStrike">
              <a:solidFill>
                <a:srgbClr val="000000"/>
              </a:solidFill>
              <a:latin typeface="Arial"/>
              <a:ea typeface="Arial"/>
              <a:cs typeface="Arial"/>
              <a:sym typeface="Arial"/>
            </a:endParaRPr>
          </a:p>
        </p:txBody>
      </p:sp>
      <p:sp>
        <p:nvSpPr>
          <p:cNvPr id="3810" name="Google Shape;3810;g25596b3ebeb_2_283:notes"/>
          <p:cNvSpPr txBox="1">
            <a:spLocks noGrp="1"/>
          </p:cNvSpPr>
          <p:nvPr>
            <p:ph type="sldNum" idx="12"/>
          </p:nvPr>
        </p:nvSpPr>
        <p:spPr>
          <a:xfrm>
            <a:off x="3884760" y="8685360"/>
            <a:ext cx="2971500" cy="458400"/>
          </a:xfrm>
          <a:prstGeom prst="rect">
            <a:avLst/>
          </a:prstGeom>
          <a:noFill/>
          <a:ln>
            <a:noFill/>
          </a:ln>
        </p:spPr>
        <p:txBody>
          <a:bodyPr spcFirstLastPara="1" wrap="square" lIns="0" tIns="91425" rIns="0"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204</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1"/>
        <p:cNvGrpSpPr/>
        <p:nvPr/>
      </p:nvGrpSpPr>
      <p:grpSpPr>
        <a:xfrm>
          <a:off x="0" y="0"/>
          <a:ext cx="0" cy="0"/>
          <a:chOff x="0" y="0"/>
          <a:chExt cx="0" cy="0"/>
        </a:xfrm>
      </p:grpSpPr>
      <p:sp>
        <p:nvSpPr>
          <p:cNvPr id="3832" name="Google Shape;3832;g25596b3ebeb_2_305:notes"/>
          <p:cNvSpPr txBox="1">
            <a:spLocks noGrp="1"/>
          </p:cNvSpPr>
          <p:nvPr>
            <p:ph type="body" idx="1"/>
          </p:nvPr>
        </p:nvSpPr>
        <p:spPr>
          <a:xfrm>
            <a:off x="756000" y="5078520"/>
            <a:ext cx="6047700" cy="481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3" name="Google Shape;3833;g25596b3ebeb_2_305:notes"/>
          <p:cNvSpPr>
            <a:spLocks noGrp="1" noRot="1" noChangeAspect="1"/>
          </p:cNvSpPr>
          <p:nvPr>
            <p:ph type="sldImg" idx="2"/>
          </p:nvPr>
        </p:nvSpPr>
        <p:spPr>
          <a:xfrm>
            <a:off x="216000" y="812520"/>
            <a:ext cx="7127400" cy="400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8"/>
        <p:cNvGrpSpPr/>
        <p:nvPr/>
      </p:nvGrpSpPr>
      <p:grpSpPr>
        <a:xfrm>
          <a:off x="0" y="0"/>
          <a:ext cx="0" cy="0"/>
          <a:chOff x="0" y="0"/>
          <a:chExt cx="0" cy="0"/>
        </a:xfrm>
      </p:grpSpPr>
      <p:sp>
        <p:nvSpPr>
          <p:cNvPr id="3839" name="Google Shape;3839;g25596b3ebeb_2_995:notes"/>
          <p:cNvSpPr>
            <a:spLocks noGrp="1" noRot="1" noChangeAspect="1"/>
          </p:cNvSpPr>
          <p:nvPr>
            <p:ph type="sldImg" idx="2"/>
          </p:nvPr>
        </p:nvSpPr>
        <p:spPr>
          <a:xfrm>
            <a:off x="685800" y="1143000"/>
            <a:ext cx="5486100" cy="30858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40" name="Google Shape;3840;g25596b3ebeb_2_995:notes"/>
          <p:cNvSpPr txBox="1">
            <a:spLocks noGrp="1"/>
          </p:cNvSpPr>
          <p:nvPr>
            <p:ph type="body" idx="1"/>
          </p:nvPr>
        </p:nvSpPr>
        <p:spPr>
          <a:xfrm>
            <a:off x="685800" y="4400640"/>
            <a:ext cx="5486100" cy="3600300"/>
          </a:xfrm>
          <a:prstGeom prst="rect">
            <a:avLst/>
          </a:prstGeom>
          <a:noFill/>
          <a:ln>
            <a:noFill/>
          </a:ln>
        </p:spPr>
        <p:txBody>
          <a:bodyPr spcFirstLastPara="1" wrap="square" lIns="0" tIns="91425" rIns="0" bIns="91425" anchor="t" anchorCtr="0">
            <a:noAutofit/>
          </a:bodyPr>
          <a:lstStyle/>
          <a:p>
            <a:pPr marL="216000" lvl="0" indent="0" algn="l" rtl="0">
              <a:lnSpc>
                <a:spcPct val="100000"/>
              </a:lnSpc>
              <a:spcBef>
                <a:spcPts val="0"/>
              </a:spcBef>
              <a:spcAft>
                <a:spcPts val="0"/>
              </a:spcAft>
              <a:buSzPts val="1100"/>
              <a:buNone/>
            </a:pPr>
            <a:endParaRPr sz="1100" b="0" strike="noStrike">
              <a:solidFill>
                <a:srgbClr val="000000"/>
              </a:solidFill>
              <a:latin typeface="Arial"/>
              <a:ea typeface="Arial"/>
              <a:cs typeface="Arial"/>
              <a:sym typeface="Arial"/>
            </a:endParaRPr>
          </a:p>
        </p:txBody>
      </p:sp>
      <p:sp>
        <p:nvSpPr>
          <p:cNvPr id="3841" name="Google Shape;3841;g25596b3ebeb_2_995:notes"/>
          <p:cNvSpPr txBox="1">
            <a:spLocks noGrp="1"/>
          </p:cNvSpPr>
          <p:nvPr>
            <p:ph type="sldNum" idx="12"/>
          </p:nvPr>
        </p:nvSpPr>
        <p:spPr>
          <a:xfrm>
            <a:off x="3884760" y="8685360"/>
            <a:ext cx="2971500" cy="458400"/>
          </a:xfrm>
          <a:prstGeom prst="rect">
            <a:avLst/>
          </a:prstGeom>
          <a:noFill/>
          <a:ln>
            <a:noFill/>
          </a:ln>
        </p:spPr>
        <p:txBody>
          <a:bodyPr spcFirstLastPara="1" wrap="square" lIns="0" tIns="91425" rIns="0"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206</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4"/>
        <p:cNvGrpSpPr/>
        <p:nvPr/>
      </p:nvGrpSpPr>
      <p:grpSpPr>
        <a:xfrm>
          <a:off x="0" y="0"/>
          <a:ext cx="0" cy="0"/>
          <a:chOff x="0" y="0"/>
          <a:chExt cx="0" cy="0"/>
        </a:xfrm>
      </p:grpSpPr>
      <p:sp>
        <p:nvSpPr>
          <p:cNvPr id="3885" name="Google Shape;3885;g25596b3ebeb_2_3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86" name="Google Shape;3886;g25596b3ebeb_2_369:notes"/>
          <p:cNvSpPr txBox="1">
            <a:spLocks noGrp="1"/>
          </p:cNvSpPr>
          <p:nvPr>
            <p:ph type="body" idx="1"/>
          </p:nvPr>
        </p:nvSpPr>
        <p:spPr>
          <a:xfrm>
            <a:off x="685800" y="4400640"/>
            <a:ext cx="5486100" cy="3600300"/>
          </a:xfrm>
          <a:prstGeom prst="rect">
            <a:avLst/>
          </a:prstGeom>
          <a:noFill/>
          <a:ln>
            <a:noFill/>
          </a:ln>
        </p:spPr>
        <p:txBody>
          <a:bodyPr spcFirstLastPara="1" wrap="square" lIns="0" tIns="91425" rIns="0" bIns="91425" anchor="t" anchorCtr="0">
            <a:noAutofit/>
          </a:bodyPr>
          <a:lstStyle/>
          <a:p>
            <a:pPr marL="216000" lvl="0" indent="0" algn="l" rtl="0">
              <a:spcBef>
                <a:spcPts val="0"/>
              </a:spcBef>
              <a:spcAft>
                <a:spcPts val="0"/>
              </a:spcAft>
              <a:buSzPts val="1100"/>
              <a:buNone/>
            </a:pPr>
            <a:endParaRPr sz="1100" b="0" strike="noStrike">
              <a:solidFill>
                <a:srgbClr val="000000"/>
              </a:solidFill>
              <a:latin typeface="Arial"/>
              <a:ea typeface="Arial"/>
              <a:cs typeface="Arial"/>
              <a:sym typeface="Arial"/>
            </a:endParaRPr>
          </a:p>
        </p:txBody>
      </p:sp>
      <p:sp>
        <p:nvSpPr>
          <p:cNvPr id="3887" name="Google Shape;3887;g25596b3ebeb_2_369:notes"/>
          <p:cNvSpPr txBox="1">
            <a:spLocks noGrp="1"/>
          </p:cNvSpPr>
          <p:nvPr>
            <p:ph type="sldNum" idx="12"/>
          </p:nvPr>
        </p:nvSpPr>
        <p:spPr>
          <a:xfrm>
            <a:off x="3884760" y="8685360"/>
            <a:ext cx="2971500" cy="458400"/>
          </a:xfrm>
          <a:prstGeom prst="rect">
            <a:avLst/>
          </a:prstGeom>
          <a:noFill/>
          <a:ln>
            <a:noFill/>
          </a:ln>
        </p:spPr>
        <p:txBody>
          <a:bodyPr spcFirstLastPara="1" wrap="square" lIns="0" tIns="91425" rIns="0"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207</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2"/>
        <p:cNvGrpSpPr/>
        <p:nvPr/>
      </p:nvGrpSpPr>
      <p:grpSpPr>
        <a:xfrm>
          <a:off x="0" y="0"/>
          <a:ext cx="0" cy="0"/>
          <a:chOff x="0" y="0"/>
          <a:chExt cx="0" cy="0"/>
        </a:xfrm>
      </p:grpSpPr>
      <p:sp>
        <p:nvSpPr>
          <p:cNvPr id="3893" name="Google Shape;3893;g25596b3ebeb_2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94" name="Google Shape;3894;g25596b3ebeb_2_375:notes"/>
          <p:cNvSpPr txBox="1">
            <a:spLocks noGrp="1"/>
          </p:cNvSpPr>
          <p:nvPr>
            <p:ph type="body" idx="1"/>
          </p:nvPr>
        </p:nvSpPr>
        <p:spPr>
          <a:xfrm>
            <a:off x="685800" y="4400640"/>
            <a:ext cx="5486100" cy="3600300"/>
          </a:xfrm>
          <a:prstGeom prst="rect">
            <a:avLst/>
          </a:prstGeom>
          <a:noFill/>
          <a:ln>
            <a:noFill/>
          </a:ln>
        </p:spPr>
        <p:txBody>
          <a:bodyPr spcFirstLastPara="1" wrap="square" lIns="0" tIns="91425" rIns="0" bIns="91425" anchor="t" anchorCtr="0">
            <a:noAutofit/>
          </a:bodyPr>
          <a:lstStyle/>
          <a:p>
            <a:pPr marL="216000" lvl="0" indent="0" algn="l" rtl="0">
              <a:spcBef>
                <a:spcPts val="0"/>
              </a:spcBef>
              <a:spcAft>
                <a:spcPts val="0"/>
              </a:spcAft>
              <a:buSzPts val="1100"/>
              <a:buNone/>
            </a:pPr>
            <a:endParaRPr sz="1100" b="0" strike="noStrike">
              <a:solidFill>
                <a:srgbClr val="000000"/>
              </a:solidFill>
              <a:latin typeface="Arial"/>
              <a:ea typeface="Arial"/>
              <a:cs typeface="Arial"/>
              <a:sym typeface="Arial"/>
            </a:endParaRPr>
          </a:p>
        </p:txBody>
      </p:sp>
      <p:sp>
        <p:nvSpPr>
          <p:cNvPr id="3895" name="Google Shape;3895;g25596b3ebeb_2_375:notes"/>
          <p:cNvSpPr txBox="1">
            <a:spLocks noGrp="1"/>
          </p:cNvSpPr>
          <p:nvPr>
            <p:ph type="sldNum" idx="12"/>
          </p:nvPr>
        </p:nvSpPr>
        <p:spPr>
          <a:xfrm>
            <a:off x="3884760" y="8685360"/>
            <a:ext cx="2971500" cy="458400"/>
          </a:xfrm>
          <a:prstGeom prst="rect">
            <a:avLst/>
          </a:prstGeom>
          <a:noFill/>
          <a:ln>
            <a:noFill/>
          </a:ln>
        </p:spPr>
        <p:txBody>
          <a:bodyPr spcFirstLastPara="1" wrap="square" lIns="0" tIns="91425" rIns="0" bIns="91425"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208</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0"/>
        <p:cNvGrpSpPr/>
        <p:nvPr/>
      </p:nvGrpSpPr>
      <p:grpSpPr>
        <a:xfrm>
          <a:off x="0" y="0"/>
          <a:ext cx="0" cy="0"/>
          <a:chOff x="0" y="0"/>
          <a:chExt cx="0" cy="0"/>
        </a:xfrm>
      </p:grpSpPr>
      <p:sp>
        <p:nvSpPr>
          <p:cNvPr id="3901" name="Google Shape;3901;g25596b3ebeb_2_381:notes"/>
          <p:cNvSpPr txBox="1">
            <a:spLocks noGrp="1"/>
          </p:cNvSpPr>
          <p:nvPr>
            <p:ph type="body" idx="1"/>
          </p:nvPr>
        </p:nvSpPr>
        <p:spPr>
          <a:xfrm>
            <a:off x="756000" y="5078520"/>
            <a:ext cx="6047700" cy="481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2" name="Google Shape;3902;g25596b3ebeb_2_381:notes"/>
          <p:cNvSpPr>
            <a:spLocks noGrp="1" noRot="1" noChangeAspect="1"/>
          </p:cNvSpPr>
          <p:nvPr>
            <p:ph type="sldImg" idx="2"/>
          </p:nvPr>
        </p:nvSpPr>
        <p:spPr>
          <a:xfrm>
            <a:off x="216000" y="812520"/>
            <a:ext cx="7127400" cy="400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7"/>
        <p:cNvGrpSpPr/>
        <p:nvPr/>
      </p:nvGrpSpPr>
      <p:grpSpPr>
        <a:xfrm>
          <a:off x="0" y="0"/>
          <a:ext cx="0" cy="0"/>
          <a:chOff x="0" y="0"/>
          <a:chExt cx="0" cy="0"/>
        </a:xfrm>
      </p:grpSpPr>
      <p:sp>
        <p:nvSpPr>
          <p:cNvPr id="3908" name="Google Shape;3908;g25596b3ebeb_2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9" name="Google Shape;3909;g25596b3ebeb_2_2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0" name="Google Shape;3910;g25596b3ebeb_2_2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210</a:t>
            </a:fld>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5"/>
        <p:cNvGrpSpPr/>
        <p:nvPr/>
      </p:nvGrpSpPr>
      <p:grpSpPr>
        <a:xfrm>
          <a:off x="0" y="0"/>
          <a:ext cx="0" cy="0"/>
          <a:chOff x="0" y="0"/>
          <a:chExt cx="0" cy="0"/>
        </a:xfrm>
      </p:grpSpPr>
      <p:sp>
        <p:nvSpPr>
          <p:cNvPr id="3916" name="Google Shape;3916;g2552a88f8a7_2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7" name="Google Shape;3917;g2552a88f8a7_2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8" name="Google Shape;3918;g2552a88f8a7_2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211</a:t>
            </a:fld>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3"/>
        <p:cNvGrpSpPr/>
        <p:nvPr/>
      </p:nvGrpSpPr>
      <p:grpSpPr>
        <a:xfrm>
          <a:off x="0" y="0"/>
          <a:ext cx="0" cy="0"/>
          <a:chOff x="0" y="0"/>
          <a:chExt cx="0" cy="0"/>
        </a:xfrm>
      </p:grpSpPr>
      <p:sp>
        <p:nvSpPr>
          <p:cNvPr id="3924" name="Google Shape;3924;g254b53930a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5" name="Google Shape;3925;g254b53930a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6" name="Google Shape;3926;g254b53930a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212</a:t>
            </a:fld>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0"/>
        <p:cNvGrpSpPr/>
        <p:nvPr/>
      </p:nvGrpSpPr>
      <p:grpSpPr>
        <a:xfrm>
          <a:off x="0" y="0"/>
          <a:ext cx="0" cy="0"/>
          <a:chOff x="0" y="0"/>
          <a:chExt cx="0" cy="0"/>
        </a:xfrm>
      </p:grpSpPr>
      <p:sp>
        <p:nvSpPr>
          <p:cNvPr id="3931" name="Google Shape;3931;g25596b3ebeb_2_10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2" name="Google Shape;3932;g25596b3ebeb_2_10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3" name="Google Shape;3933;g25596b3ebeb_2_10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213</a:t>
            </a:fld>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7"/>
        <p:cNvGrpSpPr/>
        <p:nvPr/>
      </p:nvGrpSpPr>
      <p:grpSpPr>
        <a:xfrm>
          <a:off x="0" y="0"/>
          <a:ext cx="0" cy="0"/>
          <a:chOff x="0" y="0"/>
          <a:chExt cx="0" cy="0"/>
        </a:xfrm>
      </p:grpSpPr>
      <p:sp>
        <p:nvSpPr>
          <p:cNvPr id="3938" name="Google Shape;3938;g252d06f0e58_6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9" name="Google Shape;3939;g252d06f0e58_6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0" name="Google Shape;3940;g252d06f0e58_6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214</a:t>
            </a:fld>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4"/>
        <p:cNvGrpSpPr/>
        <p:nvPr/>
      </p:nvGrpSpPr>
      <p:grpSpPr>
        <a:xfrm>
          <a:off x="0" y="0"/>
          <a:ext cx="0" cy="0"/>
          <a:chOff x="0" y="0"/>
          <a:chExt cx="0" cy="0"/>
        </a:xfrm>
      </p:grpSpPr>
      <p:sp>
        <p:nvSpPr>
          <p:cNvPr id="3945" name="Google Shape;3945;g2512df5c331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6" name="Google Shape;3946;g2512df5c331_0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7" name="Google Shape;3947;g2512df5c331_0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5.xml"/><Relationship Id="rId4" Type="http://schemas.openxmlformats.org/officeDocument/2006/relationships/image" Target="../media/image27.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Master" Target="../slideMasters/slideMaster5.xml"/><Relationship Id="rId5" Type="http://schemas.openxmlformats.org/officeDocument/2006/relationships/image" Target="../media/image30.png"/><Relationship Id="rId4" Type="http://schemas.openxmlformats.org/officeDocument/2006/relationships/image" Target="../media/image2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Master" Target="../slideMasters/slideMaster7.xml"/><Relationship Id="rId4" Type="http://schemas.openxmlformats.org/officeDocument/2006/relationships/image" Target="../media/image37.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Master" Target="../slideMasters/slideMaster7.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3.jp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CONVERGE">
  <p:cSld name="Title slide EXCELERATE">
    <p:spTree>
      <p:nvGrpSpPr>
        <p:cNvPr id="1" name="Shape 12"/>
        <p:cNvGrpSpPr/>
        <p:nvPr/>
      </p:nvGrpSpPr>
      <p:grpSpPr>
        <a:xfrm>
          <a:off x="0" y="0"/>
          <a:ext cx="0" cy="0"/>
          <a:chOff x="0" y="0"/>
          <a:chExt cx="0" cy="0"/>
        </a:xfrm>
      </p:grpSpPr>
      <p:sp>
        <p:nvSpPr>
          <p:cNvPr id="13" name="Google Shape;13;p7"/>
          <p:cNvSpPr txBox="1">
            <a:spLocks noGrp="1"/>
          </p:cNvSpPr>
          <p:nvPr>
            <p:ph type="ctrTitle"/>
          </p:nvPr>
        </p:nvSpPr>
        <p:spPr>
          <a:xfrm>
            <a:off x="4281450" y="4223263"/>
            <a:ext cx="7353900" cy="7527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100"/>
              <a:buFont typeface="Corbel"/>
              <a:buNone/>
              <a:defRPr sz="3100" b="1">
                <a:solidFill>
                  <a:srgbClr val="003F41"/>
                </a:solidFill>
              </a:defRPr>
            </a:lvl1pPr>
            <a:lvl2pPr lvl="1" algn="l">
              <a:lnSpc>
                <a:spcPct val="100000"/>
              </a:lnSpc>
              <a:spcBef>
                <a:spcPts val="0"/>
              </a:spcBef>
              <a:spcAft>
                <a:spcPts val="0"/>
              </a:spcAft>
              <a:buSzPts val="1400"/>
              <a:buFont typeface="Corbel"/>
              <a:buNone/>
              <a:defRPr/>
            </a:lvl2pPr>
            <a:lvl3pPr lvl="2" algn="l">
              <a:lnSpc>
                <a:spcPct val="100000"/>
              </a:lnSpc>
              <a:spcBef>
                <a:spcPts val="0"/>
              </a:spcBef>
              <a:spcAft>
                <a:spcPts val="0"/>
              </a:spcAft>
              <a:buSzPts val="1400"/>
              <a:buFont typeface="Corbel"/>
              <a:buNone/>
              <a:defRPr/>
            </a:lvl3pPr>
            <a:lvl4pPr lvl="3" algn="l">
              <a:lnSpc>
                <a:spcPct val="100000"/>
              </a:lnSpc>
              <a:spcBef>
                <a:spcPts val="0"/>
              </a:spcBef>
              <a:spcAft>
                <a:spcPts val="0"/>
              </a:spcAft>
              <a:buSzPts val="1400"/>
              <a:buFont typeface="Corbel"/>
              <a:buNone/>
              <a:defRPr/>
            </a:lvl4pPr>
            <a:lvl5pPr lvl="4" algn="l">
              <a:lnSpc>
                <a:spcPct val="100000"/>
              </a:lnSpc>
              <a:spcBef>
                <a:spcPts val="0"/>
              </a:spcBef>
              <a:spcAft>
                <a:spcPts val="0"/>
              </a:spcAft>
              <a:buSzPts val="1400"/>
              <a:buFont typeface="Corbel"/>
              <a:buNone/>
              <a:defRPr/>
            </a:lvl5pPr>
            <a:lvl6pPr lvl="5" algn="l">
              <a:lnSpc>
                <a:spcPct val="100000"/>
              </a:lnSpc>
              <a:spcBef>
                <a:spcPts val="0"/>
              </a:spcBef>
              <a:spcAft>
                <a:spcPts val="0"/>
              </a:spcAft>
              <a:buSzPts val="1400"/>
              <a:buFont typeface="Corbel"/>
              <a:buNone/>
              <a:defRPr>
                <a:latin typeface="Corbel"/>
                <a:ea typeface="Corbel"/>
                <a:cs typeface="Corbel"/>
                <a:sym typeface="Corbel"/>
              </a:defRPr>
            </a:lvl6pPr>
            <a:lvl7pPr lvl="6" algn="l">
              <a:lnSpc>
                <a:spcPct val="100000"/>
              </a:lnSpc>
              <a:spcBef>
                <a:spcPts val="0"/>
              </a:spcBef>
              <a:spcAft>
                <a:spcPts val="0"/>
              </a:spcAft>
              <a:buSzPts val="1400"/>
              <a:buFont typeface="Corbel"/>
              <a:buNone/>
              <a:defRPr>
                <a:latin typeface="Corbel"/>
                <a:ea typeface="Corbel"/>
                <a:cs typeface="Corbel"/>
                <a:sym typeface="Corbel"/>
              </a:defRPr>
            </a:lvl7pPr>
            <a:lvl8pPr lvl="7" algn="l">
              <a:lnSpc>
                <a:spcPct val="100000"/>
              </a:lnSpc>
              <a:spcBef>
                <a:spcPts val="0"/>
              </a:spcBef>
              <a:spcAft>
                <a:spcPts val="0"/>
              </a:spcAft>
              <a:buSzPts val="1400"/>
              <a:buFont typeface="Corbel"/>
              <a:buNone/>
              <a:defRPr>
                <a:latin typeface="Corbel"/>
                <a:ea typeface="Corbel"/>
                <a:cs typeface="Corbel"/>
                <a:sym typeface="Corbel"/>
              </a:defRPr>
            </a:lvl8pPr>
            <a:lvl9pPr lvl="8" algn="l">
              <a:lnSpc>
                <a:spcPct val="100000"/>
              </a:lnSpc>
              <a:spcBef>
                <a:spcPts val="0"/>
              </a:spcBef>
              <a:spcAft>
                <a:spcPts val="0"/>
              </a:spcAft>
              <a:buSzPts val="1400"/>
              <a:buFont typeface="Corbel"/>
              <a:buNone/>
              <a:defRPr>
                <a:latin typeface="Corbel"/>
                <a:ea typeface="Corbel"/>
                <a:cs typeface="Corbel"/>
                <a:sym typeface="Corbel"/>
              </a:defRPr>
            </a:lvl9pPr>
          </a:lstStyle>
          <a:p>
            <a:endParaRPr/>
          </a:p>
        </p:txBody>
      </p:sp>
      <p:pic>
        <p:nvPicPr>
          <p:cNvPr id="14" name="Google Shape;14;p7"/>
          <p:cNvPicPr preferRelativeResize="0"/>
          <p:nvPr/>
        </p:nvPicPr>
        <p:blipFill rotWithShape="1">
          <a:blip r:embed="rId2">
            <a:alphaModFix/>
          </a:blip>
          <a:srcRect l="566" t="2581" r="1700"/>
          <a:stretch/>
        </p:blipFill>
        <p:spPr>
          <a:xfrm>
            <a:off x="0" y="0"/>
            <a:ext cx="12192007" cy="3312700"/>
          </a:xfrm>
          <a:prstGeom prst="rect">
            <a:avLst/>
          </a:prstGeom>
          <a:noFill/>
          <a:ln>
            <a:noFill/>
          </a:ln>
        </p:spPr>
      </p:pic>
      <p:grpSp>
        <p:nvGrpSpPr>
          <p:cNvPr id="15" name="Google Shape;15;p7"/>
          <p:cNvGrpSpPr/>
          <p:nvPr/>
        </p:nvGrpSpPr>
        <p:grpSpPr>
          <a:xfrm>
            <a:off x="466413" y="4788710"/>
            <a:ext cx="3910609" cy="1771100"/>
            <a:chOff x="323850" y="3671539"/>
            <a:chExt cx="2900400" cy="1313580"/>
          </a:xfrm>
        </p:grpSpPr>
        <p:pic>
          <p:nvPicPr>
            <p:cNvPr id="16" name="Google Shape;16;p7"/>
            <p:cNvPicPr preferRelativeResize="0"/>
            <p:nvPr/>
          </p:nvPicPr>
          <p:blipFill rotWithShape="1">
            <a:blip r:embed="rId3">
              <a:alphaModFix/>
            </a:blip>
            <a:srcRect/>
            <a:stretch/>
          </p:blipFill>
          <p:spPr>
            <a:xfrm>
              <a:off x="323851" y="3671539"/>
              <a:ext cx="1214094" cy="815737"/>
            </a:xfrm>
            <a:prstGeom prst="rect">
              <a:avLst/>
            </a:prstGeom>
            <a:noFill/>
            <a:ln>
              <a:noFill/>
            </a:ln>
          </p:spPr>
        </p:pic>
        <p:sp>
          <p:nvSpPr>
            <p:cNvPr id="17" name="Google Shape;17;p7"/>
            <p:cNvSpPr/>
            <p:nvPr/>
          </p:nvSpPr>
          <p:spPr>
            <a:xfrm>
              <a:off x="323850" y="4569619"/>
              <a:ext cx="2900400" cy="415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7F7F7F"/>
                </a:buClr>
                <a:buSzPts val="800"/>
                <a:buFont typeface="Arial"/>
                <a:buNone/>
              </a:pPr>
              <a:r>
                <a:rPr lang="en-GB" sz="800" b="0" i="0" u="none" strike="noStrike" cap="none">
                  <a:solidFill>
                    <a:srgbClr val="7F7F7F"/>
                  </a:solidFill>
                  <a:latin typeface="Corbel"/>
                  <a:ea typeface="Corbel"/>
                  <a:cs typeface="Corbel"/>
                  <a:sym typeface="Corbel"/>
                </a:rPr>
                <a:t>ELIXIR-CONVERGE has received funding from the European Union’s Horizon 2020 Research and Innovation programme under grant agreement No 871075.</a:t>
              </a:r>
              <a:endParaRPr sz="1800" b="0" i="0" u="none" strike="noStrike" cap="none">
                <a:solidFill>
                  <a:srgbClr val="000000"/>
                </a:solidFill>
                <a:latin typeface="Corbel"/>
                <a:ea typeface="Corbel"/>
                <a:cs typeface="Corbel"/>
                <a:sym typeface="Corbel"/>
              </a:endParaRPr>
            </a:p>
          </p:txBody>
        </p:sp>
        <p:pic>
          <p:nvPicPr>
            <p:cNvPr id="18" name="Google Shape;18;p7"/>
            <p:cNvPicPr preferRelativeResize="0"/>
            <p:nvPr/>
          </p:nvPicPr>
          <p:blipFill rotWithShape="1">
            <a:blip r:embed="rId4">
              <a:alphaModFix/>
            </a:blip>
            <a:srcRect/>
            <a:stretch/>
          </p:blipFill>
          <p:spPr>
            <a:xfrm>
              <a:off x="1796325" y="3672358"/>
              <a:ext cx="1214089" cy="814103"/>
            </a:xfrm>
            <a:prstGeom prst="rect">
              <a:avLst/>
            </a:prstGeom>
            <a:noFill/>
            <a:ln>
              <a:noFill/>
            </a:ln>
          </p:spPr>
        </p:pic>
      </p:grpSp>
      <p:sp>
        <p:nvSpPr>
          <p:cNvPr id="19" name="Google Shape;19;p7"/>
          <p:cNvSpPr txBox="1">
            <a:spLocks noGrp="1"/>
          </p:cNvSpPr>
          <p:nvPr>
            <p:ph type="subTitle" idx="1"/>
          </p:nvPr>
        </p:nvSpPr>
        <p:spPr>
          <a:xfrm>
            <a:off x="4281450" y="4975900"/>
            <a:ext cx="7353900" cy="899700"/>
          </a:xfrm>
          <a:prstGeom prst="rect">
            <a:avLst/>
          </a:prstGeom>
          <a:noFill/>
          <a:ln>
            <a:noFill/>
          </a:ln>
        </p:spPr>
        <p:txBody>
          <a:bodyPr spcFirstLastPara="1" wrap="square" lIns="0" tIns="0" rIns="0" bIns="0" anchor="b" anchorCtr="0">
            <a:noAutofit/>
          </a:bodyPr>
          <a:lstStyle>
            <a:lvl1pPr lvl="0" algn="r">
              <a:lnSpc>
                <a:spcPct val="100000"/>
              </a:lnSpc>
              <a:spcBef>
                <a:spcPts val="560"/>
              </a:spcBef>
              <a:spcAft>
                <a:spcPts val="0"/>
              </a:spcAft>
              <a:buSzPts val="2800"/>
              <a:buFont typeface="Corbel"/>
              <a:buNone/>
              <a:defRPr sz="2800">
                <a:latin typeface="Corbel"/>
                <a:ea typeface="Corbel"/>
                <a:cs typeface="Corbel"/>
                <a:sym typeface="Corbel"/>
              </a:defRPr>
            </a:lvl1pPr>
            <a:lvl2pPr lvl="1" algn="ctr">
              <a:lnSpc>
                <a:spcPct val="100000"/>
              </a:lnSpc>
              <a:spcBef>
                <a:spcPts val="600"/>
              </a:spcBef>
              <a:spcAft>
                <a:spcPts val="0"/>
              </a:spcAft>
              <a:buSzPts val="2000"/>
              <a:buFont typeface="Corbel"/>
              <a:buNone/>
              <a:defRPr>
                <a:solidFill>
                  <a:srgbClr val="888888"/>
                </a:solidFill>
                <a:latin typeface="Corbel"/>
                <a:ea typeface="Corbel"/>
                <a:cs typeface="Corbel"/>
                <a:sym typeface="Corbel"/>
              </a:defRPr>
            </a:lvl2pPr>
            <a:lvl3pPr lvl="2" algn="ctr">
              <a:lnSpc>
                <a:spcPct val="100000"/>
              </a:lnSpc>
              <a:spcBef>
                <a:spcPts val="600"/>
              </a:spcBef>
              <a:spcAft>
                <a:spcPts val="0"/>
              </a:spcAft>
              <a:buSzPts val="2000"/>
              <a:buFont typeface="Corbel"/>
              <a:buNone/>
              <a:defRPr>
                <a:solidFill>
                  <a:srgbClr val="888888"/>
                </a:solidFill>
                <a:latin typeface="Corbel"/>
                <a:ea typeface="Corbel"/>
                <a:cs typeface="Corbel"/>
                <a:sym typeface="Corbel"/>
              </a:defRPr>
            </a:lvl3pPr>
            <a:lvl4pPr lvl="3" algn="ctr">
              <a:lnSpc>
                <a:spcPct val="100000"/>
              </a:lnSpc>
              <a:spcBef>
                <a:spcPts val="600"/>
              </a:spcBef>
              <a:spcAft>
                <a:spcPts val="0"/>
              </a:spcAft>
              <a:buSzPts val="2000"/>
              <a:buFont typeface="Corbel"/>
              <a:buNone/>
              <a:defRPr>
                <a:solidFill>
                  <a:srgbClr val="888888"/>
                </a:solidFill>
                <a:latin typeface="Corbel"/>
                <a:ea typeface="Corbel"/>
                <a:cs typeface="Corbel"/>
                <a:sym typeface="Corbel"/>
              </a:defRPr>
            </a:lvl4pPr>
            <a:lvl5pPr lvl="4" algn="ctr">
              <a:lnSpc>
                <a:spcPct val="100000"/>
              </a:lnSpc>
              <a:spcBef>
                <a:spcPts val="600"/>
              </a:spcBef>
              <a:spcAft>
                <a:spcPts val="0"/>
              </a:spcAft>
              <a:buSzPts val="2000"/>
              <a:buFont typeface="Corbel"/>
              <a:buNone/>
              <a:defRPr>
                <a:solidFill>
                  <a:srgbClr val="888888"/>
                </a:solidFill>
                <a:latin typeface="Corbel"/>
                <a:ea typeface="Corbel"/>
                <a:cs typeface="Corbel"/>
                <a:sym typeface="Corbel"/>
              </a:defRPr>
            </a:lvl5pPr>
            <a:lvl6pPr lvl="5" algn="ctr">
              <a:lnSpc>
                <a:spcPct val="100000"/>
              </a:lnSpc>
              <a:spcBef>
                <a:spcPts val="600"/>
              </a:spcBef>
              <a:spcAft>
                <a:spcPts val="0"/>
              </a:spcAft>
              <a:buSzPts val="2000"/>
              <a:buFont typeface="Corbel"/>
              <a:buNone/>
              <a:defRPr>
                <a:solidFill>
                  <a:srgbClr val="888888"/>
                </a:solidFill>
                <a:latin typeface="Corbel"/>
                <a:ea typeface="Corbel"/>
                <a:cs typeface="Corbel"/>
                <a:sym typeface="Corbel"/>
              </a:defRPr>
            </a:lvl6pPr>
            <a:lvl7pPr lvl="6" algn="ctr">
              <a:lnSpc>
                <a:spcPct val="100000"/>
              </a:lnSpc>
              <a:spcBef>
                <a:spcPts val="400"/>
              </a:spcBef>
              <a:spcAft>
                <a:spcPts val="0"/>
              </a:spcAft>
              <a:buSzPts val="2000"/>
              <a:buFont typeface="Corbel"/>
              <a:buNone/>
              <a:defRPr>
                <a:solidFill>
                  <a:srgbClr val="888888"/>
                </a:solidFill>
                <a:latin typeface="Corbel"/>
                <a:ea typeface="Corbel"/>
                <a:cs typeface="Corbel"/>
                <a:sym typeface="Corbel"/>
              </a:defRPr>
            </a:lvl7pPr>
            <a:lvl8pPr lvl="7" algn="ctr">
              <a:lnSpc>
                <a:spcPct val="100000"/>
              </a:lnSpc>
              <a:spcBef>
                <a:spcPts val="400"/>
              </a:spcBef>
              <a:spcAft>
                <a:spcPts val="0"/>
              </a:spcAft>
              <a:buSzPts val="2000"/>
              <a:buFont typeface="Corbel"/>
              <a:buNone/>
              <a:defRPr>
                <a:solidFill>
                  <a:srgbClr val="888888"/>
                </a:solidFill>
                <a:latin typeface="Corbel"/>
                <a:ea typeface="Corbel"/>
                <a:cs typeface="Corbel"/>
                <a:sym typeface="Corbel"/>
              </a:defRPr>
            </a:lvl8pPr>
            <a:lvl9pPr lvl="8" algn="ctr">
              <a:lnSpc>
                <a:spcPct val="100000"/>
              </a:lnSpc>
              <a:spcBef>
                <a:spcPts val="400"/>
              </a:spcBef>
              <a:spcAft>
                <a:spcPts val="0"/>
              </a:spcAft>
              <a:buSzPts val="2000"/>
              <a:buFont typeface="Corbel"/>
              <a:buNone/>
              <a:defRPr>
                <a:solidFill>
                  <a:srgbClr val="888888"/>
                </a:solidFill>
                <a:latin typeface="Corbel"/>
                <a:ea typeface="Corbel"/>
                <a:cs typeface="Corbel"/>
                <a:sym typeface="Corbel"/>
              </a:defRPr>
            </a:lvl9pPr>
          </a:lstStyle>
          <a:p>
            <a:endParaRPr/>
          </a:p>
        </p:txBody>
      </p:sp>
      <p:sp>
        <p:nvSpPr>
          <p:cNvPr id="20" name="Google Shape;20;p7"/>
          <p:cNvSpPr txBox="1">
            <a:spLocks noGrp="1"/>
          </p:cNvSpPr>
          <p:nvPr>
            <p:ph type="body" idx="2"/>
          </p:nvPr>
        </p:nvSpPr>
        <p:spPr>
          <a:xfrm>
            <a:off x="4281450" y="5875475"/>
            <a:ext cx="7353900" cy="558000"/>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360"/>
              </a:spcBef>
              <a:spcAft>
                <a:spcPts val="0"/>
              </a:spcAft>
              <a:buSzPts val="1800"/>
              <a:buNone/>
              <a:defRPr sz="1800">
                <a:solidFill>
                  <a:schemeClr val="dk2"/>
                </a:solidFill>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21" name="Google Shape;21;p7"/>
          <p:cNvPicPr preferRelativeResize="0"/>
          <p:nvPr/>
        </p:nvPicPr>
        <p:blipFill rotWithShape="1">
          <a:blip r:embed="rId5">
            <a:alphaModFix/>
          </a:blip>
          <a:srcRect l="15030"/>
          <a:stretch/>
        </p:blipFill>
        <p:spPr>
          <a:xfrm>
            <a:off x="4973149" y="3488525"/>
            <a:ext cx="6662200" cy="8997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CONTENT – CONVERGE">
  <p:cSld name="EXCELERATE slide content_1">
    <p:spTree>
      <p:nvGrpSpPr>
        <p:cNvPr id="1" name="Shape 22"/>
        <p:cNvGrpSpPr/>
        <p:nvPr/>
      </p:nvGrpSpPr>
      <p:grpSpPr>
        <a:xfrm>
          <a:off x="0" y="0"/>
          <a:ext cx="0" cy="0"/>
          <a:chOff x="0" y="0"/>
          <a:chExt cx="0" cy="0"/>
        </a:xfrm>
      </p:grpSpPr>
      <p:sp>
        <p:nvSpPr>
          <p:cNvPr id="23" name="Google Shape;23;p8"/>
          <p:cNvSpPr txBox="1">
            <a:spLocks noGrp="1"/>
          </p:cNvSpPr>
          <p:nvPr>
            <p:ph type="title"/>
          </p:nvPr>
        </p:nvSpPr>
        <p:spPr>
          <a:xfrm>
            <a:off x="719667" y="735325"/>
            <a:ext cx="10871100" cy="5031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SzPts val="1400"/>
              <a:buNone/>
              <a:defRPr sz="3200" b="1" i="0" u="none" strike="noStrike" cap="none">
                <a:solidFill>
                  <a:schemeClr val="accent1"/>
                </a:solidFill>
                <a:latin typeface="Corbel"/>
                <a:ea typeface="Corbel"/>
                <a:cs typeface="Corbel"/>
                <a:sym typeface="Corbel"/>
              </a:defRPr>
            </a:lvl1pPr>
            <a:lvl2pPr marR="0" lvl="1"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2pPr>
            <a:lvl3pPr marR="0" lvl="2"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3pPr>
            <a:lvl4pPr marR="0" lvl="3"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4pPr>
            <a:lvl5pPr marR="0" lvl="4"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5pPr>
            <a:lvl6pPr marR="0" lvl="5"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6pPr>
            <a:lvl7pPr marR="0" lvl="6"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7pPr>
            <a:lvl8pPr marR="0" lvl="7"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8pPr>
            <a:lvl9pPr marR="0" lvl="8"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9pPr>
          </a:lstStyle>
          <a:p>
            <a:endParaRPr/>
          </a:p>
        </p:txBody>
      </p:sp>
      <p:sp>
        <p:nvSpPr>
          <p:cNvPr id="24" name="Google Shape;24;p8"/>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marR="0" lvl="0" indent="-381000" algn="l">
              <a:lnSpc>
                <a:spcPct val="100000"/>
              </a:lnSpc>
              <a:spcBef>
                <a:spcPts val="480"/>
              </a:spcBef>
              <a:spcAft>
                <a:spcPts val="0"/>
              </a:spcAft>
              <a:buClr>
                <a:schemeClr val="accent1"/>
              </a:buClr>
              <a:buSzPts val="2400"/>
              <a:buChar char="•"/>
              <a:defRPr sz="2400" i="0" u="none" strike="noStrike" cap="none">
                <a:solidFill>
                  <a:schemeClr val="dk1"/>
                </a:solidFill>
              </a:defRPr>
            </a:lvl1pPr>
            <a:lvl2pPr marL="914400" marR="0" lvl="1" indent="-355600" algn="l">
              <a:lnSpc>
                <a:spcPct val="100000"/>
              </a:lnSpc>
              <a:spcBef>
                <a:spcPts val="600"/>
              </a:spcBef>
              <a:spcAft>
                <a:spcPts val="0"/>
              </a:spcAft>
              <a:buClr>
                <a:schemeClr val="accent1"/>
              </a:buClr>
              <a:buSzPts val="2000"/>
              <a:buFont typeface="Corbel"/>
              <a:buChar char="•"/>
              <a:defRPr sz="2000" i="0" u="none" strike="noStrike" cap="none">
                <a:solidFill>
                  <a:schemeClr val="dk1"/>
                </a:solidFill>
              </a:defRPr>
            </a:lvl2pPr>
            <a:lvl3pPr marL="1371600" marR="0" lvl="2" indent="-355600" algn="l">
              <a:lnSpc>
                <a:spcPct val="100000"/>
              </a:lnSpc>
              <a:spcBef>
                <a:spcPts val="600"/>
              </a:spcBef>
              <a:spcAft>
                <a:spcPts val="0"/>
              </a:spcAft>
              <a:buClr>
                <a:schemeClr val="accent1"/>
              </a:buClr>
              <a:buSzPts val="2000"/>
              <a:buFont typeface="Corbel"/>
              <a:buChar char="•"/>
              <a:defRPr sz="2000" i="0" u="none" strike="noStrike" cap="none">
                <a:solidFill>
                  <a:schemeClr val="dk1"/>
                </a:solidFill>
              </a:defRPr>
            </a:lvl3pPr>
            <a:lvl4pPr marL="1828800" marR="0" lvl="3" indent="-330200" algn="l">
              <a:lnSpc>
                <a:spcPct val="100000"/>
              </a:lnSpc>
              <a:spcBef>
                <a:spcPts val="600"/>
              </a:spcBef>
              <a:spcAft>
                <a:spcPts val="0"/>
              </a:spcAft>
              <a:buClr>
                <a:schemeClr val="accent1"/>
              </a:buClr>
              <a:buSzPts val="1600"/>
              <a:buFont typeface="Corbel"/>
              <a:buChar char="•"/>
              <a:defRPr sz="1600" i="0" u="none" strike="noStrike" cap="none">
                <a:solidFill>
                  <a:schemeClr val="dk1"/>
                </a:solidFill>
              </a:defRPr>
            </a:lvl4pPr>
            <a:lvl5pPr marL="2286000" marR="0" lvl="4" indent="-330200" algn="l">
              <a:lnSpc>
                <a:spcPct val="100000"/>
              </a:lnSpc>
              <a:spcBef>
                <a:spcPts val="600"/>
              </a:spcBef>
              <a:spcAft>
                <a:spcPts val="0"/>
              </a:spcAft>
              <a:buClr>
                <a:schemeClr val="accent1"/>
              </a:buClr>
              <a:buSzPts val="1600"/>
              <a:buFont typeface="Corbel"/>
              <a:buChar char="•"/>
              <a:defRPr sz="1600" i="0" u="none" strike="noStrike" cap="none">
                <a:solidFill>
                  <a:schemeClr val="dk1"/>
                </a:solidFill>
              </a:defRPr>
            </a:lvl5pPr>
            <a:lvl6pPr marL="2743200" marR="0" lvl="5" indent="-330200" algn="l">
              <a:lnSpc>
                <a:spcPct val="100000"/>
              </a:lnSpc>
              <a:spcBef>
                <a:spcPts val="600"/>
              </a:spcBef>
              <a:spcAft>
                <a:spcPts val="0"/>
              </a:spcAft>
              <a:buClr>
                <a:schemeClr val="accent1"/>
              </a:buClr>
              <a:buSzPts val="1600"/>
              <a:buFont typeface="Corbel"/>
              <a:buChar char="•"/>
              <a:defRPr sz="1600" i="0" u="none" strike="noStrike" cap="none">
                <a:solidFill>
                  <a:schemeClr val="dk1"/>
                </a:solidFill>
                <a:latin typeface="Corbel"/>
                <a:ea typeface="Corbel"/>
                <a:cs typeface="Corbel"/>
                <a:sym typeface="Corbel"/>
              </a:defRPr>
            </a:lvl6pPr>
            <a:lvl7pPr marL="3200400" marR="0" lvl="6" indent="-330200" algn="l">
              <a:lnSpc>
                <a:spcPct val="100000"/>
              </a:lnSpc>
              <a:spcBef>
                <a:spcPts val="400"/>
              </a:spcBef>
              <a:spcAft>
                <a:spcPts val="0"/>
              </a:spcAft>
              <a:buClr>
                <a:schemeClr val="accent1"/>
              </a:buClr>
              <a:buSzPts val="1600"/>
              <a:buFont typeface="Corbel"/>
              <a:buChar char="•"/>
              <a:defRPr sz="1600" i="0" u="none" strike="noStrike" cap="none">
                <a:solidFill>
                  <a:schemeClr val="dk1"/>
                </a:solidFill>
                <a:latin typeface="Corbel"/>
                <a:ea typeface="Corbel"/>
                <a:cs typeface="Corbel"/>
                <a:sym typeface="Corbel"/>
              </a:defRPr>
            </a:lvl7pPr>
            <a:lvl8pPr marL="3657600" marR="0" lvl="7" indent="-330200" algn="l">
              <a:lnSpc>
                <a:spcPct val="100000"/>
              </a:lnSpc>
              <a:spcBef>
                <a:spcPts val="400"/>
              </a:spcBef>
              <a:spcAft>
                <a:spcPts val="0"/>
              </a:spcAft>
              <a:buClr>
                <a:schemeClr val="accent1"/>
              </a:buClr>
              <a:buSzPts val="1600"/>
              <a:buFont typeface="Corbel"/>
              <a:buChar char="•"/>
              <a:defRPr sz="1600" i="0" u="none" strike="noStrike" cap="none">
                <a:solidFill>
                  <a:schemeClr val="dk1"/>
                </a:solidFill>
                <a:latin typeface="Corbel"/>
                <a:ea typeface="Corbel"/>
                <a:cs typeface="Corbel"/>
                <a:sym typeface="Corbel"/>
              </a:defRPr>
            </a:lvl8pPr>
            <a:lvl9pPr marL="4114800" marR="0" lvl="8" indent="-330200" algn="l">
              <a:lnSpc>
                <a:spcPct val="100000"/>
              </a:lnSpc>
              <a:spcBef>
                <a:spcPts val="400"/>
              </a:spcBef>
              <a:spcAft>
                <a:spcPts val="0"/>
              </a:spcAft>
              <a:buClr>
                <a:schemeClr val="accent1"/>
              </a:buClr>
              <a:buSzPts val="1600"/>
              <a:buFont typeface="Corbel"/>
              <a:buChar char="•"/>
              <a:defRPr sz="1600" i="0" u="none" strike="noStrike" cap="none">
                <a:solidFill>
                  <a:schemeClr val="dk1"/>
                </a:solidFill>
                <a:latin typeface="Corbel"/>
                <a:ea typeface="Corbel"/>
                <a:cs typeface="Corbel"/>
                <a:sym typeface="Corbel"/>
              </a:defRPr>
            </a:lvl9pPr>
          </a:lstStyle>
          <a:p>
            <a:endParaRPr/>
          </a:p>
        </p:txBody>
      </p:sp>
      <p:pic>
        <p:nvPicPr>
          <p:cNvPr id="25" name="Google Shape;25;p8"/>
          <p:cNvPicPr preferRelativeResize="0"/>
          <p:nvPr/>
        </p:nvPicPr>
        <p:blipFill rotWithShape="1">
          <a:blip r:embed="rId2">
            <a:alphaModFix/>
          </a:blip>
          <a:srcRect/>
          <a:stretch/>
        </p:blipFill>
        <p:spPr>
          <a:xfrm>
            <a:off x="8996250" y="5955247"/>
            <a:ext cx="1040051" cy="698825"/>
          </a:xfrm>
          <a:prstGeom prst="rect">
            <a:avLst/>
          </a:prstGeom>
          <a:noFill/>
          <a:ln>
            <a:noFill/>
          </a:ln>
        </p:spPr>
      </p:pic>
      <p:pic>
        <p:nvPicPr>
          <p:cNvPr id="26" name="Google Shape;26;p8"/>
          <p:cNvPicPr preferRelativeResize="0"/>
          <p:nvPr/>
        </p:nvPicPr>
        <p:blipFill rotWithShape="1">
          <a:blip r:embed="rId3">
            <a:alphaModFix/>
          </a:blip>
          <a:srcRect/>
          <a:stretch/>
        </p:blipFill>
        <p:spPr>
          <a:xfrm>
            <a:off x="10036300" y="5957300"/>
            <a:ext cx="1901805" cy="6988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 CONVERGE">
  <p:cSld name="TITLE_ONLY_1">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719667" y="735325"/>
            <a:ext cx="10871100" cy="5031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SzPts val="1400"/>
              <a:buNone/>
              <a:defRPr sz="3200" b="1" i="0" u="none" strike="noStrike" cap="none">
                <a:solidFill>
                  <a:schemeClr val="accent1"/>
                </a:solidFill>
                <a:latin typeface="Corbel"/>
                <a:ea typeface="Corbel"/>
                <a:cs typeface="Corbel"/>
                <a:sym typeface="Corbel"/>
              </a:defRPr>
            </a:lvl1pPr>
            <a:lvl2pPr marR="0" lvl="1"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2pPr>
            <a:lvl3pPr marR="0" lvl="2"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3pPr>
            <a:lvl4pPr marR="0" lvl="3"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4pPr>
            <a:lvl5pPr marR="0" lvl="4" algn="l">
              <a:lnSpc>
                <a:spcPct val="100000"/>
              </a:lnSpc>
              <a:spcBef>
                <a:spcPts val="0"/>
              </a:spcBef>
              <a:spcAft>
                <a:spcPts val="0"/>
              </a:spcAft>
              <a:buSzPts val="1400"/>
              <a:buNone/>
              <a:defRPr sz="3200" b="0" i="0" u="none" strike="noStrike" cap="none">
                <a:solidFill>
                  <a:schemeClr val="accent1"/>
                </a:solidFill>
                <a:latin typeface="Corbel"/>
                <a:ea typeface="Corbel"/>
                <a:cs typeface="Corbel"/>
                <a:sym typeface="Corbel"/>
              </a:defRPr>
            </a:lvl5pPr>
            <a:lvl6pPr marR="0" lvl="5"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6pPr>
            <a:lvl7pPr marR="0" lvl="6"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7pPr>
            <a:lvl8pPr marR="0" lvl="7"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8pPr>
            <a:lvl9pPr marR="0" lvl="8" algn="l">
              <a:lnSpc>
                <a:spcPct val="100000"/>
              </a:lnSpc>
              <a:spcBef>
                <a:spcPts val="0"/>
              </a:spcBef>
              <a:spcAft>
                <a:spcPts val="0"/>
              </a:spcAft>
              <a:buSzPts val="1400"/>
              <a:buNone/>
              <a:defRPr sz="3200" b="0" i="0" u="none" strike="noStrike" cap="none">
                <a:solidFill>
                  <a:schemeClr val="accent1"/>
                </a:solidFill>
                <a:latin typeface="Arial"/>
                <a:ea typeface="Arial"/>
                <a:cs typeface="Arial"/>
                <a:sym typeface="Arial"/>
              </a:defRPr>
            </a:lvl9pPr>
          </a:lstStyle>
          <a:p>
            <a:endParaRPr/>
          </a:p>
        </p:txBody>
      </p:sp>
      <p:pic>
        <p:nvPicPr>
          <p:cNvPr id="29" name="Google Shape;29;p9"/>
          <p:cNvPicPr preferRelativeResize="0"/>
          <p:nvPr/>
        </p:nvPicPr>
        <p:blipFill rotWithShape="1">
          <a:blip r:embed="rId2">
            <a:alphaModFix/>
          </a:blip>
          <a:srcRect/>
          <a:stretch/>
        </p:blipFill>
        <p:spPr>
          <a:xfrm>
            <a:off x="8996250" y="5955247"/>
            <a:ext cx="1040051" cy="698825"/>
          </a:xfrm>
          <a:prstGeom prst="rect">
            <a:avLst/>
          </a:prstGeom>
          <a:noFill/>
          <a:ln>
            <a:noFill/>
          </a:ln>
        </p:spPr>
      </p:pic>
      <p:pic>
        <p:nvPicPr>
          <p:cNvPr id="30" name="Google Shape;30;p9"/>
          <p:cNvPicPr preferRelativeResize="0"/>
          <p:nvPr/>
        </p:nvPicPr>
        <p:blipFill rotWithShape="1">
          <a:blip r:embed="rId3">
            <a:alphaModFix/>
          </a:blip>
          <a:srcRect/>
          <a:stretch/>
        </p:blipFill>
        <p:spPr>
          <a:xfrm>
            <a:off x="10036300" y="5957300"/>
            <a:ext cx="1901805" cy="6988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Dark and Logo">
    <p:bg>
      <p:bgPr>
        <a:solidFill>
          <a:srgbClr val="005171"/>
        </a:solidFill>
        <a:effectLst/>
      </p:bgPr>
    </p:bg>
    <p:spTree>
      <p:nvGrpSpPr>
        <p:cNvPr id="1" name="Shape 31"/>
        <p:cNvGrpSpPr/>
        <p:nvPr/>
      </p:nvGrpSpPr>
      <p:grpSpPr>
        <a:xfrm>
          <a:off x="0" y="0"/>
          <a:ext cx="0" cy="0"/>
          <a:chOff x="0" y="0"/>
          <a:chExt cx="0" cy="0"/>
        </a:xfrm>
      </p:grpSpPr>
      <p:pic>
        <p:nvPicPr>
          <p:cNvPr id="32" name="Google Shape;32;g253cee8b712_1_142" descr="Logo&#10;&#10;Description automatically generated"/>
          <p:cNvPicPr preferRelativeResize="0"/>
          <p:nvPr/>
        </p:nvPicPr>
        <p:blipFill rotWithShape="1">
          <a:blip r:embed="rId2">
            <a:alphaModFix/>
          </a:blip>
          <a:srcRect/>
          <a:stretch/>
        </p:blipFill>
        <p:spPr>
          <a:xfrm>
            <a:off x="10780656" y="5805337"/>
            <a:ext cx="1176196" cy="892205"/>
          </a:xfrm>
          <a:prstGeom prst="rect">
            <a:avLst/>
          </a:prstGeom>
          <a:noFill/>
          <a:ln>
            <a:noFill/>
          </a:ln>
        </p:spPr>
      </p:pic>
      <p:sp>
        <p:nvSpPr>
          <p:cNvPr id="33" name="Google Shape;33;g253cee8b712_1_142"/>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605">
          <p15:clr>
            <a:srgbClr val="FA7B17"/>
          </p15:clr>
        </p15:guide>
        <p15:guide id="2" orient="horz" pos="8037">
          <p15:clr>
            <a:srgbClr val="FA7B17"/>
          </p15:clr>
        </p15:guide>
        <p15:guide id="3" pos="605">
          <p15:clr>
            <a:srgbClr val="FA7B17"/>
          </p15:clr>
        </p15:guide>
        <p15:guide id="4" pos="14513">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_ONLY_2">
    <p:spTree>
      <p:nvGrpSpPr>
        <p:cNvPr id="1" name="Shape 34"/>
        <p:cNvGrpSpPr/>
        <p:nvPr/>
      </p:nvGrpSpPr>
      <p:grpSpPr>
        <a:xfrm>
          <a:off x="0" y="0"/>
          <a:ext cx="0" cy="0"/>
          <a:chOff x="0" y="0"/>
          <a:chExt cx="0" cy="0"/>
        </a:xfrm>
      </p:grpSpPr>
      <p:sp>
        <p:nvSpPr>
          <p:cNvPr id="35" name="Google Shape;35;g253cee8b712_1_145"/>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36" name="Google Shape;36;g253cee8b712_1_145" descr="Logo&#10;&#10;Description automatically generated"/>
          <p:cNvPicPr preferRelativeResize="0"/>
          <p:nvPr/>
        </p:nvPicPr>
        <p:blipFill rotWithShape="1">
          <a:blip r:embed="rId2">
            <a:alphaModFix/>
          </a:blip>
          <a:srcRect/>
          <a:stretch/>
        </p:blipFill>
        <p:spPr>
          <a:xfrm>
            <a:off x="10805595" y="5793615"/>
            <a:ext cx="1176197" cy="88640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_ONLY_3">
    <p:spTree>
      <p:nvGrpSpPr>
        <p:cNvPr id="1" name="Shape 37"/>
        <p:cNvGrpSpPr/>
        <p:nvPr/>
      </p:nvGrpSpPr>
      <p:grpSpPr>
        <a:xfrm>
          <a:off x="0" y="0"/>
          <a:ext cx="0" cy="0"/>
          <a:chOff x="0" y="0"/>
          <a:chExt cx="0" cy="0"/>
        </a:xfrm>
      </p:grpSpPr>
      <p:sp>
        <p:nvSpPr>
          <p:cNvPr id="38" name="Google Shape;38;g253cee8b712_1_241"/>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39" name="Google Shape;39;g253cee8b712_1_241" descr="Logo&#10;&#10;Description automatically generated"/>
          <p:cNvPicPr preferRelativeResize="0"/>
          <p:nvPr/>
        </p:nvPicPr>
        <p:blipFill rotWithShape="1">
          <a:blip r:embed="rId2">
            <a:alphaModFix/>
          </a:blip>
          <a:srcRect/>
          <a:stretch/>
        </p:blipFill>
        <p:spPr>
          <a:xfrm>
            <a:off x="10805595" y="5793615"/>
            <a:ext cx="1176197" cy="88640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alf text">
  <p:cSld name="OBJECT_2">
    <p:spTree>
      <p:nvGrpSpPr>
        <p:cNvPr id="1" name="Shape 40"/>
        <p:cNvGrpSpPr/>
        <p:nvPr/>
      </p:nvGrpSpPr>
      <p:grpSpPr>
        <a:xfrm>
          <a:off x="0" y="0"/>
          <a:ext cx="0" cy="0"/>
          <a:chOff x="0" y="0"/>
          <a:chExt cx="0" cy="0"/>
        </a:xfrm>
      </p:grpSpPr>
      <p:sp>
        <p:nvSpPr>
          <p:cNvPr id="41" name="Google Shape;41;g1e42616bcae_20_53"/>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2" name="Google Shape;42;g1e42616bcae_20_53"/>
          <p:cNvSpPr txBox="1">
            <a:spLocks noGrp="1"/>
          </p:cNvSpPr>
          <p:nvPr>
            <p:ph type="body" idx="1"/>
          </p:nvPr>
        </p:nvSpPr>
        <p:spPr>
          <a:xfrm>
            <a:off x="719400" y="1327925"/>
            <a:ext cx="5167500" cy="4351200"/>
          </a:xfrm>
          <a:prstGeom prst="rect">
            <a:avLst/>
          </a:prstGeom>
          <a:noFill/>
          <a:ln>
            <a:noFill/>
          </a:ln>
        </p:spPr>
        <p:txBody>
          <a:bodyPr spcFirstLastPara="1" wrap="square" lIns="0" tIns="0" rIns="0" bIns="0" anchor="t" anchorCtr="0">
            <a:noAutofit/>
          </a:bodyPr>
          <a:lstStyle>
            <a:lvl1pPr marL="457200" lvl="0" indent="-342900" algn="l" rtl="0">
              <a:spcBef>
                <a:spcPts val="36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pic>
        <p:nvPicPr>
          <p:cNvPr id="43" name="Google Shape;43;g1e42616bcae_20_53"/>
          <p:cNvPicPr preferRelativeResize="0"/>
          <p:nvPr/>
        </p:nvPicPr>
        <p:blipFill>
          <a:blip r:embed="rId2">
            <a:alphaModFix/>
          </a:blip>
          <a:stretch>
            <a:fillRect/>
          </a:stretch>
        </p:blipFill>
        <p:spPr>
          <a:xfrm>
            <a:off x="10829628" y="5973323"/>
            <a:ext cx="962025" cy="638175"/>
          </a:xfrm>
          <a:prstGeom prst="rect">
            <a:avLst/>
          </a:prstGeom>
          <a:noFill/>
          <a:ln>
            <a:noFill/>
          </a:ln>
        </p:spPr>
      </p:pic>
      <p:pic>
        <p:nvPicPr>
          <p:cNvPr id="44" name="Google Shape;44;g1e42616bcae_20_53"/>
          <p:cNvPicPr preferRelativeResize="0"/>
          <p:nvPr/>
        </p:nvPicPr>
        <p:blipFill rotWithShape="1">
          <a:blip r:embed="rId3">
            <a:alphaModFix/>
          </a:blip>
          <a:srcRect/>
          <a:stretch/>
        </p:blipFill>
        <p:spPr>
          <a:xfrm>
            <a:off x="9724275" y="6026445"/>
            <a:ext cx="962025" cy="63308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ubrik och innehåll">
  <p:cSld name="OBJECT_3">
    <p:spTree>
      <p:nvGrpSpPr>
        <p:cNvPr id="1" name="Shape 45"/>
        <p:cNvGrpSpPr/>
        <p:nvPr/>
      </p:nvGrpSpPr>
      <p:grpSpPr>
        <a:xfrm>
          <a:off x="0" y="0"/>
          <a:ext cx="0" cy="0"/>
          <a:chOff x="0" y="0"/>
          <a:chExt cx="0" cy="0"/>
        </a:xfrm>
      </p:grpSpPr>
      <p:sp>
        <p:nvSpPr>
          <p:cNvPr id="46" name="Google Shape;46;g1e42616bcae_20_171"/>
          <p:cNvSpPr txBox="1">
            <a:spLocks noGrp="1"/>
          </p:cNvSpPr>
          <p:nvPr>
            <p:ph type="title"/>
          </p:nvPr>
        </p:nvSpPr>
        <p:spPr>
          <a:xfrm>
            <a:off x="2029307" y="207284"/>
            <a:ext cx="7250100" cy="6351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Clr>
                <a:schemeClr val="dk1"/>
              </a:buClr>
              <a:buSzPts val="3700"/>
              <a:buFont typeface="Arial"/>
              <a:buNone/>
              <a:defRPr sz="37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
        <p:nvSpPr>
          <p:cNvPr id="47" name="Google Shape;47;g1e42616bcae_20_171"/>
          <p:cNvSpPr txBox="1">
            <a:spLocks noGrp="1"/>
          </p:cNvSpPr>
          <p:nvPr>
            <p:ph type="body" idx="1"/>
          </p:nvPr>
        </p:nvSpPr>
        <p:spPr>
          <a:xfrm>
            <a:off x="410515" y="1173870"/>
            <a:ext cx="11391900" cy="4952400"/>
          </a:xfrm>
          <a:prstGeom prst="rect">
            <a:avLst/>
          </a:prstGeom>
          <a:noFill/>
          <a:ln>
            <a:noFill/>
          </a:ln>
        </p:spPr>
        <p:txBody>
          <a:bodyPr spcFirstLastPara="1" wrap="square" lIns="0" tIns="0" rIns="0" bIns="0" anchor="t" anchorCtr="0">
            <a:noAutofit/>
          </a:bodyPr>
          <a:lstStyle>
            <a:lvl1pPr marL="457200" marR="0" lvl="0"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1pPr>
            <a:lvl2pPr marL="914400" marR="0" lvl="1"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2pPr>
            <a:lvl3pPr marL="1371600" marR="0" lvl="2"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3pPr>
            <a:lvl4pPr marL="1828800" marR="0" lvl="3"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4pPr>
            <a:lvl5pPr marL="2286000" marR="0" lvl="4"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5pPr>
            <a:lvl6pPr marL="2743200" marR="0" lvl="5"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6pPr>
            <a:lvl7pPr marL="3200400" marR="0" lvl="6"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7pPr>
            <a:lvl8pPr marL="3657600" marR="0" lvl="7"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8pPr>
            <a:lvl9pPr marL="4114800" marR="0" lvl="8"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9pPr>
          </a:lstStyle>
          <a:p>
            <a:endParaRPr/>
          </a:p>
        </p:txBody>
      </p:sp>
      <p:sp>
        <p:nvSpPr>
          <p:cNvPr id="48" name="Google Shape;48;g1e42616bcae_20_171"/>
          <p:cNvSpPr txBox="1">
            <a:spLocks noGrp="1"/>
          </p:cNvSpPr>
          <p:nvPr>
            <p:ph type="ftr" idx="11"/>
          </p:nvPr>
        </p:nvSpPr>
        <p:spPr>
          <a:xfrm>
            <a:off x="4165600" y="6356350"/>
            <a:ext cx="3860700" cy="365100"/>
          </a:xfrm>
          <a:prstGeom prst="rect">
            <a:avLst/>
          </a:prstGeom>
          <a:noFill/>
          <a:ln>
            <a:noFill/>
          </a:ln>
        </p:spPr>
        <p:txBody>
          <a:bodyPr spcFirstLastPara="1" wrap="square" lIns="121900" tIns="60925" rIns="121900" bIns="60925" anchor="ctr" anchorCtr="0">
            <a:noAutofit/>
          </a:bodyPr>
          <a:lstStyle>
            <a:lvl1pPr marR="0" lvl="0" algn="ctr" rtl="0">
              <a:spcBef>
                <a:spcPts val="0"/>
              </a:spcBef>
              <a:spcAft>
                <a:spcPts val="0"/>
              </a:spcAft>
              <a:buSzPts val="1900"/>
              <a:buNone/>
              <a:defRPr sz="1600">
                <a:solidFill>
                  <a:srgbClr val="888888"/>
                </a:solidFill>
                <a:latin typeface="Arial"/>
                <a:ea typeface="Arial"/>
                <a:cs typeface="Arial"/>
                <a:sym typeface="Arial"/>
              </a:defRPr>
            </a:lvl1pPr>
            <a:lvl2pPr marR="0" lvl="1" algn="l" rtl="0">
              <a:spcBef>
                <a:spcPts val="0"/>
              </a:spcBef>
              <a:spcAft>
                <a:spcPts val="0"/>
              </a:spcAft>
              <a:buSzPts val="19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9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9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9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9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9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9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900"/>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vå innehållsdelar" type="twoObj">
  <p:cSld name="TWO_OBJECTS">
    <p:spTree>
      <p:nvGrpSpPr>
        <p:cNvPr id="1" name="Shape 49"/>
        <p:cNvGrpSpPr/>
        <p:nvPr/>
      </p:nvGrpSpPr>
      <p:grpSpPr>
        <a:xfrm>
          <a:off x="0" y="0"/>
          <a:ext cx="0" cy="0"/>
          <a:chOff x="0" y="0"/>
          <a:chExt cx="0" cy="0"/>
        </a:xfrm>
      </p:grpSpPr>
      <p:sp>
        <p:nvSpPr>
          <p:cNvPr id="50" name="Google Shape;50;g1e42616bcae_20_175"/>
          <p:cNvSpPr txBox="1">
            <a:spLocks noGrp="1"/>
          </p:cNvSpPr>
          <p:nvPr>
            <p:ph type="title"/>
          </p:nvPr>
        </p:nvSpPr>
        <p:spPr>
          <a:xfrm>
            <a:off x="2116667" y="207284"/>
            <a:ext cx="7112100" cy="5721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Clr>
                <a:schemeClr val="dk1"/>
              </a:buClr>
              <a:buSzPts val="3700"/>
              <a:buFont typeface="Arial"/>
              <a:buNone/>
              <a:defRPr sz="37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
        <p:nvSpPr>
          <p:cNvPr id="51" name="Google Shape;51;g1e42616bcae_20_175"/>
          <p:cNvSpPr txBox="1">
            <a:spLocks noGrp="1"/>
          </p:cNvSpPr>
          <p:nvPr>
            <p:ph type="body" idx="1"/>
          </p:nvPr>
        </p:nvSpPr>
        <p:spPr>
          <a:xfrm>
            <a:off x="455664" y="1231602"/>
            <a:ext cx="5384700" cy="4894500"/>
          </a:xfrm>
          <a:prstGeom prst="rect">
            <a:avLst/>
          </a:prstGeom>
          <a:noFill/>
          <a:ln>
            <a:noFill/>
          </a:ln>
        </p:spPr>
        <p:txBody>
          <a:bodyPr spcFirstLastPara="1" wrap="square" lIns="0" tIns="0" rIns="0" bIns="0" anchor="t" anchorCtr="0">
            <a:noAutofit/>
          </a:bodyPr>
          <a:lstStyle>
            <a:lvl1pPr marL="457200" marR="0" lvl="0"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1pPr>
            <a:lvl2pPr marL="914400" marR="0" lvl="1"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2pPr>
            <a:lvl3pPr marL="1371600" marR="0" lvl="2"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3pPr>
            <a:lvl4pPr marL="1828800" marR="0" lvl="3"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4pPr>
            <a:lvl5pPr marL="2286000" marR="0" lvl="4"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52" name="Google Shape;52;g1e42616bcae_20_175"/>
          <p:cNvSpPr txBox="1">
            <a:spLocks noGrp="1"/>
          </p:cNvSpPr>
          <p:nvPr>
            <p:ph type="body" idx="2"/>
          </p:nvPr>
        </p:nvSpPr>
        <p:spPr>
          <a:xfrm>
            <a:off x="6364364" y="1231602"/>
            <a:ext cx="5384700" cy="4894500"/>
          </a:xfrm>
          <a:prstGeom prst="rect">
            <a:avLst/>
          </a:prstGeom>
          <a:noFill/>
          <a:ln>
            <a:noFill/>
          </a:ln>
        </p:spPr>
        <p:txBody>
          <a:bodyPr spcFirstLastPara="1" wrap="square" lIns="0" tIns="0" rIns="0" bIns="0" anchor="t" anchorCtr="0">
            <a:noAutofit/>
          </a:bodyPr>
          <a:lstStyle>
            <a:lvl1pPr marL="457200" marR="0" lvl="0"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1pPr>
            <a:lvl2pPr marL="914400" marR="0" lvl="1"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2pPr>
            <a:lvl3pPr marL="1371600" marR="0" lvl="2"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3pPr>
            <a:lvl4pPr marL="1828800" marR="0" lvl="3"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4pPr>
            <a:lvl5pPr marL="2286000" marR="0" lvl="4" indent="-400050" algn="l" rtl="0">
              <a:spcBef>
                <a:spcPts val="5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5pPr>
            <a:lvl6pPr marL="2743200" marR="0" lvl="5"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53" name="Google Shape;53;g1e42616bcae_20_175"/>
          <p:cNvSpPr txBox="1">
            <a:spLocks noGrp="1"/>
          </p:cNvSpPr>
          <p:nvPr>
            <p:ph type="ftr" idx="11"/>
          </p:nvPr>
        </p:nvSpPr>
        <p:spPr>
          <a:xfrm>
            <a:off x="4165600" y="6356350"/>
            <a:ext cx="3860700" cy="365100"/>
          </a:xfrm>
          <a:prstGeom prst="rect">
            <a:avLst/>
          </a:prstGeom>
          <a:noFill/>
          <a:ln>
            <a:noFill/>
          </a:ln>
        </p:spPr>
        <p:txBody>
          <a:bodyPr spcFirstLastPara="1" wrap="square" lIns="121900" tIns="60925" rIns="121900" bIns="60925" anchor="ctr" anchorCtr="0">
            <a:noAutofit/>
          </a:bodyPr>
          <a:lstStyle>
            <a:lvl1pPr marR="0" lvl="0" algn="ctr" rtl="0">
              <a:spcBef>
                <a:spcPts val="0"/>
              </a:spcBef>
              <a:spcAft>
                <a:spcPts val="0"/>
              </a:spcAft>
              <a:buSzPts val="1900"/>
              <a:buNone/>
              <a:defRPr sz="1600">
                <a:solidFill>
                  <a:srgbClr val="888888"/>
                </a:solidFill>
                <a:latin typeface="Arial"/>
                <a:ea typeface="Arial"/>
                <a:cs typeface="Arial"/>
                <a:sym typeface="Arial"/>
              </a:defRPr>
            </a:lvl1pPr>
            <a:lvl2pPr marR="0" lvl="1" algn="l" rtl="0">
              <a:spcBef>
                <a:spcPts val="0"/>
              </a:spcBef>
              <a:spcAft>
                <a:spcPts val="0"/>
              </a:spcAft>
              <a:buSzPts val="19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9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9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9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9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9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9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900"/>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
        <p:cNvGrpSpPr/>
        <p:nvPr/>
      </p:nvGrpSpPr>
      <p:grpSpPr>
        <a:xfrm>
          <a:off x="0" y="0"/>
          <a:ext cx="0" cy="0"/>
          <a:chOff x="0" y="0"/>
          <a:chExt cx="0" cy="0"/>
        </a:xfrm>
      </p:grpSpPr>
      <p:sp>
        <p:nvSpPr>
          <p:cNvPr id="55" name="Google Shape;55;g2552a88f8a7_23_162"/>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6" name="Google Shape;56;g2552a88f8a7_23_162"/>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lvl1pPr marL="457200" lvl="0" indent="-381000" rtl="0">
              <a:spcBef>
                <a:spcPts val="480"/>
              </a:spcBef>
              <a:spcAft>
                <a:spcPts val="0"/>
              </a:spcAft>
              <a:buSzPts val="24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30200" rtl="0">
              <a:spcBef>
                <a:spcPts val="600"/>
              </a:spcBef>
              <a:spcAft>
                <a:spcPts val="0"/>
              </a:spcAft>
              <a:buSzPts val="1600"/>
              <a:buChar char="•"/>
              <a:defRPr/>
            </a:lvl4pPr>
            <a:lvl5pPr marL="2286000" lvl="4" indent="-330200" rtl="0">
              <a:spcBef>
                <a:spcPts val="600"/>
              </a:spcBef>
              <a:spcAft>
                <a:spcPts val="0"/>
              </a:spcAft>
              <a:buSzPts val="1600"/>
              <a:buChar char="•"/>
              <a:defRPr/>
            </a:lvl5pPr>
            <a:lvl6pPr marL="2743200" lvl="5" indent="-330200" rtl="0">
              <a:spcBef>
                <a:spcPts val="600"/>
              </a:spcBef>
              <a:spcAft>
                <a:spcPts val="0"/>
              </a:spcAft>
              <a:buSzPts val="1600"/>
              <a:buChar char="•"/>
              <a:defRPr/>
            </a:lvl6pPr>
            <a:lvl7pPr marL="3200400" lvl="6" indent="-330200" rtl="0">
              <a:spcBef>
                <a:spcPts val="400"/>
              </a:spcBef>
              <a:spcAft>
                <a:spcPts val="0"/>
              </a:spcAft>
              <a:buSzPts val="1600"/>
              <a:buChar char="•"/>
              <a:defRPr/>
            </a:lvl7pPr>
            <a:lvl8pPr marL="3657600" lvl="7" indent="-330200" rtl="0">
              <a:spcBef>
                <a:spcPts val="400"/>
              </a:spcBef>
              <a:spcAft>
                <a:spcPts val="0"/>
              </a:spcAft>
              <a:buSzPts val="1600"/>
              <a:buChar char="•"/>
              <a:defRPr/>
            </a:lvl8pPr>
            <a:lvl9pPr marL="4114800" lvl="8" indent="-330200" rtl="0">
              <a:spcBef>
                <a:spcPts val="400"/>
              </a:spcBef>
              <a:spcAft>
                <a:spcPts val="0"/>
              </a:spcAft>
              <a:buSzPts val="1600"/>
              <a:buChar char="•"/>
              <a:defRPr/>
            </a:lvl9pPr>
          </a:lstStyle>
          <a:p>
            <a:endParaRPr/>
          </a:p>
        </p:txBody>
      </p:sp>
      <p:sp>
        <p:nvSpPr>
          <p:cNvPr id="57" name="Google Shape;57;g2552a88f8a7_23_16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1">
  <p:cSld name="Content">
    <p:spTree>
      <p:nvGrpSpPr>
        <p:cNvPr id="1" name="Shape 58"/>
        <p:cNvGrpSpPr/>
        <p:nvPr/>
      </p:nvGrpSpPr>
      <p:grpSpPr>
        <a:xfrm>
          <a:off x="0" y="0"/>
          <a:ext cx="0" cy="0"/>
          <a:chOff x="0" y="0"/>
          <a:chExt cx="0" cy="0"/>
        </a:xfrm>
      </p:grpSpPr>
      <p:sp>
        <p:nvSpPr>
          <p:cNvPr id="59" name="Google Shape;59;g2552a88f8a7_23_2439"/>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60" name="Google Shape;60;g2552a88f8a7_23_2439"/>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61" name="Google Shape;61;g2552a88f8a7_23_2439"/>
          <p:cNvPicPr preferRelativeResize="0"/>
          <p:nvPr/>
        </p:nvPicPr>
        <p:blipFill rotWithShape="1">
          <a:blip r:embed="rId2">
            <a:alphaModFix/>
          </a:blip>
          <a:srcRect/>
          <a:stretch/>
        </p:blipFill>
        <p:spPr>
          <a:xfrm>
            <a:off x="10965233" y="5936367"/>
            <a:ext cx="1089900" cy="7506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al">
  <p:cSld name="TITLE_AND_BODY_1">
    <p:spTree>
      <p:nvGrpSpPr>
        <p:cNvPr id="1" name="Shape 62"/>
        <p:cNvGrpSpPr/>
        <p:nvPr/>
      </p:nvGrpSpPr>
      <p:grpSpPr>
        <a:xfrm>
          <a:off x="0" y="0"/>
          <a:ext cx="0" cy="0"/>
          <a:chOff x="0" y="0"/>
          <a:chExt cx="0" cy="0"/>
        </a:xfrm>
      </p:grpSpPr>
      <p:sp>
        <p:nvSpPr>
          <p:cNvPr id="63" name="Google Shape;63;g25596b3ebeb_40_308"/>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lvl1pPr lvl="0" rtl="0">
              <a:spcBef>
                <a:spcPts val="0"/>
              </a:spcBef>
              <a:spcAft>
                <a:spcPts val="0"/>
              </a:spcAft>
              <a:buSzPts val="1400"/>
              <a:buFont typeface="Corbel"/>
              <a:buNone/>
              <a:defRPr>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 name="Google Shape;64;g25596b3ebeb_40_308"/>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lvl1pPr marL="457200" lvl="0" indent="-381000" rtl="0">
              <a:spcBef>
                <a:spcPts val="480"/>
              </a:spcBef>
              <a:spcAft>
                <a:spcPts val="0"/>
              </a:spcAft>
              <a:buSzPts val="2400"/>
              <a:buFont typeface="Corbel"/>
              <a:buChar char="•"/>
              <a:defRPr>
                <a:latin typeface="Corbel"/>
                <a:ea typeface="Corbel"/>
                <a:cs typeface="Corbel"/>
                <a:sym typeface="Corbel"/>
              </a:defRPr>
            </a:lvl1pPr>
            <a:lvl2pPr marL="914400" lvl="1" indent="-355600" rtl="0">
              <a:spcBef>
                <a:spcPts val="600"/>
              </a:spcBef>
              <a:spcAft>
                <a:spcPts val="0"/>
              </a:spcAft>
              <a:buSzPts val="2000"/>
              <a:buFont typeface="Corbel"/>
              <a:buChar char="•"/>
              <a:defRPr>
                <a:latin typeface="Corbel"/>
                <a:ea typeface="Corbel"/>
                <a:cs typeface="Corbel"/>
                <a:sym typeface="Corbel"/>
              </a:defRPr>
            </a:lvl2pPr>
            <a:lvl3pPr marL="1371600" lvl="2" indent="-355600" rtl="0">
              <a:spcBef>
                <a:spcPts val="600"/>
              </a:spcBef>
              <a:spcAft>
                <a:spcPts val="0"/>
              </a:spcAft>
              <a:buSzPts val="2000"/>
              <a:buFont typeface="Corbel"/>
              <a:buChar char="•"/>
              <a:defRPr>
                <a:latin typeface="Corbel"/>
                <a:ea typeface="Corbel"/>
                <a:cs typeface="Corbel"/>
                <a:sym typeface="Corbel"/>
              </a:defRPr>
            </a:lvl3pPr>
            <a:lvl4pPr marL="1828800" lvl="3" indent="-330200" rtl="0">
              <a:spcBef>
                <a:spcPts val="600"/>
              </a:spcBef>
              <a:spcAft>
                <a:spcPts val="0"/>
              </a:spcAft>
              <a:buSzPts val="1600"/>
              <a:buFont typeface="Corbel"/>
              <a:buChar char="•"/>
              <a:defRPr>
                <a:latin typeface="Corbel"/>
                <a:ea typeface="Corbel"/>
                <a:cs typeface="Corbel"/>
                <a:sym typeface="Corbel"/>
              </a:defRPr>
            </a:lvl4pPr>
            <a:lvl5pPr marL="2286000" lvl="4" indent="-330200" rtl="0">
              <a:spcBef>
                <a:spcPts val="600"/>
              </a:spcBef>
              <a:spcAft>
                <a:spcPts val="0"/>
              </a:spcAft>
              <a:buSzPts val="1600"/>
              <a:buFont typeface="Corbel"/>
              <a:buChar char="•"/>
              <a:defRPr>
                <a:latin typeface="Corbel"/>
                <a:ea typeface="Corbel"/>
                <a:cs typeface="Corbel"/>
                <a:sym typeface="Corbel"/>
              </a:defRPr>
            </a:lvl5pPr>
            <a:lvl6pPr marL="2743200" lvl="5" indent="-330200" rtl="0">
              <a:spcBef>
                <a:spcPts val="600"/>
              </a:spcBef>
              <a:spcAft>
                <a:spcPts val="0"/>
              </a:spcAft>
              <a:buSzPts val="1600"/>
              <a:buFont typeface="Corbel"/>
              <a:buChar char="•"/>
              <a:defRPr>
                <a:latin typeface="Corbel"/>
                <a:ea typeface="Corbel"/>
                <a:cs typeface="Corbel"/>
                <a:sym typeface="Corbel"/>
              </a:defRPr>
            </a:lvl6pPr>
            <a:lvl7pPr marL="3200400" lvl="6" indent="-330200" rtl="0">
              <a:spcBef>
                <a:spcPts val="400"/>
              </a:spcBef>
              <a:spcAft>
                <a:spcPts val="0"/>
              </a:spcAft>
              <a:buSzPts val="1600"/>
              <a:buFont typeface="Corbel"/>
              <a:buChar char="•"/>
              <a:defRPr>
                <a:latin typeface="Corbel"/>
                <a:ea typeface="Corbel"/>
                <a:cs typeface="Corbel"/>
                <a:sym typeface="Corbel"/>
              </a:defRPr>
            </a:lvl7pPr>
            <a:lvl8pPr marL="3657600" lvl="7" indent="-330200" rtl="0">
              <a:spcBef>
                <a:spcPts val="400"/>
              </a:spcBef>
              <a:spcAft>
                <a:spcPts val="0"/>
              </a:spcAft>
              <a:buSzPts val="1600"/>
              <a:buFont typeface="Corbel"/>
              <a:buChar char="•"/>
              <a:defRPr>
                <a:latin typeface="Corbel"/>
                <a:ea typeface="Corbel"/>
                <a:cs typeface="Corbel"/>
                <a:sym typeface="Corbel"/>
              </a:defRPr>
            </a:lvl8pPr>
            <a:lvl9pPr marL="4114800" lvl="8" indent="-330200" rtl="0">
              <a:spcBef>
                <a:spcPts val="400"/>
              </a:spcBef>
              <a:spcAft>
                <a:spcPts val="0"/>
              </a:spcAft>
              <a:buSzPts val="1600"/>
              <a:buFont typeface="Corbel"/>
              <a:buChar char="•"/>
              <a:defRPr>
                <a:latin typeface="Corbel"/>
                <a:ea typeface="Corbel"/>
                <a:cs typeface="Corbel"/>
                <a:sym typeface="Corbel"/>
              </a:defRPr>
            </a:lvl9pPr>
          </a:lstStyle>
          <a:p>
            <a:endParaRPr/>
          </a:p>
        </p:txBody>
      </p:sp>
      <p:sp>
        <p:nvSpPr>
          <p:cNvPr id="65" name="Google Shape;65;g25596b3ebeb_40_30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pic>
        <p:nvPicPr>
          <p:cNvPr id="66" name="Google Shape;66;g25596b3ebeb_40_308"/>
          <p:cNvPicPr preferRelativeResize="0"/>
          <p:nvPr/>
        </p:nvPicPr>
        <p:blipFill rotWithShape="1">
          <a:blip r:embed="rId2">
            <a:alphaModFix/>
          </a:blip>
          <a:srcRect/>
          <a:stretch/>
        </p:blipFill>
        <p:spPr>
          <a:xfrm>
            <a:off x="10839067" y="5840133"/>
            <a:ext cx="1189130" cy="90229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OBJECT_4">
    <p:spTree>
      <p:nvGrpSpPr>
        <p:cNvPr id="1" name="Shape 67"/>
        <p:cNvGrpSpPr/>
        <p:nvPr/>
      </p:nvGrpSpPr>
      <p:grpSpPr>
        <a:xfrm>
          <a:off x="0" y="0"/>
          <a:ext cx="0" cy="0"/>
          <a:chOff x="0" y="0"/>
          <a:chExt cx="0" cy="0"/>
        </a:xfrm>
      </p:grpSpPr>
      <p:pic>
        <p:nvPicPr>
          <p:cNvPr id="68" name="Google Shape;68;g25596b3ebeb_40_313" descr="ELIXIR_logo.jpg"/>
          <p:cNvPicPr preferRelativeResize="0"/>
          <p:nvPr/>
        </p:nvPicPr>
        <p:blipFill rotWithShape="1">
          <a:blip r:embed="rId2">
            <a:alphaModFix/>
          </a:blip>
          <a:srcRect/>
          <a:stretch/>
        </p:blipFill>
        <p:spPr>
          <a:xfrm>
            <a:off x="10513484" y="5742879"/>
            <a:ext cx="1320800" cy="953198"/>
          </a:xfrm>
          <a:prstGeom prst="rect">
            <a:avLst/>
          </a:prstGeom>
          <a:noFill/>
          <a:ln>
            <a:noFill/>
          </a:ln>
        </p:spPr>
      </p:pic>
      <p:sp>
        <p:nvSpPr>
          <p:cNvPr id="69" name="Google Shape;69;g25596b3ebeb_40_313"/>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5596b3ebeb_40_313"/>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lvl="0" indent="-342900" algn="l" rtl="0">
              <a:spcBef>
                <a:spcPts val="36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_ONLY_4">
    <p:spTree>
      <p:nvGrpSpPr>
        <p:cNvPr id="1" name="Shape 71"/>
        <p:cNvGrpSpPr/>
        <p:nvPr/>
      </p:nvGrpSpPr>
      <p:grpSpPr>
        <a:xfrm>
          <a:off x="0" y="0"/>
          <a:ext cx="0" cy="0"/>
          <a:chOff x="0" y="0"/>
          <a:chExt cx="0" cy="0"/>
        </a:xfrm>
      </p:grpSpPr>
      <p:pic>
        <p:nvPicPr>
          <p:cNvPr id="72" name="Google Shape;72;g25596b3ebeb_40_317" descr="ELIXIR_logo.jpg"/>
          <p:cNvPicPr preferRelativeResize="0"/>
          <p:nvPr/>
        </p:nvPicPr>
        <p:blipFill rotWithShape="1">
          <a:blip r:embed="rId2">
            <a:alphaModFix/>
          </a:blip>
          <a:srcRect/>
          <a:stretch/>
        </p:blipFill>
        <p:spPr>
          <a:xfrm>
            <a:off x="10513484" y="5720577"/>
            <a:ext cx="1320800" cy="975500"/>
          </a:xfrm>
          <a:prstGeom prst="rect">
            <a:avLst/>
          </a:prstGeom>
          <a:noFill/>
          <a:ln>
            <a:noFill/>
          </a:ln>
        </p:spPr>
      </p:pic>
      <p:sp>
        <p:nvSpPr>
          <p:cNvPr id="73" name="Google Shape;73;g25596b3ebeb_40_317"/>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general 1">
  <p:cSld name="TITLE_AND_BODY_2">
    <p:spTree>
      <p:nvGrpSpPr>
        <p:cNvPr id="1" name="Shape 74"/>
        <p:cNvGrpSpPr/>
        <p:nvPr/>
      </p:nvGrpSpPr>
      <p:grpSpPr>
        <a:xfrm>
          <a:off x="0" y="0"/>
          <a:ext cx="0" cy="0"/>
          <a:chOff x="0" y="0"/>
          <a:chExt cx="0" cy="0"/>
        </a:xfrm>
      </p:grpSpPr>
      <p:sp>
        <p:nvSpPr>
          <p:cNvPr id="75" name="Google Shape;75;g25596b3ebeb_40_320"/>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lvl1pPr lvl="0" rtl="0">
              <a:spcBef>
                <a:spcPts val="0"/>
              </a:spcBef>
              <a:spcAft>
                <a:spcPts val="0"/>
              </a:spcAft>
              <a:buSzPts val="1400"/>
              <a:buFont typeface="Corbel"/>
              <a:buNone/>
              <a:defRPr>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 name="Google Shape;76;g25596b3ebeb_40_320"/>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lvl1pPr marL="457200" lvl="0" indent="-381000" rtl="0">
              <a:spcBef>
                <a:spcPts val="480"/>
              </a:spcBef>
              <a:spcAft>
                <a:spcPts val="0"/>
              </a:spcAft>
              <a:buSzPts val="2400"/>
              <a:buFont typeface="Corbel"/>
              <a:buChar char="•"/>
              <a:defRPr>
                <a:latin typeface="Corbel"/>
                <a:ea typeface="Corbel"/>
                <a:cs typeface="Corbel"/>
                <a:sym typeface="Corbel"/>
              </a:defRPr>
            </a:lvl1pPr>
            <a:lvl2pPr marL="914400" lvl="1" indent="-355600" rtl="0">
              <a:spcBef>
                <a:spcPts val="600"/>
              </a:spcBef>
              <a:spcAft>
                <a:spcPts val="0"/>
              </a:spcAft>
              <a:buSzPts val="2000"/>
              <a:buFont typeface="Corbel"/>
              <a:buChar char="•"/>
              <a:defRPr>
                <a:latin typeface="Corbel"/>
                <a:ea typeface="Corbel"/>
                <a:cs typeface="Corbel"/>
                <a:sym typeface="Corbel"/>
              </a:defRPr>
            </a:lvl2pPr>
            <a:lvl3pPr marL="1371600" lvl="2" indent="-355600" rtl="0">
              <a:spcBef>
                <a:spcPts val="600"/>
              </a:spcBef>
              <a:spcAft>
                <a:spcPts val="0"/>
              </a:spcAft>
              <a:buSzPts val="2000"/>
              <a:buFont typeface="Corbel"/>
              <a:buChar char="•"/>
              <a:defRPr>
                <a:latin typeface="Corbel"/>
                <a:ea typeface="Corbel"/>
                <a:cs typeface="Corbel"/>
                <a:sym typeface="Corbel"/>
              </a:defRPr>
            </a:lvl3pPr>
            <a:lvl4pPr marL="1828800" lvl="3" indent="-330200" rtl="0">
              <a:spcBef>
                <a:spcPts val="600"/>
              </a:spcBef>
              <a:spcAft>
                <a:spcPts val="0"/>
              </a:spcAft>
              <a:buSzPts val="1600"/>
              <a:buFont typeface="Corbel"/>
              <a:buChar char="•"/>
              <a:defRPr>
                <a:latin typeface="Corbel"/>
                <a:ea typeface="Corbel"/>
                <a:cs typeface="Corbel"/>
                <a:sym typeface="Corbel"/>
              </a:defRPr>
            </a:lvl4pPr>
            <a:lvl5pPr marL="2286000" lvl="4" indent="-330200" rtl="0">
              <a:spcBef>
                <a:spcPts val="600"/>
              </a:spcBef>
              <a:spcAft>
                <a:spcPts val="0"/>
              </a:spcAft>
              <a:buSzPts val="1600"/>
              <a:buFont typeface="Corbel"/>
              <a:buChar char="•"/>
              <a:defRPr>
                <a:latin typeface="Corbel"/>
                <a:ea typeface="Corbel"/>
                <a:cs typeface="Corbel"/>
                <a:sym typeface="Corbel"/>
              </a:defRPr>
            </a:lvl5pPr>
            <a:lvl6pPr marL="2743200" lvl="5" indent="-330200" rtl="0">
              <a:spcBef>
                <a:spcPts val="600"/>
              </a:spcBef>
              <a:spcAft>
                <a:spcPts val="0"/>
              </a:spcAft>
              <a:buSzPts val="1600"/>
              <a:buFont typeface="Corbel"/>
              <a:buChar char="•"/>
              <a:defRPr>
                <a:latin typeface="Corbel"/>
                <a:ea typeface="Corbel"/>
                <a:cs typeface="Corbel"/>
                <a:sym typeface="Corbel"/>
              </a:defRPr>
            </a:lvl6pPr>
            <a:lvl7pPr marL="3200400" lvl="6" indent="-330200" rtl="0">
              <a:spcBef>
                <a:spcPts val="400"/>
              </a:spcBef>
              <a:spcAft>
                <a:spcPts val="0"/>
              </a:spcAft>
              <a:buSzPts val="1600"/>
              <a:buFont typeface="Corbel"/>
              <a:buChar char="•"/>
              <a:defRPr>
                <a:latin typeface="Corbel"/>
                <a:ea typeface="Corbel"/>
                <a:cs typeface="Corbel"/>
                <a:sym typeface="Corbel"/>
              </a:defRPr>
            </a:lvl7pPr>
            <a:lvl8pPr marL="3657600" lvl="7" indent="-330200" rtl="0">
              <a:spcBef>
                <a:spcPts val="400"/>
              </a:spcBef>
              <a:spcAft>
                <a:spcPts val="0"/>
              </a:spcAft>
              <a:buSzPts val="1600"/>
              <a:buFont typeface="Corbel"/>
              <a:buChar char="•"/>
              <a:defRPr>
                <a:latin typeface="Corbel"/>
                <a:ea typeface="Corbel"/>
                <a:cs typeface="Corbel"/>
                <a:sym typeface="Corbel"/>
              </a:defRPr>
            </a:lvl8pPr>
            <a:lvl9pPr marL="4114800" lvl="8" indent="-330200" rtl="0">
              <a:spcBef>
                <a:spcPts val="400"/>
              </a:spcBef>
              <a:spcAft>
                <a:spcPts val="0"/>
              </a:spcAft>
              <a:buSzPts val="1600"/>
              <a:buFont typeface="Corbel"/>
              <a:buChar char="•"/>
              <a:defRPr>
                <a:latin typeface="Corbel"/>
                <a:ea typeface="Corbel"/>
                <a:cs typeface="Corbel"/>
                <a:sym typeface="Corbel"/>
              </a:defRPr>
            </a:lvl9pPr>
          </a:lstStyle>
          <a:p>
            <a:endParaRPr/>
          </a:p>
        </p:txBody>
      </p:sp>
      <p:sp>
        <p:nvSpPr>
          <p:cNvPr id="77" name="Google Shape;77;g25596b3ebeb_40_32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pic>
        <p:nvPicPr>
          <p:cNvPr id="78" name="Google Shape;78;g25596b3ebeb_40_320"/>
          <p:cNvPicPr preferRelativeResize="0"/>
          <p:nvPr/>
        </p:nvPicPr>
        <p:blipFill rotWithShape="1">
          <a:blip r:embed="rId2">
            <a:alphaModFix/>
          </a:blip>
          <a:srcRect/>
          <a:stretch/>
        </p:blipFill>
        <p:spPr>
          <a:xfrm>
            <a:off x="10839067" y="5840133"/>
            <a:ext cx="1189130" cy="902299"/>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g255b2d14ef7_2_98"/>
          <p:cNvSpPr txBox="1">
            <a:spLocks noGrp="1"/>
          </p:cNvSpPr>
          <p:nvPr>
            <p:ph type="title"/>
          </p:nvPr>
        </p:nvSpPr>
        <p:spPr>
          <a:xfrm>
            <a:off x="415600" y="408733"/>
            <a:ext cx="11360700" cy="5295300"/>
          </a:xfrm>
          <a:prstGeom prst="rect">
            <a:avLst/>
          </a:prstGeom>
          <a:noFill/>
          <a:ln>
            <a:noFill/>
          </a:ln>
        </p:spPr>
        <p:txBody>
          <a:bodyPr spcFirstLastPara="1" wrap="square" lIns="121900" tIns="121900" rIns="121900" bIns="121900" anchor="ctr" anchorCtr="0">
            <a:normAutofit/>
          </a:bodyPr>
          <a:lstStyle>
            <a:lvl1pPr lvl="0" algn="ctr" rtl="0">
              <a:lnSpc>
                <a:spcPct val="100000"/>
              </a:lnSpc>
              <a:spcBef>
                <a:spcPts val="0"/>
              </a:spcBef>
              <a:spcAft>
                <a:spcPts val="0"/>
              </a:spcAft>
              <a:buSzPts val="4800"/>
              <a:buNone/>
              <a:defRPr sz="4800"/>
            </a:lvl1pPr>
            <a:lvl2pPr lvl="1" algn="ctr" rtl="0">
              <a:lnSpc>
                <a:spcPct val="100000"/>
              </a:lnSpc>
              <a:spcBef>
                <a:spcPts val="0"/>
              </a:spcBef>
              <a:spcAft>
                <a:spcPts val="0"/>
              </a:spcAft>
              <a:buSzPts val="4800"/>
              <a:buNone/>
              <a:defRPr sz="4800"/>
            </a:lvl2pPr>
            <a:lvl3pPr lvl="2" algn="ctr" rtl="0">
              <a:lnSpc>
                <a:spcPct val="100000"/>
              </a:lnSpc>
              <a:spcBef>
                <a:spcPts val="0"/>
              </a:spcBef>
              <a:spcAft>
                <a:spcPts val="0"/>
              </a:spcAft>
              <a:buSzPts val="4800"/>
              <a:buNone/>
              <a:defRPr sz="4800"/>
            </a:lvl3pPr>
            <a:lvl4pPr lvl="3" algn="ctr" rtl="0">
              <a:lnSpc>
                <a:spcPct val="100000"/>
              </a:lnSpc>
              <a:spcBef>
                <a:spcPts val="0"/>
              </a:spcBef>
              <a:spcAft>
                <a:spcPts val="0"/>
              </a:spcAft>
              <a:buSzPts val="4800"/>
              <a:buNone/>
              <a:defRPr sz="4800"/>
            </a:lvl4pPr>
            <a:lvl5pPr lvl="4" algn="ctr" rtl="0">
              <a:lnSpc>
                <a:spcPct val="100000"/>
              </a:lnSpc>
              <a:spcBef>
                <a:spcPts val="0"/>
              </a:spcBef>
              <a:spcAft>
                <a:spcPts val="0"/>
              </a:spcAft>
              <a:buSzPts val="4800"/>
              <a:buNone/>
              <a:defRPr sz="4800"/>
            </a:lvl5pPr>
            <a:lvl6pPr lvl="5" algn="ctr" rtl="0">
              <a:lnSpc>
                <a:spcPct val="100000"/>
              </a:lnSpc>
              <a:spcBef>
                <a:spcPts val="0"/>
              </a:spcBef>
              <a:spcAft>
                <a:spcPts val="0"/>
              </a:spcAft>
              <a:buSzPts val="4800"/>
              <a:buNone/>
              <a:defRPr sz="4800"/>
            </a:lvl6pPr>
            <a:lvl7pPr lvl="6" algn="ctr" rtl="0">
              <a:lnSpc>
                <a:spcPct val="100000"/>
              </a:lnSpc>
              <a:spcBef>
                <a:spcPts val="0"/>
              </a:spcBef>
              <a:spcAft>
                <a:spcPts val="0"/>
              </a:spcAft>
              <a:buSzPts val="4800"/>
              <a:buNone/>
              <a:defRPr sz="4800"/>
            </a:lvl7pPr>
            <a:lvl8pPr lvl="7" algn="ctr" rtl="0">
              <a:lnSpc>
                <a:spcPct val="100000"/>
              </a:lnSpc>
              <a:spcBef>
                <a:spcPts val="0"/>
              </a:spcBef>
              <a:spcAft>
                <a:spcPts val="0"/>
              </a:spcAft>
              <a:buSzPts val="4800"/>
              <a:buNone/>
              <a:defRPr sz="4800"/>
            </a:lvl8pPr>
            <a:lvl9pPr lvl="8" algn="ctr" rtl="0">
              <a:lnSpc>
                <a:spcPct val="100000"/>
              </a:lnSpc>
              <a:spcBef>
                <a:spcPts val="0"/>
              </a:spcBef>
              <a:spcAft>
                <a:spcPts val="0"/>
              </a:spcAft>
              <a:buSzPts val="4800"/>
              <a:buNone/>
              <a:defRPr sz="4800"/>
            </a:lvl9pPr>
          </a:lstStyle>
          <a:p>
            <a:endParaRPr/>
          </a:p>
        </p:txBody>
      </p:sp>
      <p:sp>
        <p:nvSpPr>
          <p:cNvPr id="81" name="Google Shape;81;g255b2d14ef7_2_98"/>
          <p:cNvSpPr txBox="1">
            <a:spLocks noGrp="1"/>
          </p:cNvSpPr>
          <p:nvPr>
            <p:ph type="sldNum" idx="12"/>
          </p:nvPr>
        </p:nvSpPr>
        <p:spPr>
          <a:xfrm>
            <a:off x="11296611" y="6217623"/>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82" name="Google Shape;82;g255b2d14ef7_2_98"/>
          <p:cNvPicPr preferRelativeResize="0"/>
          <p:nvPr/>
        </p:nvPicPr>
        <p:blipFill rotWithShape="1">
          <a:blip r:embed="rId2">
            <a:alphaModFix/>
          </a:blip>
          <a:srcRect t="22615" b="31778"/>
          <a:stretch/>
        </p:blipFill>
        <p:spPr>
          <a:xfrm>
            <a:off x="415600" y="5891633"/>
            <a:ext cx="1506466" cy="68693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_AND_BODY_3">
    <p:spTree>
      <p:nvGrpSpPr>
        <p:cNvPr id="1" name="Shape 83"/>
        <p:cNvGrpSpPr/>
        <p:nvPr/>
      </p:nvGrpSpPr>
      <p:grpSpPr>
        <a:xfrm>
          <a:off x="0" y="0"/>
          <a:ext cx="0" cy="0"/>
          <a:chOff x="0" y="0"/>
          <a:chExt cx="0" cy="0"/>
        </a:xfrm>
      </p:grpSpPr>
      <p:sp>
        <p:nvSpPr>
          <p:cNvPr id="84" name="Google Shape;84;g25596b3ebeb_2_618"/>
          <p:cNvSpPr txBox="1">
            <a:spLocks noGrp="1"/>
          </p:cNvSpPr>
          <p:nvPr>
            <p:ph type="title"/>
          </p:nvPr>
        </p:nvSpPr>
        <p:spPr>
          <a:xfrm>
            <a:off x="3787200" y="71040"/>
            <a:ext cx="8342400" cy="9177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5" name="Google Shape;85;g25596b3ebeb_2_618"/>
          <p:cNvSpPr txBox="1">
            <a:spLocks noGrp="1"/>
          </p:cNvSpPr>
          <p:nvPr>
            <p:ph type="subTitle" idx="1"/>
          </p:nvPr>
        </p:nvSpPr>
        <p:spPr>
          <a:xfrm>
            <a:off x="609600" y="1604640"/>
            <a:ext cx="10972500" cy="3977100"/>
          </a:xfrm>
          <a:prstGeom prst="rect">
            <a:avLst/>
          </a:prstGeom>
          <a:noFill/>
          <a:ln>
            <a:noFill/>
          </a:ln>
        </p:spPr>
        <p:txBody>
          <a:bodyPr spcFirstLastPara="1" wrap="square" lIns="0" tIns="0" rIns="0" bIns="0" anchor="ctr" anchorCtr="0">
            <a:noAutofit/>
          </a:bodyPr>
          <a:lstStyle>
            <a:lvl1pPr lvl="0" algn="l" rtl="0">
              <a:spcBef>
                <a:spcPts val="480"/>
              </a:spcBef>
              <a:spcAft>
                <a:spcPts val="0"/>
              </a:spcAft>
              <a:buSzPts val="2400"/>
              <a:buNone/>
              <a:defRPr/>
            </a:lvl1pPr>
            <a:lvl2pPr lvl="1" algn="l" rtl="0">
              <a:spcBef>
                <a:spcPts val="600"/>
              </a:spcBef>
              <a:spcAft>
                <a:spcPts val="0"/>
              </a:spcAft>
              <a:buSzPts val="2000"/>
              <a:buNone/>
              <a:defRPr/>
            </a:lvl2pPr>
            <a:lvl3pPr lvl="2" algn="l" rtl="0">
              <a:spcBef>
                <a:spcPts val="600"/>
              </a:spcBef>
              <a:spcAft>
                <a:spcPts val="0"/>
              </a:spcAft>
              <a:buSzPts val="2000"/>
              <a:buNone/>
              <a:defRPr/>
            </a:lvl3pPr>
            <a:lvl4pPr lvl="3" algn="l" rtl="0">
              <a:spcBef>
                <a:spcPts val="600"/>
              </a:spcBef>
              <a:spcAft>
                <a:spcPts val="0"/>
              </a:spcAft>
              <a:buSzPts val="1600"/>
              <a:buNone/>
              <a:defRPr/>
            </a:lvl4pPr>
            <a:lvl5pPr lvl="4" algn="l" rtl="0">
              <a:spcBef>
                <a:spcPts val="600"/>
              </a:spcBef>
              <a:spcAft>
                <a:spcPts val="0"/>
              </a:spcAft>
              <a:buSzPts val="1600"/>
              <a:buNone/>
              <a:defRPr/>
            </a:lvl5pPr>
            <a:lvl6pPr lvl="5" algn="l" rtl="0">
              <a:spcBef>
                <a:spcPts val="600"/>
              </a:spcBef>
              <a:spcAft>
                <a:spcPts val="0"/>
              </a:spcAft>
              <a:buSzPts val="1600"/>
              <a:buNone/>
              <a:defRPr/>
            </a:lvl6pPr>
            <a:lvl7pPr lvl="6" algn="l" rtl="0">
              <a:spcBef>
                <a:spcPts val="400"/>
              </a:spcBef>
              <a:spcAft>
                <a:spcPts val="0"/>
              </a:spcAft>
              <a:buSzPts val="1600"/>
              <a:buNone/>
              <a:defRPr/>
            </a:lvl7pPr>
            <a:lvl8pPr lvl="7" algn="l" rtl="0">
              <a:spcBef>
                <a:spcPts val="400"/>
              </a:spcBef>
              <a:spcAft>
                <a:spcPts val="0"/>
              </a:spcAft>
              <a:buSzPts val="1600"/>
              <a:buNone/>
              <a:defRPr/>
            </a:lvl8pPr>
            <a:lvl9pPr lvl="8" algn="l" rtl="0">
              <a:spcBef>
                <a:spcPts val="400"/>
              </a:spcBef>
              <a:spcAft>
                <a:spcPts val="0"/>
              </a:spcAft>
              <a:buSzPts val="16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3">
  <p:cSld name="TITLE_ONLY_5">
    <p:spTree>
      <p:nvGrpSpPr>
        <p:cNvPr id="1" name="Shape 86"/>
        <p:cNvGrpSpPr/>
        <p:nvPr/>
      </p:nvGrpSpPr>
      <p:grpSpPr>
        <a:xfrm>
          <a:off x="0" y="0"/>
          <a:ext cx="0" cy="0"/>
          <a:chOff x="0" y="0"/>
          <a:chExt cx="0" cy="0"/>
        </a:xfrm>
      </p:grpSpPr>
      <p:sp>
        <p:nvSpPr>
          <p:cNvPr id="87" name="Google Shape;87;g25596b3ebeb_2_621"/>
          <p:cNvSpPr txBox="1">
            <a:spLocks noGrp="1"/>
          </p:cNvSpPr>
          <p:nvPr>
            <p:ph type="title"/>
          </p:nvPr>
        </p:nvSpPr>
        <p:spPr>
          <a:xfrm>
            <a:off x="3787200" y="71040"/>
            <a:ext cx="8342400" cy="9177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88"/>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Slide 1">
  <p:cSld name="BLANK_1">
    <p:spTree>
      <p:nvGrpSpPr>
        <p:cNvPr id="1" name="Shape 89"/>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93"/>
        <p:cNvGrpSpPr/>
        <p:nvPr/>
      </p:nvGrpSpPr>
      <p:grpSpPr>
        <a:xfrm>
          <a:off x="0" y="0"/>
          <a:ext cx="0" cy="0"/>
          <a:chOff x="0" y="0"/>
          <a:chExt cx="0" cy="0"/>
        </a:xfrm>
      </p:grpSpPr>
      <p:sp>
        <p:nvSpPr>
          <p:cNvPr id="94" name="Google Shape;94;g2552a88f8a7_23_262"/>
          <p:cNvSpPr txBox="1">
            <a:spLocks noGrp="1"/>
          </p:cNvSpPr>
          <p:nvPr>
            <p:ph type="ctrTitle"/>
          </p:nvPr>
        </p:nvSpPr>
        <p:spPr>
          <a:xfrm>
            <a:off x="5311775" y="4078925"/>
            <a:ext cx="6410100" cy="12249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500"/>
              <a:buNone/>
              <a:defRPr sz="4000" b="1">
                <a:solidFill>
                  <a:srgbClr val="172C4B"/>
                </a:solidFill>
                <a:latin typeface="Corbel"/>
                <a:ea typeface="Corbel"/>
                <a:cs typeface="Corbel"/>
                <a:sym typeface="Corbel"/>
              </a:defRPr>
            </a:lvl1pPr>
            <a:lvl2pPr lvl="1" algn="r" rtl="0">
              <a:spcBef>
                <a:spcPts val="0"/>
              </a:spcBef>
              <a:spcAft>
                <a:spcPts val="0"/>
              </a:spcAft>
              <a:buSzPts val="1500"/>
              <a:buNone/>
              <a:defRPr/>
            </a:lvl2pPr>
            <a:lvl3pPr lvl="2" algn="r" rtl="0">
              <a:spcBef>
                <a:spcPts val="0"/>
              </a:spcBef>
              <a:spcAft>
                <a:spcPts val="0"/>
              </a:spcAft>
              <a:buSzPts val="1500"/>
              <a:buNone/>
              <a:defRPr/>
            </a:lvl3pPr>
            <a:lvl4pPr lvl="3" algn="r" rtl="0">
              <a:spcBef>
                <a:spcPts val="0"/>
              </a:spcBef>
              <a:spcAft>
                <a:spcPts val="0"/>
              </a:spcAft>
              <a:buSzPts val="1500"/>
              <a:buNone/>
              <a:defRPr/>
            </a:lvl4pPr>
            <a:lvl5pPr lvl="4" algn="r" rtl="0">
              <a:spcBef>
                <a:spcPts val="0"/>
              </a:spcBef>
              <a:spcAft>
                <a:spcPts val="0"/>
              </a:spcAft>
              <a:buSzPts val="1500"/>
              <a:buNone/>
              <a:defRPr/>
            </a:lvl5pPr>
            <a:lvl6pPr lvl="5" algn="r" rtl="0">
              <a:spcBef>
                <a:spcPts val="0"/>
              </a:spcBef>
              <a:spcAft>
                <a:spcPts val="0"/>
              </a:spcAft>
              <a:buSzPts val="1500"/>
              <a:buNone/>
              <a:defRPr/>
            </a:lvl6pPr>
            <a:lvl7pPr lvl="6" algn="r" rtl="0">
              <a:spcBef>
                <a:spcPts val="0"/>
              </a:spcBef>
              <a:spcAft>
                <a:spcPts val="0"/>
              </a:spcAft>
              <a:buSzPts val="1500"/>
              <a:buNone/>
              <a:defRPr/>
            </a:lvl7pPr>
            <a:lvl8pPr lvl="7" algn="r" rtl="0">
              <a:spcBef>
                <a:spcPts val="0"/>
              </a:spcBef>
              <a:spcAft>
                <a:spcPts val="0"/>
              </a:spcAft>
              <a:buSzPts val="1500"/>
              <a:buNone/>
              <a:defRPr/>
            </a:lvl8pPr>
            <a:lvl9pPr lvl="8" algn="r" rtl="0">
              <a:spcBef>
                <a:spcPts val="0"/>
              </a:spcBef>
              <a:spcAft>
                <a:spcPts val="0"/>
              </a:spcAft>
              <a:buSzPts val="1500"/>
              <a:buNone/>
              <a:defRPr/>
            </a:lvl9pPr>
          </a:lstStyle>
          <a:p>
            <a:endParaRPr/>
          </a:p>
        </p:txBody>
      </p:sp>
      <p:pic>
        <p:nvPicPr>
          <p:cNvPr id="95" name="Google Shape;95;g2552a88f8a7_23_262" descr="elixir_helix_200_2.eps"/>
          <p:cNvPicPr preferRelativeResize="0"/>
          <p:nvPr/>
        </p:nvPicPr>
        <p:blipFill rotWithShape="1">
          <a:blip r:embed="rId2">
            <a:alphaModFix/>
          </a:blip>
          <a:srcRect/>
          <a:stretch/>
        </p:blipFill>
        <p:spPr>
          <a:xfrm>
            <a:off x="1" y="12"/>
            <a:ext cx="12191998" cy="56882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sic" type="obj">
  <p:cSld name="OBJECT">
    <p:spTree>
      <p:nvGrpSpPr>
        <p:cNvPr id="1" name="Shape 96"/>
        <p:cNvGrpSpPr/>
        <p:nvPr/>
      </p:nvGrpSpPr>
      <p:grpSpPr>
        <a:xfrm>
          <a:off x="0" y="0"/>
          <a:ext cx="0" cy="0"/>
          <a:chOff x="0" y="0"/>
          <a:chExt cx="0" cy="0"/>
        </a:xfrm>
      </p:grpSpPr>
      <p:sp>
        <p:nvSpPr>
          <p:cNvPr id="97" name="Google Shape;97;g2552a88f8a7_23_265"/>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98" name="Google Shape;98;g2552a88f8a7_23_265"/>
          <p:cNvSpPr txBox="1">
            <a:spLocks noGrp="1"/>
          </p:cNvSpPr>
          <p:nvPr>
            <p:ph type="body" idx="1"/>
          </p:nvPr>
        </p:nvSpPr>
        <p:spPr>
          <a:xfrm>
            <a:off x="719400" y="1327914"/>
            <a:ext cx="10871100" cy="4351200"/>
          </a:xfrm>
          <a:prstGeom prst="rect">
            <a:avLst/>
          </a:prstGeom>
          <a:noFill/>
          <a:ln>
            <a:noFill/>
          </a:ln>
        </p:spPr>
        <p:txBody>
          <a:bodyPr spcFirstLastPara="1" wrap="square" lIns="0" tIns="0" rIns="0" bIns="0" anchor="t" anchorCtr="0">
            <a:noAutofit/>
          </a:bodyPr>
          <a:lstStyle>
            <a:lvl1pPr marL="457200" lvl="0" indent="-349250" algn="l" rtl="0">
              <a:spcBef>
                <a:spcPts val="400"/>
              </a:spcBef>
              <a:spcAft>
                <a:spcPts val="0"/>
              </a:spcAft>
              <a:buSzPts val="1900"/>
              <a:buChar char="•"/>
              <a:defRPr/>
            </a:lvl1pPr>
            <a:lvl2pPr marL="914400" lvl="1" indent="-349250" algn="l" rtl="0">
              <a:spcBef>
                <a:spcPts val="700"/>
              </a:spcBef>
              <a:spcAft>
                <a:spcPts val="0"/>
              </a:spcAft>
              <a:buSzPts val="1900"/>
              <a:buChar char="•"/>
              <a:defRPr/>
            </a:lvl2pPr>
            <a:lvl3pPr marL="1371600" lvl="2" indent="-349250" algn="l" rtl="0">
              <a:spcBef>
                <a:spcPts val="700"/>
              </a:spcBef>
              <a:spcAft>
                <a:spcPts val="0"/>
              </a:spcAft>
              <a:buSzPts val="1900"/>
              <a:buChar char="•"/>
              <a:defRPr/>
            </a:lvl3pPr>
            <a:lvl4pPr marL="1828800" lvl="3" indent="-349250" algn="l" rtl="0">
              <a:spcBef>
                <a:spcPts val="700"/>
              </a:spcBef>
              <a:spcAft>
                <a:spcPts val="0"/>
              </a:spcAft>
              <a:buSzPts val="1900"/>
              <a:buChar char="•"/>
              <a:defRPr/>
            </a:lvl4pPr>
            <a:lvl5pPr marL="2286000" lvl="4" indent="-349250" algn="l" rtl="0">
              <a:spcBef>
                <a:spcPts val="700"/>
              </a:spcBef>
              <a:spcAft>
                <a:spcPts val="0"/>
              </a:spcAft>
              <a:buSzPts val="1900"/>
              <a:buChar char="•"/>
              <a:defRPr/>
            </a:lvl5pPr>
            <a:lvl6pPr marL="2743200" lvl="5" indent="-349250" algn="l" rtl="0">
              <a:spcBef>
                <a:spcPts val="700"/>
              </a:spcBef>
              <a:spcAft>
                <a:spcPts val="0"/>
              </a:spcAft>
              <a:buSzPts val="1900"/>
              <a:buChar char="•"/>
              <a:defRPr/>
            </a:lvl6pPr>
            <a:lvl7pPr marL="3200400" lvl="6" indent="-349250" algn="l" rtl="0">
              <a:spcBef>
                <a:spcPts val="400"/>
              </a:spcBef>
              <a:spcAft>
                <a:spcPts val="0"/>
              </a:spcAft>
              <a:buSzPts val="1900"/>
              <a:buChar char="•"/>
              <a:defRPr/>
            </a:lvl7pPr>
            <a:lvl8pPr marL="3657600" lvl="7" indent="-349250" algn="l" rtl="0">
              <a:spcBef>
                <a:spcPts val="400"/>
              </a:spcBef>
              <a:spcAft>
                <a:spcPts val="0"/>
              </a:spcAft>
              <a:buSzPts val="1900"/>
              <a:buChar char="•"/>
              <a:defRPr/>
            </a:lvl8pPr>
            <a:lvl9pPr marL="4114800" lvl="8" indent="-349250" algn="l" rtl="0">
              <a:spcBef>
                <a:spcPts val="400"/>
              </a:spcBef>
              <a:spcAft>
                <a:spcPts val="0"/>
              </a:spcAft>
              <a:buSzPts val="1900"/>
              <a:buChar char="•"/>
              <a:defRPr/>
            </a:lvl9pPr>
          </a:lstStyle>
          <a:p>
            <a:endParaRPr/>
          </a:p>
        </p:txBody>
      </p:sp>
      <p:pic>
        <p:nvPicPr>
          <p:cNvPr id="99" name="Google Shape;99;g2552a88f8a7_23_265"/>
          <p:cNvPicPr preferRelativeResize="0"/>
          <p:nvPr/>
        </p:nvPicPr>
        <p:blipFill>
          <a:blip r:embed="rId2">
            <a:alphaModFix/>
          </a:blip>
          <a:stretch>
            <a:fillRect/>
          </a:stretch>
        </p:blipFill>
        <p:spPr>
          <a:xfrm>
            <a:off x="10829628" y="5973323"/>
            <a:ext cx="962025" cy="638175"/>
          </a:xfrm>
          <a:prstGeom prst="rect">
            <a:avLst/>
          </a:prstGeom>
          <a:noFill/>
          <a:ln>
            <a:noFill/>
          </a:ln>
        </p:spPr>
      </p:pic>
      <p:pic>
        <p:nvPicPr>
          <p:cNvPr id="100" name="Google Shape;100;g2552a88f8a7_23_265"/>
          <p:cNvPicPr preferRelativeResize="0"/>
          <p:nvPr/>
        </p:nvPicPr>
        <p:blipFill rotWithShape="1">
          <a:blip r:embed="rId3">
            <a:alphaModFix/>
          </a:blip>
          <a:srcRect/>
          <a:stretch/>
        </p:blipFill>
        <p:spPr>
          <a:xfrm>
            <a:off x="9724275" y="6026445"/>
            <a:ext cx="962025" cy="63308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half text">
  <p:cSld name="OBJECT_2">
    <p:spTree>
      <p:nvGrpSpPr>
        <p:cNvPr id="1" name="Shape 101"/>
        <p:cNvGrpSpPr/>
        <p:nvPr/>
      </p:nvGrpSpPr>
      <p:grpSpPr>
        <a:xfrm>
          <a:off x="0" y="0"/>
          <a:ext cx="0" cy="0"/>
          <a:chOff x="0" y="0"/>
          <a:chExt cx="0" cy="0"/>
        </a:xfrm>
      </p:grpSpPr>
      <p:sp>
        <p:nvSpPr>
          <p:cNvPr id="102" name="Google Shape;102;g2552a88f8a7_23_270"/>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103" name="Google Shape;103;g2552a88f8a7_23_270"/>
          <p:cNvSpPr txBox="1">
            <a:spLocks noGrp="1"/>
          </p:cNvSpPr>
          <p:nvPr>
            <p:ph type="body" idx="1"/>
          </p:nvPr>
        </p:nvSpPr>
        <p:spPr>
          <a:xfrm>
            <a:off x="719400" y="1327925"/>
            <a:ext cx="5167500" cy="4351200"/>
          </a:xfrm>
          <a:prstGeom prst="rect">
            <a:avLst/>
          </a:prstGeom>
          <a:noFill/>
          <a:ln>
            <a:noFill/>
          </a:ln>
        </p:spPr>
        <p:txBody>
          <a:bodyPr spcFirstLastPara="1" wrap="square" lIns="0" tIns="0" rIns="0" bIns="0" anchor="t" anchorCtr="0">
            <a:noAutofit/>
          </a:bodyPr>
          <a:lstStyle>
            <a:lvl1pPr marL="457200" lvl="0" indent="-349250" algn="l" rtl="0">
              <a:spcBef>
                <a:spcPts val="400"/>
              </a:spcBef>
              <a:spcAft>
                <a:spcPts val="0"/>
              </a:spcAft>
              <a:buSzPts val="1900"/>
              <a:buChar char="•"/>
              <a:defRPr/>
            </a:lvl1pPr>
            <a:lvl2pPr marL="914400" lvl="1" indent="-349250" algn="l" rtl="0">
              <a:spcBef>
                <a:spcPts val="700"/>
              </a:spcBef>
              <a:spcAft>
                <a:spcPts val="0"/>
              </a:spcAft>
              <a:buSzPts val="1900"/>
              <a:buChar char="•"/>
              <a:defRPr/>
            </a:lvl2pPr>
            <a:lvl3pPr marL="1371600" lvl="2" indent="-349250" algn="l" rtl="0">
              <a:spcBef>
                <a:spcPts val="700"/>
              </a:spcBef>
              <a:spcAft>
                <a:spcPts val="0"/>
              </a:spcAft>
              <a:buSzPts val="1900"/>
              <a:buChar char="•"/>
              <a:defRPr/>
            </a:lvl3pPr>
            <a:lvl4pPr marL="1828800" lvl="3" indent="-349250" algn="l" rtl="0">
              <a:spcBef>
                <a:spcPts val="700"/>
              </a:spcBef>
              <a:spcAft>
                <a:spcPts val="0"/>
              </a:spcAft>
              <a:buSzPts val="1900"/>
              <a:buChar char="•"/>
              <a:defRPr/>
            </a:lvl4pPr>
            <a:lvl5pPr marL="2286000" lvl="4" indent="-349250" algn="l" rtl="0">
              <a:spcBef>
                <a:spcPts val="700"/>
              </a:spcBef>
              <a:spcAft>
                <a:spcPts val="0"/>
              </a:spcAft>
              <a:buSzPts val="1900"/>
              <a:buChar char="•"/>
              <a:defRPr/>
            </a:lvl5pPr>
            <a:lvl6pPr marL="2743200" lvl="5" indent="-349250" algn="l" rtl="0">
              <a:spcBef>
                <a:spcPts val="700"/>
              </a:spcBef>
              <a:spcAft>
                <a:spcPts val="0"/>
              </a:spcAft>
              <a:buSzPts val="1900"/>
              <a:buChar char="•"/>
              <a:defRPr/>
            </a:lvl6pPr>
            <a:lvl7pPr marL="3200400" lvl="6" indent="-349250" algn="l" rtl="0">
              <a:spcBef>
                <a:spcPts val="400"/>
              </a:spcBef>
              <a:spcAft>
                <a:spcPts val="0"/>
              </a:spcAft>
              <a:buSzPts val="1900"/>
              <a:buChar char="•"/>
              <a:defRPr/>
            </a:lvl7pPr>
            <a:lvl8pPr marL="3657600" lvl="7" indent="-349250" algn="l" rtl="0">
              <a:spcBef>
                <a:spcPts val="400"/>
              </a:spcBef>
              <a:spcAft>
                <a:spcPts val="0"/>
              </a:spcAft>
              <a:buSzPts val="1900"/>
              <a:buChar char="•"/>
              <a:defRPr/>
            </a:lvl8pPr>
            <a:lvl9pPr marL="4114800" lvl="8" indent="-349250" algn="l" rtl="0">
              <a:spcBef>
                <a:spcPts val="400"/>
              </a:spcBef>
              <a:spcAft>
                <a:spcPts val="0"/>
              </a:spcAft>
              <a:buSzPts val="1900"/>
              <a:buChar char="•"/>
              <a:defRPr/>
            </a:lvl9pPr>
          </a:lstStyle>
          <a:p>
            <a:endParaRPr/>
          </a:p>
        </p:txBody>
      </p:sp>
      <p:pic>
        <p:nvPicPr>
          <p:cNvPr id="104" name="Google Shape;104;g2552a88f8a7_23_270"/>
          <p:cNvPicPr preferRelativeResize="0"/>
          <p:nvPr/>
        </p:nvPicPr>
        <p:blipFill>
          <a:blip r:embed="rId2">
            <a:alphaModFix/>
          </a:blip>
          <a:stretch>
            <a:fillRect/>
          </a:stretch>
        </p:blipFill>
        <p:spPr>
          <a:xfrm>
            <a:off x="10829628" y="5973323"/>
            <a:ext cx="962025" cy="638175"/>
          </a:xfrm>
          <a:prstGeom prst="rect">
            <a:avLst/>
          </a:prstGeom>
          <a:noFill/>
          <a:ln>
            <a:noFill/>
          </a:ln>
        </p:spPr>
      </p:pic>
      <p:pic>
        <p:nvPicPr>
          <p:cNvPr id="105" name="Google Shape;105;g2552a88f8a7_23_270"/>
          <p:cNvPicPr preferRelativeResize="0"/>
          <p:nvPr/>
        </p:nvPicPr>
        <p:blipFill rotWithShape="1">
          <a:blip r:embed="rId3">
            <a:alphaModFix/>
          </a:blip>
          <a:srcRect/>
          <a:stretch/>
        </p:blipFill>
        <p:spPr>
          <a:xfrm>
            <a:off x="9724275" y="6026445"/>
            <a:ext cx="962025" cy="63308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p:cSld name="OBJECT_1">
    <p:spTree>
      <p:nvGrpSpPr>
        <p:cNvPr id="1" name="Shape 106"/>
        <p:cNvGrpSpPr/>
        <p:nvPr/>
      </p:nvGrpSpPr>
      <p:grpSpPr>
        <a:xfrm>
          <a:off x="0" y="0"/>
          <a:ext cx="0" cy="0"/>
          <a:chOff x="0" y="0"/>
          <a:chExt cx="0" cy="0"/>
        </a:xfrm>
      </p:grpSpPr>
      <p:sp>
        <p:nvSpPr>
          <p:cNvPr id="107" name="Google Shape;107;g2552a88f8a7_23_275"/>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pic>
        <p:nvPicPr>
          <p:cNvPr id="108" name="Google Shape;108;g2552a88f8a7_23_275"/>
          <p:cNvPicPr preferRelativeResize="0"/>
          <p:nvPr/>
        </p:nvPicPr>
        <p:blipFill>
          <a:blip r:embed="rId2">
            <a:alphaModFix/>
          </a:blip>
          <a:stretch>
            <a:fillRect/>
          </a:stretch>
        </p:blipFill>
        <p:spPr>
          <a:xfrm>
            <a:off x="10829628" y="5973323"/>
            <a:ext cx="962025" cy="638175"/>
          </a:xfrm>
          <a:prstGeom prst="rect">
            <a:avLst/>
          </a:prstGeom>
          <a:noFill/>
          <a:ln>
            <a:noFill/>
          </a:ln>
        </p:spPr>
      </p:pic>
      <p:pic>
        <p:nvPicPr>
          <p:cNvPr id="109" name="Google Shape;109;g2552a88f8a7_23_275"/>
          <p:cNvPicPr preferRelativeResize="0"/>
          <p:nvPr/>
        </p:nvPicPr>
        <p:blipFill rotWithShape="1">
          <a:blip r:embed="rId3">
            <a:alphaModFix/>
          </a:blip>
          <a:srcRect/>
          <a:stretch/>
        </p:blipFill>
        <p:spPr>
          <a:xfrm>
            <a:off x="9724275" y="6026445"/>
            <a:ext cx="962025" cy="63308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no-logos" type="titleOnly">
  <p:cSld name="TITLE_ONLY">
    <p:spTree>
      <p:nvGrpSpPr>
        <p:cNvPr id="1" name="Shape 110"/>
        <p:cNvGrpSpPr/>
        <p:nvPr/>
      </p:nvGrpSpPr>
      <p:grpSpPr>
        <a:xfrm>
          <a:off x="0" y="0"/>
          <a:ext cx="0" cy="0"/>
          <a:chOff x="0" y="0"/>
          <a:chExt cx="0" cy="0"/>
        </a:xfrm>
      </p:grpSpPr>
      <p:sp>
        <p:nvSpPr>
          <p:cNvPr id="111" name="Google Shape;111;g2552a88f8a7_23_279"/>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p:cSld name="TITLE_ONLY_1">
    <p:spTree>
      <p:nvGrpSpPr>
        <p:cNvPr id="1" name="Shape 112"/>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p:cSld name="Title slide EXCELERATE">
    <p:spTree>
      <p:nvGrpSpPr>
        <p:cNvPr id="1" name="Shape 113"/>
        <p:cNvGrpSpPr/>
        <p:nvPr/>
      </p:nvGrpSpPr>
      <p:grpSpPr>
        <a:xfrm>
          <a:off x="0" y="0"/>
          <a:ext cx="0" cy="0"/>
          <a:chOff x="0" y="0"/>
          <a:chExt cx="0" cy="0"/>
        </a:xfrm>
      </p:grpSpPr>
      <p:sp>
        <p:nvSpPr>
          <p:cNvPr id="114" name="Google Shape;114;g2552a88f8a7_23_282"/>
          <p:cNvSpPr txBox="1"/>
          <p:nvPr/>
        </p:nvSpPr>
        <p:spPr>
          <a:xfrm>
            <a:off x="5135034" y="6092826"/>
            <a:ext cx="6398700" cy="434700"/>
          </a:xfrm>
          <a:prstGeom prst="rect">
            <a:avLst/>
          </a:prstGeom>
          <a:noFill/>
          <a:ln>
            <a:noFill/>
          </a:ln>
        </p:spPr>
        <p:txBody>
          <a:bodyPr spcFirstLastPara="1" wrap="square" lIns="65300" tIns="32675" rIns="65300" bIns="32675" anchor="t" anchorCtr="0">
            <a:noAutofit/>
          </a:bodyPr>
          <a:lstStyle/>
          <a:p>
            <a:pPr marL="0" marR="0" lvl="0" indent="0" algn="r" rtl="0">
              <a:spcBef>
                <a:spcPts val="0"/>
              </a:spcBef>
              <a:spcAft>
                <a:spcPts val="0"/>
              </a:spcAft>
              <a:buNone/>
            </a:pPr>
            <a:r>
              <a:rPr lang="en-GB" sz="2400" i="1">
                <a:solidFill>
                  <a:srgbClr val="003F41"/>
                </a:solidFill>
                <a:latin typeface="Corbel"/>
                <a:ea typeface="Corbel"/>
                <a:cs typeface="Corbel"/>
                <a:sym typeface="Corbel"/>
              </a:rPr>
              <a:t>www.elixir-europe.org/converge</a:t>
            </a:r>
            <a:endParaRPr sz="2400" i="1">
              <a:solidFill>
                <a:srgbClr val="003F41"/>
              </a:solidFill>
              <a:latin typeface="Corbel"/>
              <a:ea typeface="Corbel"/>
              <a:cs typeface="Corbel"/>
              <a:sym typeface="Corbel"/>
            </a:endParaRPr>
          </a:p>
        </p:txBody>
      </p:sp>
      <p:pic>
        <p:nvPicPr>
          <p:cNvPr id="115" name="Google Shape;115;g2552a88f8a7_23_282"/>
          <p:cNvPicPr preferRelativeResize="0"/>
          <p:nvPr/>
        </p:nvPicPr>
        <p:blipFill rotWithShape="1">
          <a:blip r:embed="rId2">
            <a:alphaModFix/>
          </a:blip>
          <a:srcRect/>
          <a:stretch/>
        </p:blipFill>
        <p:spPr>
          <a:xfrm>
            <a:off x="431800" y="4917688"/>
            <a:ext cx="1619251" cy="1065600"/>
          </a:xfrm>
          <a:prstGeom prst="rect">
            <a:avLst/>
          </a:prstGeom>
          <a:noFill/>
          <a:ln>
            <a:noFill/>
          </a:ln>
        </p:spPr>
      </p:pic>
      <p:sp>
        <p:nvSpPr>
          <p:cNvPr id="116" name="Google Shape;116;g2552a88f8a7_23_282"/>
          <p:cNvSpPr/>
          <p:nvPr/>
        </p:nvSpPr>
        <p:spPr>
          <a:xfrm>
            <a:off x="431800" y="6092825"/>
            <a:ext cx="4085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GB" sz="1100">
                <a:solidFill>
                  <a:srgbClr val="7F7F7F"/>
                </a:solidFill>
              </a:rPr>
              <a:t>ELIXIR-Converge has received funding from the European Union’s Horizon 2020 Research and Innovation programme under grant agreement No 871075.</a:t>
            </a:r>
            <a:endParaRPr sz="1100">
              <a:solidFill>
                <a:srgbClr val="7F7F7F"/>
              </a:solidFill>
            </a:endParaRPr>
          </a:p>
          <a:p>
            <a:pPr marL="0" marR="0" lvl="0" indent="0" algn="l" rtl="0">
              <a:spcBef>
                <a:spcPts val="0"/>
              </a:spcBef>
              <a:spcAft>
                <a:spcPts val="0"/>
              </a:spcAft>
              <a:buNone/>
            </a:pPr>
            <a:endParaRPr sz="1100">
              <a:solidFill>
                <a:srgbClr val="7F7F7F"/>
              </a:solidFill>
            </a:endParaRPr>
          </a:p>
        </p:txBody>
      </p:sp>
      <p:sp>
        <p:nvSpPr>
          <p:cNvPr id="117" name="Google Shape;117;g2552a88f8a7_23_282"/>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500"/>
              <a:buNone/>
              <a:defRPr sz="5100" b="1">
                <a:solidFill>
                  <a:srgbClr val="003F41"/>
                </a:solidFill>
                <a:latin typeface="Corbel"/>
                <a:ea typeface="Corbel"/>
                <a:cs typeface="Corbel"/>
                <a:sym typeface="Corbe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pic>
        <p:nvPicPr>
          <p:cNvPr id="118" name="Google Shape;118;g2552a88f8a7_23_282" descr="elixir_helix_200_2.eps"/>
          <p:cNvPicPr preferRelativeResize="0"/>
          <p:nvPr/>
        </p:nvPicPr>
        <p:blipFill rotWithShape="1">
          <a:blip r:embed="rId3">
            <a:alphaModFix/>
          </a:blip>
          <a:srcRect/>
          <a:stretch/>
        </p:blipFill>
        <p:spPr>
          <a:xfrm>
            <a:off x="1" y="12"/>
            <a:ext cx="12191998" cy="5688236"/>
          </a:xfrm>
          <a:prstGeom prst="rect">
            <a:avLst/>
          </a:prstGeom>
          <a:noFill/>
          <a:ln>
            <a:noFill/>
          </a:ln>
        </p:spPr>
      </p:pic>
      <p:pic>
        <p:nvPicPr>
          <p:cNvPr id="119" name="Google Shape;119;g2552a88f8a7_23_282"/>
          <p:cNvPicPr preferRelativeResize="0"/>
          <p:nvPr/>
        </p:nvPicPr>
        <p:blipFill>
          <a:blip r:embed="rId4">
            <a:alphaModFix/>
          </a:blip>
          <a:stretch>
            <a:fillRect/>
          </a:stretch>
        </p:blipFill>
        <p:spPr>
          <a:xfrm>
            <a:off x="2238400" y="4882724"/>
            <a:ext cx="1606400" cy="1065600"/>
          </a:xfrm>
          <a:prstGeom prst="rect">
            <a:avLst/>
          </a:prstGeom>
          <a:noFill/>
          <a:ln>
            <a:noFill/>
          </a:ln>
        </p:spPr>
      </p:pic>
      <p:sp>
        <p:nvSpPr>
          <p:cNvPr id="120" name="Google Shape;120;g2552a88f8a7_23_282"/>
          <p:cNvSpPr txBox="1">
            <a:spLocks noGrp="1"/>
          </p:cNvSpPr>
          <p:nvPr>
            <p:ph type="subTitle" idx="1"/>
          </p:nvPr>
        </p:nvSpPr>
        <p:spPr>
          <a:xfrm>
            <a:off x="3497662" y="4221097"/>
            <a:ext cx="7755600" cy="899700"/>
          </a:xfrm>
          <a:prstGeom prst="rect">
            <a:avLst/>
          </a:prstGeom>
          <a:noFill/>
          <a:ln>
            <a:noFill/>
          </a:ln>
        </p:spPr>
        <p:txBody>
          <a:bodyPr spcFirstLastPara="1" wrap="square" lIns="0" tIns="0" rIns="0" bIns="0" anchor="t" anchorCtr="0">
            <a:noAutofit/>
          </a:bodyPr>
          <a:lstStyle>
            <a:lvl1pPr lvl="0" algn="r" rtl="0">
              <a:spcBef>
                <a:spcPts val="500"/>
              </a:spcBef>
              <a:spcAft>
                <a:spcPts val="0"/>
              </a:spcAft>
              <a:buSzPts val="2800"/>
              <a:buFont typeface="Corbel"/>
              <a:buNone/>
              <a:defRPr sz="2800" i="1"/>
            </a:lvl1pPr>
            <a:lvl2pPr lvl="1" algn="ctr" rtl="0">
              <a:spcBef>
                <a:spcPts val="700"/>
              </a:spcBef>
              <a:spcAft>
                <a:spcPts val="0"/>
              </a:spcAft>
              <a:buSzPts val="2000"/>
              <a:buNone/>
              <a:defRPr>
                <a:solidFill>
                  <a:srgbClr val="888888"/>
                </a:solidFill>
              </a:defRPr>
            </a:lvl2pPr>
            <a:lvl3pPr lvl="2" algn="ctr" rtl="0">
              <a:spcBef>
                <a:spcPts val="700"/>
              </a:spcBef>
              <a:spcAft>
                <a:spcPts val="0"/>
              </a:spcAft>
              <a:buSzPts val="2000"/>
              <a:buNone/>
              <a:defRPr>
                <a:solidFill>
                  <a:srgbClr val="888888"/>
                </a:solidFill>
              </a:defRPr>
            </a:lvl3pPr>
            <a:lvl4pPr lvl="3" algn="ctr" rtl="0">
              <a:spcBef>
                <a:spcPts val="700"/>
              </a:spcBef>
              <a:spcAft>
                <a:spcPts val="0"/>
              </a:spcAft>
              <a:buSzPts val="2000"/>
              <a:buNone/>
              <a:defRPr>
                <a:solidFill>
                  <a:srgbClr val="888888"/>
                </a:solidFill>
              </a:defRPr>
            </a:lvl4pPr>
            <a:lvl5pPr lvl="4" algn="ctr" rtl="0">
              <a:spcBef>
                <a:spcPts val="700"/>
              </a:spcBef>
              <a:spcAft>
                <a:spcPts val="0"/>
              </a:spcAft>
              <a:buSzPts val="2000"/>
              <a:buNone/>
              <a:defRPr>
                <a:solidFill>
                  <a:srgbClr val="888888"/>
                </a:solidFill>
              </a:defRPr>
            </a:lvl5pPr>
            <a:lvl6pPr lvl="5" algn="ctr" rtl="0">
              <a:spcBef>
                <a:spcPts val="700"/>
              </a:spcBef>
              <a:spcAft>
                <a:spcPts val="0"/>
              </a:spcAft>
              <a:buSzPts val="2000"/>
              <a:buNone/>
              <a:defRPr>
                <a:solidFill>
                  <a:srgbClr val="888888"/>
                </a:solidFill>
              </a:defRPr>
            </a:lvl6pPr>
            <a:lvl7pPr lvl="6" algn="ctr" rtl="0">
              <a:spcBef>
                <a:spcPts val="400"/>
              </a:spcBef>
              <a:spcAft>
                <a:spcPts val="0"/>
              </a:spcAft>
              <a:buSzPts val="2000"/>
              <a:buNone/>
              <a:defRPr>
                <a:solidFill>
                  <a:srgbClr val="888888"/>
                </a:solidFill>
              </a:defRPr>
            </a:lvl7pPr>
            <a:lvl8pPr lvl="7" algn="ctr" rtl="0">
              <a:spcBef>
                <a:spcPts val="400"/>
              </a:spcBef>
              <a:spcAft>
                <a:spcPts val="0"/>
              </a:spcAft>
              <a:buSzPts val="2000"/>
              <a:buNone/>
              <a:defRPr>
                <a:solidFill>
                  <a:srgbClr val="888888"/>
                </a:solidFill>
              </a:defRPr>
            </a:lvl8pPr>
            <a:lvl9pPr lvl="8" algn="ctr" rtl="0">
              <a:spcBef>
                <a:spcPts val="400"/>
              </a:spcBef>
              <a:spcAft>
                <a:spcPts val="0"/>
              </a:spcAft>
              <a:buSzPts val="2000"/>
              <a:buNone/>
              <a:defRPr>
                <a:solidFill>
                  <a:srgbClr val="888888"/>
                </a:solidFill>
              </a:defRPr>
            </a:lvl9pPr>
          </a:lstStyle>
          <a:p>
            <a:endParaRPr/>
          </a:p>
        </p:txBody>
      </p:sp>
      <p:sp>
        <p:nvSpPr>
          <p:cNvPr id="121" name="Google Shape;121;g2552a88f8a7_23_282"/>
          <p:cNvSpPr txBox="1">
            <a:spLocks noGrp="1"/>
          </p:cNvSpPr>
          <p:nvPr>
            <p:ph type="subTitle" idx="2"/>
          </p:nvPr>
        </p:nvSpPr>
        <p:spPr>
          <a:xfrm>
            <a:off x="3587337" y="4882722"/>
            <a:ext cx="7755600" cy="899700"/>
          </a:xfrm>
          <a:prstGeom prst="rect">
            <a:avLst/>
          </a:prstGeom>
          <a:noFill/>
          <a:ln>
            <a:noFill/>
          </a:ln>
        </p:spPr>
        <p:txBody>
          <a:bodyPr spcFirstLastPara="1" wrap="square" lIns="0" tIns="0" rIns="0" bIns="0" anchor="t" anchorCtr="0">
            <a:noAutofit/>
          </a:bodyPr>
          <a:lstStyle>
            <a:lvl1pPr lvl="0" algn="r" rtl="0">
              <a:spcBef>
                <a:spcPts val="500"/>
              </a:spcBef>
              <a:spcAft>
                <a:spcPts val="0"/>
              </a:spcAft>
              <a:buClr>
                <a:srgbClr val="6076B4"/>
              </a:buClr>
              <a:buSzPts val="1900"/>
              <a:buFont typeface="Corbel"/>
              <a:buNone/>
              <a:defRPr sz="1900">
                <a:solidFill>
                  <a:srgbClr val="6076B4"/>
                </a:solidFill>
              </a:defRPr>
            </a:lvl1pPr>
            <a:lvl2pPr lvl="1" algn="ctr" rtl="0">
              <a:spcBef>
                <a:spcPts val="700"/>
              </a:spcBef>
              <a:spcAft>
                <a:spcPts val="0"/>
              </a:spcAft>
              <a:buSzPts val="2000"/>
              <a:buNone/>
              <a:defRPr>
                <a:solidFill>
                  <a:srgbClr val="888888"/>
                </a:solidFill>
              </a:defRPr>
            </a:lvl2pPr>
            <a:lvl3pPr lvl="2" algn="ctr" rtl="0">
              <a:spcBef>
                <a:spcPts val="700"/>
              </a:spcBef>
              <a:spcAft>
                <a:spcPts val="0"/>
              </a:spcAft>
              <a:buSzPts val="2000"/>
              <a:buNone/>
              <a:defRPr>
                <a:solidFill>
                  <a:srgbClr val="888888"/>
                </a:solidFill>
              </a:defRPr>
            </a:lvl3pPr>
            <a:lvl4pPr lvl="3" algn="ctr" rtl="0">
              <a:spcBef>
                <a:spcPts val="700"/>
              </a:spcBef>
              <a:spcAft>
                <a:spcPts val="0"/>
              </a:spcAft>
              <a:buSzPts val="2000"/>
              <a:buNone/>
              <a:defRPr>
                <a:solidFill>
                  <a:srgbClr val="888888"/>
                </a:solidFill>
              </a:defRPr>
            </a:lvl4pPr>
            <a:lvl5pPr lvl="4" algn="ctr" rtl="0">
              <a:spcBef>
                <a:spcPts val="700"/>
              </a:spcBef>
              <a:spcAft>
                <a:spcPts val="0"/>
              </a:spcAft>
              <a:buSzPts val="2000"/>
              <a:buNone/>
              <a:defRPr>
                <a:solidFill>
                  <a:srgbClr val="888888"/>
                </a:solidFill>
              </a:defRPr>
            </a:lvl5pPr>
            <a:lvl6pPr lvl="5" algn="ctr" rtl="0">
              <a:spcBef>
                <a:spcPts val="700"/>
              </a:spcBef>
              <a:spcAft>
                <a:spcPts val="0"/>
              </a:spcAft>
              <a:buSzPts val="2000"/>
              <a:buNone/>
              <a:defRPr>
                <a:solidFill>
                  <a:srgbClr val="888888"/>
                </a:solidFill>
              </a:defRPr>
            </a:lvl6pPr>
            <a:lvl7pPr lvl="6" algn="ctr" rtl="0">
              <a:spcBef>
                <a:spcPts val="400"/>
              </a:spcBef>
              <a:spcAft>
                <a:spcPts val="0"/>
              </a:spcAft>
              <a:buSzPts val="2000"/>
              <a:buNone/>
              <a:defRPr>
                <a:solidFill>
                  <a:srgbClr val="888888"/>
                </a:solidFill>
              </a:defRPr>
            </a:lvl7pPr>
            <a:lvl8pPr lvl="7" algn="ctr" rtl="0">
              <a:spcBef>
                <a:spcPts val="400"/>
              </a:spcBef>
              <a:spcAft>
                <a:spcPts val="0"/>
              </a:spcAft>
              <a:buSzPts val="2000"/>
              <a:buNone/>
              <a:defRPr>
                <a:solidFill>
                  <a:srgbClr val="888888"/>
                </a:solidFill>
              </a:defRPr>
            </a:lvl8pPr>
            <a:lvl9pPr lvl="8" algn="ctr" rtl="0">
              <a:spcBef>
                <a:spcPts val="400"/>
              </a:spcBef>
              <a:spcAft>
                <a:spcPts val="0"/>
              </a:spcAft>
              <a:buSzPts val="2000"/>
              <a:buNone/>
              <a:defRPr>
                <a:solidFill>
                  <a:srgbClr val="888888"/>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ank-you">
  <p:cSld name="Title slide EXCELERATE_1">
    <p:spTree>
      <p:nvGrpSpPr>
        <p:cNvPr id="1" name="Shape 122"/>
        <p:cNvGrpSpPr/>
        <p:nvPr/>
      </p:nvGrpSpPr>
      <p:grpSpPr>
        <a:xfrm>
          <a:off x="0" y="0"/>
          <a:ext cx="0" cy="0"/>
          <a:chOff x="0" y="0"/>
          <a:chExt cx="0" cy="0"/>
        </a:xfrm>
      </p:grpSpPr>
      <p:sp>
        <p:nvSpPr>
          <p:cNvPr id="123" name="Google Shape;123;g2552a88f8a7_23_291"/>
          <p:cNvSpPr txBox="1"/>
          <p:nvPr/>
        </p:nvSpPr>
        <p:spPr>
          <a:xfrm>
            <a:off x="5344159" y="6092826"/>
            <a:ext cx="6398700" cy="434700"/>
          </a:xfrm>
          <a:prstGeom prst="rect">
            <a:avLst/>
          </a:prstGeom>
          <a:noFill/>
          <a:ln>
            <a:noFill/>
          </a:ln>
        </p:spPr>
        <p:txBody>
          <a:bodyPr spcFirstLastPara="1" wrap="square" lIns="65300" tIns="32675" rIns="65300" bIns="32675" anchor="t" anchorCtr="0">
            <a:noAutofit/>
          </a:bodyPr>
          <a:lstStyle/>
          <a:p>
            <a:pPr marL="0" marR="0" lvl="0" indent="0" algn="r" rtl="0">
              <a:spcBef>
                <a:spcPts val="0"/>
              </a:spcBef>
              <a:spcAft>
                <a:spcPts val="0"/>
              </a:spcAft>
              <a:buNone/>
            </a:pPr>
            <a:r>
              <a:rPr lang="en-GB" sz="2400" i="1">
                <a:solidFill>
                  <a:srgbClr val="003F41"/>
                </a:solidFill>
                <a:latin typeface="Corbel"/>
                <a:ea typeface="Corbel"/>
                <a:cs typeface="Corbel"/>
                <a:sym typeface="Corbel"/>
              </a:rPr>
              <a:t>www.elixir-europe.org/converge</a:t>
            </a:r>
            <a:endParaRPr sz="2400" i="1">
              <a:solidFill>
                <a:srgbClr val="003F41"/>
              </a:solidFill>
              <a:latin typeface="Corbel"/>
              <a:ea typeface="Corbel"/>
              <a:cs typeface="Corbel"/>
              <a:sym typeface="Corbel"/>
            </a:endParaRPr>
          </a:p>
        </p:txBody>
      </p:sp>
      <p:pic>
        <p:nvPicPr>
          <p:cNvPr id="124" name="Google Shape;124;g2552a88f8a7_23_291"/>
          <p:cNvPicPr preferRelativeResize="0"/>
          <p:nvPr/>
        </p:nvPicPr>
        <p:blipFill rotWithShape="1">
          <a:blip r:embed="rId2">
            <a:alphaModFix/>
          </a:blip>
          <a:srcRect/>
          <a:stretch/>
        </p:blipFill>
        <p:spPr>
          <a:xfrm>
            <a:off x="431800" y="4917688"/>
            <a:ext cx="1619251" cy="1065600"/>
          </a:xfrm>
          <a:prstGeom prst="rect">
            <a:avLst/>
          </a:prstGeom>
          <a:noFill/>
          <a:ln>
            <a:noFill/>
          </a:ln>
        </p:spPr>
      </p:pic>
      <p:sp>
        <p:nvSpPr>
          <p:cNvPr id="125" name="Google Shape;125;g2552a88f8a7_23_291"/>
          <p:cNvSpPr/>
          <p:nvPr/>
        </p:nvSpPr>
        <p:spPr>
          <a:xfrm>
            <a:off x="431800" y="6092825"/>
            <a:ext cx="41169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GB" sz="1100">
                <a:solidFill>
                  <a:srgbClr val="7F7F7F"/>
                </a:solidFill>
              </a:rPr>
              <a:t>ELIXIR-Converge has received funding from the European Union’s Horizon 2020 Research and Innovation programme under grant agreement No 871075.</a:t>
            </a:r>
            <a:endParaRPr sz="1100">
              <a:solidFill>
                <a:srgbClr val="7F7F7F"/>
              </a:solidFill>
            </a:endParaRPr>
          </a:p>
          <a:p>
            <a:pPr marL="0" marR="0" lvl="0" indent="0" algn="l" rtl="0">
              <a:spcBef>
                <a:spcPts val="0"/>
              </a:spcBef>
              <a:spcAft>
                <a:spcPts val="0"/>
              </a:spcAft>
              <a:buNone/>
            </a:pPr>
            <a:endParaRPr sz="1100">
              <a:solidFill>
                <a:srgbClr val="7F7F7F"/>
              </a:solidFill>
            </a:endParaRPr>
          </a:p>
        </p:txBody>
      </p:sp>
      <p:sp>
        <p:nvSpPr>
          <p:cNvPr id="126" name="Google Shape;126;g2552a88f8a7_23_291"/>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500"/>
              <a:buNone/>
              <a:defRPr sz="5100" b="1">
                <a:solidFill>
                  <a:srgbClr val="003F41"/>
                </a:solidFill>
                <a:latin typeface="Corbel"/>
                <a:ea typeface="Corbel"/>
                <a:cs typeface="Corbel"/>
                <a:sym typeface="Corbe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pic>
        <p:nvPicPr>
          <p:cNvPr id="127" name="Google Shape;127;g2552a88f8a7_23_291" descr="elixir_helix_200_2.eps"/>
          <p:cNvPicPr preferRelativeResize="0"/>
          <p:nvPr/>
        </p:nvPicPr>
        <p:blipFill rotWithShape="1">
          <a:blip r:embed="rId3">
            <a:alphaModFix/>
          </a:blip>
          <a:srcRect/>
          <a:stretch/>
        </p:blipFill>
        <p:spPr>
          <a:xfrm>
            <a:off x="1" y="12"/>
            <a:ext cx="12191998" cy="5688236"/>
          </a:xfrm>
          <a:prstGeom prst="rect">
            <a:avLst/>
          </a:prstGeom>
          <a:noFill/>
          <a:ln>
            <a:noFill/>
          </a:ln>
        </p:spPr>
      </p:pic>
      <p:pic>
        <p:nvPicPr>
          <p:cNvPr id="128" name="Google Shape;128;g2552a88f8a7_23_291"/>
          <p:cNvPicPr preferRelativeResize="0"/>
          <p:nvPr/>
        </p:nvPicPr>
        <p:blipFill>
          <a:blip r:embed="rId4">
            <a:alphaModFix/>
          </a:blip>
          <a:stretch>
            <a:fillRect/>
          </a:stretch>
        </p:blipFill>
        <p:spPr>
          <a:xfrm>
            <a:off x="2238400" y="4882724"/>
            <a:ext cx="1606400" cy="1065600"/>
          </a:xfrm>
          <a:prstGeom prst="rect">
            <a:avLst/>
          </a:prstGeom>
          <a:noFill/>
          <a:ln>
            <a:noFill/>
          </a:ln>
        </p:spPr>
      </p:pic>
      <p:pic>
        <p:nvPicPr>
          <p:cNvPr id="129" name="Google Shape;129;g2552a88f8a7_23_291"/>
          <p:cNvPicPr preferRelativeResize="0"/>
          <p:nvPr/>
        </p:nvPicPr>
        <p:blipFill rotWithShape="1">
          <a:blip r:embed="rId5">
            <a:alphaModFix/>
          </a:blip>
          <a:srcRect/>
          <a:stretch/>
        </p:blipFill>
        <p:spPr>
          <a:xfrm>
            <a:off x="4903888" y="5136012"/>
            <a:ext cx="660400" cy="559028"/>
          </a:xfrm>
          <a:prstGeom prst="rect">
            <a:avLst/>
          </a:prstGeom>
          <a:noFill/>
          <a:ln>
            <a:noFill/>
          </a:ln>
        </p:spPr>
      </p:pic>
      <p:sp>
        <p:nvSpPr>
          <p:cNvPr id="130" name="Google Shape;130;g2552a88f8a7_23_291"/>
          <p:cNvSpPr txBox="1"/>
          <p:nvPr/>
        </p:nvSpPr>
        <p:spPr>
          <a:xfrm>
            <a:off x="5585602" y="5042357"/>
            <a:ext cx="3615300" cy="373200"/>
          </a:xfrm>
          <a:prstGeom prst="rect">
            <a:avLst/>
          </a:prstGeom>
          <a:noFill/>
          <a:ln>
            <a:noFill/>
          </a:ln>
        </p:spPr>
        <p:txBody>
          <a:bodyPr spcFirstLastPara="1" wrap="square" lIns="65300" tIns="32675" rIns="65300" bIns="32675" anchor="t" anchorCtr="0">
            <a:noAutofit/>
          </a:bodyPr>
          <a:lstStyle/>
          <a:p>
            <a:pPr marL="0" marR="0" lvl="0" indent="0" algn="l" rtl="0">
              <a:spcBef>
                <a:spcPts val="0"/>
              </a:spcBef>
              <a:spcAft>
                <a:spcPts val="0"/>
              </a:spcAft>
              <a:buNone/>
            </a:pPr>
            <a:r>
              <a:rPr lang="en-GB" sz="2000" i="1">
                <a:solidFill>
                  <a:srgbClr val="003F41"/>
                </a:solidFill>
                <a:latin typeface="Corbel"/>
                <a:ea typeface="Corbel"/>
                <a:cs typeface="Corbel"/>
                <a:sym typeface="Corbel"/>
              </a:rPr>
              <a:t>@ELIXIREurope</a:t>
            </a:r>
            <a:endParaRPr sz="2000" i="1">
              <a:solidFill>
                <a:srgbClr val="003F41"/>
              </a:solidFill>
              <a:latin typeface="Corbel"/>
              <a:ea typeface="Corbel"/>
              <a:cs typeface="Corbel"/>
              <a:sym typeface="Corbel"/>
            </a:endParaRPr>
          </a:p>
        </p:txBody>
      </p:sp>
      <p:pic>
        <p:nvPicPr>
          <p:cNvPr id="131" name="Google Shape;131;g2552a88f8a7_23_291"/>
          <p:cNvPicPr preferRelativeResize="0"/>
          <p:nvPr/>
        </p:nvPicPr>
        <p:blipFill rotWithShape="1">
          <a:blip r:embed="rId6">
            <a:alphaModFix/>
          </a:blip>
          <a:srcRect/>
          <a:stretch/>
        </p:blipFill>
        <p:spPr>
          <a:xfrm>
            <a:off x="8176820" y="5173471"/>
            <a:ext cx="552451" cy="484105"/>
          </a:xfrm>
          <a:prstGeom prst="rect">
            <a:avLst/>
          </a:prstGeom>
          <a:noFill/>
          <a:ln>
            <a:noFill/>
          </a:ln>
        </p:spPr>
      </p:pic>
      <p:sp>
        <p:nvSpPr>
          <p:cNvPr id="132" name="Google Shape;132;g2552a88f8a7_23_291"/>
          <p:cNvSpPr txBox="1"/>
          <p:nvPr/>
        </p:nvSpPr>
        <p:spPr>
          <a:xfrm>
            <a:off x="8729273" y="5228913"/>
            <a:ext cx="4116900" cy="373200"/>
          </a:xfrm>
          <a:prstGeom prst="rect">
            <a:avLst/>
          </a:prstGeom>
          <a:noFill/>
          <a:ln>
            <a:noFill/>
          </a:ln>
        </p:spPr>
        <p:txBody>
          <a:bodyPr spcFirstLastPara="1" wrap="square" lIns="65300" tIns="32675" rIns="65300" bIns="32675" anchor="t" anchorCtr="0">
            <a:noAutofit/>
          </a:bodyPr>
          <a:lstStyle/>
          <a:p>
            <a:pPr marL="0" marR="0" lvl="0" indent="0" algn="l" rtl="0">
              <a:spcBef>
                <a:spcPts val="0"/>
              </a:spcBef>
              <a:spcAft>
                <a:spcPts val="0"/>
              </a:spcAft>
              <a:buNone/>
            </a:pPr>
            <a:r>
              <a:rPr lang="en-GB" sz="2000" i="1">
                <a:solidFill>
                  <a:srgbClr val="003F41"/>
                </a:solidFill>
                <a:latin typeface="Corbel"/>
                <a:ea typeface="Corbel"/>
                <a:cs typeface="Corbel"/>
                <a:sym typeface="Corbel"/>
              </a:rPr>
              <a:t>/company/elixir-europe</a:t>
            </a:r>
            <a:endParaRPr sz="2000" i="1">
              <a:solidFill>
                <a:srgbClr val="003F41"/>
              </a:solidFill>
              <a:latin typeface="Corbel"/>
              <a:ea typeface="Corbel"/>
              <a:cs typeface="Corbel"/>
              <a:sym typeface="Corbel"/>
            </a:endParaRPr>
          </a:p>
        </p:txBody>
      </p:sp>
      <p:sp>
        <p:nvSpPr>
          <p:cNvPr id="133" name="Google Shape;133;g2552a88f8a7_23_291"/>
          <p:cNvSpPr txBox="1"/>
          <p:nvPr/>
        </p:nvSpPr>
        <p:spPr>
          <a:xfrm>
            <a:off x="5656327" y="5415557"/>
            <a:ext cx="3615300" cy="373200"/>
          </a:xfrm>
          <a:prstGeom prst="rect">
            <a:avLst/>
          </a:prstGeom>
          <a:noFill/>
          <a:ln>
            <a:noFill/>
          </a:ln>
        </p:spPr>
        <p:txBody>
          <a:bodyPr spcFirstLastPara="1" wrap="square" lIns="65300" tIns="32675" rIns="65300" bIns="32675" anchor="t" anchorCtr="0">
            <a:noAutofit/>
          </a:bodyPr>
          <a:lstStyle/>
          <a:p>
            <a:pPr marL="0" marR="0" lvl="0" indent="0" algn="l" rtl="0">
              <a:spcBef>
                <a:spcPts val="0"/>
              </a:spcBef>
              <a:spcAft>
                <a:spcPts val="0"/>
              </a:spcAft>
              <a:buNone/>
            </a:pPr>
            <a:r>
              <a:rPr lang="en-GB" sz="2000" i="1">
                <a:solidFill>
                  <a:srgbClr val="003F41"/>
                </a:solidFill>
                <a:latin typeface="Corbel"/>
                <a:ea typeface="Corbel"/>
                <a:cs typeface="Corbel"/>
                <a:sym typeface="Corbel"/>
              </a:rPr>
              <a:t>#ELIXIRConverge</a:t>
            </a:r>
            <a:endParaRPr sz="2000" i="1">
              <a:solidFill>
                <a:srgbClr val="003F41"/>
              </a:solidFill>
              <a:latin typeface="Corbel"/>
              <a:ea typeface="Corbel"/>
              <a:cs typeface="Corbel"/>
              <a:sym typeface="Corbe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ELIXIR">
  <p:cSld name="Title slide ELIXIR">
    <p:spTree>
      <p:nvGrpSpPr>
        <p:cNvPr id="1" name="Shape 134"/>
        <p:cNvGrpSpPr/>
        <p:nvPr/>
      </p:nvGrpSpPr>
      <p:grpSpPr>
        <a:xfrm>
          <a:off x="0" y="0"/>
          <a:ext cx="0" cy="0"/>
          <a:chOff x="0" y="0"/>
          <a:chExt cx="0" cy="0"/>
        </a:xfrm>
      </p:grpSpPr>
      <p:pic>
        <p:nvPicPr>
          <p:cNvPr id="135" name="Google Shape;135;g2552a88f8a7_23_303" descr="elixir_helix_200_2.eps"/>
          <p:cNvPicPr preferRelativeResize="0"/>
          <p:nvPr/>
        </p:nvPicPr>
        <p:blipFill rotWithShape="1">
          <a:blip r:embed="rId2">
            <a:alphaModFix/>
          </a:blip>
          <a:srcRect/>
          <a:stretch/>
        </p:blipFill>
        <p:spPr>
          <a:xfrm>
            <a:off x="1" y="-26988"/>
            <a:ext cx="12191998" cy="5688236"/>
          </a:xfrm>
          <a:prstGeom prst="rect">
            <a:avLst/>
          </a:prstGeom>
          <a:noFill/>
          <a:ln>
            <a:noFill/>
          </a:ln>
        </p:spPr>
      </p:pic>
      <p:sp>
        <p:nvSpPr>
          <p:cNvPr id="136" name="Google Shape;136;g2552a88f8a7_23_303"/>
          <p:cNvSpPr txBox="1"/>
          <p:nvPr/>
        </p:nvSpPr>
        <p:spPr>
          <a:xfrm>
            <a:off x="7440084" y="6237289"/>
            <a:ext cx="3902700" cy="434700"/>
          </a:xfrm>
          <a:prstGeom prst="rect">
            <a:avLst/>
          </a:prstGeom>
          <a:noFill/>
          <a:ln>
            <a:noFill/>
          </a:ln>
        </p:spPr>
        <p:txBody>
          <a:bodyPr spcFirstLastPara="1" wrap="square" lIns="65300" tIns="32675" rIns="65300" bIns="32675" anchor="t" anchorCtr="0">
            <a:noAutofit/>
          </a:bodyPr>
          <a:lstStyle/>
          <a:p>
            <a:pPr marL="0" marR="0" lvl="0" indent="0" algn="r" rtl="0">
              <a:spcBef>
                <a:spcPts val="0"/>
              </a:spcBef>
              <a:spcAft>
                <a:spcPts val="0"/>
              </a:spcAft>
              <a:buNone/>
            </a:pPr>
            <a:r>
              <a:rPr lang="en-GB" sz="2400" b="0" i="1" u="none" strike="noStrike" cap="none">
                <a:solidFill>
                  <a:srgbClr val="003F41"/>
                </a:solidFill>
                <a:latin typeface="Corbel"/>
                <a:ea typeface="Corbel"/>
                <a:cs typeface="Corbel"/>
                <a:sym typeface="Corbel"/>
              </a:rPr>
              <a:t>www.elixir-europe.org</a:t>
            </a:r>
            <a:endParaRPr sz="2400" b="0" i="1" u="none" strike="noStrike" cap="none">
              <a:solidFill>
                <a:srgbClr val="003F41"/>
              </a:solidFill>
              <a:latin typeface="Corbel"/>
              <a:ea typeface="Corbel"/>
              <a:cs typeface="Corbel"/>
              <a:sym typeface="Corbel"/>
            </a:endParaRPr>
          </a:p>
        </p:txBody>
      </p:sp>
      <p:sp>
        <p:nvSpPr>
          <p:cNvPr id="137" name="Google Shape;137;g2552a88f8a7_23_303"/>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500"/>
              <a:buNone/>
              <a:defRPr sz="5100" b="1">
                <a:solidFill>
                  <a:srgbClr val="003F41"/>
                </a:solidFill>
                <a:latin typeface="Corbel"/>
                <a:ea typeface="Corbel"/>
                <a:cs typeface="Corbel"/>
                <a:sym typeface="Corbe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138" name="Google Shape;138;g2552a88f8a7_23_303"/>
          <p:cNvSpPr txBox="1">
            <a:spLocks noGrp="1"/>
          </p:cNvSpPr>
          <p:nvPr>
            <p:ph type="subTitle" idx="1"/>
          </p:nvPr>
        </p:nvSpPr>
        <p:spPr>
          <a:xfrm>
            <a:off x="3503712" y="4293097"/>
            <a:ext cx="7755600" cy="899700"/>
          </a:xfrm>
          <a:prstGeom prst="rect">
            <a:avLst/>
          </a:prstGeom>
          <a:noFill/>
          <a:ln>
            <a:noFill/>
          </a:ln>
        </p:spPr>
        <p:txBody>
          <a:bodyPr spcFirstLastPara="1" wrap="square" lIns="0" tIns="0" rIns="0" bIns="0" anchor="t" anchorCtr="0">
            <a:noAutofit/>
          </a:bodyPr>
          <a:lstStyle>
            <a:lvl1pPr lvl="0" algn="r" rtl="0">
              <a:spcBef>
                <a:spcPts val="500"/>
              </a:spcBef>
              <a:spcAft>
                <a:spcPts val="0"/>
              </a:spcAft>
              <a:buSzPts val="2800"/>
              <a:buFont typeface="Corbel"/>
              <a:buNone/>
              <a:defRPr sz="2800" i="1"/>
            </a:lvl1pPr>
            <a:lvl2pPr lvl="1" algn="ctr" rtl="0">
              <a:spcBef>
                <a:spcPts val="700"/>
              </a:spcBef>
              <a:spcAft>
                <a:spcPts val="0"/>
              </a:spcAft>
              <a:buSzPts val="2000"/>
              <a:buNone/>
              <a:defRPr>
                <a:solidFill>
                  <a:srgbClr val="888888"/>
                </a:solidFill>
              </a:defRPr>
            </a:lvl2pPr>
            <a:lvl3pPr lvl="2" algn="ctr" rtl="0">
              <a:spcBef>
                <a:spcPts val="700"/>
              </a:spcBef>
              <a:spcAft>
                <a:spcPts val="0"/>
              </a:spcAft>
              <a:buSzPts val="2000"/>
              <a:buNone/>
              <a:defRPr>
                <a:solidFill>
                  <a:srgbClr val="888888"/>
                </a:solidFill>
              </a:defRPr>
            </a:lvl3pPr>
            <a:lvl4pPr lvl="3" algn="ctr" rtl="0">
              <a:spcBef>
                <a:spcPts val="700"/>
              </a:spcBef>
              <a:spcAft>
                <a:spcPts val="0"/>
              </a:spcAft>
              <a:buSzPts val="2000"/>
              <a:buNone/>
              <a:defRPr>
                <a:solidFill>
                  <a:srgbClr val="888888"/>
                </a:solidFill>
              </a:defRPr>
            </a:lvl4pPr>
            <a:lvl5pPr lvl="4" algn="ctr" rtl="0">
              <a:spcBef>
                <a:spcPts val="700"/>
              </a:spcBef>
              <a:spcAft>
                <a:spcPts val="0"/>
              </a:spcAft>
              <a:buSzPts val="2000"/>
              <a:buNone/>
              <a:defRPr>
                <a:solidFill>
                  <a:srgbClr val="888888"/>
                </a:solidFill>
              </a:defRPr>
            </a:lvl5pPr>
            <a:lvl6pPr lvl="5" algn="ctr" rtl="0">
              <a:spcBef>
                <a:spcPts val="700"/>
              </a:spcBef>
              <a:spcAft>
                <a:spcPts val="0"/>
              </a:spcAft>
              <a:buSzPts val="2000"/>
              <a:buNone/>
              <a:defRPr>
                <a:solidFill>
                  <a:srgbClr val="888888"/>
                </a:solidFill>
              </a:defRPr>
            </a:lvl6pPr>
            <a:lvl7pPr lvl="6" algn="ctr" rtl="0">
              <a:spcBef>
                <a:spcPts val="400"/>
              </a:spcBef>
              <a:spcAft>
                <a:spcPts val="0"/>
              </a:spcAft>
              <a:buSzPts val="2000"/>
              <a:buNone/>
              <a:defRPr>
                <a:solidFill>
                  <a:srgbClr val="888888"/>
                </a:solidFill>
              </a:defRPr>
            </a:lvl7pPr>
            <a:lvl8pPr lvl="7" algn="ctr" rtl="0">
              <a:spcBef>
                <a:spcPts val="400"/>
              </a:spcBef>
              <a:spcAft>
                <a:spcPts val="0"/>
              </a:spcAft>
              <a:buSzPts val="2000"/>
              <a:buNone/>
              <a:defRPr>
                <a:solidFill>
                  <a:srgbClr val="888888"/>
                </a:solidFill>
              </a:defRPr>
            </a:lvl8pPr>
            <a:lvl9pPr lvl="8" algn="ctr" rtl="0">
              <a:spcBef>
                <a:spcPts val="400"/>
              </a:spcBef>
              <a:spcAft>
                <a:spcPts val="0"/>
              </a:spcAft>
              <a:buSzPts val="2000"/>
              <a:buNone/>
              <a:defRPr>
                <a:solidFill>
                  <a:srgbClr val="888888"/>
                </a:solidFill>
              </a:defRPr>
            </a:lvl9pPr>
          </a:lstStyle>
          <a:p>
            <a:endParaRPr/>
          </a:p>
        </p:txBody>
      </p:sp>
      <p:sp>
        <p:nvSpPr>
          <p:cNvPr id="139" name="Google Shape;139;g2552a88f8a7_23_303"/>
          <p:cNvSpPr txBox="1">
            <a:spLocks noGrp="1"/>
          </p:cNvSpPr>
          <p:nvPr>
            <p:ph type="body" idx="2"/>
          </p:nvPr>
        </p:nvSpPr>
        <p:spPr>
          <a:xfrm>
            <a:off x="6768075" y="5229201"/>
            <a:ext cx="4512900" cy="360000"/>
          </a:xfrm>
          <a:prstGeom prst="rect">
            <a:avLst/>
          </a:prstGeom>
          <a:noFill/>
          <a:ln>
            <a:noFill/>
          </a:ln>
        </p:spPr>
        <p:txBody>
          <a:bodyPr spcFirstLastPara="1" wrap="square" lIns="0" tIns="0" rIns="0" bIns="0" anchor="t" anchorCtr="0">
            <a:noAutofit/>
          </a:bodyPr>
          <a:lstStyle>
            <a:lvl1pPr marL="457200" lvl="0" indent="-228600" algn="r" rtl="0">
              <a:spcBef>
                <a:spcPts val="400"/>
              </a:spcBef>
              <a:spcAft>
                <a:spcPts val="0"/>
              </a:spcAft>
              <a:buSzPts val="1900"/>
              <a:buFont typeface="Corbel"/>
              <a:buNone/>
              <a:defRPr sz="1900">
                <a:solidFill>
                  <a:schemeClr val="dk2"/>
                </a:solidFill>
              </a:defRPr>
            </a:lvl1pPr>
            <a:lvl2pPr marL="914400" lvl="1" indent="-349250" algn="l" rtl="0">
              <a:spcBef>
                <a:spcPts val="700"/>
              </a:spcBef>
              <a:spcAft>
                <a:spcPts val="0"/>
              </a:spcAft>
              <a:buSzPts val="1900"/>
              <a:buChar char="•"/>
              <a:defRPr/>
            </a:lvl2pPr>
            <a:lvl3pPr marL="1371600" lvl="2" indent="-349250" algn="l" rtl="0">
              <a:spcBef>
                <a:spcPts val="700"/>
              </a:spcBef>
              <a:spcAft>
                <a:spcPts val="0"/>
              </a:spcAft>
              <a:buSzPts val="1900"/>
              <a:buChar char="•"/>
              <a:defRPr/>
            </a:lvl3pPr>
            <a:lvl4pPr marL="1828800" lvl="3" indent="-349250" algn="l" rtl="0">
              <a:spcBef>
                <a:spcPts val="700"/>
              </a:spcBef>
              <a:spcAft>
                <a:spcPts val="0"/>
              </a:spcAft>
              <a:buSzPts val="1900"/>
              <a:buChar char="•"/>
              <a:defRPr/>
            </a:lvl4pPr>
            <a:lvl5pPr marL="2286000" lvl="4" indent="-349250" algn="l" rtl="0">
              <a:spcBef>
                <a:spcPts val="700"/>
              </a:spcBef>
              <a:spcAft>
                <a:spcPts val="0"/>
              </a:spcAft>
              <a:buSzPts val="1900"/>
              <a:buChar char="•"/>
              <a:defRPr/>
            </a:lvl5pPr>
            <a:lvl6pPr marL="2743200" lvl="5" indent="-349250" algn="l" rtl="0">
              <a:spcBef>
                <a:spcPts val="700"/>
              </a:spcBef>
              <a:spcAft>
                <a:spcPts val="0"/>
              </a:spcAft>
              <a:buSzPts val="1900"/>
              <a:buChar char="•"/>
              <a:defRPr/>
            </a:lvl6pPr>
            <a:lvl7pPr marL="3200400" lvl="6" indent="-349250" algn="l" rtl="0">
              <a:spcBef>
                <a:spcPts val="400"/>
              </a:spcBef>
              <a:spcAft>
                <a:spcPts val="0"/>
              </a:spcAft>
              <a:buSzPts val="1900"/>
              <a:buChar char="•"/>
              <a:defRPr/>
            </a:lvl7pPr>
            <a:lvl8pPr marL="3657600" lvl="7" indent="-349250" algn="l" rtl="0">
              <a:spcBef>
                <a:spcPts val="400"/>
              </a:spcBef>
              <a:spcAft>
                <a:spcPts val="0"/>
              </a:spcAft>
              <a:buSzPts val="1900"/>
              <a:buChar char="•"/>
              <a:defRPr/>
            </a:lvl8pPr>
            <a:lvl9pPr marL="4114800" lvl="8" indent="-349250" algn="l" rtl="0">
              <a:spcBef>
                <a:spcPts val="400"/>
              </a:spcBef>
              <a:spcAft>
                <a:spcPts val="0"/>
              </a:spcAft>
              <a:buSzPts val="1900"/>
              <a:buChar char="•"/>
              <a:defRPr/>
            </a:lvl9pPr>
          </a:lstStyle>
          <a:p>
            <a:endParaRPr/>
          </a:p>
        </p:txBody>
      </p:sp>
      <p:sp>
        <p:nvSpPr>
          <p:cNvPr id="140" name="Google Shape;140;g2552a88f8a7_23_303"/>
          <p:cNvSpPr txBox="1">
            <a:spLocks noGrp="1"/>
          </p:cNvSpPr>
          <p:nvPr>
            <p:ph type="body" idx="3"/>
          </p:nvPr>
        </p:nvSpPr>
        <p:spPr>
          <a:xfrm>
            <a:off x="5903979" y="5661248"/>
            <a:ext cx="5376900" cy="360000"/>
          </a:xfrm>
          <a:prstGeom prst="rect">
            <a:avLst/>
          </a:prstGeom>
          <a:noFill/>
          <a:ln>
            <a:noFill/>
          </a:ln>
        </p:spPr>
        <p:txBody>
          <a:bodyPr spcFirstLastPara="1" wrap="square" lIns="0" tIns="0" rIns="0" bIns="0" anchor="t" anchorCtr="0">
            <a:noAutofit/>
          </a:bodyPr>
          <a:lstStyle>
            <a:lvl1pPr marL="457200" lvl="0" indent="-228600" algn="r" rtl="0">
              <a:spcBef>
                <a:spcPts val="400"/>
              </a:spcBef>
              <a:spcAft>
                <a:spcPts val="0"/>
              </a:spcAft>
              <a:buSzPts val="1900"/>
              <a:buFont typeface="Corbel"/>
              <a:buNone/>
              <a:defRPr sz="1900">
                <a:solidFill>
                  <a:schemeClr val="dk2"/>
                </a:solidFill>
              </a:defRPr>
            </a:lvl1pPr>
            <a:lvl2pPr marL="914400" lvl="1" indent="-349250" algn="l" rtl="0">
              <a:spcBef>
                <a:spcPts val="700"/>
              </a:spcBef>
              <a:spcAft>
                <a:spcPts val="0"/>
              </a:spcAft>
              <a:buSzPts val="1900"/>
              <a:buChar char="•"/>
              <a:defRPr/>
            </a:lvl2pPr>
            <a:lvl3pPr marL="1371600" lvl="2" indent="-349250" algn="l" rtl="0">
              <a:spcBef>
                <a:spcPts val="700"/>
              </a:spcBef>
              <a:spcAft>
                <a:spcPts val="0"/>
              </a:spcAft>
              <a:buSzPts val="1900"/>
              <a:buChar char="•"/>
              <a:defRPr/>
            </a:lvl3pPr>
            <a:lvl4pPr marL="1828800" lvl="3" indent="-349250" algn="l" rtl="0">
              <a:spcBef>
                <a:spcPts val="700"/>
              </a:spcBef>
              <a:spcAft>
                <a:spcPts val="0"/>
              </a:spcAft>
              <a:buSzPts val="1900"/>
              <a:buChar char="•"/>
              <a:defRPr/>
            </a:lvl4pPr>
            <a:lvl5pPr marL="2286000" lvl="4" indent="-349250" algn="l" rtl="0">
              <a:spcBef>
                <a:spcPts val="700"/>
              </a:spcBef>
              <a:spcAft>
                <a:spcPts val="0"/>
              </a:spcAft>
              <a:buSzPts val="1900"/>
              <a:buChar char="•"/>
              <a:defRPr/>
            </a:lvl5pPr>
            <a:lvl6pPr marL="2743200" lvl="5" indent="-349250" algn="l" rtl="0">
              <a:spcBef>
                <a:spcPts val="700"/>
              </a:spcBef>
              <a:spcAft>
                <a:spcPts val="0"/>
              </a:spcAft>
              <a:buSzPts val="1900"/>
              <a:buChar char="•"/>
              <a:defRPr/>
            </a:lvl6pPr>
            <a:lvl7pPr marL="3200400" lvl="6" indent="-349250" algn="l" rtl="0">
              <a:spcBef>
                <a:spcPts val="400"/>
              </a:spcBef>
              <a:spcAft>
                <a:spcPts val="0"/>
              </a:spcAft>
              <a:buSzPts val="1900"/>
              <a:buChar char="•"/>
              <a:defRPr/>
            </a:lvl7pPr>
            <a:lvl8pPr marL="3657600" lvl="7" indent="-349250" algn="l" rtl="0">
              <a:spcBef>
                <a:spcPts val="400"/>
              </a:spcBef>
              <a:spcAft>
                <a:spcPts val="0"/>
              </a:spcAft>
              <a:buSzPts val="1900"/>
              <a:buChar char="•"/>
              <a:defRPr/>
            </a:lvl8pPr>
            <a:lvl9pPr marL="4114800" lvl="8" indent="-349250" algn="l" rtl="0">
              <a:spcBef>
                <a:spcPts val="400"/>
              </a:spcBef>
              <a:spcAft>
                <a:spcPts val="0"/>
              </a:spcAft>
              <a:buSzPts val="1900"/>
              <a:buChar char="•"/>
              <a:defRPr/>
            </a:lvl9pPr>
          </a:lstStyle>
          <a:p>
            <a:endParaRPr/>
          </a:p>
        </p:txBody>
      </p:sp>
      <p:pic>
        <p:nvPicPr>
          <p:cNvPr id="141" name="Google Shape;141;g2552a88f8a7_23_303" descr="elixir_1_RZ_mac.eps"/>
          <p:cNvPicPr preferRelativeResize="0"/>
          <p:nvPr/>
        </p:nvPicPr>
        <p:blipFill rotWithShape="1">
          <a:blip r:embed="rId3">
            <a:alphaModFix/>
          </a:blip>
          <a:srcRect/>
          <a:stretch/>
        </p:blipFill>
        <p:spPr>
          <a:xfrm>
            <a:off x="426436" y="4884234"/>
            <a:ext cx="2427816" cy="1788029"/>
          </a:xfrm>
          <a:prstGeom prst="rect">
            <a:avLst/>
          </a:prstGeom>
          <a:noFill/>
          <a:ln>
            <a:noFill/>
          </a:ln>
        </p:spPr>
      </p:pic>
      <p:sp>
        <p:nvSpPr>
          <p:cNvPr id="142" name="Google Shape;142;g2552a88f8a7_23_303"/>
          <p:cNvSpPr txBox="1"/>
          <p:nvPr/>
        </p:nvSpPr>
        <p:spPr>
          <a:xfrm>
            <a:off x="7440084" y="6237289"/>
            <a:ext cx="3902700" cy="434700"/>
          </a:xfrm>
          <a:prstGeom prst="rect">
            <a:avLst/>
          </a:prstGeom>
          <a:noFill/>
          <a:ln>
            <a:noFill/>
          </a:ln>
        </p:spPr>
        <p:txBody>
          <a:bodyPr spcFirstLastPara="1" wrap="square" lIns="65300" tIns="32675" rIns="65300" bIns="32675" anchor="t" anchorCtr="0">
            <a:noAutofit/>
          </a:bodyPr>
          <a:lstStyle/>
          <a:p>
            <a:pPr marL="0" marR="0" lvl="0" indent="0" algn="r" rtl="0">
              <a:spcBef>
                <a:spcPts val="0"/>
              </a:spcBef>
              <a:spcAft>
                <a:spcPts val="0"/>
              </a:spcAft>
              <a:buNone/>
            </a:pPr>
            <a:r>
              <a:rPr lang="en-GB" sz="2400" b="0" i="1" u="none" strike="noStrike" cap="none">
                <a:solidFill>
                  <a:srgbClr val="003F41"/>
                </a:solidFill>
                <a:latin typeface="Corbel"/>
                <a:ea typeface="Corbel"/>
                <a:cs typeface="Corbel"/>
                <a:sym typeface="Corbel"/>
              </a:rPr>
              <a:t>www.elixir-europe.org</a:t>
            </a:r>
            <a:endParaRPr sz="2400" b="0" i="1" u="none" strike="noStrike" cap="none">
              <a:solidFill>
                <a:srgbClr val="003F41"/>
              </a:solidFill>
              <a:latin typeface="Corbel"/>
              <a:ea typeface="Corbel"/>
              <a:cs typeface="Corbel"/>
              <a:sym typeface="Corbe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3"/>
        <p:cNvGrpSpPr/>
        <p:nvPr/>
      </p:nvGrpSpPr>
      <p:grpSpPr>
        <a:xfrm>
          <a:off x="0" y="0"/>
          <a:ext cx="0" cy="0"/>
          <a:chOff x="0" y="0"/>
          <a:chExt cx="0" cy="0"/>
        </a:xfrm>
      </p:grpSpPr>
      <p:sp>
        <p:nvSpPr>
          <p:cNvPr id="144" name="Google Shape;144;g2552a88f8a7_23_312"/>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145" name="Google Shape;145;g2552a88f8a7_23_312"/>
          <p:cNvSpPr txBox="1">
            <a:spLocks noGrp="1"/>
          </p:cNvSpPr>
          <p:nvPr>
            <p:ph type="body" idx="1"/>
          </p:nvPr>
        </p:nvSpPr>
        <p:spPr>
          <a:xfrm>
            <a:off x="711200" y="1219200"/>
            <a:ext cx="5334000" cy="4351200"/>
          </a:xfrm>
          <a:prstGeom prst="rect">
            <a:avLst/>
          </a:prstGeom>
          <a:noFill/>
          <a:ln>
            <a:noFill/>
          </a:ln>
        </p:spPr>
        <p:txBody>
          <a:bodyPr spcFirstLastPara="1" wrap="square" lIns="0" tIns="0" rIns="0" bIns="0" anchor="t" anchorCtr="0">
            <a:noAutofit/>
          </a:bodyPr>
          <a:lstStyle>
            <a:lvl1pPr marL="457200" lvl="0" indent="-406400" algn="l" rtl="0">
              <a:spcBef>
                <a:spcPts val="500"/>
              </a:spcBef>
              <a:spcAft>
                <a:spcPts val="0"/>
              </a:spcAft>
              <a:buSzPts val="2800"/>
              <a:buFont typeface="Corbel"/>
              <a:buChar char="•"/>
              <a:defRPr sz="2800"/>
            </a:lvl1pPr>
            <a:lvl2pPr marL="914400" lvl="1" indent="-381000" algn="l" rtl="0">
              <a:spcBef>
                <a:spcPts val="700"/>
              </a:spcBef>
              <a:spcAft>
                <a:spcPts val="0"/>
              </a:spcAft>
              <a:buSzPts val="2400"/>
              <a:buChar char="•"/>
              <a:defRPr sz="2400"/>
            </a:lvl2pPr>
            <a:lvl3pPr marL="1371600" lvl="2" indent="-355600" algn="l" rtl="0">
              <a:spcBef>
                <a:spcPts val="700"/>
              </a:spcBef>
              <a:spcAft>
                <a:spcPts val="0"/>
              </a:spcAft>
              <a:buSzPts val="2000"/>
              <a:buChar char="•"/>
              <a:defRPr sz="2000"/>
            </a:lvl3pPr>
            <a:lvl4pPr marL="1828800" lvl="3" indent="-349250" algn="l" rtl="0">
              <a:spcBef>
                <a:spcPts val="700"/>
              </a:spcBef>
              <a:spcAft>
                <a:spcPts val="0"/>
              </a:spcAft>
              <a:buSzPts val="1900"/>
              <a:buChar char="•"/>
              <a:defRPr sz="1900"/>
            </a:lvl4pPr>
            <a:lvl5pPr marL="2286000" lvl="4" indent="-349250" algn="l" rtl="0">
              <a:spcBef>
                <a:spcPts val="700"/>
              </a:spcBef>
              <a:spcAft>
                <a:spcPts val="0"/>
              </a:spcAft>
              <a:buSzPts val="1900"/>
              <a:buChar char="•"/>
              <a:defRPr sz="1900"/>
            </a:lvl5pPr>
            <a:lvl6pPr marL="2743200" lvl="5" indent="-349250" algn="l" rtl="0">
              <a:spcBef>
                <a:spcPts val="700"/>
              </a:spcBef>
              <a:spcAft>
                <a:spcPts val="0"/>
              </a:spcAft>
              <a:buSzPts val="1900"/>
              <a:buChar char="•"/>
              <a:defRPr sz="1900"/>
            </a:lvl6pPr>
            <a:lvl7pPr marL="3200400" lvl="6" indent="-349250" algn="l" rtl="0">
              <a:spcBef>
                <a:spcPts val="400"/>
              </a:spcBef>
              <a:spcAft>
                <a:spcPts val="0"/>
              </a:spcAft>
              <a:buSzPts val="1900"/>
              <a:buChar char="•"/>
              <a:defRPr sz="1900"/>
            </a:lvl7pPr>
            <a:lvl8pPr marL="3657600" lvl="7" indent="-349250" algn="l" rtl="0">
              <a:spcBef>
                <a:spcPts val="400"/>
              </a:spcBef>
              <a:spcAft>
                <a:spcPts val="0"/>
              </a:spcAft>
              <a:buSzPts val="1900"/>
              <a:buChar char="•"/>
              <a:defRPr sz="1900"/>
            </a:lvl8pPr>
            <a:lvl9pPr marL="4114800" lvl="8" indent="-349250" algn="l" rtl="0">
              <a:spcBef>
                <a:spcPts val="400"/>
              </a:spcBef>
              <a:spcAft>
                <a:spcPts val="0"/>
              </a:spcAft>
              <a:buSzPts val="1900"/>
              <a:buChar char="•"/>
              <a:defRPr sz="1900"/>
            </a:lvl9pPr>
          </a:lstStyle>
          <a:p>
            <a:endParaRPr/>
          </a:p>
        </p:txBody>
      </p:sp>
      <p:sp>
        <p:nvSpPr>
          <p:cNvPr id="146" name="Google Shape;146;g2552a88f8a7_23_312"/>
          <p:cNvSpPr txBox="1">
            <a:spLocks noGrp="1"/>
          </p:cNvSpPr>
          <p:nvPr>
            <p:ph type="body" idx="2"/>
          </p:nvPr>
        </p:nvSpPr>
        <p:spPr>
          <a:xfrm>
            <a:off x="6248400" y="1219200"/>
            <a:ext cx="5334000" cy="4351200"/>
          </a:xfrm>
          <a:prstGeom prst="rect">
            <a:avLst/>
          </a:prstGeom>
          <a:noFill/>
          <a:ln>
            <a:noFill/>
          </a:ln>
        </p:spPr>
        <p:txBody>
          <a:bodyPr spcFirstLastPara="1" wrap="square" lIns="0" tIns="0" rIns="0" bIns="0" anchor="t" anchorCtr="0">
            <a:noAutofit/>
          </a:bodyPr>
          <a:lstStyle>
            <a:lvl1pPr marL="457200" lvl="0" indent="-406400" algn="l" rtl="0">
              <a:spcBef>
                <a:spcPts val="500"/>
              </a:spcBef>
              <a:spcAft>
                <a:spcPts val="0"/>
              </a:spcAft>
              <a:buSzPts val="2800"/>
              <a:buFont typeface="Corbel"/>
              <a:buChar char="•"/>
              <a:defRPr sz="2800"/>
            </a:lvl1pPr>
            <a:lvl2pPr marL="914400" lvl="1" indent="-381000" algn="l" rtl="0">
              <a:spcBef>
                <a:spcPts val="700"/>
              </a:spcBef>
              <a:spcAft>
                <a:spcPts val="0"/>
              </a:spcAft>
              <a:buSzPts val="2400"/>
              <a:buChar char="•"/>
              <a:defRPr sz="2400"/>
            </a:lvl2pPr>
            <a:lvl3pPr marL="1371600" lvl="2" indent="-355600" algn="l" rtl="0">
              <a:spcBef>
                <a:spcPts val="700"/>
              </a:spcBef>
              <a:spcAft>
                <a:spcPts val="0"/>
              </a:spcAft>
              <a:buSzPts val="2000"/>
              <a:buChar char="•"/>
              <a:defRPr sz="2000"/>
            </a:lvl3pPr>
            <a:lvl4pPr marL="1828800" lvl="3" indent="-349250" algn="l" rtl="0">
              <a:spcBef>
                <a:spcPts val="700"/>
              </a:spcBef>
              <a:spcAft>
                <a:spcPts val="0"/>
              </a:spcAft>
              <a:buSzPts val="1900"/>
              <a:buChar char="•"/>
              <a:defRPr sz="1900"/>
            </a:lvl4pPr>
            <a:lvl5pPr marL="2286000" lvl="4" indent="-349250" algn="l" rtl="0">
              <a:spcBef>
                <a:spcPts val="700"/>
              </a:spcBef>
              <a:spcAft>
                <a:spcPts val="0"/>
              </a:spcAft>
              <a:buSzPts val="1900"/>
              <a:buChar char="•"/>
              <a:defRPr sz="1900"/>
            </a:lvl5pPr>
            <a:lvl6pPr marL="2743200" lvl="5" indent="-349250" algn="l" rtl="0">
              <a:spcBef>
                <a:spcPts val="700"/>
              </a:spcBef>
              <a:spcAft>
                <a:spcPts val="0"/>
              </a:spcAft>
              <a:buSzPts val="1900"/>
              <a:buChar char="•"/>
              <a:defRPr sz="1900"/>
            </a:lvl6pPr>
            <a:lvl7pPr marL="3200400" lvl="6" indent="-349250" algn="l" rtl="0">
              <a:spcBef>
                <a:spcPts val="400"/>
              </a:spcBef>
              <a:spcAft>
                <a:spcPts val="0"/>
              </a:spcAft>
              <a:buSzPts val="1900"/>
              <a:buChar char="•"/>
              <a:defRPr sz="1900"/>
            </a:lvl7pPr>
            <a:lvl8pPr marL="3657600" lvl="7" indent="-349250" algn="l" rtl="0">
              <a:spcBef>
                <a:spcPts val="400"/>
              </a:spcBef>
              <a:spcAft>
                <a:spcPts val="0"/>
              </a:spcAft>
              <a:buSzPts val="1900"/>
              <a:buChar char="•"/>
              <a:defRPr sz="1900"/>
            </a:lvl8pPr>
            <a:lvl9pPr marL="4114800" lvl="8" indent="-349250" algn="l" rtl="0">
              <a:spcBef>
                <a:spcPts val="400"/>
              </a:spcBef>
              <a:spcAft>
                <a:spcPts val="0"/>
              </a:spcAft>
              <a:buSzPts val="1900"/>
              <a:buChar char="•"/>
              <a:defRPr sz="1900"/>
            </a:lvl9pPr>
          </a:lstStyle>
          <a:p>
            <a:endParaRPr/>
          </a:p>
        </p:txBody>
      </p:sp>
      <p:pic>
        <p:nvPicPr>
          <p:cNvPr id="147" name="Google Shape;147;g2552a88f8a7_23_312" descr="ELIXIR_logo.jpg"/>
          <p:cNvPicPr preferRelativeResize="0"/>
          <p:nvPr/>
        </p:nvPicPr>
        <p:blipFill rotWithShape="1">
          <a:blip r:embed="rId2">
            <a:alphaModFix/>
          </a:blip>
          <a:srcRect/>
          <a:stretch/>
        </p:blipFill>
        <p:spPr>
          <a:xfrm>
            <a:off x="10513484" y="5646057"/>
            <a:ext cx="1320800" cy="105001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48"/>
        <p:cNvGrpSpPr/>
        <p:nvPr/>
      </p:nvGrpSpPr>
      <p:grpSpPr>
        <a:xfrm>
          <a:off x="0" y="0"/>
          <a:ext cx="0" cy="0"/>
          <a:chOff x="0" y="0"/>
          <a:chExt cx="0" cy="0"/>
        </a:xfrm>
      </p:grpSpPr>
      <p:sp>
        <p:nvSpPr>
          <p:cNvPr id="149" name="Google Shape;149;g2552a88f8a7_23_317"/>
          <p:cNvSpPr txBox="1">
            <a:spLocks noGrp="1"/>
          </p:cNvSpPr>
          <p:nvPr>
            <p:ph type="title"/>
          </p:nvPr>
        </p:nvSpPr>
        <p:spPr>
          <a:xfrm>
            <a:off x="914400" y="1597680"/>
            <a:ext cx="10362900" cy="11025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a:p>
        </p:txBody>
      </p:sp>
      <p:sp>
        <p:nvSpPr>
          <p:cNvPr id="150" name="Google Shape;150;g2552a88f8a7_23_317"/>
          <p:cNvSpPr txBox="1">
            <a:spLocks noGrp="1"/>
          </p:cNvSpPr>
          <p:nvPr>
            <p:ph type="subTitle" idx="1"/>
          </p:nvPr>
        </p:nvSpPr>
        <p:spPr>
          <a:xfrm>
            <a:off x="609480" y="1604520"/>
            <a:ext cx="10972500" cy="3977700"/>
          </a:xfrm>
          <a:prstGeom prst="rect">
            <a:avLst/>
          </a:prstGeom>
          <a:noFill/>
          <a:ln>
            <a:noFill/>
          </a:ln>
        </p:spPr>
        <p:txBody>
          <a:bodyPr spcFirstLastPara="1" wrap="square" lIns="0" tIns="0" rIns="0" bIns="0" anchor="ctr" anchorCtr="0">
            <a:noAutofit/>
          </a:bodyPr>
          <a:lstStyle>
            <a:lvl1pPr lvl="0" algn="l" rtl="0">
              <a:spcBef>
                <a:spcPts val="500"/>
              </a:spcBef>
              <a:spcAft>
                <a:spcPts val="0"/>
              </a:spcAft>
              <a:buSzPts val="2400"/>
              <a:buNone/>
              <a:defRPr/>
            </a:lvl1pPr>
            <a:lvl2pPr lvl="1" algn="l" rtl="0">
              <a:spcBef>
                <a:spcPts val="700"/>
              </a:spcBef>
              <a:spcAft>
                <a:spcPts val="0"/>
              </a:spcAft>
              <a:buSzPts val="2000"/>
              <a:buNone/>
              <a:defRPr/>
            </a:lvl2pPr>
            <a:lvl3pPr lvl="2" algn="l" rtl="0">
              <a:spcBef>
                <a:spcPts val="700"/>
              </a:spcBef>
              <a:spcAft>
                <a:spcPts val="0"/>
              </a:spcAft>
              <a:buSzPts val="2000"/>
              <a:buNone/>
              <a:defRPr/>
            </a:lvl3pPr>
            <a:lvl4pPr lvl="3" algn="l" rtl="0">
              <a:spcBef>
                <a:spcPts val="700"/>
              </a:spcBef>
              <a:spcAft>
                <a:spcPts val="0"/>
              </a:spcAft>
              <a:buSzPts val="2000"/>
              <a:buNone/>
              <a:defRPr/>
            </a:lvl4pPr>
            <a:lvl5pPr lvl="4" algn="l" rtl="0">
              <a:spcBef>
                <a:spcPts val="700"/>
              </a:spcBef>
              <a:spcAft>
                <a:spcPts val="0"/>
              </a:spcAft>
              <a:buSzPts val="2000"/>
              <a:buNone/>
              <a:defRPr/>
            </a:lvl5pPr>
            <a:lvl6pPr lvl="5" algn="l" rtl="0">
              <a:spcBef>
                <a:spcPts val="700"/>
              </a:spcBef>
              <a:spcAft>
                <a:spcPts val="0"/>
              </a:spcAft>
              <a:buSzPts val="2000"/>
              <a:buNone/>
              <a:defRPr/>
            </a:lvl6pPr>
            <a:lvl7pPr lvl="6" algn="l" rtl="0">
              <a:spcBef>
                <a:spcPts val="400"/>
              </a:spcBef>
              <a:spcAft>
                <a:spcPts val="0"/>
              </a:spcAft>
              <a:buSzPts val="2000"/>
              <a:buNone/>
              <a:defRPr/>
            </a:lvl7pPr>
            <a:lvl8pPr lvl="7" algn="l" rtl="0">
              <a:spcBef>
                <a:spcPts val="400"/>
              </a:spcBef>
              <a:spcAft>
                <a:spcPts val="0"/>
              </a:spcAft>
              <a:buSzPts val="2000"/>
              <a:buNone/>
              <a:defRPr/>
            </a:lvl8pPr>
            <a:lvl9pPr lvl="8" algn="l" rtl="0">
              <a:spcBef>
                <a:spcPts val="400"/>
              </a:spcBef>
              <a:spcAft>
                <a:spcPts val="0"/>
              </a:spcAft>
              <a:buSzPts val="20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51"/>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152"/>
        <p:cNvGrpSpPr/>
        <p:nvPr/>
      </p:nvGrpSpPr>
      <p:grpSpPr>
        <a:xfrm>
          <a:off x="0" y="0"/>
          <a:ext cx="0" cy="0"/>
          <a:chOff x="0" y="0"/>
          <a:chExt cx="0" cy="0"/>
        </a:xfrm>
      </p:grpSpPr>
      <p:sp>
        <p:nvSpPr>
          <p:cNvPr id="153" name="Google Shape;153;g2552a88f8a7_23_321"/>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lvl1pPr lvl="0" rtl="0">
              <a:spcBef>
                <a:spcPts val="0"/>
              </a:spcBef>
              <a:spcAft>
                <a:spcPts val="0"/>
              </a:spcAft>
              <a:buSzPts val="15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54" name="Google Shape;154;g2552a88f8a7_23_321"/>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lvl1pPr marL="457200" lvl="0" indent="-381000" rtl="0">
              <a:spcBef>
                <a:spcPts val="500"/>
              </a:spcBef>
              <a:spcAft>
                <a:spcPts val="0"/>
              </a:spcAft>
              <a:buSzPts val="2400"/>
              <a:buChar char="•"/>
              <a:defRPr/>
            </a:lvl1pPr>
            <a:lvl2pPr marL="914400" lvl="1" indent="-355600" rtl="0">
              <a:spcBef>
                <a:spcPts val="700"/>
              </a:spcBef>
              <a:spcAft>
                <a:spcPts val="0"/>
              </a:spcAft>
              <a:buSzPts val="2000"/>
              <a:buChar char="•"/>
              <a:defRPr/>
            </a:lvl2pPr>
            <a:lvl3pPr marL="1371600" lvl="2" indent="-355600" rtl="0">
              <a:spcBef>
                <a:spcPts val="700"/>
              </a:spcBef>
              <a:spcAft>
                <a:spcPts val="0"/>
              </a:spcAft>
              <a:buSzPts val="2000"/>
              <a:buChar char="•"/>
              <a:defRPr/>
            </a:lvl3pPr>
            <a:lvl4pPr marL="1828800" lvl="3" indent="-355600" rtl="0">
              <a:spcBef>
                <a:spcPts val="700"/>
              </a:spcBef>
              <a:spcAft>
                <a:spcPts val="0"/>
              </a:spcAft>
              <a:buSzPts val="2000"/>
              <a:buChar char="•"/>
              <a:defRPr/>
            </a:lvl4pPr>
            <a:lvl5pPr marL="2286000" lvl="4" indent="-355600" rtl="0">
              <a:spcBef>
                <a:spcPts val="700"/>
              </a:spcBef>
              <a:spcAft>
                <a:spcPts val="0"/>
              </a:spcAft>
              <a:buSzPts val="2000"/>
              <a:buChar char="•"/>
              <a:defRPr/>
            </a:lvl5pPr>
            <a:lvl6pPr marL="2743200" lvl="5" indent="-355600" rtl="0">
              <a:spcBef>
                <a:spcPts val="7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155" name="Google Shape;155;g2552a88f8a7_23_32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0"/>
        <p:cNvGrpSpPr/>
        <p:nvPr/>
      </p:nvGrpSpPr>
      <p:grpSpPr>
        <a:xfrm>
          <a:off x="0" y="0"/>
          <a:ext cx="0" cy="0"/>
          <a:chOff x="0" y="0"/>
          <a:chExt cx="0" cy="0"/>
        </a:xfrm>
      </p:grpSpPr>
      <p:sp>
        <p:nvSpPr>
          <p:cNvPr id="161" name="Google Shape;161;g2552a88f8a7_23_1340"/>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162" name="Google Shape;162;g2552a88f8a7_23_1340"/>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163" name="Google Shape;163;g2552a88f8a7_23_134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4"/>
        <p:cNvGrpSpPr/>
        <p:nvPr/>
      </p:nvGrpSpPr>
      <p:grpSpPr>
        <a:xfrm>
          <a:off x="0" y="0"/>
          <a:ext cx="0" cy="0"/>
          <a:chOff x="0" y="0"/>
          <a:chExt cx="0" cy="0"/>
        </a:xfrm>
      </p:grpSpPr>
      <p:sp>
        <p:nvSpPr>
          <p:cNvPr id="165" name="Google Shape;165;g2552a88f8a7_23_1344"/>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66" name="Google Shape;166;g2552a88f8a7_23_134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7"/>
        <p:cNvGrpSpPr/>
        <p:nvPr/>
      </p:nvGrpSpPr>
      <p:grpSpPr>
        <a:xfrm>
          <a:off x="0" y="0"/>
          <a:ext cx="0" cy="0"/>
          <a:chOff x="0" y="0"/>
          <a:chExt cx="0" cy="0"/>
        </a:xfrm>
      </p:grpSpPr>
      <p:sp>
        <p:nvSpPr>
          <p:cNvPr id="168" name="Google Shape;168;g2552a88f8a7_23_134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69" name="Google Shape;169;g2552a88f8a7_23_1347"/>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170" name="Google Shape;170;g2552a88f8a7_23_134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1"/>
        <p:cNvGrpSpPr/>
        <p:nvPr/>
      </p:nvGrpSpPr>
      <p:grpSpPr>
        <a:xfrm>
          <a:off x="0" y="0"/>
          <a:ext cx="0" cy="0"/>
          <a:chOff x="0" y="0"/>
          <a:chExt cx="0" cy="0"/>
        </a:xfrm>
      </p:grpSpPr>
      <p:sp>
        <p:nvSpPr>
          <p:cNvPr id="172" name="Google Shape;172;g2552a88f8a7_23_135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73" name="Google Shape;173;g2552a88f8a7_23_1351"/>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74" name="Google Shape;174;g2552a88f8a7_23_1351"/>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75" name="Google Shape;175;g2552a88f8a7_23_135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6"/>
        <p:cNvGrpSpPr/>
        <p:nvPr/>
      </p:nvGrpSpPr>
      <p:grpSpPr>
        <a:xfrm>
          <a:off x="0" y="0"/>
          <a:ext cx="0" cy="0"/>
          <a:chOff x="0" y="0"/>
          <a:chExt cx="0" cy="0"/>
        </a:xfrm>
      </p:grpSpPr>
      <p:sp>
        <p:nvSpPr>
          <p:cNvPr id="177" name="Google Shape;177;g2552a88f8a7_23_135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78" name="Google Shape;178;g2552a88f8a7_23_135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79"/>
        <p:cNvGrpSpPr/>
        <p:nvPr/>
      </p:nvGrpSpPr>
      <p:grpSpPr>
        <a:xfrm>
          <a:off x="0" y="0"/>
          <a:ext cx="0" cy="0"/>
          <a:chOff x="0" y="0"/>
          <a:chExt cx="0" cy="0"/>
        </a:xfrm>
      </p:grpSpPr>
      <p:sp>
        <p:nvSpPr>
          <p:cNvPr id="180" name="Google Shape;180;g2552a88f8a7_23_1359"/>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81" name="Google Shape;181;g2552a88f8a7_23_1359"/>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82" name="Google Shape;182;g2552a88f8a7_23_135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3"/>
        <p:cNvGrpSpPr/>
        <p:nvPr/>
      </p:nvGrpSpPr>
      <p:grpSpPr>
        <a:xfrm>
          <a:off x="0" y="0"/>
          <a:ext cx="0" cy="0"/>
          <a:chOff x="0" y="0"/>
          <a:chExt cx="0" cy="0"/>
        </a:xfrm>
      </p:grpSpPr>
      <p:sp>
        <p:nvSpPr>
          <p:cNvPr id="184" name="Google Shape;184;g2552a88f8a7_23_1363"/>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85" name="Google Shape;185;g2552a88f8a7_23_136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6"/>
        <p:cNvGrpSpPr/>
        <p:nvPr/>
      </p:nvGrpSpPr>
      <p:grpSpPr>
        <a:xfrm>
          <a:off x="0" y="0"/>
          <a:ext cx="0" cy="0"/>
          <a:chOff x="0" y="0"/>
          <a:chExt cx="0" cy="0"/>
        </a:xfrm>
      </p:grpSpPr>
      <p:sp>
        <p:nvSpPr>
          <p:cNvPr id="187" name="Google Shape;187;g2552a88f8a7_23_1366"/>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 name="Google Shape;188;g2552a88f8a7_23_1366"/>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89" name="Google Shape;189;g2552a88f8a7_23_1366"/>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90" name="Google Shape;190;g2552a88f8a7_23_1366"/>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191" name="Google Shape;191;g2552a88f8a7_23_136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92"/>
        <p:cNvGrpSpPr/>
        <p:nvPr/>
      </p:nvGrpSpPr>
      <p:grpSpPr>
        <a:xfrm>
          <a:off x="0" y="0"/>
          <a:ext cx="0" cy="0"/>
          <a:chOff x="0" y="0"/>
          <a:chExt cx="0" cy="0"/>
        </a:xfrm>
      </p:grpSpPr>
      <p:sp>
        <p:nvSpPr>
          <p:cNvPr id="193" name="Google Shape;193;g2552a88f8a7_23_1372"/>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94" name="Google Shape;194;g2552a88f8a7_23_137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95"/>
        <p:cNvGrpSpPr/>
        <p:nvPr/>
      </p:nvGrpSpPr>
      <p:grpSpPr>
        <a:xfrm>
          <a:off x="0" y="0"/>
          <a:ext cx="0" cy="0"/>
          <a:chOff x="0" y="0"/>
          <a:chExt cx="0" cy="0"/>
        </a:xfrm>
      </p:grpSpPr>
      <p:sp>
        <p:nvSpPr>
          <p:cNvPr id="196" name="Google Shape;196;g2552a88f8a7_23_1375"/>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97" name="Google Shape;197;g2552a88f8a7_23_1375"/>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rtl="0">
              <a:spcBef>
                <a:spcPts val="0"/>
              </a:spcBef>
              <a:spcAft>
                <a:spcPts val="0"/>
              </a:spcAft>
              <a:buSzPts val="2400"/>
              <a:buChar char="●"/>
              <a:defRPr/>
            </a:lvl1pPr>
            <a:lvl2pPr marL="914400" lvl="1" indent="-349250" algn="ctr" rtl="0">
              <a:spcBef>
                <a:spcPts val="0"/>
              </a:spcBef>
              <a:spcAft>
                <a:spcPts val="0"/>
              </a:spcAft>
              <a:buSzPts val="1900"/>
              <a:buChar char="○"/>
              <a:defRPr/>
            </a:lvl2pPr>
            <a:lvl3pPr marL="1371600" lvl="2" indent="-349250" algn="ctr" rtl="0">
              <a:spcBef>
                <a:spcPts val="0"/>
              </a:spcBef>
              <a:spcAft>
                <a:spcPts val="0"/>
              </a:spcAft>
              <a:buSzPts val="1900"/>
              <a:buChar char="■"/>
              <a:defRPr/>
            </a:lvl3pPr>
            <a:lvl4pPr marL="1828800" lvl="3" indent="-349250" algn="ctr" rtl="0">
              <a:spcBef>
                <a:spcPts val="0"/>
              </a:spcBef>
              <a:spcAft>
                <a:spcPts val="0"/>
              </a:spcAft>
              <a:buSzPts val="1900"/>
              <a:buChar char="●"/>
              <a:defRPr/>
            </a:lvl4pPr>
            <a:lvl5pPr marL="2286000" lvl="4" indent="-349250" algn="ctr" rtl="0">
              <a:spcBef>
                <a:spcPts val="0"/>
              </a:spcBef>
              <a:spcAft>
                <a:spcPts val="0"/>
              </a:spcAft>
              <a:buSzPts val="1900"/>
              <a:buChar char="○"/>
              <a:defRPr/>
            </a:lvl5pPr>
            <a:lvl6pPr marL="2743200" lvl="5" indent="-349250" algn="ctr" rtl="0">
              <a:spcBef>
                <a:spcPts val="0"/>
              </a:spcBef>
              <a:spcAft>
                <a:spcPts val="0"/>
              </a:spcAft>
              <a:buSzPts val="1900"/>
              <a:buChar char="■"/>
              <a:defRPr/>
            </a:lvl6pPr>
            <a:lvl7pPr marL="3200400" lvl="6" indent="-349250" algn="ctr" rtl="0">
              <a:spcBef>
                <a:spcPts val="0"/>
              </a:spcBef>
              <a:spcAft>
                <a:spcPts val="0"/>
              </a:spcAft>
              <a:buSzPts val="1900"/>
              <a:buChar char="●"/>
              <a:defRPr/>
            </a:lvl7pPr>
            <a:lvl8pPr marL="3657600" lvl="7" indent="-349250" algn="ctr" rtl="0">
              <a:spcBef>
                <a:spcPts val="0"/>
              </a:spcBef>
              <a:spcAft>
                <a:spcPts val="0"/>
              </a:spcAft>
              <a:buSzPts val="1900"/>
              <a:buChar char="○"/>
              <a:defRPr/>
            </a:lvl8pPr>
            <a:lvl9pPr marL="4114800" lvl="8" indent="-349250" algn="ctr" rtl="0">
              <a:spcBef>
                <a:spcPts val="0"/>
              </a:spcBef>
              <a:spcAft>
                <a:spcPts val="0"/>
              </a:spcAft>
              <a:buSzPts val="1900"/>
              <a:buChar char="■"/>
              <a:defRPr/>
            </a:lvl9pPr>
          </a:lstStyle>
          <a:p>
            <a:endParaRPr/>
          </a:p>
        </p:txBody>
      </p:sp>
      <p:sp>
        <p:nvSpPr>
          <p:cNvPr id="198" name="Google Shape;198;g2552a88f8a7_23_137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9"/>
        <p:cNvGrpSpPr/>
        <p:nvPr/>
      </p:nvGrpSpPr>
      <p:grpSpPr>
        <a:xfrm>
          <a:off x="0" y="0"/>
          <a:ext cx="0" cy="0"/>
          <a:chOff x="0" y="0"/>
          <a:chExt cx="0" cy="0"/>
        </a:xfrm>
      </p:grpSpPr>
      <p:sp>
        <p:nvSpPr>
          <p:cNvPr id="200" name="Google Shape;200;g2552a88f8a7_23_137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201"/>
        <p:cNvGrpSpPr/>
        <p:nvPr/>
      </p:nvGrpSpPr>
      <p:grpSpPr>
        <a:xfrm>
          <a:off x="0" y="0"/>
          <a:ext cx="0" cy="0"/>
          <a:chOff x="0" y="0"/>
          <a:chExt cx="0" cy="0"/>
        </a:xfrm>
      </p:grpSpPr>
      <p:sp>
        <p:nvSpPr>
          <p:cNvPr id="202" name="Google Shape;202;g2552a88f8a7_23_1381"/>
          <p:cNvSpPr txBox="1">
            <a:spLocks noGrp="1"/>
          </p:cNvSpPr>
          <p:nvPr>
            <p:ph type="ctrTitle"/>
          </p:nvPr>
        </p:nvSpPr>
        <p:spPr>
          <a:xfrm>
            <a:off x="5311775" y="4078925"/>
            <a:ext cx="6410100" cy="1224900"/>
          </a:xfrm>
          <a:prstGeom prst="rect">
            <a:avLst/>
          </a:prstGeom>
          <a:noFill/>
          <a:ln>
            <a:noFill/>
          </a:ln>
        </p:spPr>
        <p:txBody>
          <a:bodyPr spcFirstLastPara="1" wrap="square" lIns="0" tIns="0" rIns="0" bIns="0" anchor="t" anchorCtr="0">
            <a:normAutofit/>
          </a:bodyPr>
          <a:lstStyle>
            <a:lvl1pPr lvl="0" algn="r" rtl="0">
              <a:spcBef>
                <a:spcPts val="0"/>
              </a:spcBef>
              <a:spcAft>
                <a:spcPts val="0"/>
              </a:spcAft>
              <a:buSzPts val="3700"/>
              <a:buNone/>
              <a:defRPr sz="4000" b="1">
                <a:solidFill>
                  <a:srgbClr val="172C4B"/>
                </a:solidFill>
                <a:latin typeface="Corbel"/>
                <a:ea typeface="Corbel"/>
                <a:cs typeface="Corbel"/>
                <a:sym typeface="Corbel"/>
              </a:defRPr>
            </a:lvl1pPr>
            <a:lvl2pPr lvl="1" algn="r" rtl="0">
              <a:spcBef>
                <a:spcPts val="0"/>
              </a:spcBef>
              <a:spcAft>
                <a:spcPts val="0"/>
              </a:spcAft>
              <a:buSzPts val="3700"/>
              <a:buNone/>
              <a:defRPr/>
            </a:lvl2pPr>
            <a:lvl3pPr lvl="2" algn="r" rtl="0">
              <a:spcBef>
                <a:spcPts val="0"/>
              </a:spcBef>
              <a:spcAft>
                <a:spcPts val="0"/>
              </a:spcAft>
              <a:buSzPts val="3700"/>
              <a:buNone/>
              <a:defRPr/>
            </a:lvl3pPr>
            <a:lvl4pPr lvl="3" algn="r" rtl="0">
              <a:spcBef>
                <a:spcPts val="0"/>
              </a:spcBef>
              <a:spcAft>
                <a:spcPts val="0"/>
              </a:spcAft>
              <a:buSzPts val="3700"/>
              <a:buNone/>
              <a:defRPr/>
            </a:lvl4pPr>
            <a:lvl5pPr lvl="4" algn="r" rtl="0">
              <a:spcBef>
                <a:spcPts val="0"/>
              </a:spcBef>
              <a:spcAft>
                <a:spcPts val="0"/>
              </a:spcAft>
              <a:buSzPts val="3700"/>
              <a:buNone/>
              <a:defRPr/>
            </a:lvl5pPr>
            <a:lvl6pPr lvl="5" algn="r" rtl="0">
              <a:spcBef>
                <a:spcPts val="0"/>
              </a:spcBef>
              <a:spcAft>
                <a:spcPts val="0"/>
              </a:spcAft>
              <a:buSzPts val="3700"/>
              <a:buNone/>
              <a:defRPr/>
            </a:lvl6pPr>
            <a:lvl7pPr lvl="6" algn="r" rtl="0">
              <a:spcBef>
                <a:spcPts val="0"/>
              </a:spcBef>
              <a:spcAft>
                <a:spcPts val="0"/>
              </a:spcAft>
              <a:buSzPts val="3700"/>
              <a:buNone/>
              <a:defRPr/>
            </a:lvl7pPr>
            <a:lvl8pPr lvl="7" algn="r" rtl="0">
              <a:spcBef>
                <a:spcPts val="0"/>
              </a:spcBef>
              <a:spcAft>
                <a:spcPts val="0"/>
              </a:spcAft>
              <a:buSzPts val="3700"/>
              <a:buNone/>
              <a:defRPr/>
            </a:lvl8pPr>
            <a:lvl9pPr lvl="8" algn="r" rtl="0">
              <a:spcBef>
                <a:spcPts val="0"/>
              </a:spcBef>
              <a:spcAft>
                <a:spcPts val="0"/>
              </a:spcAft>
              <a:buSzPts val="3700"/>
              <a:buNone/>
              <a:defRPr/>
            </a:lvl9pPr>
          </a:lstStyle>
          <a:p>
            <a:endParaRPr/>
          </a:p>
        </p:txBody>
      </p:sp>
      <p:pic>
        <p:nvPicPr>
          <p:cNvPr id="203" name="Google Shape;203;g2552a88f8a7_23_1381" descr="elixir_helix_200_2.eps"/>
          <p:cNvPicPr preferRelativeResize="0"/>
          <p:nvPr/>
        </p:nvPicPr>
        <p:blipFill rotWithShape="1">
          <a:blip r:embed="rId2">
            <a:alphaModFix/>
          </a:blip>
          <a:srcRect/>
          <a:stretch/>
        </p:blipFill>
        <p:spPr>
          <a:xfrm>
            <a:off x="1" y="12"/>
            <a:ext cx="12191998" cy="5688236"/>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p:cSld name="TITLE_AND_BODY_1">
    <p:spTree>
      <p:nvGrpSpPr>
        <p:cNvPr id="1" name="Shape 204"/>
        <p:cNvGrpSpPr/>
        <p:nvPr/>
      </p:nvGrpSpPr>
      <p:grpSpPr>
        <a:xfrm>
          <a:off x="0" y="0"/>
          <a:ext cx="0" cy="0"/>
          <a:chOff x="0" y="0"/>
          <a:chExt cx="0" cy="0"/>
        </a:xfrm>
      </p:grpSpPr>
      <p:sp>
        <p:nvSpPr>
          <p:cNvPr id="205" name="Google Shape;205;g2552a88f8a7_23_1384"/>
          <p:cNvSpPr txBox="1">
            <a:spLocks noGrp="1"/>
          </p:cNvSpPr>
          <p:nvPr>
            <p:ph type="title"/>
          </p:nvPr>
        </p:nvSpPr>
        <p:spPr>
          <a:xfrm>
            <a:off x="914281" y="1597680"/>
            <a:ext cx="10362900" cy="11025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SzPts val="1300"/>
              <a:buNone/>
              <a:defRPr/>
            </a:lvl1pPr>
            <a:lvl2pPr lvl="1" algn="l" rtl="0">
              <a:lnSpc>
                <a:spcPct val="100000"/>
              </a:lnSpc>
              <a:spcBef>
                <a:spcPts val="0"/>
              </a:spcBef>
              <a:spcAft>
                <a:spcPts val="0"/>
              </a:spcAft>
              <a:buSzPts val="1300"/>
              <a:buNone/>
              <a:defRPr/>
            </a:lvl2pPr>
            <a:lvl3pPr lvl="2" algn="l" rtl="0">
              <a:lnSpc>
                <a:spcPct val="100000"/>
              </a:lnSpc>
              <a:spcBef>
                <a:spcPts val="0"/>
              </a:spcBef>
              <a:spcAft>
                <a:spcPts val="0"/>
              </a:spcAft>
              <a:buSzPts val="1300"/>
              <a:buNone/>
              <a:defRPr/>
            </a:lvl3pPr>
            <a:lvl4pPr lvl="3" algn="l" rtl="0">
              <a:lnSpc>
                <a:spcPct val="100000"/>
              </a:lnSpc>
              <a:spcBef>
                <a:spcPts val="0"/>
              </a:spcBef>
              <a:spcAft>
                <a:spcPts val="0"/>
              </a:spcAft>
              <a:buSzPts val="1300"/>
              <a:buNone/>
              <a:defRPr/>
            </a:lvl4pPr>
            <a:lvl5pPr lvl="4" algn="l" rtl="0">
              <a:lnSpc>
                <a:spcPct val="100000"/>
              </a:lnSpc>
              <a:spcBef>
                <a:spcPts val="0"/>
              </a:spcBef>
              <a:spcAft>
                <a:spcPts val="0"/>
              </a:spcAft>
              <a:buSzPts val="1300"/>
              <a:buNone/>
              <a:defRPr/>
            </a:lvl5pPr>
            <a:lvl6pPr lvl="5" algn="l" rtl="0">
              <a:lnSpc>
                <a:spcPct val="100000"/>
              </a:lnSpc>
              <a:spcBef>
                <a:spcPts val="0"/>
              </a:spcBef>
              <a:spcAft>
                <a:spcPts val="0"/>
              </a:spcAft>
              <a:buSzPts val="1300"/>
              <a:buNone/>
              <a:defRPr/>
            </a:lvl6pPr>
            <a:lvl7pPr lvl="6" algn="l" rtl="0">
              <a:lnSpc>
                <a:spcPct val="100000"/>
              </a:lnSpc>
              <a:spcBef>
                <a:spcPts val="0"/>
              </a:spcBef>
              <a:spcAft>
                <a:spcPts val="0"/>
              </a:spcAft>
              <a:buSzPts val="1300"/>
              <a:buNone/>
              <a:defRPr/>
            </a:lvl7pPr>
            <a:lvl8pPr lvl="7" algn="l" rtl="0">
              <a:lnSpc>
                <a:spcPct val="100000"/>
              </a:lnSpc>
              <a:spcBef>
                <a:spcPts val="0"/>
              </a:spcBef>
              <a:spcAft>
                <a:spcPts val="0"/>
              </a:spcAft>
              <a:buSzPts val="1300"/>
              <a:buNone/>
              <a:defRPr/>
            </a:lvl8pPr>
            <a:lvl9pPr lvl="8" algn="l" rtl="0">
              <a:lnSpc>
                <a:spcPct val="100000"/>
              </a:lnSpc>
              <a:spcBef>
                <a:spcPts val="0"/>
              </a:spcBef>
              <a:spcAft>
                <a:spcPts val="0"/>
              </a:spcAft>
              <a:buSzPts val="1300"/>
              <a:buNone/>
              <a:defRPr/>
            </a:lvl9pPr>
          </a:lstStyle>
          <a:p>
            <a:endParaRPr/>
          </a:p>
        </p:txBody>
      </p:sp>
      <p:sp>
        <p:nvSpPr>
          <p:cNvPr id="206" name="Google Shape;206;g2552a88f8a7_23_1384"/>
          <p:cNvSpPr txBox="1">
            <a:spLocks noGrp="1"/>
          </p:cNvSpPr>
          <p:nvPr>
            <p:ph type="subTitle" idx="1"/>
          </p:nvPr>
        </p:nvSpPr>
        <p:spPr>
          <a:xfrm>
            <a:off x="609401" y="1604520"/>
            <a:ext cx="10971900" cy="39777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SzPts val="1300"/>
              <a:buNone/>
              <a:defRPr/>
            </a:lvl1pPr>
            <a:lvl2pPr lvl="1" algn="l" rtl="0">
              <a:lnSpc>
                <a:spcPct val="100000"/>
              </a:lnSpc>
              <a:spcBef>
                <a:spcPts val="0"/>
              </a:spcBef>
              <a:spcAft>
                <a:spcPts val="0"/>
              </a:spcAft>
              <a:buSzPts val="1300"/>
              <a:buNone/>
              <a:defRPr/>
            </a:lvl2pPr>
            <a:lvl3pPr lvl="2" algn="l" rtl="0">
              <a:lnSpc>
                <a:spcPct val="100000"/>
              </a:lnSpc>
              <a:spcBef>
                <a:spcPts val="0"/>
              </a:spcBef>
              <a:spcAft>
                <a:spcPts val="0"/>
              </a:spcAft>
              <a:buSzPts val="1300"/>
              <a:buNone/>
              <a:defRPr/>
            </a:lvl3pPr>
            <a:lvl4pPr lvl="3" algn="l" rtl="0">
              <a:lnSpc>
                <a:spcPct val="100000"/>
              </a:lnSpc>
              <a:spcBef>
                <a:spcPts val="0"/>
              </a:spcBef>
              <a:spcAft>
                <a:spcPts val="0"/>
              </a:spcAft>
              <a:buSzPts val="1300"/>
              <a:buNone/>
              <a:defRPr/>
            </a:lvl4pPr>
            <a:lvl5pPr lvl="4" algn="l" rtl="0">
              <a:lnSpc>
                <a:spcPct val="100000"/>
              </a:lnSpc>
              <a:spcBef>
                <a:spcPts val="0"/>
              </a:spcBef>
              <a:spcAft>
                <a:spcPts val="0"/>
              </a:spcAft>
              <a:buSzPts val="1300"/>
              <a:buNone/>
              <a:defRPr/>
            </a:lvl5pPr>
            <a:lvl6pPr lvl="5" algn="l" rtl="0">
              <a:lnSpc>
                <a:spcPct val="100000"/>
              </a:lnSpc>
              <a:spcBef>
                <a:spcPts val="0"/>
              </a:spcBef>
              <a:spcAft>
                <a:spcPts val="0"/>
              </a:spcAft>
              <a:buSzPts val="1300"/>
              <a:buNone/>
              <a:defRPr/>
            </a:lvl6pPr>
            <a:lvl7pPr lvl="6" algn="l" rtl="0">
              <a:lnSpc>
                <a:spcPct val="100000"/>
              </a:lnSpc>
              <a:spcBef>
                <a:spcPts val="0"/>
              </a:spcBef>
              <a:spcAft>
                <a:spcPts val="0"/>
              </a:spcAft>
              <a:buSzPts val="1300"/>
              <a:buNone/>
              <a:defRPr/>
            </a:lvl7pPr>
            <a:lvl8pPr lvl="7" algn="l" rtl="0">
              <a:lnSpc>
                <a:spcPct val="100000"/>
              </a:lnSpc>
              <a:spcBef>
                <a:spcPts val="0"/>
              </a:spcBef>
              <a:spcAft>
                <a:spcPts val="0"/>
              </a:spcAft>
              <a:buSzPts val="1300"/>
              <a:buNone/>
              <a:defRPr/>
            </a:lvl8pPr>
            <a:lvl9pPr lvl="8" algn="l"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MDkit-CONVERGE title ">
  <p:cSld name="RMDkit-CONVERGE title ">
    <p:spTree>
      <p:nvGrpSpPr>
        <p:cNvPr id="1" name="Shape 207"/>
        <p:cNvGrpSpPr/>
        <p:nvPr/>
      </p:nvGrpSpPr>
      <p:grpSpPr>
        <a:xfrm>
          <a:off x="0" y="0"/>
          <a:ext cx="0" cy="0"/>
          <a:chOff x="0" y="0"/>
          <a:chExt cx="0" cy="0"/>
        </a:xfrm>
      </p:grpSpPr>
      <p:sp>
        <p:nvSpPr>
          <p:cNvPr id="208" name="Google Shape;208;g2552a88f8a7_23_1387"/>
          <p:cNvSpPr txBox="1">
            <a:spLocks noGrp="1"/>
          </p:cNvSpPr>
          <p:nvPr>
            <p:ph type="title"/>
          </p:nvPr>
        </p:nvSpPr>
        <p:spPr>
          <a:xfrm>
            <a:off x="719667" y="735325"/>
            <a:ext cx="10871100" cy="5031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1500"/>
              <a:buFont typeface="Exo 2"/>
              <a:buNone/>
              <a:defRPr sz="3200" b="1" i="0" u="none" strike="noStrike" cap="none">
                <a:solidFill>
                  <a:srgbClr val="C23669"/>
                </a:solidFill>
                <a:latin typeface="Exo 2"/>
                <a:ea typeface="Exo 2"/>
                <a:cs typeface="Exo 2"/>
                <a:sym typeface="Exo 2"/>
              </a:defRPr>
            </a:lvl1pPr>
            <a:lvl2pPr marR="0" lvl="1" algn="l" rtl="0">
              <a:lnSpc>
                <a:spcPct val="100000"/>
              </a:lnSpc>
              <a:spcBef>
                <a:spcPts val="0"/>
              </a:spcBef>
              <a:spcAft>
                <a:spcPts val="0"/>
              </a:spcAft>
              <a:buClr>
                <a:schemeClr val="accent1"/>
              </a:buClr>
              <a:buSzPts val="1500"/>
              <a:buFont typeface="Corbe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chemeClr val="accent1"/>
              </a:buClr>
              <a:buSzPts val="1500"/>
              <a:buFont typeface="Corbe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chemeClr val="accent1"/>
              </a:buClr>
              <a:buSzPts val="1500"/>
              <a:buFont typeface="Corbe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chemeClr val="accent1"/>
              </a:buClr>
              <a:buSzPts val="1500"/>
              <a:buFont typeface="Corbe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chemeClr val="accent1"/>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chemeClr val="accent1"/>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chemeClr val="accent1"/>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chemeClr val="accent1"/>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09" name="Google Shape;209;g2552a88f8a7_23_1387"/>
          <p:cNvSpPr/>
          <p:nvPr/>
        </p:nvSpPr>
        <p:spPr>
          <a:xfrm>
            <a:off x="9883277" y="6076809"/>
            <a:ext cx="869156" cy="581361"/>
          </a:xfrm>
          <a:custGeom>
            <a:avLst/>
            <a:gdLst/>
            <a:ahLst/>
            <a:cxnLst/>
            <a:rect l="l" t="t" r="r" b="b"/>
            <a:pathLst>
              <a:path w="4762500" h="3185541" extrusionOk="0">
                <a:moveTo>
                  <a:pt x="0" y="0"/>
                </a:moveTo>
                <a:lnTo>
                  <a:pt x="0" y="3185541"/>
                </a:lnTo>
                <a:lnTo>
                  <a:pt x="4762500" y="3185541"/>
                </a:lnTo>
                <a:lnTo>
                  <a:pt x="4762500" y="0"/>
                </a:lnTo>
                <a:close/>
                <a:moveTo>
                  <a:pt x="3305175" y="829628"/>
                </a:moveTo>
                <a:lnTo>
                  <a:pt x="3354134" y="984504"/>
                </a:lnTo>
                <a:lnTo>
                  <a:pt x="3519869" y="984504"/>
                </a:lnTo>
                <a:lnTo>
                  <a:pt x="3386519" y="1084517"/>
                </a:lnTo>
                <a:lnTo>
                  <a:pt x="3438525" y="1243489"/>
                </a:lnTo>
                <a:lnTo>
                  <a:pt x="3305175" y="1145667"/>
                </a:lnTo>
                <a:lnTo>
                  <a:pt x="3172397" y="1243489"/>
                </a:lnTo>
                <a:lnTo>
                  <a:pt x="3224784" y="1084517"/>
                </a:lnTo>
                <a:lnTo>
                  <a:pt x="3089910" y="984504"/>
                </a:lnTo>
                <a:lnTo>
                  <a:pt x="3255074" y="984504"/>
                </a:lnTo>
                <a:close/>
                <a:moveTo>
                  <a:pt x="2865215" y="594360"/>
                </a:moveTo>
                <a:lnTo>
                  <a:pt x="2915222" y="439484"/>
                </a:lnTo>
                <a:lnTo>
                  <a:pt x="2963990" y="594360"/>
                </a:lnTo>
                <a:lnTo>
                  <a:pt x="3129915" y="594360"/>
                </a:lnTo>
                <a:lnTo>
                  <a:pt x="2996565" y="694468"/>
                </a:lnTo>
                <a:lnTo>
                  <a:pt x="3048476" y="853345"/>
                </a:lnTo>
                <a:lnTo>
                  <a:pt x="2915126" y="755428"/>
                </a:lnTo>
                <a:lnTo>
                  <a:pt x="2781776" y="853345"/>
                </a:lnTo>
                <a:lnTo>
                  <a:pt x="2834164" y="694468"/>
                </a:lnTo>
                <a:lnTo>
                  <a:pt x="2700052" y="594360"/>
                </a:lnTo>
                <a:close/>
                <a:moveTo>
                  <a:pt x="1797749" y="595693"/>
                </a:moveTo>
                <a:lnTo>
                  <a:pt x="1847850" y="440817"/>
                </a:lnTo>
                <a:lnTo>
                  <a:pt x="1896904" y="595693"/>
                </a:lnTo>
                <a:lnTo>
                  <a:pt x="2062543" y="595693"/>
                </a:lnTo>
                <a:lnTo>
                  <a:pt x="1929193" y="695897"/>
                </a:lnTo>
                <a:lnTo>
                  <a:pt x="1981200" y="854774"/>
                </a:lnTo>
                <a:lnTo>
                  <a:pt x="1847850" y="756761"/>
                </a:lnTo>
                <a:lnTo>
                  <a:pt x="1714500" y="854774"/>
                </a:lnTo>
                <a:lnTo>
                  <a:pt x="1766983" y="695897"/>
                </a:lnTo>
                <a:lnTo>
                  <a:pt x="1632299" y="595693"/>
                </a:lnTo>
                <a:close/>
                <a:moveTo>
                  <a:pt x="1419225" y="985838"/>
                </a:moveTo>
                <a:lnTo>
                  <a:pt x="1469327" y="830961"/>
                </a:lnTo>
                <a:lnTo>
                  <a:pt x="1518095" y="985838"/>
                </a:lnTo>
                <a:lnTo>
                  <a:pt x="1684020" y="985838"/>
                </a:lnTo>
                <a:lnTo>
                  <a:pt x="1550670" y="1085945"/>
                </a:lnTo>
                <a:lnTo>
                  <a:pt x="1602296" y="1244822"/>
                </a:lnTo>
                <a:lnTo>
                  <a:pt x="1469517" y="1146905"/>
                </a:lnTo>
                <a:lnTo>
                  <a:pt x="1336167" y="1244822"/>
                </a:lnTo>
                <a:lnTo>
                  <a:pt x="1388174" y="1085850"/>
                </a:lnTo>
                <a:lnTo>
                  <a:pt x="1253490" y="985838"/>
                </a:lnTo>
                <a:close/>
                <a:moveTo>
                  <a:pt x="1113187" y="1511237"/>
                </a:moveTo>
                <a:lnTo>
                  <a:pt x="1278350" y="1511237"/>
                </a:lnTo>
                <a:lnTo>
                  <a:pt x="1328357" y="1356551"/>
                </a:lnTo>
                <a:lnTo>
                  <a:pt x="1377315" y="1511237"/>
                </a:lnTo>
                <a:lnTo>
                  <a:pt x="1543050" y="1511237"/>
                </a:lnTo>
                <a:lnTo>
                  <a:pt x="1409700" y="1611439"/>
                </a:lnTo>
                <a:lnTo>
                  <a:pt x="1461611" y="1770316"/>
                </a:lnTo>
                <a:lnTo>
                  <a:pt x="1328261" y="1672590"/>
                </a:lnTo>
                <a:lnTo>
                  <a:pt x="1194911" y="1770316"/>
                </a:lnTo>
                <a:lnTo>
                  <a:pt x="1247299" y="1611439"/>
                </a:lnTo>
                <a:close/>
                <a:moveTo>
                  <a:pt x="1469327" y="2214277"/>
                </a:moveTo>
                <a:lnTo>
                  <a:pt x="1335977" y="2312194"/>
                </a:lnTo>
                <a:lnTo>
                  <a:pt x="1388269" y="2153317"/>
                </a:lnTo>
                <a:lnTo>
                  <a:pt x="1253490" y="2053019"/>
                </a:lnTo>
                <a:lnTo>
                  <a:pt x="1419225" y="2053019"/>
                </a:lnTo>
                <a:lnTo>
                  <a:pt x="1469327" y="1898332"/>
                </a:lnTo>
                <a:lnTo>
                  <a:pt x="1518095" y="2053019"/>
                </a:lnTo>
                <a:lnTo>
                  <a:pt x="1684020" y="2053019"/>
                </a:lnTo>
                <a:lnTo>
                  <a:pt x="1550670" y="2153317"/>
                </a:lnTo>
                <a:lnTo>
                  <a:pt x="1602296" y="2312194"/>
                </a:lnTo>
                <a:close/>
                <a:moveTo>
                  <a:pt x="1986725" y="2696813"/>
                </a:moveTo>
                <a:lnTo>
                  <a:pt x="1853565" y="2598896"/>
                </a:lnTo>
                <a:lnTo>
                  <a:pt x="1720215" y="2696813"/>
                </a:lnTo>
                <a:lnTo>
                  <a:pt x="1772698" y="2538032"/>
                </a:lnTo>
                <a:lnTo>
                  <a:pt x="1638300" y="2437829"/>
                </a:lnTo>
                <a:lnTo>
                  <a:pt x="1803464" y="2437829"/>
                </a:lnTo>
                <a:lnTo>
                  <a:pt x="1853470" y="2282952"/>
                </a:lnTo>
                <a:lnTo>
                  <a:pt x="1902524" y="2437829"/>
                </a:lnTo>
                <a:lnTo>
                  <a:pt x="2068163" y="2437829"/>
                </a:lnTo>
                <a:lnTo>
                  <a:pt x="1934813" y="2538032"/>
                </a:lnTo>
                <a:close/>
                <a:moveTo>
                  <a:pt x="2333625" y="452628"/>
                </a:moveTo>
                <a:lnTo>
                  <a:pt x="2383727" y="291655"/>
                </a:lnTo>
                <a:lnTo>
                  <a:pt x="2432685" y="452628"/>
                </a:lnTo>
                <a:lnTo>
                  <a:pt x="2598420" y="452628"/>
                </a:lnTo>
                <a:lnTo>
                  <a:pt x="2465070" y="556641"/>
                </a:lnTo>
                <a:lnTo>
                  <a:pt x="2516981" y="721709"/>
                </a:lnTo>
                <a:lnTo>
                  <a:pt x="2383631" y="620078"/>
                </a:lnTo>
                <a:lnTo>
                  <a:pt x="2250281" y="721709"/>
                </a:lnTo>
                <a:lnTo>
                  <a:pt x="2302764" y="556641"/>
                </a:lnTo>
                <a:lnTo>
                  <a:pt x="2168081" y="452628"/>
                </a:lnTo>
                <a:close/>
                <a:moveTo>
                  <a:pt x="2522791" y="2836259"/>
                </a:moveTo>
                <a:lnTo>
                  <a:pt x="2389442" y="2738438"/>
                </a:lnTo>
                <a:lnTo>
                  <a:pt x="2256092" y="2836259"/>
                </a:lnTo>
                <a:lnTo>
                  <a:pt x="2308479" y="2677573"/>
                </a:lnTo>
                <a:lnTo>
                  <a:pt x="2173605" y="2577274"/>
                </a:lnTo>
                <a:lnTo>
                  <a:pt x="2339054" y="2577274"/>
                </a:lnTo>
                <a:lnTo>
                  <a:pt x="2389061" y="2422398"/>
                </a:lnTo>
                <a:lnTo>
                  <a:pt x="2438400" y="2577274"/>
                </a:lnTo>
                <a:lnTo>
                  <a:pt x="2604326" y="2577274"/>
                </a:lnTo>
                <a:lnTo>
                  <a:pt x="2470976" y="2677573"/>
                </a:lnTo>
                <a:close/>
                <a:moveTo>
                  <a:pt x="3048572" y="2695575"/>
                </a:moveTo>
                <a:lnTo>
                  <a:pt x="2915222" y="2597468"/>
                </a:lnTo>
                <a:lnTo>
                  <a:pt x="2781872" y="2695575"/>
                </a:lnTo>
                <a:lnTo>
                  <a:pt x="2834259" y="2536603"/>
                </a:lnTo>
                <a:lnTo>
                  <a:pt x="2699385" y="2436590"/>
                </a:lnTo>
                <a:lnTo>
                  <a:pt x="2864834" y="2436590"/>
                </a:lnTo>
                <a:lnTo>
                  <a:pt x="2914841" y="2281619"/>
                </a:lnTo>
                <a:lnTo>
                  <a:pt x="2963609" y="2436590"/>
                </a:lnTo>
                <a:lnTo>
                  <a:pt x="3129534" y="2436590"/>
                </a:lnTo>
                <a:lnTo>
                  <a:pt x="2996184" y="2536603"/>
                </a:lnTo>
                <a:close/>
                <a:moveTo>
                  <a:pt x="3438525" y="2310956"/>
                </a:moveTo>
                <a:lnTo>
                  <a:pt x="3305175" y="2212848"/>
                </a:lnTo>
                <a:lnTo>
                  <a:pt x="3172397" y="2310956"/>
                </a:lnTo>
                <a:lnTo>
                  <a:pt x="3224784" y="2152079"/>
                </a:lnTo>
                <a:lnTo>
                  <a:pt x="3090196" y="2051685"/>
                </a:lnTo>
                <a:lnTo>
                  <a:pt x="3255359" y="2051685"/>
                </a:lnTo>
                <a:lnTo>
                  <a:pt x="3305175" y="1896809"/>
                </a:lnTo>
                <a:lnTo>
                  <a:pt x="3354134" y="2051685"/>
                </a:lnTo>
                <a:lnTo>
                  <a:pt x="3519869" y="2051685"/>
                </a:lnTo>
                <a:lnTo>
                  <a:pt x="3386519" y="2152079"/>
                </a:lnTo>
                <a:close/>
                <a:moveTo>
                  <a:pt x="3585020" y="1768983"/>
                </a:moveTo>
                <a:lnTo>
                  <a:pt x="3451670" y="1670971"/>
                </a:lnTo>
                <a:lnTo>
                  <a:pt x="3318320" y="1768983"/>
                </a:lnTo>
                <a:lnTo>
                  <a:pt x="3370707" y="1610106"/>
                </a:lnTo>
                <a:lnTo>
                  <a:pt x="3235833" y="1509998"/>
                </a:lnTo>
                <a:lnTo>
                  <a:pt x="3400997" y="1509998"/>
                </a:lnTo>
                <a:lnTo>
                  <a:pt x="3451289" y="1355217"/>
                </a:lnTo>
                <a:lnTo>
                  <a:pt x="3500057" y="1509998"/>
                </a:lnTo>
                <a:lnTo>
                  <a:pt x="3667125" y="1509998"/>
                </a:lnTo>
                <a:lnTo>
                  <a:pt x="3533775" y="161010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grpSp>
        <p:nvGrpSpPr>
          <p:cNvPr id="210" name="Google Shape;210;g2552a88f8a7_23_1387"/>
          <p:cNvGrpSpPr/>
          <p:nvPr/>
        </p:nvGrpSpPr>
        <p:grpSpPr>
          <a:xfrm>
            <a:off x="10915362" y="6027931"/>
            <a:ext cx="991123" cy="587372"/>
            <a:chOff x="3820161" y="1773174"/>
            <a:chExt cx="4266563" cy="2528506"/>
          </a:xfrm>
        </p:grpSpPr>
        <p:sp>
          <p:nvSpPr>
            <p:cNvPr id="211" name="Google Shape;211;g2552a88f8a7_23_1387"/>
            <p:cNvSpPr/>
            <p:nvPr/>
          </p:nvSpPr>
          <p:spPr>
            <a:xfrm>
              <a:off x="4793251" y="1773174"/>
              <a:ext cx="2348230" cy="2501884"/>
            </a:xfrm>
            <a:custGeom>
              <a:avLst/>
              <a:gdLst/>
              <a:ahLst/>
              <a:cxnLst/>
              <a:rect l="l" t="t" r="r" b="b"/>
              <a:pathLst>
                <a:path w="2348230" h="2501884" extrusionOk="0">
                  <a:moveTo>
                    <a:pt x="2160952" y="0"/>
                  </a:moveTo>
                  <a:cubicBezTo>
                    <a:pt x="2057053" y="46"/>
                    <a:pt x="1972871" y="84307"/>
                    <a:pt x="1972919" y="188202"/>
                  </a:cubicBezTo>
                  <a:cubicBezTo>
                    <a:pt x="1972928" y="219512"/>
                    <a:pt x="1980758" y="250327"/>
                    <a:pt x="1995693" y="277844"/>
                  </a:cubicBezTo>
                  <a:cubicBezTo>
                    <a:pt x="1976643" y="287369"/>
                    <a:pt x="1933399" y="309086"/>
                    <a:pt x="1872344" y="340805"/>
                  </a:cubicBezTo>
                  <a:cubicBezTo>
                    <a:pt x="1838149" y="271558"/>
                    <a:pt x="1754301" y="243145"/>
                    <a:pt x="1685063" y="277339"/>
                  </a:cubicBezTo>
                  <a:cubicBezTo>
                    <a:pt x="1615817" y="311534"/>
                    <a:pt x="1587404" y="395383"/>
                    <a:pt x="1621598" y="464630"/>
                  </a:cubicBezTo>
                  <a:cubicBezTo>
                    <a:pt x="1622951" y="467373"/>
                    <a:pt x="1624399" y="470078"/>
                    <a:pt x="1625932" y="472726"/>
                  </a:cubicBezTo>
                  <a:cubicBezTo>
                    <a:pt x="1594595" y="490061"/>
                    <a:pt x="1561924" y="508254"/>
                    <a:pt x="1528492" y="527113"/>
                  </a:cubicBezTo>
                  <a:cubicBezTo>
                    <a:pt x="1495163" y="476374"/>
                    <a:pt x="1427022" y="462248"/>
                    <a:pt x="1376272" y="495576"/>
                  </a:cubicBezTo>
                  <a:cubicBezTo>
                    <a:pt x="1329448" y="526332"/>
                    <a:pt x="1313246" y="587388"/>
                    <a:pt x="1338658" y="637318"/>
                  </a:cubicBezTo>
                  <a:cubicBezTo>
                    <a:pt x="1304082" y="657987"/>
                    <a:pt x="1269221" y="679133"/>
                    <a:pt x="1233883" y="700659"/>
                  </a:cubicBezTo>
                  <a:cubicBezTo>
                    <a:pt x="1199679" y="672513"/>
                    <a:pt x="1149139" y="677428"/>
                    <a:pt x="1120993" y="711622"/>
                  </a:cubicBezTo>
                  <a:cubicBezTo>
                    <a:pt x="1109325" y="725795"/>
                    <a:pt x="1102876" y="743550"/>
                    <a:pt x="1102724" y="761905"/>
                  </a:cubicBezTo>
                  <a:cubicBezTo>
                    <a:pt x="1102714" y="768887"/>
                    <a:pt x="1103648" y="775840"/>
                    <a:pt x="1105486" y="782574"/>
                  </a:cubicBezTo>
                  <a:cubicBezTo>
                    <a:pt x="964802" y="873919"/>
                    <a:pt x="830309" y="969645"/>
                    <a:pt x="721343" y="1062609"/>
                  </a:cubicBezTo>
                  <a:cubicBezTo>
                    <a:pt x="594375" y="778573"/>
                    <a:pt x="407018" y="466725"/>
                    <a:pt x="146319" y="212884"/>
                  </a:cubicBezTo>
                  <a:lnTo>
                    <a:pt x="145557" y="212122"/>
                  </a:lnTo>
                  <a:cubicBezTo>
                    <a:pt x="115077" y="182023"/>
                    <a:pt x="89740" y="195263"/>
                    <a:pt x="124792" y="232696"/>
                  </a:cubicBezTo>
                  <a:lnTo>
                    <a:pt x="126221" y="234220"/>
                  </a:lnTo>
                  <a:cubicBezTo>
                    <a:pt x="347487" y="472345"/>
                    <a:pt x="521318" y="816959"/>
                    <a:pt x="639809" y="1131094"/>
                  </a:cubicBezTo>
                  <a:cubicBezTo>
                    <a:pt x="190324" y="1514951"/>
                    <a:pt x="-305071" y="2258473"/>
                    <a:pt x="237949" y="2492216"/>
                  </a:cubicBezTo>
                  <a:cubicBezTo>
                    <a:pt x="317007" y="2526221"/>
                    <a:pt x="353011" y="2461165"/>
                    <a:pt x="319007" y="2441162"/>
                  </a:cubicBezTo>
                  <a:cubicBezTo>
                    <a:pt x="312911" y="2437543"/>
                    <a:pt x="71357" y="2306765"/>
                    <a:pt x="224805" y="1905190"/>
                  </a:cubicBezTo>
                  <a:lnTo>
                    <a:pt x="611806" y="1905190"/>
                  </a:lnTo>
                  <a:cubicBezTo>
                    <a:pt x="632532" y="1905190"/>
                    <a:pt x="649334" y="1888388"/>
                    <a:pt x="649334" y="1867662"/>
                  </a:cubicBezTo>
                  <a:cubicBezTo>
                    <a:pt x="649334" y="1846936"/>
                    <a:pt x="632532" y="1830133"/>
                    <a:pt x="611806" y="1830133"/>
                  </a:cubicBezTo>
                  <a:lnTo>
                    <a:pt x="256428" y="1830133"/>
                  </a:lnTo>
                  <a:cubicBezTo>
                    <a:pt x="279297" y="1781451"/>
                    <a:pt x="304729" y="1734007"/>
                    <a:pt x="332628" y="1688021"/>
                  </a:cubicBezTo>
                  <a:lnTo>
                    <a:pt x="610948" y="1688021"/>
                  </a:lnTo>
                  <a:cubicBezTo>
                    <a:pt x="631675" y="1688021"/>
                    <a:pt x="648477" y="1671218"/>
                    <a:pt x="648477" y="1650492"/>
                  </a:cubicBezTo>
                  <a:cubicBezTo>
                    <a:pt x="648477" y="1629766"/>
                    <a:pt x="631675" y="1612964"/>
                    <a:pt x="610948" y="1612964"/>
                  </a:cubicBezTo>
                  <a:lnTo>
                    <a:pt x="380443" y="1612964"/>
                  </a:lnTo>
                  <a:cubicBezTo>
                    <a:pt x="409018" y="1569910"/>
                    <a:pt x="441403" y="1524952"/>
                    <a:pt x="477598" y="1477804"/>
                  </a:cubicBezTo>
                  <a:lnTo>
                    <a:pt x="610948" y="1477804"/>
                  </a:lnTo>
                  <a:cubicBezTo>
                    <a:pt x="631675" y="1477804"/>
                    <a:pt x="648477" y="1461002"/>
                    <a:pt x="648477" y="1440275"/>
                  </a:cubicBezTo>
                  <a:cubicBezTo>
                    <a:pt x="648477" y="1419549"/>
                    <a:pt x="631675" y="1402747"/>
                    <a:pt x="610948" y="1402747"/>
                  </a:cubicBezTo>
                  <a:lnTo>
                    <a:pt x="537225" y="1402747"/>
                  </a:lnTo>
                  <a:cubicBezTo>
                    <a:pt x="579230" y="1351407"/>
                    <a:pt x="625617" y="1297972"/>
                    <a:pt x="676956" y="1241584"/>
                  </a:cubicBezTo>
                  <a:lnTo>
                    <a:pt x="678290" y="1240155"/>
                  </a:lnTo>
                  <a:cubicBezTo>
                    <a:pt x="780303" y="1535430"/>
                    <a:pt x="829642" y="1787652"/>
                    <a:pt x="818784" y="1871758"/>
                  </a:cubicBezTo>
                  <a:cubicBezTo>
                    <a:pt x="816193" y="1901914"/>
                    <a:pt x="798172" y="1928584"/>
                    <a:pt x="771159" y="1942243"/>
                  </a:cubicBezTo>
                  <a:cubicBezTo>
                    <a:pt x="752109" y="1951196"/>
                    <a:pt x="744394" y="1977485"/>
                    <a:pt x="774207" y="1986248"/>
                  </a:cubicBezTo>
                  <a:cubicBezTo>
                    <a:pt x="869457" y="2014252"/>
                    <a:pt x="927750" y="1919573"/>
                    <a:pt x="938323" y="1844135"/>
                  </a:cubicBezTo>
                  <a:cubicBezTo>
                    <a:pt x="948895" y="1768697"/>
                    <a:pt x="896889" y="1487996"/>
                    <a:pt x="759633" y="1154525"/>
                  </a:cubicBezTo>
                  <a:cubicBezTo>
                    <a:pt x="879086" y="1037825"/>
                    <a:pt x="1006769" y="929859"/>
                    <a:pt x="1141681" y="831437"/>
                  </a:cubicBezTo>
                  <a:cubicBezTo>
                    <a:pt x="1153845" y="838552"/>
                    <a:pt x="1167685" y="842296"/>
                    <a:pt x="1181782" y="842296"/>
                  </a:cubicBezTo>
                  <a:cubicBezTo>
                    <a:pt x="1226139" y="842239"/>
                    <a:pt x="1262077" y="806263"/>
                    <a:pt x="1262077" y="761905"/>
                  </a:cubicBezTo>
                  <a:cubicBezTo>
                    <a:pt x="1262058" y="756628"/>
                    <a:pt x="1261544" y="751370"/>
                    <a:pt x="1260553" y="746188"/>
                  </a:cubicBezTo>
                  <a:cubicBezTo>
                    <a:pt x="1296367" y="721166"/>
                    <a:pt x="1331991" y="696916"/>
                    <a:pt x="1367424" y="673418"/>
                  </a:cubicBezTo>
                  <a:cubicBezTo>
                    <a:pt x="1414696" y="711337"/>
                    <a:pt x="1483752" y="703764"/>
                    <a:pt x="1521681" y="656501"/>
                  </a:cubicBezTo>
                  <a:cubicBezTo>
                    <a:pt x="1543189" y="629688"/>
                    <a:pt x="1550894" y="594351"/>
                    <a:pt x="1542493" y="561022"/>
                  </a:cubicBezTo>
                  <a:cubicBezTo>
                    <a:pt x="1577736" y="539115"/>
                    <a:pt x="1611930" y="518350"/>
                    <a:pt x="1644696" y="498634"/>
                  </a:cubicBezTo>
                  <a:cubicBezTo>
                    <a:pt x="1698037" y="554555"/>
                    <a:pt x="1786600" y="556651"/>
                    <a:pt x="1842521" y="503311"/>
                  </a:cubicBezTo>
                  <a:cubicBezTo>
                    <a:pt x="1870210" y="476907"/>
                    <a:pt x="1885870" y="440312"/>
                    <a:pt x="1885870" y="402050"/>
                  </a:cubicBezTo>
                  <a:cubicBezTo>
                    <a:pt x="1885879" y="388763"/>
                    <a:pt x="1883946" y="375542"/>
                    <a:pt x="1880154" y="362807"/>
                  </a:cubicBezTo>
                  <a:cubicBezTo>
                    <a:pt x="1939971" y="329565"/>
                    <a:pt x="1983501" y="305657"/>
                    <a:pt x="2004837" y="293941"/>
                  </a:cubicBezTo>
                  <a:cubicBezTo>
                    <a:pt x="2063339" y="379743"/>
                    <a:pt x="2180306" y="401869"/>
                    <a:pt x="2266108" y="343376"/>
                  </a:cubicBezTo>
                  <a:cubicBezTo>
                    <a:pt x="2351909" y="284874"/>
                    <a:pt x="2374035" y="167900"/>
                    <a:pt x="2315542" y="82103"/>
                  </a:cubicBezTo>
                  <a:cubicBezTo>
                    <a:pt x="2280662" y="30956"/>
                    <a:pt x="2222855" y="251"/>
                    <a:pt x="2160952"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2" name="Google Shape;212;g2552a88f8a7_23_1387"/>
            <p:cNvSpPr/>
            <p:nvPr/>
          </p:nvSpPr>
          <p:spPr>
            <a:xfrm>
              <a:off x="4814792" y="2727864"/>
              <a:ext cx="287273" cy="550354"/>
            </a:xfrm>
            <a:custGeom>
              <a:avLst/>
              <a:gdLst/>
              <a:ahLst/>
              <a:cxnLst/>
              <a:rect l="l" t="t" r="r" b="b"/>
              <a:pathLst>
                <a:path w="287273" h="550354" extrusionOk="0">
                  <a:moveTo>
                    <a:pt x="0" y="550355"/>
                  </a:moveTo>
                  <a:cubicBezTo>
                    <a:pt x="6953" y="535115"/>
                    <a:pt x="12859" y="518732"/>
                    <a:pt x="19907" y="498824"/>
                  </a:cubicBezTo>
                  <a:cubicBezTo>
                    <a:pt x="28223" y="476326"/>
                    <a:pt x="34871" y="453238"/>
                    <a:pt x="39815" y="429768"/>
                  </a:cubicBezTo>
                  <a:lnTo>
                    <a:pt x="111252" y="120587"/>
                  </a:lnTo>
                  <a:cubicBezTo>
                    <a:pt x="117158" y="88963"/>
                    <a:pt x="121730" y="65532"/>
                    <a:pt x="123063" y="51530"/>
                  </a:cubicBezTo>
                  <a:cubicBezTo>
                    <a:pt x="125111" y="39129"/>
                    <a:pt x="125882" y="26556"/>
                    <a:pt x="125349" y="14002"/>
                  </a:cubicBezTo>
                  <a:lnTo>
                    <a:pt x="125349" y="0"/>
                  </a:lnTo>
                  <a:lnTo>
                    <a:pt x="287274" y="0"/>
                  </a:lnTo>
                  <a:lnTo>
                    <a:pt x="190119" y="429768"/>
                  </a:lnTo>
                  <a:cubicBezTo>
                    <a:pt x="183071" y="460248"/>
                    <a:pt x="178403" y="483584"/>
                    <a:pt x="176022" y="499967"/>
                  </a:cubicBezTo>
                  <a:cubicBezTo>
                    <a:pt x="173136" y="516598"/>
                    <a:pt x="171955" y="533486"/>
                    <a:pt x="172498" y="5503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3" name="Google Shape;213;g2552a88f8a7_23_1387"/>
            <p:cNvSpPr/>
            <p:nvPr/>
          </p:nvSpPr>
          <p:spPr>
            <a:xfrm>
              <a:off x="3820161" y="2727864"/>
              <a:ext cx="706608" cy="550354"/>
            </a:xfrm>
            <a:custGeom>
              <a:avLst/>
              <a:gdLst/>
              <a:ahLst/>
              <a:cxnLst/>
              <a:rect l="l" t="t" r="r" b="b"/>
              <a:pathLst>
                <a:path w="706608" h="550354" extrusionOk="0">
                  <a:moveTo>
                    <a:pt x="591533" y="550355"/>
                  </a:moveTo>
                  <a:lnTo>
                    <a:pt x="112616" y="550355"/>
                  </a:lnTo>
                  <a:cubicBezTo>
                    <a:pt x="64991" y="550355"/>
                    <a:pt x="31844" y="539877"/>
                    <a:pt x="14223" y="517588"/>
                  </a:cubicBezTo>
                  <a:cubicBezTo>
                    <a:pt x="4066" y="501967"/>
                    <a:pt x="-870" y="483527"/>
                    <a:pt x="126" y="464915"/>
                  </a:cubicBezTo>
                  <a:cubicBezTo>
                    <a:pt x="452" y="444722"/>
                    <a:pt x="3202" y="424634"/>
                    <a:pt x="8317" y="405098"/>
                  </a:cubicBezTo>
                  <a:lnTo>
                    <a:pt x="68134" y="145161"/>
                  </a:lnTo>
                  <a:cubicBezTo>
                    <a:pt x="80993" y="92488"/>
                    <a:pt x="99662" y="54959"/>
                    <a:pt x="125284" y="32671"/>
                  </a:cubicBezTo>
                  <a:cubicBezTo>
                    <a:pt x="150906" y="10382"/>
                    <a:pt x="188530" y="0"/>
                    <a:pt x="237679" y="0"/>
                  </a:cubicBezTo>
                  <a:lnTo>
                    <a:pt x="591533" y="0"/>
                  </a:lnTo>
                  <a:cubicBezTo>
                    <a:pt x="641920" y="0"/>
                    <a:pt x="674686" y="10478"/>
                    <a:pt x="691069" y="32671"/>
                  </a:cubicBezTo>
                  <a:cubicBezTo>
                    <a:pt x="702332" y="48292"/>
                    <a:pt x="707758" y="67370"/>
                    <a:pt x="706405" y="86582"/>
                  </a:cubicBezTo>
                  <a:cubicBezTo>
                    <a:pt x="706237" y="106385"/>
                    <a:pt x="703451" y="126082"/>
                    <a:pt x="698118" y="145161"/>
                  </a:cubicBezTo>
                  <a:lnTo>
                    <a:pt x="659446" y="317373"/>
                  </a:lnTo>
                  <a:lnTo>
                    <a:pt x="178148" y="317373"/>
                  </a:lnTo>
                  <a:lnTo>
                    <a:pt x="152335" y="429768"/>
                  </a:lnTo>
                  <a:cubicBezTo>
                    <a:pt x="150406" y="438636"/>
                    <a:pt x="149259" y="447656"/>
                    <a:pt x="148906" y="456724"/>
                  </a:cubicBezTo>
                  <a:cubicBezTo>
                    <a:pt x="148906" y="462534"/>
                    <a:pt x="148906" y="467201"/>
                    <a:pt x="151287" y="469487"/>
                  </a:cubicBezTo>
                  <a:cubicBezTo>
                    <a:pt x="154716" y="476631"/>
                    <a:pt x="165289" y="480155"/>
                    <a:pt x="181672" y="480155"/>
                  </a:cubicBezTo>
                  <a:lnTo>
                    <a:pt x="532764" y="480155"/>
                  </a:lnTo>
                  <a:cubicBezTo>
                    <a:pt x="563498" y="480289"/>
                    <a:pt x="594157" y="477098"/>
                    <a:pt x="624204" y="470630"/>
                  </a:cubicBezTo>
                  <a:close/>
                  <a:moveTo>
                    <a:pt x="554100" y="120587"/>
                  </a:moveTo>
                  <a:cubicBezTo>
                    <a:pt x="557133" y="111366"/>
                    <a:pt x="558709" y="101717"/>
                    <a:pt x="558767" y="92012"/>
                  </a:cubicBezTo>
                  <a:cubicBezTo>
                    <a:pt x="558671" y="88001"/>
                    <a:pt x="557898" y="84049"/>
                    <a:pt x="556481" y="80296"/>
                  </a:cubicBezTo>
                  <a:cubicBezTo>
                    <a:pt x="551718" y="73247"/>
                    <a:pt x="540098" y="69818"/>
                    <a:pt x="523620" y="69818"/>
                  </a:cubicBezTo>
                  <a:lnTo>
                    <a:pt x="275589" y="69818"/>
                  </a:lnTo>
                  <a:cubicBezTo>
                    <a:pt x="262981" y="68571"/>
                    <a:pt x="250389" y="72333"/>
                    <a:pt x="240537" y="80296"/>
                  </a:cubicBezTo>
                  <a:cubicBezTo>
                    <a:pt x="232345" y="87344"/>
                    <a:pt x="226535" y="100203"/>
                    <a:pt x="224154" y="120110"/>
                  </a:cubicBezTo>
                  <a:lnTo>
                    <a:pt x="194817" y="246507"/>
                  </a:lnTo>
                  <a:lnTo>
                    <a:pt x="524763" y="24650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4" name="Google Shape;214;g2552a88f8a7_23_1387"/>
            <p:cNvSpPr/>
            <p:nvPr/>
          </p:nvSpPr>
          <p:spPr>
            <a:xfrm>
              <a:off x="4531137" y="2438209"/>
              <a:ext cx="354044" cy="840104"/>
            </a:xfrm>
            <a:custGeom>
              <a:avLst/>
              <a:gdLst/>
              <a:ahLst/>
              <a:cxnLst/>
              <a:rect l="l" t="t" r="r" b="b"/>
              <a:pathLst>
                <a:path w="354044" h="840104" extrusionOk="0">
                  <a:moveTo>
                    <a:pt x="0" y="840010"/>
                  </a:moveTo>
                  <a:cubicBezTo>
                    <a:pt x="7429" y="822960"/>
                    <a:pt x="13621" y="804577"/>
                    <a:pt x="21050" y="782288"/>
                  </a:cubicBezTo>
                  <a:cubicBezTo>
                    <a:pt x="29882" y="757057"/>
                    <a:pt x="36947" y="731253"/>
                    <a:pt x="42196" y="705041"/>
                  </a:cubicBezTo>
                  <a:lnTo>
                    <a:pt x="165259" y="135255"/>
                  </a:lnTo>
                  <a:cubicBezTo>
                    <a:pt x="172688" y="99822"/>
                    <a:pt x="177641" y="73533"/>
                    <a:pt x="180118" y="57817"/>
                  </a:cubicBezTo>
                  <a:cubicBezTo>
                    <a:pt x="182594" y="42100"/>
                    <a:pt x="182594" y="23717"/>
                    <a:pt x="182594" y="0"/>
                  </a:cubicBezTo>
                  <a:lnTo>
                    <a:pt x="354044" y="0"/>
                  </a:lnTo>
                  <a:lnTo>
                    <a:pt x="201644" y="704850"/>
                  </a:lnTo>
                  <a:cubicBezTo>
                    <a:pt x="194215" y="739045"/>
                    <a:pt x="189167" y="765334"/>
                    <a:pt x="186690" y="783717"/>
                  </a:cubicBezTo>
                  <a:cubicBezTo>
                    <a:pt x="183642" y="802348"/>
                    <a:pt x="182404" y="821236"/>
                    <a:pt x="182975" y="84010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5" name="Google Shape;215;g2552a88f8a7_23_1387"/>
            <p:cNvSpPr/>
            <p:nvPr/>
          </p:nvSpPr>
          <p:spPr>
            <a:xfrm>
              <a:off x="5749290" y="2727864"/>
              <a:ext cx="287178" cy="550354"/>
            </a:xfrm>
            <a:custGeom>
              <a:avLst/>
              <a:gdLst/>
              <a:ahLst/>
              <a:cxnLst/>
              <a:rect l="l" t="t" r="r" b="b"/>
              <a:pathLst>
                <a:path w="287178" h="550354" extrusionOk="0">
                  <a:moveTo>
                    <a:pt x="0" y="550355"/>
                  </a:moveTo>
                  <a:cubicBezTo>
                    <a:pt x="6953" y="535115"/>
                    <a:pt x="12763" y="518732"/>
                    <a:pt x="19812" y="498824"/>
                  </a:cubicBezTo>
                  <a:cubicBezTo>
                    <a:pt x="28127" y="476326"/>
                    <a:pt x="34776" y="453238"/>
                    <a:pt x="39719" y="429768"/>
                  </a:cubicBezTo>
                  <a:lnTo>
                    <a:pt x="111157" y="120587"/>
                  </a:lnTo>
                  <a:cubicBezTo>
                    <a:pt x="117062" y="88963"/>
                    <a:pt x="121729" y="65532"/>
                    <a:pt x="122872" y="51530"/>
                  </a:cubicBezTo>
                  <a:cubicBezTo>
                    <a:pt x="125006" y="39138"/>
                    <a:pt x="125806" y="26556"/>
                    <a:pt x="125254" y="14002"/>
                  </a:cubicBezTo>
                  <a:lnTo>
                    <a:pt x="125254" y="0"/>
                  </a:lnTo>
                  <a:lnTo>
                    <a:pt x="287179" y="0"/>
                  </a:lnTo>
                  <a:lnTo>
                    <a:pt x="190024" y="429768"/>
                  </a:lnTo>
                  <a:cubicBezTo>
                    <a:pt x="182975" y="460248"/>
                    <a:pt x="178308" y="483584"/>
                    <a:pt x="176022" y="499967"/>
                  </a:cubicBezTo>
                  <a:cubicBezTo>
                    <a:pt x="173060" y="516588"/>
                    <a:pt x="171850" y="533476"/>
                    <a:pt x="172402" y="5503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6" name="Google Shape;216;g2552a88f8a7_23_1387"/>
            <p:cNvSpPr/>
            <p:nvPr/>
          </p:nvSpPr>
          <p:spPr>
            <a:xfrm>
              <a:off x="6065520" y="2727876"/>
              <a:ext cx="536924" cy="550533"/>
            </a:xfrm>
            <a:custGeom>
              <a:avLst/>
              <a:gdLst/>
              <a:ahLst/>
              <a:cxnLst/>
              <a:rect l="l" t="t" r="r" b="b"/>
              <a:pathLst>
                <a:path w="536924" h="550533" extrusionOk="0">
                  <a:moveTo>
                    <a:pt x="441484" y="92476"/>
                  </a:moveTo>
                  <a:cubicBezTo>
                    <a:pt x="423862" y="91238"/>
                    <a:pt x="406336" y="90095"/>
                    <a:pt x="386429" y="90095"/>
                  </a:cubicBezTo>
                  <a:lnTo>
                    <a:pt x="307943" y="90095"/>
                  </a:lnTo>
                  <a:cubicBezTo>
                    <a:pt x="295532" y="89371"/>
                    <a:pt x="283226" y="92715"/>
                    <a:pt x="272891" y="99620"/>
                  </a:cubicBezTo>
                  <a:cubicBezTo>
                    <a:pt x="262376" y="109183"/>
                    <a:pt x="255365" y="121994"/>
                    <a:pt x="252984" y="136006"/>
                  </a:cubicBezTo>
                  <a:lnTo>
                    <a:pt x="187357" y="429947"/>
                  </a:lnTo>
                  <a:cubicBezTo>
                    <a:pt x="177536" y="465056"/>
                    <a:pt x="172041" y="501232"/>
                    <a:pt x="170974" y="537675"/>
                  </a:cubicBezTo>
                  <a:lnTo>
                    <a:pt x="170974" y="550534"/>
                  </a:lnTo>
                  <a:lnTo>
                    <a:pt x="0" y="550534"/>
                  </a:lnTo>
                  <a:cubicBezTo>
                    <a:pt x="7210" y="534075"/>
                    <a:pt x="13564" y="517253"/>
                    <a:pt x="19050" y="500146"/>
                  </a:cubicBezTo>
                  <a:cubicBezTo>
                    <a:pt x="23717" y="485002"/>
                    <a:pt x="29623" y="462046"/>
                    <a:pt x="38100" y="429947"/>
                  </a:cubicBezTo>
                  <a:lnTo>
                    <a:pt x="108299" y="120766"/>
                  </a:lnTo>
                  <a:cubicBezTo>
                    <a:pt x="116491" y="90286"/>
                    <a:pt x="120015" y="66854"/>
                    <a:pt x="123539" y="49328"/>
                  </a:cubicBezTo>
                  <a:cubicBezTo>
                    <a:pt x="125520" y="33021"/>
                    <a:pt x="126311" y="16600"/>
                    <a:pt x="125920" y="179"/>
                  </a:cubicBezTo>
                  <a:lnTo>
                    <a:pt x="269939" y="179"/>
                  </a:lnTo>
                  <a:lnTo>
                    <a:pt x="264128" y="56377"/>
                  </a:lnTo>
                  <a:cubicBezTo>
                    <a:pt x="271967" y="39146"/>
                    <a:pt x="284559" y="24506"/>
                    <a:pt x="300418" y="14181"/>
                  </a:cubicBezTo>
                  <a:cubicBezTo>
                    <a:pt x="319383" y="3827"/>
                    <a:pt x="340852" y="-1021"/>
                    <a:pt x="362426" y="179"/>
                  </a:cubicBezTo>
                  <a:lnTo>
                    <a:pt x="503015" y="179"/>
                  </a:lnTo>
                  <a:lnTo>
                    <a:pt x="536924" y="60949"/>
                  </a:lnTo>
                  <a:cubicBezTo>
                    <a:pt x="529457" y="67588"/>
                    <a:pt x="522780" y="75065"/>
                    <a:pt x="517017" y="83237"/>
                  </a:cubicBezTo>
                  <a:cubicBezTo>
                    <a:pt x="508825" y="93810"/>
                    <a:pt x="503015" y="98477"/>
                    <a:pt x="499491" y="98477"/>
                  </a:cubicBezTo>
                  <a:cubicBezTo>
                    <a:pt x="478155" y="96001"/>
                    <a:pt x="459105" y="93619"/>
                    <a:pt x="441484" y="9247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7" name="Google Shape;217;g2552a88f8a7_23_1387"/>
            <p:cNvSpPr/>
            <p:nvPr/>
          </p:nvSpPr>
          <p:spPr>
            <a:xfrm>
              <a:off x="4970145" y="2456021"/>
              <a:ext cx="158686" cy="158686"/>
            </a:xfrm>
            <a:custGeom>
              <a:avLst/>
              <a:gdLst/>
              <a:ahLst/>
              <a:cxnLst/>
              <a:rect l="l" t="t" r="r" b="b"/>
              <a:pathLst>
                <a:path w="158686" h="158686" extrusionOk="0">
                  <a:moveTo>
                    <a:pt x="158687" y="79343"/>
                  </a:moveTo>
                  <a:cubicBezTo>
                    <a:pt x="158687" y="123168"/>
                    <a:pt x="123168" y="158686"/>
                    <a:pt x="79343" y="158686"/>
                  </a:cubicBezTo>
                  <a:cubicBezTo>
                    <a:pt x="35519" y="158686"/>
                    <a:pt x="0" y="123168"/>
                    <a:pt x="0" y="79343"/>
                  </a:cubicBezTo>
                  <a:cubicBezTo>
                    <a:pt x="0" y="35519"/>
                    <a:pt x="35519" y="0"/>
                    <a:pt x="79343" y="0"/>
                  </a:cubicBezTo>
                  <a:cubicBezTo>
                    <a:pt x="79372" y="0"/>
                    <a:pt x="79410" y="0"/>
                    <a:pt x="79438" y="0"/>
                  </a:cubicBezTo>
                  <a:cubicBezTo>
                    <a:pt x="123206" y="0"/>
                    <a:pt x="158687" y="35481"/>
                    <a:pt x="158687" y="79248"/>
                  </a:cubicBezTo>
                  <a:cubicBezTo>
                    <a:pt x="158687" y="79277"/>
                    <a:pt x="158687" y="79315"/>
                    <a:pt x="158687" y="7934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8" name="Google Shape;218;g2552a88f8a7_23_1387"/>
            <p:cNvSpPr/>
            <p:nvPr/>
          </p:nvSpPr>
          <p:spPr>
            <a:xfrm>
              <a:off x="5400295" y="4005072"/>
              <a:ext cx="310322" cy="296608"/>
            </a:xfrm>
            <a:custGeom>
              <a:avLst/>
              <a:gdLst/>
              <a:ahLst/>
              <a:cxnLst/>
              <a:rect l="l" t="t" r="r" b="b"/>
              <a:pathLst>
                <a:path w="310322" h="296608" extrusionOk="0">
                  <a:moveTo>
                    <a:pt x="305179" y="56864"/>
                  </a:moveTo>
                  <a:cubicBezTo>
                    <a:pt x="291473" y="51006"/>
                    <a:pt x="276633" y="48311"/>
                    <a:pt x="261745" y="48958"/>
                  </a:cubicBezTo>
                  <a:lnTo>
                    <a:pt x="180402" y="48958"/>
                  </a:lnTo>
                  <a:cubicBezTo>
                    <a:pt x="165638" y="48958"/>
                    <a:pt x="157066" y="53626"/>
                    <a:pt x="153446" y="68008"/>
                  </a:cubicBezTo>
                  <a:lnTo>
                    <a:pt x="113536" y="228409"/>
                  </a:lnTo>
                  <a:cubicBezTo>
                    <a:pt x="109917" y="242697"/>
                    <a:pt x="116203" y="247459"/>
                    <a:pt x="131062" y="247459"/>
                  </a:cubicBezTo>
                  <a:lnTo>
                    <a:pt x="194975" y="247459"/>
                  </a:lnTo>
                  <a:cubicBezTo>
                    <a:pt x="240409" y="247459"/>
                    <a:pt x="248601" y="244221"/>
                    <a:pt x="265841" y="236315"/>
                  </a:cubicBezTo>
                  <a:lnTo>
                    <a:pt x="241171" y="296608"/>
                  </a:lnTo>
                  <a:lnTo>
                    <a:pt x="58577" y="296608"/>
                  </a:lnTo>
                  <a:cubicBezTo>
                    <a:pt x="10381" y="296608"/>
                    <a:pt x="-10670" y="273367"/>
                    <a:pt x="5237" y="209455"/>
                  </a:cubicBezTo>
                  <a:lnTo>
                    <a:pt x="35717" y="87154"/>
                  </a:lnTo>
                  <a:cubicBezTo>
                    <a:pt x="51624" y="23241"/>
                    <a:pt x="84295" y="0"/>
                    <a:pt x="132396" y="0"/>
                  </a:cubicBezTo>
                  <a:lnTo>
                    <a:pt x="31032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19" name="Google Shape;219;g2552a88f8a7_23_1387"/>
            <p:cNvSpPr/>
            <p:nvPr/>
          </p:nvSpPr>
          <p:spPr>
            <a:xfrm>
              <a:off x="5692198" y="4004881"/>
              <a:ext cx="360651" cy="296608"/>
            </a:xfrm>
            <a:custGeom>
              <a:avLst/>
              <a:gdLst/>
              <a:ahLst/>
              <a:cxnLst/>
              <a:rect l="l" t="t" r="r" b="b"/>
              <a:pathLst>
                <a:path w="360651" h="296608" extrusionOk="0">
                  <a:moveTo>
                    <a:pt x="35660" y="87154"/>
                  </a:moveTo>
                  <a:cubicBezTo>
                    <a:pt x="51662" y="23241"/>
                    <a:pt x="84238" y="0"/>
                    <a:pt x="132434" y="0"/>
                  </a:cubicBezTo>
                  <a:lnTo>
                    <a:pt x="302075" y="0"/>
                  </a:lnTo>
                  <a:cubicBezTo>
                    <a:pt x="350271" y="0"/>
                    <a:pt x="371321" y="23241"/>
                    <a:pt x="355414" y="87154"/>
                  </a:cubicBezTo>
                  <a:lnTo>
                    <a:pt x="324934" y="209455"/>
                  </a:lnTo>
                  <a:cubicBezTo>
                    <a:pt x="309028" y="273368"/>
                    <a:pt x="276357" y="296609"/>
                    <a:pt x="228160" y="296609"/>
                  </a:cubicBezTo>
                  <a:lnTo>
                    <a:pt x="58615" y="296609"/>
                  </a:lnTo>
                  <a:cubicBezTo>
                    <a:pt x="10419" y="296609"/>
                    <a:pt x="-10727" y="273368"/>
                    <a:pt x="5276" y="209455"/>
                  </a:cubicBezTo>
                  <a:close/>
                  <a:moveTo>
                    <a:pt x="113575" y="228505"/>
                  </a:moveTo>
                  <a:cubicBezTo>
                    <a:pt x="109955" y="242792"/>
                    <a:pt x="116242" y="247555"/>
                    <a:pt x="131101" y="247555"/>
                  </a:cubicBezTo>
                  <a:lnTo>
                    <a:pt x="180155" y="247555"/>
                  </a:lnTo>
                  <a:cubicBezTo>
                    <a:pt x="195013" y="247555"/>
                    <a:pt x="203586" y="242888"/>
                    <a:pt x="207110" y="228505"/>
                  </a:cubicBezTo>
                  <a:lnTo>
                    <a:pt x="247115" y="68104"/>
                  </a:lnTo>
                  <a:cubicBezTo>
                    <a:pt x="250639" y="53816"/>
                    <a:pt x="244353" y="49054"/>
                    <a:pt x="229589" y="49054"/>
                  </a:cubicBezTo>
                  <a:lnTo>
                    <a:pt x="180440" y="49054"/>
                  </a:lnTo>
                  <a:cubicBezTo>
                    <a:pt x="165676" y="49054"/>
                    <a:pt x="157104" y="53721"/>
                    <a:pt x="153484" y="6810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0" name="Google Shape;220;g2552a88f8a7_23_1387"/>
            <p:cNvSpPr/>
            <p:nvPr/>
          </p:nvSpPr>
          <p:spPr>
            <a:xfrm>
              <a:off x="6030087" y="4004881"/>
              <a:ext cx="415004" cy="296608"/>
            </a:xfrm>
            <a:custGeom>
              <a:avLst/>
              <a:gdLst/>
              <a:ahLst/>
              <a:cxnLst/>
              <a:rect l="l" t="t" r="r" b="b"/>
              <a:pathLst>
                <a:path w="415004" h="296608" extrusionOk="0">
                  <a:moveTo>
                    <a:pt x="122015" y="50959"/>
                  </a:moveTo>
                  <a:lnTo>
                    <a:pt x="121063" y="50959"/>
                  </a:lnTo>
                  <a:lnTo>
                    <a:pt x="73438" y="243269"/>
                  </a:lnTo>
                  <a:cubicBezTo>
                    <a:pt x="65151" y="276606"/>
                    <a:pt x="65056" y="282702"/>
                    <a:pt x="71342" y="296609"/>
                  </a:cubicBezTo>
                  <a:lnTo>
                    <a:pt x="0" y="296609"/>
                  </a:lnTo>
                  <a:cubicBezTo>
                    <a:pt x="13145" y="282702"/>
                    <a:pt x="16002" y="276606"/>
                    <a:pt x="24384" y="243269"/>
                  </a:cubicBezTo>
                  <a:lnTo>
                    <a:pt x="72009" y="53340"/>
                  </a:lnTo>
                  <a:cubicBezTo>
                    <a:pt x="80391" y="19907"/>
                    <a:pt x="80486" y="13907"/>
                    <a:pt x="74200" y="0"/>
                  </a:cubicBezTo>
                  <a:lnTo>
                    <a:pt x="233077" y="0"/>
                  </a:lnTo>
                  <a:lnTo>
                    <a:pt x="293370" y="241935"/>
                  </a:lnTo>
                  <a:lnTo>
                    <a:pt x="294513" y="241935"/>
                  </a:lnTo>
                  <a:lnTo>
                    <a:pt x="341567" y="53340"/>
                  </a:lnTo>
                  <a:cubicBezTo>
                    <a:pt x="349853" y="19907"/>
                    <a:pt x="349949" y="13907"/>
                    <a:pt x="343662" y="0"/>
                  </a:cubicBezTo>
                  <a:lnTo>
                    <a:pt x="415004" y="0"/>
                  </a:lnTo>
                  <a:cubicBezTo>
                    <a:pt x="401860" y="13907"/>
                    <a:pt x="398907" y="19907"/>
                    <a:pt x="390620" y="53340"/>
                  </a:cubicBezTo>
                  <a:lnTo>
                    <a:pt x="330041" y="296609"/>
                  </a:lnTo>
                  <a:lnTo>
                    <a:pt x="183166" y="29660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1" name="Google Shape;221;g2552a88f8a7_23_1387"/>
            <p:cNvSpPr/>
            <p:nvPr/>
          </p:nvSpPr>
          <p:spPr>
            <a:xfrm>
              <a:off x="6451568" y="4004881"/>
              <a:ext cx="365855" cy="296608"/>
            </a:xfrm>
            <a:custGeom>
              <a:avLst/>
              <a:gdLst/>
              <a:ahLst/>
              <a:cxnLst/>
              <a:rect l="l" t="t" r="r" b="b"/>
              <a:pathLst>
                <a:path w="365855" h="296608" extrusionOk="0">
                  <a:moveTo>
                    <a:pt x="42005" y="296609"/>
                  </a:moveTo>
                  <a:lnTo>
                    <a:pt x="11335" y="27337"/>
                  </a:lnTo>
                  <a:cubicBezTo>
                    <a:pt x="10468" y="17269"/>
                    <a:pt x="6506" y="7725"/>
                    <a:pt x="0" y="0"/>
                  </a:cubicBezTo>
                  <a:lnTo>
                    <a:pt x="140875" y="0"/>
                  </a:lnTo>
                  <a:cubicBezTo>
                    <a:pt x="138227" y="5182"/>
                    <a:pt x="136093" y="10601"/>
                    <a:pt x="134493" y="16193"/>
                  </a:cubicBezTo>
                  <a:cubicBezTo>
                    <a:pt x="132055" y="28775"/>
                    <a:pt x="132055" y="41710"/>
                    <a:pt x="134493" y="54293"/>
                  </a:cubicBezTo>
                  <a:lnTo>
                    <a:pt x="154591" y="233744"/>
                  </a:lnTo>
                  <a:lnTo>
                    <a:pt x="268891" y="54864"/>
                  </a:lnTo>
                  <a:cubicBezTo>
                    <a:pt x="277254" y="43272"/>
                    <a:pt x="283693" y="30414"/>
                    <a:pt x="287941" y="16764"/>
                  </a:cubicBezTo>
                  <a:cubicBezTo>
                    <a:pt x="289151" y="11449"/>
                    <a:pt x="289731" y="6020"/>
                    <a:pt x="289655" y="571"/>
                  </a:cubicBezTo>
                  <a:lnTo>
                    <a:pt x="365855" y="571"/>
                  </a:lnTo>
                  <a:cubicBezTo>
                    <a:pt x="348806" y="16173"/>
                    <a:pt x="334280" y="34328"/>
                    <a:pt x="322802" y="54388"/>
                  </a:cubicBezTo>
                  <a:lnTo>
                    <a:pt x="168307" y="29660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2" name="Google Shape;222;g2552a88f8a7_23_1387"/>
            <p:cNvSpPr/>
            <p:nvPr/>
          </p:nvSpPr>
          <p:spPr>
            <a:xfrm>
              <a:off x="6752177" y="4004976"/>
              <a:ext cx="330517" cy="296608"/>
            </a:xfrm>
            <a:custGeom>
              <a:avLst/>
              <a:gdLst/>
              <a:ahLst/>
              <a:cxnLst/>
              <a:rect l="l" t="t" r="r" b="b"/>
              <a:pathLst>
                <a:path w="330517" h="296608" extrusionOk="0">
                  <a:moveTo>
                    <a:pt x="232791" y="247364"/>
                  </a:moveTo>
                  <a:cubicBezTo>
                    <a:pt x="250727" y="247678"/>
                    <a:pt x="268595" y="245002"/>
                    <a:pt x="285655" y="239458"/>
                  </a:cubicBezTo>
                  <a:lnTo>
                    <a:pt x="261271" y="296608"/>
                  </a:lnTo>
                  <a:lnTo>
                    <a:pt x="0" y="296608"/>
                  </a:lnTo>
                  <a:cubicBezTo>
                    <a:pt x="10944" y="281397"/>
                    <a:pt x="18421" y="263966"/>
                    <a:pt x="21907" y="245554"/>
                  </a:cubicBezTo>
                  <a:lnTo>
                    <a:pt x="70390" y="50959"/>
                  </a:lnTo>
                  <a:cubicBezTo>
                    <a:pt x="77438" y="22384"/>
                    <a:pt x="76486" y="11621"/>
                    <a:pt x="73819" y="0"/>
                  </a:cubicBezTo>
                  <a:lnTo>
                    <a:pt x="330517" y="0"/>
                  </a:lnTo>
                  <a:lnTo>
                    <a:pt x="325564" y="57150"/>
                  </a:lnTo>
                  <a:cubicBezTo>
                    <a:pt x="309743" y="51387"/>
                    <a:pt x="292960" y="48701"/>
                    <a:pt x="276130" y="49244"/>
                  </a:cubicBezTo>
                  <a:lnTo>
                    <a:pt x="183928" y="49244"/>
                  </a:lnTo>
                  <a:lnTo>
                    <a:pt x="166592" y="118777"/>
                  </a:lnTo>
                  <a:lnTo>
                    <a:pt x="247269" y="118777"/>
                  </a:lnTo>
                  <a:cubicBezTo>
                    <a:pt x="265204" y="119005"/>
                    <a:pt x="283054" y="116338"/>
                    <a:pt x="300133" y="110871"/>
                  </a:cubicBezTo>
                  <a:lnTo>
                    <a:pt x="284035" y="175736"/>
                  </a:lnTo>
                  <a:cubicBezTo>
                    <a:pt x="268338" y="170012"/>
                    <a:pt x="251688" y="167326"/>
                    <a:pt x="234982" y="167830"/>
                  </a:cubicBezTo>
                  <a:lnTo>
                    <a:pt x="154400" y="167830"/>
                  </a:lnTo>
                  <a:lnTo>
                    <a:pt x="134398" y="24736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3" name="Google Shape;223;g2552a88f8a7_23_1387"/>
            <p:cNvSpPr/>
            <p:nvPr/>
          </p:nvSpPr>
          <p:spPr>
            <a:xfrm>
              <a:off x="7044023" y="4004881"/>
              <a:ext cx="378922" cy="296608"/>
            </a:xfrm>
            <a:custGeom>
              <a:avLst/>
              <a:gdLst/>
              <a:ahLst/>
              <a:cxnLst/>
              <a:rect l="l" t="t" r="r" b="b"/>
              <a:pathLst>
                <a:path w="378922" h="296608" extrusionOk="0">
                  <a:moveTo>
                    <a:pt x="154496" y="167735"/>
                  </a:moveTo>
                  <a:lnTo>
                    <a:pt x="135446" y="245554"/>
                  </a:lnTo>
                  <a:cubicBezTo>
                    <a:pt x="128397" y="274130"/>
                    <a:pt x="129349" y="284988"/>
                    <a:pt x="132017" y="296609"/>
                  </a:cubicBezTo>
                  <a:lnTo>
                    <a:pt x="0" y="296609"/>
                  </a:lnTo>
                  <a:cubicBezTo>
                    <a:pt x="11021" y="281426"/>
                    <a:pt x="18536" y="263995"/>
                    <a:pt x="22003" y="245554"/>
                  </a:cubicBezTo>
                  <a:lnTo>
                    <a:pt x="70485" y="50959"/>
                  </a:lnTo>
                  <a:cubicBezTo>
                    <a:pt x="77534" y="22384"/>
                    <a:pt x="76581" y="11621"/>
                    <a:pt x="71152" y="0"/>
                  </a:cubicBezTo>
                  <a:lnTo>
                    <a:pt x="314801" y="0"/>
                  </a:lnTo>
                  <a:cubicBezTo>
                    <a:pt x="366713" y="0"/>
                    <a:pt x="387858" y="15812"/>
                    <a:pt x="375476" y="65342"/>
                  </a:cubicBezTo>
                  <a:lnTo>
                    <a:pt x="361855" y="120015"/>
                  </a:lnTo>
                  <a:cubicBezTo>
                    <a:pt x="350996" y="163544"/>
                    <a:pt x="329089" y="165926"/>
                    <a:pt x="304705" y="167640"/>
                  </a:cubicBezTo>
                  <a:lnTo>
                    <a:pt x="324231" y="251079"/>
                  </a:lnTo>
                  <a:cubicBezTo>
                    <a:pt x="328708" y="270129"/>
                    <a:pt x="330518" y="285369"/>
                    <a:pt x="337471" y="296513"/>
                  </a:cubicBezTo>
                  <a:lnTo>
                    <a:pt x="210884" y="296513"/>
                  </a:lnTo>
                  <a:lnTo>
                    <a:pt x="189167" y="167640"/>
                  </a:lnTo>
                  <a:close/>
                  <a:moveTo>
                    <a:pt x="166688" y="118682"/>
                  </a:moveTo>
                  <a:lnTo>
                    <a:pt x="230600" y="118682"/>
                  </a:lnTo>
                  <a:cubicBezTo>
                    <a:pt x="244983" y="118682"/>
                    <a:pt x="249650" y="116300"/>
                    <a:pt x="253270" y="101918"/>
                  </a:cubicBezTo>
                  <a:lnTo>
                    <a:pt x="262319" y="65818"/>
                  </a:lnTo>
                  <a:cubicBezTo>
                    <a:pt x="265938" y="51435"/>
                    <a:pt x="262319" y="49149"/>
                    <a:pt x="247936" y="49149"/>
                  </a:cubicBezTo>
                  <a:lnTo>
                    <a:pt x="184023" y="4914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4" name="Google Shape;224;g2552a88f8a7_23_1387"/>
            <p:cNvSpPr/>
            <p:nvPr/>
          </p:nvSpPr>
          <p:spPr>
            <a:xfrm>
              <a:off x="7425691" y="4004881"/>
              <a:ext cx="350327" cy="296608"/>
            </a:xfrm>
            <a:custGeom>
              <a:avLst/>
              <a:gdLst/>
              <a:ahLst/>
              <a:cxnLst/>
              <a:rect l="l" t="t" r="r" b="b"/>
              <a:pathLst>
                <a:path w="350327" h="296608" extrusionOk="0">
                  <a:moveTo>
                    <a:pt x="350328" y="118682"/>
                  </a:moveTo>
                  <a:cubicBezTo>
                    <a:pt x="332897" y="138589"/>
                    <a:pt x="329944" y="144590"/>
                    <a:pt x="324896" y="164973"/>
                  </a:cubicBezTo>
                  <a:lnTo>
                    <a:pt x="306608" y="238220"/>
                  </a:lnTo>
                  <a:cubicBezTo>
                    <a:pt x="297083" y="274796"/>
                    <a:pt x="297845" y="280797"/>
                    <a:pt x="304132" y="296609"/>
                  </a:cubicBezTo>
                  <a:lnTo>
                    <a:pt x="204500" y="296609"/>
                  </a:lnTo>
                  <a:lnTo>
                    <a:pt x="207643" y="269272"/>
                  </a:lnTo>
                  <a:lnTo>
                    <a:pt x="206691" y="269272"/>
                  </a:lnTo>
                  <a:cubicBezTo>
                    <a:pt x="197166" y="286417"/>
                    <a:pt x="190593" y="296609"/>
                    <a:pt x="159066" y="296609"/>
                  </a:cubicBezTo>
                  <a:lnTo>
                    <a:pt x="58577" y="296609"/>
                  </a:lnTo>
                  <a:cubicBezTo>
                    <a:pt x="10381" y="296609"/>
                    <a:pt x="-10670" y="273368"/>
                    <a:pt x="5237" y="209455"/>
                  </a:cubicBezTo>
                  <a:lnTo>
                    <a:pt x="35717" y="87154"/>
                  </a:lnTo>
                  <a:cubicBezTo>
                    <a:pt x="51624" y="23241"/>
                    <a:pt x="84295" y="0"/>
                    <a:pt x="132396" y="0"/>
                  </a:cubicBezTo>
                  <a:lnTo>
                    <a:pt x="349280" y="0"/>
                  </a:lnTo>
                  <a:lnTo>
                    <a:pt x="343851" y="57150"/>
                  </a:lnTo>
                  <a:cubicBezTo>
                    <a:pt x="330154" y="51283"/>
                    <a:pt x="315304" y="48578"/>
                    <a:pt x="300417" y="49244"/>
                  </a:cubicBezTo>
                  <a:lnTo>
                    <a:pt x="180402" y="49244"/>
                  </a:lnTo>
                  <a:cubicBezTo>
                    <a:pt x="165638" y="49244"/>
                    <a:pt x="157066" y="53912"/>
                    <a:pt x="153446" y="68294"/>
                  </a:cubicBezTo>
                  <a:lnTo>
                    <a:pt x="113536" y="228695"/>
                  </a:lnTo>
                  <a:cubicBezTo>
                    <a:pt x="109917" y="242983"/>
                    <a:pt x="116203" y="247745"/>
                    <a:pt x="131062" y="247745"/>
                  </a:cubicBezTo>
                  <a:lnTo>
                    <a:pt x="169162" y="247745"/>
                  </a:lnTo>
                  <a:cubicBezTo>
                    <a:pt x="183926" y="247745"/>
                    <a:pt x="192499" y="243078"/>
                    <a:pt x="196118" y="228695"/>
                  </a:cubicBezTo>
                  <a:lnTo>
                    <a:pt x="211263" y="167926"/>
                  </a:lnTo>
                  <a:lnTo>
                    <a:pt x="169067" y="167926"/>
                  </a:lnTo>
                  <a:cubicBezTo>
                    <a:pt x="161923" y="168173"/>
                    <a:pt x="154942" y="170097"/>
                    <a:pt x="148683" y="173546"/>
                  </a:cubicBezTo>
                  <a:lnTo>
                    <a:pt x="162304" y="11887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5" name="Google Shape;225;g2552a88f8a7_23_1387"/>
            <p:cNvSpPr/>
            <p:nvPr/>
          </p:nvSpPr>
          <p:spPr>
            <a:xfrm>
              <a:off x="7756302" y="4004976"/>
              <a:ext cx="330422" cy="296608"/>
            </a:xfrm>
            <a:custGeom>
              <a:avLst/>
              <a:gdLst/>
              <a:ahLst/>
              <a:cxnLst/>
              <a:rect l="l" t="t" r="r" b="b"/>
              <a:pathLst>
                <a:path w="330422" h="296608" extrusionOk="0">
                  <a:moveTo>
                    <a:pt x="232791" y="247364"/>
                  </a:moveTo>
                  <a:cubicBezTo>
                    <a:pt x="250727" y="247678"/>
                    <a:pt x="268596" y="245002"/>
                    <a:pt x="285655" y="239458"/>
                  </a:cubicBezTo>
                  <a:lnTo>
                    <a:pt x="261271" y="296608"/>
                  </a:lnTo>
                  <a:lnTo>
                    <a:pt x="0" y="296608"/>
                  </a:lnTo>
                  <a:cubicBezTo>
                    <a:pt x="10944" y="281397"/>
                    <a:pt x="18421" y="263966"/>
                    <a:pt x="21907" y="245554"/>
                  </a:cubicBezTo>
                  <a:lnTo>
                    <a:pt x="70390" y="50959"/>
                  </a:lnTo>
                  <a:cubicBezTo>
                    <a:pt x="77438" y="22384"/>
                    <a:pt x="76486" y="11621"/>
                    <a:pt x="73819" y="0"/>
                  </a:cubicBezTo>
                  <a:lnTo>
                    <a:pt x="330422" y="0"/>
                  </a:lnTo>
                  <a:lnTo>
                    <a:pt x="325469" y="57150"/>
                  </a:lnTo>
                  <a:cubicBezTo>
                    <a:pt x="309648" y="51397"/>
                    <a:pt x="292865" y="48711"/>
                    <a:pt x="276035" y="49244"/>
                  </a:cubicBezTo>
                  <a:lnTo>
                    <a:pt x="183832" y="49244"/>
                  </a:lnTo>
                  <a:lnTo>
                    <a:pt x="166497" y="118777"/>
                  </a:lnTo>
                  <a:lnTo>
                    <a:pt x="247174" y="118777"/>
                  </a:lnTo>
                  <a:cubicBezTo>
                    <a:pt x="265109" y="119005"/>
                    <a:pt x="282959" y="116338"/>
                    <a:pt x="300038" y="110871"/>
                  </a:cubicBezTo>
                  <a:lnTo>
                    <a:pt x="283940" y="175736"/>
                  </a:lnTo>
                  <a:cubicBezTo>
                    <a:pt x="268243" y="170012"/>
                    <a:pt x="251593" y="167326"/>
                    <a:pt x="234887" y="167830"/>
                  </a:cubicBezTo>
                  <a:lnTo>
                    <a:pt x="154305" y="167830"/>
                  </a:lnTo>
                  <a:lnTo>
                    <a:pt x="134398" y="2475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grpSp>
      <p:grpSp>
        <p:nvGrpSpPr>
          <p:cNvPr id="226" name="Google Shape;226;g2552a88f8a7_23_1387"/>
          <p:cNvGrpSpPr/>
          <p:nvPr/>
        </p:nvGrpSpPr>
        <p:grpSpPr>
          <a:xfrm>
            <a:off x="10915362" y="6027931"/>
            <a:ext cx="991123" cy="587372"/>
            <a:chOff x="3820161" y="1773174"/>
            <a:chExt cx="4266563" cy="2528506"/>
          </a:xfrm>
        </p:grpSpPr>
        <p:sp>
          <p:nvSpPr>
            <p:cNvPr id="227" name="Google Shape;227;g2552a88f8a7_23_1387"/>
            <p:cNvSpPr/>
            <p:nvPr/>
          </p:nvSpPr>
          <p:spPr>
            <a:xfrm>
              <a:off x="4793251" y="1773174"/>
              <a:ext cx="2348230" cy="2501884"/>
            </a:xfrm>
            <a:custGeom>
              <a:avLst/>
              <a:gdLst/>
              <a:ahLst/>
              <a:cxnLst/>
              <a:rect l="l" t="t" r="r" b="b"/>
              <a:pathLst>
                <a:path w="2348230" h="2501884" extrusionOk="0">
                  <a:moveTo>
                    <a:pt x="2160952" y="0"/>
                  </a:moveTo>
                  <a:cubicBezTo>
                    <a:pt x="2057053" y="46"/>
                    <a:pt x="1972871" y="84307"/>
                    <a:pt x="1972919" y="188202"/>
                  </a:cubicBezTo>
                  <a:cubicBezTo>
                    <a:pt x="1972928" y="219512"/>
                    <a:pt x="1980758" y="250327"/>
                    <a:pt x="1995693" y="277844"/>
                  </a:cubicBezTo>
                  <a:cubicBezTo>
                    <a:pt x="1976643" y="287369"/>
                    <a:pt x="1933399" y="309086"/>
                    <a:pt x="1872344" y="340805"/>
                  </a:cubicBezTo>
                  <a:cubicBezTo>
                    <a:pt x="1838149" y="271558"/>
                    <a:pt x="1754301" y="243145"/>
                    <a:pt x="1685063" y="277339"/>
                  </a:cubicBezTo>
                  <a:cubicBezTo>
                    <a:pt x="1615817" y="311534"/>
                    <a:pt x="1587404" y="395383"/>
                    <a:pt x="1621598" y="464630"/>
                  </a:cubicBezTo>
                  <a:cubicBezTo>
                    <a:pt x="1622951" y="467373"/>
                    <a:pt x="1624399" y="470078"/>
                    <a:pt x="1625932" y="472726"/>
                  </a:cubicBezTo>
                  <a:cubicBezTo>
                    <a:pt x="1594595" y="490061"/>
                    <a:pt x="1561924" y="508254"/>
                    <a:pt x="1528492" y="527113"/>
                  </a:cubicBezTo>
                  <a:cubicBezTo>
                    <a:pt x="1495163" y="476374"/>
                    <a:pt x="1427022" y="462248"/>
                    <a:pt x="1376272" y="495576"/>
                  </a:cubicBezTo>
                  <a:cubicBezTo>
                    <a:pt x="1329448" y="526332"/>
                    <a:pt x="1313246" y="587388"/>
                    <a:pt x="1338658" y="637318"/>
                  </a:cubicBezTo>
                  <a:cubicBezTo>
                    <a:pt x="1304082" y="657987"/>
                    <a:pt x="1269221" y="679133"/>
                    <a:pt x="1233883" y="700659"/>
                  </a:cubicBezTo>
                  <a:cubicBezTo>
                    <a:pt x="1199679" y="672513"/>
                    <a:pt x="1149139" y="677428"/>
                    <a:pt x="1120993" y="711622"/>
                  </a:cubicBezTo>
                  <a:cubicBezTo>
                    <a:pt x="1109325" y="725795"/>
                    <a:pt x="1102876" y="743550"/>
                    <a:pt x="1102724" y="761905"/>
                  </a:cubicBezTo>
                  <a:cubicBezTo>
                    <a:pt x="1102714" y="768887"/>
                    <a:pt x="1103648" y="775840"/>
                    <a:pt x="1105486" y="782574"/>
                  </a:cubicBezTo>
                  <a:cubicBezTo>
                    <a:pt x="964802" y="873919"/>
                    <a:pt x="830309" y="969645"/>
                    <a:pt x="721343" y="1062609"/>
                  </a:cubicBezTo>
                  <a:cubicBezTo>
                    <a:pt x="594375" y="778573"/>
                    <a:pt x="407018" y="466725"/>
                    <a:pt x="146319" y="212884"/>
                  </a:cubicBezTo>
                  <a:lnTo>
                    <a:pt x="145557" y="212122"/>
                  </a:lnTo>
                  <a:cubicBezTo>
                    <a:pt x="115077" y="182023"/>
                    <a:pt x="89740" y="195263"/>
                    <a:pt x="124792" y="232696"/>
                  </a:cubicBezTo>
                  <a:lnTo>
                    <a:pt x="126221" y="234220"/>
                  </a:lnTo>
                  <a:cubicBezTo>
                    <a:pt x="347487" y="472345"/>
                    <a:pt x="521318" y="816959"/>
                    <a:pt x="639809" y="1131094"/>
                  </a:cubicBezTo>
                  <a:cubicBezTo>
                    <a:pt x="190324" y="1514951"/>
                    <a:pt x="-305071" y="2258473"/>
                    <a:pt x="237949" y="2492216"/>
                  </a:cubicBezTo>
                  <a:cubicBezTo>
                    <a:pt x="317007" y="2526221"/>
                    <a:pt x="353011" y="2461165"/>
                    <a:pt x="319007" y="2441162"/>
                  </a:cubicBezTo>
                  <a:cubicBezTo>
                    <a:pt x="312911" y="2437543"/>
                    <a:pt x="71357" y="2306765"/>
                    <a:pt x="224805" y="1905190"/>
                  </a:cubicBezTo>
                  <a:lnTo>
                    <a:pt x="611806" y="1905190"/>
                  </a:lnTo>
                  <a:cubicBezTo>
                    <a:pt x="632532" y="1905190"/>
                    <a:pt x="649334" y="1888388"/>
                    <a:pt x="649334" y="1867662"/>
                  </a:cubicBezTo>
                  <a:cubicBezTo>
                    <a:pt x="649334" y="1846936"/>
                    <a:pt x="632532" y="1830133"/>
                    <a:pt x="611806" y="1830133"/>
                  </a:cubicBezTo>
                  <a:lnTo>
                    <a:pt x="256428" y="1830133"/>
                  </a:lnTo>
                  <a:cubicBezTo>
                    <a:pt x="279297" y="1781451"/>
                    <a:pt x="304729" y="1734007"/>
                    <a:pt x="332628" y="1688021"/>
                  </a:cubicBezTo>
                  <a:lnTo>
                    <a:pt x="610948" y="1688021"/>
                  </a:lnTo>
                  <a:cubicBezTo>
                    <a:pt x="631675" y="1688021"/>
                    <a:pt x="648477" y="1671218"/>
                    <a:pt x="648477" y="1650492"/>
                  </a:cubicBezTo>
                  <a:cubicBezTo>
                    <a:pt x="648477" y="1629766"/>
                    <a:pt x="631675" y="1612964"/>
                    <a:pt x="610948" y="1612964"/>
                  </a:cubicBezTo>
                  <a:lnTo>
                    <a:pt x="380443" y="1612964"/>
                  </a:lnTo>
                  <a:cubicBezTo>
                    <a:pt x="409018" y="1569910"/>
                    <a:pt x="441403" y="1524952"/>
                    <a:pt x="477598" y="1477804"/>
                  </a:cubicBezTo>
                  <a:lnTo>
                    <a:pt x="610948" y="1477804"/>
                  </a:lnTo>
                  <a:cubicBezTo>
                    <a:pt x="631675" y="1477804"/>
                    <a:pt x="648477" y="1461002"/>
                    <a:pt x="648477" y="1440275"/>
                  </a:cubicBezTo>
                  <a:cubicBezTo>
                    <a:pt x="648477" y="1419549"/>
                    <a:pt x="631675" y="1402747"/>
                    <a:pt x="610948" y="1402747"/>
                  </a:cubicBezTo>
                  <a:lnTo>
                    <a:pt x="537225" y="1402747"/>
                  </a:lnTo>
                  <a:cubicBezTo>
                    <a:pt x="579230" y="1351407"/>
                    <a:pt x="625617" y="1297972"/>
                    <a:pt x="676956" y="1241584"/>
                  </a:cubicBezTo>
                  <a:lnTo>
                    <a:pt x="678290" y="1240155"/>
                  </a:lnTo>
                  <a:cubicBezTo>
                    <a:pt x="780303" y="1535430"/>
                    <a:pt x="829642" y="1787652"/>
                    <a:pt x="818784" y="1871758"/>
                  </a:cubicBezTo>
                  <a:cubicBezTo>
                    <a:pt x="816193" y="1901914"/>
                    <a:pt x="798172" y="1928584"/>
                    <a:pt x="771159" y="1942243"/>
                  </a:cubicBezTo>
                  <a:cubicBezTo>
                    <a:pt x="752109" y="1951196"/>
                    <a:pt x="744394" y="1977485"/>
                    <a:pt x="774207" y="1986248"/>
                  </a:cubicBezTo>
                  <a:cubicBezTo>
                    <a:pt x="869457" y="2014252"/>
                    <a:pt x="927750" y="1919573"/>
                    <a:pt x="938323" y="1844135"/>
                  </a:cubicBezTo>
                  <a:cubicBezTo>
                    <a:pt x="948895" y="1768697"/>
                    <a:pt x="896889" y="1487996"/>
                    <a:pt x="759633" y="1154525"/>
                  </a:cubicBezTo>
                  <a:cubicBezTo>
                    <a:pt x="879086" y="1037825"/>
                    <a:pt x="1006769" y="929859"/>
                    <a:pt x="1141681" y="831437"/>
                  </a:cubicBezTo>
                  <a:cubicBezTo>
                    <a:pt x="1153845" y="838552"/>
                    <a:pt x="1167685" y="842296"/>
                    <a:pt x="1181782" y="842296"/>
                  </a:cubicBezTo>
                  <a:cubicBezTo>
                    <a:pt x="1226139" y="842239"/>
                    <a:pt x="1262077" y="806263"/>
                    <a:pt x="1262077" y="761905"/>
                  </a:cubicBezTo>
                  <a:cubicBezTo>
                    <a:pt x="1262058" y="756628"/>
                    <a:pt x="1261544" y="751370"/>
                    <a:pt x="1260553" y="746188"/>
                  </a:cubicBezTo>
                  <a:cubicBezTo>
                    <a:pt x="1296367" y="721166"/>
                    <a:pt x="1331991" y="696916"/>
                    <a:pt x="1367424" y="673418"/>
                  </a:cubicBezTo>
                  <a:cubicBezTo>
                    <a:pt x="1414696" y="711337"/>
                    <a:pt x="1483752" y="703764"/>
                    <a:pt x="1521681" y="656501"/>
                  </a:cubicBezTo>
                  <a:cubicBezTo>
                    <a:pt x="1543189" y="629688"/>
                    <a:pt x="1550894" y="594351"/>
                    <a:pt x="1542493" y="561022"/>
                  </a:cubicBezTo>
                  <a:cubicBezTo>
                    <a:pt x="1577736" y="539115"/>
                    <a:pt x="1611930" y="518350"/>
                    <a:pt x="1644696" y="498634"/>
                  </a:cubicBezTo>
                  <a:cubicBezTo>
                    <a:pt x="1698037" y="554555"/>
                    <a:pt x="1786600" y="556651"/>
                    <a:pt x="1842521" y="503311"/>
                  </a:cubicBezTo>
                  <a:cubicBezTo>
                    <a:pt x="1870210" y="476907"/>
                    <a:pt x="1885870" y="440312"/>
                    <a:pt x="1885870" y="402050"/>
                  </a:cubicBezTo>
                  <a:cubicBezTo>
                    <a:pt x="1885879" y="388763"/>
                    <a:pt x="1883946" y="375542"/>
                    <a:pt x="1880154" y="362807"/>
                  </a:cubicBezTo>
                  <a:cubicBezTo>
                    <a:pt x="1939971" y="329565"/>
                    <a:pt x="1983501" y="305657"/>
                    <a:pt x="2004837" y="293941"/>
                  </a:cubicBezTo>
                  <a:cubicBezTo>
                    <a:pt x="2063339" y="379743"/>
                    <a:pt x="2180306" y="401869"/>
                    <a:pt x="2266108" y="343376"/>
                  </a:cubicBezTo>
                  <a:cubicBezTo>
                    <a:pt x="2351909" y="284874"/>
                    <a:pt x="2374035" y="167900"/>
                    <a:pt x="2315542" y="82103"/>
                  </a:cubicBezTo>
                  <a:cubicBezTo>
                    <a:pt x="2280662" y="30956"/>
                    <a:pt x="2222855" y="251"/>
                    <a:pt x="2160952" y="0"/>
                  </a:cubicBezTo>
                  <a:close/>
                </a:path>
              </a:pathLst>
            </a:custGeom>
            <a:solidFill>
              <a:srgbClr val="F47D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8" name="Google Shape;228;g2552a88f8a7_23_1387"/>
            <p:cNvSpPr/>
            <p:nvPr/>
          </p:nvSpPr>
          <p:spPr>
            <a:xfrm>
              <a:off x="4814792" y="2727864"/>
              <a:ext cx="287273" cy="550354"/>
            </a:xfrm>
            <a:custGeom>
              <a:avLst/>
              <a:gdLst/>
              <a:ahLst/>
              <a:cxnLst/>
              <a:rect l="l" t="t" r="r" b="b"/>
              <a:pathLst>
                <a:path w="287273" h="550354" extrusionOk="0">
                  <a:moveTo>
                    <a:pt x="0" y="550355"/>
                  </a:moveTo>
                  <a:cubicBezTo>
                    <a:pt x="6953" y="535115"/>
                    <a:pt x="12859" y="518732"/>
                    <a:pt x="19907" y="498824"/>
                  </a:cubicBezTo>
                  <a:cubicBezTo>
                    <a:pt x="28223" y="476326"/>
                    <a:pt x="34871" y="453238"/>
                    <a:pt x="39815" y="429768"/>
                  </a:cubicBezTo>
                  <a:lnTo>
                    <a:pt x="111252" y="120587"/>
                  </a:lnTo>
                  <a:cubicBezTo>
                    <a:pt x="117158" y="88963"/>
                    <a:pt x="121730" y="65532"/>
                    <a:pt x="123063" y="51530"/>
                  </a:cubicBezTo>
                  <a:cubicBezTo>
                    <a:pt x="125111" y="39129"/>
                    <a:pt x="125882" y="26556"/>
                    <a:pt x="125349" y="14002"/>
                  </a:cubicBezTo>
                  <a:lnTo>
                    <a:pt x="125349" y="0"/>
                  </a:lnTo>
                  <a:lnTo>
                    <a:pt x="287274" y="0"/>
                  </a:lnTo>
                  <a:lnTo>
                    <a:pt x="190119" y="429768"/>
                  </a:lnTo>
                  <a:cubicBezTo>
                    <a:pt x="183071" y="460248"/>
                    <a:pt x="178403" y="483584"/>
                    <a:pt x="176022" y="499967"/>
                  </a:cubicBezTo>
                  <a:cubicBezTo>
                    <a:pt x="173136" y="516598"/>
                    <a:pt x="171955" y="533486"/>
                    <a:pt x="172498" y="550355"/>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29" name="Google Shape;229;g2552a88f8a7_23_1387"/>
            <p:cNvSpPr/>
            <p:nvPr/>
          </p:nvSpPr>
          <p:spPr>
            <a:xfrm>
              <a:off x="3820161" y="2727864"/>
              <a:ext cx="706608" cy="550354"/>
            </a:xfrm>
            <a:custGeom>
              <a:avLst/>
              <a:gdLst/>
              <a:ahLst/>
              <a:cxnLst/>
              <a:rect l="l" t="t" r="r" b="b"/>
              <a:pathLst>
                <a:path w="706608" h="550354" extrusionOk="0">
                  <a:moveTo>
                    <a:pt x="591533" y="550355"/>
                  </a:moveTo>
                  <a:lnTo>
                    <a:pt x="112616" y="550355"/>
                  </a:lnTo>
                  <a:cubicBezTo>
                    <a:pt x="64991" y="550355"/>
                    <a:pt x="31844" y="539877"/>
                    <a:pt x="14223" y="517588"/>
                  </a:cubicBezTo>
                  <a:cubicBezTo>
                    <a:pt x="4066" y="501967"/>
                    <a:pt x="-870" y="483527"/>
                    <a:pt x="126" y="464915"/>
                  </a:cubicBezTo>
                  <a:cubicBezTo>
                    <a:pt x="452" y="444722"/>
                    <a:pt x="3202" y="424634"/>
                    <a:pt x="8317" y="405098"/>
                  </a:cubicBezTo>
                  <a:lnTo>
                    <a:pt x="68134" y="145161"/>
                  </a:lnTo>
                  <a:cubicBezTo>
                    <a:pt x="80993" y="92488"/>
                    <a:pt x="99662" y="54959"/>
                    <a:pt x="125284" y="32671"/>
                  </a:cubicBezTo>
                  <a:cubicBezTo>
                    <a:pt x="150906" y="10382"/>
                    <a:pt x="188530" y="0"/>
                    <a:pt x="237679" y="0"/>
                  </a:cubicBezTo>
                  <a:lnTo>
                    <a:pt x="591533" y="0"/>
                  </a:lnTo>
                  <a:cubicBezTo>
                    <a:pt x="641920" y="0"/>
                    <a:pt x="674686" y="10478"/>
                    <a:pt x="691069" y="32671"/>
                  </a:cubicBezTo>
                  <a:cubicBezTo>
                    <a:pt x="702332" y="48292"/>
                    <a:pt x="707758" y="67370"/>
                    <a:pt x="706405" y="86582"/>
                  </a:cubicBezTo>
                  <a:cubicBezTo>
                    <a:pt x="706237" y="106385"/>
                    <a:pt x="703451" y="126082"/>
                    <a:pt x="698118" y="145161"/>
                  </a:cubicBezTo>
                  <a:lnTo>
                    <a:pt x="659446" y="317373"/>
                  </a:lnTo>
                  <a:lnTo>
                    <a:pt x="178148" y="317373"/>
                  </a:lnTo>
                  <a:lnTo>
                    <a:pt x="152335" y="429768"/>
                  </a:lnTo>
                  <a:cubicBezTo>
                    <a:pt x="150406" y="438636"/>
                    <a:pt x="149259" y="447656"/>
                    <a:pt x="148906" y="456724"/>
                  </a:cubicBezTo>
                  <a:cubicBezTo>
                    <a:pt x="148906" y="462534"/>
                    <a:pt x="148906" y="467201"/>
                    <a:pt x="151287" y="469487"/>
                  </a:cubicBezTo>
                  <a:cubicBezTo>
                    <a:pt x="154716" y="476631"/>
                    <a:pt x="165289" y="480155"/>
                    <a:pt x="181672" y="480155"/>
                  </a:cubicBezTo>
                  <a:lnTo>
                    <a:pt x="532764" y="480155"/>
                  </a:lnTo>
                  <a:cubicBezTo>
                    <a:pt x="563498" y="480289"/>
                    <a:pt x="594157" y="477098"/>
                    <a:pt x="624204" y="470630"/>
                  </a:cubicBezTo>
                  <a:close/>
                  <a:moveTo>
                    <a:pt x="554100" y="120587"/>
                  </a:moveTo>
                  <a:cubicBezTo>
                    <a:pt x="557133" y="111366"/>
                    <a:pt x="558709" y="101717"/>
                    <a:pt x="558767" y="92012"/>
                  </a:cubicBezTo>
                  <a:cubicBezTo>
                    <a:pt x="558671" y="88001"/>
                    <a:pt x="557898" y="84049"/>
                    <a:pt x="556481" y="80296"/>
                  </a:cubicBezTo>
                  <a:cubicBezTo>
                    <a:pt x="551718" y="73247"/>
                    <a:pt x="540098" y="69818"/>
                    <a:pt x="523620" y="69818"/>
                  </a:cubicBezTo>
                  <a:lnTo>
                    <a:pt x="275589" y="69818"/>
                  </a:lnTo>
                  <a:cubicBezTo>
                    <a:pt x="262981" y="68571"/>
                    <a:pt x="250389" y="72333"/>
                    <a:pt x="240537" y="80296"/>
                  </a:cubicBezTo>
                  <a:cubicBezTo>
                    <a:pt x="232345" y="87344"/>
                    <a:pt x="226535" y="100203"/>
                    <a:pt x="224154" y="120110"/>
                  </a:cubicBezTo>
                  <a:lnTo>
                    <a:pt x="194817" y="246507"/>
                  </a:lnTo>
                  <a:lnTo>
                    <a:pt x="524763" y="246507"/>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0" name="Google Shape;230;g2552a88f8a7_23_1387"/>
            <p:cNvSpPr/>
            <p:nvPr/>
          </p:nvSpPr>
          <p:spPr>
            <a:xfrm>
              <a:off x="4531137" y="2438209"/>
              <a:ext cx="354044" cy="840104"/>
            </a:xfrm>
            <a:custGeom>
              <a:avLst/>
              <a:gdLst/>
              <a:ahLst/>
              <a:cxnLst/>
              <a:rect l="l" t="t" r="r" b="b"/>
              <a:pathLst>
                <a:path w="354044" h="840104" extrusionOk="0">
                  <a:moveTo>
                    <a:pt x="0" y="840010"/>
                  </a:moveTo>
                  <a:cubicBezTo>
                    <a:pt x="7429" y="822960"/>
                    <a:pt x="13621" y="804577"/>
                    <a:pt x="21050" y="782288"/>
                  </a:cubicBezTo>
                  <a:cubicBezTo>
                    <a:pt x="29882" y="757057"/>
                    <a:pt x="36947" y="731253"/>
                    <a:pt x="42196" y="705041"/>
                  </a:cubicBezTo>
                  <a:lnTo>
                    <a:pt x="165259" y="135255"/>
                  </a:lnTo>
                  <a:cubicBezTo>
                    <a:pt x="172688" y="99822"/>
                    <a:pt x="177641" y="73533"/>
                    <a:pt x="180118" y="57817"/>
                  </a:cubicBezTo>
                  <a:cubicBezTo>
                    <a:pt x="182594" y="42100"/>
                    <a:pt x="182594" y="23717"/>
                    <a:pt x="182594" y="0"/>
                  </a:cubicBezTo>
                  <a:lnTo>
                    <a:pt x="354044" y="0"/>
                  </a:lnTo>
                  <a:lnTo>
                    <a:pt x="201644" y="704850"/>
                  </a:lnTo>
                  <a:cubicBezTo>
                    <a:pt x="194215" y="739045"/>
                    <a:pt x="189167" y="765334"/>
                    <a:pt x="186690" y="783717"/>
                  </a:cubicBezTo>
                  <a:cubicBezTo>
                    <a:pt x="183642" y="802348"/>
                    <a:pt x="182404" y="821236"/>
                    <a:pt x="182975" y="840105"/>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1" name="Google Shape;231;g2552a88f8a7_23_1387"/>
            <p:cNvSpPr/>
            <p:nvPr/>
          </p:nvSpPr>
          <p:spPr>
            <a:xfrm>
              <a:off x="5749290" y="2727864"/>
              <a:ext cx="287178" cy="550354"/>
            </a:xfrm>
            <a:custGeom>
              <a:avLst/>
              <a:gdLst/>
              <a:ahLst/>
              <a:cxnLst/>
              <a:rect l="l" t="t" r="r" b="b"/>
              <a:pathLst>
                <a:path w="287178" h="550354" extrusionOk="0">
                  <a:moveTo>
                    <a:pt x="0" y="550355"/>
                  </a:moveTo>
                  <a:cubicBezTo>
                    <a:pt x="6953" y="535115"/>
                    <a:pt x="12763" y="518732"/>
                    <a:pt x="19812" y="498824"/>
                  </a:cubicBezTo>
                  <a:cubicBezTo>
                    <a:pt x="28127" y="476326"/>
                    <a:pt x="34776" y="453238"/>
                    <a:pt x="39719" y="429768"/>
                  </a:cubicBezTo>
                  <a:lnTo>
                    <a:pt x="111157" y="120587"/>
                  </a:lnTo>
                  <a:cubicBezTo>
                    <a:pt x="117062" y="88963"/>
                    <a:pt x="121729" y="65532"/>
                    <a:pt x="122872" y="51530"/>
                  </a:cubicBezTo>
                  <a:cubicBezTo>
                    <a:pt x="125006" y="39138"/>
                    <a:pt x="125806" y="26556"/>
                    <a:pt x="125254" y="14002"/>
                  </a:cubicBezTo>
                  <a:lnTo>
                    <a:pt x="125254" y="0"/>
                  </a:lnTo>
                  <a:lnTo>
                    <a:pt x="287179" y="0"/>
                  </a:lnTo>
                  <a:lnTo>
                    <a:pt x="190024" y="429768"/>
                  </a:lnTo>
                  <a:cubicBezTo>
                    <a:pt x="182975" y="460248"/>
                    <a:pt x="178308" y="483584"/>
                    <a:pt x="176022" y="499967"/>
                  </a:cubicBezTo>
                  <a:cubicBezTo>
                    <a:pt x="173060" y="516588"/>
                    <a:pt x="171850" y="533476"/>
                    <a:pt x="172402" y="550355"/>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2" name="Google Shape;232;g2552a88f8a7_23_1387"/>
            <p:cNvSpPr/>
            <p:nvPr/>
          </p:nvSpPr>
          <p:spPr>
            <a:xfrm>
              <a:off x="6065520" y="2727876"/>
              <a:ext cx="536924" cy="550533"/>
            </a:xfrm>
            <a:custGeom>
              <a:avLst/>
              <a:gdLst/>
              <a:ahLst/>
              <a:cxnLst/>
              <a:rect l="l" t="t" r="r" b="b"/>
              <a:pathLst>
                <a:path w="536924" h="550533" extrusionOk="0">
                  <a:moveTo>
                    <a:pt x="441484" y="92476"/>
                  </a:moveTo>
                  <a:cubicBezTo>
                    <a:pt x="423862" y="91238"/>
                    <a:pt x="406336" y="90095"/>
                    <a:pt x="386429" y="90095"/>
                  </a:cubicBezTo>
                  <a:lnTo>
                    <a:pt x="307943" y="90095"/>
                  </a:lnTo>
                  <a:cubicBezTo>
                    <a:pt x="295532" y="89371"/>
                    <a:pt x="283226" y="92715"/>
                    <a:pt x="272891" y="99620"/>
                  </a:cubicBezTo>
                  <a:cubicBezTo>
                    <a:pt x="262376" y="109183"/>
                    <a:pt x="255365" y="121994"/>
                    <a:pt x="252984" y="136006"/>
                  </a:cubicBezTo>
                  <a:lnTo>
                    <a:pt x="187357" y="429947"/>
                  </a:lnTo>
                  <a:cubicBezTo>
                    <a:pt x="177536" y="465056"/>
                    <a:pt x="172041" y="501232"/>
                    <a:pt x="170974" y="537675"/>
                  </a:cubicBezTo>
                  <a:lnTo>
                    <a:pt x="170974" y="550534"/>
                  </a:lnTo>
                  <a:lnTo>
                    <a:pt x="0" y="550534"/>
                  </a:lnTo>
                  <a:cubicBezTo>
                    <a:pt x="7210" y="534075"/>
                    <a:pt x="13564" y="517253"/>
                    <a:pt x="19050" y="500146"/>
                  </a:cubicBezTo>
                  <a:cubicBezTo>
                    <a:pt x="23717" y="485002"/>
                    <a:pt x="29623" y="462046"/>
                    <a:pt x="38100" y="429947"/>
                  </a:cubicBezTo>
                  <a:lnTo>
                    <a:pt x="108299" y="120766"/>
                  </a:lnTo>
                  <a:cubicBezTo>
                    <a:pt x="116491" y="90286"/>
                    <a:pt x="120015" y="66854"/>
                    <a:pt x="123539" y="49328"/>
                  </a:cubicBezTo>
                  <a:cubicBezTo>
                    <a:pt x="125520" y="33021"/>
                    <a:pt x="126311" y="16600"/>
                    <a:pt x="125920" y="179"/>
                  </a:cubicBezTo>
                  <a:lnTo>
                    <a:pt x="269939" y="179"/>
                  </a:lnTo>
                  <a:lnTo>
                    <a:pt x="264128" y="56377"/>
                  </a:lnTo>
                  <a:cubicBezTo>
                    <a:pt x="271967" y="39146"/>
                    <a:pt x="284559" y="24506"/>
                    <a:pt x="300418" y="14181"/>
                  </a:cubicBezTo>
                  <a:cubicBezTo>
                    <a:pt x="319383" y="3827"/>
                    <a:pt x="340852" y="-1021"/>
                    <a:pt x="362426" y="179"/>
                  </a:cubicBezTo>
                  <a:lnTo>
                    <a:pt x="503015" y="179"/>
                  </a:lnTo>
                  <a:lnTo>
                    <a:pt x="536924" y="60949"/>
                  </a:lnTo>
                  <a:cubicBezTo>
                    <a:pt x="529457" y="67588"/>
                    <a:pt x="522780" y="75065"/>
                    <a:pt x="517017" y="83237"/>
                  </a:cubicBezTo>
                  <a:cubicBezTo>
                    <a:pt x="508825" y="93810"/>
                    <a:pt x="503015" y="98477"/>
                    <a:pt x="499491" y="98477"/>
                  </a:cubicBezTo>
                  <a:cubicBezTo>
                    <a:pt x="478155" y="96001"/>
                    <a:pt x="459105" y="93619"/>
                    <a:pt x="441484" y="92476"/>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3" name="Google Shape;233;g2552a88f8a7_23_1387"/>
            <p:cNvSpPr/>
            <p:nvPr/>
          </p:nvSpPr>
          <p:spPr>
            <a:xfrm>
              <a:off x="4970145" y="2456021"/>
              <a:ext cx="158686" cy="158686"/>
            </a:xfrm>
            <a:custGeom>
              <a:avLst/>
              <a:gdLst/>
              <a:ahLst/>
              <a:cxnLst/>
              <a:rect l="l" t="t" r="r" b="b"/>
              <a:pathLst>
                <a:path w="158686" h="158686" extrusionOk="0">
                  <a:moveTo>
                    <a:pt x="158687" y="79343"/>
                  </a:moveTo>
                  <a:cubicBezTo>
                    <a:pt x="158687" y="123168"/>
                    <a:pt x="123168" y="158686"/>
                    <a:pt x="79343" y="158686"/>
                  </a:cubicBezTo>
                  <a:cubicBezTo>
                    <a:pt x="35519" y="158686"/>
                    <a:pt x="0" y="123168"/>
                    <a:pt x="0" y="79343"/>
                  </a:cubicBezTo>
                  <a:cubicBezTo>
                    <a:pt x="0" y="35519"/>
                    <a:pt x="35519" y="0"/>
                    <a:pt x="79343" y="0"/>
                  </a:cubicBezTo>
                  <a:cubicBezTo>
                    <a:pt x="79372" y="0"/>
                    <a:pt x="79410" y="0"/>
                    <a:pt x="79438" y="0"/>
                  </a:cubicBezTo>
                  <a:cubicBezTo>
                    <a:pt x="123206" y="0"/>
                    <a:pt x="158687" y="35481"/>
                    <a:pt x="158687" y="79248"/>
                  </a:cubicBezTo>
                  <a:cubicBezTo>
                    <a:pt x="158687" y="79277"/>
                    <a:pt x="158687" y="79315"/>
                    <a:pt x="158687" y="79343"/>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4" name="Google Shape;234;g2552a88f8a7_23_1387"/>
            <p:cNvSpPr/>
            <p:nvPr/>
          </p:nvSpPr>
          <p:spPr>
            <a:xfrm>
              <a:off x="5400295" y="4005072"/>
              <a:ext cx="310322" cy="296608"/>
            </a:xfrm>
            <a:custGeom>
              <a:avLst/>
              <a:gdLst/>
              <a:ahLst/>
              <a:cxnLst/>
              <a:rect l="l" t="t" r="r" b="b"/>
              <a:pathLst>
                <a:path w="310322" h="296608" extrusionOk="0">
                  <a:moveTo>
                    <a:pt x="305179" y="56864"/>
                  </a:moveTo>
                  <a:cubicBezTo>
                    <a:pt x="291473" y="51006"/>
                    <a:pt x="276633" y="48311"/>
                    <a:pt x="261745" y="48958"/>
                  </a:cubicBezTo>
                  <a:lnTo>
                    <a:pt x="180402" y="48958"/>
                  </a:lnTo>
                  <a:cubicBezTo>
                    <a:pt x="165638" y="48958"/>
                    <a:pt x="157066" y="53626"/>
                    <a:pt x="153446" y="68008"/>
                  </a:cubicBezTo>
                  <a:lnTo>
                    <a:pt x="113536" y="228409"/>
                  </a:lnTo>
                  <a:cubicBezTo>
                    <a:pt x="109917" y="242697"/>
                    <a:pt x="116203" y="247459"/>
                    <a:pt x="131062" y="247459"/>
                  </a:cubicBezTo>
                  <a:lnTo>
                    <a:pt x="194975" y="247459"/>
                  </a:lnTo>
                  <a:cubicBezTo>
                    <a:pt x="240409" y="247459"/>
                    <a:pt x="248601" y="244221"/>
                    <a:pt x="265841" y="236315"/>
                  </a:cubicBezTo>
                  <a:lnTo>
                    <a:pt x="241171" y="296608"/>
                  </a:lnTo>
                  <a:lnTo>
                    <a:pt x="58577" y="296608"/>
                  </a:lnTo>
                  <a:cubicBezTo>
                    <a:pt x="10381" y="296608"/>
                    <a:pt x="-10670" y="273367"/>
                    <a:pt x="5237" y="209455"/>
                  </a:cubicBezTo>
                  <a:lnTo>
                    <a:pt x="35717" y="87154"/>
                  </a:lnTo>
                  <a:cubicBezTo>
                    <a:pt x="51624" y="23241"/>
                    <a:pt x="84295" y="0"/>
                    <a:pt x="132396" y="0"/>
                  </a:cubicBezTo>
                  <a:lnTo>
                    <a:pt x="310323" y="0"/>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5" name="Google Shape;235;g2552a88f8a7_23_1387"/>
            <p:cNvSpPr/>
            <p:nvPr/>
          </p:nvSpPr>
          <p:spPr>
            <a:xfrm>
              <a:off x="5692198" y="4004881"/>
              <a:ext cx="360651" cy="296608"/>
            </a:xfrm>
            <a:custGeom>
              <a:avLst/>
              <a:gdLst/>
              <a:ahLst/>
              <a:cxnLst/>
              <a:rect l="l" t="t" r="r" b="b"/>
              <a:pathLst>
                <a:path w="360651" h="296608" extrusionOk="0">
                  <a:moveTo>
                    <a:pt x="35660" y="87154"/>
                  </a:moveTo>
                  <a:cubicBezTo>
                    <a:pt x="51662" y="23241"/>
                    <a:pt x="84238" y="0"/>
                    <a:pt x="132434" y="0"/>
                  </a:cubicBezTo>
                  <a:lnTo>
                    <a:pt x="302075" y="0"/>
                  </a:lnTo>
                  <a:cubicBezTo>
                    <a:pt x="350271" y="0"/>
                    <a:pt x="371321" y="23241"/>
                    <a:pt x="355414" y="87154"/>
                  </a:cubicBezTo>
                  <a:lnTo>
                    <a:pt x="324934" y="209455"/>
                  </a:lnTo>
                  <a:cubicBezTo>
                    <a:pt x="309028" y="273368"/>
                    <a:pt x="276357" y="296609"/>
                    <a:pt x="228160" y="296609"/>
                  </a:cubicBezTo>
                  <a:lnTo>
                    <a:pt x="58615" y="296609"/>
                  </a:lnTo>
                  <a:cubicBezTo>
                    <a:pt x="10419" y="296609"/>
                    <a:pt x="-10727" y="273368"/>
                    <a:pt x="5276" y="209455"/>
                  </a:cubicBezTo>
                  <a:close/>
                  <a:moveTo>
                    <a:pt x="113575" y="228505"/>
                  </a:moveTo>
                  <a:cubicBezTo>
                    <a:pt x="109955" y="242792"/>
                    <a:pt x="116242" y="247555"/>
                    <a:pt x="131101" y="247555"/>
                  </a:cubicBezTo>
                  <a:lnTo>
                    <a:pt x="180155" y="247555"/>
                  </a:lnTo>
                  <a:cubicBezTo>
                    <a:pt x="195013" y="247555"/>
                    <a:pt x="203586" y="242888"/>
                    <a:pt x="207110" y="228505"/>
                  </a:cubicBezTo>
                  <a:lnTo>
                    <a:pt x="247115" y="68104"/>
                  </a:lnTo>
                  <a:cubicBezTo>
                    <a:pt x="250639" y="53816"/>
                    <a:pt x="244353" y="49054"/>
                    <a:pt x="229589" y="49054"/>
                  </a:cubicBezTo>
                  <a:lnTo>
                    <a:pt x="180440" y="49054"/>
                  </a:lnTo>
                  <a:cubicBezTo>
                    <a:pt x="165676" y="49054"/>
                    <a:pt x="157104" y="53721"/>
                    <a:pt x="153484" y="68104"/>
                  </a:cubicBez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6" name="Google Shape;236;g2552a88f8a7_23_1387"/>
            <p:cNvSpPr/>
            <p:nvPr/>
          </p:nvSpPr>
          <p:spPr>
            <a:xfrm>
              <a:off x="6030087" y="4004881"/>
              <a:ext cx="415004" cy="296608"/>
            </a:xfrm>
            <a:custGeom>
              <a:avLst/>
              <a:gdLst/>
              <a:ahLst/>
              <a:cxnLst/>
              <a:rect l="l" t="t" r="r" b="b"/>
              <a:pathLst>
                <a:path w="415004" h="296608" extrusionOk="0">
                  <a:moveTo>
                    <a:pt x="122015" y="50959"/>
                  </a:moveTo>
                  <a:lnTo>
                    <a:pt x="121063" y="50959"/>
                  </a:lnTo>
                  <a:lnTo>
                    <a:pt x="73438" y="243269"/>
                  </a:lnTo>
                  <a:cubicBezTo>
                    <a:pt x="65151" y="276606"/>
                    <a:pt x="65056" y="282702"/>
                    <a:pt x="71342" y="296609"/>
                  </a:cubicBezTo>
                  <a:lnTo>
                    <a:pt x="0" y="296609"/>
                  </a:lnTo>
                  <a:cubicBezTo>
                    <a:pt x="13145" y="282702"/>
                    <a:pt x="16002" y="276606"/>
                    <a:pt x="24384" y="243269"/>
                  </a:cubicBezTo>
                  <a:lnTo>
                    <a:pt x="72009" y="53340"/>
                  </a:lnTo>
                  <a:cubicBezTo>
                    <a:pt x="80391" y="19907"/>
                    <a:pt x="80486" y="13907"/>
                    <a:pt x="74200" y="0"/>
                  </a:cubicBezTo>
                  <a:lnTo>
                    <a:pt x="233077" y="0"/>
                  </a:lnTo>
                  <a:lnTo>
                    <a:pt x="293370" y="241935"/>
                  </a:lnTo>
                  <a:lnTo>
                    <a:pt x="294513" y="241935"/>
                  </a:lnTo>
                  <a:lnTo>
                    <a:pt x="341567" y="53340"/>
                  </a:lnTo>
                  <a:cubicBezTo>
                    <a:pt x="349853" y="19907"/>
                    <a:pt x="349949" y="13907"/>
                    <a:pt x="343662" y="0"/>
                  </a:cubicBezTo>
                  <a:lnTo>
                    <a:pt x="415004" y="0"/>
                  </a:lnTo>
                  <a:cubicBezTo>
                    <a:pt x="401860" y="13907"/>
                    <a:pt x="398907" y="19907"/>
                    <a:pt x="390620" y="53340"/>
                  </a:cubicBezTo>
                  <a:lnTo>
                    <a:pt x="330041" y="296609"/>
                  </a:lnTo>
                  <a:lnTo>
                    <a:pt x="183166" y="296609"/>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7" name="Google Shape;237;g2552a88f8a7_23_1387"/>
            <p:cNvSpPr/>
            <p:nvPr/>
          </p:nvSpPr>
          <p:spPr>
            <a:xfrm>
              <a:off x="6451568" y="4004881"/>
              <a:ext cx="365855" cy="296608"/>
            </a:xfrm>
            <a:custGeom>
              <a:avLst/>
              <a:gdLst/>
              <a:ahLst/>
              <a:cxnLst/>
              <a:rect l="l" t="t" r="r" b="b"/>
              <a:pathLst>
                <a:path w="365855" h="296608" extrusionOk="0">
                  <a:moveTo>
                    <a:pt x="42005" y="296609"/>
                  </a:moveTo>
                  <a:lnTo>
                    <a:pt x="11335" y="27337"/>
                  </a:lnTo>
                  <a:cubicBezTo>
                    <a:pt x="10468" y="17269"/>
                    <a:pt x="6506" y="7725"/>
                    <a:pt x="0" y="0"/>
                  </a:cubicBezTo>
                  <a:lnTo>
                    <a:pt x="140875" y="0"/>
                  </a:lnTo>
                  <a:cubicBezTo>
                    <a:pt x="138227" y="5182"/>
                    <a:pt x="136093" y="10601"/>
                    <a:pt x="134493" y="16193"/>
                  </a:cubicBezTo>
                  <a:cubicBezTo>
                    <a:pt x="132055" y="28775"/>
                    <a:pt x="132055" y="41710"/>
                    <a:pt x="134493" y="54293"/>
                  </a:cubicBezTo>
                  <a:lnTo>
                    <a:pt x="154591" y="233744"/>
                  </a:lnTo>
                  <a:lnTo>
                    <a:pt x="268891" y="54864"/>
                  </a:lnTo>
                  <a:cubicBezTo>
                    <a:pt x="277254" y="43272"/>
                    <a:pt x="283693" y="30414"/>
                    <a:pt x="287941" y="16764"/>
                  </a:cubicBezTo>
                  <a:cubicBezTo>
                    <a:pt x="289151" y="11449"/>
                    <a:pt x="289731" y="6020"/>
                    <a:pt x="289655" y="571"/>
                  </a:cubicBezTo>
                  <a:lnTo>
                    <a:pt x="365855" y="571"/>
                  </a:lnTo>
                  <a:cubicBezTo>
                    <a:pt x="348806" y="16173"/>
                    <a:pt x="334280" y="34328"/>
                    <a:pt x="322802" y="54388"/>
                  </a:cubicBezTo>
                  <a:lnTo>
                    <a:pt x="168307" y="296609"/>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8" name="Google Shape;238;g2552a88f8a7_23_1387"/>
            <p:cNvSpPr/>
            <p:nvPr/>
          </p:nvSpPr>
          <p:spPr>
            <a:xfrm>
              <a:off x="6752177" y="4004976"/>
              <a:ext cx="330517" cy="296608"/>
            </a:xfrm>
            <a:custGeom>
              <a:avLst/>
              <a:gdLst/>
              <a:ahLst/>
              <a:cxnLst/>
              <a:rect l="l" t="t" r="r" b="b"/>
              <a:pathLst>
                <a:path w="330517" h="296608" extrusionOk="0">
                  <a:moveTo>
                    <a:pt x="232791" y="247364"/>
                  </a:moveTo>
                  <a:cubicBezTo>
                    <a:pt x="250727" y="247678"/>
                    <a:pt x="268595" y="245002"/>
                    <a:pt x="285655" y="239458"/>
                  </a:cubicBezTo>
                  <a:lnTo>
                    <a:pt x="261271" y="296608"/>
                  </a:lnTo>
                  <a:lnTo>
                    <a:pt x="0" y="296608"/>
                  </a:lnTo>
                  <a:cubicBezTo>
                    <a:pt x="10944" y="281397"/>
                    <a:pt x="18421" y="263966"/>
                    <a:pt x="21907" y="245554"/>
                  </a:cubicBezTo>
                  <a:lnTo>
                    <a:pt x="70390" y="50959"/>
                  </a:lnTo>
                  <a:cubicBezTo>
                    <a:pt x="77438" y="22384"/>
                    <a:pt x="76486" y="11621"/>
                    <a:pt x="73819" y="0"/>
                  </a:cubicBezTo>
                  <a:lnTo>
                    <a:pt x="330517" y="0"/>
                  </a:lnTo>
                  <a:lnTo>
                    <a:pt x="325564" y="57150"/>
                  </a:lnTo>
                  <a:cubicBezTo>
                    <a:pt x="309743" y="51387"/>
                    <a:pt x="292960" y="48701"/>
                    <a:pt x="276130" y="49244"/>
                  </a:cubicBezTo>
                  <a:lnTo>
                    <a:pt x="183928" y="49244"/>
                  </a:lnTo>
                  <a:lnTo>
                    <a:pt x="166592" y="118777"/>
                  </a:lnTo>
                  <a:lnTo>
                    <a:pt x="247269" y="118777"/>
                  </a:lnTo>
                  <a:cubicBezTo>
                    <a:pt x="265204" y="119005"/>
                    <a:pt x="283054" y="116338"/>
                    <a:pt x="300133" y="110871"/>
                  </a:cubicBezTo>
                  <a:lnTo>
                    <a:pt x="284035" y="175736"/>
                  </a:lnTo>
                  <a:cubicBezTo>
                    <a:pt x="268338" y="170012"/>
                    <a:pt x="251688" y="167326"/>
                    <a:pt x="234982" y="167830"/>
                  </a:cubicBezTo>
                  <a:lnTo>
                    <a:pt x="154400" y="167830"/>
                  </a:lnTo>
                  <a:lnTo>
                    <a:pt x="134398" y="247364"/>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39" name="Google Shape;239;g2552a88f8a7_23_1387"/>
            <p:cNvSpPr/>
            <p:nvPr/>
          </p:nvSpPr>
          <p:spPr>
            <a:xfrm>
              <a:off x="7044023" y="4004881"/>
              <a:ext cx="378922" cy="296608"/>
            </a:xfrm>
            <a:custGeom>
              <a:avLst/>
              <a:gdLst/>
              <a:ahLst/>
              <a:cxnLst/>
              <a:rect l="l" t="t" r="r" b="b"/>
              <a:pathLst>
                <a:path w="378922" h="296608" extrusionOk="0">
                  <a:moveTo>
                    <a:pt x="154496" y="167735"/>
                  </a:moveTo>
                  <a:lnTo>
                    <a:pt x="135446" y="245554"/>
                  </a:lnTo>
                  <a:cubicBezTo>
                    <a:pt x="128397" y="274130"/>
                    <a:pt x="129349" y="284988"/>
                    <a:pt x="132017" y="296609"/>
                  </a:cubicBezTo>
                  <a:lnTo>
                    <a:pt x="0" y="296609"/>
                  </a:lnTo>
                  <a:cubicBezTo>
                    <a:pt x="11021" y="281426"/>
                    <a:pt x="18536" y="263995"/>
                    <a:pt x="22003" y="245554"/>
                  </a:cubicBezTo>
                  <a:lnTo>
                    <a:pt x="70485" y="50959"/>
                  </a:lnTo>
                  <a:cubicBezTo>
                    <a:pt x="77534" y="22384"/>
                    <a:pt x="76581" y="11621"/>
                    <a:pt x="71152" y="0"/>
                  </a:cubicBezTo>
                  <a:lnTo>
                    <a:pt x="314801" y="0"/>
                  </a:lnTo>
                  <a:cubicBezTo>
                    <a:pt x="366713" y="0"/>
                    <a:pt x="387858" y="15812"/>
                    <a:pt x="375476" y="65342"/>
                  </a:cubicBezTo>
                  <a:lnTo>
                    <a:pt x="361855" y="120015"/>
                  </a:lnTo>
                  <a:cubicBezTo>
                    <a:pt x="350996" y="163544"/>
                    <a:pt x="329089" y="165926"/>
                    <a:pt x="304705" y="167640"/>
                  </a:cubicBezTo>
                  <a:lnTo>
                    <a:pt x="324231" y="251079"/>
                  </a:lnTo>
                  <a:cubicBezTo>
                    <a:pt x="328708" y="270129"/>
                    <a:pt x="330518" y="285369"/>
                    <a:pt x="337471" y="296513"/>
                  </a:cubicBezTo>
                  <a:lnTo>
                    <a:pt x="210884" y="296513"/>
                  </a:lnTo>
                  <a:lnTo>
                    <a:pt x="189167" y="167640"/>
                  </a:lnTo>
                  <a:close/>
                  <a:moveTo>
                    <a:pt x="166688" y="118682"/>
                  </a:moveTo>
                  <a:lnTo>
                    <a:pt x="230600" y="118682"/>
                  </a:lnTo>
                  <a:cubicBezTo>
                    <a:pt x="244983" y="118682"/>
                    <a:pt x="249650" y="116300"/>
                    <a:pt x="253270" y="101918"/>
                  </a:cubicBezTo>
                  <a:lnTo>
                    <a:pt x="262319" y="65818"/>
                  </a:lnTo>
                  <a:cubicBezTo>
                    <a:pt x="265938" y="51435"/>
                    <a:pt x="262319" y="49149"/>
                    <a:pt x="247936" y="49149"/>
                  </a:cubicBezTo>
                  <a:lnTo>
                    <a:pt x="184023" y="49149"/>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40" name="Google Shape;240;g2552a88f8a7_23_1387"/>
            <p:cNvSpPr/>
            <p:nvPr/>
          </p:nvSpPr>
          <p:spPr>
            <a:xfrm>
              <a:off x="7425691" y="4004881"/>
              <a:ext cx="350327" cy="296608"/>
            </a:xfrm>
            <a:custGeom>
              <a:avLst/>
              <a:gdLst/>
              <a:ahLst/>
              <a:cxnLst/>
              <a:rect l="l" t="t" r="r" b="b"/>
              <a:pathLst>
                <a:path w="350327" h="296608" extrusionOk="0">
                  <a:moveTo>
                    <a:pt x="350328" y="118682"/>
                  </a:moveTo>
                  <a:cubicBezTo>
                    <a:pt x="332897" y="138589"/>
                    <a:pt x="329944" y="144590"/>
                    <a:pt x="324896" y="164973"/>
                  </a:cubicBezTo>
                  <a:lnTo>
                    <a:pt x="306608" y="238220"/>
                  </a:lnTo>
                  <a:cubicBezTo>
                    <a:pt x="297083" y="274796"/>
                    <a:pt x="297845" y="280797"/>
                    <a:pt x="304132" y="296609"/>
                  </a:cubicBezTo>
                  <a:lnTo>
                    <a:pt x="204500" y="296609"/>
                  </a:lnTo>
                  <a:lnTo>
                    <a:pt x="207643" y="269272"/>
                  </a:lnTo>
                  <a:lnTo>
                    <a:pt x="206691" y="269272"/>
                  </a:lnTo>
                  <a:cubicBezTo>
                    <a:pt x="197166" y="286417"/>
                    <a:pt x="190593" y="296609"/>
                    <a:pt x="159066" y="296609"/>
                  </a:cubicBezTo>
                  <a:lnTo>
                    <a:pt x="58577" y="296609"/>
                  </a:lnTo>
                  <a:cubicBezTo>
                    <a:pt x="10381" y="296609"/>
                    <a:pt x="-10670" y="273368"/>
                    <a:pt x="5237" y="209455"/>
                  </a:cubicBezTo>
                  <a:lnTo>
                    <a:pt x="35717" y="87154"/>
                  </a:lnTo>
                  <a:cubicBezTo>
                    <a:pt x="51624" y="23241"/>
                    <a:pt x="84295" y="0"/>
                    <a:pt x="132396" y="0"/>
                  </a:cubicBezTo>
                  <a:lnTo>
                    <a:pt x="349280" y="0"/>
                  </a:lnTo>
                  <a:lnTo>
                    <a:pt x="343851" y="57150"/>
                  </a:lnTo>
                  <a:cubicBezTo>
                    <a:pt x="330154" y="51283"/>
                    <a:pt x="315304" y="48578"/>
                    <a:pt x="300417" y="49244"/>
                  </a:cubicBezTo>
                  <a:lnTo>
                    <a:pt x="180402" y="49244"/>
                  </a:lnTo>
                  <a:cubicBezTo>
                    <a:pt x="165638" y="49244"/>
                    <a:pt x="157066" y="53912"/>
                    <a:pt x="153446" y="68294"/>
                  </a:cubicBezTo>
                  <a:lnTo>
                    <a:pt x="113536" y="228695"/>
                  </a:lnTo>
                  <a:cubicBezTo>
                    <a:pt x="109917" y="242983"/>
                    <a:pt x="116203" y="247745"/>
                    <a:pt x="131062" y="247745"/>
                  </a:cubicBezTo>
                  <a:lnTo>
                    <a:pt x="169162" y="247745"/>
                  </a:lnTo>
                  <a:cubicBezTo>
                    <a:pt x="183926" y="247745"/>
                    <a:pt x="192499" y="243078"/>
                    <a:pt x="196118" y="228695"/>
                  </a:cubicBezTo>
                  <a:lnTo>
                    <a:pt x="211263" y="167926"/>
                  </a:lnTo>
                  <a:lnTo>
                    <a:pt x="169067" y="167926"/>
                  </a:lnTo>
                  <a:cubicBezTo>
                    <a:pt x="161923" y="168173"/>
                    <a:pt x="154942" y="170097"/>
                    <a:pt x="148683" y="173546"/>
                  </a:cubicBezTo>
                  <a:lnTo>
                    <a:pt x="162304" y="118872"/>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41" name="Google Shape;241;g2552a88f8a7_23_1387"/>
            <p:cNvSpPr/>
            <p:nvPr/>
          </p:nvSpPr>
          <p:spPr>
            <a:xfrm>
              <a:off x="7756302" y="4004976"/>
              <a:ext cx="330422" cy="296608"/>
            </a:xfrm>
            <a:custGeom>
              <a:avLst/>
              <a:gdLst/>
              <a:ahLst/>
              <a:cxnLst/>
              <a:rect l="l" t="t" r="r" b="b"/>
              <a:pathLst>
                <a:path w="330422" h="296608" extrusionOk="0">
                  <a:moveTo>
                    <a:pt x="232791" y="247364"/>
                  </a:moveTo>
                  <a:cubicBezTo>
                    <a:pt x="250727" y="247678"/>
                    <a:pt x="268596" y="245002"/>
                    <a:pt x="285655" y="239458"/>
                  </a:cubicBezTo>
                  <a:lnTo>
                    <a:pt x="261271" y="296608"/>
                  </a:lnTo>
                  <a:lnTo>
                    <a:pt x="0" y="296608"/>
                  </a:lnTo>
                  <a:cubicBezTo>
                    <a:pt x="10944" y="281397"/>
                    <a:pt x="18421" y="263966"/>
                    <a:pt x="21907" y="245554"/>
                  </a:cubicBezTo>
                  <a:lnTo>
                    <a:pt x="70390" y="50959"/>
                  </a:lnTo>
                  <a:cubicBezTo>
                    <a:pt x="77438" y="22384"/>
                    <a:pt x="76486" y="11621"/>
                    <a:pt x="73819" y="0"/>
                  </a:cubicBezTo>
                  <a:lnTo>
                    <a:pt x="330422" y="0"/>
                  </a:lnTo>
                  <a:lnTo>
                    <a:pt x="325469" y="57150"/>
                  </a:lnTo>
                  <a:cubicBezTo>
                    <a:pt x="309648" y="51397"/>
                    <a:pt x="292865" y="48711"/>
                    <a:pt x="276035" y="49244"/>
                  </a:cubicBezTo>
                  <a:lnTo>
                    <a:pt x="183832" y="49244"/>
                  </a:lnTo>
                  <a:lnTo>
                    <a:pt x="166497" y="118777"/>
                  </a:lnTo>
                  <a:lnTo>
                    <a:pt x="247174" y="118777"/>
                  </a:lnTo>
                  <a:cubicBezTo>
                    <a:pt x="265109" y="119005"/>
                    <a:pt x="282959" y="116338"/>
                    <a:pt x="300038" y="110871"/>
                  </a:cubicBezTo>
                  <a:lnTo>
                    <a:pt x="283940" y="175736"/>
                  </a:lnTo>
                  <a:cubicBezTo>
                    <a:pt x="268243" y="170012"/>
                    <a:pt x="251593" y="167326"/>
                    <a:pt x="234887" y="167830"/>
                  </a:cubicBezTo>
                  <a:lnTo>
                    <a:pt x="154305" y="167830"/>
                  </a:lnTo>
                  <a:lnTo>
                    <a:pt x="134398" y="247555"/>
                  </a:lnTo>
                  <a:close/>
                </a:path>
              </a:pathLst>
            </a:custGeom>
            <a:solidFill>
              <a:srgbClr val="534F4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grpSp>
      <p:grpSp>
        <p:nvGrpSpPr>
          <p:cNvPr id="242" name="Google Shape;242;g2552a88f8a7_23_1387"/>
          <p:cNvGrpSpPr/>
          <p:nvPr/>
        </p:nvGrpSpPr>
        <p:grpSpPr>
          <a:xfrm>
            <a:off x="9883277" y="6076809"/>
            <a:ext cx="871061" cy="582635"/>
            <a:chOff x="1333500" y="1346003"/>
            <a:chExt cx="4762500" cy="3185541"/>
          </a:xfrm>
        </p:grpSpPr>
        <p:sp>
          <p:nvSpPr>
            <p:cNvPr id="243" name="Google Shape;243;g2552a88f8a7_23_1387"/>
            <p:cNvSpPr/>
            <p:nvPr/>
          </p:nvSpPr>
          <p:spPr>
            <a:xfrm>
              <a:off x="1415986" y="1542313"/>
              <a:ext cx="4520088" cy="2712339"/>
            </a:xfrm>
            <a:custGeom>
              <a:avLst/>
              <a:gdLst/>
              <a:ahLst/>
              <a:cxnLst/>
              <a:rect l="l" t="t" r="r" b="b"/>
              <a:pathLst>
                <a:path w="4520088" h="2712339" extrusionOk="0">
                  <a:moveTo>
                    <a:pt x="3163919" y="0"/>
                  </a:moveTo>
                  <a:cubicBezTo>
                    <a:pt x="3912911" y="0"/>
                    <a:pt x="4520089" y="0"/>
                    <a:pt x="4520089" y="0"/>
                  </a:cubicBezTo>
                  <a:lnTo>
                    <a:pt x="4520089" y="2712339"/>
                  </a:lnTo>
                  <a:cubicBezTo>
                    <a:pt x="4520089" y="2712339"/>
                    <a:pt x="3912911" y="2712339"/>
                    <a:pt x="3163919" y="2712339"/>
                  </a:cubicBezTo>
                  <a:lnTo>
                    <a:pt x="1356169" y="2712339"/>
                  </a:lnTo>
                  <a:cubicBezTo>
                    <a:pt x="607178" y="2712339"/>
                    <a:pt x="0" y="2712339"/>
                    <a:pt x="0" y="2712339"/>
                  </a:cubicBezTo>
                  <a:lnTo>
                    <a:pt x="0" y="0"/>
                  </a:lnTo>
                  <a:cubicBezTo>
                    <a:pt x="0" y="0"/>
                    <a:pt x="607178" y="0"/>
                    <a:pt x="1356169" y="0"/>
                  </a:cubicBezTo>
                  <a:close/>
                </a:path>
              </a:pathLst>
            </a:custGeom>
            <a:solidFill>
              <a:srgbClr val="FFEC3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sp>
          <p:nvSpPr>
            <p:cNvPr id="244" name="Google Shape;244;g2552a88f8a7_23_1387"/>
            <p:cNvSpPr/>
            <p:nvPr/>
          </p:nvSpPr>
          <p:spPr>
            <a:xfrm>
              <a:off x="1333500" y="1346003"/>
              <a:ext cx="4762500" cy="3185541"/>
            </a:xfrm>
            <a:custGeom>
              <a:avLst/>
              <a:gdLst/>
              <a:ahLst/>
              <a:cxnLst/>
              <a:rect l="l" t="t" r="r" b="b"/>
              <a:pathLst>
                <a:path w="4762500" h="3185541" extrusionOk="0">
                  <a:moveTo>
                    <a:pt x="0" y="0"/>
                  </a:moveTo>
                  <a:lnTo>
                    <a:pt x="0" y="3185541"/>
                  </a:lnTo>
                  <a:lnTo>
                    <a:pt x="4762500" y="3185541"/>
                  </a:lnTo>
                  <a:lnTo>
                    <a:pt x="4762500" y="0"/>
                  </a:lnTo>
                  <a:close/>
                  <a:moveTo>
                    <a:pt x="3305175" y="829628"/>
                  </a:moveTo>
                  <a:lnTo>
                    <a:pt x="3354134" y="984504"/>
                  </a:lnTo>
                  <a:lnTo>
                    <a:pt x="3519869" y="984504"/>
                  </a:lnTo>
                  <a:lnTo>
                    <a:pt x="3386519" y="1084517"/>
                  </a:lnTo>
                  <a:lnTo>
                    <a:pt x="3438525" y="1243489"/>
                  </a:lnTo>
                  <a:lnTo>
                    <a:pt x="3305175" y="1145667"/>
                  </a:lnTo>
                  <a:lnTo>
                    <a:pt x="3172397" y="1243489"/>
                  </a:lnTo>
                  <a:lnTo>
                    <a:pt x="3224784" y="1084517"/>
                  </a:lnTo>
                  <a:lnTo>
                    <a:pt x="3089910" y="984504"/>
                  </a:lnTo>
                  <a:lnTo>
                    <a:pt x="3255074" y="984504"/>
                  </a:lnTo>
                  <a:close/>
                  <a:moveTo>
                    <a:pt x="2865215" y="594360"/>
                  </a:moveTo>
                  <a:lnTo>
                    <a:pt x="2915222" y="439484"/>
                  </a:lnTo>
                  <a:lnTo>
                    <a:pt x="2963990" y="594360"/>
                  </a:lnTo>
                  <a:lnTo>
                    <a:pt x="3129915" y="594360"/>
                  </a:lnTo>
                  <a:lnTo>
                    <a:pt x="2996565" y="694468"/>
                  </a:lnTo>
                  <a:lnTo>
                    <a:pt x="3048476" y="853345"/>
                  </a:lnTo>
                  <a:lnTo>
                    <a:pt x="2915126" y="755428"/>
                  </a:lnTo>
                  <a:lnTo>
                    <a:pt x="2781776" y="853345"/>
                  </a:lnTo>
                  <a:lnTo>
                    <a:pt x="2834164" y="694468"/>
                  </a:lnTo>
                  <a:lnTo>
                    <a:pt x="2700052" y="594360"/>
                  </a:lnTo>
                  <a:close/>
                  <a:moveTo>
                    <a:pt x="1797749" y="595693"/>
                  </a:moveTo>
                  <a:lnTo>
                    <a:pt x="1847850" y="440817"/>
                  </a:lnTo>
                  <a:lnTo>
                    <a:pt x="1896904" y="595693"/>
                  </a:lnTo>
                  <a:lnTo>
                    <a:pt x="2062543" y="595693"/>
                  </a:lnTo>
                  <a:lnTo>
                    <a:pt x="1929193" y="695897"/>
                  </a:lnTo>
                  <a:lnTo>
                    <a:pt x="1981200" y="854774"/>
                  </a:lnTo>
                  <a:lnTo>
                    <a:pt x="1847850" y="756761"/>
                  </a:lnTo>
                  <a:lnTo>
                    <a:pt x="1714500" y="854774"/>
                  </a:lnTo>
                  <a:lnTo>
                    <a:pt x="1766983" y="695897"/>
                  </a:lnTo>
                  <a:lnTo>
                    <a:pt x="1632299" y="595693"/>
                  </a:lnTo>
                  <a:close/>
                  <a:moveTo>
                    <a:pt x="1419225" y="985838"/>
                  </a:moveTo>
                  <a:lnTo>
                    <a:pt x="1469327" y="830961"/>
                  </a:lnTo>
                  <a:lnTo>
                    <a:pt x="1518095" y="985838"/>
                  </a:lnTo>
                  <a:lnTo>
                    <a:pt x="1684020" y="985838"/>
                  </a:lnTo>
                  <a:lnTo>
                    <a:pt x="1550670" y="1085945"/>
                  </a:lnTo>
                  <a:lnTo>
                    <a:pt x="1602296" y="1244822"/>
                  </a:lnTo>
                  <a:lnTo>
                    <a:pt x="1469517" y="1146905"/>
                  </a:lnTo>
                  <a:lnTo>
                    <a:pt x="1336167" y="1244822"/>
                  </a:lnTo>
                  <a:lnTo>
                    <a:pt x="1388174" y="1085850"/>
                  </a:lnTo>
                  <a:lnTo>
                    <a:pt x="1253490" y="985838"/>
                  </a:lnTo>
                  <a:close/>
                  <a:moveTo>
                    <a:pt x="1113187" y="1511237"/>
                  </a:moveTo>
                  <a:lnTo>
                    <a:pt x="1278350" y="1511237"/>
                  </a:lnTo>
                  <a:lnTo>
                    <a:pt x="1328357" y="1356551"/>
                  </a:lnTo>
                  <a:lnTo>
                    <a:pt x="1377315" y="1511237"/>
                  </a:lnTo>
                  <a:lnTo>
                    <a:pt x="1543050" y="1511237"/>
                  </a:lnTo>
                  <a:lnTo>
                    <a:pt x="1409700" y="1611439"/>
                  </a:lnTo>
                  <a:lnTo>
                    <a:pt x="1461611" y="1770316"/>
                  </a:lnTo>
                  <a:lnTo>
                    <a:pt x="1328261" y="1672590"/>
                  </a:lnTo>
                  <a:lnTo>
                    <a:pt x="1194911" y="1770316"/>
                  </a:lnTo>
                  <a:lnTo>
                    <a:pt x="1247299" y="1611439"/>
                  </a:lnTo>
                  <a:close/>
                  <a:moveTo>
                    <a:pt x="1469327" y="2214277"/>
                  </a:moveTo>
                  <a:lnTo>
                    <a:pt x="1335977" y="2312194"/>
                  </a:lnTo>
                  <a:lnTo>
                    <a:pt x="1388269" y="2153317"/>
                  </a:lnTo>
                  <a:lnTo>
                    <a:pt x="1253490" y="2053019"/>
                  </a:lnTo>
                  <a:lnTo>
                    <a:pt x="1419225" y="2053019"/>
                  </a:lnTo>
                  <a:lnTo>
                    <a:pt x="1469327" y="1898332"/>
                  </a:lnTo>
                  <a:lnTo>
                    <a:pt x="1518095" y="2053019"/>
                  </a:lnTo>
                  <a:lnTo>
                    <a:pt x="1684020" y="2053019"/>
                  </a:lnTo>
                  <a:lnTo>
                    <a:pt x="1550670" y="2153317"/>
                  </a:lnTo>
                  <a:lnTo>
                    <a:pt x="1602296" y="2312194"/>
                  </a:lnTo>
                  <a:close/>
                  <a:moveTo>
                    <a:pt x="1986725" y="2696813"/>
                  </a:moveTo>
                  <a:lnTo>
                    <a:pt x="1853565" y="2598896"/>
                  </a:lnTo>
                  <a:lnTo>
                    <a:pt x="1720215" y="2696813"/>
                  </a:lnTo>
                  <a:lnTo>
                    <a:pt x="1772698" y="2538032"/>
                  </a:lnTo>
                  <a:lnTo>
                    <a:pt x="1638300" y="2437829"/>
                  </a:lnTo>
                  <a:lnTo>
                    <a:pt x="1803464" y="2437829"/>
                  </a:lnTo>
                  <a:lnTo>
                    <a:pt x="1853470" y="2282952"/>
                  </a:lnTo>
                  <a:lnTo>
                    <a:pt x="1902524" y="2437829"/>
                  </a:lnTo>
                  <a:lnTo>
                    <a:pt x="2068163" y="2437829"/>
                  </a:lnTo>
                  <a:lnTo>
                    <a:pt x="1934813" y="2538032"/>
                  </a:lnTo>
                  <a:close/>
                  <a:moveTo>
                    <a:pt x="2333625" y="452628"/>
                  </a:moveTo>
                  <a:lnTo>
                    <a:pt x="2383727" y="291655"/>
                  </a:lnTo>
                  <a:lnTo>
                    <a:pt x="2432685" y="452628"/>
                  </a:lnTo>
                  <a:lnTo>
                    <a:pt x="2598420" y="452628"/>
                  </a:lnTo>
                  <a:lnTo>
                    <a:pt x="2465070" y="556641"/>
                  </a:lnTo>
                  <a:lnTo>
                    <a:pt x="2516981" y="721709"/>
                  </a:lnTo>
                  <a:lnTo>
                    <a:pt x="2383631" y="620078"/>
                  </a:lnTo>
                  <a:lnTo>
                    <a:pt x="2250281" y="721709"/>
                  </a:lnTo>
                  <a:lnTo>
                    <a:pt x="2302764" y="556641"/>
                  </a:lnTo>
                  <a:lnTo>
                    <a:pt x="2168081" y="452628"/>
                  </a:lnTo>
                  <a:close/>
                  <a:moveTo>
                    <a:pt x="2522791" y="2836259"/>
                  </a:moveTo>
                  <a:lnTo>
                    <a:pt x="2389442" y="2738438"/>
                  </a:lnTo>
                  <a:lnTo>
                    <a:pt x="2256092" y="2836259"/>
                  </a:lnTo>
                  <a:lnTo>
                    <a:pt x="2308479" y="2677573"/>
                  </a:lnTo>
                  <a:lnTo>
                    <a:pt x="2173605" y="2577274"/>
                  </a:lnTo>
                  <a:lnTo>
                    <a:pt x="2339054" y="2577274"/>
                  </a:lnTo>
                  <a:lnTo>
                    <a:pt x="2389061" y="2422398"/>
                  </a:lnTo>
                  <a:lnTo>
                    <a:pt x="2438400" y="2577274"/>
                  </a:lnTo>
                  <a:lnTo>
                    <a:pt x="2604326" y="2577274"/>
                  </a:lnTo>
                  <a:lnTo>
                    <a:pt x="2470976" y="2677573"/>
                  </a:lnTo>
                  <a:close/>
                  <a:moveTo>
                    <a:pt x="3048572" y="2695575"/>
                  </a:moveTo>
                  <a:lnTo>
                    <a:pt x="2915222" y="2597468"/>
                  </a:lnTo>
                  <a:lnTo>
                    <a:pt x="2781872" y="2695575"/>
                  </a:lnTo>
                  <a:lnTo>
                    <a:pt x="2834259" y="2536603"/>
                  </a:lnTo>
                  <a:lnTo>
                    <a:pt x="2699385" y="2436590"/>
                  </a:lnTo>
                  <a:lnTo>
                    <a:pt x="2864834" y="2436590"/>
                  </a:lnTo>
                  <a:lnTo>
                    <a:pt x="2914841" y="2281619"/>
                  </a:lnTo>
                  <a:lnTo>
                    <a:pt x="2963609" y="2436590"/>
                  </a:lnTo>
                  <a:lnTo>
                    <a:pt x="3129534" y="2436590"/>
                  </a:lnTo>
                  <a:lnTo>
                    <a:pt x="2996184" y="2536603"/>
                  </a:lnTo>
                  <a:close/>
                  <a:moveTo>
                    <a:pt x="3438525" y="2310956"/>
                  </a:moveTo>
                  <a:lnTo>
                    <a:pt x="3305175" y="2212848"/>
                  </a:lnTo>
                  <a:lnTo>
                    <a:pt x="3172397" y="2310956"/>
                  </a:lnTo>
                  <a:lnTo>
                    <a:pt x="3224784" y="2152079"/>
                  </a:lnTo>
                  <a:lnTo>
                    <a:pt x="3090196" y="2051685"/>
                  </a:lnTo>
                  <a:lnTo>
                    <a:pt x="3255359" y="2051685"/>
                  </a:lnTo>
                  <a:lnTo>
                    <a:pt x="3305175" y="1896809"/>
                  </a:lnTo>
                  <a:lnTo>
                    <a:pt x="3354134" y="2051685"/>
                  </a:lnTo>
                  <a:lnTo>
                    <a:pt x="3519869" y="2051685"/>
                  </a:lnTo>
                  <a:lnTo>
                    <a:pt x="3386519" y="2152079"/>
                  </a:lnTo>
                  <a:close/>
                  <a:moveTo>
                    <a:pt x="3585020" y="1768983"/>
                  </a:moveTo>
                  <a:lnTo>
                    <a:pt x="3451670" y="1670971"/>
                  </a:lnTo>
                  <a:lnTo>
                    <a:pt x="3318320" y="1768983"/>
                  </a:lnTo>
                  <a:lnTo>
                    <a:pt x="3370707" y="1610106"/>
                  </a:lnTo>
                  <a:lnTo>
                    <a:pt x="3235833" y="1509998"/>
                  </a:lnTo>
                  <a:lnTo>
                    <a:pt x="3400997" y="1509998"/>
                  </a:lnTo>
                  <a:lnTo>
                    <a:pt x="3451289" y="1355217"/>
                  </a:lnTo>
                  <a:lnTo>
                    <a:pt x="3500057" y="1509998"/>
                  </a:lnTo>
                  <a:lnTo>
                    <a:pt x="3667125" y="1509998"/>
                  </a:lnTo>
                  <a:lnTo>
                    <a:pt x="3533775" y="1610106"/>
                  </a:lnTo>
                  <a:close/>
                </a:path>
              </a:pathLst>
            </a:custGeom>
            <a:solidFill>
              <a:srgbClr val="24428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000000"/>
                </a:solidFill>
                <a:latin typeface="Calibri"/>
                <a:ea typeface="Calibri"/>
                <a:cs typeface="Calibri"/>
                <a:sym typeface="Calibri"/>
              </a:endParaRPr>
            </a:p>
          </p:txBody>
        </p:sp>
      </p:grpSp>
    </p:spTree>
  </p:cSld>
  <p:clrMapOvr>
    <a:masterClrMapping/>
  </p:clrMapOvr>
  <p:extLst>
    <p:ext uri="{DCECCB84-F9BA-43D5-87BE-67443E8EF086}">
      <p15:sldGuideLst xmlns:p15="http://schemas.microsoft.com/office/powerpoint/2012/main">
        <p15:guide id="1" orient="horz" pos="302">
          <p15:clr>
            <a:srgbClr val="FA7B17"/>
          </p15:clr>
        </p15:guide>
        <p15:guide id="2" orient="horz" pos="4018">
          <p15:clr>
            <a:srgbClr val="FA7B17"/>
          </p15:clr>
        </p15:guide>
        <p15:guide id="3" pos="302">
          <p15:clr>
            <a:srgbClr val="FA7B17"/>
          </p15:clr>
        </p15:guide>
        <p15:guide id="4" pos="7257">
          <p15:clr>
            <a:srgbClr val="FA7B17"/>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5"/>
        <p:cNvGrpSpPr/>
        <p:nvPr/>
      </p:nvGrpSpPr>
      <p:grpSpPr>
        <a:xfrm>
          <a:off x="0" y="0"/>
          <a:ext cx="0" cy="0"/>
          <a:chOff x="0" y="0"/>
          <a:chExt cx="0" cy="0"/>
        </a:xfrm>
      </p:grpSpPr>
      <p:sp>
        <p:nvSpPr>
          <p:cNvPr id="246" name="Google Shape;246;g2552a88f8a7_23_1425"/>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11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900" b="0" i="0" u="none" strike="noStrike" cap="none">
                <a:solidFill>
                  <a:srgbClr val="000000"/>
                </a:solidFill>
                <a:latin typeface="Arial"/>
                <a:ea typeface="Arial"/>
                <a:cs typeface="Arial"/>
                <a:sym typeface="Arial"/>
              </a:defRPr>
            </a:lvl9pPr>
          </a:lstStyle>
          <a:p>
            <a:endParaRPr/>
          </a:p>
        </p:txBody>
      </p:sp>
      <p:sp>
        <p:nvSpPr>
          <p:cNvPr id="247" name="Google Shape;247;g2552a88f8a7_23_1425"/>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marR="0" lvl="0" indent="-323850" algn="l" rtl="0">
              <a:lnSpc>
                <a:spcPct val="100000"/>
              </a:lnSpc>
              <a:spcBef>
                <a:spcPts val="400"/>
              </a:spcBef>
              <a:spcAft>
                <a:spcPts val="0"/>
              </a:spcAft>
              <a:buClr>
                <a:schemeClr val="dk1"/>
              </a:buClr>
              <a:buSzPts val="1500"/>
              <a:buFont typeface="Arial"/>
              <a:buChar char="•"/>
              <a:defRPr sz="2800" b="0" i="0" u="none" strike="noStrike" cap="none">
                <a:solidFill>
                  <a:schemeClr val="dk1"/>
                </a:solidFill>
                <a:latin typeface="Calibri"/>
                <a:ea typeface="Calibri"/>
                <a:cs typeface="Calibri"/>
                <a:sym typeface="Calibri"/>
              </a:defRPr>
            </a:lvl1pPr>
            <a:lvl2pPr marL="914400" marR="0" lvl="1" indent="-323850" algn="l" rtl="0">
              <a:lnSpc>
                <a:spcPct val="100000"/>
              </a:lnSpc>
              <a:spcBef>
                <a:spcPts val="700"/>
              </a:spcBef>
              <a:spcAft>
                <a:spcPts val="0"/>
              </a:spcAft>
              <a:buClr>
                <a:schemeClr val="dk1"/>
              </a:buClr>
              <a:buSzPts val="1500"/>
              <a:buFont typeface="Arial"/>
              <a:buChar char="•"/>
              <a:defRPr sz="2400" b="0" i="0" u="none" strike="noStrike" cap="none">
                <a:solidFill>
                  <a:schemeClr val="dk1"/>
                </a:solidFill>
                <a:latin typeface="Calibri"/>
                <a:ea typeface="Calibri"/>
                <a:cs typeface="Calibri"/>
                <a:sym typeface="Calibri"/>
              </a:defRPr>
            </a:lvl2pPr>
            <a:lvl3pPr marL="1371600" marR="0" lvl="2" indent="-323850" algn="l" rtl="0">
              <a:lnSpc>
                <a:spcPct val="100000"/>
              </a:lnSpc>
              <a:spcBef>
                <a:spcPts val="7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7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7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7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4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4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400"/>
              </a:spcBef>
              <a:spcAft>
                <a:spcPts val="0"/>
              </a:spcAft>
              <a:buClr>
                <a:schemeClr val="dk1"/>
              </a:buClr>
              <a:buSzPts val="1500"/>
              <a:buFont typeface="Arial"/>
              <a:buChar char="•"/>
              <a:defRPr sz="1900" b="0" i="0" u="none" strike="noStrike" cap="none">
                <a:solidFill>
                  <a:schemeClr val="dk1"/>
                </a:solidFill>
                <a:latin typeface="Calibri"/>
                <a:ea typeface="Calibri"/>
                <a:cs typeface="Calibri"/>
                <a:sym typeface="Calibri"/>
              </a:defRPr>
            </a:lvl9pPr>
          </a:lstStyle>
          <a:p>
            <a:endParaRPr/>
          </a:p>
        </p:txBody>
      </p:sp>
      <p:pic>
        <p:nvPicPr>
          <p:cNvPr id="248" name="Google Shape;248;g2552a88f8a7_23_1425"/>
          <p:cNvPicPr preferRelativeResize="0"/>
          <p:nvPr/>
        </p:nvPicPr>
        <p:blipFill rotWithShape="1">
          <a:blip r:embed="rId2">
            <a:alphaModFix/>
          </a:blip>
          <a:srcRect/>
          <a:stretch/>
        </p:blipFill>
        <p:spPr>
          <a:xfrm>
            <a:off x="11032245" y="5987188"/>
            <a:ext cx="940908" cy="70889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_AND_BODY_1_1">
  <p:cSld name="TITLE_AND_BODY_1_1">
    <p:spTree>
      <p:nvGrpSpPr>
        <p:cNvPr id="1" name="Shape 249"/>
        <p:cNvGrpSpPr/>
        <p:nvPr/>
      </p:nvGrpSpPr>
      <p:grpSpPr>
        <a:xfrm>
          <a:off x="0" y="0"/>
          <a:ext cx="0" cy="0"/>
          <a:chOff x="0" y="0"/>
          <a:chExt cx="0" cy="0"/>
        </a:xfrm>
      </p:grpSpPr>
      <p:sp>
        <p:nvSpPr>
          <p:cNvPr id="250" name="Google Shape;250;g2552a88f8a7_23_142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51" name="Google Shape;251;g2552a88f8a7_23_1429"/>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252" name="Google Shape;252;g2552a88f8a7_23_142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lnSpcReduction="10000"/>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ELIXIR">
  <p:cSld name="Title slide ELIXIR">
    <p:spTree>
      <p:nvGrpSpPr>
        <p:cNvPr id="1" name="Shape 256"/>
        <p:cNvGrpSpPr/>
        <p:nvPr/>
      </p:nvGrpSpPr>
      <p:grpSpPr>
        <a:xfrm>
          <a:off x="0" y="0"/>
          <a:ext cx="0" cy="0"/>
          <a:chOff x="0" y="0"/>
          <a:chExt cx="0" cy="0"/>
        </a:xfrm>
      </p:grpSpPr>
      <p:pic>
        <p:nvPicPr>
          <p:cNvPr id="257" name="Google Shape;257;g2552a88f8a7_23_1864" descr="Icon&#10;&#10;Description automatically generated"/>
          <p:cNvPicPr preferRelativeResize="0"/>
          <p:nvPr/>
        </p:nvPicPr>
        <p:blipFill rotWithShape="1">
          <a:blip r:embed="rId2">
            <a:alphaModFix/>
          </a:blip>
          <a:srcRect/>
          <a:stretch/>
        </p:blipFill>
        <p:spPr>
          <a:xfrm>
            <a:off x="0" y="-52550"/>
            <a:ext cx="12192000" cy="6858001"/>
          </a:xfrm>
          <a:prstGeom prst="rect">
            <a:avLst/>
          </a:prstGeom>
          <a:noFill/>
          <a:ln>
            <a:noFill/>
          </a:ln>
        </p:spPr>
      </p:pic>
      <p:sp>
        <p:nvSpPr>
          <p:cNvPr id="258" name="Google Shape;258;g2552a88f8a7_23_1864"/>
          <p:cNvSpPr txBox="1"/>
          <p:nvPr/>
        </p:nvSpPr>
        <p:spPr>
          <a:xfrm>
            <a:off x="7440084" y="6021636"/>
            <a:ext cx="3903000" cy="435000"/>
          </a:xfrm>
          <a:prstGeom prst="rect">
            <a:avLst/>
          </a:prstGeom>
          <a:noFill/>
          <a:ln>
            <a:noFill/>
          </a:ln>
        </p:spPr>
        <p:txBody>
          <a:bodyPr spcFirstLastPara="1" wrap="square" lIns="65300" tIns="32650" rIns="65300" bIns="32650" anchor="t" anchorCtr="0">
            <a:noAutofit/>
          </a:bodyPr>
          <a:lstStyle/>
          <a:p>
            <a:pPr marL="0" marR="0" lvl="0" indent="0" algn="r" rtl="0">
              <a:lnSpc>
                <a:spcPct val="100000"/>
              </a:lnSpc>
              <a:spcBef>
                <a:spcPts val="0"/>
              </a:spcBef>
              <a:spcAft>
                <a:spcPts val="0"/>
              </a:spcAft>
              <a:buClr>
                <a:srgbClr val="000000"/>
              </a:buClr>
              <a:buSzPts val="2400"/>
              <a:buFont typeface="Arial"/>
              <a:buNone/>
            </a:pPr>
            <a:r>
              <a:rPr lang="en-GB" sz="2400" b="0" i="1" u="none" strike="noStrike" cap="none">
                <a:solidFill>
                  <a:srgbClr val="003F41"/>
                </a:solidFill>
                <a:latin typeface="Corbel"/>
                <a:ea typeface="Corbel"/>
                <a:cs typeface="Corbel"/>
                <a:sym typeface="Corbel"/>
              </a:rPr>
              <a:t>www.elixir.no</a:t>
            </a:r>
            <a:endParaRPr sz="2400" b="0" i="1" u="none" strike="noStrike" cap="none">
              <a:solidFill>
                <a:srgbClr val="000000"/>
              </a:solidFill>
              <a:latin typeface="Corbel"/>
              <a:ea typeface="Corbel"/>
              <a:cs typeface="Corbel"/>
              <a:sym typeface="Corbel"/>
            </a:endParaRPr>
          </a:p>
          <a:p>
            <a:pPr marL="0" marR="0" lvl="0" indent="0" algn="r" rtl="0">
              <a:lnSpc>
                <a:spcPct val="100000"/>
              </a:lnSpc>
              <a:spcBef>
                <a:spcPts val="0"/>
              </a:spcBef>
              <a:spcAft>
                <a:spcPts val="0"/>
              </a:spcAft>
              <a:buClr>
                <a:srgbClr val="000000"/>
              </a:buClr>
              <a:buSzPts val="2400"/>
              <a:buFont typeface="Arial"/>
              <a:buNone/>
            </a:pPr>
            <a:r>
              <a:rPr lang="en-GB" sz="2400" b="0" i="1" u="none" strike="noStrike" cap="none">
                <a:solidFill>
                  <a:srgbClr val="003F41"/>
                </a:solidFill>
                <a:latin typeface="Corbel"/>
                <a:ea typeface="Corbel"/>
                <a:cs typeface="Corbel"/>
                <a:sym typeface="Corbel"/>
              </a:rPr>
              <a:t>www.elixir-europe.org</a:t>
            </a:r>
            <a:endParaRPr sz="2400" b="0" i="1" u="none" strike="noStrike" cap="none">
              <a:solidFill>
                <a:srgbClr val="003F41"/>
              </a:solidFill>
              <a:latin typeface="Corbel"/>
              <a:ea typeface="Corbel"/>
              <a:cs typeface="Corbel"/>
              <a:sym typeface="Corbel"/>
            </a:endParaRPr>
          </a:p>
        </p:txBody>
      </p:sp>
      <p:sp>
        <p:nvSpPr>
          <p:cNvPr id="259" name="Google Shape;259;g2552a88f8a7_23_1864"/>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lnSpc>
                <a:spcPct val="100000"/>
              </a:lnSpc>
              <a:spcBef>
                <a:spcPts val="0"/>
              </a:spcBef>
              <a:spcAft>
                <a:spcPts val="0"/>
              </a:spcAft>
              <a:buSzPts val="1400"/>
              <a:buNone/>
              <a:defRPr sz="5000" b="1">
                <a:solidFill>
                  <a:srgbClr val="003F41"/>
                </a:solidFill>
                <a:latin typeface="Corbel"/>
                <a:ea typeface="Corbel"/>
                <a:cs typeface="Corbel"/>
                <a:sym typeface="Corbe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0" name="Google Shape;260;g2552a88f8a7_23_1864"/>
          <p:cNvSpPr txBox="1">
            <a:spLocks noGrp="1"/>
          </p:cNvSpPr>
          <p:nvPr>
            <p:ph type="subTitle" idx="1"/>
          </p:nvPr>
        </p:nvSpPr>
        <p:spPr>
          <a:xfrm>
            <a:off x="3503712" y="4293097"/>
            <a:ext cx="7755600" cy="899700"/>
          </a:xfrm>
          <a:prstGeom prst="rect">
            <a:avLst/>
          </a:prstGeom>
          <a:noFill/>
          <a:ln>
            <a:noFill/>
          </a:ln>
        </p:spPr>
        <p:txBody>
          <a:bodyPr spcFirstLastPara="1" wrap="square" lIns="0" tIns="0" rIns="0" bIns="0" anchor="t" anchorCtr="0">
            <a:noAutofit/>
          </a:bodyPr>
          <a:lstStyle>
            <a:lvl1pPr lvl="0" algn="r" rtl="0">
              <a:lnSpc>
                <a:spcPct val="100000"/>
              </a:lnSpc>
              <a:spcBef>
                <a:spcPts val="560"/>
              </a:spcBef>
              <a:spcAft>
                <a:spcPts val="0"/>
              </a:spcAft>
              <a:buSzPts val="2800"/>
              <a:buFont typeface="Corbel"/>
              <a:buNone/>
              <a:defRPr sz="2800" i="1"/>
            </a:lvl1pPr>
            <a:lvl2pPr lvl="1" algn="ctr" rtl="0">
              <a:lnSpc>
                <a:spcPct val="100000"/>
              </a:lnSpc>
              <a:spcBef>
                <a:spcPts val="600"/>
              </a:spcBef>
              <a:spcAft>
                <a:spcPts val="0"/>
              </a:spcAft>
              <a:buSzPts val="2000"/>
              <a:buNone/>
              <a:defRPr>
                <a:solidFill>
                  <a:srgbClr val="888888"/>
                </a:solidFill>
              </a:defRPr>
            </a:lvl2pPr>
            <a:lvl3pPr lvl="2" algn="ctr" rtl="0">
              <a:lnSpc>
                <a:spcPct val="100000"/>
              </a:lnSpc>
              <a:spcBef>
                <a:spcPts val="600"/>
              </a:spcBef>
              <a:spcAft>
                <a:spcPts val="0"/>
              </a:spcAft>
              <a:buSzPts val="2000"/>
              <a:buNone/>
              <a:defRPr>
                <a:solidFill>
                  <a:srgbClr val="888888"/>
                </a:solidFill>
              </a:defRPr>
            </a:lvl3pPr>
            <a:lvl4pPr lvl="3" algn="ctr" rtl="0">
              <a:lnSpc>
                <a:spcPct val="100000"/>
              </a:lnSpc>
              <a:spcBef>
                <a:spcPts val="600"/>
              </a:spcBef>
              <a:spcAft>
                <a:spcPts val="0"/>
              </a:spcAft>
              <a:buSzPts val="2000"/>
              <a:buNone/>
              <a:defRPr>
                <a:solidFill>
                  <a:srgbClr val="888888"/>
                </a:solidFill>
              </a:defRPr>
            </a:lvl4pPr>
            <a:lvl5pPr lvl="4" algn="ctr" rtl="0">
              <a:lnSpc>
                <a:spcPct val="100000"/>
              </a:lnSpc>
              <a:spcBef>
                <a:spcPts val="600"/>
              </a:spcBef>
              <a:spcAft>
                <a:spcPts val="0"/>
              </a:spcAft>
              <a:buSzPts val="2000"/>
              <a:buNone/>
              <a:defRPr>
                <a:solidFill>
                  <a:srgbClr val="888888"/>
                </a:solidFill>
              </a:defRPr>
            </a:lvl5pPr>
            <a:lvl6pPr lvl="5" algn="ctr" rtl="0">
              <a:lnSpc>
                <a:spcPct val="100000"/>
              </a:lnSpc>
              <a:spcBef>
                <a:spcPts val="600"/>
              </a:spcBef>
              <a:spcAft>
                <a:spcPts val="0"/>
              </a:spcAft>
              <a:buSzPts val="2000"/>
              <a:buNone/>
              <a:defRPr>
                <a:solidFill>
                  <a:srgbClr val="888888"/>
                </a:solidFill>
              </a:defRPr>
            </a:lvl6pPr>
            <a:lvl7pPr lvl="6" algn="ctr" rtl="0">
              <a:lnSpc>
                <a:spcPct val="100000"/>
              </a:lnSpc>
              <a:spcBef>
                <a:spcPts val="400"/>
              </a:spcBef>
              <a:spcAft>
                <a:spcPts val="0"/>
              </a:spcAft>
              <a:buSzPts val="2000"/>
              <a:buNone/>
              <a:defRPr>
                <a:solidFill>
                  <a:srgbClr val="888888"/>
                </a:solidFill>
              </a:defRPr>
            </a:lvl7pPr>
            <a:lvl8pPr lvl="7" algn="ctr" rtl="0">
              <a:lnSpc>
                <a:spcPct val="100000"/>
              </a:lnSpc>
              <a:spcBef>
                <a:spcPts val="400"/>
              </a:spcBef>
              <a:spcAft>
                <a:spcPts val="0"/>
              </a:spcAft>
              <a:buSzPts val="2000"/>
              <a:buNone/>
              <a:defRPr>
                <a:solidFill>
                  <a:srgbClr val="888888"/>
                </a:solidFill>
              </a:defRPr>
            </a:lvl8pPr>
            <a:lvl9pPr lvl="8" algn="ctr" rtl="0">
              <a:lnSpc>
                <a:spcPct val="100000"/>
              </a:lnSpc>
              <a:spcBef>
                <a:spcPts val="400"/>
              </a:spcBef>
              <a:spcAft>
                <a:spcPts val="0"/>
              </a:spcAft>
              <a:buSzPts val="2000"/>
              <a:buNone/>
              <a:defRPr>
                <a:solidFill>
                  <a:srgbClr val="888888"/>
                </a:solidFill>
              </a:defRPr>
            </a:lvl9pPr>
          </a:lstStyle>
          <a:p>
            <a:endParaRPr/>
          </a:p>
        </p:txBody>
      </p:sp>
      <p:sp>
        <p:nvSpPr>
          <p:cNvPr id="261" name="Google Shape;261;g2552a88f8a7_23_1864"/>
          <p:cNvSpPr txBox="1">
            <a:spLocks noGrp="1"/>
          </p:cNvSpPr>
          <p:nvPr>
            <p:ph type="body" idx="2"/>
          </p:nvPr>
        </p:nvSpPr>
        <p:spPr>
          <a:xfrm>
            <a:off x="6761891" y="5192680"/>
            <a:ext cx="4512600" cy="360000"/>
          </a:xfrm>
          <a:prstGeom prst="rect">
            <a:avLst/>
          </a:prstGeom>
          <a:noFill/>
          <a:ln>
            <a:noFill/>
          </a:ln>
        </p:spPr>
        <p:txBody>
          <a:bodyPr spcFirstLastPara="1" wrap="square" lIns="0" tIns="0" rIns="0" bIns="0" anchor="t" anchorCtr="0">
            <a:noAutofit/>
          </a:bodyPr>
          <a:lstStyle>
            <a:lvl1pPr marL="457200" lvl="0" indent="-228600" algn="r" rtl="0">
              <a:lnSpc>
                <a:spcPct val="100000"/>
              </a:lnSpc>
              <a:spcBef>
                <a:spcPts val="360"/>
              </a:spcBef>
              <a:spcAft>
                <a:spcPts val="0"/>
              </a:spcAft>
              <a:buSzPts val="1800"/>
              <a:buFont typeface="Corbel"/>
              <a:buNone/>
              <a:defRPr sz="1800">
                <a:solidFill>
                  <a:schemeClr val="dk2"/>
                </a:solidFill>
              </a:defRPr>
            </a:lvl1pPr>
            <a:lvl2pPr marL="914400" lvl="1" indent="-342900" algn="l" rtl="0">
              <a:lnSpc>
                <a:spcPct val="100000"/>
              </a:lnSpc>
              <a:spcBef>
                <a:spcPts val="600"/>
              </a:spcBef>
              <a:spcAft>
                <a:spcPts val="0"/>
              </a:spcAft>
              <a:buSzPts val="180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100000"/>
              </a:lnSpc>
              <a:spcBef>
                <a:spcPts val="60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pic>
        <p:nvPicPr>
          <p:cNvPr id="262" name="Google Shape;262;g2552a88f8a7_23_1864" descr="Logo&#10;&#10;Description automatically generated"/>
          <p:cNvPicPr preferRelativeResize="0"/>
          <p:nvPr/>
        </p:nvPicPr>
        <p:blipFill rotWithShape="1">
          <a:blip r:embed="rId3">
            <a:alphaModFix/>
          </a:blip>
          <a:srcRect/>
          <a:stretch/>
        </p:blipFill>
        <p:spPr>
          <a:xfrm>
            <a:off x="222584" y="5286937"/>
            <a:ext cx="2058496" cy="1390589"/>
          </a:xfrm>
          <a:prstGeom prst="rect">
            <a:avLst/>
          </a:prstGeom>
          <a:solidFill>
            <a:schemeClr val="lt1"/>
          </a:solid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3"/>
        <p:cNvGrpSpPr/>
        <p:nvPr/>
      </p:nvGrpSpPr>
      <p:grpSpPr>
        <a:xfrm>
          <a:off x="0" y="0"/>
          <a:ext cx="0" cy="0"/>
          <a:chOff x="0" y="0"/>
          <a:chExt cx="0" cy="0"/>
        </a:xfrm>
      </p:grpSpPr>
      <p:sp>
        <p:nvSpPr>
          <p:cNvPr id="264" name="Google Shape;264;g2552a88f8a7_23_1871"/>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5" name="Google Shape;265;g2552a88f8a7_23_1871"/>
          <p:cNvSpPr txBox="1">
            <a:spLocks noGrp="1"/>
          </p:cNvSpPr>
          <p:nvPr>
            <p:ph type="body" idx="1"/>
          </p:nvPr>
        </p:nvSpPr>
        <p:spPr>
          <a:xfrm>
            <a:off x="711200" y="1239829"/>
            <a:ext cx="10871100" cy="4351200"/>
          </a:xfrm>
          <a:prstGeom prst="rect">
            <a:avLst/>
          </a:prstGeom>
          <a:noFill/>
          <a:ln>
            <a:noFill/>
          </a:ln>
        </p:spPr>
        <p:txBody>
          <a:bodyPr spcFirstLastPara="1" wrap="square" lIns="0" tIns="0" rIns="0" bIns="0" anchor="t" anchorCtr="0">
            <a:noAutofit/>
          </a:bodyPr>
          <a:lstStyle>
            <a:lvl1pPr marL="457200" lvl="0" indent="-342900" algn="l" rtl="0">
              <a:lnSpc>
                <a:spcPct val="100000"/>
              </a:lnSpc>
              <a:spcBef>
                <a:spcPts val="360"/>
              </a:spcBef>
              <a:spcAft>
                <a:spcPts val="0"/>
              </a:spcAft>
              <a:buSzPts val="1800"/>
              <a:buChar char="•"/>
              <a:defRPr/>
            </a:lvl1pPr>
            <a:lvl2pPr marL="914400" lvl="1" indent="-342900" algn="l" rtl="0">
              <a:lnSpc>
                <a:spcPct val="100000"/>
              </a:lnSpc>
              <a:spcBef>
                <a:spcPts val="600"/>
              </a:spcBef>
              <a:spcAft>
                <a:spcPts val="0"/>
              </a:spcAft>
              <a:buSzPts val="180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100000"/>
              </a:lnSpc>
              <a:spcBef>
                <a:spcPts val="60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pic>
        <p:nvPicPr>
          <p:cNvPr id="266" name="Google Shape;266;g2552a88f8a7_23_1871" descr="Logo&#10;&#10;Description automatically generated"/>
          <p:cNvPicPr preferRelativeResize="0"/>
          <p:nvPr/>
        </p:nvPicPr>
        <p:blipFill rotWithShape="1">
          <a:blip r:embed="rId2">
            <a:alphaModFix/>
          </a:blip>
          <a:srcRect/>
          <a:stretch/>
        </p:blipFill>
        <p:spPr>
          <a:xfrm>
            <a:off x="10808340" y="5795586"/>
            <a:ext cx="1313476" cy="881508"/>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7"/>
        <p:cNvGrpSpPr/>
        <p:nvPr/>
      </p:nvGrpSpPr>
      <p:grpSpPr>
        <a:xfrm>
          <a:off x="0" y="0"/>
          <a:ext cx="0" cy="0"/>
          <a:chOff x="0" y="0"/>
          <a:chExt cx="0" cy="0"/>
        </a:xfrm>
      </p:grpSpPr>
      <p:sp>
        <p:nvSpPr>
          <p:cNvPr id="268" name="Google Shape;268;g2552a88f8a7_23_1875"/>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69" name="Google Shape;269;g2552a88f8a7_23_1875"/>
          <p:cNvSpPr txBox="1">
            <a:spLocks noGrp="1"/>
          </p:cNvSpPr>
          <p:nvPr>
            <p:ph type="body" idx="1"/>
          </p:nvPr>
        </p:nvSpPr>
        <p:spPr>
          <a:xfrm>
            <a:off x="711200" y="1219200"/>
            <a:ext cx="5334000" cy="4351200"/>
          </a:xfrm>
          <a:prstGeom prst="rect">
            <a:avLst/>
          </a:prstGeom>
          <a:noFill/>
          <a:ln>
            <a:noFill/>
          </a:ln>
        </p:spPr>
        <p:txBody>
          <a:bodyPr spcFirstLastPara="1" wrap="square" lIns="0" tIns="0" rIns="0" bIns="0" anchor="t" anchorCtr="0">
            <a:noAutofit/>
          </a:bodyPr>
          <a:lstStyle>
            <a:lvl1pPr marL="457200" lvl="0" indent="-406400" algn="l" rtl="0">
              <a:lnSpc>
                <a:spcPct val="100000"/>
              </a:lnSpc>
              <a:spcBef>
                <a:spcPts val="560"/>
              </a:spcBef>
              <a:spcAft>
                <a:spcPts val="0"/>
              </a:spcAft>
              <a:buSzPts val="2800"/>
              <a:buFont typeface="Corbel"/>
              <a:buChar char="•"/>
              <a:defRPr sz="2800"/>
            </a:lvl1pPr>
            <a:lvl2pPr marL="914400" lvl="1" indent="-381000" algn="l" rtl="0">
              <a:lnSpc>
                <a:spcPct val="100000"/>
              </a:lnSpc>
              <a:spcBef>
                <a:spcPts val="600"/>
              </a:spcBef>
              <a:spcAft>
                <a:spcPts val="0"/>
              </a:spcAft>
              <a:buSzPts val="2400"/>
              <a:buChar char="•"/>
              <a:defRPr sz="2400"/>
            </a:lvl2pPr>
            <a:lvl3pPr marL="1371600" lvl="2" indent="-355600" algn="l" rtl="0">
              <a:lnSpc>
                <a:spcPct val="100000"/>
              </a:lnSpc>
              <a:spcBef>
                <a:spcPts val="600"/>
              </a:spcBef>
              <a:spcAft>
                <a:spcPts val="0"/>
              </a:spcAft>
              <a:buSzPts val="2000"/>
              <a:buChar char="•"/>
              <a:defRPr sz="2000"/>
            </a:lvl3pPr>
            <a:lvl4pPr marL="1828800" lvl="3" indent="-342900" algn="l" rtl="0">
              <a:lnSpc>
                <a:spcPct val="100000"/>
              </a:lnSpc>
              <a:spcBef>
                <a:spcPts val="600"/>
              </a:spcBef>
              <a:spcAft>
                <a:spcPts val="0"/>
              </a:spcAft>
              <a:buSzPts val="1800"/>
              <a:buChar char="•"/>
              <a:defRPr sz="1800"/>
            </a:lvl4pPr>
            <a:lvl5pPr marL="2286000" lvl="4" indent="-342900" algn="l" rtl="0">
              <a:lnSpc>
                <a:spcPct val="100000"/>
              </a:lnSpc>
              <a:spcBef>
                <a:spcPts val="600"/>
              </a:spcBef>
              <a:spcAft>
                <a:spcPts val="0"/>
              </a:spcAft>
              <a:buSzPts val="1800"/>
              <a:buChar char="•"/>
              <a:defRPr sz="1800"/>
            </a:lvl5pPr>
            <a:lvl6pPr marL="2743200" lvl="5" indent="-342900" algn="l" rtl="0">
              <a:lnSpc>
                <a:spcPct val="100000"/>
              </a:lnSpc>
              <a:spcBef>
                <a:spcPts val="600"/>
              </a:spcBef>
              <a:spcAft>
                <a:spcPts val="0"/>
              </a:spcAft>
              <a:buSzPts val="1800"/>
              <a:buChar char="•"/>
              <a:defRPr sz="1800"/>
            </a:lvl6pPr>
            <a:lvl7pPr marL="3200400" lvl="6" indent="-342900" algn="l" rtl="0">
              <a:lnSpc>
                <a:spcPct val="100000"/>
              </a:lnSpc>
              <a:spcBef>
                <a:spcPts val="360"/>
              </a:spcBef>
              <a:spcAft>
                <a:spcPts val="0"/>
              </a:spcAft>
              <a:buSzPts val="1800"/>
              <a:buChar char="•"/>
              <a:defRPr sz="1800"/>
            </a:lvl7pPr>
            <a:lvl8pPr marL="3657600" lvl="7" indent="-342900" algn="l" rtl="0">
              <a:lnSpc>
                <a:spcPct val="100000"/>
              </a:lnSpc>
              <a:spcBef>
                <a:spcPts val="360"/>
              </a:spcBef>
              <a:spcAft>
                <a:spcPts val="0"/>
              </a:spcAft>
              <a:buSzPts val="1800"/>
              <a:buChar char="•"/>
              <a:defRPr sz="1800"/>
            </a:lvl8pPr>
            <a:lvl9pPr marL="4114800" lvl="8" indent="-342900" algn="l" rtl="0">
              <a:lnSpc>
                <a:spcPct val="100000"/>
              </a:lnSpc>
              <a:spcBef>
                <a:spcPts val="360"/>
              </a:spcBef>
              <a:spcAft>
                <a:spcPts val="0"/>
              </a:spcAft>
              <a:buSzPts val="1800"/>
              <a:buChar char="•"/>
              <a:defRPr sz="1800"/>
            </a:lvl9pPr>
          </a:lstStyle>
          <a:p>
            <a:endParaRPr/>
          </a:p>
        </p:txBody>
      </p:sp>
      <p:sp>
        <p:nvSpPr>
          <p:cNvPr id="270" name="Google Shape;270;g2552a88f8a7_23_1875"/>
          <p:cNvSpPr txBox="1">
            <a:spLocks noGrp="1"/>
          </p:cNvSpPr>
          <p:nvPr>
            <p:ph type="body" idx="2"/>
          </p:nvPr>
        </p:nvSpPr>
        <p:spPr>
          <a:xfrm>
            <a:off x="6248400" y="1219200"/>
            <a:ext cx="5334000" cy="4351200"/>
          </a:xfrm>
          <a:prstGeom prst="rect">
            <a:avLst/>
          </a:prstGeom>
          <a:noFill/>
          <a:ln>
            <a:noFill/>
          </a:ln>
        </p:spPr>
        <p:txBody>
          <a:bodyPr spcFirstLastPara="1" wrap="square" lIns="0" tIns="0" rIns="0" bIns="0" anchor="t" anchorCtr="0">
            <a:noAutofit/>
          </a:bodyPr>
          <a:lstStyle>
            <a:lvl1pPr marL="457200" lvl="0" indent="-406400" algn="l" rtl="0">
              <a:lnSpc>
                <a:spcPct val="100000"/>
              </a:lnSpc>
              <a:spcBef>
                <a:spcPts val="560"/>
              </a:spcBef>
              <a:spcAft>
                <a:spcPts val="0"/>
              </a:spcAft>
              <a:buSzPts val="2800"/>
              <a:buFont typeface="Corbel"/>
              <a:buChar char="•"/>
              <a:defRPr sz="2800"/>
            </a:lvl1pPr>
            <a:lvl2pPr marL="914400" lvl="1" indent="-381000" algn="l" rtl="0">
              <a:lnSpc>
                <a:spcPct val="100000"/>
              </a:lnSpc>
              <a:spcBef>
                <a:spcPts val="600"/>
              </a:spcBef>
              <a:spcAft>
                <a:spcPts val="0"/>
              </a:spcAft>
              <a:buSzPts val="2400"/>
              <a:buChar char="•"/>
              <a:defRPr sz="2400"/>
            </a:lvl2pPr>
            <a:lvl3pPr marL="1371600" lvl="2" indent="-355600" algn="l" rtl="0">
              <a:lnSpc>
                <a:spcPct val="100000"/>
              </a:lnSpc>
              <a:spcBef>
                <a:spcPts val="600"/>
              </a:spcBef>
              <a:spcAft>
                <a:spcPts val="0"/>
              </a:spcAft>
              <a:buSzPts val="2000"/>
              <a:buChar char="•"/>
              <a:defRPr sz="2000"/>
            </a:lvl3pPr>
            <a:lvl4pPr marL="1828800" lvl="3" indent="-342900" algn="l" rtl="0">
              <a:lnSpc>
                <a:spcPct val="100000"/>
              </a:lnSpc>
              <a:spcBef>
                <a:spcPts val="600"/>
              </a:spcBef>
              <a:spcAft>
                <a:spcPts val="0"/>
              </a:spcAft>
              <a:buSzPts val="1800"/>
              <a:buChar char="•"/>
              <a:defRPr sz="1800"/>
            </a:lvl4pPr>
            <a:lvl5pPr marL="2286000" lvl="4" indent="-342900" algn="l" rtl="0">
              <a:lnSpc>
                <a:spcPct val="100000"/>
              </a:lnSpc>
              <a:spcBef>
                <a:spcPts val="600"/>
              </a:spcBef>
              <a:spcAft>
                <a:spcPts val="0"/>
              </a:spcAft>
              <a:buSzPts val="1800"/>
              <a:buChar char="•"/>
              <a:defRPr sz="1800"/>
            </a:lvl5pPr>
            <a:lvl6pPr marL="2743200" lvl="5" indent="-342900" algn="l" rtl="0">
              <a:lnSpc>
                <a:spcPct val="100000"/>
              </a:lnSpc>
              <a:spcBef>
                <a:spcPts val="600"/>
              </a:spcBef>
              <a:spcAft>
                <a:spcPts val="0"/>
              </a:spcAft>
              <a:buSzPts val="1800"/>
              <a:buChar char="•"/>
              <a:defRPr sz="1800"/>
            </a:lvl6pPr>
            <a:lvl7pPr marL="3200400" lvl="6" indent="-342900" algn="l" rtl="0">
              <a:lnSpc>
                <a:spcPct val="100000"/>
              </a:lnSpc>
              <a:spcBef>
                <a:spcPts val="360"/>
              </a:spcBef>
              <a:spcAft>
                <a:spcPts val="0"/>
              </a:spcAft>
              <a:buSzPts val="1800"/>
              <a:buChar char="•"/>
              <a:defRPr sz="1800"/>
            </a:lvl7pPr>
            <a:lvl8pPr marL="3657600" lvl="7" indent="-342900" algn="l" rtl="0">
              <a:lnSpc>
                <a:spcPct val="100000"/>
              </a:lnSpc>
              <a:spcBef>
                <a:spcPts val="360"/>
              </a:spcBef>
              <a:spcAft>
                <a:spcPts val="0"/>
              </a:spcAft>
              <a:buSzPts val="1800"/>
              <a:buChar char="•"/>
              <a:defRPr sz="1800"/>
            </a:lvl8pPr>
            <a:lvl9pPr marL="4114800" lvl="8" indent="-342900" algn="l" rtl="0">
              <a:lnSpc>
                <a:spcPct val="100000"/>
              </a:lnSpc>
              <a:spcBef>
                <a:spcPts val="360"/>
              </a:spcBef>
              <a:spcAft>
                <a:spcPts val="0"/>
              </a:spcAft>
              <a:buSzPts val="1800"/>
              <a:buChar char="•"/>
              <a:defRPr sz="1800"/>
            </a:lvl9pPr>
          </a:lstStyle>
          <a:p>
            <a:endParaRPr/>
          </a:p>
        </p:txBody>
      </p:sp>
      <p:pic>
        <p:nvPicPr>
          <p:cNvPr id="271" name="Google Shape;271;g2552a88f8a7_23_1875" descr="Logo&#10;&#10;Description automatically generated"/>
          <p:cNvPicPr preferRelativeResize="0"/>
          <p:nvPr/>
        </p:nvPicPr>
        <p:blipFill rotWithShape="1">
          <a:blip r:embed="rId2">
            <a:alphaModFix/>
          </a:blip>
          <a:srcRect/>
          <a:stretch/>
        </p:blipFill>
        <p:spPr>
          <a:xfrm>
            <a:off x="10805595" y="5793615"/>
            <a:ext cx="1176200" cy="886408"/>
          </a:xfrm>
          <a:prstGeom prst="rect">
            <a:avLst/>
          </a:prstGeom>
          <a:noFill/>
          <a:ln>
            <a:noFill/>
          </a:ln>
        </p:spPr>
      </p:pic>
      <p:pic>
        <p:nvPicPr>
          <p:cNvPr id="272" name="Google Shape;272;g2552a88f8a7_23_1875" descr="Logo&#10;&#10;Description automatically generated"/>
          <p:cNvPicPr preferRelativeResize="0"/>
          <p:nvPr/>
        </p:nvPicPr>
        <p:blipFill rotWithShape="1">
          <a:blip r:embed="rId3">
            <a:alphaModFix/>
          </a:blip>
          <a:srcRect/>
          <a:stretch/>
        </p:blipFill>
        <p:spPr>
          <a:xfrm>
            <a:off x="10808340" y="5795586"/>
            <a:ext cx="1313476" cy="881508"/>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3"/>
        <p:cNvGrpSpPr/>
        <p:nvPr/>
      </p:nvGrpSpPr>
      <p:grpSpPr>
        <a:xfrm>
          <a:off x="0" y="0"/>
          <a:ext cx="0" cy="0"/>
          <a:chOff x="0" y="0"/>
          <a:chExt cx="0" cy="0"/>
        </a:xfrm>
      </p:grpSpPr>
      <p:sp>
        <p:nvSpPr>
          <p:cNvPr id="274" name="Google Shape;274;g2552a88f8a7_23_1881"/>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275" name="Google Shape;275;g2552a88f8a7_23_1881" descr="Logo&#10;&#10;Description automatically generated"/>
          <p:cNvPicPr preferRelativeResize="0"/>
          <p:nvPr/>
        </p:nvPicPr>
        <p:blipFill rotWithShape="1">
          <a:blip r:embed="rId2">
            <a:alphaModFix/>
          </a:blip>
          <a:srcRect/>
          <a:stretch/>
        </p:blipFill>
        <p:spPr>
          <a:xfrm>
            <a:off x="10805595" y="5793615"/>
            <a:ext cx="1176200" cy="886408"/>
          </a:xfrm>
          <a:prstGeom prst="rect">
            <a:avLst/>
          </a:prstGeom>
          <a:noFill/>
          <a:ln>
            <a:noFill/>
          </a:ln>
        </p:spPr>
      </p:pic>
      <p:pic>
        <p:nvPicPr>
          <p:cNvPr id="276" name="Google Shape;276;g2552a88f8a7_23_1881" descr="Logo&#10;&#10;Description automatically generated"/>
          <p:cNvPicPr preferRelativeResize="0"/>
          <p:nvPr/>
        </p:nvPicPr>
        <p:blipFill rotWithShape="1">
          <a:blip r:embed="rId3">
            <a:alphaModFix/>
          </a:blip>
          <a:srcRect/>
          <a:stretch/>
        </p:blipFill>
        <p:spPr>
          <a:xfrm>
            <a:off x="10808340" y="5795586"/>
            <a:ext cx="1313476" cy="881508"/>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Blank">
  <p:cSld name="OBJECT_1_1">
    <p:spTree>
      <p:nvGrpSpPr>
        <p:cNvPr id="1" name="Shape 277"/>
        <p:cNvGrpSpPr/>
        <p:nvPr/>
      </p:nvGrpSpPr>
      <p:grpSpPr>
        <a:xfrm>
          <a:off x="0" y="0"/>
          <a:ext cx="0" cy="0"/>
          <a:chOff x="0" y="0"/>
          <a:chExt cx="0" cy="0"/>
        </a:xfrm>
      </p:grpSpPr>
      <p:sp>
        <p:nvSpPr>
          <p:cNvPr id="278" name="Google Shape;278;g2552a88f8a7_23_1885"/>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pic>
        <p:nvPicPr>
          <p:cNvPr id="279" name="Google Shape;279;g2552a88f8a7_23_1885"/>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ntent 1">
  <p:cSld name="Content">
    <p:spTree>
      <p:nvGrpSpPr>
        <p:cNvPr id="1" name="Shape 280"/>
        <p:cNvGrpSpPr/>
        <p:nvPr/>
      </p:nvGrpSpPr>
      <p:grpSpPr>
        <a:xfrm>
          <a:off x="0" y="0"/>
          <a:ext cx="0" cy="0"/>
          <a:chOff x="0" y="0"/>
          <a:chExt cx="0" cy="0"/>
        </a:xfrm>
      </p:grpSpPr>
      <p:sp>
        <p:nvSpPr>
          <p:cNvPr id="281" name="Google Shape;281;g2552a88f8a7_23_1888"/>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82" name="Google Shape;282;g2552a88f8a7_23_1888"/>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283" name="Google Shape;283;g2552a88f8a7_23_1888"/>
          <p:cNvPicPr preferRelativeResize="0"/>
          <p:nvPr/>
        </p:nvPicPr>
        <p:blipFill rotWithShape="1">
          <a:blip r:embed="rId2">
            <a:alphaModFix/>
          </a:blip>
          <a:srcRect/>
          <a:stretch/>
        </p:blipFill>
        <p:spPr>
          <a:xfrm>
            <a:off x="10965233" y="5936367"/>
            <a:ext cx="1089900" cy="750633"/>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ntentBlank 1">
  <p:cSld name="OBJECT_1_1_1">
    <p:spTree>
      <p:nvGrpSpPr>
        <p:cNvPr id="1" name="Shape 284"/>
        <p:cNvGrpSpPr/>
        <p:nvPr/>
      </p:nvGrpSpPr>
      <p:grpSpPr>
        <a:xfrm>
          <a:off x="0" y="0"/>
          <a:ext cx="0" cy="0"/>
          <a:chOff x="0" y="0"/>
          <a:chExt cx="0" cy="0"/>
        </a:xfrm>
      </p:grpSpPr>
      <p:sp>
        <p:nvSpPr>
          <p:cNvPr id="285" name="Google Shape;285;g2552a88f8a7_23_1892"/>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pic>
        <p:nvPicPr>
          <p:cNvPr id="286" name="Google Shape;286;g2552a88f8a7_23_1892"/>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p:cSld name="OBJECT_1_2">
    <p:spTree>
      <p:nvGrpSpPr>
        <p:cNvPr id="1" name="Shape 287"/>
        <p:cNvGrpSpPr/>
        <p:nvPr/>
      </p:nvGrpSpPr>
      <p:grpSpPr>
        <a:xfrm>
          <a:off x="0" y="0"/>
          <a:ext cx="0" cy="0"/>
          <a:chOff x="0" y="0"/>
          <a:chExt cx="0" cy="0"/>
        </a:xfrm>
      </p:grpSpPr>
      <p:sp>
        <p:nvSpPr>
          <p:cNvPr id="288" name="Google Shape;288;g2552a88f8a7_23_1895"/>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89" name="Google Shape;289;g2552a88f8a7_23_1895"/>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290" name="Google Shape;290;g2552a88f8a7_23_1895"/>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ntent 2">
  <p:cSld name="OBJECT_1_3">
    <p:spTree>
      <p:nvGrpSpPr>
        <p:cNvPr id="1" name="Shape 291"/>
        <p:cNvGrpSpPr/>
        <p:nvPr/>
      </p:nvGrpSpPr>
      <p:grpSpPr>
        <a:xfrm>
          <a:off x="0" y="0"/>
          <a:ext cx="0" cy="0"/>
          <a:chOff x="0" y="0"/>
          <a:chExt cx="0" cy="0"/>
        </a:xfrm>
      </p:grpSpPr>
      <p:sp>
        <p:nvSpPr>
          <p:cNvPr id="292" name="Google Shape;292;g2552a88f8a7_23_1899"/>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93" name="Google Shape;293;g2552a88f8a7_23_1899"/>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294" name="Google Shape;294;g2552a88f8a7_23_1899"/>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ontent 3">
  <p:cSld name="OBJECT_1_4">
    <p:spTree>
      <p:nvGrpSpPr>
        <p:cNvPr id="1" name="Shape 295"/>
        <p:cNvGrpSpPr/>
        <p:nvPr/>
      </p:nvGrpSpPr>
      <p:grpSpPr>
        <a:xfrm>
          <a:off x="0" y="0"/>
          <a:ext cx="0" cy="0"/>
          <a:chOff x="0" y="0"/>
          <a:chExt cx="0" cy="0"/>
        </a:xfrm>
      </p:grpSpPr>
      <p:sp>
        <p:nvSpPr>
          <p:cNvPr id="296" name="Google Shape;296;g2552a88f8a7_23_1903"/>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97" name="Google Shape;297;g2552a88f8a7_23_1903"/>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298" name="Google Shape;298;g2552a88f8a7_23_1903"/>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tandard content" type="twoTxTwoObj">
  <p:cSld name="TWO_OBJECTS_WITH_TEXT">
    <p:spTree>
      <p:nvGrpSpPr>
        <p:cNvPr id="1" name="Shape 299"/>
        <p:cNvGrpSpPr/>
        <p:nvPr/>
      </p:nvGrpSpPr>
      <p:grpSpPr>
        <a:xfrm>
          <a:off x="0" y="0"/>
          <a:ext cx="0" cy="0"/>
          <a:chOff x="0" y="0"/>
          <a:chExt cx="0" cy="0"/>
        </a:xfrm>
      </p:grpSpPr>
      <p:sp>
        <p:nvSpPr>
          <p:cNvPr id="300" name="Google Shape;300;g2552a88f8a7_23_1907"/>
          <p:cNvSpPr txBox="1">
            <a:spLocks noGrp="1"/>
          </p:cNvSpPr>
          <p:nvPr>
            <p:ph type="title"/>
          </p:nvPr>
        </p:nvSpPr>
        <p:spPr>
          <a:xfrm>
            <a:off x="611771" y="991503"/>
            <a:ext cx="10515600" cy="705600"/>
          </a:xfrm>
          <a:prstGeom prst="rect">
            <a:avLst/>
          </a:prstGeom>
          <a:noFill/>
          <a:ln>
            <a:noFill/>
          </a:ln>
        </p:spPr>
        <p:txBody>
          <a:bodyPr spcFirstLastPara="1" wrap="square" lIns="91425" tIns="45700" rIns="91425" bIns="45700" anchor="t" anchorCtr="0">
            <a:spAutoFit/>
          </a:bodyPr>
          <a:lstStyle>
            <a:lvl1pPr lvl="0" algn="l" rtl="0">
              <a:lnSpc>
                <a:spcPct val="90000"/>
              </a:lnSpc>
              <a:spcBef>
                <a:spcPts val="0"/>
              </a:spcBef>
              <a:spcAft>
                <a:spcPts val="0"/>
              </a:spcAft>
              <a:buClr>
                <a:schemeClr val="accent1"/>
              </a:buClr>
              <a:buSzPts val="4400"/>
              <a:buFont typeface="Titillium Web"/>
              <a:buNone/>
              <a:defRPr>
                <a:solidFill>
                  <a:schemeClr val="accent1"/>
                </a:solidFill>
                <a:latin typeface="Titillium Web"/>
                <a:ea typeface="Titillium Web"/>
                <a:cs typeface="Titillium Web"/>
                <a:sym typeface="Titillium Web"/>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1" name="Google Shape;301;g2552a88f8a7_23_1907"/>
          <p:cNvSpPr txBox="1">
            <a:spLocks noGrp="1"/>
          </p:cNvSpPr>
          <p:nvPr>
            <p:ph type="body" idx="1"/>
          </p:nvPr>
        </p:nvSpPr>
        <p:spPr>
          <a:xfrm>
            <a:off x="611775" y="1959075"/>
            <a:ext cx="11030700" cy="40884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1800"/>
              <a:buFont typeface="Raleway"/>
              <a:buNone/>
              <a:defRPr sz="1800" cap="none">
                <a:latin typeface="Raleway"/>
                <a:ea typeface="Raleway"/>
                <a:cs typeface="Raleway"/>
                <a:sym typeface="Raleway"/>
              </a:defRPr>
            </a:lvl1pPr>
            <a:lvl2pPr marL="914400" lvl="1" indent="-228600" algn="l" rtl="0">
              <a:lnSpc>
                <a:spcPct val="90000"/>
              </a:lnSpc>
              <a:spcBef>
                <a:spcPts val="500"/>
              </a:spcBef>
              <a:spcAft>
                <a:spcPts val="0"/>
              </a:spcAft>
              <a:buSzPts val="2000"/>
              <a:buFont typeface="Raleway"/>
              <a:buNone/>
              <a:defRPr sz="2000" b="1">
                <a:latin typeface="Raleway"/>
                <a:ea typeface="Raleway"/>
                <a:cs typeface="Raleway"/>
                <a:sym typeface="Raleway"/>
              </a:defRPr>
            </a:lvl2pPr>
            <a:lvl3pPr marL="1371600" lvl="2" indent="-228600" algn="l" rtl="0">
              <a:lnSpc>
                <a:spcPct val="90000"/>
              </a:lnSpc>
              <a:spcBef>
                <a:spcPts val="500"/>
              </a:spcBef>
              <a:spcAft>
                <a:spcPts val="0"/>
              </a:spcAft>
              <a:buSzPts val="1800"/>
              <a:buFont typeface="Raleway"/>
              <a:buNone/>
              <a:defRPr sz="1800" b="1">
                <a:latin typeface="Raleway"/>
                <a:ea typeface="Raleway"/>
                <a:cs typeface="Raleway"/>
                <a:sym typeface="Raleway"/>
              </a:defRPr>
            </a:lvl3pPr>
            <a:lvl4pPr marL="1828800" lvl="3" indent="-228600" algn="l" rtl="0">
              <a:lnSpc>
                <a:spcPct val="90000"/>
              </a:lnSpc>
              <a:spcBef>
                <a:spcPts val="500"/>
              </a:spcBef>
              <a:spcAft>
                <a:spcPts val="0"/>
              </a:spcAft>
              <a:buSzPts val="1600"/>
              <a:buFont typeface="Raleway"/>
              <a:buNone/>
              <a:defRPr sz="1600" b="1">
                <a:latin typeface="Raleway"/>
                <a:ea typeface="Raleway"/>
                <a:cs typeface="Raleway"/>
                <a:sym typeface="Raleway"/>
              </a:defRPr>
            </a:lvl4pPr>
            <a:lvl5pPr marL="2286000" lvl="4" indent="-228600" algn="l" rtl="0">
              <a:lnSpc>
                <a:spcPct val="90000"/>
              </a:lnSpc>
              <a:spcBef>
                <a:spcPts val="500"/>
              </a:spcBef>
              <a:spcAft>
                <a:spcPts val="0"/>
              </a:spcAft>
              <a:buSzPts val="1600"/>
              <a:buFont typeface="Raleway"/>
              <a:buNone/>
              <a:defRPr sz="1600" b="1">
                <a:latin typeface="Raleway"/>
                <a:ea typeface="Raleway"/>
                <a:cs typeface="Raleway"/>
                <a:sym typeface="Raleway"/>
              </a:defRPr>
            </a:lvl5pPr>
            <a:lvl6pPr marL="2743200" lvl="5" indent="-228600" algn="l" rtl="0">
              <a:lnSpc>
                <a:spcPct val="90000"/>
              </a:lnSpc>
              <a:spcBef>
                <a:spcPts val="500"/>
              </a:spcBef>
              <a:spcAft>
                <a:spcPts val="0"/>
              </a:spcAft>
              <a:buClr>
                <a:schemeClr val="dk1"/>
              </a:buClr>
              <a:buSzPts val="1600"/>
              <a:buFont typeface="Raleway"/>
              <a:buNone/>
              <a:defRPr sz="1600" b="1">
                <a:latin typeface="Raleway"/>
                <a:ea typeface="Raleway"/>
                <a:cs typeface="Raleway"/>
                <a:sym typeface="Raleway"/>
              </a:defRPr>
            </a:lvl6pPr>
            <a:lvl7pPr marL="3200400" lvl="6" indent="-228600" algn="l" rtl="0">
              <a:lnSpc>
                <a:spcPct val="90000"/>
              </a:lnSpc>
              <a:spcBef>
                <a:spcPts val="500"/>
              </a:spcBef>
              <a:spcAft>
                <a:spcPts val="0"/>
              </a:spcAft>
              <a:buClr>
                <a:schemeClr val="dk1"/>
              </a:buClr>
              <a:buSzPts val="1600"/>
              <a:buFont typeface="Raleway"/>
              <a:buNone/>
              <a:defRPr sz="1600" b="1">
                <a:latin typeface="Raleway"/>
                <a:ea typeface="Raleway"/>
                <a:cs typeface="Raleway"/>
                <a:sym typeface="Raleway"/>
              </a:defRPr>
            </a:lvl7pPr>
            <a:lvl8pPr marL="3657600" lvl="7" indent="-228600" algn="l" rtl="0">
              <a:lnSpc>
                <a:spcPct val="90000"/>
              </a:lnSpc>
              <a:spcBef>
                <a:spcPts val="500"/>
              </a:spcBef>
              <a:spcAft>
                <a:spcPts val="0"/>
              </a:spcAft>
              <a:buClr>
                <a:schemeClr val="dk1"/>
              </a:buClr>
              <a:buSzPts val="1600"/>
              <a:buFont typeface="Raleway"/>
              <a:buNone/>
              <a:defRPr sz="1600" b="1">
                <a:latin typeface="Raleway"/>
                <a:ea typeface="Raleway"/>
                <a:cs typeface="Raleway"/>
                <a:sym typeface="Raleway"/>
              </a:defRPr>
            </a:lvl8pPr>
            <a:lvl9pPr marL="4114800" lvl="8" indent="-228600" algn="l" rtl="0">
              <a:lnSpc>
                <a:spcPct val="90000"/>
              </a:lnSpc>
              <a:spcBef>
                <a:spcPts val="500"/>
              </a:spcBef>
              <a:spcAft>
                <a:spcPts val="0"/>
              </a:spcAft>
              <a:buClr>
                <a:schemeClr val="dk1"/>
              </a:buClr>
              <a:buSzPts val="1600"/>
              <a:buFont typeface="Raleway"/>
              <a:buNone/>
              <a:defRPr sz="1600" b="1">
                <a:latin typeface="Raleway"/>
                <a:ea typeface="Raleway"/>
                <a:cs typeface="Raleway"/>
                <a:sym typeface="Raleway"/>
              </a:defRPr>
            </a:lvl9pPr>
          </a:lstStyle>
          <a:p>
            <a:endParaRPr/>
          </a:p>
        </p:txBody>
      </p:sp>
      <p:sp>
        <p:nvSpPr>
          <p:cNvPr id="302" name="Google Shape;302;g2552a88f8a7_23_1907"/>
          <p:cNvSpPr txBox="1">
            <a:spLocks noGrp="1"/>
          </p:cNvSpPr>
          <p:nvPr>
            <p:ph type="dt" idx="10"/>
          </p:nvPr>
        </p:nvSpPr>
        <p:spPr>
          <a:xfrm>
            <a:off x="8543928" y="6343861"/>
            <a:ext cx="2743200" cy="3651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3" name="Google Shape;303;g2552a88f8a7_23_1907"/>
          <p:cNvSpPr txBox="1">
            <a:spLocks noGrp="1"/>
          </p:cNvSpPr>
          <p:nvPr>
            <p:ph type="ftr" idx="11"/>
          </p:nvPr>
        </p:nvSpPr>
        <p:spPr>
          <a:xfrm>
            <a:off x="247650" y="6356350"/>
            <a:ext cx="41148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304" name="Google Shape;304;g2552a88f8a7_23_1907"/>
          <p:cNvPicPr preferRelativeResize="0"/>
          <p:nvPr/>
        </p:nvPicPr>
        <p:blipFill rotWithShape="1">
          <a:blip r:embed="rId2">
            <a:alphaModFix/>
          </a:blip>
          <a:srcRect/>
          <a:stretch/>
        </p:blipFill>
        <p:spPr>
          <a:xfrm>
            <a:off x="247650" y="257471"/>
            <a:ext cx="401640" cy="388336"/>
          </a:xfrm>
          <a:prstGeom prst="rect">
            <a:avLst/>
          </a:prstGeom>
          <a:noFill/>
          <a:ln>
            <a:noFill/>
          </a:ln>
        </p:spPr>
      </p:pic>
      <p:pic>
        <p:nvPicPr>
          <p:cNvPr id="305" name="Google Shape;305;g2552a88f8a7_23_1907"/>
          <p:cNvPicPr preferRelativeResize="0"/>
          <p:nvPr/>
        </p:nvPicPr>
        <p:blipFill rotWithShape="1">
          <a:blip r:embed="rId3">
            <a:alphaModFix/>
          </a:blip>
          <a:srcRect/>
          <a:stretch/>
        </p:blipFill>
        <p:spPr>
          <a:xfrm>
            <a:off x="247650" y="6429099"/>
            <a:ext cx="1828803" cy="382858"/>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ntent 8">
  <p:cSld name="OBJECT_1_9">
    <p:spTree>
      <p:nvGrpSpPr>
        <p:cNvPr id="1" name="Shape 306"/>
        <p:cNvGrpSpPr/>
        <p:nvPr/>
      </p:nvGrpSpPr>
      <p:grpSpPr>
        <a:xfrm>
          <a:off x="0" y="0"/>
          <a:ext cx="0" cy="0"/>
          <a:chOff x="0" y="0"/>
          <a:chExt cx="0" cy="0"/>
        </a:xfrm>
      </p:grpSpPr>
      <p:sp>
        <p:nvSpPr>
          <p:cNvPr id="307" name="Google Shape;307;g2552a88f8a7_23_1914"/>
          <p:cNvSpPr txBox="1">
            <a:spLocks noGrp="1"/>
          </p:cNvSpPr>
          <p:nvPr>
            <p:ph type="title"/>
          </p:nvPr>
        </p:nvSpPr>
        <p:spPr>
          <a:xfrm>
            <a:off x="719403" y="332656"/>
            <a:ext cx="10871100" cy="648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308" name="Google Shape;308;g2552a88f8a7_23_1914"/>
          <p:cNvSpPr txBox="1">
            <a:spLocks noGrp="1"/>
          </p:cNvSpPr>
          <p:nvPr>
            <p:ph type="body" idx="1"/>
          </p:nvPr>
        </p:nvSpPr>
        <p:spPr>
          <a:xfrm>
            <a:off x="719400" y="1186497"/>
            <a:ext cx="10871100" cy="43512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pic>
        <p:nvPicPr>
          <p:cNvPr id="309" name="Google Shape;309;g2552a88f8a7_23_1914"/>
          <p:cNvPicPr preferRelativeResize="0"/>
          <p:nvPr/>
        </p:nvPicPr>
        <p:blipFill>
          <a:blip r:embed="rId2">
            <a:alphaModFix/>
          </a:blip>
          <a:stretch>
            <a:fillRect/>
          </a:stretch>
        </p:blipFill>
        <p:spPr>
          <a:xfrm>
            <a:off x="10965234" y="5936367"/>
            <a:ext cx="1089900" cy="750633"/>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313"/>
        <p:cNvGrpSpPr/>
        <p:nvPr/>
      </p:nvGrpSpPr>
      <p:grpSpPr>
        <a:xfrm>
          <a:off x="0" y="0"/>
          <a:ext cx="0" cy="0"/>
          <a:chOff x="0" y="0"/>
          <a:chExt cx="0" cy="0"/>
        </a:xfrm>
      </p:grpSpPr>
      <p:sp>
        <p:nvSpPr>
          <p:cNvPr id="314" name="Google Shape;314;g2552a88f8a7_23_2162"/>
          <p:cNvSpPr txBox="1">
            <a:spLocks noGrp="1"/>
          </p:cNvSpPr>
          <p:nvPr>
            <p:ph type="title"/>
          </p:nvPr>
        </p:nvSpPr>
        <p:spPr>
          <a:xfrm>
            <a:off x="719404" y="332656"/>
            <a:ext cx="108714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5" name="Google Shape;315;g2552a88f8a7_23_2162"/>
          <p:cNvSpPr txBox="1">
            <a:spLocks noGrp="1"/>
          </p:cNvSpPr>
          <p:nvPr>
            <p:ph type="body" idx="1"/>
          </p:nvPr>
        </p:nvSpPr>
        <p:spPr>
          <a:xfrm>
            <a:off x="711200" y="1525592"/>
            <a:ext cx="10871400" cy="4351500"/>
          </a:xfrm>
          <a:prstGeom prst="rect">
            <a:avLst/>
          </a:prstGeom>
          <a:noFill/>
          <a:ln>
            <a:noFill/>
          </a:ln>
        </p:spPr>
        <p:txBody>
          <a:bodyPr spcFirstLastPara="1" wrap="square" lIns="0" tIns="0" rIns="0" bIns="0" anchor="t" anchorCtr="0">
            <a:noAutofit/>
          </a:bodyPr>
          <a:lstStyle>
            <a:lvl1pPr marL="457200" lvl="0" indent="-323850" algn="l" rtl="0">
              <a:spcBef>
                <a:spcPts val="300"/>
              </a:spcBef>
              <a:spcAft>
                <a:spcPts val="0"/>
              </a:spcAft>
              <a:buSzPts val="1500"/>
              <a:buChar char="•"/>
              <a:defRPr/>
            </a:lvl1pPr>
            <a:lvl2pPr marL="914400" lvl="1" indent="-323850" algn="l" rtl="0">
              <a:spcBef>
                <a:spcPts val="500"/>
              </a:spcBef>
              <a:spcAft>
                <a:spcPts val="0"/>
              </a:spcAft>
              <a:buSzPts val="1500"/>
              <a:buChar char="•"/>
              <a:defRPr/>
            </a:lvl2pPr>
            <a:lvl3pPr marL="1371600" lvl="2" indent="-323850" algn="l" rtl="0">
              <a:spcBef>
                <a:spcPts val="500"/>
              </a:spcBef>
              <a:spcAft>
                <a:spcPts val="0"/>
              </a:spcAft>
              <a:buSzPts val="1500"/>
              <a:buChar char="•"/>
              <a:defRPr/>
            </a:lvl3pPr>
            <a:lvl4pPr marL="1828800" lvl="3" indent="-323850" algn="l" rtl="0">
              <a:spcBef>
                <a:spcPts val="500"/>
              </a:spcBef>
              <a:spcAft>
                <a:spcPts val="0"/>
              </a:spcAft>
              <a:buSzPts val="1500"/>
              <a:buChar char="•"/>
              <a:defRPr/>
            </a:lvl4pPr>
            <a:lvl5pPr marL="2286000" lvl="4" indent="-323850" algn="l" rtl="0">
              <a:spcBef>
                <a:spcPts val="500"/>
              </a:spcBef>
              <a:spcAft>
                <a:spcPts val="0"/>
              </a:spcAft>
              <a:buSzPts val="1500"/>
              <a:buChar char="•"/>
              <a:defRPr/>
            </a:lvl5pPr>
            <a:lvl6pPr marL="2743200" lvl="5" indent="-323850" algn="l" rtl="0">
              <a:spcBef>
                <a:spcPts val="500"/>
              </a:spcBef>
              <a:spcAft>
                <a:spcPts val="0"/>
              </a:spcAft>
              <a:buSzPts val="1500"/>
              <a:buChar char="•"/>
              <a:defRPr/>
            </a:lvl6pPr>
            <a:lvl7pPr marL="3200400" lvl="6" indent="-323850" algn="l" rtl="0">
              <a:spcBef>
                <a:spcPts val="300"/>
              </a:spcBef>
              <a:spcAft>
                <a:spcPts val="0"/>
              </a:spcAft>
              <a:buSzPts val="1500"/>
              <a:buChar char="•"/>
              <a:defRPr/>
            </a:lvl7pPr>
            <a:lvl8pPr marL="3657600" lvl="7" indent="-323850" algn="l" rtl="0">
              <a:spcBef>
                <a:spcPts val="300"/>
              </a:spcBef>
              <a:spcAft>
                <a:spcPts val="0"/>
              </a:spcAft>
              <a:buSzPts val="1500"/>
              <a:buChar char="•"/>
              <a:defRPr/>
            </a:lvl8pPr>
            <a:lvl9pPr marL="4114800" lvl="8" indent="-323850" algn="l" rtl="0">
              <a:spcBef>
                <a:spcPts val="300"/>
              </a:spcBef>
              <a:spcAft>
                <a:spcPts val="0"/>
              </a:spcAft>
              <a:buSzPts val="1500"/>
              <a:buChar char="•"/>
              <a:defRPr/>
            </a:lvl9pPr>
          </a:lstStyle>
          <a:p>
            <a:endParaRPr/>
          </a:p>
        </p:txBody>
      </p:sp>
      <p:pic>
        <p:nvPicPr>
          <p:cNvPr id="316" name="Google Shape;316;g2552a88f8a7_23_2162"/>
          <p:cNvPicPr preferRelativeResize="0"/>
          <p:nvPr/>
        </p:nvPicPr>
        <p:blipFill rotWithShape="1">
          <a:blip r:embed="rId2">
            <a:alphaModFix/>
          </a:blip>
          <a:srcRect/>
          <a:stretch/>
        </p:blipFill>
        <p:spPr>
          <a:xfrm>
            <a:off x="10070935" y="5409794"/>
            <a:ext cx="1895849" cy="1276052"/>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ELIXIR">
  <p:cSld name="Title slide ELIXIR">
    <p:spTree>
      <p:nvGrpSpPr>
        <p:cNvPr id="1" name="Shape 317"/>
        <p:cNvGrpSpPr/>
        <p:nvPr/>
      </p:nvGrpSpPr>
      <p:grpSpPr>
        <a:xfrm>
          <a:off x="0" y="0"/>
          <a:ext cx="0" cy="0"/>
          <a:chOff x="0" y="0"/>
          <a:chExt cx="0" cy="0"/>
        </a:xfrm>
      </p:grpSpPr>
      <p:pic>
        <p:nvPicPr>
          <p:cNvPr id="318" name="Google Shape;318;g2552a88f8a7_23_2166" descr="elixir_helix_200_2.eps"/>
          <p:cNvPicPr preferRelativeResize="0"/>
          <p:nvPr/>
        </p:nvPicPr>
        <p:blipFill rotWithShape="1">
          <a:blip r:embed="rId2">
            <a:alphaModFix/>
          </a:blip>
          <a:srcRect/>
          <a:stretch/>
        </p:blipFill>
        <p:spPr>
          <a:xfrm>
            <a:off x="-48683" y="-26988"/>
            <a:ext cx="11017359" cy="6186497"/>
          </a:xfrm>
          <a:prstGeom prst="rect">
            <a:avLst/>
          </a:prstGeom>
          <a:noFill/>
          <a:ln>
            <a:noFill/>
          </a:ln>
        </p:spPr>
      </p:pic>
      <p:sp>
        <p:nvSpPr>
          <p:cNvPr id="319" name="Google Shape;319;g2552a88f8a7_23_2166"/>
          <p:cNvSpPr txBox="1">
            <a:spLocks noGrp="1"/>
          </p:cNvSpPr>
          <p:nvPr>
            <p:ph type="ctrTitle"/>
          </p:nvPr>
        </p:nvSpPr>
        <p:spPr>
          <a:xfrm>
            <a:off x="911425" y="3356997"/>
            <a:ext cx="10363200" cy="864300"/>
          </a:xfrm>
          <a:prstGeom prst="rect">
            <a:avLst/>
          </a:prstGeom>
          <a:noFill/>
          <a:ln>
            <a:noFill/>
          </a:ln>
        </p:spPr>
        <p:txBody>
          <a:bodyPr spcFirstLastPara="1" wrap="square" lIns="0" tIns="0" rIns="0" bIns="0" anchor="t" anchorCtr="0">
            <a:normAutofit/>
          </a:bodyPr>
          <a:lstStyle>
            <a:lvl1pPr lvl="0" algn="r" rtl="0">
              <a:spcBef>
                <a:spcPts val="0"/>
              </a:spcBef>
              <a:spcAft>
                <a:spcPts val="0"/>
              </a:spcAft>
              <a:buSzPts val="1100"/>
              <a:buNone/>
              <a:defRPr sz="4100" b="1">
                <a:solidFill>
                  <a:srgbClr val="003F41"/>
                </a:solidFill>
                <a:latin typeface="Corbel"/>
                <a:ea typeface="Corbel"/>
                <a:cs typeface="Corbel"/>
                <a:sym typeface="Corbe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0" name="Google Shape;320;g2552a88f8a7_23_2166"/>
          <p:cNvSpPr txBox="1">
            <a:spLocks noGrp="1"/>
          </p:cNvSpPr>
          <p:nvPr>
            <p:ph type="subTitle" idx="1"/>
          </p:nvPr>
        </p:nvSpPr>
        <p:spPr>
          <a:xfrm>
            <a:off x="3503715" y="4293104"/>
            <a:ext cx="7755600" cy="899700"/>
          </a:xfrm>
          <a:prstGeom prst="rect">
            <a:avLst/>
          </a:prstGeom>
          <a:noFill/>
          <a:ln>
            <a:noFill/>
          </a:ln>
        </p:spPr>
        <p:txBody>
          <a:bodyPr spcFirstLastPara="1" wrap="square" lIns="0" tIns="0" rIns="0" bIns="0" anchor="t" anchorCtr="0">
            <a:normAutofit/>
          </a:bodyPr>
          <a:lstStyle>
            <a:lvl1pPr lvl="0" algn="r" rtl="0">
              <a:spcBef>
                <a:spcPts val="500"/>
              </a:spcBef>
              <a:spcAft>
                <a:spcPts val="0"/>
              </a:spcAft>
              <a:buSzPts val="2300"/>
              <a:buFont typeface="Corbel"/>
              <a:buNone/>
              <a:defRPr sz="2300" i="1"/>
            </a:lvl1pPr>
            <a:lvl2pPr lvl="1" algn="ctr" rtl="0">
              <a:spcBef>
                <a:spcPts val="500"/>
              </a:spcBef>
              <a:spcAft>
                <a:spcPts val="0"/>
              </a:spcAft>
              <a:buSzPts val="1600"/>
              <a:buNone/>
              <a:defRPr>
                <a:solidFill>
                  <a:srgbClr val="888888"/>
                </a:solidFill>
              </a:defRPr>
            </a:lvl2pPr>
            <a:lvl3pPr lvl="2" algn="ctr" rtl="0">
              <a:spcBef>
                <a:spcPts val="500"/>
              </a:spcBef>
              <a:spcAft>
                <a:spcPts val="0"/>
              </a:spcAft>
              <a:buSzPts val="1600"/>
              <a:buNone/>
              <a:defRPr>
                <a:solidFill>
                  <a:srgbClr val="888888"/>
                </a:solidFill>
              </a:defRPr>
            </a:lvl3pPr>
            <a:lvl4pPr lvl="3" algn="ctr" rtl="0">
              <a:spcBef>
                <a:spcPts val="500"/>
              </a:spcBef>
              <a:spcAft>
                <a:spcPts val="0"/>
              </a:spcAft>
              <a:buSzPts val="1600"/>
              <a:buNone/>
              <a:defRPr>
                <a:solidFill>
                  <a:srgbClr val="888888"/>
                </a:solidFill>
              </a:defRPr>
            </a:lvl4pPr>
            <a:lvl5pPr lvl="4" algn="ctr" rtl="0">
              <a:spcBef>
                <a:spcPts val="500"/>
              </a:spcBef>
              <a:spcAft>
                <a:spcPts val="0"/>
              </a:spcAft>
              <a:buSzPts val="1600"/>
              <a:buNone/>
              <a:defRPr>
                <a:solidFill>
                  <a:srgbClr val="888888"/>
                </a:solidFill>
              </a:defRPr>
            </a:lvl5pPr>
            <a:lvl6pPr lvl="5" algn="ctr" rtl="0">
              <a:spcBef>
                <a:spcPts val="500"/>
              </a:spcBef>
              <a:spcAft>
                <a:spcPts val="0"/>
              </a:spcAft>
              <a:buSzPts val="1600"/>
              <a:buNone/>
              <a:defRPr>
                <a:solidFill>
                  <a:srgbClr val="888888"/>
                </a:solidFill>
              </a:defRPr>
            </a:lvl6pPr>
            <a:lvl7pPr lvl="6" algn="ctr" rtl="0">
              <a:spcBef>
                <a:spcPts val="300"/>
              </a:spcBef>
              <a:spcAft>
                <a:spcPts val="0"/>
              </a:spcAft>
              <a:buSzPts val="1600"/>
              <a:buNone/>
              <a:defRPr>
                <a:solidFill>
                  <a:srgbClr val="888888"/>
                </a:solidFill>
              </a:defRPr>
            </a:lvl7pPr>
            <a:lvl8pPr lvl="7" algn="ctr" rtl="0">
              <a:spcBef>
                <a:spcPts val="300"/>
              </a:spcBef>
              <a:spcAft>
                <a:spcPts val="0"/>
              </a:spcAft>
              <a:buSzPts val="1600"/>
              <a:buNone/>
              <a:defRPr>
                <a:solidFill>
                  <a:srgbClr val="888888"/>
                </a:solidFill>
              </a:defRPr>
            </a:lvl8pPr>
            <a:lvl9pPr lvl="8" algn="ctr" rtl="0">
              <a:spcBef>
                <a:spcPts val="300"/>
              </a:spcBef>
              <a:spcAft>
                <a:spcPts val="0"/>
              </a:spcAft>
              <a:buSzPts val="1600"/>
              <a:buNone/>
              <a:defRPr>
                <a:solidFill>
                  <a:srgbClr val="888888"/>
                </a:solidFill>
              </a:defRPr>
            </a:lvl9pPr>
          </a:lstStyle>
          <a:p>
            <a:endParaRPr/>
          </a:p>
        </p:txBody>
      </p:sp>
      <p:sp>
        <p:nvSpPr>
          <p:cNvPr id="321" name="Google Shape;321;g2552a88f8a7_23_2166"/>
          <p:cNvSpPr txBox="1">
            <a:spLocks noGrp="1"/>
          </p:cNvSpPr>
          <p:nvPr>
            <p:ph type="body" idx="2"/>
          </p:nvPr>
        </p:nvSpPr>
        <p:spPr>
          <a:xfrm>
            <a:off x="6761897" y="5192688"/>
            <a:ext cx="4512900" cy="360000"/>
          </a:xfrm>
          <a:prstGeom prst="rect">
            <a:avLst/>
          </a:prstGeom>
          <a:noFill/>
          <a:ln>
            <a:noFill/>
          </a:ln>
        </p:spPr>
        <p:txBody>
          <a:bodyPr spcFirstLastPara="1" wrap="square" lIns="0" tIns="0" rIns="0" bIns="0" anchor="t" anchorCtr="0">
            <a:noAutofit/>
          </a:bodyPr>
          <a:lstStyle>
            <a:lvl1pPr marL="457200" lvl="0" indent="-228600" algn="r" rtl="0">
              <a:spcBef>
                <a:spcPts val="300"/>
              </a:spcBef>
              <a:spcAft>
                <a:spcPts val="0"/>
              </a:spcAft>
              <a:buSzPts val="1500"/>
              <a:buFont typeface="Corbel"/>
              <a:buNone/>
              <a:defRPr sz="1500">
                <a:solidFill>
                  <a:schemeClr val="dk2"/>
                </a:solidFill>
              </a:defRPr>
            </a:lvl1pPr>
            <a:lvl2pPr marL="914400" lvl="1" indent="-323850" algn="l" rtl="0">
              <a:spcBef>
                <a:spcPts val="500"/>
              </a:spcBef>
              <a:spcAft>
                <a:spcPts val="0"/>
              </a:spcAft>
              <a:buSzPts val="1500"/>
              <a:buChar char="•"/>
              <a:defRPr/>
            </a:lvl2pPr>
            <a:lvl3pPr marL="1371600" lvl="2" indent="-323850" algn="l" rtl="0">
              <a:spcBef>
                <a:spcPts val="500"/>
              </a:spcBef>
              <a:spcAft>
                <a:spcPts val="0"/>
              </a:spcAft>
              <a:buSzPts val="1500"/>
              <a:buChar char="•"/>
              <a:defRPr/>
            </a:lvl3pPr>
            <a:lvl4pPr marL="1828800" lvl="3" indent="-323850" algn="l" rtl="0">
              <a:spcBef>
                <a:spcPts val="500"/>
              </a:spcBef>
              <a:spcAft>
                <a:spcPts val="0"/>
              </a:spcAft>
              <a:buSzPts val="1500"/>
              <a:buChar char="•"/>
              <a:defRPr/>
            </a:lvl4pPr>
            <a:lvl5pPr marL="2286000" lvl="4" indent="-323850" algn="l" rtl="0">
              <a:spcBef>
                <a:spcPts val="500"/>
              </a:spcBef>
              <a:spcAft>
                <a:spcPts val="0"/>
              </a:spcAft>
              <a:buSzPts val="1500"/>
              <a:buChar char="•"/>
              <a:defRPr/>
            </a:lvl5pPr>
            <a:lvl6pPr marL="2743200" lvl="5" indent="-323850" algn="l" rtl="0">
              <a:spcBef>
                <a:spcPts val="500"/>
              </a:spcBef>
              <a:spcAft>
                <a:spcPts val="0"/>
              </a:spcAft>
              <a:buSzPts val="1500"/>
              <a:buChar char="•"/>
              <a:defRPr/>
            </a:lvl6pPr>
            <a:lvl7pPr marL="3200400" lvl="6" indent="-323850" algn="l" rtl="0">
              <a:spcBef>
                <a:spcPts val="300"/>
              </a:spcBef>
              <a:spcAft>
                <a:spcPts val="0"/>
              </a:spcAft>
              <a:buSzPts val="1500"/>
              <a:buChar char="•"/>
              <a:defRPr/>
            </a:lvl7pPr>
            <a:lvl8pPr marL="3657600" lvl="7" indent="-323850" algn="l" rtl="0">
              <a:spcBef>
                <a:spcPts val="300"/>
              </a:spcBef>
              <a:spcAft>
                <a:spcPts val="0"/>
              </a:spcAft>
              <a:buSzPts val="1500"/>
              <a:buChar char="•"/>
              <a:defRPr/>
            </a:lvl8pPr>
            <a:lvl9pPr marL="4114800" lvl="8" indent="-323850" algn="l" rtl="0">
              <a:spcBef>
                <a:spcPts val="300"/>
              </a:spcBef>
              <a:spcAft>
                <a:spcPts val="0"/>
              </a:spcAft>
              <a:buSzPts val="1500"/>
              <a:buChar char="•"/>
              <a:defRPr/>
            </a:lvl9pPr>
          </a:lstStyle>
          <a:p>
            <a:endParaRPr/>
          </a:p>
        </p:txBody>
      </p:sp>
      <p:pic>
        <p:nvPicPr>
          <p:cNvPr id="322" name="Google Shape;322;g2552a88f8a7_23_2166"/>
          <p:cNvPicPr preferRelativeResize="0"/>
          <p:nvPr/>
        </p:nvPicPr>
        <p:blipFill rotWithShape="1">
          <a:blip r:embed="rId3">
            <a:alphaModFix/>
          </a:blip>
          <a:srcRect/>
          <a:stretch/>
        </p:blipFill>
        <p:spPr>
          <a:xfrm>
            <a:off x="582160" y="4987403"/>
            <a:ext cx="2115353" cy="1423791"/>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EXCELERATE">
  <p:cSld name="Title slide EXCELERATE">
    <p:spTree>
      <p:nvGrpSpPr>
        <p:cNvPr id="1" name="Shape 323"/>
        <p:cNvGrpSpPr/>
        <p:nvPr/>
      </p:nvGrpSpPr>
      <p:grpSpPr>
        <a:xfrm>
          <a:off x="0" y="0"/>
          <a:ext cx="0" cy="0"/>
          <a:chOff x="0" y="0"/>
          <a:chExt cx="0" cy="0"/>
        </a:xfrm>
      </p:grpSpPr>
      <p:pic>
        <p:nvPicPr>
          <p:cNvPr id="324" name="Google Shape;324;g2552a88f8a7_23_2172" descr="elixir_helix_200_2.eps"/>
          <p:cNvPicPr preferRelativeResize="0"/>
          <p:nvPr/>
        </p:nvPicPr>
        <p:blipFill rotWithShape="1">
          <a:blip r:embed="rId2">
            <a:alphaModFix/>
          </a:blip>
          <a:srcRect/>
          <a:stretch/>
        </p:blipFill>
        <p:spPr>
          <a:xfrm>
            <a:off x="-48683" y="-26988"/>
            <a:ext cx="11017359" cy="6186497"/>
          </a:xfrm>
          <a:prstGeom prst="rect">
            <a:avLst/>
          </a:prstGeom>
          <a:noFill/>
          <a:ln>
            <a:noFill/>
          </a:ln>
        </p:spPr>
      </p:pic>
      <p:sp>
        <p:nvSpPr>
          <p:cNvPr id="325" name="Google Shape;325;g2552a88f8a7_23_2172"/>
          <p:cNvSpPr txBox="1"/>
          <p:nvPr/>
        </p:nvSpPr>
        <p:spPr>
          <a:xfrm>
            <a:off x="4967821" y="6092051"/>
            <a:ext cx="6398700" cy="361800"/>
          </a:xfrm>
          <a:prstGeom prst="rect">
            <a:avLst/>
          </a:prstGeom>
          <a:noFill/>
          <a:ln>
            <a:noFill/>
          </a:ln>
        </p:spPr>
        <p:txBody>
          <a:bodyPr spcFirstLastPara="1" wrap="square" lIns="53450" tIns="26725" rIns="53450" bIns="26725" anchor="t" anchorCtr="0">
            <a:spAutoFit/>
          </a:bodyPr>
          <a:lstStyle/>
          <a:p>
            <a:pPr marL="0" marR="0" lvl="0" indent="0" algn="r" rtl="0">
              <a:spcBef>
                <a:spcPts val="0"/>
              </a:spcBef>
              <a:spcAft>
                <a:spcPts val="0"/>
              </a:spcAft>
              <a:buNone/>
            </a:pPr>
            <a:r>
              <a:rPr lang="en-GB" sz="2000" i="1">
                <a:solidFill>
                  <a:srgbClr val="003F41"/>
                </a:solidFill>
                <a:latin typeface="Corbel"/>
                <a:ea typeface="Corbel"/>
                <a:cs typeface="Corbel"/>
                <a:sym typeface="Corbel"/>
              </a:rPr>
              <a:t>www.elixir-europe.org/excelerate</a:t>
            </a:r>
            <a:endParaRPr sz="2000" i="1">
              <a:solidFill>
                <a:srgbClr val="003F41"/>
              </a:solidFill>
              <a:latin typeface="Corbel"/>
              <a:ea typeface="Corbel"/>
              <a:cs typeface="Corbel"/>
              <a:sym typeface="Corbel"/>
            </a:endParaRPr>
          </a:p>
        </p:txBody>
      </p:sp>
      <p:pic>
        <p:nvPicPr>
          <p:cNvPr id="326" name="Google Shape;326;g2552a88f8a7_23_2172" descr="Excelerate_whitebackground.png"/>
          <p:cNvPicPr preferRelativeResize="0"/>
          <p:nvPr/>
        </p:nvPicPr>
        <p:blipFill rotWithShape="1">
          <a:blip r:embed="rId3">
            <a:alphaModFix/>
          </a:blip>
          <a:srcRect/>
          <a:stretch/>
        </p:blipFill>
        <p:spPr>
          <a:xfrm>
            <a:off x="2351619" y="4962301"/>
            <a:ext cx="2616203" cy="968608"/>
          </a:xfrm>
          <a:prstGeom prst="rect">
            <a:avLst/>
          </a:prstGeom>
          <a:noFill/>
          <a:ln>
            <a:noFill/>
          </a:ln>
        </p:spPr>
      </p:pic>
      <p:pic>
        <p:nvPicPr>
          <p:cNvPr id="327" name="Google Shape;327;g2552a88f8a7_23_2172"/>
          <p:cNvPicPr preferRelativeResize="0"/>
          <p:nvPr/>
        </p:nvPicPr>
        <p:blipFill rotWithShape="1">
          <a:blip r:embed="rId4">
            <a:alphaModFix/>
          </a:blip>
          <a:srcRect/>
          <a:stretch/>
        </p:blipFill>
        <p:spPr>
          <a:xfrm>
            <a:off x="431801" y="4949053"/>
            <a:ext cx="1619251" cy="1034244"/>
          </a:xfrm>
          <a:prstGeom prst="rect">
            <a:avLst/>
          </a:prstGeom>
          <a:noFill/>
          <a:ln>
            <a:noFill/>
          </a:ln>
        </p:spPr>
      </p:pic>
      <p:sp>
        <p:nvSpPr>
          <p:cNvPr id="328" name="Google Shape;328;g2552a88f8a7_23_2172"/>
          <p:cNvSpPr/>
          <p:nvPr/>
        </p:nvSpPr>
        <p:spPr>
          <a:xfrm>
            <a:off x="431800" y="6092834"/>
            <a:ext cx="4800600" cy="3051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800">
                <a:solidFill>
                  <a:srgbClr val="7F7F7F"/>
                </a:solidFill>
                <a:latin typeface="Arial"/>
                <a:ea typeface="Arial"/>
                <a:cs typeface="Arial"/>
                <a:sym typeface="Arial"/>
              </a:rPr>
              <a:t>ELIXIR-EXCELERATE is funded by the European Commission within the Research Infrastructures programme of Horizon 2020, grant agreement number 676559.</a:t>
            </a:r>
            <a:endParaRPr sz="1100"/>
          </a:p>
        </p:txBody>
      </p:sp>
      <p:sp>
        <p:nvSpPr>
          <p:cNvPr id="329" name="Google Shape;329;g2552a88f8a7_23_2172"/>
          <p:cNvSpPr txBox="1">
            <a:spLocks noGrp="1"/>
          </p:cNvSpPr>
          <p:nvPr>
            <p:ph type="ctrTitle"/>
          </p:nvPr>
        </p:nvSpPr>
        <p:spPr>
          <a:xfrm>
            <a:off x="911425" y="3356997"/>
            <a:ext cx="10363200" cy="864300"/>
          </a:xfrm>
          <a:prstGeom prst="rect">
            <a:avLst/>
          </a:prstGeom>
          <a:noFill/>
          <a:ln>
            <a:noFill/>
          </a:ln>
        </p:spPr>
        <p:txBody>
          <a:bodyPr spcFirstLastPara="1" wrap="square" lIns="0" tIns="0" rIns="0" bIns="0" anchor="t" anchorCtr="0">
            <a:normAutofit/>
          </a:bodyPr>
          <a:lstStyle>
            <a:lvl1pPr lvl="0" algn="r" rtl="0">
              <a:spcBef>
                <a:spcPts val="0"/>
              </a:spcBef>
              <a:spcAft>
                <a:spcPts val="0"/>
              </a:spcAft>
              <a:buSzPts val="1100"/>
              <a:buNone/>
              <a:defRPr sz="4100" b="1">
                <a:solidFill>
                  <a:srgbClr val="003F41"/>
                </a:solidFill>
                <a:latin typeface="Corbel"/>
                <a:ea typeface="Corbel"/>
                <a:cs typeface="Corbel"/>
                <a:sym typeface="Corbe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0" name="Google Shape;330;g2552a88f8a7_23_2172"/>
          <p:cNvSpPr txBox="1">
            <a:spLocks noGrp="1"/>
          </p:cNvSpPr>
          <p:nvPr>
            <p:ph type="subTitle" idx="1"/>
          </p:nvPr>
        </p:nvSpPr>
        <p:spPr>
          <a:xfrm>
            <a:off x="3503715" y="4293104"/>
            <a:ext cx="7755600" cy="899700"/>
          </a:xfrm>
          <a:prstGeom prst="rect">
            <a:avLst/>
          </a:prstGeom>
          <a:noFill/>
          <a:ln>
            <a:noFill/>
          </a:ln>
        </p:spPr>
        <p:txBody>
          <a:bodyPr spcFirstLastPara="1" wrap="square" lIns="0" tIns="0" rIns="0" bIns="0" anchor="t" anchorCtr="0">
            <a:normAutofit/>
          </a:bodyPr>
          <a:lstStyle>
            <a:lvl1pPr lvl="0" algn="r" rtl="0">
              <a:spcBef>
                <a:spcPts val="500"/>
              </a:spcBef>
              <a:spcAft>
                <a:spcPts val="0"/>
              </a:spcAft>
              <a:buSzPts val="2300"/>
              <a:buFont typeface="Corbel"/>
              <a:buNone/>
              <a:defRPr sz="2300" i="1"/>
            </a:lvl1pPr>
            <a:lvl2pPr lvl="1" algn="ctr" rtl="0">
              <a:spcBef>
                <a:spcPts val="500"/>
              </a:spcBef>
              <a:spcAft>
                <a:spcPts val="0"/>
              </a:spcAft>
              <a:buSzPts val="1600"/>
              <a:buNone/>
              <a:defRPr>
                <a:solidFill>
                  <a:srgbClr val="888888"/>
                </a:solidFill>
              </a:defRPr>
            </a:lvl2pPr>
            <a:lvl3pPr lvl="2" algn="ctr" rtl="0">
              <a:spcBef>
                <a:spcPts val="500"/>
              </a:spcBef>
              <a:spcAft>
                <a:spcPts val="0"/>
              </a:spcAft>
              <a:buSzPts val="1600"/>
              <a:buNone/>
              <a:defRPr>
                <a:solidFill>
                  <a:srgbClr val="888888"/>
                </a:solidFill>
              </a:defRPr>
            </a:lvl3pPr>
            <a:lvl4pPr lvl="3" algn="ctr" rtl="0">
              <a:spcBef>
                <a:spcPts val="500"/>
              </a:spcBef>
              <a:spcAft>
                <a:spcPts val="0"/>
              </a:spcAft>
              <a:buSzPts val="1600"/>
              <a:buNone/>
              <a:defRPr>
                <a:solidFill>
                  <a:srgbClr val="888888"/>
                </a:solidFill>
              </a:defRPr>
            </a:lvl4pPr>
            <a:lvl5pPr lvl="4" algn="ctr" rtl="0">
              <a:spcBef>
                <a:spcPts val="500"/>
              </a:spcBef>
              <a:spcAft>
                <a:spcPts val="0"/>
              </a:spcAft>
              <a:buSzPts val="1600"/>
              <a:buNone/>
              <a:defRPr>
                <a:solidFill>
                  <a:srgbClr val="888888"/>
                </a:solidFill>
              </a:defRPr>
            </a:lvl5pPr>
            <a:lvl6pPr lvl="5" algn="ctr" rtl="0">
              <a:spcBef>
                <a:spcPts val="500"/>
              </a:spcBef>
              <a:spcAft>
                <a:spcPts val="0"/>
              </a:spcAft>
              <a:buSzPts val="1600"/>
              <a:buNone/>
              <a:defRPr>
                <a:solidFill>
                  <a:srgbClr val="888888"/>
                </a:solidFill>
              </a:defRPr>
            </a:lvl6pPr>
            <a:lvl7pPr lvl="6" algn="ctr" rtl="0">
              <a:spcBef>
                <a:spcPts val="300"/>
              </a:spcBef>
              <a:spcAft>
                <a:spcPts val="0"/>
              </a:spcAft>
              <a:buSzPts val="1600"/>
              <a:buNone/>
              <a:defRPr>
                <a:solidFill>
                  <a:srgbClr val="888888"/>
                </a:solidFill>
              </a:defRPr>
            </a:lvl7pPr>
            <a:lvl8pPr lvl="7" algn="ctr" rtl="0">
              <a:spcBef>
                <a:spcPts val="300"/>
              </a:spcBef>
              <a:spcAft>
                <a:spcPts val="0"/>
              </a:spcAft>
              <a:buSzPts val="1600"/>
              <a:buNone/>
              <a:defRPr>
                <a:solidFill>
                  <a:srgbClr val="888888"/>
                </a:solidFill>
              </a:defRPr>
            </a:lvl8pPr>
            <a:lvl9pPr lvl="8" algn="ctr" rtl="0">
              <a:spcBef>
                <a:spcPts val="300"/>
              </a:spcBef>
              <a:spcAft>
                <a:spcPts val="0"/>
              </a:spcAft>
              <a:buSzPts val="1600"/>
              <a:buNone/>
              <a:defRPr>
                <a:solidFill>
                  <a:srgbClr val="888888"/>
                </a:solidFill>
              </a:defRPr>
            </a:lvl9pPr>
          </a:lstStyle>
          <a:p>
            <a:endParaRPr/>
          </a:p>
        </p:txBody>
      </p:sp>
      <p:sp>
        <p:nvSpPr>
          <p:cNvPr id="331" name="Google Shape;331;g2552a88f8a7_23_2172"/>
          <p:cNvSpPr txBox="1">
            <a:spLocks noGrp="1"/>
          </p:cNvSpPr>
          <p:nvPr>
            <p:ph type="body" idx="2"/>
          </p:nvPr>
        </p:nvSpPr>
        <p:spPr>
          <a:xfrm>
            <a:off x="6761897" y="5192688"/>
            <a:ext cx="4512900" cy="360000"/>
          </a:xfrm>
          <a:prstGeom prst="rect">
            <a:avLst/>
          </a:prstGeom>
          <a:noFill/>
          <a:ln>
            <a:noFill/>
          </a:ln>
        </p:spPr>
        <p:txBody>
          <a:bodyPr spcFirstLastPara="1" wrap="square" lIns="0" tIns="0" rIns="0" bIns="0" anchor="t" anchorCtr="0">
            <a:noAutofit/>
          </a:bodyPr>
          <a:lstStyle>
            <a:lvl1pPr marL="457200" lvl="0" indent="-228600" algn="r" rtl="0">
              <a:spcBef>
                <a:spcPts val="300"/>
              </a:spcBef>
              <a:spcAft>
                <a:spcPts val="0"/>
              </a:spcAft>
              <a:buSzPts val="1500"/>
              <a:buFont typeface="Corbel"/>
              <a:buNone/>
              <a:defRPr sz="1500">
                <a:solidFill>
                  <a:schemeClr val="dk2"/>
                </a:solidFill>
              </a:defRPr>
            </a:lvl1pPr>
            <a:lvl2pPr marL="914400" lvl="1" indent="-323850" algn="l" rtl="0">
              <a:spcBef>
                <a:spcPts val="500"/>
              </a:spcBef>
              <a:spcAft>
                <a:spcPts val="0"/>
              </a:spcAft>
              <a:buSzPts val="1500"/>
              <a:buChar char="•"/>
              <a:defRPr/>
            </a:lvl2pPr>
            <a:lvl3pPr marL="1371600" lvl="2" indent="-323850" algn="l" rtl="0">
              <a:spcBef>
                <a:spcPts val="500"/>
              </a:spcBef>
              <a:spcAft>
                <a:spcPts val="0"/>
              </a:spcAft>
              <a:buSzPts val="1500"/>
              <a:buChar char="•"/>
              <a:defRPr/>
            </a:lvl3pPr>
            <a:lvl4pPr marL="1828800" lvl="3" indent="-323850" algn="l" rtl="0">
              <a:spcBef>
                <a:spcPts val="500"/>
              </a:spcBef>
              <a:spcAft>
                <a:spcPts val="0"/>
              </a:spcAft>
              <a:buSzPts val="1500"/>
              <a:buChar char="•"/>
              <a:defRPr/>
            </a:lvl4pPr>
            <a:lvl5pPr marL="2286000" lvl="4" indent="-323850" algn="l" rtl="0">
              <a:spcBef>
                <a:spcPts val="500"/>
              </a:spcBef>
              <a:spcAft>
                <a:spcPts val="0"/>
              </a:spcAft>
              <a:buSzPts val="1500"/>
              <a:buChar char="•"/>
              <a:defRPr/>
            </a:lvl5pPr>
            <a:lvl6pPr marL="2743200" lvl="5" indent="-323850" algn="l" rtl="0">
              <a:spcBef>
                <a:spcPts val="500"/>
              </a:spcBef>
              <a:spcAft>
                <a:spcPts val="0"/>
              </a:spcAft>
              <a:buSzPts val="1500"/>
              <a:buChar char="•"/>
              <a:defRPr/>
            </a:lvl6pPr>
            <a:lvl7pPr marL="3200400" lvl="6" indent="-323850" algn="l" rtl="0">
              <a:spcBef>
                <a:spcPts val="300"/>
              </a:spcBef>
              <a:spcAft>
                <a:spcPts val="0"/>
              </a:spcAft>
              <a:buSzPts val="1500"/>
              <a:buChar char="•"/>
              <a:defRPr/>
            </a:lvl7pPr>
            <a:lvl8pPr marL="3657600" lvl="7" indent="-323850" algn="l" rtl="0">
              <a:spcBef>
                <a:spcPts val="300"/>
              </a:spcBef>
              <a:spcAft>
                <a:spcPts val="0"/>
              </a:spcAft>
              <a:buSzPts val="1500"/>
              <a:buChar char="•"/>
              <a:defRPr/>
            </a:lvl8pPr>
            <a:lvl9pPr marL="4114800" lvl="8" indent="-323850" algn="l" rtl="0">
              <a:spcBef>
                <a:spcPts val="300"/>
              </a:spcBef>
              <a:spcAft>
                <a:spcPts val="0"/>
              </a:spcAft>
              <a:buSzPts val="1500"/>
              <a:buChar char="•"/>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ELIXIR-thank-you">
  <p:cSld name="ELIXIR-thank-you">
    <p:spTree>
      <p:nvGrpSpPr>
        <p:cNvPr id="1" name="Shape 332"/>
        <p:cNvGrpSpPr/>
        <p:nvPr/>
      </p:nvGrpSpPr>
      <p:grpSpPr>
        <a:xfrm>
          <a:off x="0" y="0"/>
          <a:ext cx="0" cy="0"/>
          <a:chOff x="0" y="0"/>
          <a:chExt cx="0" cy="0"/>
        </a:xfrm>
      </p:grpSpPr>
      <p:pic>
        <p:nvPicPr>
          <p:cNvPr id="333" name="Google Shape;333;g2552a88f8a7_23_2181" descr="elixir_helix_200_2.eps"/>
          <p:cNvPicPr preferRelativeResize="0"/>
          <p:nvPr/>
        </p:nvPicPr>
        <p:blipFill rotWithShape="1">
          <a:blip r:embed="rId2">
            <a:alphaModFix/>
          </a:blip>
          <a:srcRect/>
          <a:stretch/>
        </p:blipFill>
        <p:spPr>
          <a:xfrm>
            <a:off x="-48682" y="-26988"/>
            <a:ext cx="11017359" cy="6186497"/>
          </a:xfrm>
          <a:prstGeom prst="rect">
            <a:avLst/>
          </a:prstGeom>
          <a:noFill/>
          <a:ln>
            <a:noFill/>
          </a:ln>
        </p:spPr>
      </p:pic>
      <p:pic>
        <p:nvPicPr>
          <p:cNvPr id="334" name="Google Shape;334;g2552a88f8a7_23_2181" descr="elixir_1_RZ_mac.eps"/>
          <p:cNvPicPr preferRelativeResize="0"/>
          <p:nvPr/>
        </p:nvPicPr>
        <p:blipFill rotWithShape="1">
          <a:blip r:embed="rId3">
            <a:alphaModFix/>
          </a:blip>
          <a:srcRect/>
          <a:stretch/>
        </p:blipFill>
        <p:spPr>
          <a:xfrm>
            <a:off x="334435" y="5029207"/>
            <a:ext cx="2185183" cy="1582739"/>
          </a:xfrm>
          <a:prstGeom prst="rect">
            <a:avLst/>
          </a:prstGeom>
          <a:noFill/>
          <a:ln>
            <a:noFill/>
          </a:ln>
        </p:spPr>
      </p:pic>
      <p:pic>
        <p:nvPicPr>
          <p:cNvPr id="335" name="Google Shape;335;g2552a88f8a7_23_2181"/>
          <p:cNvPicPr preferRelativeResize="0"/>
          <p:nvPr/>
        </p:nvPicPr>
        <p:blipFill rotWithShape="1">
          <a:blip r:embed="rId4">
            <a:alphaModFix/>
          </a:blip>
          <a:srcRect/>
          <a:stretch/>
        </p:blipFill>
        <p:spPr>
          <a:xfrm>
            <a:off x="4537532" y="6122076"/>
            <a:ext cx="660401" cy="546335"/>
          </a:xfrm>
          <a:prstGeom prst="rect">
            <a:avLst/>
          </a:prstGeom>
          <a:noFill/>
          <a:ln>
            <a:noFill/>
          </a:ln>
        </p:spPr>
      </p:pic>
      <p:sp>
        <p:nvSpPr>
          <p:cNvPr id="336" name="Google Shape;336;g2552a88f8a7_23_2181"/>
          <p:cNvSpPr txBox="1"/>
          <p:nvPr/>
        </p:nvSpPr>
        <p:spPr>
          <a:xfrm>
            <a:off x="7440091" y="5445134"/>
            <a:ext cx="3903300" cy="361800"/>
          </a:xfrm>
          <a:prstGeom prst="rect">
            <a:avLst/>
          </a:prstGeom>
          <a:noFill/>
          <a:ln>
            <a:noFill/>
          </a:ln>
        </p:spPr>
        <p:txBody>
          <a:bodyPr spcFirstLastPara="1" wrap="square" lIns="53450" tIns="26725" rIns="53450" bIns="26725" anchor="t" anchorCtr="0">
            <a:spAutoFit/>
          </a:bodyPr>
          <a:lstStyle/>
          <a:p>
            <a:pPr marL="0" marR="0" lvl="0" indent="0" algn="r" rtl="0">
              <a:spcBef>
                <a:spcPts val="0"/>
              </a:spcBef>
              <a:spcAft>
                <a:spcPts val="0"/>
              </a:spcAft>
              <a:buNone/>
            </a:pPr>
            <a:r>
              <a:rPr lang="en-GB" sz="2000" i="1">
                <a:solidFill>
                  <a:srgbClr val="003F41"/>
                </a:solidFill>
                <a:latin typeface="Corbel"/>
                <a:ea typeface="Corbel"/>
                <a:cs typeface="Corbel"/>
                <a:sym typeface="Corbel"/>
              </a:rPr>
              <a:t>www.elixir-europe.org</a:t>
            </a:r>
            <a:endParaRPr sz="2000" i="1">
              <a:solidFill>
                <a:srgbClr val="003F41"/>
              </a:solidFill>
              <a:latin typeface="Corbel"/>
              <a:ea typeface="Corbel"/>
              <a:cs typeface="Corbel"/>
              <a:sym typeface="Corbel"/>
            </a:endParaRPr>
          </a:p>
        </p:txBody>
      </p:sp>
      <p:sp>
        <p:nvSpPr>
          <p:cNvPr id="337" name="Google Shape;337;g2552a88f8a7_23_2181"/>
          <p:cNvSpPr txBox="1"/>
          <p:nvPr/>
        </p:nvSpPr>
        <p:spPr>
          <a:xfrm>
            <a:off x="5113266" y="6265183"/>
            <a:ext cx="3615300" cy="300300"/>
          </a:xfrm>
          <a:prstGeom prst="rect">
            <a:avLst/>
          </a:prstGeom>
          <a:noFill/>
          <a:ln>
            <a:noFill/>
          </a:ln>
        </p:spPr>
        <p:txBody>
          <a:bodyPr spcFirstLastPara="1" wrap="square" lIns="53450" tIns="26725" rIns="53450" bIns="26725" anchor="t" anchorCtr="0">
            <a:spAutoFit/>
          </a:bodyPr>
          <a:lstStyle/>
          <a:p>
            <a:pPr marL="0" marR="0" lvl="0" indent="0" algn="l" rtl="0">
              <a:spcBef>
                <a:spcPts val="0"/>
              </a:spcBef>
              <a:spcAft>
                <a:spcPts val="0"/>
              </a:spcAft>
              <a:buNone/>
            </a:pPr>
            <a:r>
              <a:rPr lang="en-GB" sz="1600" i="1">
                <a:solidFill>
                  <a:srgbClr val="003F41"/>
                </a:solidFill>
                <a:latin typeface="Corbel"/>
                <a:ea typeface="Corbel"/>
                <a:cs typeface="Corbel"/>
                <a:sym typeface="Corbel"/>
              </a:rPr>
              <a:t>@ELIXIREurope</a:t>
            </a:r>
            <a:endParaRPr sz="1600" i="1">
              <a:solidFill>
                <a:srgbClr val="003F41"/>
              </a:solidFill>
              <a:latin typeface="Corbel"/>
              <a:ea typeface="Corbel"/>
              <a:cs typeface="Corbel"/>
              <a:sym typeface="Corbel"/>
            </a:endParaRPr>
          </a:p>
        </p:txBody>
      </p:sp>
      <p:pic>
        <p:nvPicPr>
          <p:cNvPr id="338" name="Google Shape;338;g2552a88f8a7_23_2181"/>
          <p:cNvPicPr preferRelativeResize="0"/>
          <p:nvPr/>
        </p:nvPicPr>
        <p:blipFill rotWithShape="1">
          <a:blip r:embed="rId5">
            <a:alphaModFix/>
          </a:blip>
          <a:srcRect/>
          <a:stretch/>
        </p:blipFill>
        <p:spPr>
          <a:xfrm>
            <a:off x="8377169" y="6122076"/>
            <a:ext cx="552452" cy="557446"/>
          </a:xfrm>
          <a:prstGeom prst="rect">
            <a:avLst/>
          </a:prstGeom>
          <a:noFill/>
          <a:ln>
            <a:noFill/>
          </a:ln>
        </p:spPr>
      </p:pic>
      <p:sp>
        <p:nvSpPr>
          <p:cNvPr id="339" name="Google Shape;339;g2552a88f8a7_23_2181"/>
          <p:cNvSpPr txBox="1"/>
          <p:nvPr/>
        </p:nvSpPr>
        <p:spPr>
          <a:xfrm>
            <a:off x="8916921" y="6265183"/>
            <a:ext cx="4116900" cy="300300"/>
          </a:xfrm>
          <a:prstGeom prst="rect">
            <a:avLst/>
          </a:prstGeom>
          <a:noFill/>
          <a:ln>
            <a:noFill/>
          </a:ln>
        </p:spPr>
        <p:txBody>
          <a:bodyPr spcFirstLastPara="1" wrap="square" lIns="53450" tIns="26725" rIns="53450" bIns="26725" anchor="t" anchorCtr="0">
            <a:spAutoFit/>
          </a:bodyPr>
          <a:lstStyle/>
          <a:p>
            <a:pPr marL="0" marR="0" lvl="0" indent="0" algn="l" rtl="0">
              <a:spcBef>
                <a:spcPts val="0"/>
              </a:spcBef>
              <a:spcAft>
                <a:spcPts val="0"/>
              </a:spcAft>
              <a:buNone/>
            </a:pPr>
            <a:r>
              <a:rPr lang="en-GB" sz="1600" i="1">
                <a:solidFill>
                  <a:srgbClr val="003F41"/>
                </a:solidFill>
                <a:latin typeface="Corbel"/>
                <a:ea typeface="Corbel"/>
                <a:cs typeface="Corbel"/>
                <a:sym typeface="Corbel"/>
              </a:rPr>
              <a:t>/company/elixir-europe</a:t>
            </a:r>
            <a:endParaRPr sz="1600" i="1">
              <a:solidFill>
                <a:srgbClr val="003F41"/>
              </a:solidFill>
              <a:latin typeface="Corbel"/>
              <a:ea typeface="Corbel"/>
              <a:cs typeface="Corbel"/>
              <a:sym typeface="Corbel"/>
            </a:endParaRPr>
          </a:p>
        </p:txBody>
      </p:sp>
      <p:sp>
        <p:nvSpPr>
          <p:cNvPr id="340" name="Google Shape;340;g2552a88f8a7_23_2181"/>
          <p:cNvSpPr txBox="1">
            <a:spLocks noGrp="1"/>
          </p:cNvSpPr>
          <p:nvPr>
            <p:ph type="ctrTitle"/>
          </p:nvPr>
        </p:nvSpPr>
        <p:spPr>
          <a:xfrm>
            <a:off x="911425" y="3645030"/>
            <a:ext cx="10363200" cy="1225200"/>
          </a:xfrm>
          <a:prstGeom prst="rect">
            <a:avLst/>
          </a:prstGeom>
          <a:noFill/>
          <a:ln>
            <a:noFill/>
          </a:ln>
        </p:spPr>
        <p:txBody>
          <a:bodyPr spcFirstLastPara="1" wrap="square" lIns="0" tIns="0" rIns="0" bIns="0" anchor="t" anchorCtr="0">
            <a:normAutofit/>
          </a:bodyPr>
          <a:lstStyle>
            <a:lvl1pPr lvl="0" algn="r" rtl="0">
              <a:spcBef>
                <a:spcPts val="0"/>
              </a:spcBef>
              <a:spcAft>
                <a:spcPts val="0"/>
              </a:spcAft>
              <a:buSzPts val="1100"/>
              <a:buNone/>
              <a:defRPr sz="3300" b="1">
                <a:solidFill>
                  <a:srgbClr val="172C4B"/>
                </a:solidFill>
                <a:latin typeface="Corbel"/>
                <a:ea typeface="Corbel"/>
                <a:cs typeface="Corbel"/>
                <a:sym typeface="Corbe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1" name="Google Shape;341;g2552a88f8a7_23_2181"/>
          <p:cNvSpPr txBox="1">
            <a:spLocks noGrp="1"/>
          </p:cNvSpPr>
          <p:nvPr>
            <p:ph type="body" idx="1"/>
          </p:nvPr>
        </p:nvSpPr>
        <p:spPr>
          <a:xfrm>
            <a:off x="6768081" y="4869167"/>
            <a:ext cx="4512900" cy="360000"/>
          </a:xfrm>
          <a:prstGeom prst="rect">
            <a:avLst/>
          </a:prstGeom>
          <a:noFill/>
          <a:ln>
            <a:noFill/>
          </a:ln>
        </p:spPr>
        <p:txBody>
          <a:bodyPr spcFirstLastPara="1" wrap="square" lIns="0" tIns="0" rIns="0" bIns="0" anchor="t" anchorCtr="0">
            <a:noAutofit/>
          </a:bodyPr>
          <a:lstStyle>
            <a:lvl1pPr marL="457200" lvl="0" indent="-228600" algn="r" rtl="0">
              <a:spcBef>
                <a:spcPts val="300"/>
              </a:spcBef>
              <a:spcAft>
                <a:spcPts val="0"/>
              </a:spcAft>
              <a:buSzPts val="1500"/>
              <a:buFont typeface="Corbel"/>
              <a:buNone/>
              <a:defRPr sz="1500">
                <a:solidFill>
                  <a:schemeClr val="dk2"/>
                </a:solidFill>
              </a:defRPr>
            </a:lvl1pPr>
            <a:lvl2pPr marL="914400" lvl="1" indent="-323850" algn="l" rtl="0">
              <a:spcBef>
                <a:spcPts val="500"/>
              </a:spcBef>
              <a:spcAft>
                <a:spcPts val="0"/>
              </a:spcAft>
              <a:buSzPts val="1500"/>
              <a:buChar char="•"/>
              <a:defRPr/>
            </a:lvl2pPr>
            <a:lvl3pPr marL="1371600" lvl="2" indent="-323850" algn="l" rtl="0">
              <a:spcBef>
                <a:spcPts val="500"/>
              </a:spcBef>
              <a:spcAft>
                <a:spcPts val="0"/>
              </a:spcAft>
              <a:buSzPts val="1500"/>
              <a:buChar char="•"/>
              <a:defRPr/>
            </a:lvl3pPr>
            <a:lvl4pPr marL="1828800" lvl="3" indent="-323850" algn="l" rtl="0">
              <a:spcBef>
                <a:spcPts val="500"/>
              </a:spcBef>
              <a:spcAft>
                <a:spcPts val="0"/>
              </a:spcAft>
              <a:buSzPts val="1500"/>
              <a:buChar char="•"/>
              <a:defRPr/>
            </a:lvl4pPr>
            <a:lvl5pPr marL="2286000" lvl="4" indent="-323850" algn="l" rtl="0">
              <a:spcBef>
                <a:spcPts val="500"/>
              </a:spcBef>
              <a:spcAft>
                <a:spcPts val="0"/>
              </a:spcAft>
              <a:buSzPts val="1500"/>
              <a:buChar char="•"/>
              <a:defRPr/>
            </a:lvl5pPr>
            <a:lvl6pPr marL="2743200" lvl="5" indent="-323850" algn="l" rtl="0">
              <a:spcBef>
                <a:spcPts val="500"/>
              </a:spcBef>
              <a:spcAft>
                <a:spcPts val="0"/>
              </a:spcAft>
              <a:buSzPts val="1500"/>
              <a:buChar char="•"/>
              <a:defRPr/>
            </a:lvl6pPr>
            <a:lvl7pPr marL="3200400" lvl="6" indent="-323850" algn="l" rtl="0">
              <a:spcBef>
                <a:spcPts val="300"/>
              </a:spcBef>
              <a:spcAft>
                <a:spcPts val="0"/>
              </a:spcAft>
              <a:buSzPts val="1500"/>
              <a:buChar char="•"/>
              <a:defRPr/>
            </a:lvl7pPr>
            <a:lvl8pPr marL="3657600" lvl="7" indent="-323850" algn="l" rtl="0">
              <a:spcBef>
                <a:spcPts val="300"/>
              </a:spcBef>
              <a:spcAft>
                <a:spcPts val="0"/>
              </a:spcAft>
              <a:buSzPts val="1500"/>
              <a:buChar char="•"/>
              <a:defRPr/>
            </a:lvl8pPr>
            <a:lvl9pPr marL="4114800" lvl="8" indent="-323850" algn="l" rtl="0">
              <a:spcBef>
                <a:spcPts val="300"/>
              </a:spcBef>
              <a:spcAft>
                <a:spcPts val="0"/>
              </a:spcAft>
              <a:buSzPts val="1500"/>
              <a:buChar char="•"/>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EXCELERATE slide content">
  <p:cSld name="EXCELERATE slide content">
    <p:spTree>
      <p:nvGrpSpPr>
        <p:cNvPr id="1" name="Shape 342"/>
        <p:cNvGrpSpPr/>
        <p:nvPr/>
      </p:nvGrpSpPr>
      <p:grpSpPr>
        <a:xfrm>
          <a:off x="0" y="0"/>
          <a:ext cx="0" cy="0"/>
          <a:chOff x="0" y="0"/>
          <a:chExt cx="0" cy="0"/>
        </a:xfrm>
      </p:grpSpPr>
      <p:pic>
        <p:nvPicPr>
          <p:cNvPr id="343" name="Google Shape;343;g2552a88f8a7_23_2191" descr="Excelerate_whitebackground.png"/>
          <p:cNvPicPr preferRelativeResize="0"/>
          <p:nvPr/>
        </p:nvPicPr>
        <p:blipFill rotWithShape="1">
          <a:blip r:embed="rId2">
            <a:alphaModFix/>
          </a:blip>
          <a:srcRect/>
          <a:stretch/>
        </p:blipFill>
        <p:spPr>
          <a:xfrm>
            <a:off x="7823208" y="5798642"/>
            <a:ext cx="2129371" cy="779968"/>
          </a:xfrm>
          <a:prstGeom prst="rect">
            <a:avLst/>
          </a:prstGeom>
          <a:noFill/>
          <a:ln>
            <a:noFill/>
          </a:ln>
        </p:spPr>
      </p:pic>
      <p:pic>
        <p:nvPicPr>
          <p:cNvPr id="344" name="Google Shape;344;g2552a88f8a7_23_2191"/>
          <p:cNvPicPr preferRelativeResize="0"/>
          <p:nvPr/>
        </p:nvPicPr>
        <p:blipFill rotWithShape="1">
          <a:blip r:embed="rId3">
            <a:alphaModFix/>
          </a:blip>
          <a:srcRect/>
          <a:stretch/>
        </p:blipFill>
        <p:spPr>
          <a:xfrm>
            <a:off x="10320877" y="5786032"/>
            <a:ext cx="1335618" cy="844966"/>
          </a:xfrm>
          <a:prstGeom prst="rect">
            <a:avLst/>
          </a:prstGeom>
          <a:noFill/>
          <a:ln>
            <a:noFill/>
          </a:ln>
        </p:spPr>
      </p:pic>
      <p:sp>
        <p:nvSpPr>
          <p:cNvPr id="345" name="Google Shape;345;g2552a88f8a7_23_2191"/>
          <p:cNvSpPr txBox="1">
            <a:spLocks noGrp="1"/>
          </p:cNvSpPr>
          <p:nvPr>
            <p:ph type="title"/>
          </p:nvPr>
        </p:nvSpPr>
        <p:spPr>
          <a:xfrm>
            <a:off x="719668" y="333376"/>
            <a:ext cx="10871400" cy="5031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6" name="Google Shape;346;g2552a88f8a7_23_2191"/>
          <p:cNvSpPr txBox="1">
            <a:spLocks noGrp="1"/>
          </p:cNvSpPr>
          <p:nvPr>
            <p:ph type="body" idx="1"/>
          </p:nvPr>
        </p:nvSpPr>
        <p:spPr>
          <a:xfrm>
            <a:off x="711200" y="1525592"/>
            <a:ext cx="10871400" cy="4351500"/>
          </a:xfrm>
          <a:prstGeom prst="rect">
            <a:avLst/>
          </a:prstGeom>
          <a:noFill/>
          <a:ln>
            <a:noFill/>
          </a:ln>
        </p:spPr>
        <p:txBody>
          <a:bodyPr spcFirstLastPara="1" wrap="square" lIns="0" tIns="0" rIns="0" bIns="0" anchor="t" anchorCtr="0">
            <a:noAutofit/>
          </a:bodyPr>
          <a:lstStyle>
            <a:lvl1pPr marL="457200" lvl="0" indent="-323850" algn="l" rtl="0">
              <a:spcBef>
                <a:spcPts val="300"/>
              </a:spcBef>
              <a:spcAft>
                <a:spcPts val="0"/>
              </a:spcAft>
              <a:buSzPts val="1500"/>
              <a:buChar char="•"/>
              <a:defRPr/>
            </a:lvl1pPr>
            <a:lvl2pPr marL="914400" lvl="1" indent="-323850" algn="l" rtl="0">
              <a:spcBef>
                <a:spcPts val="500"/>
              </a:spcBef>
              <a:spcAft>
                <a:spcPts val="0"/>
              </a:spcAft>
              <a:buSzPts val="1500"/>
              <a:buChar char="•"/>
              <a:defRPr/>
            </a:lvl2pPr>
            <a:lvl3pPr marL="1371600" lvl="2" indent="-323850" algn="l" rtl="0">
              <a:spcBef>
                <a:spcPts val="500"/>
              </a:spcBef>
              <a:spcAft>
                <a:spcPts val="0"/>
              </a:spcAft>
              <a:buSzPts val="1500"/>
              <a:buChar char="•"/>
              <a:defRPr/>
            </a:lvl3pPr>
            <a:lvl4pPr marL="1828800" lvl="3" indent="-323850" algn="l" rtl="0">
              <a:spcBef>
                <a:spcPts val="500"/>
              </a:spcBef>
              <a:spcAft>
                <a:spcPts val="0"/>
              </a:spcAft>
              <a:buSzPts val="1500"/>
              <a:buChar char="•"/>
              <a:defRPr/>
            </a:lvl4pPr>
            <a:lvl5pPr marL="2286000" lvl="4" indent="-323850" algn="l" rtl="0">
              <a:spcBef>
                <a:spcPts val="500"/>
              </a:spcBef>
              <a:spcAft>
                <a:spcPts val="0"/>
              </a:spcAft>
              <a:buSzPts val="1500"/>
              <a:buChar char="•"/>
              <a:defRPr/>
            </a:lvl5pPr>
            <a:lvl6pPr marL="2743200" lvl="5" indent="-323850" algn="l" rtl="0">
              <a:spcBef>
                <a:spcPts val="500"/>
              </a:spcBef>
              <a:spcAft>
                <a:spcPts val="0"/>
              </a:spcAft>
              <a:buSzPts val="1500"/>
              <a:buChar char="•"/>
              <a:defRPr/>
            </a:lvl6pPr>
            <a:lvl7pPr marL="3200400" lvl="6" indent="-323850" algn="l" rtl="0">
              <a:spcBef>
                <a:spcPts val="300"/>
              </a:spcBef>
              <a:spcAft>
                <a:spcPts val="0"/>
              </a:spcAft>
              <a:buSzPts val="1500"/>
              <a:buChar char="•"/>
              <a:defRPr/>
            </a:lvl7pPr>
            <a:lvl8pPr marL="3657600" lvl="7" indent="-323850" algn="l" rtl="0">
              <a:spcBef>
                <a:spcPts val="300"/>
              </a:spcBef>
              <a:spcAft>
                <a:spcPts val="0"/>
              </a:spcAft>
              <a:buSzPts val="1500"/>
              <a:buChar char="•"/>
              <a:defRPr/>
            </a:lvl8pPr>
            <a:lvl9pPr marL="4114800" lvl="8" indent="-323850" algn="l" rtl="0">
              <a:spcBef>
                <a:spcPts val="300"/>
              </a:spcBef>
              <a:spcAft>
                <a:spcPts val="0"/>
              </a:spcAft>
              <a:buSzPts val="1500"/>
              <a:buChar char="•"/>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47"/>
        <p:cNvGrpSpPr/>
        <p:nvPr/>
      </p:nvGrpSpPr>
      <p:grpSpPr>
        <a:xfrm>
          <a:off x="0" y="0"/>
          <a:ext cx="0" cy="0"/>
          <a:chOff x="0" y="0"/>
          <a:chExt cx="0" cy="0"/>
        </a:xfrm>
      </p:grpSpPr>
      <p:pic>
        <p:nvPicPr>
          <p:cNvPr id="348" name="Google Shape;348;g2552a88f8a7_23_2196" descr="ELIXIR_logo.jpg"/>
          <p:cNvPicPr preferRelativeResize="0"/>
          <p:nvPr/>
        </p:nvPicPr>
        <p:blipFill rotWithShape="1">
          <a:blip r:embed="rId2">
            <a:alphaModFix/>
          </a:blip>
          <a:srcRect/>
          <a:stretch/>
        </p:blipFill>
        <p:spPr>
          <a:xfrm>
            <a:off x="10513494" y="5754038"/>
            <a:ext cx="1320801" cy="942049"/>
          </a:xfrm>
          <a:prstGeom prst="rect">
            <a:avLst/>
          </a:prstGeom>
          <a:noFill/>
          <a:ln>
            <a:noFill/>
          </a:ln>
        </p:spPr>
      </p:pic>
      <p:sp>
        <p:nvSpPr>
          <p:cNvPr id="349" name="Google Shape;349;g2552a88f8a7_23_2196"/>
          <p:cNvSpPr txBox="1">
            <a:spLocks noGrp="1"/>
          </p:cNvSpPr>
          <p:nvPr>
            <p:ph type="title"/>
          </p:nvPr>
        </p:nvSpPr>
        <p:spPr>
          <a:xfrm>
            <a:off x="719404" y="332656"/>
            <a:ext cx="108714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0" name="Google Shape;350;g2552a88f8a7_23_2196"/>
          <p:cNvSpPr txBox="1">
            <a:spLocks noGrp="1"/>
          </p:cNvSpPr>
          <p:nvPr>
            <p:ph type="body" idx="1"/>
          </p:nvPr>
        </p:nvSpPr>
        <p:spPr>
          <a:xfrm>
            <a:off x="711201" y="1219202"/>
            <a:ext cx="5334000" cy="4351500"/>
          </a:xfrm>
          <a:prstGeom prst="rect">
            <a:avLst/>
          </a:prstGeom>
          <a:noFill/>
          <a:ln>
            <a:noFill/>
          </a:ln>
        </p:spPr>
        <p:txBody>
          <a:bodyPr spcFirstLastPara="1" wrap="square" lIns="0" tIns="0" rIns="0" bIns="0" anchor="t" anchorCtr="0">
            <a:noAutofit/>
          </a:bodyPr>
          <a:lstStyle>
            <a:lvl1pPr marL="457200" lvl="0" indent="-374650" algn="l" rtl="0">
              <a:spcBef>
                <a:spcPts val="500"/>
              </a:spcBef>
              <a:spcAft>
                <a:spcPts val="0"/>
              </a:spcAft>
              <a:buSzPts val="2300"/>
              <a:buFont typeface="Corbel"/>
              <a:buChar char="•"/>
              <a:defRPr sz="2300"/>
            </a:lvl1pPr>
            <a:lvl2pPr marL="914400" lvl="1" indent="-355600" algn="l" rtl="0">
              <a:spcBef>
                <a:spcPts val="500"/>
              </a:spcBef>
              <a:spcAft>
                <a:spcPts val="0"/>
              </a:spcAft>
              <a:buSzPts val="2000"/>
              <a:buChar char="•"/>
              <a:defRPr sz="2000"/>
            </a:lvl2pPr>
            <a:lvl3pPr marL="1371600" lvl="2" indent="-330200" algn="l" rtl="0">
              <a:spcBef>
                <a:spcPts val="500"/>
              </a:spcBef>
              <a:spcAft>
                <a:spcPts val="0"/>
              </a:spcAft>
              <a:buSzPts val="1600"/>
              <a:buChar char="•"/>
              <a:defRPr sz="1600"/>
            </a:lvl3pPr>
            <a:lvl4pPr marL="1828800" lvl="3" indent="-323850" algn="l" rtl="0">
              <a:spcBef>
                <a:spcPts val="500"/>
              </a:spcBef>
              <a:spcAft>
                <a:spcPts val="0"/>
              </a:spcAft>
              <a:buSzPts val="1500"/>
              <a:buChar char="•"/>
              <a:defRPr sz="1500"/>
            </a:lvl4pPr>
            <a:lvl5pPr marL="2286000" lvl="4" indent="-323850" algn="l" rtl="0">
              <a:spcBef>
                <a:spcPts val="500"/>
              </a:spcBef>
              <a:spcAft>
                <a:spcPts val="0"/>
              </a:spcAft>
              <a:buSzPts val="1500"/>
              <a:buChar char="•"/>
              <a:defRPr sz="1500"/>
            </a:lvl5pPr>
            <a:lvl6pPr marL="2743200" lvl="5" indent="-323850" algn="l" rtl="0">
              <a:spcBef>
                <a:spcPts val="500"/>
              </a:spcBef>
              <a:spcAft>
                <a:spcPts val="0"/>
              </a:spcAft>
              <a:buSzPts val="1500"/>
              <a:buChar char="•"/>
              <a:defRPr sz="1500"/>
            </a:lvl6pPr>
            <a:lvl7pPr marL="3200400" lvl="6" indent="-323850" algn="l" rtl="0">
              <a:spcBef>
                <a:spcPts val="300"/>
              </a:spcBef>
              <a:spcAft>
                <a:spcPts val="0"/>
              </a:spcAft>
              <a:buSzPts val="1500"/>
              <a:buChar char="•"/>
              <a:defRPr sz="1500"/>
            </a:lvl7pPr>
            <a:lvl8pPr marL="3657600" lvl="7" indent="-323850" algn="l" rtl="0">
              <a:spcBef>
                <a:spcPts val="300"/>
              </a:spcBef>
              <a:spcAft>
                <a:spcPts val="0"/>
              </a:spcAft>
              <a:buSzPts val="1500"/>
              <a:buChar char="•"/>
              <a:defRPr sz="1500"/>
            </a:lvl8pPr>
            <a:lvl9pPr marL="4114800" lvl="8" indent="-323850" algn="l" rtl="0">
              <a:spcBef>
                <a:spcPts val="300"/>
              </a:spcBef>
              <a:spcAft>
                <a:spcPts val="0"/>
              </a:spcAft>
              <a:buSzPts val="1500"/>
              <a:buChar char="•"/>
              <a:defRPr sz="1500"/>
            </a:lvl9pPr>
          </a:lstStyle>
          <a:p>
            <a:endParaRPr/>
          </a:p>
        </p:txBody>
      </p:sp>
      <p:sp>
        <p:nvSpPr>
          <p:cNvPr id="351" name="Google Shape;351;g2552a88f8a7_23_2196"/>
          <p:cNvSpPr txBox="1">
            <a:spLocks noGrp="1"/>
          </p:cNvSpPr>
          <p:nvPr>
            <p:ph type="body" idx="2"/>
          </p:nvPr>
        </p:nvSpPr>
        <p:spPr>
          <a:xfrm>
            <a:off x="6248406" y="1219202"/>
            <a:ext cx="5334000" cy="4351500"/>
          </a:xfrm>
          <a:prstGeom prst="rect">
            <a:avLst/>
          </a:prstGeom>
          <a:noFill/>
          <a:ln>
            <a:noFill/>
          </a:ln>
        </p:spPr>
        <p:txBody>
          <a:bodyPr spcFirstLastPara="1" wrap="square" lIns="0" tIns="0" rIns="0" bIns="0" anchor="t" anchorCtr="0">
            <a:noAutofit/>
          </a:bodyPr>
          <a:lstStyle>
            <a:lvl1pPr marL="457200" lvl="0" indent="-374650" algn="l" rtl="0">
              <a:spcBef>
                <a:spcPts val="500"/>
              </a:spcBef>
              <a:spcAft>
                <a:spcPts val="0"/>
              </a:spcAft>
              <a:buSzPts val="2300"/>
              <a:buFont typeface="Corbel"/>
              <a:buChar char="•"/>
              <a:defRPr sz="2300"/>
            </a:lvl1pPr>
            <a:lvl2pPr marL="914400" lvl="1" indent="-355600" algn="l" rtl="0">
              <a:spcBef>
                <a:spcPts val="500"/>
              </a:spcBef>
              <a:spcAft>
                <a:spcPts val="0"/>
              </a:spcAft>
              <a:buSzPts val="2000"/>
              <a:buChar char="•"/>
              <a:defRPr sz="2000"/>
            </a:lvl2pPr>
            <a:lvl3pPr marL="1371600" lvl="2" indent="-330200" algn="l" rtl="0">
              <a:spcBef>
                <a:spcPts val="500"/>
              </a:spcBef>
              <a:spcAft>
                <a:spcPts val="0"/>
              </a:spcAft>
              <a:buSzPts val="1600"/>
              <a:buChar char="•"/>
              <a:defRPr sz="1600"/>
            </a:lvl3pPr>
            <a:lvl4pPr marL="1828800" lvl="3" indent="-323850" algn="l" rtl="0">
              <a:spcBef>
                <a:spcPts val="500"/>
              </a:spcBef>
              <a:spcAft>
                <a:spcPts val="0"/>
              </a:spcAft>
              <a:buSzPts val="1500"/>
              <a:buChar char="•"/>
              <a:defRPr sz="1500"/>
            </a:lvl4pPr>
            <a:lvl5pPr marL="2286000" lvl="4" indent="-323850" algn="l" rtl="0">
              <a:spcBef>
                <a:spcPts val="500"/>
              </a:spcBef>
              <a:spcAft>
                <a:spcPts val="0"/>
              </a:spcAft>
              <a:buSzPts val="1500"/>
              <a:buChar char="•"/>
              <a:defRPr sz="1500"/>
            </a:lvl5pPr>
            <a:lvl6pPr marL="2743200" lvl="5" indent="-323850" algn="l" rtl="0">
              <a:spcBef>
                <a:spcPts val="500"/>
              </a:spcBef>
              <a:spcAft>
                <a:spcPts val="0"/>
              </a:spcAft>
              <a:buSzPts val="1500"/>
              <a:buChar char="•"/>
              <a:defRPr sz="1500"/>
            </a:lvl6pPr>
            <a:lvl7pPr marL="3200400" lvl="6" indent="-323850" algn="l" rtl="0">
              <a:spcBef>
                <a:spcPts val="300"/>
              </a:spcBef>
              <a:spcAft>
                <a:spcPts val="0"/>
              </a:spcAft>
              <a:buSzPts val="1500"/>
              <a:buChar char="•"/>
              <a:defRPr sz="1500"/>
            </a:lvl7pPr>
            <a:lvl8pPr marL="3657600" lvl="7" indent="-323850" algn="l" rtl="0">
              <a:spcBef>
                <a:spcPts val="300"/>
              </a:spcBef>
              <a:spcAft>
                <a:spcPts val="0"/>
              </a:spcAft>
              <a:buSzPts val="1500"/>
              <a:buChar char="•"/>
              <a:defRPr sz="1500"/>
            </a:lvl8pPr>
            <a:lvl9pPr marL="4114800" lvl="8" indent="-323850" algn="l" rtl="0">
              <a:spcBef>
                <a:spcPts val="300"/>
              </a:spcBef>
              <a:spcAft>
                <a:spcPts val="0"/>
              </a:spcAft>
              <a:buSzPts val="1500"/>
              <a:buChar char="•"/>
              <a:defRPr sz="15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352"/>
        <p:cNvGrpSpPr/>
        <p:nvPr/>
      </p:nvGrpSpPr>
      <p:grpSpPr>
        <a:xfrm>
          <a:off x="0" y="0"/>
          <a:ext cx="0" cy="0"/>
          <a:chOff x="0" y="0"/>
          <a:chExt cx="0" cy="0"/>
        </a:xfrm>
      </p:grpSpPr>
      <p:pic>
        <p:nvPicPr>
          <p:cNvPr id="353" name="Google Shape;353;g2552a88f8a7_23_2201" descr="ELIXIR_logo.jpg"/>
          <p:cNvPicPr preferRelativeResize="0"/>
          <p:nvPr/>
        </p:nvPicPr>
        <p:blipFill rotWithShape="1">
          <a:blip r:embed="rId2">
            <a:alphaModFix/>
          </a:blip>
          <a:srcRect/>
          <a:stretch/>
        </p:blipFill>
        <p:spPr>
          <a:xfrm>
            <a:off x="10513494" y="5720586"/>
            <a:ext cx="1320801" cy="975501"/>
          </a:xfrm>
          <a:prstGeom prst="rect">
            <a:avLst/>
          </a:prstGeom>
          <a:noFill/>
          <a:ln>
            <a:noFill/>
          </a:ln>
        </p:spPr>
      </p:pic>
      <p:sp>
        <p:nvSpPr>
          <p:cNvPr id="354" name="Google Shape;354;g2552a88f8a7_23_2201"/>
          <p:cNvSpPr txBox="1">
            <a:spLocks noGrp="1"/>
          </p:cNvSpPr>
          <p:nvPr>
            <p:ph type="title"/>
          </p:nvPr>
        </p:nvSpPr>
        <p:spPr>
          <a:xfrm>
            <a:off x="719404" y="332656"/>
            <a:ext cx="108714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63"/>
        <p:cNvGrpSpPr/>
        <p:nvPr/>
      </p:nvGrpSpPr>
      <p:grpSpPr>
        <a:xfrm>
          <a:off x="0" y="0"/>
          <a:ext cx="0" cy="0"/>
          <a:chOff x="0" y="0"/>
          <a:chExt cx="0" cy="0"/>
        </a:xfrm>
      </p:grpSpPr>
      <p:sp>
        <p:nvSpPr>
          <p:cNvPr id="364" name="Google Shape;364;g2552a88f8a7_38_689"/>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rtl="0">
              <a:spcBef>
                <a:spcPts val="0"/>
              </a:spcBef>
              <a:spcAft>
                <a:spcPts val="0"/>
              </a:spcAft>
              <a:buClr>
                <a:srgbClr val="0070C0"/>
              </a:buClr>
              <a:buSzPts val="6900"/>
              <a:buNone/>
              <a:defRPr sz="6900">
                <a:solidFill>
                  <a:srgbClr val="0070C0"/>
                </a:solidFill>
              </a:defRPr>
            </a:lvl1pPr>
            <a:lvl2pPr lvl="1" algn="ctr" rtl="0">
              <a:spcBef>
                <a:spcPts val="0"/>
              </a:spcBef>
              <a:spcAft>
                <a:spcPts val="0"/>
              </a:spcAft>
              <a:buClr>
                <a:srgbClr val="0070C0"/>
              </a:buClr>
              <a:buSzPts val="6900"/>
              <a:buNone/>
              <a:defRPr sz="6900">
                <a:solidFill>
                  <a:srgbClr val="0070C0"/>
                </a:solidFill>
              </a:defRPr>
            </a:lvl2pPr>
            <a:lvl3pPr lvl="2" algn="ctr" rtl="0">
              <a:spcBef>
                <a:spcPts val="0"/>
              </a:spcBef>
              <a:spcAft>
                <a:spcPts val="0"/>
              </a:spcAft>
              <a:buClr>
                <a:srgbClr val="0070C0"/>
              </a:buClr>
              <a:buSzPts val="6900"/>
              <a:buNone/>
              <a:defRPr sz="6900">
                <a:solidFill>
                  <a:srgbClr val="0070C0"/>
                </a:solidFill>
              </a:defRPr>
            </a:lvl3pPr>
            <a:lvl4pPr lvl="3" algn="ctr" rtl="0">
              <a:spcBef>
                <a:spcPts val="0"/>
              </a:spcBef>
              <a:spcAft>
                <a:spcPts val="0"/>
              </a:spcAft>
              <a:buClr>
                <a:srgbClr val="0070C0"/>
              </a:buClr>
              <a:buSzPts val="6900"/>
              <a:buNone/>
              <a:defRPr sz="6900">
                <a:solidFill>
                  <a:srgbClr val="0070C0"/>
                </a:solidFill>
              </a:defRPr>
            </a:lvl4pPr>
            <a:lvl5pPr lvl="4" algn="ctr" rtl="0">
              <a:spcBef>
                <a:spcPts val="0"/>
              </a:spcBef>
              <a:spcAft>
                <a:spcPts val="0"/>
              </a:spcAft>
              <a:buClr>
                <a:srgbClr val="0070C0"/>
              </a:buClr>
              <a:buSzPts val="6900"/>
              <a:buNone/>
              <a:defRPr sz="6900">
                <a:solidFill>
                  <a:srgbClr val="0070C0"/>
                </a:solidFill>
              </a:defRPr>
            </a:lvl5pPr>
            <a:lvl6pPr lvl="5" algn="ctr" rtl="0">
              <a:spcBef>
                <a:spcPts val="0"/>
              </a:spcBef>
              <a:spcAft>
                <a:spcPts val="0"/>
              </a:spcAft>
              <a:buClr>
                <a:srgbClr val="0070C0"/>
              </a:buClr>
              <a:buSzPts val="6900"/>
              <a:buNone/>
              <a:defRPr sz="6900">
                <a:solidFill>
                  <a:srgbClr val="0070C0"/>
                </a:solidFill>
              </a:defRPr>
            </a:lvl6pPr>
            <a:lvl7pPr lvl="6" algn="ctr" rtl="0">
              <a:spcBef>
                <a:spcPts val="0"/>
              </a:spcBef>
              <a:spcAft>
                <a:spcPts val="0"/>
              </a:spcAft>
              <a:buClr>
                <a:srgbClr val="0070C0"/>
              </a:buClr>
              <a:buSzPts val="6900"/>
              <a:buNone/>
              <a:defRPr sz="6900">
                <a:solidFill>
                  <a:srgbClr val="0070C0"/>
                </a:solidFill>
              </a:defRPr>
            </a:lvl7pPr>
            <a:lvl8pPr lvl="7" algn="ctr" rtl="0">
              <a:spcBef>
                <a:spcPts val="0"/>
              </a:spcBef>
              <a:spcAft>
                <a:spcPts val="0"/>
              </a:spcAft>
              <a:buClr>
                <a:srgbClr val="0070C0"/>
              </a:buClr>
              <a:buSzPts val="6900"/>
              <a:buNone/>
              <a:defRPr sz="6900">
                <a:solidFill>
                  <a:srgbClr val="0070C0"/>
                </a:solidFill>
              </a:defRPr>
            </a:lvl8pPr>
            <a:lvl9pPr lvl="8" algn="ctr" rtl="0">
              <a:spcBef>
                <a:spcPts val="0"/>
              </a:spcBef>
              <a:spcAft>
                <a:spcPts val="0"/>
              </a:spcAft>
              <a:buClr>
                <a:srgbClr val="0070C0"/>
              </a:buClr>
              <a:buSzPts val="6900"/>
              <a:buNone/>
              <a:defRPr sz="6900">
                <a:solidFill>
                  <a:srgbClr val="0070C0"/>
                </a:solidFill>
              </a:defRPr>
            </a:lvl9pPr>
          </a:lstStyle>
          <a:p>
            <a:endParaRPr/>
          </a:p>
        </p:txBody>
      </p:sp>
      <p:sp>
        <p:nvSpPr>
          <p:cNvPr id="365" name="Google Shape;365;g2552a88f8a7_38_689"/>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6"/>
        <p:cNvGrpSpPr/>
        <p:nvPr/>
      </p:nvGrpSpPr>
      <p:grpSpPr>
        <a:xfrm>
          <a:off x="0" y="0"/>
          <a:ext cx="0" cy="0"/>
          <a:chOff x="0" y="0"/>
          <a:chExt cx="0" cy="0"/>
        </a:xfrm>
      </p:grpSpPr>
      <p:sp>
        <p:nvSpPr>
          <p:cNvPr id="367" name="Google Shape;367;g2552a88f8a7_38_692"/>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Clr>
                <a:srgbClr val="0070C0"/>
              </a:buClr>
              <a:buSzPts val="4800"/>
              <a:buNone/>
              <a:defRPr sz="4800">
                <a:solidFill>
                  <a:srgbClr val="0070C0"/>
                </a:solidFill>
                <a:latin typeface="Calibri"/>
                <a:ea typeface="Calibri"/>
                <a:cs typeface="Calibri"/>
                <a:sym typeface="Calibri"/>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68"/>
        <p:cNvGrpSpPr/>
        <p:nvPr/>
      </p:nvGrpSpPr>
      <p:grpSpPr>
        <a:xfrm>
          <a:off x="0" y="0"/>
          <a:ext cx="0" cy="0"/>
          <a:chOff x="0" y="0"/>
          <a:chExt cx="0" cy="0"/>
        </a:xfrm>
      </p:grpSpPr>
      <p:sp>
        <p:nvSpPr>
          <p:cNvPr id="369" name="Google Shape;369;g2552a88f8a7_38_69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Font typeface="Calibri"/>
              <a:buNone/>
              <a:defRPr>
                <a:solidFill>
                  <a:srgbClr val="0070C0"/>
                </a:solidFill>
                <a:latin typeface="Calibri"/>
                <a:ea typeface="Calibri"/>
                <a:cs typeface="Calibri"/>
                <a:sym typeface="Calibri"/>
              </a:defRPr>
            </a:lvl1pPr>
            <a:lvl2pPr lvl="1" rtl="0">
              <a:spcBef>
                <a:spcPts val="0"/>
              </a:spcBef>
              <a:spcAft>
                <a:spcPts val="0"/>
              </a:spcAft>
              <a:buSzPts val="3700"/>
              <a:buFont typeface="Calibri"/>
              <a:buNone/>
              <a:defRPr>
                <a:latin typeface="Calibri"/>
                <a:ea typeface="Calibri"/>
                <a:cs typeface="Calibri"/>
                <a:sym typeface="Calibri"/>
              </a:defRPr>
            </a:lvl2pPr>
            <a:lvl3pPr lvl="2" rtl="0">
              <a:spcBef>
                <a:spcPts val="0"/>
              </a:spcBef>
              <a:spcAft>
                <a:spcPts val="0"/>
              </a:spcAft>
              <a:buSzPts val="3700"/>
              <a:buFont typeface="Calibri"/>
              <a:buNone/>
              <a:defRPr>
                <a:latin typeface="Calibri"/>
                <a:ea typeface="Calibri"/>
                <a:cs typeface="Calibri"/>
                <a:sym typeface="Calibri"/>
              </a:defRPr>
            </a:lvl3pPr>
            <a:lvl4pPr lvl="3" rtl="0">
              <a:spcBef>
                <a:spcPts val="0"/>
              </a:spcBef>
              <a:spcAft>
                <a:spcPts val="0"/>
              </a:spcAft>
              <a:buSzPts val="3700"/>
              <a:buFont typeface="Calibri"/>
              <a:buNone/>
              <a:defRPr>
                <a:latin typeface="Calibri"/>
                <a:ea typeface="Calibri"/>
                <a:cs typeface="Calibri"/>
                <a:sym typeface="Calibri"/>
              </a:defRPr>
            </a:lvl4pPr>
            <a:lvl5pPr lvl="4" rtl="0">
              <a:spcBef>
                <a:spcPts val="0"/>
              </a:spcBef>
              <a:spcAft>
                <a:spcPts val="0"/>
              </a:spcAft>
              <a:buSzPts val="3700"/>
              <a:buFont typeface="Calibri"/>
              <a:buNone/>
              <a:defRPr>
                <a:latin typeface="Calibri"/>
                <a:ea typeface="Calibri"/>
                <a:cs typeface="Calibri"/>
                <a:sym typeface="Calibri"/>
              </a:defRPr>
            </a:lvl5pPr>
            <a:lvl6pPr lvl="5" rtl="0">
              <a:spcBef>
                <a:spcPts val="0"/>
              </a:spcBef>
              <a:spcAft>
                <a:spcPts val="0"/>
              </a:spcAft>
              <a:buSzPts val="3700"/>
              <a:buFont typeface="Calibri"/>
              <a:buNone/>
              <a:defRPr>
                <a:latin typeface="Calibri"/>
                <a:ea typeface="Calibri"/>
                <a:cs typeface="Calibri"/>
                <a:sym typeface="Calibri"/>
              </a:defRPr>
            </a:lvl6pPr>
            <a:lvl7pPr lvl="6" rtl="0">
              <a:spcBef>
                <a:spcPts val="0"/>
              </a:spcBef>
              <a:spcAft>
                <a:spcPts val="0"/>
              </a:spcAft>
              <a:buSzPts val="3700"/>
              <a:buFont typeface="Calibri"/>
              <a:buNone/>
              <a:defRPr>
                <a:latin typeface="Calibri"/>
                <a:ea typeface="Calibri"/>
                <a:cs typeface="Calibri"/>
                <a:sym typeface="Calibri"/>
              </a:defRPr>
            </a:lvl7pPr>
            <a:lvl8pPr lvl="7" rtl="0">
              <a:spcBef>
                <a:spcPts val="0"/>
              </a:spcBef>
              <a:spcAft>
                <a:spcPts val="0"/>
              </a:spcAft>
              <a:buSzPts val="3700"/>
              <a:buFont typeface="Calibri"/>
              <a:buNone/>
              <a:defRPr>
                <a:latin typeface="Calibri"/>
                <a:ea typeface="Calibri"/>
                <a:cs typeface="Calibri"/>
                <a:sym typeface="Calibri"/>
              </a:defRPr>
            </a:lvl8pPr>
            <a:lvl9pPr lvl="8" rtl="0">
              <a:spcBef>
                <a:spcPts val="0"/>
              </a:spcBef>
              <a:spcAft>
                <a:spcPts val="0"/>
              </a:spcAft>
              <a:buSzPts val="3700"/>
              <a:buFont typeface="Calibri"/>
              <a:buNone/>
              <a:defRPr>
                <a:latin typeface="Calibri"/>
                <a:ea typeface="Calibri"/>
                <a:cs typeface="Calibri"/>
                <a:sym typeface="Calibri"/>
              </a:defRPr>
            </a:lvl9pPr>
          </a:lstStyle>
          <a:p>
            <a:endParaRPr/>
          </a:p>
        </p:txBody>
      </p:sp>
      <p:sp>
        <p:nvSpPr>
          <p:cNvPr id="370" name="Google Shape;370;g2552a88f8a7_38_69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1"/>
        <p:cNvGrpSpPr/>
        <p:nvPr/>
      </p:nvGrpSpPr>
      <p:grpSpPr>
        <a:xfrm>
          <a:off x="0" y="0"/>
          <a:ext cx="0" cy="0"/>
          <a:chOff x="0" y="0"/>
          <a:chExt cx="0" cy="0"/>
        </a:xfrm>
      </p:grpSpPr>
      <p:sp>
        <p:nvSpPr>
          <p:cNvPr id="372" name="Google Shape;372;g2552a88f8a7_38_69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373" name="Google Shape;373;g2552a88f8a7_38_697"/>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74" name="Google Shape;374;g2552a88f8a7_38_697"/>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75" name="Google Shape;375;g2552a88f8a7_38_69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6"/>
        <p:cNvGrpSpPr/>
        <p:nvPr/>
      </p:nvGrpSpPr>
      <p:grpSpPr>
        <a:xfrm>
          <a:off x="0" y="0"/>
          <a:ext cx="0" cy="0"/>
          <a:chOff x="0" y="0"/>
          <a:chExt cx="0" cy="0"/>
        </a:xfrm>
      </p:grpSpPr>
      <p:sp>
        <p:nvSpPr>
          <p:cNvPr id="377" name="Google Shape;377;g2552a88f8a7_38_702"/>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solidFill>
                  <a:srgbClr val="0070C0"/>
                </a:solidFill>
                <a:latin typeface="Calibri"/>
                <a:ea typeface="Calibri"/>
                <a:cs typeface="Calibri"/>
                <a:sym typeface="Calibri"/>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378" name="Google Shape;378;g2552a88f8a7_38_70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9"/>
        <p:cNvGrpSpPr/>
        <p:nvPr/>
      </p:nvGrpSpPr>
      <p:grpSpPr>
        <a:xfrm>
          <a:off x="0" y="0"/>
          <a:ext cx="0" cy="0"/>
          <a:chOff x="0" y="0"/>
          <a:chExt cx="0" cy="0"/>
        </a:xfrm>
      </p:grpSpPr>
      <p:sp>
        <p:nvSpPr>
          <p:cNvPr id="380" name="Google Shape;380;g2552a88f8a7_38_705"/>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81" name="Google Shape;381;g2552a88f8a7_38_705"/>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82" name="Google Shape;382;g2552a88f8a7_38_70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3"/>
        <p:cNvGrpSpPr/>
        <p:nvPr/>
      </p:nvGrpSpPr>
      <p:grpSpPr>
        <a:xfrm>
          <a:off x="0" y="0"/>
          <a:ext cx="0" cy="0"/>
          <a:chOff x="0" y="0"/>
          <a:chExt cx="0" cy="0"/>
        </a:xfrm>
      </p:grpSpPr>
      <p:sp>
        <p:nvSpPr>
          <p:cNvPr id="384" name="Google Shape;384;g2552a88f8a7_38_709"/>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rtl="0">
              <a:spcBef>
                <a:spcPts val="0"/>
              </a:spcBef>
              <a:spcAft>
                <a:spcPts val="0"/>
              </a:spcAft>
              <a:buSzPts val="6400"/>
              <a:buNone/>
              <a:defRPr sz="6400">
                <a:solidFill>
                  <a:srgbClr val="0070C0"/>
                </a:solidFill>
                <a:latin typeface="Calibri"/>
                <a:ea typeface="Calibri"/>
                <a:cs typeface="Calibri"/>
                <a:sym typeface="Calibri"/>
              </a:defRPr>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385" name="Google Shape;385;g2552a88f8a7_38_70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6"/>
        <p:cNvGrpSpPr/>
        <p:nvPr/>
      </p:nvGrpSpPr>
      <p:grpSpPr>
        <a:xfrm>
          <a:off x="0" y="0"/>
          <a:ext cx="0" cy="0"/>
          <a:chOff x="0" y="0"/>
          <a:chExt cx="0" cy="0"/>
        </a:xfrm>
      </p:grpSpPr>
      <p:sp>
        <p:nvSpPr>
          <p:cNvPr id="387" name="Google Shape;387;g2552a88f8a7_38_712"/>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8" name="Google Shape;388;g2552a88f8a7_38_712"/>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389" name="Google Shape;389;g2552a88f8a7_38_712"/>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90" name="Google Shape;390;g2552a88f8a7_38_712"/>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391" name="Google Shape;391;g2552a88f8a7_38_71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92"/>
        <p:cNvGrpSpPr/>
        <p:nvPr/>
      </p:nvGrpSpPr>
      <p:grpSpPr>
        <a:xfrm>
          <a:off x="0" y="0"/>
          <a:ext cx="0" cy="0"/>
          <a:chOff x="0" y="0"/>
          <a:chExt cx="0" cy="0"/>
        </a:xfrm>
      </p:grpSpPr>
      <p:sp>
        <p:nvSpPr>
          <p:cNvPr id="393" name="Google Shape;393;g2552a88f8a7_38_718"/>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394" name="Google Shape;394;g2552a88f8a7_38_71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95"/>
        <p:cNvGrpSpPr/>
        <p:nvPr/>
      </p:nvGrpSpPr>
      <p:grpSpPr>
        <a:xfrm>
          <a:off x="0" y="0"/>
          <a:ext cx="0" cy="0"/>
          <a:chOff x="0" y="0"/>
          <a:chExt cx="0" cy="0"/>
        </a:xfrm>
      </p:grpSpPr>
      <p:sp>
        <p:nvSpPr>
          <p:cNvPr id="396" name="Google Shape;396;g2552a88f8a7_38_721"/>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397" name="Google Shape;397;g2552a88f8a7_38_721"/>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rtl="0">
              <a:spcBef>
                <a:spcPts val="0"/>
              </a:spcBef>
              <a:spcAft>
                <a:spcPts val="0"/>
              </a:spcAft>
              <a:buSzPts val="2400"/>
              <a:buChar char="●"/>
              <a:defRPr/>
            </a:lvl1pPr>
            <a:lvl2pPr marL="914400" lvl="1" indent="-349250" algn="ctr" rtl="0">
              <a:spcBef>
                <a:spcPts val="0"/>
              </a:spcBef>
              <a:spcAft>
                <a:spcPts val="0"/>
              </a:spcAft>
              <a:buSzPts val="1900"/>
              <a:buChar char="○"/>
              <a:defRPr/>
            </a:lvl2pPr>
            <a:lvl3pPr marL="1371600" lvl="2" indent="-349250" algn="ctr" rtl="0">
              <a:spcBef>
                <a:spcPts val="0"/>
              </a:spcBef>
              <a:spcAft>
                <a:spcPts val="0"/>
              </a:spcAft>
              <a:buSzPts val="1900"/>
              <a:buChar char="■"/>
              <a:defRPr/>
            </a:lvl3pPr>
            <a:lvl4pPr marL="1828800" lvl="3" indent="-349250" algn="ctr" rtl="0">
              <a:spcBef>
                <a:spcPts val="0"/>
              </a:spcBef>
              <a:spcAft>
                <a:spcPts val="0"/>
              </a:spcAft>
              <a:buSzPts val="1900"/>
              <a:buChar char="●"/>
              <a:defRPr/>
            </a:lvl4pPr>
            <a:lvl5pPr marL="2286000" lvl="4" indent="-349250" algn="ctr" rtl="0">
              <a:spcBef>
                <a:spcPts val="0"/>
              </a:spcBef>
              <a:spcAft>
                <a:spcPts val="0"/>
              </a:spcAft>
              <a:buSzPts val="1900"/>
              <a:buChar char="○"/>
              <a:defRPr/>
            </a:lvl5pPr>
            <a:lvl6pPr marL="2743200" lvl="5" indent="-349250" algn="ctr" rtl="0">
              <a:spcBef>
                <a:spcPts val="0"/>
              </a:spcBef>
              <a:spcAft>
                <a:spcPts val="0"/>
              </a:spcAft>
              <a:buSzPts val="1900"/>
              <a:buChar char="■"/>
              <a:defRPr/>
            </a:lvl6pPr>
            <a:lvl7pPr marL="3200400" lvl="6" indent="-349250" algn="ctr" rtl="0">
              <a:spcBef>
                <a:spcPts val="0"/>
              </a:spcBef>
              <a:spcAft>
                <a:spcPts val="0"/>
              </a:spcAft>
              <a:buSzPts val="1900"/>
              <a:buChar char="●"/>
              <a:defRPr/>
            </a:lvl7pPr>
            <a:lvl8pPr marL="3657600" lvl="7" indent="-349250" algn="ctr" rtl="0">
              <a:spcBef>
                <a:spcPts val="0"/>
              </a:spcBef>
              <a:spcAft>
                <a:spcPts val="0"/>
              </a:spcAft>
              <a:buSzPts val="1900"/>
              <a:buChar char="○"/>
              <a:defRPr/>
            </a:lvl8pPr>
            <a:lvl9pPr marL="4114800" lvl="8" indent="-349250" algn="ctr" rtl="0">
              <a:spcBef>
                <a:spcPts val="0"/>
              </a:spcBef>
              <a:spcAft>
                <a:spcPts val="0"/>
              </a:spcAft>
              <a:buSzPts val="1900"/>
              <a:buChar char="■"/>
              <a:defRPr/>
            </a:lvl9pPr>
          </a:lstStyle>
          <a:p>
            <a:endParaRPr/>
          </a:p>
        </p:txBody>
      </p:sp>
      <p:sp>
        <p:nvSpPr>
          <p:cNvPr id="398" name="Google Shape;398;g2552a88f8a7_38_72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FAIRsharing" type="blank">
  <p:cSld name="BLANK">
    <p:spTree>
      <p:nvGrpSpPr>
        <p:cNvPr id="1" name="Shape 399"/>
        <p:cNvGrpSpPr/>
        <p:nvPr/>
      </p:nvGrpSpPr>
      <p:grpSpPr>
        <a:xfrm>
          <a:off x="0" y="0"/>
          <a:ext cx="0" cy="0"/>
          <a:chOff x="0" y="0"/>
          <a:chExt cx="0" cy="0"/>
        </a:xfrm>
      </p:grpSpPr>
      <p:sp>
        <p:nvSpPr>
          <p:cNvPr id="400" name="Google Shape;400;g2552a88f8a7_38_72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401"/>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02"/>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0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ank &amp; Text">
  <p:cSld name="Blank &amp; Text">
    <p:spTree>
      <p:nvGrpSpPr>
        <p:cNvPr id="1" name="Shape 404"/>
        <p:cNvGrpSpPr/>
        <p:nvPr/>
      </p:nvGrpSpPr>
      <p:grpSpPr>
        <a:xfrm>
          <a:off x="0" y="0"/>
          <a:ext cx="0" cy="0"/>
          <a:chOff x="0" y="0"/>
          <a:chExt cx="0" cy="0"/>
        </a:xfrm>
      </p:grpSpPr>
      <p:sp>
        <p:nvSpPr>
          <p:cNvPr id="405" name="Google Shape;405;g2552a88f8a7_38_730"/>
          <p:cNvSpPr txBox="1">
            <a:spLocks noGrp="1"/>
          </p:cNvSpPr>
          <p:nvPr>
            <p:ph type="title"/>
          </p:nvPr>
        </p:nvSpPr>
        <p:spPr>
          <a:xfrm>
            <a:off x="6468004" y="1293299"/>
            <a:ext cx="4886100" cy="730500"/>
          </a:xfrm>
          <a:prstGeom prst="rect">
            <a:avLst/>
          </a:prstGeom>
          <a:noFill/>
          <a:ln>
            <a:noFill/>
          </a:ln>
        </p:spPr>
        <p:txBody>
          <a:bodyPr spcFirstLastPara="1" wrap="square" lIns="91425" tIns="108000" rIns="91425" bIns="108000" anchor="ctr" anchorCtr="0">
            <a:spAutoFit/>
          </a:bodyPr>
          <a:lstStyle>
            <a:lvl1pPr lvl="0" algn="l" rtl="0">
              <a:lnSpc>
                <a:spcPct val="90000"/>
              </a:lnSpc>
              <a:spcBef>
                <a:spcPts val="0"/>
              </a:spcBef>
              <a:spcAft>
                <a:spcPts val="0"/>
              </a:spcAft>
              <a:buClr>
                <a:schemeClr val="dk2"/>
              </a:buClr>
              <a:buSzPts val="3600"/>
              <a:buFont typeface="Open Sans"/>
              <a:buNone/>
              <a:defRPr sz="3600"/>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406" name="Google Shape;406;g2552a88f8a7_38_730"/>
          <p:cNvSpPr txBox="1">
            <a:spLocks noGrp="1"/>
          </p:cNvSpPr>
          <p:nvPr>
            <p:ph type="body" idx="1"/>
          </p:nvPr>
        </p:nvSpPr>
        <p:spPr>
          <a:xfrm>
            <a:off x="6468004" y="2185147"/>
            <a:ext cx="4886100" cy="39921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chemeClr val="dk2"/>
              </a:buClr>
              <a:buSzPts val="1900"/>
              <a:buChar char="•"/>
              <a:defRPr/>
            </a:lvl1pPr>
            <a:lvl2pPr marL="914400" lvl="1" indent="-349250" algn="l" rtl="0">
              <a:lnSpc>
                <a:spcPct val="90000"/>
              </a:lnSpc>
              <a:spcBef>
                <a:spcPts val="500"/>
              </a:spcBef>
              <a:spcAft>
                <a:spcPts val="0"/>
              </a:spcAft>
              <a:buClr>
                <a:schemeClr val="dk2"/>
              </a:buClr>
              <a:buSzPts val="1900"/>
              <a:buChar char="•"/>
              <a:defRPr/>
            </a:lvl2pPr>
            <a:lvl3pPr marL="1371600" lvl="2" indent="-349250" algn="l" rtl="0">
              <a:lnSpc>
                <a:spcPct val="90000"/>
              </a:lnSpc>
              <a:spcBef>
                <a:spcPts val="500"/>
              </a:spcBef>
              <a:spcAft>
                <a:spcPts val="0"/>
              </a:spcAft>
              <a:buClr>
                <a:schemeClr val="dk2"/>
              </a:buClr>
              <a:buSzPts val="1900"/>
              <a:buChar char="•"/>
              <a:defRPr/>
            </a:lvl3pPr>
            <a:lvl4pPr marL="1828800" lvl="3" indent="-349250" algn="l" rtl="0">
              <a:lnSpc>
                <a:spcPct val="90000"/>
              </a:lnSpc>
              <a:spcBef>
                <a:spcPts val="500"/>
              </a:spcBef>
              <a:spcAft>
                <a:spcPts val="0"/>
              </a:spcAft>
              <a:buClr>
                <a:schemeClr val="dk2"/>
              </a:buClr>
              <a:buSzPts val="1900"/>
              <a:buChar char="•"/>
              <a:defRPr/>
            </a:lvl4pPr>
            <a:lvl5pPr marL="2286000" lvl="4" indent="-349250" algn="l" rtl="0">
              <a:lnSpc>
                <a:spcPct val="90000"/>
              </a:lnSpc>
              <a:spcBef>
                <a:spcPts val="500"/>
              </a:spcBef>
              <a:spcAft>
                <a:spcPts val="0"/>
              </a:spcAft>
              <a:buClr>
                <a:schemeClr val="dk2"/>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407"/>
        <p:cNvGrpSpPr/>
        <p:nvPr/>
      </p:nvGrpSpPr>
      <p:grpSpPr>
        <a:xfrm>
          <a:off x="0" y="0"/>
          <a:ext cx="0" cy="0"/>
          <a:chOff x="0" y="0"/>
          <a:chExt cx="0" cy="0"/>
        </a:xfrm>
      </p:grpSpPr>
      <p:sp>
        <p:nvSpPr>
          <p:cNvPr id="408" name="Google Shape;408;g2552a88f8a7_38_733"/>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Autofit/>
          </a:bodyPr>
          <a:lstStyle>
            <a:lvl1pPr lvl="0" algn="l" rtl="0">
              <a:lnSpc>
                <a:spcPct val="90000"/>
              </a:lnSpc>
              <a:spcBef>
                <a:spcPts val="0"/>
              </a:spcBef>
              <a:spcAft>
                <a:spcPts val="0"/>
              </a:spcAft>
              <a:buSzPts val="4800"/>
              <a:buNone/>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409" name="Google Shape;409;g2552a88f8a7_38_733"/>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Autofit/>
          </a:bodyPr>
          <a:lstStyle>
            <a:lvl1pPr marL="457200" lvl="0" indent="-463550" algn="l" rtl="0">
              <a:lnSpc>
                <a:spcPct val="90000"/>
              </a:lnSpc>
              <a:spcBef>
                <a:spcPts val="1300"/>
              </a:spcBef>
              <a:spcAft>
                <a:spcPts val="0"/>
              </a:spcAft>
              <a:buSzPts val="3700"/>
              <a:buChar char="•"/>
              <a:defRPr/>
            </a:lvl1pPr>
            <a:lvl2pPr marL="914400" lvl="1" indent="-431800" algn="l" rtl="0">
              <a:lnSpc>
                <a:spcPct val="90000"/>
              </a:lnSpc>
              <a:spcBef>
                <a:spcPts val="700"/>
              </a:spcBef>
              <a:spcAft>
                <a:spcPts val="0"/>
              </a:spcAft>
              <a:buSzPts val="3200"/>
              <a:buChar char="•"/>
              <a:defRPr/>
            </a:lvl2pPr>
            <a:lvl3pPr marL="1371600" lvl="2" indent="-400050" algn="l" rtl="0">
              <a:lnSpc>
                <a:spcPct val="90000"/>
              </a:lnSpc>
              <a:spcBef>
                <a:spcPts val="700"/>
              </a:spcBef>
              <a:spcAft>
                <a:spcPts val="0"/>
              </a:spcAft>
              <a:buSzPts val="2700"/>
              <a:buChar char="•"/>
              <a:defRPr/>
            </a:lvl3pPr>
            <a:lvl4pPr marL="1828800" lvl="3" indent="-381000" algn="l" rtl="0">
              <a:lnSpc>
                <a:spcPct val="90000"/>
              </a:lnSpc>
              <a:spcBef>
                <a:spcPts val="700"/>
              </a:spcBef>
              <a:spcAft>
                <a:spcPts val="0"/>
              </a:spcAft>
              <a:buSzPts val="2400"/>
              <a:buChar char="•"/>
              <a:defRPr/>
            </a:lvl4pPr>
            <a:lvl5pPr marL="2286000" lvl="4" indent="-381000" algn="l" rtl="0">
              <a:lnSpc>
                <a:spcPct val="90000"/>
              </a:lnSpc>
              <a:spcBef>
                <a:spcPts val="700"/>
              </a:spcBef>
              <a:spcAft>
                <a:spcPts val="0"/>
              </a:spcAft>
              <a:buSzPts val="2400"/>
              <a:buChar char="•"/>
              <a:defRPr/>
            </a:lvl5pPr>
            <a:lvl6pPr marL="2743200" lvl="5" indent="-381000" algn="l" rtl="0">
              <a:lnSpc>
                <a:spcPct val="90000"/>
              </a:lnSpc>
              <a:spcBef>
                <a:spcPts val="700"/>
              </a:spcBef>
              <a:spcAft>
                <a:spcPts val="0"/>
              </a:spcAft>
              <a:buSzPts val="2400"/>
              <a:buChar char="•"/>
              <a:defRPr/>
            </a:lvl6pPr>
            <a:lvl7pPr marL="3200400" lvl="6" indent="-381000" algn="l" rtl="0">
              <a:lnSpc>
                <a:spcPct val="90000"/>
              </a:lnSpc>
              <a:spcBef>
                <a:spcPts val="700"/>
              </a:spcBef>
              <a:spcAft>
                <a:spcPts val="0"/>
              </a:spcAft>
              <a:buSzPts val="2400"/>
              <a:buChar char="•"/>
              <a:defRPr/>
            </a:lvl7pPr>
            <a:lvl8pPr marL="3657600" lvl="7" indent="-381000" algn="l" rtl="0">
              <a:lnSpc>
                <a:spcPct val="90000"/>
              </a:lnSpc>
              <a:spcBef>
                <a:spcPts val="700"/>
              </a:spcBef>
              <a:spcAft>
                <a:spcPts val="0"/>
              </a:spcAft>
              <a:buSzPts val="2400"/>
              <a:buChar char="•"/>
              <a:defRPr/>
            </a:lvl8pPr>
            <a:lvl9pPr marL="4114800" lvl="8" indent="-381000" algn="l" rtl="0">
              <a:lnSpc>
                <a:spcPct val="90000"/>
              </a:lnSpc>
              <a:spcBef>
                <a:spcPts val="700"/>
              </a:spcBef>
              <a:spcAft>
                <a:spcPts val="0"/>
              </a:spcAft>
              <a:buSzPts val="2400"/>
              <a:buChar char="•"/>
              <a:defRPr/>
            </a:lvl9pPr>
          </a:lstStyle>
          <a:p>
            <a:endParaRPr/>
          </a:p>
        </p:txBody>
      </p:sp>
      <p:sp>
        <p:nvSpPr>
          <p:cNvPr id="410" name="Google Shape;410;g2552a88f8a7_38_733"/>
          <p:cNvSpPr txBox="1">
            <a:spLocks noGrp="1"/>
          </p:cNvSpPr>
          <p:nvPr>
            <p:ph type="dt" idx="10"/>
          </p:nvPr>
        </p:nvSpPr>
        <p:spPr>
          <a:xfrm>
            <a:off x="10742763" y="6518753"/>
            <a:ext cx="13344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411" name="Google Shape;411;g2552a88f8a7_38_733"/>
          <p:cNvSpPr txBox="1">
            <a:spLocks noGrp="1"/>
          </p:cNvSpPr>
          <p:nvPr>
            <p:ph type="ftr" idx="11"/>
          </p:nvPr>
        </p:nvSpPr>
        <p:spPr>
          <a:xfrm>
            <a:off x="1140124" y="6526062"/>
            <a:ext cx="9476100" cy="365100"/>
          </a:xfrm>
          <a:prstGeom prst="rect">
            <a:avLst/>
          </a:prstGeom>
          <a:noFill/>
          <a:ln>
            <a:noFill/>
          </a:ln>
        </p:spPr>
        <p:txBody>
          <a:bodyPr spcFirstLastPara="1" wrap="square" lIns="121900" tIns="60925" rIns="121900" bIns="60925" anchor="ctr" anchorCtr="0">
            <a:noAutofit/>
          </a:bodyPr>
          <a:lstStyle>
            <a:lvl1pPr lvl="0" algn="ct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412" name="Google Shape;412;g2552a88f8a7_38_733"/>
          <p:cNvSpPr txBox="1">
            <a:spLocks noGrp="1"/>
          </p:cNvSpPr>
          <p:nvPr>
            <p:ph type="sldNum" idx="12"/>
          </p:nvPr>
        </p:nvSpPr>
        <p:spPr>
          <a:xfrm>
            <a:off x="30196" y="6526062"/>
            <a:ext cx="981900" cy="365100"/>
          </a:xfrm>
          <a:prstGeom prst="rect">
            <a:avLst/>
          </a:prstGeom>
          <a:noFill/>
          <a:ln>
            <a:noFill/>
          </a:ln>
        </p:spPr>
        <p:txBody>
          <a:bodyPr spcFirstLastPara="1" wrap="square" lIns="121900" tIns="60925" rIns="121900" bIns="60925" anchor="ctr" anchorCtr="0">
            <a:noAutofit/>
          </a:bodyPr>
          <a:lstStyle>
            <a:lvl1pPr marL="0" marR="0" lvl="0"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slide ELIXIR">
  <p:cSld name="Title slide ELIXIR">
    <p:spTree>
      <p:nvGrpSpPr>
        <p:cNvPr id="1" name="Shape 417"/>
        <p:cNvGrpSpPr/>
        <p:nvPr/>
      </p:nvGrpSpPr>
      <p:grpSpPr>
        <a:xfrm>
          <a:off x="0" y="0"/>
          <a:ext cx="0" cy="0"/>
          <a:chOff x="0" y="0"/>
          <a:chExt cx="0" cy="0"/>
        </a:xfrm>
      </p:grpSpPr>
      <p:pic>
        <p:nvPicPr>
          <p:cNvPr id="418" name="Google Shape;418;g2552a88f8a7_24_99" descr="elixir_helix_200_2.eps"/>
          <p:cNvPicPr preferRelativeResize="0"/>
          <p:nvPr/>
        </p:nvPicPr>
        <p:blipFill rotWithShape="1">
          <a:blip r:embed="rId2">
            <a:alphaModFix/>
          </a:blip>
          <a:srcRect/>
          <a:stretch/>
        </p:blipFill>
        <p:spPr>
          <a:xfrm>
            <a:off x="-48683" y="-26988"/>
            <a:ext cx="12240682" cy="6186487"/>
          </a:xfrm>
          <a:prstGeom prst="rect">
            <a:avLst/>
          </a:prstGeom>
          <a:noFill/>
          <a:ln>
            <a:noFill/>
          </a:ln>
        </p:spPr>
      </p:pic>
      <p:pic>
        <p:nvPicPr>
          <p:cNvPr id="419" name="Google Shape;419;g2552a88f8a7_24_99" descr="elixir_1_RZ_mac.eps"/>
          <p:cNvPicPr preferRelativeResize="0"/>
          <p:nvPr/>
        </p:nvPicPr>
        <p:blipFill rotWithShape="1">
          <a:blip r:embed="rId3">
            <a:alphaModFix/>
          </a:blip>
          <a:srcRect/>
          <a:stretch/>
        </p:blipFill>
        <p:spPr>
          <a:xfrm>
            <a:off x="334434" y="4760686"/>
            <a:ext cx="2427818" cy="1851251"/>
          </a:xfrm>
          <a:prstGeom prst="rect">
            <a:avLst/>
          </a:prstGeom>
          <a:noFill/>
          <a:ln>
            <a:noFill/>
          </a:ln>
        </p:spPr>
      </p:pic>
      <p:sp>
        <p:nvSpPr>
          <p:cNvPr id="420" name="Google Shape;420;g2552a88f8a7_24_99"/>
          <p:cNvSpPr txBox="1"/>
          <p:nvPr/>
        </p:nvSpPr>
        <p:spPr>
          <a:xfrm>
            <a:off x="7440084" y="6237289"/>
            <a:ext cx="3903000" cy="435000"/>
          </a:xfrm>
          <a:prstGeom prst="rect">
            <a:avLst/>
          </a:prstGeom>
          <a:noFill/>
          <a:ln>
            <a:noFill/>
          </a:ln>
        </p:spPr>
        <p:txBody>
          <a:bodyPr spcFirstLastPara="1" wrap="square" lIns="65300" tIns="32650" rIns="65300" bIns="32650" anchor="t" anchorCtr="0">
            <a:noAutofit/>
          </a:bodyPr>
          <a:lstStyle/>
          <a:p>
            <a:pPr marL="0" marR="0" lvl="0" indent="0" algn="r" rtl="0">
              <a:spcBef>
                <a:spcPts val="0"/>
              </a:spcBef>
              <a:spcAft>
                <a:spcPts val="0"/>
              </a:spcAft>
              <a:buNone/>
            </a:pPr>
            <a:r>
              <a:rPr lang="en-GB" sz="2400" b="0" i="1" u="none" strike="noStrike" cap="none">
                <a:solidFill>
                  <a:srgbClr val="003F41"/>
                </a:solidFill>
                <a:latin typeface="Corbel"/>
                <a:ea typeface="Corbel"/>
                <a:cs typeface="Corbel"/>
                <a:sym typeface="Corbel"/>
              </a:rPr>
              <a:t>www.elixir-europe.org</a:t>
            </a:r>
            <a:endParaRPr sz="2400" b="0" i="1" u="none" strike="noStrike" cap="none">
              <a:solidFill>
                <a:srgbClr val="003F41"/>
              </a:solidFill>
              <a:latin typeface="Corbel"/>
              <a:ea typeface="Corbel"/>
              <a:cs typeface="Corbel"/>
              <a:sym typeface="Corbel"/>
            </a:endParaRPr>
          </a:p>
        </p:txBody>
      </p:sp>
      <p:sp>
        <p:nvSpPr>
          <p:cNvPr id="421" name="Google Shape;421;g2552a88f8a7_24_99"/>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400"/>
              <a:buNone/>
              <a:defRPr sz="5000" b="1">
                <a:solidFill>
                  <a:srgbClr val="003F41"/>
                </a:solidFill>
                <a:latin typeface="Corbel"/>
                <a:ea typeface="Corbel"/>
                <a:cs typeface="Corbel"/>
                <a:sym typeface="Corbe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22" name="Google Shape;422;g2552a88f8a7_24_99"/>
          <p:cNvSpPr txBox="1">
            <a:spLocks noGrp="1"/>
          </p:cNvSpPr>
          <p:nvPr>
            <p:ph type="subTitle" idx="1"/>
          </p:nvPr>
        </p:nvSpPr>
        <p:spPr>
          <a:xfrm>
            <a:off x="3503712" y="4293097"/>
            <a:ext cx="7755600" cy="899700"/>
          </a:xfrm>
          <a:prstGeom prst="rect">
            <a:avLst/>
          </a:prstGeom>
          <a:noFill/>
          <a:ln>
            <a:noFill/>
          </a:ln>
        </p:spPr>
        <p:txBody>
          <a:bodyPr spcFirstLastPara="1" wrap="square" lIns="0" tIns="0" rIns="0" bIns="0" anchor="t" anchorCtr="0">
            <a:noAutofit/>
          </a:bodyPr>
          <a:lstStyle>
            <a:lvl1pPr lvl="0" algn="r" rtl="0">
              <a:spcBef>
                <a:spcPts val="560"/>
              </a:spcBef>
              <a:spcAft>
                <a:spcPts val="0"/>
              </a:spcAft>
              <a:buSzPts val="2800"/>
              <a:buFont typeface="Corbel"/>
              <a:buNone/>
              <a:defRPr sz="2800" i="1"/>
            </a:lvl1pPr>
            <a:lvl2pPr lvl="1" algn="ctr" rtl="0">
              <a:spcBef>
                <a:spcPts val="600"/>
              </a:spcBef>
              <a:spcAft>
                <a:spcPts val="0"/>
              </a:spcAft>
              <a:buSzPts val="2000"/>
              <a:buNone/>
              <a:defRPr>
                <a:solidFill>
                  <a:srgbClr val="888888"/>
                </a:solidFill>
              </a:defRPr>
            </a:lvl2pPr>
            <a:lvl3pPr lvl="2" algn="ctr" rtl="0">
              <a:spcBef>
                <a:spcPts val="600"/>
              </a:spcBef>
              <a:spcAft>
                <a:spcPts val="0"/>
              </a:spcAft>
              <a:buSzPts val="2000"/>
              <a:buNone/>
              <a:defRPr>
                <a:solidFill>
                  <a:srgbClr val="888888"/>
                </a:solidFill>
              </a:defRPr>
            </a:lvl3pPr>
            <a:lvl4pPr lvl="3" algn="ctr" rtl="0">
              <a:spcBef>
                <a:spcPts val="600"/>
              </a:spcBef>
              <a:spcAft>
                <a:spcPts val="0"/>
              </a:spcAft>
              <a:buSzPts val="2000"/>
              <a:buNone/>
              <a:defRPr>
                <a:solidFill>
                  <a:srgbClr val="888888"/>
                </a:solidFill>
              </a:defRPr>
            </a:lvl4pPr>
            <a:lvl5pPr lvl="4" algn="ctr" rtl="0">
              <a:spcBef>
                <a:spcPts val="600"/>
              </a:spcBef>
              <a:spcAft>
                <a:spcPts val="0"/>
              </a:spcAft>
              <a:buSzPts val="2000"/>
              <a:buNone/>
              <a:defRPr>
                <a:solidFill>
                  <a:srgbClr val="888888"/>
                </a:solidFill>
              </a:defRPr>
            </a:lvl5pPr>
            <a:lvl6pPr lvl="5" algn="ctr" rtl="0">
              <a:spcBef>
                <a:spcPts val="600"/>
              </a:spcBef>
              <a:spcAft>
                <a:spcPts val="0"/>
              </a:spcAft>
              <a:buSzPts val="2000"/>
              <a:buNone/>
              <a:defRPr>
                <a:solidFill>
                  <a:srgbClr val="888888"/>
                </a:solidFill>
              </a:defRPr>
            </a:lvl6pPr>
            <a:lvl7pPr lvl="6" algn="ctr" rtl="0">
              <a:spcBef>
                <a:spcPts val="400"/>
              </a:spcBef>
              <a:spcAft>
                <a:spcPts val="0"/>
              </a:spcAft>
              <a:buSzPts val="2000"/>
              <a:buNone/>
              <a:defRPr>
                <a:solidFill>
                  <a:srgbClr val="888888"/>
                </a:solidFill>
              </a:defRPr>
            </a:lvl7pPr>
            <a:lvl8pPr lvl="7" algn="ctr" rtl="0">
              <a:spcBef>
                <a:spcPts val="400"/>
              </a:spcBef>
              <a:spcAft>
                <a:spcPts val="0"/>
              </a:spcAft>
              <a:buSzPts val="2000"/>
              <a:buNone/>
              <a:defRPr>
                <a:solidFill>
                  <a:srgbClr val="888888"/>
                </a:solidFill>
              </a:defRPr>
            </a:lvl8pPr>
            <a:lvl9pPr lvl="8" algn="ctr" rtl="0">
              <a:spcBef>
                <a:spcPts val="400"/>
              </a:spcBef>
              <a:spcAft>
                <a:spcPts val="0"/>
              </a:spcAft>
              <a:buSzPts val="2000"/>
              <a:buNone/>
              <a:defRPr>
                <a:solidFill>
                  <a:srgbClr val="888888"/>
                </a:solidFill>
              </a:defRPr>
            </a:lvl9pPr>
          </a:lstStyle>
          <a:p>
            <a:endParaRPr/>
          </a:p>
        </p:txBody>
      </p:sp>
      <p:sp>
        <p:nvSpPr>
          <p:cNvPr id="423" name="Google Shape;423;g2552a88f8a7_24_99"/>
          <p:cNvSpPr txBox="1">
            <a:spLocks noGrp="1"/>
          </p:cNvSpPr>
          <p:nvPr>
            <p:ph type="body" idx="2"/>
          </p:nvPr>
        </p:nvSpPr>
        <p:spPr>
          <a:xfrm>
            <a:off x="6761891" y="5192680"/>
            <a:ext cx="4512600" cy="360000"/>
          </a:xfrm>
          <a:prstGeom prst="rect">
            <a:avLst/>
          </a:prstGeom>
          <a:noFill/>
          <a:ln>
            <a:noFill/>
          </a:ln>
        </p:spPr>
        <p:txBody>
          <a:bodyPr spcFirstLastPara="1" wrap="square" lIns="0" tIns="0" rIns="0" bIns="0" anchor="t" anchorCtr="0">
            <a:noAutofit/>
          </a:bodyPr>
          <a:lstStyle>
            <a:lvl1pPr marL="457200" lvl="0" indent="-228600" algn="r" rtl="0">
              <a:spcBef>
                <a:spcPts val="360"/>
              </a:spcBef>
              <a:spcAft>
                <a:spcPts val="0"/>
              </a:spcAft>
              <a:buSzPts val="1800"/>
              <a:buFont typeface="Corbel"/>
              <a:buNone/>
              <a:defRPr sz="1800">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24"/>
        <p:cNvGrpSpPr/>
        <p:nvPr/>
      </p:nvGrpSpPr>
      <p:grpSpPr>
        <a:xfrm>
          <a:off x="0" y="0"/>
          <a:ext cx="0" cy="0"/>
          <a:chOff x="0" y="0"/>
          <a:chExt cx="0" cy="0"/>
        </a:xfrm>
      </p:grpSpPr>
      <p:pic>
        <p:nvPicPr>
          <p:cNvPr id="425" name="Google Shape;425;g2552a88f8a7_24_106" descr="ELIXIR_logo.jpg"/>
          <p:cNvPicPr preferRelativeResize="0"/>
          <p:nvPr/>
        </p:nvPicPr>
        <p:blipFill rotWithShape="1">
          <a:blip r:embed="rId2">
            <a:alphaModFix/>
          </a:blip>
          <a:srcRect/>
          <a:stretch/>
        </p:blipFill>
        <p:spPr>
          <a:xfrm>
            <a:off x="10513484" y="5742879"/>
            <a:ext cx="1320800" cy="953198"/>
          </a:xfrm>
          <a:prstGeom prst="rect">
            <a:avLst/>
          </a:prstGeom>
          <a:noFill/>
          <a:ln>
            <a:noFill/>
          </a:ln>
        </p:spPr>
      </p:pic>
      <p:sp>
        <p:nvSpPr>
          <p:cNvPr id="426" name="Google Shape;426;g2552a88f8a7_24_106"/>
          <p:cNvSpPr txBox="1">
            <a:spLocks noGrp="1"/>
          </p:cNvSpPr>
          <p:nvPr>
            <p:ph type="title"/>
          </p:nvPr>
        </p:nvSpPr>
        <p:spPr>
          <a:xfrm>
            <a:off x="719403" y="332656"/>
            <a:ext cx="10871100" cy="648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27" name="Google Shape;427;g2552a88f8a7_24_106"/>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lvl="0" indent="-342900" algn="l" rtl="0">
              <a:spcBef>
                <a:spcPts val="36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428"/>
        <p:cNvGrpSpPr/>
        <p:nvPr/>
      </p:nvGrpSpPr>
      <p:grpSpPr>
        <a:xfrm>
          <a:off x="0" y="0"/>
          <a:ext cx="0" cy="0"/>
          <a:chOff x="0" y="0"/>
          <a:chExt cx="0" cy="0"/>
        </a:xfrm>
      </p:grpSpPr>
      <p:pic>
        <p:nvPicPr>
          <p:cNvPr id="429" name="Google Shape;429;g2552a88f8a7_24_110" descr="elixir_helix_200_2.eps"/>
          <p:cNvPicPr preferRelativeResize="0"/>
          <p:nvPr/>
        </p:nvPicPr>
        <p:blipFill rotWithShape="1">
          <a:blip r:embed="rId2">
            <a:alphaModFix/>
          </a:blip>
          <a:srcRect/>
          <a:stretch/>
        </p:blipFill>
        <p:spPr>
          <a:xfrm>
            <a:off x="-48683" y="-26988"/>
            <a:ext cx="12240682" cy="6186487"/>
          </a:xfrm>
          <a:prstGeom prst="rect">
            <a:avLst/>
          </a:prstGeom>
          <a:noFill/>
          <a:ln>
            <a:noFill/>
          </a:ln>
        </p:spPr>
      </p:pic>
      <p:pic>
        <p:nvPicPr>
          <p:cNvPr id="430" name="Google Shape;430;g2552a88f8a7_24_110" descr="elixir_1_RZ_mac.eps"/>
          <p:cNvPicPr preferRelativeResize="0"/>
          <p:nvPr/>
        </p:nvPicPr>
        <p:blipFill rotWithShape="1">
          <a:blip r:embed="rId3">
            <a:alphaModFix/>
          </a:blip>
          <a:srcRect/>
          <a:stretch/>
        </p:blipFill>
        <p:spPr>
          <a:xfrm>
            <a:off x="334434" y="4951141"/>
            <a:ext cx="2427817" cy="1660798"/>
          </a:xfrm>
          <a:prstGeom prst="rect">
            <a:avLst/>
          </a:prstGeom>
          <a:noFill/>
          <a:ln>
            <a:noFill/>
          </a:ln>
        </p:spPr>
      </p:pic>
      <p:sp>
        <p:nvSpPr>
          <p:cNvPr id="431" name="Google Shape;431;g2552a88f8a7_24_110"/>
          <p:cNvSpPr txBox="1">
            <a:spLocks noGrp="1"/>
          </p:cNvSpPr>
          <p:nvPr>
            <p:ph type="ctrTitle"/>
          </p:nvPr>
        </p:nvSpPr>
        <p:spPr>
          <a:xfrm>
            <a:off x="911424" y="3645025"/>
            <a:ext cx="10363200" cy="12249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400"/>
              <a:buNone/>
              <a:defRPr sz="4000" b="1">
                <a:solidFill>
                  <a:srgbClr val="172C4B"/>
                </a:solidFill>
                <a:latin typeface="Corbel"/>
                <a:ea typeface="Corbel"/>
                <a:cs typeface="Corbel"/>
                <a:sym typeface="Corbe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32" name="Google Shape;432;g2552a88f8a7_24_110"/>
          <p:cNvSpPr txBox="1">
            <a:spLocks noGrp="1"/>
          </p:cNvSpPr>
          <p:nvPr>
            <p:ph type="body" idx="1"/>
          </p:nvPr>
        </p:nvSpPr>
        <p:spPr>
          <a:xfrm>
            <a:off x="6768075" y="4869160"/>
            <a:ext cx="4512600" cy="360000"/>
          </a:xfrm>
          <a:prstGeom prst="rect">
            <a:avLst/>
          </a:prstGeom>
          <a:noFill/>
          <a:ln>
            <a:noFill/>
          </a:ln>
        </p:spPr>
        <p:txBody>
          <a:bodyPr spcFirstLastPara="1" wrap="square" lIns="0" tIns="0" rIns="0" bIns="0" anchor="t" anchorCtr="0">
            <a:noAutofit/>
          </a:bodyPr>
          <a:lstStyle>
            <a:lvl1pPr marL="457200" lvl="0" indent="-228600" algn="r" rtl="0">
              <a:spcBef>
                <a:spcPts val="360"/>
              </a:spcBef>
              <a:spcAft>
                <a:spcPts val="0"/>
              </a:spcAft>
              <a:buSzPts val="1800"/>
              <a:buFont typeface="Corbel"/>
              <a:buNone/>
              <a:defRPr sz="1800">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slide EXCELERATE">
  <p:cSld name="Title slide EXCELERATE">
    <p:spTree>
      <p:nvGrpSpPr>
        <p:cNvPr id="1" name="Shape 433"/>
        <p:cNvGrpSpPr/>
        <p:nvPr/>
      </p:nvGrpSpPr>
      <p:grpSpPr>
        <a:xfrm>
          <a:off x="0" y="0"/>
          <a:ext cx="0" cy="0"/>
          <a:chOff x="0" y="0"/>
          <a:chExt cx="0" cy="0"/>
        </a:xfrm>
      </p:grpSpPr>
      <p:pic>
        <p:nvPicPr>
          <p:cNvPr id="434" name="Google Shape;434;g2552a88f8a7_24_115" descr="elixir_helix_200_2.eps"/>
          <p:cNvPicPr preferRelativeResize="0"/>
          <p:nvPr/>
        </p:nvPicPr>
        <p:blipFill rotWithShape="1">
          <a:blip r:embed="rId2">
            <a:alphaModFix/>
          </a:blip>
          <a:srcRect/>
          <a:stretch/>
        </p:blipFill>
        <p:spPr>
          <a:xfrm>
            <a:off x="-48683" y="-26988"/>
            <a:ext cx="12240682" cy="6186487"/>
          </a:xfrm>
          <a:prstGeom prst="rect">
            <a:avLst/>
          </a:prstGeom>
          <a:noFill/>
          <a:ln>
            <a:noFill/>
          </a:ln>
        </p:spPr>
      </p:pic>
      <p:sp>
        <p:nvSpPr>
          <p:cNvPr id="435" name="Google Shape;435;g2552a88f8a7_24_115"/>
          <p:cNvSpPr txBox="1"/>
          <p:nvPr/>
        </p:nvSpPr>
        <p:spPr>
          <a:xfrm>
            <a:off x="4967817" y="6092041"/>
            <a:ext cx="6398700" cy="435000"/>
          </a:xfrm>
          <a:prstGeom prst="rect">
            <a:avLst/>
          </a:prstGeom>
          <a:noFill/>
          <a:ln>
            <a:noFill/>
          </a:ln>
        </p:spPr>
        <p:txBody>
          <a:bodyPr spcFirstLastPara="1" wrap="square" lIns="65300" tIns="32650" rIns="65300" bIns="32650" anchor="t" anchorCtr="0">
            <a:noAutofit/>
          </a:bodyPr>
          <a:lstStyle/>
          <a:p>
            <a:pPr marL="0" marR="0" lvl="0" indent="0" algn="r" rtl="0">
              <a:spcBef>
                <a:spcPts val="0"/>
              </a:spcBef>
              <a:spcAft>
                <a:spcPts val="0"/>
              </a:spcAft>
              <a:buNone/>
            </a:pPr>
            <a:r>
              <a:rPr lang="en-GB" sz="2400" b="0" i="1" u="none" strike="noStrike" cap="none">
                <a:solidFill>
                  <a:srgbClr val="003F41"/>
                </a:solidFill>
                <a:latin typeface="Corbel"/>
                <a:ea typeface="Corbel"/>
                <a:cs typeface="Corbel"/>
                <a:sym typeface="Corbel"/>
              </a:rPr>
              <a:t>www.elixir-europe.org/excelerate</a:t>
            </a:r>
            <a:endParaRPr sz="2400" b="0" i="1" u="none" strike="noStrike" cap="none">
              <a:solidFill>
                <a:srgbClr val="003F41"/>
              </a:solidFill>
              <a:latin typeface="Corbel"/>
              <a:ea typeface="Corbel"/>
              <a:cs typeface="Corbel"/>
              <a:sym typeface="Corbel"/>
            </a:endParaRPr>
          </a:p>
        </p:txBody>
      </p:sp>
      <p:pic>
        <p:nvPicPr>
          <p:cNvPr id="436" name="Google Shape;436;g2552a88f8a7_24_115" descr="Excelerate_whitebackground.png"/>
          <p:cNvPicPr preferRelativeResize="0"/>
          <p:nvPr/>
        </p:nvPicPr>
        <p:blipFill rotWithShape="1">
          <a:blip r:embed="rId3">
            <a:alphaModFix/>
          </a:blip>
          <a:srcRect/>
          <a:stretch/>
        </p:blipFill>
        <p:spPr>
          <a:xfrm>
            <a:off x="2351617" y="4962293"/>
            <a:ext cx="2616199" cy="968606"/>
          </a:xfrm>
          <a:prstGeom prst="rect">
            <a:avLst/>
          </a:prstGeom>
          <a:noFill/>
          <a:ln>
            <a:noFill/>
          </a:ln>
        </p:spPr>
      </p:pic>
      <p:pic>
        <p:nvPicPr>
          <p:cNvPr id="437" name="Google Shape;437;g2552a88f8a7_24_115"/>
          <p:cNvPicPr preferRelativeResize="0"/>
          <p:nvPr/>
        </p:nvPicPr>
        <p:blipFill rotWithShape="1">
          <a:blip r:embed="rId4">
            <a:alphaModFix/>
          </a:blip>
          <a:srcRect/>
          <a:stretch/>
        </p:blipFill>
        <p:spPr>
          <a:xfrm>
            <a:off x="431800" y="4949046"/>
            <a:ext cx="1619251" cy="1034242"/>
          </a:xfrm>
          <a:prstGeom prst="rect">
            <a:avLst/>
          </a:prstGeom>
          <a:noFill/>
          <a:ln>
            <a:noFill/>
          </a:ln>
        </p:spPr>
      </p:pic>
      <p:sp>
        <p:nvSpPr>
          <p:cNvPr id="438" name="Google Shape;438;g2552a88f8a7_24_115"/>
          <p:cNvSpPr/>
          <p:nvPr/>
        </p:nvSpPr>
        <p:spPr>
          <a:xfrm>
            <a:off x="431800" y="6092825"/>
            <a:ext cx="4800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00" b="0" i="0" u="none" strike="noStrike" cap="none">
                <a:solidFill>
                  <a:srgbClr val="7F7F7F"/>
                </a:solidFill>
                <a:latin typeface="Arial"/>
                <a:ea typeface="Arial"/>
                <a:cs typeface="Arial"/>
                <a:sym typeface="Arial"/>
              </a:rPr>
              <a:t>ELIXIR-EXCELERATE is funded by the European Commission within the Research Infrastructures programme of Horizon 2020, grant agreement number 676559.</a:t>
            </a:r>
            <a:endParaRPr/>
          </a:p>
        </p:txBody>
      </p:sp>
      <p:sp>
        <p:nvSpPr>
          <p:cNvPr id="439" name="Google Shape;439;g2552a88f8a7_24_115"/>
          <p:cNvSpPr txBox="1">
            <a:spLocks noGrp="1"/>
          </p:cNvSpPr>
          <p:nvPr>
            <p:ph type="ctrTitle"/>
          </p:nvPr>
        </p:nvSpPr>
        <p:spPr>
          <a:xfrm>
            <a:off x="911424" y="3356993"/>
            <a:ext cx="10363200" cy="8640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400"/>
              <a:buNone/>
              <a:defRPr sz="5000" b="1">
                <a:solidFill>
                  <a:srgbClr val="003F41"/>
                </a:solidFill>
                <a:latin typeface="Corbel"/>
                <a:ea typeface="Corbel"/>
                <a:cs typeface="Corbel"/>
                <a:sym typeface="Corbe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40" name="Google Shape;440;g2552a88f8a7_24_115"/>
          <p:cNvSpPr txBox="1">
            <a:spLocks noGrp="1"/>
          </p:cNvSpPr>
          <p:nvPr>
            <p:ph type="subTitle" idx="1"/>
          </p:nvPr>
        </p:nvSpPr>
        <p:spPr>
          <a:xfrm>
            <a:off x="3503712" y="4293097"/>
            <a:ext cx="7755600" cy="899700"/>
          </a:xfrm>
          <a:prstGeom prst="rect">
            <a:avLst/>
          </a:prstGeom>
          <a:noFill/>
          <a:ln>
            <a:noFill/>
          </a:ln>
        </p:spPr>
        <p:txBody>
          <a:bodyPr spcFirstLastPara="1" wrap="square" lIns="0" tIns="0" rIns="0" bIns="0" anchor="t" anchorCtr="0">
            <a:noAutofit/>
          </a:bodyPr>
          <a:lstStyle>
            <a:lvl1pPr lvl="0" algn="r" rtl="0">
              <a:spcBef>
                <a:spcPts val="560"/>
              </a:spcBef>
              <a:spcAft>
                <a:spcPts val="0"/>
              </a:spcAft>
              <a:buSzPts val="2800"/>
              <a:buFont typeface="Corbel"/>
              <a:buNone/>
              <a:defRPr sz="2800" i="1"/>
            </a:lvl1pPr>
            <a:lvl2pPr lvl="1" algn="ctr" rtl="0">
              <a:spcBef>
                <a:spcPts val="600"/>
              </a:spcBef>
              <a:spcAft>
                <a:spcPts val="0"/>
              </a:spcAft>
              <a:buSzPts val="2000"/>
              <a:buNone/>
              <a:defRPr>
                <a:solidFill>
                  <a:srgbClr val="888888"/>
                </a:solidFill>
              </a:defRPr>
            </a:lvl2pPr>
            <a:lvl3pPr lvl="2" algn="ctr" rtl="0">
              <a:spcBef>
                <a:spcPts val="600"/>
              </a:spcBef>
              <a:spcAft>
                <a:spcPts val="0"/>
              </a:spcAft>
              <a:buSzPts val="2000"/>
              <a:buNone/>
              <a:defRPr>
                <a:solidFill>
                  <a:srgbClr val="888888"/>
                </a:solidFill>
              </a:defRPr>
            </a:lvl3pPr>
            <a:lvl4pPr lvl="3" algn="ctr" rtl="0">
              <a:spcBef>
                <a:spcPts val="600"/>
              </a:spcBef>
              <a:spcAft>
                <a:spcPts val="0"/>
              </a:spcAft>
              <a:buSzPts val="2000"/>
              <a:buNone/>
              <a:defRPr>
                <a:solidFill>
                  <a:srgbClr val="888888"/>
                </a:solidFill>
              </a:defRPr>
            </a:lvl4pPr>
            <a:lvl5pPr lvl="4" algn="ctr" rtl="0">
              <a:spcBef>
                <a:spcPts val="600"/>
              </a:spcBef>
              <a:spcAft>
                <a:spcPts val="0"/>
              </a:spcAft>
              <a:buSzPts val="2000"/>
              <a:buNone/>
              <a:defRPr>
                <a:solidFill>
                  <a:srgbClr val="888888"/>
                </a:solidFill>
              </a:defRPr>
            </a:lvl5pPr>
            <a:lvl6pPr lvl="5" algn="ctr" rtl="0">
              <a:spcBef>
                <a:spcPts val="600"/>
              </a:spcBef>
              <a:spcAft>
                <a:spcPts val="0"/>
              </a:spcAft>
              <a:buSzPts val="2000"/>
              <a:buNone/>
              <a:defRPr>
                <a:solidFill>
                  <a:srgbClr val="888888"/>
                </a:solidFill>
              </a:defRPr>
            </a:lvl6pPr>
            <a:lvl7pPr lvl="6" algn="ctr" rtl="0">
              <a:spcBef>
                <a:spcPts val="400"/>
              </a:spcBef>
              <a:spcAft>
                <a:spcPts val="0"/>
              </a:spcAft>
              <a:buSzPts val="2000"/>
              <a:buNone/>
              <a:defRPr>
                <a:solidFill>
                  <a:srgbClr val="888888"/>
                </a:solidFill>
              </a:defRPr>
            </a:lvl7pPr>
            <a:lvl8pPr lvl="7" algn="ctr" rtl="0">
              <a:spcBef>
                <a:spcPts val="400"/>
              </a:spcBef>
              <a:spcAft>
                <a:spcPts val="0"/>
              </a:spcAft>
              <a:buSzPts val="2000"/>
              <a:buNone/>
              <a:defRPr>
                <a:solidFill>
                  <a:srgbClr val="888888"/>
                </a:solidFill>
              </a:defRPr>
            </a:lvl8pPr>
            <a:lvl9pPr lvl="8" algn="ctr" rtl="0">
              <a:spcBef>
                <a:spcPts val="400"/>
              </a:spcBef>
              <a:spcAft>
                <a:spcPts val="0"/>
              </a:spcAft>
              <a:buSzPts val="2000"/>
              <a:buNone/>
              <a:defRPr>
                <a:solidFill>
                  <a:srgbClr val="888888"/>
                </a:solidFill>
              </a:defRPr>
            </a:lvl9pPr>
          </a:lstStyle>
          <a:p>
            <a:endParaRPr/>
          </a:p>
        </p:txBody>
      </p:sp>
      <p:sp>
        <p:nvSpPr>
          <p:cNvPr id="441" name="Google Shape;441;g2552a88f8a7_24_115"/>
          <p:cNvSpPr txBox="1">
            <a:spLocks noGrp="1"/>
          </p:cNvSpPr>
          <p:nvPr>
            <p:ph type="body" idx="2"/>
          </p:nvPr>
        </p:nvSpPr>
        <p:spPr>
          <a:xfrm>
            <a:off x="6761891" y="5192680"/>
            <a:ext cx="4512600" cy="360000"/>
          </a:xfrm>
          <a:prstGeom prst="rect">
            <a:avLst/>
          </a:prstGeom>
          <a:noFill/>
          <a:ln>
            <a:noFill/>
          </a:ln>
        </p:spPr>
        <p:txBody>
          <a:bodyPr spcFirstLastPara="1" wrap="square" lIns="0" tIns="0" rIns="0" bIns="0" anchor="t" anchorCtr="0">
            <a:noAutofit/>
          </a:bodyPr>
          <a:lstStyle>
            <a:lvl1pPr marL="457200" lvl="0" indent="-228600" algn="r" rtl="0">
              <a:spcBef>
                <a:spcPts val="360"/>
              </a:spcBef>
              <a:spcAft>
                <a:spcPts val="0"/>
              </a:spcAft>
              <a:buSzPts val="1800"/>
              <a:buFont typeface="Corbel"/>
              <a:buNone/>
              <a:defRPr sz="1800">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ELIXIR-thank-you">
  <p:cSld name="ELIXIR-thank-you">
    <p:spTree>
      <p:nvGrpSpPr>
        <p:cNvPr id="1" name="Shape 442"/>
        <p:cNvGrpSpPr/>
        <p:nvPr/>
      </p:nvGrpSpPr>
      <p:grpSpPr>
        <a:xfrm>
          <a:off x="0" y="0"/>
          <a:ext cx="0" cy="0"/>
          <a:chOff x="0" y="0"/>
          <a:chExt cx="0" cy="0"/>
        </a:xfrm>
      </p:grpSpPr>
      <p:pic>
        <p:nvPicPr>
          <p:cNvPr id="443" name="Google Shape;443;g2552a88f8a7_24_124" descr="elixir_helix_200_2.eps"/>
          <p:cNvPicPr preferRelativeResize="0"/>
          <p:nvPr/>
        </p:nvPicPr>
        <p:blipFill rotWithShape="1">
          <a:blip r:embed="rId2">
            <a:alphaModFix/>
          </a:blip>
          <a:srcRect/>
          <a:stretch/>
        </p:blipFill>
        <p:spPr>
          <a:xfrm>
            <a:off x="-48682" y="-26988"/>
            <a:ext cx="12240685" cy="6186487"/>
          </a:xfrm>
          <a:prstGeom prst="rect">
            <a:avLst/>
          </a:prstGeom>
          <a:noFill/>
          <a:ln>
            <a:noFill/>
          </a:ln>
        </p:spPr>
      </p:pic>
      <p:pic>
        <p:nvPicPr>
          <p:cNvPr id="444" name="Google Shape;444;g2552a88f8a7_24_124" descr="elixir_1_RZ_mac.eps"/>
          <p:cNvPicPr preferRelativeResize="0"/>
          <p:nvPr/>
        </p:nvPicPr>
        <p:blipFill rotWithShape="1">
          <a:blip r:embed="rId3">
            <a:alphaModFix/>
          </a:blip>
          <a:srcRect/>
          <a:stretch/>
        </p:blipFill>
        <p:spPr>
          <a:xfrm>
            <a:off x="334434" y="5029200"/>
            <a:ext cx="2427817" cy="1582739"/>
          </a:xfrm>
          <a:prstGeom prst="rect">
            <a:avLst/>
          </a:prstGeom>
          <a:noFill/>
          <a:ln>
            <a:noFill/>
          </a:ln>
        </p:spPr>
      </p:pic>
      <p:pic>
        <p:nvPicPr>
          <p:cNvPr id="445" name="Google Shape;445;g2552a88f8a7_24_124"/>
          <p:cNvPicPr preferRelativeResize="0"/>
          <p:nvPr/>
        </p:nvPicPr>
        <p:blipFill rotWithShape="1">
          <a:blip r:embed="rId4">
            <a:alphaModFix/>
          </a:blip>
          <a:srcRect/>
          <a:stretch/>
        </p:blipFill>
        <p:spPr>
          <a:xfrm>
            <a:off x="4537528" y="6122067"/>
            <a:ext cx="660401" cy="546333"/>
          </a:xfrm>
          <a:prstGeom prst="rect">
            <a:avLst/>
          </a:prstGeom>
          <a:noFill/>
          <a:ln>
            <a:noFill/>
          </a:ln>
        </p:spPr>
      </p:pic>
      <p:sp>
        <p:nvSpPr>
          <p:cNvPr id="446" name="Google Shape;446;g2552a88f8a7_24_124"/>
          <p:cNvSpPr txBox="1"/>
          <p:nvPr/>
        </p:nvSpPr>
        <p:spPr>
          <a:xfrm>
            <a:off x="7440084" y="5445126"/>
            <a:ext cx="3903000" cy="435000"/>
          </a:xfrm>
          <a:prstGeom prst="rect">
            <a:avLst/>
          </a:prstGeom>
          <a:noFill/>
          <a:ln>
            <a:noFill/>
          </a:ln>
        </p:spPr>
        <p:txBody>
          <a:bodyPr spcFirstLastPara="1" wrap="square" lIns="65300" tIns="32650" rIns="65300" bIns="32650" anchor="t" anchorCtr="0">
            <a:noAutofit/>
          </a:bodyPr>
          <a:lstStyle/>
          <a:p>
            <a:pPr marL="0" marR="0" lvl="0" indent="0" algn="r" rtl="0">
              <a:spcBef>
                <a:spcPts val="0"/>
              </a:spcBef>
              <a:spcAft>
                <a:spcPts val="0"/>
              </a:spcAft>
              <a:buNone/>
            </a:pPr>
            <a:r>
              <a:rPr lang="en-GB" sz="2400" i="1">
                <a:solidFill>
                  <a:srgbClr val="003F41"/>
                </a:solidFill>
                <a:latin typeface="Corbel"/>
                <a:ea typeface="Corbel"/>
                <a:cs typeface="Corbel"/>
                <a:sym typeface="Corbel"/>
              </a:rPr>
              <a:t>www.elixir-europe.org</a:t>
            </a:r>
            <a:endParaRPr sz="2400" i="1">
              <a:solidFill>
                <a:srgbClr val="003F41"/>
              </a:solidFill>
              <a:latin typeface="Corbel"/>
              <a:ea typeface="Corbel"/>
              <a:cs typeface="Corbel"/>
              <a:sym typeface="Corbel"/>
            </a:endParaRPr>
          </a:p>
        </p:txBody>
      </p:sp>
      <p:sp>
        <p:nvSpPr>
          <p:cNvPr id="447" name="Google Shape;447;g2552a88f8a7_24_124"/>
          <p:cNvSpPr txBox="1"/>
          <p:nvPr/>
        </p:nvSpPr>
        <p:spPr>
          <a:xfrm>
            <a:off x="5113261" y="6265174"/>
            <a:ext cx="3615300" cy="373200"/>
          </a:xfrm>
          <a:prstGeom prst="rect">
            <a:avLst/>
          </a:prstGeom>
          <a:noFill/>
          <a:ln>
            <a:noFill/>
          </a:ln>
        </p:spPr>
        <p:txBody>
          <a:bodyPr spcFirstLastPara="1" wrap="square" lIns="65300" tIns="32650" rIns="65300" bIns="32650" anchor="t" anchorCtr="0">
            <a:noAutofit/>
          </a:bodyPr>
          <a:lstStyle/>
          <a:p>
            <a:pPr marL="0" marR="0" lvl="0" indent="0" algn="l" rtl="0">
              <a:spcBef>
                <a:spcPts val="0"/>
              </a:spcBef>
              <a:spcAft>
                <a:spcPts val="0"/>
              </a:spcAft>
              <a:buNone/>
            </a:pPr>
            <a:r>
              <a:rPr lang="en-GB" sz="2000" i="1">
                <a:solidFill>
                  <a:srgbClr val="003F41"/>
                </a:solidFill>
                <a:latin typeface="Corbel"/>
                <a:ea typeface="Corbel"/>
                <a:cs typeface="Corbel"/>
                <a:sym typeface="Corbel"/>
              </a:rPr>
              <a:t>@ELIXIREurope</a:t>
            </a:r>
            <a:endParaRPr sz="2000" i="1">
              <a:solidFill>
                <a:srgbClr val="003F41"/>
              </a:solidFill>
              <a:latin typeface="Corbel"/>
              <a:ea typeface="Corbel"/>
              <a:cs typeface="Corbel"/>
              <a:sym typeface="Corbel"/>
            </a:endParaRPr>
          </a:p>
        </p:txBody>
      </p:sp>
      <p:pic>
        <p:nvPicPr>
          <p:cNvPr id="448" name="Google Shape;448;g2552a88f8a7_24_124"/>
          <p:cNvPicPr preferRelativeResize="0"/>
          <p:nvPr/>
        </p:nvPicPr>
        <p:blipFill rotWithShape="1">
          <a:blip r:embed="rId5">
            <a:alphaModFix/>
          </a:blip>
          <a:srcRect/>
          <a:stretch/>
        </p:blipFill>
        <p:spPr>
          <a:xfrm>
            <a:off x="8377161" y="6122067"/>
            <a:ext cx="552451" cy="557445"/>
          </a:xfrm>
          <a:prstGeom prst="rect">
            <a:avLst/>
          </a:prstGeom>
          <a:noFill/>
          <a:ln>
            <a:noFill/>
          </a:ln>
        </p:spPr>
      </p:pic>
      <p:sp>
        <p:nvSpPr>
          <p:cNvPr id="449" name="Google Shape;449;g2552a88f8a7_24_124"/>
          <p:cNvSpPr txBox="1"/>
          <p:nvPr/>
        </p:nvSpPr>
        <p:spPr>
          <a:xfrm>
            <a:off x="8916913" y="6265174"/>
            <a:ext cx="4116900" cy="373200"/>
          </a:xfrm>
          <a:prstGeom prst="rect">
            <a:avLst/>
          </a:prstGeom>
          <a:noFill/>
          <a:ln>
            <a:noFill/>
          </a:ln>
        </p:spPr>
        <p:txBody>
          <a:bodyPr spcFirstLastPara="1" wrap="square" lIns="65300" tIns="32650" rIns="65300" bIns="32650" anchor="t" anchorCtr="0">
            <a:noAutofit/>
          </a:bodyPr>
          <a:lstStyle/>
          <a:p>
            <a:pPr marL="0" marR="0" lvl="0" indent="0" algn="l" rtl="0">
              <a:spcBef>
                <a:spcPts val="0"/>
              </a:spcBef>
              <a:spcAft>
                <a:spcPts val="0"/>
              </a:spcAft>
              <a:buNone/>
            </a:pPr>
            <a:r>
              <a:rPr lang="en-GB" sz="2000" i="1">
                <a:solidFill>
                  <a:srgbClr val="003F41"/>
                </a:solidFill>
                <a:latin typeface="Corbel"/>
                <a:ea typeface="Corbel"/>
                <a:cs typeface="Corbel"/>
                <a:sym typeface="Corbel"/>
              </a:rPr>
              <a:t>/company/elixir-europe</a:t>
            </a:r>
            <a:endParaRPr sz="2000" i="1">
              <a:solidFill>
                <a:srgbClr val="003F41"/>
              </a:solidFill>
              <a:latin typeface="Corbel"/>
              <a:ea typeface="Corbel"/>
              <a:cs typeface="Corbel"/>
              <a:sym typeface="Corbel"/>
            </a:endParaRPr>
          </a:p>
        </p:txBody>
      </p:sp>
      <p:sp>
        <p:nvSpPr>
          <p:cNvPr id="450" name="Google Shape;450;g2552a88f8a7_24_124"/>
          <p:cNvSpPr txBox="1">
            <a:spLocks noGrp="1"/>
          </p:cNvSpPr>
          <p:nvPr>
            <p:ph type="ctrTitle"/>
          </p:nvPr>
        </p:nvSpPr>
        <p:spPr>
          <a:xfrm>
            <a:off x="911424" y="3645025"/>
            <a:ext cx="10363200" cy="12249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1400"/>
              <a:buNone/>
              <a:defRPr sz="4000" b="1">
                <a:solidFill>
                  <a:srgbClr val="172C4B"/>
                </a:solidFill>
                <a:latin typeface="Corbel"/>
                <a:ea typeface="Corbel"/>
                <a:cs typeface="Corbel"/>
                <a:sym typeface="Corbe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51" name="Google Shape;451;g2552a88f8a7_24_124"/>
          <p:cNvSpPr txBox="1">
            <a:spLocks noGrp="1"/>
          </p:cNvSpPr>
          <p:nvPr>
            <p:ph type="body" idx="1"/>
          </p:nvPr>
        </p:nvSpPr>
        <p:spPr>
          <a:xfrm>
            <a:off x="6768075" y="4869160"/>
            <a:ext cx="4512600" cy="360000"/>
          </a:xfrm>
          <a:prstGeom prst="rect">
            <a:avLst/>
          </a:prstGeom>
          <a:noFill/>
          <a:ln>
            <a:noFill/>
          </a:ln>
        </p:spPr>
        <p:txBody>
          <a:bodyPr spcFirstLastPara="1" wrap="square" lIns="0" tIns="0" rIns="0" bIns="0" anchor="t" anchorCtr="0">
            <a:noAutofit/>
          </a:bodyPr>
          <a:lstStyle>
            <a:lvl1pPr marL="457200" lvl="0" indent="-228600" algn="r" rtl="0">
              <a:spcBef>
                <a:spcPts val="360"/>
              </a:spcBef>
              <a:spcAft>
                <a:spcPts val="0"/>
              </a:spcAft>
              <a:buSzPts val="1800"/>
              <a:buFont typeface="Corbel"/>
              <a:buNone/>
              <a:defRPr sz="1800">
                <a:solidFill>
                  <a:schemeClr val="dk2"/>
                </a:solidFill>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EXCELERATE slide content">
  <p:cSld name="EXCELERATE slide content">
    <p:spTree>
      <p:nvGrpSpPr>
        <p:cNvPr id="1" name="Shape 452"/>
        <p:cNvGrpSpPr/>
        <p:nvPr/>
      </p:nvGrpSpPr>
      <p:grpSpPr>
        <a:xfrm>
          <a:off x="0" y="0"/>
          <a:ext cx="0" cy="0"/>
          <a:chOff x="0" y="0"/>
          <a:chExt cx="0" cy="0"/>
        </a:xfrm>
      </p:grpSpPr>
      <p:pic>
        <p:nvPicPr>
          <p:cNvPr id="453" name="Google Shape;453;g2552a88f8a7_24_134" descr="Excelerate_whitebackground.png"/>
          <p:cNvPicPr preferRelativeResize="0"/>
          <p:nvPr/>
        </p:nvPicPr>
        <p:blipFill rotWithShape="1">
          <a:blip r:embed="rId2">
            <a:alphaModFix/>
          </a:blip>
          <a:srcRect/>
          <a:stretch/>
        </p:blipFill>
        <p:spPr>
          <a:xfrm>
            <a:off x="7823201" y="5798634"/>
            <a:ext cx="2129367" cy="779967"/>
          </a:xfrm>
          <a:prstGeom prst="rect">
            <a:avLst/>
          </a:prstGeom>
          <a:noFill/>
          <a:ln>
            <a:noFill/>
          </a:ln>
        </p:spPr>
      </p:pic>
      <p:pic>
        <p:nvPicPr>
          <p:cNvPr id="454" name="Google Shape;454;g2552a88f8a7_24_134"/>
          <p:cNvPicPr preferRelativeResize="0"/>
          <p:nvPr/>
        </p:nvPicPr>
        <p:blipFill rotWithShape="1">
          <a:blip r:embed="rId3">
            <a:alphaModFix/>
          </a:blip>
          <a:srcRect/>
          <a:stretch/>
        </p:blipFill>
        <p:spPr>
          <a:xfrm>
            <a:off x="10320868" y="5786024"/>
            <a:ext cx="1335617" cy="844964"/>
          </a:xfrm>
          <a:prstGeom prst="rect">
            <a:avLst/>
          </a:prstGeom>
          <a:noFill/>
          <a:ln>
            <a:noFill/>
          </a:ln>
        </p:spPr>
      </p:pic>
      <p:sp>
        <p:nvSpPr>
          <p:cNvPr id="455" name="Google Shape;455;g2552a88f8a7_24_134"/>
          <p:cNvSpPr txBox="1">
            <a:spLocks noGrp="1"/>
          </p:cNvSpPr>
          <p:nvPr>
            <p:ph type="title"/>
          </p:nvPr>
        </p:nvSpPr>
        <p:spPr>
          <a:xfrm>
            <a:off x="719667" y="333375"/>
            <a:ext cx="10871100" cy="5031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56" name="Google Shape;456;g2552a88f8a7_24_134"/>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lvl="0" indent="-342900" algn="l" rtl="0">
              <a:spcBef>
                <a:spcPts val="360"/>
              </a:spcBef>
              <a:spcAft>
                <a:spcPts val="0"/>
              </a:spcAft>
              <a:buSzPts val="1800"/>
              <a:buChar char="•"/>
              <a:defRPr/>
            </a:lvl1pPr>
            <a:lvl2pPr marL="914400" lvl="1" indent="-342900" algn="l" rtl="0">
              <a:spcBef>
                <a:spcPts val="600"/>
              </a:spcBef>
              <a:spcAft>
                <a:spcPts val="0"/>
              </a:spcAft>
              <a:buSzPts val="1800"/>
              <a:buChar char="•"/>
              <a:defRPr/>
            </a:lvl2pPr>
            <a:lvl3pPr marL="1371600" lvl="2" indent="-342900" algn="l" rtl="0">
              <a:spcBef>
                <a:spcPts val="600"/>
              </a:spcBef>
              <a:spcAft>
                <a:spcPts val="0"/>
              </a:spcAft>
              <a:buSzPts val="1800"/>
              <a:buChar char="•"/>
              <a:defRPr/>
            </a:lvl3pPr>
            <a:lvl4pPr marL="1828800" lvl="3" indent="-342900" algn="l" rtl="0">
              <a:spcBef>
                <a:spcPts val="600"/>
              </a:spcBef>
              <a:spcAft>
                <a:spcPts val="0"/>
              </a:spcAft>
              <a:buSzPts val="1800"/>
              <a:buChar char="•"/>
              <a:defRPr/>
            </a:lvl4pPr>
            <a:lvl5pPr marL="2286000" lvl="4" indent="-342900" algn="l" rtl="0">
              <a:spcBef>
                <a:spcPts val="600"/>
              </a:spcBef>
              <a:spcAft>
                <a:spcPts val="0"/>
              </a:spcAft>
              <a:buSzPts val="1800"/>
              <a:buChar char="•"/>
              <a:defRPr/>
            </a:lvl5pPr>
            <a:lvl6pPr marL="2743200" lvl="5" indent="-342900" algn="l" rtl="0">
              <a:spcBef>
                <a:spcPts val="60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7"/>
        <p:cNvGrpSpPr/>
        <p:nvPr/>
      </p:nvGrpSpPr>
      <p:grpSpPr>
        <a:xfrm>
          <a:off x="0" y="0"/>
          <a:ext cx="0" cy="0"/>
          <a:chOff x="0" y="0"/>
          <a:chExt cx="0" cy="0"/>
        </a:xfrm>
      </p:grpSpPr>
      <p:pic>
        <p:nvPicPr>
          <p:cNvPr id="458" name="Google Shape;458;g2552a88f8a7_24_139" descr="ELIXIR_logo.jpg"/>
          <p:cNvPicPr preferRelativeResize="0"/>
          <p:nvPr/>
        </p:nvPicPr>
        <p:blipFill rotWithShape="1">
          <a:blip r:embed="rId2">
            <a:alphaModFix/>
          </a:blip>
          <a:srcRect/>
          <a:stretch/>
        </p:blipFill>
        <p:spPr>
          <a:xfrm>
            <a:off x="10513484" y="5754029"/>
            <a:ext cx="1320800" cy="942047"/>
          </a:xfrm>
          <a:prstGeom prst="rect">
            <a:avLst/>
          </a:prstGeom>
          <a:noFill/>
          <a:ln>
            <a:noFill/>
          </a:ln>
        </p:spPr>
      </p:pic>
      <p:sp>
        <p:nvSpPr>
          <p:cNvPr id="459" name="Google Shape;459;g2552a88f8a7_24_139"/>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60" name="Google Shape;460;g2552a88f8a7_24_139"/>
          <p:cNvSpPr txBox="1">
            <a:spLocks noGrp="1"/>
          </p:cNvSpPr>
          <p:nvPr>
            <p:ph type="body" idx="1"/>
          </p:nvPr>
        </p:nvSpPr>
        <p:spPr>
          <a:xfrm>
            <a:off x="711200" y="1219200"/>
            <a:ext cx="5334000" cy="4351200"/>
          </a:xfrm>
          <a:prstGeom prst="rect">
            <a:avLst/>
          </a:prstGeom>
          <a:noFill/>
          <a:ln>
            <a:noFill/>
          </a:ln>
        </p:spPr>
        <p:txBody>
          <a:bodyPr spcFirstLastPara="1" wrap="square" lIns="0" tIns="0" rIns="0" bIns="0" anchor="t" anchorCtr="0">
            <a:noAutofit/>
          </a:bodyPr>
          <a:lstStyle>
            <a:lvl1pPr marL="457200" lvl="0" indent="-406400" algn="l" rtl="0">
              <a:spcBef>
                <a:spcPts val="560"/>
              </a:spcBef>
              <a:spcAft>
                <a:spcPts val="0"/>
              </a:spcAft>
              <a:buSzPts val="2800"/>
              <a:buFont typeface="Corbel"/>
              <a:buChar char="•"/>
              <a:defRPr sz="2800"/>
            </a:lvl1pPr>
            <a:lvl2pPr marL="914400" lvl="1" indent="-381000" algn="l" rtl="0">
              <a:spcBef>
                <a:spcPts val="600"/>
              </a:spcBef>
              <a:spcAft>
                <a:spcPts val="0"/>
              </a:spcAft>
              <a:buSzPts val="2400"/>
              <a:buChar char="•"/>
              <a:defRPr sz="2400"/>
            </a:lvl2pPr>
            <a:lvl3pPr marL="1371600" lvl="2" indent="-355600" algn="l" rtl="0">
              <a:spcBef>
                <a:spcPts val="600"/>
              </a:spcBef>
              <a:spcAft>
                <a:spcPts val="0"/>
              </a:spcAft>
              <a:buSzPts val="2000"/>
              <a:buChar char="•"/>
              <a:defRPr sz="2000"/>
            </a:lvl3pPr>
            <a:lvl4pPr marL="1828800" lvl="3" indent="-342900" algn="l" rtl="0">
              <a:spcBef>
                <a:spcPts val="600"/>
              </a:spcBef>
              <a:spcAft>
                <a:spcPts val="0"/>
              </a:spcAft>
              <a:buSzPts val="1800"/>
              <a:buChar char="•"/>
              <a:defRPr sz="1800"/>
            </a:lvl4pPr>
            <a:lvl5pPr marL="2286000" lvl="4" indent="-342900" algn="l" rtl="0">
              <a:spcBef>
                <a:spcPts val="600"/>
              </a:spcBef>
              <a:spcAft>
                <a:spcPts val="0"/>
              </a:spcAft>
              <a:buSzPts val="1800"/>
              <a:buChar char="•"/>
              <a:defRPr sz="1800"/>
            </a:lvl5pPr>
            <a:lvl6pPr marL="2743200" lvl="5" indent="-342900" algn="l" rtl="0">
              <a:spcBef>
                <a:spcPts val="600"/>
              </a:spcBef>
              <a:spcAft>
                <a:spcPts val="0"/>
              </a:spcAft>
              <a:buSzPts val="1800"/>
              <a:buChar char="•"/>
              <a:defRPr sz="1800"/>
            </a:lvl6pPr>
            <a:lvl7pPr marL="3200400" lvl="6" indent="-342900" algn="l" rtl="0">
              <a:spcBef>
                <a:spcPts val="360"/>
              </a:spcBef>
              <a:spcAft>
                <a:spcPts val="0"/>
              </a:spcAft>
              <a:buSzPts val="1800"/>
              <a:buChar char="•"/>
              <a:defRPr sz="1800"/>
            </a:lvl7pPr>
            <a:lvl8pPr marL="3657600" lvl="7" indent="-342900" algn="l" rtl="0">
              <a:spcBef>
                <a:spcPts val="360"/>
              </a:spcBef>
              <a:spcAft>
                <a:spcPts val="0"/>
              </a:spcAft>
              <a:buSzPts val="1800"/>
              <a:buChar char="•"/>
              <a:defRPr sz="1800"/>
            </a:lvl8pPr>
            <a:lvl9pPr marL="4114800" lvl="8" indent="-342900" algn="l" rtl="0">
              <a:spcBef>
                <a:spcPts val="360"/>
              </a:spcBef>
              <a:spcAft>
                <a:spcPts val="0"/>
              </a:spcAft>
              <a:buSzPts val="1800"/>
              <a:buChar char="•"/>
              <a:defRPr sz="1800"/>
            </a:lvl9pPr>
          </a:lstStyle>
          <a:p>
            <a:endParaRPr/>
          </a:p>
        </p:txBody>
      </p:sp>
      <p:sp>
        <p:nvSpPr>
          <p:cNvPr id="461" name="Google Shape;461;g2552a88f8a7_24_139"/>
          <p:cNvSpPr txBox="1">
            <a:spLocks noGrp="1"/>
          </p:cNvSpPr>
          <p:nvPr>
            <p:ph type="body" idx="2"/>
          </p:nvPr>
        </p:nvSpPr>
        <p:spPr>
          <a:xfrm>
            <a:off x="6248400" y="1219200"/>
            <a:ext cx="5334000" cy="4351200"/>
          </a:xfrm>
          <a:prstGeom prst="rect">
            <a:avLst/>
          </a:prstGeom>
          <a:noFill/>
          <a:ln>
            <a:noFill/>
          </a:ln>
        </p:spPr>
        <p:txBody>
          <a:bodyPr spcFirstLastPara="1" wrap="square" lIns="0" tIns="0" rIns="0" bIns="0" anchor="t" anchorCtr="0">
            <a:noAutofit/>
          </a:bodyPr>
          <a:lstStyle>
            <a:lvl1pPr marL="457200" lvl="0" indent="-406400" algn="l" rtl="0">
              <a:spcBef>
                <a:spcPts val="560"/>
              </a:spcBef>
              <a:spcAft>
                <a:spcPts val="0"/>
              </a:spcAft>
              <a:buSzPts val="2800"/>
              <a:buFont typeface="Corbel"/>
              <a:buChar char="•"/>
              <a:defRPr sz="2800"/>
            </a:lvl1pPr>
            <a:lvl2pPr marL="914400" lvl="1" indent="-381000" algn="l" rtl="0">
              <a:spcBef>
                <a:spcPts val="600"/>
              </a:spcBef>
              <a:spcAft>
                <a:spcPts val="0"/>
              </a:spcAft>
              <a:buSzPts val="2400"/>
              <a:buChar char="•"/>
              <a:defRPr sz="2400"/>
            </a:lvl2pPr>
            <a:lvl3pPr marL="1371600" lvl="2" indent="-355600" algn="l" rtl="0">
              <a:spcBef>
                <a:spcPts val="600"/>
              </a:spcBef>
              <a:spcAft>
                <a:spcPts val="0"/>
              </a:spcAft>
              <a:buSzPts val="2000"/>
              <a:buChar char="•"/>
              <a:defRPr sz="2000"/>
            </a:lvl3pPr>
            <a:lvl4pPr marL="1828800" lvl="3" indent="-342900" algn="l" rtl="0">
              <a:spcBef>
                <a:spcPts val="600"/>
              </a:spcBef>
              <a:spcAft>
                <a:spcPts val="0"/>
              </a:spcAft>
              <a:buSzPts val="1800"/>
              <a:buChar char="•"/>
              <a:defRPr sz="1800"/>
            </a:lvl4pPr>
            <a:lvl5pPr marL="2286000" lvl="4" indent="-342900" algn="l" rtl="0">
              <a:spcBef>
                <a:spcPts val="600"/>
              </a:spcBef>
              <a:spcAft>
                <a:spcPts val="0"/>
              </a:spcAft>
              <a:buSzPts val="1800"/>
              <a:buChar char="•"/>
              <a:defRPr sz="1800"/>
            </a:lvl5pPr>
            <a:lvl6pPr marL="2743200" lvl="5" indent="-342900" algn="l" rtl="0">
              <a:spcBef>
                <a:spcPts val="600"/>
              </a:spcBef>
              <a:spcAft>
                <a:spcPts val="0"/>
              </a:spcAft>
              <a:buSzPts val="1800"/>
              <a:buChar char="•"/>
              <a:defRPr sz="1800"/>
            </a:lvl6pPr>
            <a:lvl7pPr marL="3200400" lvl="6" indent="-342900" algn="l" rtl="0">
              <a:spcBef>
                <a:spcPts val="360"/>
              </a:spcBef>
              <a:spcAft>
                <a:spcPts val="0"/>
              </a:spcAft>
              <a:buSzPts val="1800"/>
              <a:buChar char="•"/>
              <a:defRPr sz="1800"/>
            </a:lvl7pPr>
            <a:lvl8pPr marL="3657600" lvl="7" indent="-342900" algn="l" rtl="0">
              <a:spcBef>
                <a:spcPts val="360"/>
              </a:spcBef>
              <a:spcAft>
                <a:spcPts val="0"/>
              </a:spcAft>
              <a:buSzPts val="1800"/>
              <a:buChar char="•"/>
              <a:defRPr sz="1800"/>
            </a:lvl8pPr>
            <a:lvl9pPr marL="4114800" lvl="8" indent="-342900" algn="l" rtl="0">
              <a:spcBef>
                <a:spcPts val="360"/>
              </a:spcBef>
              <a:spcAft>
                <a:spcPts val="0"/>
              </a:spcAft>
              <a:buSzPts val="1800"/>
              <a:buChar char="•"/>
              <a:defRPr sz="18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2"/>
        <p:cNvGrpSpPr/>
        <p:nvPr/>
      </p:nvGrpSpPr>
      <p:grpSpPr>
        <a:xfrm>
          <a:off x="0" y="0"/>
          <a:ext cx="0" cy="0"/>
          <a:chOff x="0" y="0"/>
          <a:chExt cx="0" cy="0"/>
        </a:xfrm>
      </p:grpSpPr>
      <p:pic>
        <p:nvPicPr>
          <p:cNvPr id="463" name="Google Shape;463;g2552a88f8a7_24_144" descr="ELIXIR_logo.jpg"/>
          <p:cNvPicPr preferRelativeResize="0"/>
          <p:nvPr/>
        </p:nvPicPr>
        <p:blipFill rotWithShape="1">
          <a:blip r:embed="rId2">
            <a:alphaModFix/>
          </a:blip>
          <a:srcRect/>
          <a:stretch/>
        </p:blipFill>
        <p:spPr>
          <a:xfrm>
            <a:off x="10513484" y="5720577"/>
            <a:ext cx="1320800" cy="975500"/>
          </a:xfrm>
          <a:prstGeom prst="rect">
            <a:avLst/>
          </a:prstGeom>
          <a:noFill/>
          <a:ln>
            <a:noFill/>
          </a:ln>
        </p:spPr>
      </p:pic>
      <p:sp>
        <p:nvSpPr>
          <p:cNvPr id="464" name="Google Shape;464;g2552a88f8a7_24_144"/>
          <p:cNvSpPr txBox="1">
            <a:spLocks noGrp="1"/>
          </p:cNvSpPr>
          <p:nvPr>
            <p:ph type="title"/>
          </p:nvPr>
        </p:nvSpPr>
        <p:spPr>
          <a:xfrm>
            <a:off x="719403" y="332656"/>
            <a:ext cx="10871100" cy="576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ext slide">
  <p:cSld name="Text slide">
    <p:spTree>
      <p:nvGrpSpPr>
        <p:cNvPr id="1" name="Shape 465"/>
        <p:cNvGrpSpPr/>
        <p:nvPr/>
      </p:nvGrpSpPr>
      <p:grpSpPr>
        <a:xfrm>
          <a:off x="0" y="0"/>
          <a:ext cx="0" cy="0"/>
          <a:chOff x="0" y="0"/>
          <a:chExt cx="0" cy="0"/>
        </a:xfrm>
      </p:grpSpPr>
      <p:sp>
        <p:nvSpPr>
          <p:cNvPr id="466" name="Google Shape;466;g2552a88f8a7_24_147"/>
          <p:cNvSpPr txBox="1">
            <a:spLocks noGrp="1"/>
          </p:cNvSpPr>
          <p:nvPr>
            <p:ph type="title"/>
          </p:nvPr>
        </p:nvSpPr>
        <p:spPr>
          <a:xfrm>
            <a:off x="672000" y="404664"/>
            <a:ext cx="10800000" cy="4803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Clr>
                <a:schemeClr val="dk1"/>
              </a:buClr>
              <a:buSzPts val="32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7" name="Google Shape;467;g2552a88f8a7_24_147"/>
          <p:cNvSpPr txBox="1">
            <a:spLocks noGrp="1"/>
          </p:cNvSpPr>
          <p:nvPr>
            <p:ph type="body" idx="1"/>
          </p:nvPr>
        </p:nvSpPr>
        <p:spPr>
          <a:xfrm>
            <a:off x="672000" y="1440000"/>
            <a:ext cx="10800000" cy="4896000"/>
          </a:xfrm>
          <a:prstGeom prst="rect">
            <a:avLst/>
          </a:prstGeom>
          <a:noFill/>
          <a:ln>
            <a:noFill/>
          </a:ln>
        </p:spPr>
        <p:txBody>
          <a:bodyPr spcFirstLastPara="1" wrap="square" lIns="0" tIns="0" rIns="0" bIns="0" anchor="t" anchorCtr="0">
            <a:noAutofit/>
          </a:bodyPr>
          <a:lstStyle>
            <a:lvl1pPr marL="457200" lvl="0" indent="-381000" algn="l" rtl="0">
              <a:spcBef>
                <a:spcPts val="1200"/>
              </a:spcBef>
              <a:spcAft>
                <a:spcPts val="0"/>
              </a:spcAft>
              <a:buClr>
                <a:schemeClr val="dk1"/>
              </a:buClr>
              <a:buSzPts val="2400"/>
              <a:buChar char="•"/>
              <a:defRPr sz="2400"/>
            </a:lvl1pPr>
            <a:lvl2pPr marL="914400" lvl="1" indent="-396240" algn="l" rtl="0">
              <a:spcBef>
                <a:spcPts val="2400"/>
              </a:spcBef>
              <a:spcAft>
                <a:spcPts val="0"/>
              </a:spcAft>
              <a:buClr>
                <a:schemeClr val="dk1"/>
              </a:buClr>
              <a:buSzPts val="2640"/>
              <a:buFont typeface="Arial"/>
              <a:buChar char="•"/>
              <a:defRPr sz="2400"/>
            </a:lvl2pPr>
            <a:lvl3pPr marL="1371600" lvl="2" indent="-381000" algn="l" rtl="0">
              <a:spcBef>
                <a:spcPts val="600"/>
              </a:spcBef>
              <a:spcAft>
                <a:spcPts val="0"/>
              </a:spcAft>
              <a:buClr>
                <a:schemeClr val="dk1"/>
              </a:buClr>
              <a:buSzPts val="2400"/>
              <a:buFont typeface="Arial"/>
              <a:buChar char="•"/>
              <a:defRPr sz="2400"/>
            </a:lvl3pPr>
            <a:lvl4pPr marL="1828800" lvl="3" indent="-342900" algn="l" rtl="0">
              <a:spcBef>
                <a:spcPts val="600"/>
              </a:spcBef>
              <a:spcAft>
                <a:spcPts val="0"/>
              </a:spcAft>
              <a:buClr>
                <a:schemeClr val="dk1"/>
              </a:buClr>
              <a:buSzPts val="1800"/>
              <a:buChar char="•"/>
              <a:defRPr/>
            </a:lvl4pPr>
            <a:lvl5pPr marL="2286000" lvl="4" indent="-381000" algn="l" rtl="0">
              <a:spcBef>
                <a:spcPts val="600"/>
              </a:spcBef>
              <a:spcAft>
                <a:spcPts val="0"/>
              </a:spcAft>
              <a:buClr>
                <a:schemeClr val="dk1"/>
              </a:buClr>
              <a:buSzPts val="2400"/>
              <a:buChar char="•"/>
              <a:defRPr/>
            </a:lvl5pPr>
            <a:lvl6pPr marL="2743200" lvl="5" indent="-342900" algn="l" rtl="0">
              <a:spcBef>
                <a:spcPts val="60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cxnSp>
        <p:nvCxnSpPr>
          <p:cNvPr id="468" name="Google Shape;468;g2552a88f8a7_24_147"/>
          <p:cNvCxnSpPr/>
          <p:nvPr/>
        </p:nvCxnSpPr>
        <p:spPr>
          <a:xfrm>
            <a:off x="0" y="975600"/>
            <a:ext cx="12192000" cy="1500"/>
          </a:xfrm>
          <a:prstGeom prst="straightConnector1">
            <a:avLst/>
          </a:prstGeom>
          <a:noFill/>
          <a:ln w="19050" cap="flat" cmpd="sng">
            <a:solidFill>
              <a:srgbClr val="E30613"/>
            </a:solidFill>
            <a:prstDash val="solid"/>
            <a:round/>
            <a:headEnd type="none" w="sm" len="sm"/>
            <a:tailEnd type="none" w="sm" len="sm"/>
          </a:ln>
        </p:spPr>
      </p:cxnSp>
      <p:cxnSp>
        <p:nvCxnSpPr>
          <p:cNvPr id="469" name="Google Shape;469;g2552a88f8a7_24_147"/>
          <p:cNvCxnSpPr/>
          <p:nvPr/>
        </p:nvCxnSpPr>
        <p:spPr>
          <a:xfrm>
            <a:off x="0" y="6856413"/>
            <a:ext cx="12192000" cy="1500"/>
          </a:xfrm>
          <a:prstGeom prst="straightConnector1">
            <a:avLst/>
          </a:prstGeom>
          <a:noFill/>
          <a:ln w="19050" cap="flat" cmpd="sng">
            <a:solidFill>
              <a:srgbClr val="E30613"/>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0"/>
        <p:cNvGrpSpPr/>
        <p:nvPr/>
      </p:nvGrpSpPr>
      <p:grpSpPr>
        <a:xfrm>
          <a:off x="0" y="0"/>
          <a:ext cx="0" cy="0"/>
          <a:chOff x="0" y="0"/>
          <a:chExt cx="0" cy="0"/>
        </a:xfrm>
      </p:grpSpPr>
      <p:sp>
        <p:nvSpPr>
          <p:cNvPr id="471" name="Google Shape;471;g2552a88f8a7_24_15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8"/>
        <p:cNvGrpSpPr/>
        <p:nvPr/>
      </p:nvGrpSpPr>
      <p:grpSpPr>
        <a:xfrm>
          <a:off x="0" y="0"/>
          <a:ext cx="0" cy="0"/>
          <a:chOff x="0" y="0"/>
          <a:chExt cx="0" cy="0"/>
        </a:xfrm>
      </p:grpSpPr>
      <p:sp>
        <p:nvSpPr>
          <p:cNvPr id="479" name="Google Shape;479;g25596b3ebeb_5_6"/>
          <p:cNvSpPr txBox="1">
            <a:spLocks noGrp="1"/>
          </p:cNvSpPr>
          <p:nvPr>
            <p:ph type="ctrTitle"/>
          </p:nvPr>
        </p:nvSpPr>
        <p:spPr>
          <a:xfrm>
            <a:off x="914400" y="2130426"/>
            <a:ext cx="10363200" cy="14700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480" name="Google Shape;480;g25596b3ebeb_5_6"/>
          <p:cNvSpPr txBox="1">
            <a:spLocks noGrp="1"/>
          </p:cNvSpPr>
          <p:nvPr>
            <p:ph type="subTitle" idx="1"/>
          </p:nvPr>
        </p:nvSpPr>
        <p:spPr>
          <a:xfrm>
            <a:off x="1828800" y="3886200"/>
            <a:ext cx="8534400" cy="1752400"/>
          </a:xfrm>
          <a:prstGeom prst="rect">
            <a:avLst/>
          </a:prstGeom>
          <a:noFill/>
          <a:ln>
            <a:noFill/>
          </a:ln>
        </p:spPr>
        <p:txBody>
          <a:bodyPr spcFirstLastPara="1" wrap="square" lIns="121900" tIns="60925" rIns="121900" bIns="60925" anchor="t" anchorCtr="0">
            <a:normAutofit/>
          </a:bodyPr>
          <a:lstStyle>
            <a:lvl1pPr lvl="0" algn="ctr" rtl="0">
              <a:spcBef>
                <a:spcPts val="900"/>
              </a:spcBef>
              <a:spcAft>
                <a:spcPts val="0"/>
              </a:spcAft>
              <a:buClr>
                <a:srgbClr val="888888"/>
              </a:buClr>
              <a:buSzPts val="4300"/>
              <a:buNone/>
              <a:defRPr>
                <a:solidFill>
                  <a:srgbClr val="888888"/>
                </a:solidFill>
              </a:defRPr>
            </a:lvl1pPr>
            <a:lvl2pPr lvl="1" algn="ctr" rtl="0">
              <a:spcBef>
                <a:spcPts val="700"/>
              </a:spcBef>
              <a:spcAft>
                <a:spcPts val="0"/>
              </a:spcAft>
              <a:buClr>
                <a:srgbClr val="888888"/>
              </a:buClr>
              <a:buSzPts val="3700"/>
              <a:buNone/>
              <a:defRPr>
                <a:solidFill>
                  <a:srgbClr val="888888"/>
                </a:solidFill>
              </a:defRPr>
            </a:lvl2pPr>
            <a:lvl3pPr lvl="2" algn="ctr" rtl="0">
              <a:spcBef>
                <a:spcPts val="600"/>
              </a:spcBef>
              <a:spcAft>
                <a:spcPts val="0"/>
              </a:spcAft>
              <a:buClr>
                <a:srgbClr val="888888"/>
              </a:buClr>
              <a:buSzPts val="3200"/>
              <a:buNone/>
              <a:defRPr>
                <a:solidFill>
                  <a:srgbClr val="888888"/>
                </a:solidFill>
              </a:defRPr>
            </a:lvl3pPr>
            <a:lvl4pPr lvl="3" algn="ctr" rtl="0">
              <a:spcBef>
                <a:spcPts val="500"/>
              </a:spcBef>
              <a:spcAft>
                <a:spcPts val="0"/>
              </a:spcAft>
              <a:buClr>
                <a:srgbClr val="888888"/>
              </a:buClr>
              <a:buSzPts val="2700"/>
              <a:buNone/>
              <a:defRPr>
                <a:solidFill>
                  <a:srgbClr val="888888"/>
                </a:solidFill>
              </a:defRPr>
            </a:lvl4pPr>
            <a:lvl5pPr lvl="4" algn="ctr" rtl="0">
              <a:spcBef>
                <a:spcPts val="500"/>
              </a:spcBef>
              <a:spcAft>
                <a:spcPts val="0"/>
              </a:spcAft>
              <a:buClr>
                <a:srgbClr val="888888"/>
              </a:buClr>
              <a:buSzPts val="2700"/>
              <a:buNone/>
              <a:defRPr>
                <a:solidFill>
                  <a:srgbClr val="888888"/>
                </a:solidFill>
              </a:defRPr>
            </a:lvl5pPr>
            <a:lvl6pPr lvl="5" algn="ctr" rtl="0">
              <a:spcBef>
                <a:spcPts val="500"/>
              </a:spcBef>
              <a:spcAft>
                <a:spcPts val="0"/>
              </a:spcAft>
              <a:buClr>
                <a:srgbClr val="888888"/>
              </a:buClr>
              <a:buSzPts val="2700"/>
              <a:buNone/>
              <a:defRPr>
                <a:solidFill>
                  <a:srgbClr val="888888"/>
                </a:solidFill>
              </a:defRPr>
            </a:lvl6pPr>
            <a:lvl7pPr lvl="6" algn="ctr" rtl="0">
              <a:spcBef>
                <a:spcPts val="500"/>
              </a:spcBef>
              <a:spcAft>
                <a:spcPts val="0"/>
              </a:spcAft>
              <a:buClr>
                <a:srgbClr val="888888"/>
              </a:buClr>
              <a:buSzPts val="2700"/>
              <a:buNone/>
              <a:defRPr>
                <a:solidFill>
                  <a:srgbClr val="888888"/>
                </a:solidFill>
              </a:defRPr>
            </a:lvl7pPr>
            <a:lvl8pPr lvl="7" algn="ctr" rtl="0">
              <a:spcBef>
                <a:spcPts val="500"/>
              </a:spcBef>
              <a:spcAft>
                <a:spcPts val="0"/>
              </a:spcAft>
              <a:buClr>
                <a:srgbClr val="888888"/>
              </a:buClr>
              <a:buSzPts val="2700"/>
              <a:buNone/>
              <a:defRPr>
                <a:solidFill>
                  <a:srgbClr val="888888"/>
                </a:solidFill>
              </a:defRPr>
            </a:lvl8pPr>
            <a:lvl9pPr lvl="8" algn="ctr" rtl="0">
              <a:spcBef>
                <a:spcPts val="500"/>
              </a:spcBef>
              <a:spcAft>
                <a:spcPts val="0"/>
              </a:spcAft>
              <a:buClr>
                <a:srgbClr val="888888"/>
              </a:buClr>
              <a:buSzPts val="2700"/>
              <a:buNone/>
              <a:defRPr>
                <a:solidFill>
                  <a:srgbClr val="888888"/>
                </a:solidFill>
              </a:defRPr>
            </a:lvl9pPr>
          </a:lstStyle>
          <a:p>
            <a:endParaRPr/>
          </a:p>
        </p:txBody>
      </p:sp>
      <p:sp>
        <p:nvSpPr>
          <p:cNvPr id="481" name="Google Shape;481;g25596b3ebeb_5_6"/>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82" name="Google Shape;482;g25596b3ebeb_5_6"/>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83" name="Google Shape;483;g25596b3ebeb_5_6"/>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4"/>
        <p:cNvGrpSpPr/>
        <p:nvPr/>
      </p:nvGrpSpPr>
      <p:grpSpPr>
        <a:xfrm>
          <a:off x="0" y="0"/>
          <a:ext cx="0" cy="0"/>
          <a:chOff x="0" y="0"/>
          <a:chExt cx="0" cy="0"/>
        </a:xfrm>
      </p:grpSpPr>
      <p:sp>
        <p:nvSpPr>
          <p:cNvPr id="485" name="Google Shape;485;g25596b3ebeb_5_12"/>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486" name="Google Shape;486;g25596b3ebeb_5_12"/>
          <p:cNvSpPr txBox="1">
            <a:spLocks noGrp="1"/>
          </p:cNvSpPr>
          <p:nvPr>
            <p:ph type="body" idx="1"/>
          </p:nvPr>
        </p:nvSpPr>
        <p:spPr>
          <a:xfrm>
            <a:off x="609600" y="1600200"/>
            <a:ext cx="10972800" cy="4526000"/>
          </a:xfrm>
          <a:prstGeom prst="rect">
            <a:avLst/>
          </a:prstGeom>
          <a:noFill/>
          <a:ln>
            <a:noFill/>
          </a:ln>
        </p:spPr>
        <p:txBody>
          <a:bodyPr spcFirstLastPara="1" wrap="square" lIns="121900" tIns="60925" rIns="121900" bIns="60925" anchor="t" anchorCtr="0">
            <a:normAutofit/>
          </a:bodyPr>
          <a:lstStyle>
            <a:lvl1pPr marL="457200" lvl="0" indent="-381000" algn="l" rtl="0">
              <a:spcBef>
                <a:spcPts val="500"/>
              </a:spcBef>
              <a:spcAft>
                <a:spcPts val="0"/>
              </a:spcAft>
              <a:buClr>
                <a:schemeClr val="dk1"/>
              </a:buClr>
              <a:buSzPts val="2400"/>
              <a:buChar char="•"/>
              <a:defRPr/>
            </a:lvl1pPr>
            <a:lvl2pPr marL="914400" lvl="1" indent="-381000" algn="l" rtl="0">
              <a:spcBef>
                <a:spcPts val="500"/>
              </a:spcBef>
              <a:spcAft>
                <a:spcPts val="0"/>
              </a:spcAft>
              <a:buClr>
                <a:schemeClr val="dk1"/>
              </a:buClr>
              <a:buSzPts val="2400"/>
              <a:buChar char="–"/>
              <a:defRPr/>
            </a:lvl2pPr>
            <a:lvl3pPr marL="1371600" lvl="2" indent="-381000" algn="l" rtl="0">
              <a:spcBef>
                <a:spcPts val="500"/>
              </a:spcBef>
              <a:spcAft>
                <a:spcPts val="0"/>
              </a:spcAft>
              <a:buClr>
                <a:schemeClr val="dk1"/>
              </a:buClr>
              <a:buSzPts val="2400"/>
              <a:buChar char="•"/>
              <a:defRPr/>
            </a:lvl3pPr>
            <a:lvl4pPr marL="1828800" lvl="3" indent="-381000" algn="l" rtl="0">
              <a:spcBef>
                <a:spcPts val="500"/>
              </a:spcBef>
              <a:spcAft>
                <a:spcPts val="0"/>
              </a:spcAft>
              <a:buClr>
                <a:schemeClr val="dk1"/>
              </a:buClr>
              <a:buSzPts val="2400"/>
              <a:buChar char="–"/>
              <a:defRPr/>
            </a:lvl4pPr>
            <a:lvl5pPr marL="2286000" lvl="4" indent="-381000" algn="l" rtl="0">
              <a:spcBef>
                <a:spcPts val="500"/>
              </a:spcBef>
              <a:spcAft>
                <a:spcPts val="0"/>
              </a:spcAft>
              <a:buClr>
                <a:schemeClr val="dk1"/>
              </a:buClr>
              <a:buSzPts val="2400"/>
              <a:buChar char="»"/>
              <a:defRPr/>
            </a:lvl5pPr>
            <a:lvl6pPr marL="2743200" lvl="5" indent="-381000" algn="l" rtl="0">
              <a:spcBef>
                <a:spcPts val="500"/>
              </a:spcBef>
              <a:spcAft>
                <a:spcPts val="0"/>
              </a:spcAft>
              <a:buClr>
                <a:schemeClr val="dk1"/>
              </a:buClr>
              <a:buSzPts val="2400"/>
              <a:buChar char="•"/>
              <a:defRPr/>
            </a:lvl6pPr>
            <a:lvl7pPr marL="3200400" lvl="6" indent="-381000" algn="l" rtl="0">
              <a:spcBef>
                <a:spcPts val="500"/>
              </a:spcBef>
              <a:spcAft>
                <a:spcPts val="0"/>
              </a:spcAft>
              <a:buClr>
                <a:schemeClr val="dk1"/>
              </a:buClr>
              <a:buSzPts val="2400"/>
              <a:buChar char="•"/>
              <a:defRPr/>
            </a:lvl7pPr>
            <a:lvl8pPr marL="3657600" lvl="7" indent="-381000" algn="l" rtl="0">
              <a:spcBef>
                <a:spcPts val="500"/>
              </a:spcBef>
              <a:spcAft>
                <a:spcPts val="0"/>
              </a:spcAft>
              <a:buClr>
                <a:schemeClr val="dk1"/>
              </a:buClr>
              <a:buSzPts val="2400"/>
              <a:buChar char="•"/>
              <a:defRPr/>
            </a:lvl8pPr>
            <a:lvl9pPr marL="4114800" lvl="8" indent="-381000" algn="l" rtl="0">
              <a:spcBef>
                <a:spcPts val="500"/>
              </a:spcBef>
              <a:spcAft>
                <a:spcPts val="0"/>
              </a:spcAft>
              <a:buClr>
                <a:schemeClr val="dk1"/>
              </a:buClr>
              <a:buSzPts val="2400"/>
              <a:buChar char="•"/>
              <a:defRPr/>
            </a:lvl9pPr>
          </a:lstStyle>
          <a:p>
            <a:endParaRPr/>
          </a:p>
        </p:txBody>
      </p:sp>
      <p:sp>
        <p:nvSpPr>
          <p:cNvPr id="487" name="Google Shape;487;g25596b3ebeb_5_12"/>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88" name="Google Shape;488;g25596b3ebeb_5_12"/>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89" name="Google Shape;489;g25596b3ebeb_5_12"/>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0"/>
        <p:cNvGrpSpPr/>
        <p:nvPr/>
      </p:nvGrpSpPr>
      <p:grpSpPr>
        <a:xfrm>
          <a:off x="0" y="0"/>
          <a:ext cx="0" cy="0"/>
          <a:chOff x="0" y="0"/>
          <a:chExt cx="0" cy="0"/>
        </a:xfrm>
      </p:grpSpPr>
      <p:sp>
        <p:nvSpPr>
          <p:cNvPr id="491" name="Google Shape;491;g25596b3ebeb_5_18"/>
          <p:cNvSpPr txBox="1">
            <a:spLocks noGrp="1"/>
          </p:cNvSpPr>
          <p:nvPr>
            <p:ph type="title"/>
          </p:nvPr>
        </p:nvSpPr>
        <p:spPr>
          <a:xfrm>
            <a:off x="963084" y="4406901"/>
            <a:ext cx="10363200" cy="1362400"/>
          </a:xfrm>
          <a:prstGeom prst="rect">
            <a:avLst/>
          </a:prstGeom>
          <a:noFill/>
          <a:ln>
            <a:noFill/>
          </a:ln>
        </p:spPr>
        <p:txBody>
          <a:bodyPr spcFirstLastPara="1" wrap="square" lIns="121900" tIns="60925" rIns="121900" bIns="60925" anchor="t" anchorCtr="0">
            <a:normAutofit/>
          </a:bodyPr>
          <a:lstStyle>
            <a:lvl1pPr lvl="0" algn="l" rtl="0">
              <a:spcBef>
                <a:spcPts val="0"/>
              </a:spcBef>
              <a:spcAft>
                <a:spcPts val="0"/>
              </a:spcAft>
              <a:buClr>
                <a:schemeClr val="dk1"/>
              </a:buClr>
              <a:buSzPts val="5300"/>
              <a:buFont typeface="Calibri"/>
              <a:buNone/>
              <a:defRPr sz="5300" b="1" cap="none"/>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492" name="Google Shape;492;g25596b3ebeb_5_18"/>
          <p:cNvSpPr txBox="1">
            <a:spLocks noGrp="1"/>
          </p:cNvSpPr>
          <p:nvPr>
            <p:ph type="body" idx="1"/>
          </p:nvPr>
        </p:nvSpPr>
        <p:spPr>
          <a:xfrm>
            <a:off x="963084" y="2906713"/>
            <a:ext cx="10363200" cy="1500000"/>
          </a:xfrm>
          <a:prstGeom prst="rect">
            <a:avLst/>
          </a:prstGeom>
          <a:noFill/>
          <a:ln>
            <a:noFill/>
          </a:ln>
        </p:spPr>
        <p:txBody>
          <a:bodyPr spcFirstLastPara="1" wrap="square" lIns="121900" tIns="60925" rIns="121900" bIns="60925" anchor="b" anchorCtr="0">
            <a:normAutofit/>
          </a:bodyPr>
          <a:lstStyle>
            <a:lvl1pPr marL="457200" lvl="0" indent="-228600" algn="l" rtl="0">
              <a:spcBef>
                <a:spcPts val="500"/>
              </a:spcBef>
              <a:spcAft>
                <a:spcPts val="0"/>
              </a:spcAft>
              <a:buClr>
                <a:srgbClr val="888888"/>
              </a:buClr>
              <a:buSzPts val="2700"/>
              <a:buNone/>
              <a:defRPr sz="2700">
                <a:solidFill>
                  <a:srgbClr val="888888"/>
                </a:solidFill>
              </a:defRPr>
            </a:lvl1pPr>
            <a:lvl2pPr marL="914400" lvl="1" indent="-228600" algn="l" rtl="0">
              <a:spcBef>
                <a:spcPts val="500"/>
              </a:spcBef>
              <a:spcAft>
                <a:spcPts val="0"/>
              </a:spcAft>
              <a:buClr>
                <a:srgbClr val="888888"/>
              </a:buClr>
              <a:buSzPts val="2400"/>
              <a:buNone/>
              <a:defRPr sz="2400">
                <a:solidFill>
                  <a:srgbClr val="888888"/>
                </a:solidFill>
              </a:defRPr>
            </a:lvl2pPr>
            <a:lvl3pPr marL="1371600" lvl="2" indent="-228600" algn="l" rtl="0">
              <a:spcBef>
                <a:spcPts val="400"/>
              </a:spcBef>
              <a:spcAft>
                <a:spcPts val="0"/>
              </a:spcAft>
              <a:buClr>
                <a:srgbClr val="888888"/>
              </a:buClr>
              <a:buSzPts val="2100"/>
              <a:buNone/>
              <a:defRPr sz="2100">
                <a:solidFill>
                  <a:srgbClr val="888888"/>
                </a:solidFill>
              </a:defRPr>
            </a:lvl3pPr>
            <a:lvl4pPr marL="1828800" lvl="3" indent="-228600" algn="l" rtl="0">
              <a:spcBef>
                <a:spcPts val="400"/>
              </a:spcBef>
              <a:spcAft>
                <a:spcPts val="0"/>
              </a:spcAft>
              <a:buClr>
                <a:srgbClr val="888888"/>
              </a:buClr>
              <a:buSzPts val="1900"/>
              <a:buNone/>
              <a:defRPr sz="1900">
                <a:solidFill>
                  <a:srgbClr val="888888"/>
                </a:solidFill>
              </a:defRPr>
            </a:lvl4pPr>
            <a:lvl5pPr marL="2286000" lvl="4" indent="-228600" algn="l" rtl="0">
              <a:spcBef>
                <a:spcPts val="400"/>
              </a:spcBef>
              <a:spcAft>
                <a:spcPts val="0"/>
              </a:spcAft>
              <a:buClr>
                <a:srgbClr val="888888"/>
              </a:buClr>
              <a:buSzPts val="1900"/>
              <a:buNone/>
              <a:defRPr sz="1900">
                <a:solidFill>
                  <a:srgbClr val="888888"/>
                </a:solidFill>
              </a:defRPr>
            </a:lvl5pPr>
            <a:lvl6pPr marL="2743200" lvl="5" indent="-228600" algn="l" rtl="0">
              <a:spcBef>
                <a:spcPts val="400"/>
              </a:spcBef>
              <a:spcAft>
                <a:spcPts val="0"/>
              </a:spcAft>
              <a:buClr>
                <a:srgbClr val="888888"/>
              </a:buClr>
              <a:buSzPts val="1900"/>
              <a:buNone/>
              <a:defRPr sz="1900">
                <a:solidFill>
                  <a:srgbClr val="888888"/>
                </a:solidFill>
              </a:defRPr>
            </a:lvl6pPr>
            <a:lvl7pPr marL="3200400" lvl="6" indent="-228600" algn="l" rtl="0">
              <a:spcBef>
                <a:spcPts val="400"/>
              </a:spcBef>
              <a:spcAft>
                <a:spcPts val="0"/>
              </a:spcAft>
              <a:buClr>
                <a:srgbClr val="888888"/>
              </a:buClr>
              <a:buSzPts val="1900"/>
              <a:buNone/>
              <a:defRPr sz="1900">
                <a:solidFill>
                  <a:srgbClr val="888888"/>
                </a:solidFill>
              </a:defRPr>
            </a:lvl7pPr>
            <a:lvl8pPr marL="3657600" lvl="7" indent="-228600" algn="l" rtl="0">
              <a:spcBef>
                <a:spcPts val="400"/>
              </a:spcBef>
              <a:spcAft>
                <a:spcPts val="0"/>
              </a:spcAft>
              <a:buClr>
                <a:srgbClr val="888888"/>
              </a:buClr>
              <a:buSzPts val="1900"/>
              <a:buNone/>
              <a:defRPr sz="1900">
                <a:solidFill>
                  <a:srgbClr val="888888"/>
                </a:solidFill>
              </a:defRPr>
            </a:lvl8pPr>
            <a:lvl9pPr marL="4114800" lvl="8" indent="-228600" algn="l" rtl="0">
              <a:spcBef>
                <a:spcPts val="400"/>
              </a:spcBef>
              <a:spcAft>
                <a:spcPts val="0"/>
              </a:spcAft>
              <a:buClr>
                <a:srgbClr val="888888"/>
              </a:buClr>
              <a:buSzPts val="1900"/>
              <a:buNone/>
              <a:defRPr sz="1900">
                <a:solidFill>
                  <a:srgbClr val="888888"/>
                </a:solidFill>
              </a:defRPr>
            </a:lvl9pPr>
          </a:lstStyle>
          <a:p>
            <a:endParaRPr/>
          </a:p>
        </p:txBody>
      </p:sp>
      <p:sp>
        <p:nvSpPr>
          <p:cNvPr id="493" name="Google Shape;493;g25596b3ebeb_5_18"/>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94" name="Google Shape;494;g25596b3ebeb_5_18"/>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495" name="Google Shape;495;g25596b3ebeb_5_18"/>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6"/>
        <p:cNvGrpSpPr/>
        <p:nvPr/>
      </p:nvGrpSpPr>
      <p:grpSpPr>
        <a:xfrm>
          <a:off x="0" y="0"/>
          <a:ext cx="0" cy="0"/>
          <a:chOff x="0" y="0"/>
          <a:chExt cx="0" cy="0"/>
        </a:xfrm>
      </p:grpSpPr>
      <p:sp>
        <p:nvSpPr>
          <p:cNvPr id="497" name="Google Shape;497;g25596b3ebeb_5_24"/>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498" name="Google Shape;498;g25596b3ebeb_5_24"/>
          <p:cNvSpPr txBox="1">
            <a:spLocks noGrp="1"/>
          </p:cNvSpPr>
          <p:nvPr>
            <p:ph type="body" idx="1"/>
          </p:nvPr>
        </p:nvSpPr>
        <p:spPr>
          <a:xfrm>
            <a:off x="609600" y="1333500"/>
            <a:ext cx="5384800" cy="3771600"/>
          </a:xfrm>
          <a:prstGeom prst="rect">
            <a:avLst/>
          </a:prstGeom>
          <a:noFill/>
          <a:ln>
            <a:noFill/>
          </a:ln>
        </p:spPr>
        <p:txBody>
          <a:bodyPr spcFirstLastPara="1" wrap="square" lIns="121900" tIns="60925" rIns="121900" bIns="60925" anchor="t" anchorCtr="0">
            <a:normAutofit/>
          </a:bodyPr>
          <a:lstStyle>
            <a:lvl1pPr marL="457200" lvl="0" indent="-463550" algn="l" rtl="0">
              <a:spcBef>
                <a:spcPts val="700"/>
              </a:spcBef>
              <a:spcAft>
                <a:spcPts val="0"/>
              </a:spcAft>
              <a:buClr>
                <a:schemeClr val="dk1"/>
              </a:buClr>
              <a:buSzPts val="3700"/>
              <a:buChar char="•"/>
              <a:defRPr sz="3700"/>
            </a:lvl1pPr>
            <a:lvl2pPr marL="914400" lvl="1" indent="-431800" algn="l" rtl="0">
              <a:spcBef>
                <a:spcPts val="600"/>
              </a:spcBef>
              <a:spcAft>
                <a:spcPts val="0"/>
              </a:spcAft>
              <a:buClr>
                <a:schemeClr val="dk1"/>
              </a:buClr>
              <a:buSzPts val="3200"/>
              <a:buChar char="–"/>
              <a:defRPr sz="3200"/>
            </a:lvl2pPr>
            <a:lvl3pPr marL="1371600" lvl="2" indent="-400050" algn="l" rtl="0">
              <a:spcBef>
                <a:spcPts val="500"/>
              </a:spcBef>
              <a:spcAft>
                <a:spcPts val="0"/>
              </a:spcAft>
              <a:buClr>
                <a:schemeClr val="dk1"/>
              </a:buClr>
              <a:buSzPts val="2700"/>
              <a:buChar char="•"/>
              <a:defRPr sz="2700"/>
            </a:lvl3pPr>
            <a:lvl4pPr marL="1828800" lvl="3" indent="-381000" algn="l" rtl="0">
              <a:spcBef>
                <a:spcPts val="500"/>
              </a:spcBef>
              <a:spcAft>
                <a:spcPts val="0"/>
              </a:spcAft>
              <a:buClr>
                <a:schemeClr val="dk1"/>
              </a:buClr>
              <a:buSzPts val="2400"/>
              <a:buChar char="–"/>
              <a:defRPr sz="2400"/>
            </a:lvl4pPr>
            <a:lvl5pPr marL="2286000" lvl="4" indent="-381000" algn="l" rtl="0">
              <a:spcBef>
                <a:spcPts val="500"/>
              </a:spcBef>
              <a:spcAft>
                <a:spcPts val="0"/>
              </a:spcAft>
              <a:buClr>
                <a:schemeClr val="dk1"/>
              </a:buClr>
              <a:buSzPts val="2400"/>
              <a:buChar char="»"/>
              <a:defRPr sz="2400"/>
            </a:lvl5pPr>
            <a:lvl6pPr marL="2743200" lvl="5" indent="-381000" algn="l" rtl="0">
              <a:spcBef>
                <a:spcPts val="500"/>
              </a:spcBef>
              <a:spcAft>
                <a:spcPts val="0"/>
              </a:spcAft>
              <a:buClr>
                <a:schemeClr val="dk1"/>
              </a:buClr>
              <a:buSzPts val="2400"/>
              <a:buChar char="•"/>
              <a:defRPr sz="2400"/>
            </a:lvl6pPr>
            <a:lvl7pPr marL="3200400" lvl="6" indent="-381000" algn="l" rtl="0">
              <a:spcBef>
                <a:spcPts val="500"/>
              </a:spcBef>
              <a:spcAft>
                <a:spcPts val="0"/>
              </a:spcAft>
              <a:buClr>
                <a:schemeClr val="dk1"/>
              </a:buClr>
              <a:buSzPts val="2400"/>
              <a:buChar char="•"/>
              <a:defRPr sz="2400"/>
            </a:lvl7pPr>
            <a:lvl8pPr marL="3657600" lvl="7" indent="-381000" algn="l" rtl="0">
              <a:spcBef>
                <a:spcPts val="500"/>
              </a:spcBef>
              <a:spcAft>
                <a:spcPts val="0"/>
              </a:spcAft>
              <a:buClr>
                <a:schemeClr val="dk1"/>
              </a:buClr>
              <a:buSzPts val="2400"/>
              <a:buChar char="•"/>
              <a:defRPr sz="2400"/>
            </a:lvl8pPr>
            <a:lvl9pPr marL="4114800" lvl="8" indent="-381000" algn="l" rtl="0">
              <a:spcBef>
                <a:spcPts val="500"/>
              </a:spcBef>
              <a:spcAft>
                <a:spcPts val="0"/>
              </a:spcAft>
              <a:buClr>
                <a:schemeClr val="dk1"/>
              </a:buClr>
              <a:buSzPts val="2400"/>
              <a:buChar char="•"/>
              <a:defRPr sz="2400"/>
            </a:lvl9pPr>
          </a:lstStyle>
          <a:p>
            <a:endParaRPr/>
          </a:p>
        </p:txBody>
      </p:sp>
      <p:sp>
        <p:nvSpPr>
          <p:cNvPr id="499" name="Google Shape;499;g25596b3ebeb_5_24"/>
          <p:cNvSpPr txBox="1">
            <a:spLocks noGrp="1"/>
          </p:cNvSpPr>
          <p:nvPr>
            <p:ph type="body" idx="2"/>
          </p:nvPr>
        </p:nvSpPr>
        <p:spPr>
          <a:xfrm>
            <a:off x="6197600" y="1333500"/>
            <a:ext cx="5384800" cy="3771600"/>
          </a:xfrm>
          <a:prstGeom prst="rect">
            <a:avLst/>
          </a:prstGeom>
          <a:noFill/>
          <a:ln>
            <a:noFill/>
          </a:ln>
        </p:spPr>
        <p:txBody>
          <a:bodyPr spcFirstLastPara="1" wrap="square" lIns="121900" tIns="60925" rIns="121900" bIns="60925" anchor="t" anchorCtr="0">
            <a:normAutofit/>
          </a:bodyPr>
          <a:lstStyle>
            <a:lvl1pPr marL="457200" lvl="0" indent="-463550" algn="l" rtl="0">
              <a:spcBef>
                <a:spcPts val="700"/>
              </a:spcBef>
              <a:spcAft>
                <a:spcPts val="0"/>
              </a:spcAft>
              <a:buClr>
                <a:schemeClr val="dk1"/>
              </a:buClr>
              <a:buSzPts val="3700"/>
              <a:buChar char="•"/>
              <a:defRPr sz="3700"/>
            </a:lvl1pPr>
            <a:lvl2pPr marL="914400" lvl="1" indent="-431800" algn="l" rtl="0">
              <a:spcBef>
                <a:spcPts val="600"/>
              </a:spcBef>
              <a:spcAft>
                <a:spcPts val="0"/>
              </a:spcAft>
              <a:buClr>
                <a:schemeClr val="dk1"/>
              </a:buClr>
              <a:buSzPts val="3200"/>
              <a:buChar char="–"/>
              <a:defRPr sz="3200"/>
            </a:lvl2pPr>
            <a:lvl3pPr marL="1371600" lvl="2" indent="-400050" algn="l" rtl="0">
              <a:spcBef>
                <a:spcPts val="500"/>
              </a:spcBef>
              <a:spcAft>
                <a:spcPts val="0"/>
              </a:spcAft>
              <a:buClr>
                <a:schemeClr val="dk1"/>
              </a:buClr>
              <a:buSzPts val="2700"/>
              <a:buChar char="•"/>
              <a:defRPr sz="2700"/>
            </a:lvl3pPr>
            <a:lvl4pPr marL="1828800" lvl="3" indent="-381000" algn="l" rtl="0">
              <a:spcBef>
                <a:spcPts val="500"/>
              </a:spcBef>
              <a:spcAft>
                <a:spcPts val="0"/>
              </a:spcAft>
              <a:buClr>
                <a:schemeClr val="dk1"/>
              </a:buClr>
              <a:buSzPts val="2400"/>
              <a:buChar char="–"/>
              <a:defRPr sz="2400"/>
            </a:lvl4pPr>
            <a:lvl5pPr marL="2286000" lvl="4" indent="-381000" algn="l" rtl="0">
              <a:spcBef>
                <a:spcPts val="500"/>
              </a:spcBef>
              <a:spcAft>
                <a:spcPts val="0"/>
              </a:spcAft>
              <a:buClr>
                <a:schemeClr val="dk1"/>
              </a:buClr>
              <a:buSzPts val="2400"/>
              <a:buChar char="»"/>
              <a:defRPr sz="2400"/>
            </a:lvl5pPr>
            <a:lvl6pPr marL="2743200" lvl="5" indent="-381000" algn="l" rtl="0">
              <a:spcBef>
                <a:spcPts val="500"/>
              </a:spcBef>
              <a:spcAft>
                <a:spcPts val="0"/>
              </a:spcAft>
              <a:buClr>
                <a:schemeClr val="dk1"/>
              </a:buClr>
              <a:buSzPts val="2400"/>
              <a:buChar char="•"/>
              <a:defRPr sz="2400"/>
            </a:lvl6pPr>
            <a:lvl7pPr marL="3200400" lvl="6" indent="-381000" algn="l" rtl="0">
              <a:spcBef>
                <a:spcPts val="500"/>
              </a:spcBef>
              <a:spcAft>
                <a:spcPts val="0"/>
              </a:spcAft>
              <a:buClr>
                <a:schemeClr val="dk1"/>
              </a:buClr>
              <a:buSzPts val="2400"/>
              <a:buChar char="•"/>
              <a:defRPr sz="2400"/>
            </a:lvl7pPr>
            <a:lvl8pPr marL="3657600" lvl="7" indent="-381000" algn="l" rtl="0">
              <a:spcBef>
                <a:spcPts val="500"/>
              </a:spcBef>
              <a:spcAft>
                <a:spcPts val="0"/>
              </a:spcAft>
              <a:buClr>
                <a:schemeClr val="dk1"/>
              </a:buClr>
              <a:buSzPts val="2400"/>
              <a:buChar char="•"/>
              <a:defRPr sz="2400"/>
            </a:lvl8pPr>
            <a:lvl9pPr marL="4114800" lvl="8" indent="-381000" algn="l" rtl="0">
              <a:spcBef>
                <a:spcPts val="500"/>
              </a:spcBef>
              <a:spcAft>
                <a:spcPts val="0"/>
              </a:spcAft>
              <a:buClr>
                <a:schemeClr val="dk1"/>
              </a:buClr>
              <a:buSzPts val="2400"/>
              <a:buChar char="•"/>
              <a:defRPr sz="2400"/>
            </a:lvl9pPr>
          </a:lstStyle>
          <a:p>
            <a:endParaRPr/>
          </a:p>
        </p:txBody>
      </p:sp>
      <p:sp>
        <p:nvSpPr>
          <p:cNvPr id="500" name="Google Shape;500;g25596b3ebeb_5_24"/>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01" name="Google Shape;501;g25596b3ebeb_5_24"/>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02" name="Google Shape;502;g25596b3ebeb_5_24"/>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3"/>
        <p:cNvGrpSpPr/>
        <p:nvPr/>
      </p:nvGrpSpPr>
      <p:grpSpPr>
        <a:xfrm>
          <a:off x="0" y="0"/>
          <a:ext cx="0" cy="0"/>
          <a:chOff x="0" y="0"/>
          <a:chExt cx="0" cy="0"/>
        </a:xfrm>
      </p:grpSpPr>
      <p:sp>
        <p:nvSpPr>
          <p:cNvPr id="504" name="Google Shape;504;g25596b3ebeb_5_31"/>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5900"/>
              <a:buFont typeface="Calibri"/>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05" name="Google Shape;505;g25596b3ebeb_5_31"/>
          <p:cNvSpPr txBox="1">
            <a:spLocks noGrp="1"/>
          </p:cNvSpPr>
          <p:nvPr>
            <p:ph type="body" idx="1"/>
          </p:nvPr>
        </p:nvSpPr>
        <p:spPr>
          <a:xfrm>
            <a:off x="609600" y="1535113"/>
            <a:ext cx="5386800" cy="639600"/>
          </a:xfrm>
          <a:prstGeom prst="rect">
            <a:avLst/>
          </a:prstGeom>
          <a:noFill/>
          <a:ln>
            <a:noFill/>
          </a:ln>
        </p:spPr>
        <p:txBody>
          <a:bodyPr spcFirstLastPara="1" wrap="square" lIns="121900" tIns="60925" rIns="121900" bIns="60925" anchor="b" anchorCtr="0">
            <a:normAutofit/>
          </a:bodyPr>
          <a:lstStyle>
            <a:lvl1pPr marL="457200" lvl="0" indent="-228600" algn="l" rtl="0">
              <a:spcBef>
                <a:spcPts val="600"/>
              </a:spcBef>
              <a:spcAft>
                <a:spcPts val="0"/>
              </a:spcAft>
              <a:buClr>
                <a:schemeClr val="dk1"/>
              </a:buClr>
              <a:buSzPts val="3200"/>
              <a:buNone/>
              <a:defRPr sz="3200" b="1"/>
            </a:lvl1pPr>
            <a:lvl2pPr marL="914400" lvl="1" indent="-228600" algn="l" rtl="0">
              <a:spcBef>
                <a:spcPts val="500"/>
              </a:spcBef>
              <a:spcAft>
                <a:spcPts val="0"/>
              </a:spcAft>
              <a:buClr>
                <a:schemeClr val="dk1"/>
              </a:buClr>
              <a:buSzPts val="2700"/>
              <a:buNone/>
              <a:defRPr sz="2700" b="1"/>
            </a:lvl2pPr>
            <a:lvl3pPr marL="1371600" lvl="2" indent="-228600" algn="l" rtl="0">
              <a:spcBef>
                <a:spcPts val="500"/>
              </a:spcBef>
              <a:spcAft>
                <a:spcPts val="0"/>
              </a:spcAft>
              <a:buClr>
                <a:schemeClr val="dk1"/>
              </a:buClr>
              <a:buSzPts val="2400"/>
              <a:buNone/>
              <a:defRPr sz="2400" b="1"/>
            </a:lvl3pPr>
            <a:lvl4pPr marL="1828800" lvl="3" indent="-228600" algn="l" rtl="0">
              <a:spcBef>
                <a:spcPts val="400"/>
              </a:spcBef>
              <a:spcAft>
                <a:spcPts val="0"/>
              </a:spcAft>
              <a:buClr>
                <a:schemeClr val="dk1"/>
              </a:buClr>
              <a:buSzPts val="2100"/>
              <a:buNone/>
              <a:defRPr sz="2100" b="1"/>
            </a:lvl4pPr>
            <a:lvl5pPr marL="2286000" lvl="4" indent="-228600" algn="l" rtl="0">
              <a:spcBef>
                <a:spcPts val="400"/>
              </a:spcBef>
              <a:spcAft>
                <a:spcPts val="0"/>
              </a:spcAft>
              <a:buClr>
                <a:schemeClr val="dk1"/>
              </a:buClr>
              <a:buSzPts val="2100"/>
              <a:buNone/>
              <a:defRPr sz="2100" b="1"/>
            </a:lvl5pPr>
            <a:lvl6pPr marL="2743200" lvl="5" indent="-228600" algn="l" rtl="0">
              <a:spcBef>
                <a:spcPts val="400"/>
              </a:spcBef>
              <a:spcAft>
                <a:spcPts val="0"/>
              </a:spcAft>
              <a:buClr>
                <a:schemeClr val="dk1"/>
              </a:buClr>
              <a:buSzPts val="2100"/>
              <a:buNone/>
              <a:defRPr sz="2100" b="1"/>
            </a:lvl6pPr>
            <a:lvl7pPr marL="3200400" lvl="6" indent="-228600" algn="l" rtl="0">
              <a:spcBef>
                <a:spcPts val="400"/>
              </a:spcBef>
              <a:spcAft>
                <a:spcPts val="0"/>
              </a:spcAft>
              <a:buClr>
                <a:schemeClr val="dk1"/>
              </a:buClr>
              <a:buSzPts val="2100"/>
              <a:buNone/>
              <a:defRPr sz="2100" b="1"/>
            </a:lvl7pPr>
            <a:lvl8pPr marL="3657600" lvl="7" indent="-228600" algn="l" rtl="0">
              <a:spcBef>
                <a:spcPts val="400"/>
              </a:spcBef>
              <a:spcAft>
                <a:spcPts val="0"/>
              </a:spcAft>
              <a:buClr>
                <a:schemeClr val="dk1"/>
              </a:buClr>
              <a:buSzPts val="2100"/>
              <a:buNone/>
              <a:defRPr sz="2100" b="1"/>
            </a:lvl8pPr>
            <a:lvl9pPr marL="4114800" lvl="8" indent="-228600" algn="l" rtl="0">
              <a:spcBef>
                <a:spcPts val="400"/>
              </a:spcBef>
              <a:spcAft>
                <a:spcPts val="0"/>
              </a:spcAft>
              <a:buClr>
                <a:schemeClr val="dk1"/>
              </a:buClr>
              <a:buSzPts val="2100"/>
              <a:buNone/>
              <a:defRPr sz="2100" b="1"/>
            </a:lvl9pPr>
          </a:lstStyle>
          <a:p>
            <a:endParaRPr/>
          </a:p>
        </p:txBody>
      </p:sp>
      <p:sp>
        <p:nvSpPr>
          <p:cNvPr id="506" name="Google Shape;506;g25596b3ebeb_5_31"/>
          <p:cNvSpPr txBox="1">
            <a:spLocks noGrp="1"/>
          </p:cNvSpPr>
          <p:nvPr>
            <p:ph type="body" idx="2"/>
          </p:nvPr>
        </p:nvSpPr>
        <p:spPr>
          <a:xfrm>
            <a:off x="609600" y="2174875"/>
            <a:ext cx="5386800" cy="3951200"/>
          </a:xfrm>
          <a:prstGeom prst="rect">
            <a:avLst/>
          </a:prstGeom>
          <a:noFill/>
          <a:ln>
            <a:noFill/>
          </a:ln>
        </p:spPr>
        <p:txBody>
          <a:bodyPr spcFirstLastPara="1" wrap="square" lIns="121900" tIns="60925" rIns="121900" bIns="60925" anchor="t" anchorCtr="0">
            <a:normAutofit/>
          </a:bodyPr>
          <a:lstStyle>
            <a:lvl1pPr marL="457200" lvl="0" indent="-431800" algn="l" rtl="0">
              <a:spcBef>
                <a:spcPts val="600"/>
              </a:spcBef>
              <a:spcAft>
                <a:spcPts val="0"/>
              </a:spcAft>
              <a:buClr>
                <a:schemeClr val="dk1"/>
              </a:buClr>
              <a:buSzPts val="3200"/>
              <a:buChar char="•"/>
              <a:defRPr sz="3200"/>
            </a:lvl1pPr>
            <a:lvl2pPr marL="914400" lvl="1" indent="-400050" algn="l" rtl="0">
              <a:spcBef>
                <a:spcPts val="500"/>
              </a:spcBef>
              <a:spcAft>
                <a:spcPts val="0"/>
              </a:spcAft>
              <a:buClr>
                <a:schemeClr val="dk1"/>
              </a:buClr>
              <a:buSzPts val="2700"/>
              <a:buChar char="–"/>
              <a:defRPr sz="2700"/>
            </a:lvl2pPr>
            <a:lvl3pPr marL="1371600" lvl="2" indent="-381000" algn="l" rtl="0">
              <a:spcBef>
                <a:spcPts val="500"/>
              </a:spcBef>
              <a:spcAft>
                <a:spcPts val="0"/>
              </a:spcAft>
              <a:buClr>
                <a:schemeClr val="dk1"/>
              </a:buClr>
              <a:buSzPts val="2400"/>
              <a:buChar char="•"/>
              <a:defRPr sz="2400"/>
            </a:lvl3pPr>
            <a:lvl4pPr marL="1828800" lvl="3" indent="-361950" algn="l" rtl="0">
              <a:spcBef>
                <a:spcPts val="400"/>
              </a:spcBef>
              <a:spcAft>
                <a:spcPts val="0"/>
              </a:spcAft>
              <a:buClr>
                <a:schemeClr val="dk1"/>
              </a:buClr>
              <a:buSzPts val="2100"/>
              <a:buChar char="–"/>
              <a:defRPr sz="2100"/>
            </a:lvl4pPr>
            <a:lvl5pPr marL="2286000" lvl="4" indent="-361950" algn="l" rtl="0">
              <a:spcBef>
                <a:spcPts val="400"/>
              </a:spcBef>
              <a:spcAft>
                <a:spcPts val="0"/>
              </a:spcAft>
              <a:buClr>
                <a:schemeClr val="dk1"/>
              </a:buClr>
              <a:buSzPts val="2100"/>
              <a:buChar char="»"/>
              <a:defRPr sz="2100"/>
            </a:lvl5pPr>
            <a:lvl6pPr marL="2743200" lvl="5" indent="-361950" algn="l" rtl="0">
              <a:spcBef>
                <a:spcPts val="400"/>
              </a:spcBef>
              <a:spcAft>
                <a:spcPts val="0"/>
              </a:spcAft>
              <a:buClr>
                <a:schemeClr val="dk1"/>
              </a:buClr>
              <a:buSzPts val="2100"/>
              <a:buChar char="•"/>
              <a:defRPr sz="2100"/>
            </a:lvl6pPr>
            <a:lvl7pPr marL="3200400" lvl="6" indent="-361950" algn="l" rtl="0">
              <a:spcBef>
                <a:spcPts val="400"/>
              </a:spcBef>
              <a:spcAft>
                <a:spcPts val="0"/>
              </a:spcAft>
              <a:buClr>
                <a:schemeClr val="dk1"/>
              </a:buClr>
              <a:buSzPts val="2100"/>
              <a:buChar char="•"/>
              <a:defRPr sz="2100"/>
            </a:lvl7pPr>
            <a:lvl8pPr marL="3657600" lvl="7" indent="-361950" algn="l" rtl="0">
              <a:spcBef>
                <a:spcPts val="400"/>
              </a:spcBef>
              <a:spcAft>
                <a:spcPts val="0"/>
              </a:spcAft>
              <a:buClr>
                <a:schemeClr val="dk1"/>
              </a:buClr>
              <a:buSzPts val="2100"/>
              <a:buChar char="•"/>
              <a:defRPr sz="2100"/>
            </a:lvl8pPr>
            <a:lvl9pPr marL="4114800" lvl="8" indent="-361950" algn="l" rtl="0">
              <a:spcBef>
                <a:spcPts val="400"/>
              </a:spcBef>
              <a:spcAft>
                <a:spcPts val="0"/>
              </a:spcAft>
              <a:buClr>
                <a:schemeClr val="dk1"/>
              </a:buClr>
              <a:buSzPts val="2100"/>
              <a:buChar char="•"/>
              <a:defRPr sz="2100"/>
            </a:lvl9pPr>
          </a:lstStyle>
          <a:p>
            <a:endParaRPr/>
          </a:p>
        </p:txBody>
      </p:sp>
      <p:sp>
        <p:nvSpPr>
          <p:cNvPr id="507" name="Google Shape;507;g25596b3ebeb_5_31"/>
          <p:cNvSpPr txBox="1">
            <a:spLocks noGrp="1"/>
          </p:cNvSpPr>
          <p:nvPr>
            <p:ph type="body" idx="3"/>
          </p:nvPr>
        </p:nvSpPr>
        <p:spPr>
          <a:xfrm>
            <a:off x="6193368" y="1535113"/>
            <a:ext cx="5389200" cy="639600"/>
          </a:xfrm>
          <a:prstGeom prst="rect">
            <a:avLst/>
          </a:prstGeom>
          <a:noFill/>
          <a:ln>
            <a:noFill/>
          </a:ln>
        </p:spPr>
        <p:txBody>
          <a:bodyPr spcFirstLastPara="1" wrap="square" lIns="121900" tIns="60925" rIns="121900" bIns="60925" anchor="b" anchorCtr="0">
            <a:normAutofit/>
          </a:bodyPr>
          <a:lstStyle>
            <a:lvl1pPr marL="457200" lvl="0" indent="-228600" algn="l" rtl="0">
              <a:spcBef>
                <a:spcPts val="600"/>
              </a:spcBef>
              <a:spcAft>
                <a:spcPts val="0"/>
              </a:spcAft>
              <a:buClr>
                <a:schemeClr val="dk1"/>
              </a:buClr>
              <a:buSzPts val="3200"/>
              <a:buNone/>
              <a:defRPr sz="3200" b="1"/>
            </a:lvl1pPr>
            <a:lvl2pPr marL="914400" lvl="1" indent="-228600" algn="l" rtl="0">
              <a:spcBef>
                <a:spcPts val="500"/>
              </a:spcBef>
              <a:spcAft>
                <a:spcPts val="0"/>
              </a:spcAft>
              <a:buClr>
                <a:schemeClr val="dk1"/>
              </a:buClr>
              <a:buSzPts val="2700"/>
              <a:buNone/>
              <a:defRPr sz="2700" b="1"/>
            </a:lvl2pPr>
            <a:lvl3pPr marL="1371600" lvl="2" indent="-228600" algn="l" rtl="0">
              <a:spcBef>
                <a:spcPts val="500"/>
              </a:spcBef>
              <a:spcAft>
                <a:spcPts val="0"/>
              </a:spcAft>
              <a:buClr>
                <a:schemeClr val="dk1"/>
              </a:buClr>
              <a:buSzPts val="2400"/>
              <a:buNone/>
              <a:defRPr sz="2400" b="1"/>
            </a:lvl3pPr>
            <a:lvl4pPr marL="1828800" lvl="3" indent="-228600" algn="l" rtl="0">
              <a:spcBef>
                <a:spcPts val="400"/>
              </a:spcBef>
              <a:spcAft>
                <a:spcPts val="0"/>
              </a:spcAft>
              <a:buClr>
                <a:schemeClr val="dk1"/>
              </a:buClr>
              <a:buSzPts val="2100"/>
              <a:buNone/>
              <a:defRPr sz="2100" b="1"/>
            </a:lvl4pPr>
            <a:lvl5pPr marL="2286000" lvl="4" indent="-228600" algn="l" rtl="0">
              <a:spcBef>
                <a:spcPts val="400"/>
              </a:spcBef>
              <a:spcAft>
                <a:spcPts val="0"/>
              </a:spcAft>
              <a:buClr>
                <a:schemeClr val="dk1"/>
              </a:buClr>
              <a:buSzPts val="2100"/>
              <a:buNone/>
              <a:defRPr sz="2100" b="1"/>
            </a:lvl5pPr>
            <a:lvl6pPr marL="2743200" lvl="5" indent="-228600" algn="l" rtl="0">
              <a:spcBef>
                <a:spcPts val="400"/>
              </a:spcBef>
              <a:spcAft>
                <a:spcPts val="0"/>
              </a:spcAft>
              <a:buClr>
                <a:schemeClr val="dk1"/>
              </a:buClr>
              <a:buSzPts val="2100"/>
              <a:buNone/>
              <a:defRPr sz="2100" b="1"/>
            </a:lvl6pPr>
            <a:lvl7pPr marL="3200400" lvl="6" indent="-228600" algn="l" rtl="0">
              <a:spcBef>
                <a:spcPts val="400"/>
              </a:spcBef>
              <a:spcAft>
                <a:spcPts val="0"/>
              </a:spcAft>
              <a:buClr>
                <a:schemeClr val="dk1"/>
              </a:buClr>
              <a:buSzPts val="2100"/>
              <a:buNone/>
              <a:defRPr sz="2100" b="1"/>
            </a:lvl7pPr>
            <a:lvl8pPr marL="3657600" lvl="7" indent="-228600" algn="l" rtl="0">
              <a:spcBef>
                <a:spcPts val="400"/>
              </a:spcBef>
              <a:spcAft>
                <a:spcPts val="0"/>
              </a:spcAft>
              <a:buClr>
                <a:schemeClr val="dk1"/>
              </a:buClr>
              <a:buSzPts val="2100"/>
              <a:buNone/>
              <a:defRPr sz="2100" b="1"/>
            </a:lvl8pPr>
            <a:lvl9pPr marL="4114800" lvl="8" indent="-228600" algn="l" rtl="0">
              <a:spcBef>
                <a:spcPts val="400"/>
              </a:spcBef>
              <a:spcAft>
                <a:spcPts val="0"/>
              </a:spcAft>
              <a:buClr>
                <a:schemeClr val="dk1"/>
              </a:buClr>
              <a:buSzPts val="2100"/>
              <a:buNone/>
              <a:defRPr sz="2100" b="1"/>
            </a:lvl9pPr>
          </a:lstStyle>
          <a:p>
            <a:endParaRPr/>
          </a:p>
        </p:txBody>
      </p:sp>
      <p:sp>
        <p:nvSpPr>
          <p:cNvPr id="508" name="Google Shape;508;g25596b3ebeb_5_31"/>
          <p:cNvSpPr txBox="1">
            <a:spLocks noGrp="1"/>
          </p:cNvSpPr>
          <p:nvPr>
            <p:ph type="body" idx="4"/>
          </p:nvPr>
        </p:nvSpPr>
        <p:spPr>
          <a:xfrm>
            <a:off x="6193368" y="2174875"/>
            <a:ext cx="5389200" cy="3951200"/>
          </a:xfrm>
          <a:prstGeom prst="rect">
            <a:avLst/>
          </a:prstGeom>
          <a:noFill/>
          <a:ln>
            <a:noFill/>
          </a:ln>
        </p:spPr>
        <p:txBody>
          <a:bodyPr spcFirstLastPara="1" wrap="square" lIns="121900" tIns="60925" rIns="121900" bIns="60925" anchor="t" anchorCtr="0">
            <a:normAutofit/>
          </a:bodyPr>
          <a:lstStyle>
            <a:lvl1pPr marL="457200" lvl="0" indent="-431800" algn="l" rtl="0">
              <a:spcBef>
                <a:spcPts val="600"/>
              </a:spcBef>
              <a:spcAft>
                <a:spcPts val="0"/>
              </a:spcAft>
              <a:buClr>
                <a:schemeClr val="dk1"/>
              </a:buClr>
              <a:buSzPts val="3200"/>
              <a:buChar char="•"/>
              <a:defRPr sz="3200"/>
            </a:lvl1pPr>
            <a:lvl2pPr marL="914400" lvl="1" indent="-400050" algn="l" rtl="0">
              <a:spcBef>
                <a:spcPts val="500"/>
              </a:spcBef>
              <a:spcAft>
                <a:spcPts val="0"/>
              </a:spcAft>
              <a:buClr>
                <a:schemeClr val="dk1"/>
              </a:buClr>
              <a:buSzPts val="2700"/>
              <a:buChar char="–"/>
              <a:defRPr sz="2700"/>
            </a:lvl2pPr>
            <a:lvl3pPr marL="1371600" lvl="2" indent="-381000" algn="l" rtl="0">
              <a:spcBef>
                <a:spcPts val="500"/>
              </a:spcBef>
              <a:spcAft>
                <a:spcPts val="0"/>
              </a:spcAft>
              <a:buClr>
                <a:schemeClr val="dk1"/>
              </a:buClr>
              <a:buSzPts val="2400"/>
              <a:buChar char="•"/>
              <a:defRPr sz="2400"/>
            </a:lvl3pPr>
            <a:lvl4pPr marL="1828800" lvl="3" indent="-361950" algn="l" rtl="0">
              <a:spcBef>
                <a:spcPts val="400"/>
              </a:spcBef>
              <a:spcAft>
                <a:spcPts val="0"/>
              </a:spcAft>
              <a:buClr>
                <a:schemeClr val="dk1"/>
              </a:buClr>
              <a:buSzPts val="2100"/>
              <a:buChar char="–"/>
              <a:defRPr sz="2100"/>
            </a:lvl4pPr>
            <a:lvl5pPr marL="2286000" lvl="4" indent="-361950" algn="l" rtl="0">
              <a:spcBef>
                <a:spcPts val="400"/>
              </a:spcBef>
              <a:spcAft>
                <a:spcPts val="0"/>
              </a:spcAft>
              <a:buClr>
                <a:schemeClr val="dk1"/>
              </a:buClr>
              <a:buSzPts val="2100"/>
              <a:buChar char="»"/>
              <a:defRPr sz="2100"/>
            </a:lvl5pPr>
            <a:lvl6pPr marL="2743200" lvl="5" indent="-361950" algn="l" rtl="0">
              <a:spcBef>
                <a:spcPts val="400"/>
              </a:spcBef>
              <a:spcAft>
                <a:spcPts val="0"/>
              </a:spcAft>
              <a:buClr>
                <a:schemeClr val="dk1"/>
              </a:buClr>
              <a:buSzPts val="2100"/>
              <a:buChar char="•"/>
              <a:defRPr sz="2100"/>
            </a:lvl6pPr>
            <a:lvl7pPr marL="3200400" lvl="6" indent="-361950" algn="l" rtl="0">
              <a:spcBef>
                <a:spcPts val="400"/>
              </a:spcBef>
              <a:spcAft>
                <a:spcPts val="0"/>
              </a:spcAft>
              <a:buClr>
                <a:schemeClr val="dk1"/>
              </a:buClr>
              <a:buSzPts val="2100"/>
              <a:buChar char="•"/>
              <a:defRPr sz="2100"/>
            </a:lvl7pPr>
            <a:lvl8pPr marL="3657600" lvl="7" indent="-361950" algn="l" rtl="0">
              <a:spcBef>
                <a:spcPts val="400"/>
              </a:spcBef>
              <a:spcAft>
                <a:spcPts val="0"/>
              </a:spcAft>
              <a:buClr>
                <a:schemeClr val="dk1"/>
              </a:buClr>
              <a:buSzPts val="2100"/>
              <a:buChar char="•"/>
              <a:defRPr sz="2100"/>
            </a:lvl8pPr>
            <a:lvl9pPr marL="4114800" lvl="8" indent="-361950" algn="l" rtl="0">
              <a:spcBef>
                <a:spcPts val="400"/>
              </a:spcBef>
              <a:spcAft>
                <a:spcPts val="0"/>
              </a:spcAft>
              <a:buClr>
                <a:schemeClr val="dk1"/>
              </a:buClr>
              <a:buSzPts val="2100"/>
              <a:buChar char="•"/>
              <a:defRPr sz="2100"/>
            </a:lvl9pPr>
          </a:lstStyle>
          <a:p>
            <a:endParaRPr/>
          </a:p>
        </p:txBody>
      </p:sp>
      <p:sp>
        <p:nvSpPr>
          <p:cNvPr id="509" name="Google Shape;509;g25596b3ebeb_5_31"/>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10" name="Google Shape;510;g25596b3ebeb_5_31"/>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11" name="Google Shape;511;g25596b3ebeb_5_31"/>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2"/>
        <p:cNvGrpSpPr/>
        <p:nvPr/>
      </p:nvGrpSpPr>
      <p:grpSpPr>
        <a:xfrm>
          <a:off x="0" y="0"/>
          <a:ext cx="0" cy="0"/>
          <a:chOff x="0" y="0"/>
          <a:chExt cx="0" cy="0"/>
        </a:xfrm>
      </p:grpSpPr>
      <p:sp>
        <p:nvSpPr>
          <p:cNvPr id="513" name="Google Shape;513;g25596b3ebeb_5_40"/>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14" name="Google Shape;514;g25596b3ebeb_5_40"/>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15" name="Google Shape;515;g25596b3ebeb_5_40"/>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16" name="Google Shape;516;g25596b3ebeb_5_40"/>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7"/>
        <p:cNvGrpSpPr/>
        <p:nvPr/>
      </p:nvGrpSpPr>
      <p:grpSpPr>
        <a:xfrm>
          <a:off x="0" y="0"/>
          <a:ext cx="0" cy="0"/>
          <a:chOff x="0" y="0"/>
          <a:chExt cx="0" cy="0"/>
        </a:xfrm>
      </p:grpSpPr>
      <p:sp>
        <p:nvSpPr>
          <p:cNvPr id="518" name="Google Shape;518;g25596b3ebeb_5_45"/>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19" name="Google Shape;519;g25596b3ebeb_5_45"/>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20" name="Google Shape;520;g25596b3ebeb_5_45"/>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1"/>
        <p:cNvGrpSpPr/>
        <p:nvPr/>
      </p:nvGrpSpPr>
      <p:grpSpPr>
        <a:xfrm>
          <a:off x="0" y="0"/>
          <a:ext cx="0" cy="0"/>
          <a:chOff x="0" y="0"/>
          <a:chExt cx="0" cy="0"/>
        </a:xfrm>
      </p:grpSpPr>
      <p:sp>
        <p:nvSpPr>
          <p:cNvPr id="522" name="Google Shape;522;g25596b3ebeb_5_49"/>
          <p:cNvSpPr txBox="1">
            <a:spLocks noGrp="1"/>
          </p:cNvSpPr>
          <p:nvPr>
            <p:ph type="title"/>
          </p:nvPr>
        </p:nvSpPr>
        <p:spPr>
          <a:xfrm>
            <a:off x="609601" y="273050"/>
            <a:ext cx="4011200" cy="1162000"/>
          </a:xfrm>
          <a:prstGeom prst="rect">
            <a:avLst/>
          </a:prstGeom>
          <a:noFill/>
          <a:ln>
            <a:noFill/>
          </a:ln>
        </p:spPr>
        <p:txBody>
          <a:bodyPr spcFirstLastPara="1" wrap="square" lIns="121900" tIns="60925" rIns="121900" bIns="60925" anchor="b" anchorCtr="0">
            <a:normAutofit/>
          </a:bodyPr>
          <a:lstStyle>
            <a:lvl1pPr lvl="0" algn="l" rtl="0">
              <a:spcBef>
                <a:spcPts val="0"/>
              </a:spcBef>
              <a:spcAft>
                <a:spcPts val="0"/>
              </a:spcAft>
              <a:buClr>
                <a:schemeClr val="dk1"/>
              </a:buClr>
              <a:buSzPts val="2700"/>
              <a:buFont typeface="Calibri"/>
              <a:buNone/>
              <a:defRPr sz="2700" b="1"/>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23" name="Google Shape;523;g25596b3ebeb_5_49"/>
          <p:cNvSpPr txBox="1">
            <a:spLocks noGrp="1"/>
          </p:cNvSpPr>
          <p:nvPr>
            <p:ph type="body" idx="1"/>
          </p:nvPr>
        </p:nvSpPr>
        <p:spPr>
          <a:xfrm>
            <a:off x="4766733" y="273050"/>
            <a:ext cx="6815600" cy="5853200"/>
          </a:xfrm>
          <a:prstGeom prst="rect">
            <a:avLst/>
          </a:prstGeom>
          <a:noFill/>
          <a:ln>
            <a:noFill/>
          </a:ln>
        </p:spPr>
        <p:txBody>
          <a:bodyPr spcFirstLastPara="1" wrap="square" lIns="121900" tIns="60925" rIns="121900" bIns="60925" anchor="t" anchorCtr="0">
            <a:normAutofit/>
          </a:bodyPr>
          <a:lstStyle>
            <a:lvl1pPr marL="457200" lvl="0" indent="-501650" algn="l" rtl="0">
              <a:spcBef>
                <a:spcPts val="900"/>
              </a:spcBef>
              <a:spcAft>
                <a:spcPts val="0"/>
              </a:spcAft>
              <a:buClr>
                <a:schemeClr val="dk1"/>
              </a:buClr>
              <a:buSzPts val="4300"/>
              <a:buChar char="•"/>
              <a:defRPr sz="4300"/>
            </a:lvl1pPr>
            <a:lvl2pPr marL="914400" lvl="1" indent="-463550" algn="l" rtl="0">
              <a:spcBef>
                <a:spcPts val="700"/>
              </a:spcBef>
              <a:spcAft>
                <a:spcPts val="0"/>
              </a:spcAft>
              <a:buClr>
                <a:schemeClr val="dk1"/>
              </a:buClr>
              <a:buSzPts val="3700"/>
              <a:buChar char="–"/>
              <a:defRPr sz="3700"/>
            </a:lvl2pPr>
            <a:lvl3pPr marL="1371600" lvl="2" indent="-431800" algn="l" rtl="0">
              <a:spcBef>
                <a:spcPts val="600"/>
              </a:spcBef>
              <a:spcAft>
                <a:spcPts val="0"/>
              </a:spcAft>
              <a:buClr>
                <a:schemeClr val="dk1"/>
              </a:buClr>
              <a:buSzPts val="3200"/>
              <a:buChar char="•"/>
              <a:defRPr sz="3200"/>
            </a:lvl3pPr>
            <a:lvl4pPr marL="1828800" lvl="3" indent="-400050" algn="l" rtl="0">
              <a:spcBef>
                <a:spcPts val="500"/>
              </a:spcBef>
              <a:spcAft>
                <a:spcPts val="0"/>
              </a:spcAft>
              <a:buClr>
                <a:schemeClr val="dk1"/>
              </a:buClr>
              <a:buSzPts val="2700"/>
              <a:buChar char="–"/>
              <a:defRPr sz="2700"/>
            </a:lvl4pPr>
            <a:lvl5pPr marL="2286000" lvl="4" indent="-400050" algn="l" rtl="0">
              <a:spcBef>
                <a:spcPts val="500"/>
              </a:spcBef>
              <a:spcAft>
                <a:spcPts val="0"/>
              </a:spcAft>
              <a:buClr>
                <a:schemeClr val="dk1"/>
              </a:buClr>
              <a:buSzPts val="2700"/>
              <a:buChar char="»"/>
              <a:defRPr sz="2700"/>
            </a:lvl5pPr>
            <a:lvl6pPr marL="2743200" lvl="5" indent="-400050" algn="l" rtl="0">
              <a:spcBef>
                <a:spcPts val="500"/>
              </a:spcBef>
              <a:spcAft>
                <a:spcPts val="0"/>
              </a:spcAft>
              <a:buClr>
                <a:schemeClr val="dk1"/>
              </a:buClr>
              <a:buSzPts val="2700"/>
              <a:buChar char="•"/>
              <a:defRPr sz="2700"/>
            </a:lvl6pPr>
            <a:lvl7pPr marL="3200400" lvl="6" indent="-400050" algn="l" rtl="0">
              <a:spcBef>
                <a:spcPts val="500"/>
              </a:spcBef>
              <a:spcAft>
                <a:spcPts val="0"/>
              </a:spcAft>
              <a:buClr>
                <a:schemeClr val="dk1"/>
              </a:buClr>
              <a:buSzPts val="2700"/>
              <a:buChar char="•"/>
              <a:defRPr sz="2700"/>
            </a:lvl7pPr>
            <a:lvl8pPr marL="3657600" lvl="7" indent="-400050" algn="l" rtl="0">
              <a:spcBef>
                <a:spcPts val="500"/>
              </a:spcBef>
              <a:spcAft>
                <a:spcPts val="0"/>
              </a:spcAft>
              <a:buClr>
                <a:schemeClr val="dk1"/>
              </a:buClr>
              <a:buSzPts val="2700"/>
              <a:buChar char="•"/>
              <a:defRPr sz="2700"/>
            </a:lvl8pPr>
            <a:lvl9pPr marL="4114800" lvl="8" indent="-400050" algn="l" rtl="0">
              <a:spcBef>
                <a:spcPts val="500"/>
              </a:spcBef>
              <a:spcAft>
                <a:spcPts val="0"/>
              </a:spcAft>
              <a:buClr>
                <a:schemeClr val="dk1"/>
              </a:buClr>
              <a:buSzPts val="2700"/>
              <a:buChar char="•"/>
              <a:defRPr sz="2700"/>
            </a:lvl9pPr>
          </a:lstStyle>
          <a:p>
            <a:endParaRPr/>
          </a:p>
        </p:txBody>
      </p:sp>
      <p:sp>
        <p:nvSpPr>
          <p:cNvPr id="524" name="Google Shape;524;g25596b3ebeb_5_49"/>
          <p:cNvSpPr txBox="1">
            <a:spLocks noGrp="1"/>
          </p:cNvSpPr>
          <p:nvPr>
            <p:ph type="body" idx="2"/>
          </p:nvPr>
        </p:nvSpPr>
        <p:spPr>
          <a:xfrm>
            <a:off x="609601" y="1435100"/>
            <a:ext cx="4011200" cy="4691200"/>
          </a:xfrm>
          <a:prstGeom prst="rect">
            <a:avLst/>
          </a:prstGeom>
          <a:noFill/>
          <a:ln>
            <a:noFill/>
          </a:ln>
        </p:spPr>
        <p:txBody>
          <a:bodyPr spcFirstLastPara="1" wrap="square" lIns="121900" tIns="60925" rIns="121900" bIns="60925" anchor="t" anchorCtr="0">
            <a:normAutofit/>
          </a:bodyPr>
          <a:lstStyle>
            <a:lvl1pPr marL="457200" lvl="0" indent="-228600" algn="l" rtl="0">
              <a:spcBef>
                <a:spcPts val="400"/>
              </a:spcBef>
              <a:spcAft>
                <a:spcPts val="0"/>
              </a:spcAft>
              <a:buClr>
                <a:schemeClr val="dk1"/>
              </a:buClr>
              <a:buSzPts val="1900"/>
              <a:buNone/>
              <a:defRPr sz="1900"/>
            </a:lvl1pPr>
            <a:lvl2pPr marL="914400" lvl="1" indent="-228600" algn="l" rtl="0">
              <a:spcBef>
                <a:spcPts val="300"/>
              </a:spcBef>
              <a:spcAft>
                <a:spcPts val="0"/>
              </a:spcAft>
              <a:buClr>
                <a:schemeClr val="dk1"/>
              </a:buClr>
              <a:buSzPts val="1600"/>
              <a:buNone/>
              <a:defRPr sz="1600"/>
            </a:lvl2pPr>
            <a:lvl3pPr marL="1371600" lvl="2" indent="-228600" algn="l" rtl="0">
              <a:spcBef>
                <a:spcPts val="300"/>
              </a:spcBef>
              <a:spcAft>
                <a:spcPts val="0"/>
              </a:spcAft>
              <a:buClr>
                <a:schemeClr val="dk1"/>
              </a:buClr>
              <a:buSzPts val="1300"/>
              <a:buNone/>
              <a:defRPr sz="1300"/>
            </a:lvl3pPr>
            <a:lvl4pPr marL="1828800" lvl="3" indent="-228600" algn="l" rtl="0">
              <a:spcBef>
                <a:spcPts val="200"/>
              </a:spcBef>
              <a:spcAft>
                <a:spcPts val="0"/>
              </a:spcAft>
              <a:buClr>
                <a:schemeClr val="dk1"/>
              </a:buClr>
              <a:buSzPts val="1200"/>
              <a:buNone/>
              <a:defRPr sz="1200"/>
            </a:lvl4pPr>
            <a:lvl5pPr marL="2286000" lvl="4" indent="-228600" algn="l" rtl="0">
              <a:spcBef>
                <a:spcPts val="200"/>
              </a:spcBef>
              <a:spcAft>
                <a:spcPts val="0"/>
              </a:spcAft>
              <a:buClr>
                <a:schemeClr val="dk1"/>
              </a:buClr>
              <a:buSzPts val="1200"/>
              <a:buNone/>
              <a:defRPr sz="1200"/>
            </a:lvl5pPr>
            <a:lvl6pPr marL="2743200" lvl="5" indent="-228600" algn="l" rtl="0">
              <a:spcBef>
                <a:spcPts val="200"/>
              </a:spcBef>
              <a:spcAft>
                <a:spcPts val="0"/>
              </a:spcAft>
              <a:buClr>
                <a:schemeClr val="dk1"/>
              </a:buClr>
              <a:buSzPts val="1200"/>
              <a:buNone/>
              <a:defRPr sz="1200"/>
            </a:lvl6pPr>
            <a:lvl7pPr marL="3200400" lvl="6" indent="-228600" algn="l" rtl="0">
              <a:spcBef>
                <a:spcPts val="200"/>
              </a:spcBef>
              <a:spcAft>
                <a:spcPts val="0"/>
              </a:spcAft>
              <a:buClr>
                <a:schemeClr val="dk1"/>
              </a:buClr>
              <a:buSzPts val="1200"/>
              <a:buNone/>
              <a:defRPr sz="1200"/>
            </a:lvl7pPr>
            <a:lvl8pPr marL="3657600" lvl="7" indent="-228600" algn="l" rtl="0">
              <a:spcBef>
                <a:spcPts val="200"/>
              </a:spcBef>
              <a:spcAft>
                <a:spcPts val="0"/>
              </a:spcAft>
              <a:buClr>
                <a:schemeClr val="dk1"/>
              </a:buClr>
              <a:buSzPts val="1200"/>
              <a:buNone/>
              <a:defRPr sz="1200"/>
            </a:lvl8pPr>
            <a:lvl9pPr marL="4114800" lvl="8" indent="-228600" algn="l" rtl="0">
              <a:spcBef>
                <a:spcPts val="200"/>
              </a:spcBef>
              <a:spcAft>
                <a:spcPts val="0"/>
              </a:spcAft>
              <a:buClr>
                <a:schemeClr val="dk1"/>
              </a:buClr>
              <a:buSzPts val="1200"/>
              <a:buNone/>
              <a:defRPr sz="1200"/>
            </a:lvl9pPr>
          </a:lstStyle>
          <a:p>
            <a:endParaRPr/>
          </a:p>
        </p:txBody>
      </p:sp>
      <p:sp>
        <p:nvSpPr>
          <p:cNvPr id="525" name="Google Shape;525;g25596b3ebeb_5_49"/>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26" name="Google Shape;526;g25596b3ebeb_5_49"/>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27" name="Google Shape;527;g25596b3ebeb_5_49"/>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8"/>
        <p:cNvGrpSpPr/>
        <p:nvPr/>
      </p:nvGrpSpPr>
      <p:grpSpPr>
        <a:xfrm>
          <a:off x="0" y="0"/>
          <a:ext cx="0" cy="0"/>
          <a:chOff x="0" y="0"/>
          <a:chExt cx="0" cy="0"/>
        </a:xfrm>
      </p:grpSpPr>
      <p:sp>
        <p:nvSpPr>
          <p:cNvPr id="529" name="Google Shape;529;g25596b3ebeb_5_56"/>
          <p:cNvSpPr txBox="1">
            <a:spLocks noGrp="1"/>
          </p:cNvSpPr>
          <p:nvPr>
            <p:ph type="title"/>
          </p:nvPr>
        </p:nvSpPr>
        <p:spPr>
          <a:xfrm>
            <a:off x="2389717" y="4800600"/>
            <a:ext cx="7315200" cy="566800"/>
          </a:xfrm>
          <a:prstGeom prst="rect">
            <a:avLst/>
          </a:prstGeom>
          <a:noFill/>
          <a:ln>
            <a:noFill/>
          </a:ln>
        </p:spPr>
        <p:txBody>
          <a:bodyPr spcFirstLastPara="1" wrap="square" lIns="121900" tIns="60925" rIns="121900" bIns="60925" anchor="b" anchorCtr="0">
            <a:normAutofit/>
          </a:bodyPr>
          <a:lstStyle>
            <a:lvl1pPr lvl="0" algn="l" rtl="0">
              <a:spcBef>
                <a:spcPts val="0"/>
              </a:spcBef>
              <a:spcAft>
                <a:spcPts val="0"/>
              </a:spcAft>
              <a:buClr>
                <a:schemeClr val="dk1"/>
              </a:buClr>
              <a:buSzPts val="2700"/>
              <a:buFont typeface="Calibri"/>
              <a:buNone/>
              <a:defRPr sz="2700" b="1"/>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30" name="Google Shape;530;g25596b3ebeb_5_56"/>
          <p:cNvSpPr>
            <a:spLocks noGrp="1"/>
          </p:cNvSpPr>
          <p:nvPr>
            <p:ph type="pic" idx="2"/>
          </p:nvPr>
        </p:nvSpPr>
        <p:spPr>
          <a:xfrm>
            <a:off x="2389717" y="612775"/>
            <a:ext cx="7315200" cy="4114800"/>
          </a:xfrm>
          <a:prstGeom prst="rect">
            <a:avLst/>
          </a:prstGeom>
          <a:noFill/>
          <a:ln>
            <a:noFill/>
          </a:ln>
        </p:spPr>
        <p:txBody>
          <a:bodyPr spcFirstLastPara="1" wrap="square" lIns="121900" tIns="60925" rIns="121900" bIns="60925" anchor="t" anchorCtr="0">
            <a:noAutofit/>
          </a:bodyPr>
          <a:lstStyle>
            <a:lvl1pPr marR="0" lvl="0" algn="l" rtl="0">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1pPr>
            <a:lvl2pPr marR="0" lvl="1" algn="l" rtl="0">
              <a:spcBef>
                <a:spcPts val="700"/>
              </a:spcBef>
              <a:spcAft>
                <a:spcPts val="0"/>
              </a:spcAft>
              <a:buClr>
                <a:schemeClr val="dk1"/>
              </a:buClr>
              <a:buSzPts val="3700"/>
              <a:buFont typeface="Arial"/>
              <a:buNone/>
              <a:defRPr sz="3700" b="0" i="0" u="none" strike="noStrike" cap="none">
                <a:solidFill>
                  <a:schemeClr val="dk1"/>
                </a:solidFill>
                <a:latin typeface="Calibri"/>
                <a:ea typeface="Calibri"/>
                <a:cs typeface="Calibri"/>
                <a:sym typeface="Calibri"/>
              </a:defRPr>
            </a:lvl2pPr>
            <a:lvl3pPr marR="0" lvl="2" algn="l" rtl="0">
              <a:spcBef>
                <a:spcPts val="6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3pPr>
            <a:lvl4pPr marR="0" lvl="3"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4pPr>
            <a:lvl5pPr marR="0" lvl="4"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5pPr>
            <a:lvl6pPr marR="0" lvl="5"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6pPr>
            <a:lvl7pPr marR="0" lvl="6"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7pPr>
            <a:lvl8pPr marR="0" lvl="7"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8pPr>
            <a:lvl9pPr marR="0" lvl="8" algn="l" rtl="0">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9pPr>
          </a:lstStyle>
          <a:p>
            <a:endParaRPr/>
          </a:p>
        </p:txBody>
      </p:sp>
      <p:sp>
        <p:nvSpPr>
          <p:cNvPr id="531" name="Google Shape;531;g25596b3ebeb_5_56"/>
          <p:cNvSpPr txBox="1">
            <a:spLocks noGrp="1"/>
          </p:cNvSpPr>
          <p:nvPr>
            <p:ph type="body" idx="1"/>
          </p:nvPr>
        </p:nvSpPr>
        <p:spPr>
          <a:xfrm>
            <a:off x="2389717" y="5367338"/>
            <a:ext cx="7315200" cy="804800"/>
          </a:xfrm>
          <a:prstGeom prst="rect">
            <a:avLst/>
          </a:prstGeom>
          <a:noFill/>
          <a:ln>
            <a:noFill/>
          </a:ln>
        </p:spPr>
        <p:txBody>
          <a:bodyPr spcFirstLastPara="1" wrap="square" lIns="121900" tIns="60925" rIns="121900" bIns="60925" anchor="t" anchorCtr="0">
            <a:normAutofit/>
          </a:bodyPr>
          <a:lstStyle>
            <a:lvl1pPr marL="457200" lvl="0" indent="-228600" algn="l" rtl="0">
              <a:spcBef>
                <a:spcPts val="400"/>
              </a:spcBef>
              <a:spcAft>
                <a:spcPts val="0"/>
              </a:spcAft>
              <a:buClr>
                <a:schemeClr val="dk1"/>
              </a:buClr>
              <a:buSzPts val="1900"/>
              <a:buNone/>
              <a:defRPr sz="1900"/>
            </a:lvl1pPr>
            <a:lvl2pPr marL="914400" lvl="1" indent="-228600" algn="l" rtl="0">
              <a:spcBef>
                <a:spcPts val="300"/>
              </a:spcBef>
              <a:spcAft>
                <a:spcPts val="0"/>
              </a:spcAft>
              <a:buClr>
                <a:schemeClr val="dk1"/>
              </a:buClr>
              <a:buSzPts val="1600"/>
              <a:buNone/>
              <a:defRPr sz="1600"/>
            </a:lvl2pPr>
            <a:lvl3pPr marL="1371600" lvl="2" indent="-228600" algn="l" rtl="0">
              <a:spcBef>
                <a:spcPts val="300"/>
              </a:spcBef>
              <a:spcAft>
                <a:spcPts val="0"/>
              </a:spcAft>
              <a:buClr>
                <a:schemeClr val="dk1"/>
              </a:buClr>
              <a:buSzPts val="1300"/>
              <a:buNone/>
              <a:defRPr sz="1300"/>
            </a:lvl3pPr>
            <a:lvl4pPr marL="1828800" lvl="3" indent="-228600" algn="l" rtl="0">
              <a:spcBef>
                <a:spcPts val="200"/>
              </a:spcBef>
              <a:spcAft>
                <a:spcPts val="0"/>
              </a:spcAft>
              <a:buClr>
                <a:schemeClr val="dk1"/>
              </a:buClr>
              <a:buSzPts val="1200"/>
              <a:buNone/>
              <a:defRPr sz="1200"/>
            </a:lvl4pPr>
            <a:lvl5pPr marL="2286000" lvl="4" indent="-228600" algn="l" rtl="0">
              <a:spcBef>
                <a:spcPts val="200"/>
              </a:spcBef>
              <a:spcAft>
                <a:spcPts val="0"/>
              </a:spcAft>
              <a:buClr>
                <a:schemeClr val="dk1"/>
              </a:buClr>
              <a:buSzPts val="1200"/>
              <a:buNone/>
              <a:defRPr sz="1200"/>
            </a:lvl5pPr>
            <a:lvl6pPr marL="2743200" lvl="5" indent="-228600" algn="l" rtl="0">
              <a:spcBef>
                <a:spcPts val="200"/>
              </a:spcBef>
              <a:spcAft>
                <a:spcPts val="0"/>
              </a:spcAft>
              <a:buClr>
                <a:schemeClr val="dk1"/>
              </a:buClr>
              <a:buSzPts val="1200"/>
              <a:buNone/>
              <a:defRPr sz="1200"/>
            </a:lvl6pPr>
            <a:lvl7pPr marL="3200400" lvl="6" indent="-228600" algn="l" rtl="0">
              <a:spcBef>
                <a:spcPts val="200"/>
              </a:spcBef>
              <a:spcAft>
                <a:spcPts val="0"/>
              </a:spcAft>
              <a:buClr>
                <a:schemeClr val="dk1"/>
              </a:buClr>
              <a:buSzPts val="1200"/>
              <a:buNone/>
              <a:defRPr sz="1200"/>
            </a:lvl7pPr>
            <a:lvl8pPr marL="3657600" lvl="7" indent="-228600" algn="l" rtl="0">
              <a:spcBef>
                <a:spcPts val="200"/>
              </a:spcBef>
              <a:spcAft>
                <a:spcPts val="0"/>
              </a:spcAft>
              <a:buClr>
                <a:schemeClr val="dk1"/>
              </a:buClr>
              <a:buSzPts val="1200"/>
              <a:buNone/>
              <a:defRPr sz="1200"/>
            </a:lvl8pPr>
            <a:lvl9pPr marL="4114800" lvl="8" indent="-228600" algn="l" rtl="0">
              <a:spcBef>
                <a:spcPts val="200"/>
              </a:spcBef>
              <a:spcAft>
                <a:spcPts val="0"/>
              </a:spcAft>
              <a:buClr>
                <a:schemeClr val="dk1"/>
              </a:buClr>
              <a:buSzPts val="1200"/>
              <a:buNone/>
              <a:defRPr sz="1200"/>
            </a:lvl9pPr>
          </a:lstStyle>
          <a:p>
            <a:endParaRPr/>
          </a:p>
        </p:txBody>
      </p:sp>
      <p:sp>
        <p:nvSpPr>
          <p:cNvPr id="532" name="Google Shape;532;g25596b3ebeb_5_56"/>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33" name="Google Shape;533;g25596b3ebeb_5_56"/>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34" name="Google Shape;534;g25596b3ebeb_5_56"/>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5"/>
        <p:cNvGrpSpPr/>
        <p:nvPr/>
      </p:nvGrpSpPr>
      <p:grpSpPr>
        <a:xfrm>
          <a:off x="0" y="0"/>
          <a:ext cx="0" cy="0"/>
          <a:chOff x="0" y="0"/>
          <a:chExt cx="0" cy="0"/>
        </a:xfrm>
      </p:grpSpPr>
      <p:sp>
        <p:nvSpPr>
          <p:cNvPr id="536" name="Google Shape;536;g25596b3ebeb_5_63"/>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37" name="Google Shape;537;g25596b3ebeb_5_63"/>
          <p:cNvSpPr txBox="1">
            <a:spLocks noGrp="1"/>
          </p:cNvSpPr>
          <p:nvPr>
            <p:ph type="body" idx="1"/>
          </p:nvPr>
        </p:nvSpPr>
        <p:spPr>
          <a:xfrm rot="5400000">
            <a:off x="3833000" y="-1623200"/>
            <a:ext cx="4526000" cy="10972800"/>
          </a:xfrm>
          <a:prstGeom prst="rect">
            <a:avLst/>
          </a:prstGeom>
          <a:noFill/>
          <a:ln>
            <a:noFill/>
          </a:ln>
        </p:spPr>
        <p:txBody>
          <a:bodyPr spcFirstLastPara="1" wrap="square" lIns="121900" tIns="60925" rIns="121900" bIns="60925" anchor="t" anchorCtr="0">
            <a:normAutofit/>
          </a:bodyPr>
          <a:lstStyle>
            <a:lvl1pPr marL="457200" lvl="0" indent="-381000" algn="l" rtl="0">
              <a:spcBef>
                <a:spcPts val="500"/>
              </a:spcBef>
              <a:spcAft>
                <a:spcPts val="0"/>
              </a:spcAft>
              <a:buClr>
                <a:schemeClr val="dk1"/>
              </a:buClr>
              <a:buSzPts val="2400"/>
              <a:buChar char="•"/>
              <a:defRPr/>
            </a:lvl1pPr>
            <a:lvl2pPr marL="914400" lvl="1" indent="-381000" algn="l" rtl="0">
              <a:spcBef>
                <a:spcPts val="500"/>
              </a:spcBef>
              <a:spcAft>
                <a:spcPts val="0"/>
              </a:spcAft>
              <a:buClr>
                <a:schemeClr val="dk1"/>
              </a:buClr>
              <a:buSzPts val="2400"/>
              <a:buChar char="–"/>
              <a:defRPr/>
            </a:lvl2pPr>
            <a:lvl3pPr marL="1371600" lvl="2" indent="-381000" algn="l" rtl="0">
              <a:spcBef>
                <a:spcPts val="500"/>
              </a:spcBef>
              <a:spcAft>
                <a:spcPts val="0"/>
              </a:spcAft>
              <a:buClr>
                <a:schemeClr val="dk1"/>
              </a:buClr>
              <a:buSzPts val="2400"/>
              <a:buChar char="•"/>
              <a:defRPr/>
            </a:lvl3pPr>
            <a:lvl4pPr marL="1828800" lvl="3" indent="-381000" algn="l" rtl="0">
              <a:spcBef>
                <a:spcPts val="500"/>
              </a:spcBef>
              <a:spcAft>
                <a:spcPts val="0"/>
              </a:spcAft>
              <a:buClr>
                <a:schemeClr val="dk1"/>
              </a:buClr>
              <a:buSzPts val="2400"/>
              <a:buChar char="–"/>
              <a:defRPr/>
            </a:lvl4pPr>
            <a:lvl5pPr marL="2286000" lvl="4" indent="-381000" algn="l" rtl="0">
              <a:spcBef>
                <a:spcPts val="500"/>
              </a:spcBef>
              <a:spcAft>
                <a:spcPts val="0"/>
              </a:spcAft>
              <a:buClr>
                <a:schemeClr val="dk1"/>
              </a:buClr>
              <a:buSzPts val="2400"/>
              <a:buChar char="»"/>
              <a:defRPr/>
            </a:lvl5pPr>
            <a:lvl6pPr marL="2743200" lvl="5" indent="-381000" algn="l" rtl="0">
              <a:spcBef>
                <a:spcPts val="500"/>
              </a:spcBef>
              <a:spcAft>
                <a:spcPts val="0"/>
              </a:spcAft>
              <a:buClr>
                <a:schemeClr val="dk1"/>
              </a:buClr>
              <a:buSzPts val="2400"/>
              <a:buChar char="•"/>
              <a:defRPr/>
            </a:lvl6pPr>
            <a:lvl7pPr marL="3200400" lvl="6" indent="-381000" algn="l" rtl="0">
              <a:spcBef>
                <a:spcPts val="500"/>
              </a:spcBef>
              <a:spcAft>
                <a:spcPts val="0"/>
              </a:spcAft>
              <a:buClr>
                <a:schemeClr val="dk1"/>
              </a:buClr>
              <a:buSzPts val="2400"/>
              <a:buChar char="•"/>
              <a:defRPr/>
            </a:lvl7pPr>
            <a:lvl8pPr marL="3657600" lvl="7" indent="-381000" algn="l" rtl="0">
              <a:spcBef>
                <a:spcPts val="500"/>
              </a:spcBef>
              <a:spcAft>
                <a:spcPts val="0"/>
              </a:spcAft>
              <a:buClr>
                <a:schemeClr val="dk1"/>
              </a:buClr>
              <a:buSzPts val="2400"/>
              <a:buChar char="•"/>
              <a:defRPr/>
            </a:lvl8pPr>
            <a:lvl9pPr marL="4114800" lvl="8" indent="-381000" algn="l" rtl="0">
              <a:spcBef>
                <a:spcPts val="500"/>
              </a:spcBef>
              <a:spcAft>
                <a:spcPts val="0"/>
              </a:spcAft>
              <a:buClr>
                <a:schemeClr val="dk1"/>
              </a:buClr>
              <a:buSzPts val="2400"/>
              <a:buChar char="•"/>
              <a:defRPr/>
            </a:lvl9pPr>
          </a:lstStyle>
          <a:p>
            <a:endParaRPr/>
          </a:p>
        </p:txBody>
      </p:sp>
      <p:sp>
        <p:nvSpPr>
          <p:cNvPr id="538" name="Google Shape;538;g25596b3ebeb_5_63"/>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39" name="Google Shape;539;g25596b3ebeb_5_63"/>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40" name="Google Shape;540;g25596b3ebeb_5_63"/>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41"/>
        <p:cNvGrpSpPr/>
        <p:nvPr/>
      </p:nvGrpSpPr>
      <p:grpSpPr>
        <a:xfrm>
          <a:off x="0" y="0"/>
          <a:ext cx="0" cy="0"/>
          <a:chOff x="0" y="0"/>
          <a:chExt cx="0" cy="0"/>
        </a:xfrm>
      </p:grpSpPr>
      <p:sp>
        <p:nvSpPr>
          <p:cNvPr id="542" name="Google Shape;542;g25596b3ebeb_5_69"/>
          <p:cNvSpPr txBox="1">
            <a:spLocks noGrp="1"/>
          </p:cNvSpPr>
          <p:nvPr>
            <p:ph type="title"/>
          </p:nvPr>
        </p:nvSpPr>
        <p:spPr>
          <a:xfrm rot="5400000">
            <a:off x="7772400" y="1295400"/>
            <a:ext cx="4876800" cy="2743200"/>
          </a:xfrm>
          <a:prstGeom prst="rect">
            <a:avLst/>
          </a:prstGeom>
          <a:noFill/>
          <a:ln>
            <a:noFill/>
          </a:ln>
        </p:spPr>
        <p:txBody>
          <a:bodyPr spcFirstLastPara="1" wrap="square" lIns="121900" tIns="60925" rIns="121900" bIns="60925" anchor="ctr" anchorCtr="0">
            <a:normAutofit/>
          </a:bodyPr>
          <a:lstStyle>
            <a:lvl1pPr lvl="0" algn="ctr" rtl="0">
              <a:spcBef>
                <a:spcPts val="0"/>
              </a:spcBef>
              <a:spcAft>
                <a:spcPts val="0"/>
              </a:spcAft>
              <a:buClr>
                <a:schemeClr val="dk1"/>
              </a:buClr>
              <a:buSzPts val="24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43" name="Google Shape;543;g25596b3ebeb_5_69"/>
          <p:cNvSpPr txBox="1">
            <a:spLocks noGrp="1"/>
          </p:cNvSpPr>
          <p:nvPr>
            <p:ph type="body" idx="1"/>
          </p:nvPr>
        </p:nvSpPr>
        <p:spPr>
          <a:xfrm rot="5400000">
            <a:off x="2184400" y="-1346200"/>
            <a:ext cx="4876800" cy="8026400"/>
          </a:xfrm>
          <a:prstGeom prst="rect">
            <a:avLst/>
          </a:prstGeom>
          <a:noFill/>
          <a:ln>
            <a:noFill/>
          </a:ln>
        </p:spPr>
        <p:txBody>
          <a:bodyPr spcFirstLastPara="1" wrap="square" lIns="121900" tIns="60925" rIns="121900" bIns="60925" anchor="t" anchorCtr="0">
            <a:normAutofit/>
          </a:bodyPr>
          <a:lstStyle>
            <a:lvl1pPr marL="457200" lvl="0" indent="-381000" algn="l" rtl="0">
              <a:spcBef>
                <a:spcPts val="500"/>
              </a:spcBef>
              <a:spcAft>
                <a:spcPts val="0"/>
              </a:spcAft>
              <a:buClr>
                <a:schemeClr val="dk1"/>
              </a:buClr>
              <a:buSzPts val="2400"/>
              <a:buChar char="•"/>
              <a:defRPr/>
            </a:lvl1pPr>
            <a:lvl2pPr marL="914400" lvl="1" indent="-381000" algn="l" rtl="0">
              <a:spcBef>
                <a:spcPts val="500"/>
              </a:spcBef>
              <a:spcAft>
                <a:spcPts val="0"/>
              </a:spcAft>
              <a:buClr>
                <a:schemeClr val="dk1"/>
              </a:buClr>
              <a:buSzPts val="2400"/>
              <a:buChar char="–"/>
              <a:defRPr/>
            </a:lvl2pPr>
            <a:lvl3pPr marL="1371600" lvl="2" indent="-381000" algn="l" rtl="0">
              <a:spcBef>
                <a:spcPts val="500"/>
              </a:spcBef>
              <a:spcAft>
                <a:spcPts val="0"/>
              </a:spcAft>
              <a:buClr>
                <a:schemeClr val="dk1"/>
              </a:buClr>
              <a:buSzPts val="2400"/>
              <a:buChar char="•"/>
              <a:defRPr/>
            </a:lvl3pPr>
            <a:lvl4pPr marL="1828800" lvl="3" indent="-381000" algn="l" rtl="0">
              <a:spcBef>
                <a:spcPts val="500"/>
              </a:spcBef>
              <a:spcAft>
                <a:spcPts val="0"/>
              </a:spcAft>
              <a:buClr>
                <a:schemeClr val="dk1"/>
              </a:buClr>
              <a:buSzPts val="2400"/>
              <a:buChar char="–"/>
              <a:defRPr/>
            </a:lvl4pPr>
            <a:lvl5pPr marL="2286000" lvl="4" indent="-381000" algn="l" rtl="0">
              <a:spcBef>
                <a:spcPts val="500"/>
              </a:spcBef>
              <a:spcAft>
                <a:spcPts val="0"/>
              </a:spcAft>
              <a:buClr>
                <a:schemeClr val="dk1"/>
              </a:buClr>
              <a:buSzPts val="2400"/>
              <a:buChar char="»"/>
              <a:defRPr/>
            </a:lvl5pPr>
            <a:lvl6pPr marL="2743200" lvl="5" indent="-381000" algn="l" rtl="0">
              <a:spcBef>
                <a:spcPts val="500"/>
              </a:spcBef>
              <a:spcAft>
                <a:spcPts val="0"/>
              </a:spcAft>
              <a:buClr>
                <a:schemeClr val="dk1"/>
              </a:buClr>
              <a:buSzPts val="2400"/>
              <a:buChar char="•"/>
              <a:defRPr/>
            </a:lvl6pPr>
            <a:lvl7pPr marL="3200400" lvl="6" indent="-381000" algn="l" rtl="0">
              <a:spcBef>
                <a:spcPts val="500"/>
              </a:spcBef>
              <a:spcAft>
                <a:spcPts val="0"/>
              </a:spcAft>
              <a:buClr>
                <a:schemeClr val="dk1"/>
              </a:buClr>
              <a:buSzPts val="2400"/>
              <a:buChar char="•"/>
              <a:defRPr/>
            </a:lvl7pPr>
            <a:lvl8pPr marL="3657600" lvl="7" indent="-381000" algn="l" rtl="0">
              <a:spcBef>
                <a:spcPts val="500"/>
              </a:spcBef>
              <a:spcAft>
                <a:spcPts val="0"/>
              </a:spcAft>
              <a:buClr>
                <a:schemeClr val="dk1"/>
              </a:buClr>
              <a:buSzPts val="2400"/>
              <a:buChar char="•"/>
              <a:defRPr/>
            </a:lvl8pPr>
            <a:lvl9pPr marL="4114800" lvl="8" indent="-381000" algn="l" rtl="0">
              <a:spcBef>
                <a:spcPts val="500"/>
              </a:spcBef>
              <a:spcAft>
                <a:spcPts val="0"/>
              </a:spcAft>
              <a:buClr>
                <a:schemeClr val="dk1"/>
              </a:buClr>
              <a:buSzPts val="2400"/>
              <a:buChar char="•"/>
              <a:defRPr/>
            </a:lvl9pPr>
          </a:lstStyle>
          <a:p>
            <a:endParaRPr/>
          </a:p>
        </p:txBody>
      </p:sp>
      <p:sp>
        <p:nvSpPr>
          <p:cNvPr id="544" name="Google Shape;544;g25596b3ebeb_5_69"/>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lvl="0" algn="l"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45" name="Google Shape;545;g25596b3ebeb_5_69"/>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lvl="0" algn="ctr" rtl="0">
              <a:spcBef>
                <a:spcPts val="0"/>
              </a:spcBef>
              <a:spcAft>
                <a:spcPts val="0"/>
              </a:spcAft>
              <a:buSzPts val="1900"/>
              <a:buNone/>
              <a:defRPr/>
            </a:lvl1pPr>
            <a:lvl2pPr lvl="1" algn="l" rtl="0">
              <a:spcBef>
                <a:spcPts val="0"/>
              </a:spcBef>
              <a:spcAft>
                <a:spcPts val="0"/>
              </a:spcAft>
              <a:buSzPts val="1900"/>
              <a:buNone/>
              <a:defRPr/>
            </a:lvl2pPr>
            <a:lvl3pPr lvl="2" algn="l" rtl="0">
              <a:spcBef>
                <a:spcPts val="0"/>
              </a:spcBef>
              <a:spcAft>
                <a:spcPts val="0"/>
              </a:spcAft>
              <a:buSzPts val="1900"/>
              <a:buNone/>
              <a:defRPr/>
            </a:lvl3pPr>
            <a:lvl4pPr lvl="3" algn="l" rtl="0">
              <a:spcBef>
                <a:spcPts val="0"/>
              </a:spcBef>
              <a:spcAft>
                <a:spcPts val="0"/>
              </a:spcAft>
              <a:buSzPts val="1900"/>
              <a:buNone/>
              <a:defRPr/>
            </a:lvl4pPr>
            <a:lvl5pPr lvl="4" algn="l" rtl="0">
              <a:spcBef>
                <a:spcPts val="0"/>
              </a:spcBef>
              <a:spcAft>
                <a:spcPts val="0"/>
              </a:spcAft>
              <a:buSzPts val="1900"/>
              <a:buNone/>
              <a:defRPr/>
            </a:lvl5pPr>
            <a:lvl6pPr lvl="5" algn="l" rtl="0">
              <a:spcBef>
                <a:spcPts val="0"/>
              </a:spcBef>
              <a:spcAft>
                <a:spcPts val="0"/>
              </a:spcAft>
              <a:buSzPts val="1900"/>
              <a:buNone/>
              <a:defRPr/>
            </a:lvl6pPr>
            <a:lvl7pPr lvl="6" algn="l" rtl="0">
              <a:spcBef>
                <a:spcPts val="0"/>
              </a:spcBef>
              <a:spcAft>
                <a:spcPts val="0"/>
              </a:spcAft>
              <a:buSzPts val="1900"/>
              <a:buNone/>
              <a:defRPr/>
            </a:lvl7pPr>
            <a:lvl8pPr lvl="7" algn="l" rtl="0">
              <a:spcBef>
                <a:spcPts val="0"/>
              </a:spcBef>
              <a:spcAft>
                <a:spcPts val="0"/>
              </a:spcAft>
              <a:buSzPts val="1900"/>
              <a:buNone/>
              <a:defRPr/>
            </a:lvl8pPr>
            <a:lvl9pPr lvl="8" algn="l" rtl="0">
              <a:spcBef>
                <a:spcPts val="0"/>
              </a:spcBef>
              <a:spcAft>
                <a:spcPts val="0"/>
              </a:spcAft>
              <a:buSzPts val="1900"/>
              <a:buNone/>
              <a:defRPr/>
            </a:lvl9pPr>
          </a:lstStyle>
          <a:p>
            <a:endParaRPr/>
          </a:p>
        </p:txBody>
      </p:sp>
      <p:sp>
        <p:nvSpPr>
          <p:cNvPr id="546" name="Google Shape;546;g25596b3ebeb_5_69"/>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7"/>
        <p:cNvGrpSpPr/>
        <p:nvPr/>
      </p:nvGrpSpPr>
      <p:grpSpPr>
        <a:xfrm>
          <a:off x="0" y="0"/>
          <a:ext cx="0" cy="0"/>
          <a:chOff x="0" y="0"/>
          <a:chExt cx="0" cy="0"/>
        </a:xfrm>
      </p:grpSpPr>
      <p:sp>
        <p:nvSpPr>
          <p:cNvPr id="548" name="Google Shape;548;g25596b3ebeb_5_75"/>
          <p:cNvSpPr txBox="1">
            <a:spLocks noGrp="1"/>
          </p:cNvSpPr>
          <p:nvPr>
            <p:ph type="title"/>
          </p:nvPr>
        </p:nvSpPr>
        <p:spPr>
          <a:xfrm>
            <a:off x="415600" y="593367"/>
            <a:ext cx="11360800" cy="763600"/>
          </a:xfrm>
          <a:prstGeom prst="rect">
            <a:avLst/>
          </a:prstGeom>
        </p:spPr>
        <p:txBody>
          <a:bodyPr spcFirstLastPara="1" wrap="square" lIns="121900" tIns="60925" rIns="121900" bIns="60925" anchor="ctr" anchorCtr="0">
            <a:normAutofit/>
          </a:bodyPr>
          <a:lstStyle>
            <a:lvl1pPr lvl="0" rtl="0">
              <a:spcBef>
                <a:spcPts val="0"/>
              </a:spcBef>
              <a:spcAft>
                <a:spcPts val="0"/>
              </a:spcAft>
              <a:buSzPts val="5900"/>
              <a:buNone/>
              <a:defRPr/>
            </a:lvl1pPr>
            <a:lvl2pPr lvl="1" rtl="0">
              <a:spcBef>
                <a:spcPts val="0"/>
              </a:spcBef>
              <a:spcAft>
                <a:spcPts val="0"/>
              </a:spcAft>
              <a:buSzPts val="1900"/>
              <a:buNone/>
              <a:defRPr/>
            </a:lvl2pPr>
            <a:lvl3pPr lvl="2" rtl="0">
              <a:spcBef>
                <a:spcPts val="0"/>
              </a:spcBef>
              <a:spcAft>
                <a:spcPts val="0"/>
              </a:spcAft>
              <a:buSzPts val="1900"/>
              <a:buNone/>
              <a:defRPr/>
            </a:lvl3pPr>
            <a:lvl4pPr lvl="3" rtl="0">
              <a:spcBef>
                <a:spcPts val="0"/>
              </a:spcBef>
              <a:spcAft>
                <a:spcPts val="0"/>
              </a:spcAft>
              <a:buSzPts val="1900"/>
              <a:buNone/>
              <a:defRPr/>
            </a:lvl4pPr>
            <a:lvl5pPr lvl="4" rtl="0">
              <a:spcBef>
                <a:spcPts val="0"/>
              </a:spcBef>
              <a:spcAft>
                <a:spcPts val="0"/>
              </a:spcAft>
              <a:buSzPts val="1900"/>
              <a:buNone/>
              <a:defRPr/>
            </a:lvl5pPr>
            <a:lvl6pPr lvl="5" rtl="0">
              <a:spcBef>
                <a:spcPts val="0"/>
              </a:spcBef>
              <a:spcAft>
                <a:spcPts val="0"/>
              </a:spcAft>
              <a:buSzPts val="1900"/>
              <a:buNone/>
              <a:defRPr/>
            </a:lvl6pPr>
            <a:lvl7pPr lvl="6" rtl="0">
              <a:spcBef>
                <a:spcPts val="0"/>
              </a:spcBef>
              <a:spcAft>
                <a:spcPts val="0"/>
              </a:spcAft>
              <a:buSzPts val="1900"/>
              <a:buNone/>
              <a:defRPr/>
            </a:lvl7pPr>
            <a:lvl8pPr lvl="7" rtl="0">
              <a:spcBef>
                <a:spcPts val="0"/>
              </a:spcBef>
              <a:spcAft>
                <a:spcPts val="0"/>
              </a:spcAft>
              <a:buSzPts val="1900"/>
              <a:buNone/>
              <a:defRPr/>
            </a:lvl8pPr>
            <a:lvl9pPr lvl="8" rtl="0">
              <a:spcBef>
                <a:spcPts val="0"/>
              </a:spcBef>
              <a:spcAft>
                <a:spcPts val="0"/>
              </a:spcAft>
              <a:buSzPts val="1900"/>
              <a:buNone/>
              <a:defRPr/>
            </a:lvl9pPr>
          </a:lstStyle>
          <a:p>
            <a:endParaRPr/>
          </a:p>
        </p:txBody>
      </p:sp>
      <p:sp>
        <p:nvSpPr>
          <p:cNvPr id="549" name="Google Shape;549;g25596b3ebeb_5_75"/>
          <p:cNvSpPr txBox="1">
            <a:spLocks noGrp="1"/>
          </p:cNvSpPr>
          <p:nvPr>
            <p:ph type="body" idx="1"/>
          </p:nvPr>
        </p:nvSpPr>
        <p:spPr>
          <a:xfrm>
            <a:off x="415600" y="1536633"/>
            <a:ext cx="11360800" cy="4555200"/>
          </a:xfrm>
          <a:prstGeom prst="rect">
            <a:avLst/>
          </a:prstGeom>
        </p:spPr>
        <p:txBody>
          <a:bodyPr spcFirstLastPara="1" wrap="square" lIns="121900" tIns="60925" rIns="121900" bIns="60925" anchor="t" anchorCtr="0">
            <a:normAutofit/>
          </a:bodyPr>
          <a:lstStyle>
            <a:lvl1pPr marL="457200" lvl="0" indent="-501650" rtl="0">
              <a:spcBef>
                <a:spcPts val="900"/>
              </a:spcBef>
              <a:spcAft>
                <a:spcPts val="0"/>
              </a:spcAft>
              <a:buSzPts val="4300"/>
              <a:buChar char="•"/>
              <a:defRPr/>
            </a:lvl1pPr>
            <a:lvl2pPr marL="914400" lvl="1" indent="-463550" rtl="0">
              <a:spcBef>
                <a:spcPts val="700"/>
              </a:spcBef>
              <a:spcAft>
                <a:spcPts val="0"/>
              </a:spcAft>
              <a:buSzPts val="3700"/>
              <a:buChar char="–"/>
              <a:defRPr/>
            </a:lvl2pPr>
            <a:lvl3pPr marL="1371600" lvl="2" indent="-431800" rtl="0">
              <a:spcBef>
                <a:spcPts val="600"/>
              </a:spcBef>
              <a:spcAft>
                <a:spcPts val="0"/>
              </a:spcAft>
              <a:buSzPts val="3200"/>
              <a:buChar char="•"/>
              <a:defRPr/>
            </a:lvl3pPr>
            <a:lvl4pPr marL="1828800" lvl="3" indent="-400050" rtl="0">
              <a:spcBef>
                <a:spcPts val="500"/>
              </a:spcBef>
              <a:spcAft>
                <a:spcPts val="0"/>
              </a:spcAft>
              <a:buSzPts val="2700"/>
              <a:buChar char="–"/>
              <a:defRPr/>
            </a:lvl4pPr>
            <a:lvl5pPr marL="2286000" lvl="4" indent="-400050" rtl="0">
              <a:spcBef>
                <a:spcPts val="500"/>
              </a:spcBef>
              <a:spcAft>
                <a:spcPts val="0"/>
              </a:spcAft>
              <a:buSzPts val="2700"/>
              <a:buChar char="»"/>
              <a:defRPr/>
            </a:lvl5pPr>
            <a:lvl6pPr marL="2743200" lvl="5" indent="-400050" rtl="0">
              <a:spcBef>
                <a:spcPts val="500"/>
              </a:spcBef>
              <a:spcAft>
                <a:spcPts val="0"/>
              </a:spcAft>
              <a:buSzPts val="2700"/>
              <a:buChar char="•"/>
              <a:defRPr/>
            </a:lvl6pPr>
            <a:lvl7pPr marL="3200400" lvl="6" indent="-400050" rtl="0">
              <a:spcBef>
                <a:spcPts val="500"/>
              </a:spcBef>
              <a:spcAft>
                <a:spcPts val="0"/>
              </a:spcAft>
              <a:buSzPts val="2700"/>
              <a:buChar char="•"/>
              <a:defRPr/>
            </a:lvl7pPr>
            <a:lvl8pPr marL="3657600" lvl="7" indent="-400050" rtl="0">
              <a:spcBef>
                <a:spcPts val="500"/>
              </a:spcBef>
              <a:spcAft>
                <a:spcPts val="0"/>
              </a:spcAft>
              <a:buSzPts val="2700"/>
              <a:buChar char="•"/>
              <a:defRPr/>
            </a:lvl8pPr>
            <a:lvl9pPr marL="4114800" lvl="8" indent="-400050" rtl="0">
              <a:spcBef>
                <a:spcPts val="500"/>
              </a:spcBef>
              <a:spcAft>
                <a:spcPts val="0"/>
              </a:spcAft>
              <a:buSzPts val="2700"/>
              <a:buChar char="•"/>
              <a:defRPr/>
            </a:lvl9pPr>
          </a:lstStyle>
          <a:p>
            <a:endParaRPr/>
          </a:p>
        </p:txBody>
      </p:sp>
      <p:sp>
        <p:nvSpPr>
          <p:cNvPr id="550" name="Google Shape;550;g25596b3ebeb_5_75"/>
          <p:cNvSpPr txBox="1">
            <a:spLocks noGrp="1"/>
          </p:cNvSpPr>
          <p:nvPr>
            <p:ph type="sldNum" idx="12"/>
          </p:nvPr>
        </p:nvSpPr>
        <p:spPr>
          <a:xfrm>
            <a:off x="11296610" y="6217622"/>
            <a:ext cx="731600" cy="524800"/>
          </a:xfrm>
          <a:prstGeom prst="rect">
            <a:avLst/>
          </a:prstGeom>
        </p:spPr>
        <p:txBody>
          <a:bodyPr spcFirstLastPara="1" wrap="square" lIns="121900" tIns="60925" rIns="121900" bIns="609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55"/>
        <p:cNvGrpSpPr/>
        <p:nvPr/>
      </p:nvGrpSpPr>
      <p:grpSpPr>
        <a:xfrm>
          <a:off x="0" y="0"/>
          <a:ext cx="0" cy="0"/>
          <a:chOff x="0" y="0"/>
          <a:chExt cx="0" cy="0"/>
        </a:xfrm>
      </p:grpSpPr>
      <p:sp>
        <p:nvSpPr>
          <p:cNvPr id="556" name="Google Shape;556;g25596b3ebeb_5_115"/>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557" name="Google Shape;557;g25596b3ebeb_5_115"/>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558" name="Google Shape;558;g25596b3ebeb_5_115"/>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9"/>
        <p:cNvGrpSpPr/>
        <p:nvPr/>
      </p:nvGrpSpPr>
      <p:grpSpPr>
        <a:xfrm>
          <a:off x="0" y="0"/>
          <a:ext cx="0" cy="0"/>
          <a:chOff x="0" y="0"/>
          <a:chExt cx="0" cy="0"/>
        </a:xfrm>
      </p:grpSpPr>
      <p:sp>
        <p:nvSpPr>
          <p:cNvPr id="560" name="Google Shape;560;g25596b3ebeb_5_119"/>
          <p:cNvSpPr txBox="1">
            <a:spLocks noGrp="1"/>
          </p:cNvSpPr>
          <p:nvPr>
            <p:ph type="title"/>
          </p:nvPr>
        </p:nvSpPr>
        <p:spPr>
          <a:xfrm>
            <a:off x="415600" y="2867800"/>
            <a:ext cx="11360800" cy="11224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561" name="Google Shape;561;g25596b3ebeb_5_119"/>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62"/>
        <p:cNvGrpSpPr/>
        <p:nvPr/>
      </p:nvGrpSpPr>
      <p:grpSpPr>
        <a:xfrm>
          <a:off x="0" y="0"/>
          <a:ext cx="0" cy="0"/>
          <a:chOff x="0" y="0"/>
          <a:chExt cx="0" cy="0"/>
        </a:xfrm>
      </p:grpSpPr>
      <p:sp>
        <p:nvSpPr>
          <p:cNvPr id="563" name="Google Shape;563;g25596b3ebeb_5_122"/>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64" name="Google Shape;564;g25596b3ebeb_5_122"/>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65" name="Google Shape;565;g25596b3ebeb_5_122"/>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6"/>
        <p:cNvGrpSpPr/>
        <p:nvPr/>
      </p:nvGrpSpPr>
      <p:grpSpPr>
        <a:xfrm>
          <a:off x="0" y="0"/>
          <a:ext cx="0" cy="0"/>
          <a:chOff x="0" y="0"/>
          <a:chExt cx="0" cy="0"/>
        </a:xfrm>
      </p:grpSpPr>
      <p:sp>
        <p:nvSpPr>
          <p:cNvPr id="567" name="Google Shape;567;g25596b3ebeb_5_126"/>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68" name="Google Shape;568;g25596b3ebeb_5_126"/>
          <p:cNvSpPr txBox="1">
            <a:spLocks noGrp="1"/>
          </p:cNvSpPr>
          <p:nvPr>
            <p:ph type="body" idx="1"/>
          </p:nvPr>
        </p:nvSpPr>
        <p:spPr>
          <a:xfrm>
            <a:off x="415600" y="1536633"/>
            <a:ext cx="53332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569" name="Google Shape;569;g25596b3ebeb_5_126"/>
          <p:cNvSpPr txBox="1">
            <a:spLocks noGrp="1"/>
          </p:cNvSpPr>
          <p:nvPr>
            <p:ph type="body" idx="2"/>
          </p:nvPr>
        </p:nvSpPr>
        <p:spPr>
          <a:xfrm>
            <a:off x="6443200" y="1536633"/>
            <a:ext cx="53332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570" name="Google Shape;570;g25596b3ebeb_5_126"/>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1"/>
        <p:cNvGrpSpPr/>
        <p:nvPr/>
      </p:nvGrpSpPr>
      <p:grpSpPr>
        <a:xfrm>
          <a:off x="0" y="0"/>
          <a:ext cx="0" cy="0"/>
          <a:chOff x="0" y="0"/>
          <a:chExt cx="0" cy="0"/>
        </a:xfrm>
      </p:grpSpPr>
      <p:sp>
        <p:nvSpPr>
          <p:cNvPr id="572" name="Google Shape;572;g25596b3ebeb_5_131"/>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73" name="Google Shape;573;g25596b3ebeb_5_131"/>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74"/>
        <p:cNvGrpSpPr/>
        <p:nvPr/>
      </p:nvGrpSpPr>
      <p:grpSpPr>
        <a:xfrm>
          <a:off x="0" y="0"/>
          <a:ext cx="0" cy="0"/>
          <a:chOff x="0" y="0"/>
          <a:chExt cx="0" cy="0"/>
        </a:xfrm>
      </p:grpSpPr>
      <p:sp>
        <p:nvSpPr>
          <p:cNvPr id="575" name="Google Shape;575;g25596b3ebeb_5_134"/>
          <p:cNvSpPr txBox="1">
            <a:spLocks noGrp="1"/>
          </p:cNvSpPr>
          <p:nvPr>
            <p:ph type="title"/>
          </p:nvPr>
        </p:nvSpPr>
        <p:spPr>
          <a:xfrm>
            <a:off x="415600" y="740800"/>
            <a:ext cx="3744000" cy="10076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576" name="Google Shape;576;g25596b3ebeb_5_134"/>
          <p:cNvSpPr txBox="1">
            <a:spLocks noGrp="1"/>
          </p:cNvSpPr>
          <p:nvPr>
            <p:ph type="body" idx="1"/>
          </p:nvPr>
        </p:nvSpPr>
        <p:spPr>
          <a:xfrm>
            <a:off x="415600" y="1852800"/>
            <a:ext cx="3744000" cy="42392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577" name="Google Shape;577;g25596b3ebeb_5_134"/>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78"/>
        <p:cNvGrpSpPr/>
        <p:nvPr/>
      </p:nvGrpSpPr>
      <p:grpSpPr>
        <a:xfrm>
          <a:off x="0" y="0"/>
          <a:ext cx="0" cy="0"/>
          <a:chOff x="0" y="0"/>
          <a:chExt cx="0" cy="0"/>
        </a:xfrm>
      </p:grpSpPr>
      <p:sp>
        <p:nvSpPr>
          <p:cNvPr id="579" name="Google Shape;579;g25596b3ebeb_5_138"/>
          <p:cNvSpPr txBox="1">
            <a:spLocks noGrp="1"/>
          </p:cNvSpPr>
          <p:nvPr>
            <p:ph type="title"/>
          </p:nvPr>
        </p:nvSpPr>
        <p:spPr>
          <a:xfrm>
            <a:off x="653667" y="600200"/>
            <a:ext cx="8490400" cy="54544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580" name="Google Shape;580;g25596b3ebeb_5_138"/>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1"/>
        <p:cNvGrpSpPr/>
        <p:nvPr/>
      </p:nvGrpSpPr>
      <p:grpSpPr>
        <a:xfrm>
          <a:off x="0" y="0"/>
          <a:ext cx="0" cy="0"/>
          <a:chOff x="0" y="0"/>
          <a:chExt cx="0" cy="0"/>
        </a:xfrm>
      </p:grpSpPr>
      <p:sp>
        <p:nvSpPr>
          <p:cNvPr id="582" name="Google Shape;582;g25596b3ebeb_5_141"/>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3" name="Google Shape;583;g25596b3ebeb_5_141"/>
          <p:cNvSpPr txBox="1">
            <a:spLocks noGrp="1"/>
          </p:cNvSpPr>
          <p:nvPr>
            <p:ph type="title"/>
          </p:nvPr>
        </p:nvSpPr>
        <p:spPr>
          <a:xfrm>
            <a:off x="354000" y="1644233"/>
            <a:ext cx="53936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584" name="Google Shape;584;g25596b3ebeb_5_141"/>
          <p:cNvSpPr txBox="1">
            <a:spLocks noGrp="1"/>
          </p:cNvSpPr>
          <p:nvPr>
            <p:ph type="subTitle" idx="1"/>
          </p:nvPr>
        </p:nvSpPr>
        <p:spPr>
          <a:xfrm>
            <a:off x="354000" y="3737433"/>
            <a:ext cx="5393600" cy="1646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85" name="Google Shape;585;g25596b3ebeb_5_141"/>
          <p:cNvSpPr txBox="1">
            <a:spLocks noGrp="1"/>
          </p:cNvSpPr>
          <p:nvPr>
            <p:ph type="body" idx="2"/>
          </p:nvPr>
        </p:nvSpPr>
        <p:spPr>
          <a:xfrm>
            <a:off x="6586000" y="965433"/>
            <a:ext cx="5116000" cy="49268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86" name="Google Shape;586;g25596b3ebeb_5_141"/>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87"/>
        <p:cNvGrpSpPr/>
        <p:nvPr/>
      </p:nvGrpSpPr>
      <p:grpSpPr>
        <a:xfrm>
          <a:off x="0" y="0"/>
          <a:ext cx="0" cy="0"/>
          <a:chOff x="0" y="0"/>
          <a:chExt cx="0" cy="0"/>
        </a:xfrm>
      </p:grpSpPr>
      <p:sp>
        <p:nvSpPr>
          <p:cNvPr id="588" name="Google Shape;588;g25596b3ebeb_5_147"/>
          <p:cNvSpPr txBox="1">
            <a:spLocks noGrp="1"/>
          </p:cNvSpPr>
          <p:nvPr>
            <p:ph type="body" idx="1"/>
          </p:nvPr>
        </p:nvSpPr>
        <p:spPr>
          <a:xfrm>
            <a:off x="415600" y="5640767"/>
            <a:ext cx="7998400" cy="8068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89" name="Google Shape;589;g25596b3ebeb_5_147"/>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90"/>
        <p:cNvGrpSpPr/>
        <p:nvPr/>
      </p:nvGrpSpPr>
      <p:grpSpPr>
        <a:xfrm>
          <a:off x="0" y="0"/>
          <a:ext cx="0" cy="0"/>
          <a:chOff x="0" y="0"/>
          <a:chExt cx="0" cy="0"/>
        </a:xfrm>
      </p:grpSpPr>
      <p:sp>
        <p:nvSpPr>
          <p:cNvPr id="591" name="Google Shape;591;g25596b3ebeb_5_150"/>
          <p:cNvSpPr txBox="1">
            <a:spLocks noGrp="1"/>
          </p:cNvSpPr>
          <p:nvPr>
            <p:ph type="title" hasCustomPrompt="1"/>
          </p:nvPr>
        </p:nvSpPr>
        <p:spPr>
          <a:xfrm>
            <a:off x="415600" y="1474833"/>
            <a:ext cx="11360800" cy="26180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92" name="Google Shape;592;g25596b3ebeb_5_150"/>
          <p:cNvSpPr txBox="1">
            <a:spLocks noGrp="1"/>
          </p:cNvSpPr>
          <p:nvPr>
            <p:ph type="body" idx="1"/>
          </p:nvPr>
        </p:nvSpPr>
        <p:spPr>
          <a:xfrm>
            <a:off x="415600" y="4202967"/>
            <a:ext cx="11360800" cy="17344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93" name="Google Shape;593;g25596b3ebeb_5_150"/>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4"/>
        <p:cNvGrpSpPr/>
        <p:nvPr/>
      </p:nvGrpSpPr>
      <p:grpSpPr>
        <a:xfrm>
          <a:off x="0" y="0"/>
          <a:ext cx="0" cy="0"/>
          <a:chOff x="0" y="0"/>
          <a:chExt cx="0" cy="0"/>
        </a:xfrm>
      </p:grpSpPr>
      <p:sp>
        <p:nvSpPr>
          <p:cNvPr id="595" name="Google Shape;595;g25596b3ebeb_5_154"/>
          <p:cNvSpPr txBox="1">
            <a:spLocks noGrp="1"/>
          </p:cNvSpPr>
          <p:nvPr>
            <p:ph type="sldNum" idx="12"/>
          </p:nvPr>
        </p:nvSpPr>
        <p:spPr>
          <a:xfrm>
            <a:off x="11296610" y="6217622"/>
            <a:ext cx="731600" cy="5248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96"/>
        <p:cNvGrpSpPr/>
        <p:nvPr/>
      </p:nvGrpSpPr>
      <p:grpSpPr>
        <a:xfrm>
          <a:off x="0" y="0"/>
          <a:ext cx="0" cy="0"/>
          <a:chOff x="0" y="0"/>
          <a:chExt cx="0" cy="0"/>
        </a:xfrm>
      </p:grpSpPr>
      <p:sp>
        <p:nvSpPr>
          <p:cNvPr id="597" name="Google Shape;597;g25596b3ebeb_5_156"/>
          <p:cNvSpPr txBox="1">
            <a:spLocks noGrp="1"/>
          </p:cNvSpPr>
          <p:nvPr>
            <p:ph type="title"/>
          </p:nvPr>
        </p:nvSpPr>
        <p:spPr>
          <a:xfrm>
            <a:off x="609600" y="274638"/>
            <a:ext cx="10972800" cy="1143200"/>
          </a:xfrm>
          <a:prstGeom prst="rect">
            <a:avLst/>
          </a:prstGeom>
          <a:noFill/>
          <a:ln>
            <a:noFill/>
          </a:ln>
        </p:spPr>
        <p:txBody>
          <a:bodyPr spcFirstLastPara="1" wrap="square" lIns="128400" tIns="64175" rIns="128400" bIns="64175" anchor="ctr" anchorCtr="0">
            <a:normAutofit/>
          </a:bodyPr>
          <a:lstStyle>
            <a:lvl1pPr lvl="0" algn="ctr" rtl="0">
              <a:spcBef>
                <a:spcPts val="0"/>
              </a:spcBef>
              <a:spcAft>
                <a:spcPts val="0"/>
              </a:spcAft>
              <a:buClr>
                <a:schemeClr val="dk1"/>
              </a:buClr>
              <a:buSzPts val="25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598" name="Google Shape;598;g25596b3ebeb_5_156"/>
          <p:cNvSpPr txBox="1">
            <a:spLocks noGrp="1"/>
          </p:cNvSpPr>
          <p:nvPr>
            <p:ph type="body" idx="1"/>
          </p:nvPr>
        </p:nvSpPr>
        <p:spPr>
          <a:xfrm>
            <a:off x="609600" y="1600200"/>
            <a:ext cx="10972800" cy="4526400"/>
          </a:xfrm>
          <a:prstGeom prst="rect">
            <a:avLst/>
          </a:prstGeom>
          <a:noFill/>
          <a:ln>
            <a:noFill/>
          </a:ln>
        </p:spPr>
        <p:txBody>
          <a:bodyPr spcFirstLastPara="1" wrap="square" lIns="128400" tIns="64175" rIns="128400" bIns="64175" anchor="t" anchorCtr="0">
            <a:normAutofit/>
          </a:bodyPr>
          <a:lstStyle>
            <a:lvl1pPr marL="457200" lvl="0" indent="-387350" algn="l" rtl="0">
              <a:spcBef>
                <a:spcPts val="500"/>
              </a:spcBef>
              <a:spcAft>
                <a:spcPts val="0"/>
              </a:spcAft>
              <a:buClr>
                <a:schemeClr val="dk1"/>
              </a:buClr>
              <a:buSzPts val="2500"/>
              <a:buChar char="●"/>
              <a:defRPr/>
            </a:lvl1pPr>
            <a:lvl2pPr marL="914400" lvl="1" indent="-387350" algn="l" rtl="0">
              <a:spcBef>
                <a:spcPts val="1600"/>
              </a:spcBef>
              <a:spcAft>
                <a:spcPts val="0"/>
              </a:spcAft>
              <a:buClr>
                <a:schemeClr val="dk1"/>
              </a:buClr>
              <a:buSzPts val="2500"/>
              <a:buChar char="○"/>
              <a:defRPr/>
            </a:lvl2pPr>
            <a:lvl3pPr marL="1371600" lvl="2" indent="-387350" algn="l" rtl="0">
              <a:spcBef>
                <a:spcPts val="1600"/>
              </a:spcBef>
              <a:spcAft>
                <a:spcPts val="0"/>
              </a:spcAft>
              <a:buClr>
                <a:schemeClr val="dk1"/>
              </a:buClr>
              <a:buSzPts val="2500"/>
              <a:buChar char="■"/>
              <a:defRPr/>
            </a:lvl3pPr>
            <a:lvl4pPr marL="1828800" lvl="3" indent="-387350" algn="l" rtl="0">
              <a:spcBef>
                <a:spcPts val="1600"/>
              </a:spcBef>
              <a:spcAft>
                <a:spcPts val="0"/>
              </a:spcAft>
              <a:buClr>
                <a:schemeClr val="dk1"/>
              </a:buClr>
              <a:buSzPts val="2500"/>
              <a:buChar char="●"/>
              <a:defRPr/>
            </a:lvl4pPr>
            <a:lvl5pPr marL="2286000" lvl="4" indent="-387350" algn="l" rtl="0">
              <a:spcBef>
                <a:spcPts val="1600"/>
              </a:spcBef>
              <a:spcAft>
                <a:spcPts val="0"/>
              </a:spcAft>
              <a:buClr>
                <a:schemeClr val="dk1"/>
              </a:buClr>
              <a:buSzPts val="2500"/>
              <a:buChar char="○"/>
              <a:defRPr/>
            </a:lvl5pPr>
            <a:lvl6pPr marL="2743200" lvl="5" indent="-387350" algn="l" rtl="0">
              <a:spcBef>
                <a:spcPts val="1600"/>
              </a:spcBef>
              <a:spcAft>
                <a:spcPts val="0"/>
              </a:spcAft>
              <a:buClr>
                <a:schemeClr val="dk1"/>
              </a:buClr>
              <a:buSzPts val="2500"/>
              <a:buChar char="■"/>
              <a:defRPr/>
            </a:lvl6pPr>
            <a:lvl7pPr marL="3200400" lvl="6" indent="-387350" algn="l" rtl="0">
              <a:spcBef>
                <a:spcPts val="1600"/>
              </a:spcBef>
              <a:spcAft>
                <a:spcPts val="0"/>
              </a:spcAft>
              <a:buClr>
                <a:schemeClr val="dk1"/>
              </a:buClr>
              <a:buSzPts val="2500"/>
              <a:buChar char="●"/>
              <a:defRPr/>
            </a:lvl7pPr>
            <a:lvl8pPr marL="3657600" lvl="7" indent="-387350" algn="l" rtl="0">
              <a:spcBef>
                <a:spcPts val="1600"/>
              </a:spcBef>
              <a:spcAft>
                <a:spcPts val="0"/>
              </a:spcAft>
              <a:buClr>
                <a:schemeClr val="dk1"/>
              </a:buClr>
              <a:buSzPts val="2500"/>
              <a:buChar char="○"/>
              <a:defRPr/>
            </a:lvl8pPr>
            <a:lvl9pPr marL="4114800" lvl="8" indent="-387350" algn="l" rtl="0">
              <a:spcBef>
                <a:spcPts val="1600"/>
              </a:spcBef>
              <a:spcAft>
                <a:spcPts val="1600"/>
              </a:spcAft>
              <a:buClr>
                <a:schemeClr val="dk1"/>
              </a:buClr>
              <a:buSzPts val="2500"/>
              <a:buChar char="■"/>
              <a:defRPr/>
            </a:lvl9pPr>
          </a:lstStyle>
          <a:p>
            <a:endParaRPr/>
          </a:p>
        </p:txBody>
      </p:sp>
      <p:sp>
        <p:nvSpPr>
          <p:cNvPr id="599" name="Google Shape;599;g25596b3ebeb_5_156"/>
          <p:cNvSpPr txBox="1">
            <a:spLocks noGrp="1"/>
          </p:cNvSpPr>
          <p:nvPr>
            <p:ph type="dt" idx="10"/>
          </p:nvPr>
        </p:nvSpPr>
        <p:spPr>
          <a:xfrm>
            <a:off x="609600" y="6356351"/>
            <a:ext cx="2844800" cy="365200"/>
          </a:xfrm>
          <a:prstGeom prst="rect">
            <a:avLst/>
          </a:prstGeom>
          <a:noFill/>
          <a:ln>
            <a:noFill/>
          </a:ln>
        </p:spPr>
        <p:txBody>
          <a:bodyPr spcFirstLastPara="1" wrap="square" lIns="128400" tIns="64175" rIns="128400" bIns="64175" anchor="ctr" anchorCtr="0">
            <a:noAutofit/>
          </a:bodyPr>
          <a:lstStyle>
            <a:lvl1pPr lvl="0" algn="l" rtl="0">
              <a:spcBef>
                <a:spcPts val="0"/>
              </a:spcBef>
              <a:spcAft>
                <a:spcPts val="0"/>
              </a:spcAft>
              <a:buSzPts val="1300"/>
              <a:buNone/>
              <a:defRPr sz="1300"/>
            </a:lvl1pPr>
            <a:lvl2pPr lvl="1" algn="l" rtl="0">
              <a:spcBef>
                <a:spcPts val="0"/>
              </a:spcBef>
              <a:spcAft>
                <a:spcPts val="0"/>
              </a:spcAft>
              <a:buSzPts val="1300"/>
              <a:buNone/>
              <a:defRPr sz="1300"/>
            </a:lvl2pPr>
            <a:lvl3pPr lvl="2" algn="l" rtl="0">
              <a:spcBef>
                <a:spcPts val="0"/>
              </a:spcBef>
              <a:spcAft>
                <a:spcPts val="0"/>
              </a:spcAft>
              <a:buSzPts val="1300"/>
              <a:buNone/>
              <a:defRPr sz="1300"/>
            </a:lvl3pPr>
            <a:lvl4pPr lvl="3" algn="l" rtl="0">
              <a:spcBef>
                <a:spcPts val="0"/>
              </a:spcBef>
              <a:spcAft>
                <a:spcPts val="0"/>
              </a:spcAft>
              <a:buSzPts val="1300"/>
              <a:buNone/>
              <a:defRPr sz="1300"/>
            </a:lvl4pPr>
            <a:lvl5pPr lvl="4" algn="l" rtl="0">
              <a:spcBef>
                <a:spcPts val="0"/>
              </a:spcBef>
              <a:spcAft>
                <a:spcPts val="0"/>
              </a:spcAft>
              <a:buSzPts val="1300"/>
              <a:buNone/>
              <a:defRPr sz="1300"/>
            </a:lvl5pPr>
            <a:lvl6pPr lvl="5" algn="l" rtl="0">
              <a:spcBef>
                <a:spcPts val="0"/>
              </a:spcBef>
              <a:spcAft>
                <a:spcPts val="0"/>
              </a:spcAft>
              <a:buSzPts val="1300"/>
              <a:buNone/>
              <a:defRPr sz="1300"/>
            </a:lvl6pPr>
            <a:lvl7pPr lvl="6" algn="l" rtl="0">
              <a:spcBef>
                <a:spcPts val="0"/>
              </a:spcBef>
              <a:spcAft>
                <a:spcPts val="0"/>
              </a:spcAft>
              <a:buSzPts val="1300"/>
              <a:buNone/>
              <a:defRPr sz="1300"/>
            </a:lvl7pPr>
            <a:lvl8pPr lvl="7" algn="l" rtl="0">
              <a:spcBef>
                <a:spcPts val="0"/>
              </a:spcBef>
              <a:spcAft>
                <a:spcPts val="0"/>
              </a:spcAft>
              <a:buSzPts val="1300"/>
              <a:buNone/>
              <a:defRPr sz="1300"/>
            </a:lvl8pPr>
            <a:lvl9pPr lvl="8" algn="l" rtl="0">
              <a:spcBef>
                <a:spcPts val="0"/>
              </a:spcBef>
              <a:spcAft>
                <a:spcPts val="0"/>
              </a:spcAft>
              <a:buSzPts val="1300"/>
              <a:buNone/>
              <a:defRPr sz="1300"/>
            </a:lvl9pPr>
          </a:lstStyle>
          <a:p>
            <a:endParaRPr/>
          </a:p>
        </p:txBody>
      </p:sp>
      <p:sp>
        <p:nvSpPr>
          <p:cNvPr id="600" name="Google Shape;600;g25596b3ebeb_5_156"/>
          <p:cNvSpPr txBox="1">
            <a:spLocks noGrp="1"/>
          </p:cNvSpPr>
          <p:nvPr>
            <p:ph type="ftr" idx="11"/>
          </p:nvPr>
        </p:nvSpPr>
        <p:spPr>
          <a:xfrm>
            <a:off x="4165600" y="6356351"/>
            <a:ext cx="3860800" cy="365200"/>
          </a:xfrm>
          <a:prstGeom prst="rect">
            <a:avLst/>
          </a:prstGeom>
          <a:noFill/>
          <a:ln>
            <a:noFill/>
          </a:ln>
        </p:spPr>
        <p:txBody>
          <a:bodyPr spcFirstLastPara="1" wrap="square" lIns="128400" tIns="64175" rIns="128400" bIns="64175" anchor="ctr" anchorCtr="0">
            <a:noAutofit/>
          </a:bodyPr>
          <a:lstStyle>
            <a:lvl1pPr lvl="0" algn="ctr" rtl="0">
              <a:spcBef>
                <a:spcPts val="0"/>
              </a:spcBef>
              <a:spcAft>
                <a:spcPts val="0"/>
              </a:spcAft>
              <a:buSzPts val="1300"/>
              <a:buNone/>
              <a:defRPr sz="1300"/>
            </a:lvl1pPr>
            <a:lvl2pPr lvl="1" algn="l" rtl="0">
              <a:spcBef>
                <a:spcPts val="0"/>
              </a:spcBef>
              <a:spcAft>
                <a:spcPts val="0"/>
              </a:spcAft>
              <a:buSzPts val="1300"/>
              <a:buNone/>
              <a:defRPr sz="1300"/>
            </a:lvl2pPr>
            <a:lvl3pPr lvl="2" algn="l" rtl="0">
              <a:spcBef>
                <a:spcPts val="0"/>
              </a:spcBef>
              <a:spcAft>
                <a:spcPts val="0"/>
              </a:spcAft>
              <a:buSzPts val="1300"/>
              <a:buNone/>
              <a:defRPr sz="1300"/>
            </a:lvl3pPr>
            <a:lvl4pPr lvl="3" algn="l" rtl="0">
              <a:spcBef>
                <a:spcPts val="0"/>
              </a:spcBef>
              <a:spcAft>
                <a:spcPts val="0"/>
              </a:spcAft>
              <a:buSzPts val="1300"/>
              <a:buNone/>
              <a:defRPr sz="1300"/>
            </a:lvl4pPr>
            <a:lvl5pPr lvl="4" algn="l" rtl="0">
              <a:spcBef>
                <a:spcPts val="0"/>
              </a:spcBef>
              <a:spcAft>
                <a:spcPts val="0"/>
              </a:spcAft>
              <a:buSzPts val="1300"/>
              <a:buNone/>
              <a:defRPr sz="1300"/>
            </a:lvl5pPr>
            <a:lvl6pPr lvl="5" algn="l" rtl="0">
              <a:spcBef>
                <a:spcPts val="0"/>
              </a:spcBef>
              <a:spcAft>
                <a:spcPts val="0"/>
              </a:spcAft>
              <a:buSzPts val="1300"/>
              <a:buNone/>
              <a:defRPr sz="1300"/>
            </a:lvl6pPr>
            <a:lvl7pPr lvl="6" algn="l" rtl="0">
              <a:spcBef>
                <a:spcPts val="0"/>
              </a:spcBef>
              <a:spcAft>
                <a:spcPts val="0"/>
              </a:spcAft>
              <a:buSzPts val="1300"/>
              <a:buNone/>
              <a:defRPr sz="1300"/>
            </a:lvl7pPr>
            <a:lvl8pPr lvl="7" algn="l" rtl="0">
              <a:spcBef>
                <a:spcPts val="0"/>
              </a:spcBef>
              <a:spcAft>
                <a:spcPts val="0"/>
              </a:spcAft>
              <a:buSzPts val="1300"/>
              <a:buNone/>
              <a:defRPr sz="1300"/>
            </a:lvl8pPr>
            <a:lvl9pPr lvl="8" algn="l" rtl="0">
              <a:spcBef>
                <a:spcPts val="0"/>
              </a:spcBef>
              <a:spcAft>
                <a:spcPts val="0"/>
              </a:spcAft>
              <a:buSzPts val="1300"/>
              <a:buNone/>
              <a:defRPr sz="1300"/>
            </a:lvl9pPr>
          </a:lstStyle>
          <a:p>
            <a:endParaRPr/>
          </a:p>
        </p:txBody>
      </p:sp>
      <p:sp>
        <p:nvSpPr>
          <p:cNvPr id="601" name="Google Shape;601;g25596b3ebeb_5_156"/>
          <p:cNvSpPr txBox="1">
            <a:spLocks noGrp="1"/>
          </p:cNvSpPr>
          <p:nvPr>
            <p:ph type="sldNum" idx="12"/>
          </p:nvPr>
        </p:nvSpPr>
        <p:spPr>
          <a:xfrm>
            <a:off x="8737600" y="6356351"/>
            <a:ext cx="2844800" cy="365200"/>
          </a:xfrm>
          <a:prstGeom prst="rect">
            <a:avLst/>
          </a:prstGeom>
          <a:noFill/>
          <a:ln>
            <a:noFill/>
          </a:ln>
        </p:spPr>
        <p:txBody>
          <a:bodyPr spcFirstLastPara="1" wrap="square" lIns="128400" tIns="64175" rIns="128400" bIns="641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1">
  <p:cSld name="1">
    <p:spTree>
      <p:nvGrpSpPr>
        <p:cNvPr id="1" name="Shape 608"/>
        <p:cNvGrpSpPr/>
        <p:nvPr/>
      </p:nvGrpSpPr>
      <p:grpSpPr>
        <a:xfrm>
          <a:off x="0" y="0"/>
          <a:ext cx="0" cy="0"/>
          <a:chOff x="0" y="0"/>
          <a:chExt cx="0" cy="0"/>
        </a:xfrm>
      </p:grpSpPr>
      <p:sp>
        <p:nvSpPr>
          <p:cNvPr id="609" name="Google Shape;609;g25596b3ebeb_46_6"/>
          <p:cNvSpPr/>
          <p:nvPr/>
        </p:nvSpPr>
        <p:spPr>
          <a:xfrm>
            <a:off x="0" y="0"/>
            <a:ext cx="12194117" cy="5463117"/>
          </a:xfrm>
          <a:custGeom>
            <a:avLst/>
            <a:gdLst/>
            <a:ahLst/>
            <a:cxnLst/>
            <a:rect l="l" t="t" r="r" b="b"/>
            <a:pathLst>
              <a:path w="4160" h="1864" extrusionOk="0">
                <a:moveTo>
                  <a:pt x="4160" y="1106"/>
                </a:moveTo>
                <a:cubicBezTo>
                  <a:pt x="4160" y="0"/>
                  <a:pt x="4160" y="0"/>
                  <a:pt x="4160" y="0"/>
                </a:cubicBezTo>
                <a:cubicBezTo>
                  <a:pt x="0" y="0"/>
                  <a:pt x="0" y="0"/>
                  <a:pt x="0" y="0"/>
                </a:cubicBezTo>
                <a:cubicBezTo>
                  <a:pt x="0" y="1741"/>
                  <a:pt x="0" y="1741"/>
                  <a:pt x="0" y="1741"/>
                </a:cubicBezTo>
                <a:cubicBezTo>
                  <a:pt x="492" y="1830"/>
                  <a:pt x="1001" y="1864"/>
                  <a:pt x="1522" y="1834"/>
                </a:cubicBezTo>
                <a:cubicBezTo>
                  <a:pt x="2475" y="1781"/>
                  <a:pt x="3367" y="1523"/>
                  <a:pt x="4160" y="1106"/>
                </a:cubicBezTo>
              </a:path>
            </a:pathLst>
          </a:custGeom>
          <a:solidFill>
            <a:schemeClr val="accent1"/>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610" name="Google Shape;610;g25596b3ebeb_46_6"/>
          <p:cNvSpPr txBox="1">
            <a:spLocks noGrp="1"/>
          </p:cNvSpPr>
          <p:nvPr>
            <p:ph type="ctrTitle"/>
          </p:nvPr>
        </p:nvSpPr>
        <p:spPr>
          <a:xfrm>
            <a:off x="387351" y="801514"/>
            <a:ext cx="11165288" cy="2335385"/>
          </a:xfrm>
          <a:prstGeom prst="rect">
            <a:avLst/>
          </a:prstGeom>
          <a:noFill/>
          <a:ln>
            <a:noFill/>
          </a:ln>
        </p:spPr>
        <p:txBody>
          <a:bodyPr spcFirstLastPara="1" wrap="square" lIns="54000" tIns="18000" rIns="91425" bIns="45700" anchor="t" anchorCtr="0">
            <a:noAutofit/>
          </a:bodyPr>
          <a:lstStyle>
            <a:lvl1pPr lvl="0" algn="l">
              <a:lnSpc>
                <a:spcPct val="110519"/>
              </a:lnSpc>
              <a:spcBef>
                <a:spcPts val="0"/>
              </a:spcBef>
              <a:spcAft>
                <a:spcPts val="0"/>
              </a:spcAft>
              <a:buClr>
                <a:schemeClr val="lt1"/>
              </a:buClr>
              <a:buSzPts val="5067"/>
              <a:buFont typeface="Arial"/>
              <a:buNone/>
              <a:defRPr sz="5067"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1" name="Google Shape;611;g25596b3ebeb_46_6"/>
          <p:cNvSpPr txBox="1">
            <a:spLocks noGrp="1"/>
          </p:cNvSpPr>
          <p:nvPr>
            <p:ph type="subTitle" idx="1"/>
          </p:nvPr>
        </p:nvSpPr>
        <p:spPr>
          <a:xfrm>
            <a:off x="410763" y="482063"/>
            <a:ext cx="11165288" cy="227967"/>
          </a:xfrm>
          <a:prstGeom prst="rect">
            <a:avLst/>
          </a:prstGeom>
          <a:noFill/>
          <a:ln>
            <a:noFill/>
          </a:ln>
        </p:spPr>
        <p:txBody>
          <a:bodyPr spcFirstLastPara="1" wrap="square" lIns="54000" tIns="36000" rIns="91425" bIns="36000" anchor="ctr" anchorCtr="0">
            <a:noAutofit/>
          </a:bodyPr>
          <a:lstStyle>
            <a:lvl1pPr lvl="0" algn="l">
              <a:lnSpc>
                <a:spcPct val="136332"/>
              </a:lnSpc>
              <a:spcBef>
                <a:spcPts val="0"/>
              </a:spcBef>
              <a:spcAft>
                <a:spcPts val="0"/>
              </a:spcAft>
              <a:buClr>
                <a:schemeClr val="lt1"/>
              </a:buClr>
              <a:buSzPts val="1467"/>
              <a:buNone/>
              <a:defRPr sz="1467">
                <a:solidFill>
                  <a:schemeClr val="lt1"/>
                </a:solidFill>
              </a:defRPr>
            </a:lvl1pPr>
            <a:lvl2pPr lvl="1" algn="ctr">
              <a:lnSpc>
                <a:spcPct val="104750"/>
              </a:lnSpc>
              <a:spcBef>
                <a:spcPts val="1067"/>
              </a:spcBef>
              <a:spcAft>
                <a:spcPts val="0"/>
              </a:spcAft>
              <a:buClr>
                <a:srgbClr val="888888"/>
              </a:buClr>
              <a:buSzPts val="2800"/>
              <a:buNone/>
              <a:defRPr>
                <a:solidFill>
                  <a:srgbClr val="888888"/>
                </a:solidFill>
              </a:defRPr>
            </a:lvl2pPr>
            <a:lvl3pPr lvl="2" algn="ctr">
              <a:lnSpc>
                <a:spcPct val="104750"/>
              </a:lnSpc>
              <a:spcBef>
                <a:spcPts val="1067"/>
              </a:spcBef>
              <a:spcAft>
                <a:spcPts val="0"/>
              </a:spcAft>
              <a:buClr>
                <a:srgbClr val="888888"/>
              </a:buClr>
              <a:buSzPts val="2800"/>
              <a:buNone/>
              <a:defRPr>
                <a:solidFill>
                  <a:srgbClr val="888888"/>
                </a:solidFill>
              </a:defRPr>
            </a:lvl3pPr>
            <a:lvl4pPr lvl="3" algn="ctr">
              <a:lnSpc>
                <a:spcPct val="104750"/>
              </a:lnSpc>
              <a:spcBef>
                <a:spcPts val="1067"/>
              </a:spcBef>
              <a:spcAft>
                <a:spcPts val="0"/>
              </a:spcAft>
              <a:buClr>
                <a:srgbClr val="888888"/>
              </a:buClr>
              <a:buSzPts val="2800"/>
              <a:buNone/>
              <a:defRPr>
                <a:solidFill>
                  <a:srgbClr val="888888"/>
                </a:solidFill>
              </a:defRPr>
            </a:lvl4pPr>
            <a:lvl5pPr lvl="4" algn="ctr">
              <a:lnSpc>
                <a:spcPct val="104750"/>
              </a:lnSpc>
              <a:spcBef>
                <a:spcPts val="1067"/>
              </a:spcBef>
              <a:spcAft>
                <a:spcPts val="0"/>
              </a:spcAft>
              <a:buClr>
                <a:srgbClr val="888888"/>
              </a:buClr>
              <a:buSzPts val="2800"/>
              <a:buNone/>
              <a:defRPr>
                <a:solidFill>
                  <a:srgbClr val="888888"/>
                </a:solidFill>
              </a:defRPr>
            </a:lvl5pPr>
            <a:lvl6pPr lvl="5" algn="ctr">
              <a:spcBef>
                <a:spcPts val="533"/>
              </a:spcBef>
              <a:spcAft>
                <a:spcPts val="0"/>
              </a:spcAft>
              <a:buClr>
                <a:srgbClr val="888888"/>
              </a:buClr>
              <a:buSzPts val="2667"/>
              <a:buNone/>
              <a:defRPr>
                <a:solidFill>
                  <a:srgbClr val="888888"/>
                </a:solidFill>
              </a:defRPr>
            </a:lvl6pPr>
            <a:lvl7pPr lvl="6" algn="ctr">
              <a:spcBef>
                <a:spcPts val="533"/>
              </a:spcBef>
              <a:spcAft>
                <a:spcPts val="0"/>
              </a:spcAft>
              <a:buClr>
                <a:srgbClr val="888888"/>
              </a:buClr>
              <a:buSzPts val="2667"/>
              <a:buNone/>
              <a:defRPr>
                <a:solidFill>
                  <a:srgbClr val="888888"/>
                </a:solidFill>
              </a:defRPr>
            </a:lvl7pPr>
            <a:lvl8pPr lvl="7" algn="ctr">
              <a:spcBef>
                <a:spcPts val="533"/>
              </a:spcBef>
              <a:spcAft>
                <a:spcPts val="0"/>
              </a:spcAft>
              <a:buClr>
                <a:srgbClr val="888888"/>
              </a:buClr>
              <a:buSzPts val="2667"/>
              <a:buNone/>
              <a:defRPr>
                <a:solidFill>
                  <a:srgbClr val="888888"/>
                </a:solidFill>
              </a:defRPr>
            </a:lvl8pPr>
            <a:lvl9pPr lvl="8" algn="ctr">
              <a:spcBef>
                <a:spcPts val="533"/>
              </a:spcBef>
              <a:spcAft>
                <a:spcPts val="0"/>
              </a:spcAft>
              <a:buClr>
                <a:srgbClr val="888888"/>
              </a:buClr>
              <a:buSzPts val="2667"/>
              <a:buNone/>
              <a:defRPr>
                <a:solidFill>
                  <a:srgbClr val="888888"/>
                </a:solidFill>
              </a:defRPr>
            </a:lvl9pPr>
          </a:lstStyle>
          <a:p>
            <a:endParaRPr/>
          </a:p>
        </p:txBody>
      </p:sp>
      <p:sp>
        <p:nvSpPr>
          <p:cNvPr id="612" name="Google Shape;612;g25596b3ebeb_46_6"/>
          <p:cNvSpPr txBox="1">
            <a:spLocks noGrp="1"/>
          </p:cNvSpPr>
          <p:nvPr>
            <p:ph type="body" idx="2"/>
          </p:nvPr>
        </p:nvSpPr>
        <p:spPr>
          <a:xfrm>
            <a:off x="387351" y="3304043"/>
            <a:ext cx="11165288" cy="1278631"/>
          </a:xfrm>
          <a:prstGeom prst="rect">
            <a:avLst/>
          </a:prstGeom>
          <a:noFill/>
          <a:ln>
            <a:noFill/>
          </a:ln>
        </p:spPr>
        <p:txBody>
          <a:bodyPr spcFirstLastPara="1" wrap="square" lIns="36000" tIns="0" rIns="91425" bIns="45700" anchor="t" anchorCtr="0">
            <a:noAutofit/>
          </a:bodyPr>
          <a:lstStyle>
            <a:lvl1pPr marL="457200" lvl="0" indent="-228600" algn="l">
              <a:lnSpc>
                <a:spcPct val="106675"/>
              </a:lnSpc>
              <a:spcBef>
                <a:spcPts val="0"/>
              </a:spcBef>
              <a:spcAft>
                <a:spcPts val="0"/>
              </a:spcAft>
              <a:buClr>
                <a:schemeClr val="lt1"/>
              </a:buClr>
              <a:buSzPts val="4000"/>
              <a:buNone/>
              <a:defRPr sz="4000">
                <a:solidFill>
                  <a:schemeClr val="lt1"/>
                </a:solidFill>
              </a:defRPr>
            </a:lvl1pPr>
            <a:lvl2pPr marL="914400" lvl="1" indent="-228600" algn="l">
              <a:lnSpc>
                <a:spcPct val="115000"/>
              </a:lnSpc>
              <a:spcBef>
                <a:spcPts val="0"/>
              </a:spcBef>
              <a:spcAft>
                <a:spcPts val="0"/>
              </a:spcAft>
              <a:buClr>
                <a:schemeClr val="dk1"/>
              </a:buClr>
              <a:buSzPts val="5333"/>
              <a:buNone/>
              <a:defRPr sz="5333"/>
            </a:lvl2pPr>
            <a:lvl3pPr marL="1371600" lvl="2" indent="-228600" algn="l">
              <a:lnSpc>
                <a:spcPct val="115000"/>
              </a:lnSpc>
              <a:spcBef>
                <a:spcPts val="0"/>
              </a:spcBef>
              <a:spcAft>
                <a:spcPts val="0"/>
              </a:spcAft>
              <a:buClr>
                <a:schemeClr val="dk1"/>
              </a:buClr>
              <a:buSzPts val="5333"/>
              <a:buNone/>
              <a:defRPr sz="5333"/>
            </a:lvl3pPr>
            <a:lvl4pPr marL="1828800" lvl="3" indent="-228600" algn="l">
              <a:lnSpc>
                <a:spcPct val="115000"/>
              </a:lnSpc>
              <a:spcBef>
                <a:spcPts val="0"/>
              </a:spcBef>
              <a:spcAft>
                <a:spcPts val="0"/>
              </a:spcAft>
              <a:buClr>
                <a:schemeClr val="dk1"/>
              </a:buClr>
              <a:buSzPts val="5333"/>
              <a:buNone/>
              <a:defRPr sz="5333"/>
            </a:lvl4pPr>
            <a:lvl5pPr marL="2286000" lvl="4" indent="-228600" algn="l">
              <a:lnSpc>
                <a:spcPct val="115000"/>
              </a:lnSpc>
              <a:spcBef>
                <a:spcPts val="0"/>
              </a:spcBef>
              <a:spcAft>
                <a:spcPts val="0"/>
              </a:spcAft>
              <a:buClr>
                <a:schemeClr val="dk1"/>
              </a:buClr>
              <a:buSzPts val="5333"/>
              <a:buNone/>
              <a:defRPr sz="5333"/>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613" name="Google Shape;613;g25596b3ebeb_46_6"/>
          <p:cNvPicPr preferRelativeResize="0"/>
          <p:nvPr/>
        </p:nvPicPr>
        <p:blipFill rotWithShape="1">
          <a:blip r:embed="rId2">
            <a:alphaModFix/>
          </a:blip>
          <a:srcRect/>
          <a:stretch/>
        </p:blipFill>
        <p:spPr>
          <a:xfrm>
            <a:off x="8659285" y="5653617"/>
            <a:ext cx="2832000" cy="692656"/>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4" type="obj">
  <p:cSld name="OBJECT">
    <p:spTree>
      <p:nvGrpSpPr>
        <p:cNvPr id="1" name="Shape 614"/>
        <p:cNvGrpSpPr/>
        <p:nvPr/>
      </p:nvGrpSpPr>
      <p:grpSpPr>
        <a:xfrm>
          <a:off x="0" y="0"/>
          <a:ext cx="0" cy="0"/>
          <a:chOff x="0" y="0"/>
          <a:chExt cx="0" cy="0"/>
        </a:xfrm>
      </p:grpSpPr>
      <p:sp>
        <p:nvSpPr>
          <p:cNvPr id="615" name="Google Shape;615;g25596b3ebeb_46_12"/>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lvl1pPr lvl="0" algn="l">
              <a:lnSpc>
                <a:spcPct val="114285"/>
              </a:lnSpc>
              <a:spcBef>
                <a:spcPts val="0"/>
              </a:spcBef>
              <a:spcAft>
                <a:spcPts val="0"/>
              </a:spcAft>
              <a:buClr>
                <a:schemeClr val="dk1"/>
              </a:buClr>
              <a:buSzPts val="28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6" name="Google Shape;616;g25596b3ebeb_46_12"/>
          <p:cNvSpPr txBox="1">
            <a:spLocks noGrp="1"/>
          </p:cNvSpPr>
          <p:nvPr>
            <p:ph type="body" idx="1"/>
          </p:nvPr>
        </p:nvSpPr>
        <p:spPr>
          <a:xfrm>
            <a:off x="335053" y="2459567"/>
            <a:ext cx="11425147" cy="3590103"/>
          </a:xfrm>
          <a:prstGeom prst="rect">
            <a:avLst/>
          </a:prstGeom>
          <a:noFill/>
          <a:ln>
            <a:noFill/>
          </a:ln>
        </p:spPr>
        <p:txBody>
          <a:bodyPr spcFirstLastPara="1" wrap="square" lIns="54000" tIns="45700" rIns="91425" bIns="45700" anchor="t" anchorCtr="0">
            <a:noAutofit/>
          </a:bodyPr>
          <a:lstStyle>
            <a:lvl1pPr marL="457200" lvl="0" indent="-342900" algn="l">
              <a:lnSpc>
                <a:spcPct val="162944"/>
              </a:lnSpc>
              <a:spcBef>
                <a:spcPts val="1067"/>
              </a:spcBef>
              <a:spcAft>
                <a:spcPts val="0"/>
              </a:spcAft>
              <a:buClr>
                <a:schemeClr val="dk1"/>
              </a:buClr>
              <a:buSzPts val="1800"/>
              <a:buChar char="‒"/>
              <a:defRPr/>
            </a:lvl1pPr>
            <a:lvl2pPr marL="914400" lvl="1" indent="-342900" algn="l">
              <a:lnSpc>
                <a:spcPct val="162944"/>
              </a:lnSpc>
              <a:spcBef>
                <a:spcPts val="1067"/>
              </a:spcBef>
              <a:spcAft>
                <a:spcPts val="0"/>
              </a:spcAft>
              <a:buClr>
                <a:schemeClr val="dk1"/>
              </a:buClr>
              <a:buSzPts val="1800"/>
              <a:buChar char="‒"/>
              <a:defRPr/>
            </a:lvl2pPr>
            <a:lvl3pPr marL="1371600" lvl="2" indent="-342900" algn="l">
              <a:lnSpc>
                <a:spcPct val="162944"/>
              </a:lnSpc>
              <a:spcBef>
                <a:spcPts val="1067"/>
              </a:spcBef>
              <a:spcAft>
                <a:spcPts val="0"/>
              </a:spcAft>
              <a:buClr>
                <a:schemeClr val="dk1"/>
              </a:buClr>
              <a:buSzPts val="1800"/>
              <a:buChar char="‒"/>
              <a:defRPr/>
            </a:lvl3pPr>
            <a:lvl4pPr marL="1828800" lvl="3" indent="-342900" algn="l">
              <a:lnSpc>
                <a:spcPct val="162944"/>
              </a:lnSpc>
              <a:spcBef>
                <a:spcPts val="1067"/>
              </a:spcBef>
              <a:spcAft>
                <a:spcPts val="0"/>
              </a:spcAft>
              <a:buClr>
                <a:schemeClr val="dk1"/>
              </a:buClr>
              <a:buSzPts val="1800"/>
              <a:buChar char="‒"/>
              <a:defRPr/>
            </a:lvl4pPr>
            <a:lvl5pPr marL="2286000" lvl="4" indent="-342900" algn="l">
              <a:lnSpc>
                <a:spcPct val="162944"/>
              </a:lnSpc>
              <a:spcBef>
                <a:spcPts val="1067"/>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17"/>
        <p:cNvGrpSpPr/>
        <p:nvPr/>
      </p:nvGrpSpPr>
      <p:grpSpPr>
        <a:xfrm>
          <a:off x="0" y="0"/>
          <a:ext cx="0" cy="0"/>
          <a:chOff x="0" y="0"/>
          <a:chExt cx="0" cy="0"/>
        </a:xfrm>
      </p:grpSpPr>
      <p:sp>
        <p:nvSpPr>
          <p:cNvPr id="618" name="Google Shape;618;g25596b3ebeb_46_15"/>
          <p:cNvSpPr txBox="1">
            <a:spLocks noGrp="1"/>
          </p:cNvSpPr>
          <p:nvPr>
            <p:ph type="title"/>
          </p:nvPr>
        </p:nvSpPr>
        <p:spPr>
          <a:xfrm>
            <a:off x="609600" y="1600200"/>
            <a:ext cx="10972800" cy="693352"/>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9" name="Google Shape;619;g25596b3ebeb_46_15"/>
          <p:cNvSpPr txBox="1">
            <a:spLocks noGrp="1"/>
          </p:cNvSpPr>
          <p:nvPr>
            <p:ph type="body" idx="1"/>
          </p:nvPr>
        </p:nvSpPr>
        <p:spPr>
          <a:xfrm>
            <a:off x="609600" y="2457623"/>
            <a:ext cx="10972800" cy="3668541"/>
          </a:xfrm>
          <a:prstGeom prst="rect">
            <a:avLst/>
          </a:prstGeom>
          <a:noFill/>
          <a:ln>
            <a:noFill/>
          </a:ln>
        </p:spPr>
        <p:txBody>
          <a:bodyPr spcFirstLastPara="1" wrap="square" lIns="54000" tIns="45700" rIns="91425" bIns="45700" anchor="t" anchorCtr="0">
            <a:normAutofit/>
          </a:bodyPr>
          <a:lstStyle>
            <a:lvl1pPr marL="457200" lvl="0" indent="-342900" algn="l">
              <a:lnSpc>
                <a:spcPct val="162944"/>
              </a:lnSpc>
              <a:spcBef>
                <a:spcPts val="1067"/>
              </a:spcBef>
              <a:spcAft>
                <a:spcPts val="0"/>
              </a:spcAft>
              <a:buClr>
                <a:schemeClr val="dk1"/>
              </a:buClr>
              <a:buSzPts val="1800"/>
              <a:buChar char="‒"/>
              <a:defRPr/>
            </a:lvl1pPr>
            <a:lvl2pPr marL="914400" lvl="1" indent="-342900" algn="l">
              <a:lnSpc>
                <a:spcPct val="162944"/>
              </a:lnSpc>
              <a:spcBef>
                <a:spcPts val="1067"/>
              </a:spcBef>
              <a:spcAft>
                <a:spcPts val="0"/>
              </a:spcAft>
              <a:buClr>
                <a:schemeClr val="dk1"/>
              </a:buClr>
              <a:buSzPts val="1800"/>
              <a:buChar char="‒"/>
              <a:defRPr/>
            </a:lvl2pPr>
            <a:lvl3pPr marL="1371600" lvl="2" indent="-342900" algn="l">
              <a:lnSpc>
                <a:spcPct val="162944"/>
              </a:lnSpc>
              <a:spcBef>
                <a:spcPts val="1067"/>
              </a:spcBef>
              <a:spcAft>
                <a:spcPts val="0"/>
              </a:spcAft>
              <a:buClr>
                <a:schemeClr val="dk1"/>
              </a:buClr>
              <a:buSzPts val="1800"/>
              <a:buChar char="‒"/>
              <a:defRPr/>
            </a:lvl3pPr>
            <a:lvl4pPr marL="1828800" lvl="3" indent="-342900" algn="l">
              <a:lnSpc>
                <a:spcPct val="162944"/>
              </a:lnSpc>
              <a:spcBef>
                <a:spcPts val="1067"/>
              </a:spcBef>
              <a:spcAft>
                <a:spcPts val="0"/>
              </a:spcAft>
              <a:buClr>
                <a:schemeClr val="dk1"/>
              </a:buClr>
              <a:buSzPts val="1800"/>
              <a:buChar char="‒"/>
              <a:defRPr/>
            </a:lvl4pPr>
            <a:lvl5pPr marL="2286000" lvl="4" indent="-342900" algn="l">
              <a:lnSpc>
                <a:spcPct val="162944"/>
              </a:lnSpc>
              <a:spcBef>
                <a:spcPts val="1067"/>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7">
  <p:cSld name="7">
    <p:spTree>
      <p:nvGrpSpPr>
        <p:cNvPr id="1" name="Shape 620"/>
        <p:cNvGrpSpPr/>
        <p:nvPr/>
      </p:nvGrpSpPr>
      <p:grpSpPr>
        <a:xfrm>
          <a:off x="0" y="0"/>
          <a:ext cx="0" cy="0"/>
          <a:chOff x="0" y="0"/>
          <a:chExt cx="0" cy="0"/>
        </a:xfrm>
      </p:grpSpPr>
      <p:sp>
        <p:nvSpPr>
          <p:cNvPr id="621" name="Google Shape;621;g25596b3ebeb_46_18"/>
          <p:cNvSpPr txBox="1">
            <a:spLocks noGrp="1"/>
          </p:cNvSpPr>
          <p:nvPr>
            <p:ph type="title"/>
          </p:nvPr>
        </p:nvSpPr>
        <p:spPr>
          <a:xfrm>
            <a:off x="335053" y="1111561"/>
            <a:ext cx="11425147" cy="571191"/>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1_6">
  <p:cSld name="1_6">
    <p:spTree>
      <p:nvGrpSpPr>
        <p:cNvPr id="1" name="Shape 622"/>
        <p:cNvGrpSpPr/>
        <p:nvPr/>
      </p:nvGrpSpPr>
      <p:grpSpPr>
        <a:xfrm>
          <a:off x="0" y="0"/>
          <a:ext cx="0" cy="0"/>
          <a:chOff x="0" y="0"/>
          <a:chExt cx="0" cy="0"/>
        </a:xfrm>
      </p:grpSpPr>
      <p:sp>
        <p:nvSpPr>
          <p:cNvPr id="623" name="Google Shape;623;g25596b3ebeb_46_20"/>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624"/>
        <p:cNvGrpSpPr/>
        <p:nvPr/>
      </p:nvGrpSpPr>
      <p:grpSpPr>
        <a:xfrm>
          <a:off x="0" y="0"/>
          <a:ext cx="0" cy="0"/>
          <a:chOff x="0" y="0"/>
          <a:chExt cx="0" cy="0"/>
        </a:xfrm>
      </p:grpSpPr>
      <p:sp>
        <p:nvSpPr>
          <p:cNvPr id="625" name="Google Shape;625;g25596b3ebeb_46_22"/>
          <p:cNvSpPr txBox="1">
            <a:spLocks noGrp="1"/>
          </p:cNvSpPr>
          <p:nvPr>
            <p:ph type="ctrTitle"/>
          </p:nvPr>
        </p:nvSpPr>
        <p:spPr>
          <a:xfrm>
            <a:off x="1524000" y="1122363"/>
            <a:ext cx="9144000" cy="2387600"/>
          </a:xfrm>
          <a:prstGeom prst="rect">
            <a:avLst/>
          </a:prstGeom>
          <a:noFill/>
          <a:ln>
            <a:noFill/>
          </a:ln>
        </p:spPr>
        <p:txBody>
          <a:bodyPr spcFirstLastPara="1" wrap="square" lIns="36000" tIns="18000" rIns="91425" bIns="45700" anchor="b" anchorCtr="0">
            <a:noAutofit/>
          </a:bodyPr>
          <a:lstStyle>
            <a:lvl1pPr lvl="0" algn="ctr">
              <a:lnSpc>
                <a:spcPct val="53333"/>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6" name="Google Shape;626;g25596b3ebeb_46_22"/>
          <p:cNvSpPr txBox="1">
            <a:spLocks noGrp="1"/>
          </p:cNvSpPr>
          <p:nvPr>
            <p:ph type="subTitle" idx="1"/>
          </p:nvPr>
        </p:nvSpPr>
        <p:spPr>
          <a:xfrm>
            <a:off x="1524000" y="3602037"/>
            <a:ext cx="9144000" cy="1655763"/>
          </a:xfrm>
          <a:prstGeom prst="rect">
            <a:avLst/>
          </a:prstGeom>
          <a:noFill/>
          <a:ln>
            <a:noFill/>
          </a:ln>
        </p:spPr>
        <p:txBody>
          <a:bodyPr spcFirstLastPara="1" wrap="square" lIns="54000" tIns="45700" rIns="91425" bIns="45700" anchor="t" anchorCtr="0">
            <a:noAutofit/>
          </a:bodyPr>
          <a:lstStyle>
            <a:lvl1pPr lvl="0" algn="ctr">
              <a:lnSpc>
                <a:spcPct val="122208"/>
              </a:lnSpc>
              <a:spcBef>
                <a:spcPts val="1067"/>
              </a:spcBef>
              <a:spcAft>
                <a:spcPts val="0"/>
              </a:spcAft>
              <a:buClr>
                <a:schemeClr val="dk1"/>
              </a:buClr>
              <a:buSzPts val="2400"/>
              <a:buNone/>
              <a:defRPr sz="2400"/>
            </a:lvl1pPr>
            <a:lvl2pPr lvl="1" algn="ctr">
              <a:lnSpc>
                <a:spcPct val="146650"/>
              </a:lnSpc>
              <a:spcBef>
                <a:spcPts val="1067"/>
              </a:spcBef>
              <a:spcAft>
                <a:spcPts val="0"/>
              </a:spcAft>
              <a:buClr>
                <a:schemeClr val="dk1"/>
              </a:buClr>
              <a:buSzPts val="2000"/>
              <a:buNone/>
              <a:defRPr sz="2000"/>
            </a:lvl2pPr>
            <a:lvl3pPr lvl="2" algn="ctr">
              <a:lnSpc>
                <a:spcPct val="162944"/>
              </a:lnSpc>
              <a:spcBef>
                <a:spcPts val="1067"/>
              </a:spcBef>
              <a:spcAft>
                <a:spcPts val="0"/>
              </a:spcAft>
              <a:buClr>
                <a:schemeClr val="dk1"/>
              </a:buClr>
              <a:buSzPts val="1800"/>
              <a:buNone/>
              <a:defRPr sz="1800"/>
            </a:lvl3pPr>
            <a:lvl4pPr lvl="3" algn="ctr">
              <a:lnSpc>
                <a:spcPct val="183312"/>
              </a:lnSpc>
              <a:spcBef>
                <a:spcPts val="1067"/>
              </a:spcBef>
              <a:spcAft>
                <a:spcPts val="0"/>
              </a:spcAft>
              <a:buClr>
                <a:schemeClr val="dk1"/>
              </a:buClr>
              <a:buSzPts val="1600"/>
              <a:buNone/>
              <a:defRPr sz="1600"/>
            </a:lvl4pPr>
            <a:lvl5pPr lvl="4" algn="ctr">
              <a:lnSpc>
                <a:spcPct val="183312"/>
              </a:lnSpc>
              <a:spcBef>
                <a:spcPts val="1067"/>
              </a:spcBef>
              <a:spcAft>
                <a:spcPts val="0"/>
              </a:spcAft>
              <a:buClr>
                <a:schemeClr val="dk1"/>
              </a:buClr>
              <a:buSzPts val="1600"/>
              <a:buNone/>
              <a:defRPr sz="1600"/>
            </a:lvl5pPr>
            <a:lvl6pPr lvl="5" algn="ctr">
              <a:spcBef>
                <a:spcPts val="320"/>
              </a:spcBef>
              <a:spcAft>
                <a:spcPts val="0"/>
              </a:spcAft>
              <a:buClr>
                <a:schemeClr val="dk1"/>
              </a:buClr>
              <a:buSzPts val="1600"/>
              <a:buNone/>
              <a:defRPr sz="1600"/>
            </a:lvl6pPr>
            <a:lvl7pPr lvl="6" algn="ctr">
              <a:spcBef>
                <a:spcPts val="320"/>
              </a:spcBef>
              <a:spcAft>
                <a:spcPts val="0"/>
              </a:spcAft>
              <a:buClr>
                <a:schemeClr val="dk1"/>
              </a:buClr>
              <a:buSzPts val="1600"/>
              <a:buNone/>
              <a:defRPr sz="1600"/>
            </a:lvl7pPr>
            <a:lvl8pPr lvl="7" algn="ctr">
              <a:spcBef>
                <a:spcPts val="320"/>
              </a:spcBef>
              <a:spcAft>
                <a:spcPts val="0"/>
              </a:spcAft>
              <a:buClr>
                <a:schemeClr val="dk1"/>
              </a:buClr>
              <a:buSzPts val="1600"/>
              <a:buNone/>
              <a:defRPr sz="1600"/>
            </a:lvl8pPr>
            <a:lvl9pPr lvl="8" algn="ctr">
              <a:spcBef>
                <a:spcPts val="320"/>
              </a:spcBef>
              <a:spcAft>
                <a:spcPts val="0"/>
              </a:spcAft>
              <a:buClr>
                <a:schemeClr val="dk1"/>
              </a:buClr>
              <a:buSzPts val="1600"/>
              <a:buNone/>
              <a:defRPr sz="1600"/>
            </a:lvl9pPr>
          </a:lstStyle>
          <a:p>
            <a:endParaRPr/>
          </a:p>
        </p:txBody>
      </p:sp>
      <p:sp>
        <p:nvSpPr>
          <p:cNvPr id="627" name="Google Shape;627;g25596b3ebeb_46_2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8" name="Google Shape;628;g25596b3ebeb_46_2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9" name="Google Shape;629;g25596b3ebeb_46_2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type="tx">
  <p:cSld name="TITLE_AND_BODY">
    <p:spTree>
      <p:nvGrpSpPr>
        <p:cNvPr id="1" name="Shape 630"/>
        <p:cNvGrpSpPr/>
        <p:nvPr/>
      </p:nvGrpSpPr>
      <p:grpSpPr>
        <a:xfrm>
          <a:off x="0" y="0"/>
          <a:ext cx="0" cy="0"/>
          <a:chOff x="0" y="0"/>
          <a:chExt cx="0" cy="0"/>
        </a:xfrm>
      </p:grpSpPr>
      <p:sp>
        <p:nvSpPr>
          <p:cNvPr id="631" name="Google Shape;631;g25596b3ebeb_46_28"/>
          <p:cNvSpPr txBox="1">
            <a:spLocks noGrp="1"/>
          </p:cNvSpPr>
          <p:nvPr>
            <p:ph type="body" idx="1"/>
          </p:nvPr>
        </p:nvSpPr>
        <p:spPr>
          <a:xfrm>
            <a:off x="654844" y="6087296"/>
            <a:ext cx="10882313" cy="324184"/>
          </a:xfrm>
          <a:prstGeom prst="rect">
            <a:avLst/>
          </a:prstGeom>
          <a:noFill/>
          <a:ln>
            <a:noFill/>
          </a:ln>
        </p:spPr>
        <p:txBody>
          <a:bodyPr spcFirstLastPara="1" wrap="square" lIns="54000" tIns="45700" rIns="91425" bIns="45700" anchor="b" anchorCtr="0">
            <a:noAutofit/>
          </a:bodyPr>
          <a:lstStyle>
            <a:lvl1pPr marL="457200" lvl="0" indent="-228600" algn="l">
              <a:lnSpc>
                <a:spcPct val="100000"/>
              </a:lnSpc>
              <a:spcBef>
                <a:spcPts val="0"/>
              </a:spcBef>
              <a:spcAft>
                <a:spcPts val="0"/>
              </a:spcAft>
              <a:buClr>
                <a:schemeClr val="dk1"/>
              </a:buClr>
              <a:buSzPts val="1617"/>
              <a:buNone/>
              <a:defRPr sz="1617" b="1"/>
            </a:lvl1pPr>
            <a:lvl2pPr marL="914400" lvl="1" indent="-331279" algn="l">
              <a:lnSpc>
                <a:spcPct val="100000"/>
              </a:lnSpc>
              <a:spcBef>
                <a:spcPts val="0"/>
              </a:spcBef>
              <a:spcAft>
                <a:spcPts val="0"/>
              </a:spcAft>
              <a:buClr>
                <a:schemeClr val="dk1"/>
              </a:buClr>
              <a:buSzPts val="1617"/>
              <a:buChar char="‒"/>
              <a:defRPr sz="1617" b="1"/>
            </a:lvl2pPr>
            <a:lvl3pPr marL="1371600" lvl="2" indent="-331279" algn="l">
              <a:lnSpc>
                <a:spcPct val="100000"/>
              </a:lnSpc>
              <a:spcBef>
                <a:spcPts val="0"/>
              </a:spcBef>
              <a:spcAft>
                <a:spcPts val="0"/>
              </a:spcAft>
              <a:buClr>
                <a:schemeClr val="dk1"/>
              </a:buClr>
              <a:buSzPts val="1617"/>
              <a:buChar char="‒"/>
              <a:defRPr sz="1617" b="1"/>
            </a:lvl3pPr>
            <a:lvl4pPr marL="1828800" lvl="3" indent="-331279" algn="l">
              <a:lnSpc>
                <a:spcPct val="100000"/>
              </a:lnSpc>
              <a:spcBef>
                <a:spcPts val="0"/>
              </a:spcBef>
              <a:spcAft>
                <a:spcPts val="0"/>
              </a:spcAft>
              <a:buClr>
                <a:schemeClr val="dk1"/>
              </a:buClr>
              <a:buSzPts val="1617"/>
              <a:buChar char="‒"/>
              <a:defRPr sz="1617" b="1"/>
            </a:lvl4pPr>
            <a:lvl5pPr marL="2286000" lvl="4" indent="-331279" algn="l">
              <a:lnSpc>
                <a:spcPct val="100000"/>
              </a:lnSpc>
              <a:spcBef>
                <a:spcPts val="0"/>
              </a:spcBef>
              <a:spcAft>
                <a:spcPts val="0"/>
              </a:spcAft>
              <a:buClr>
                <a:schemeClr val="dk1"/>
              </a:buClr>
              <a:buSzPts val="1617"/>
              <a:buChar char="‒"/>
              <a:defRPr sz="1617" b="1"/>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32" name="Google Shape;632;g25596b3ebeb_46_28"/>
          <p:cNvSpPr txBox="1">
            <a:spLocks noGrp="1"/>
          </p:cNvSpPr>
          <p:nvPr>
            <p:ph type="title"/>
          </p:nvPr>
        </p:nvSpPr>
        <p:spPr>
          <a:xfrm>
            <a:off x="654844" y="1303734"/>
            <a:ext cx="10883492" cy="2321719"/>
          </a:xfrm>
          <a:prstGeom prst="rect">
            <a:avLst/>
          </a:prstGeom>
          <a:noFill/>
          <a:ln>
            <a:noFill/>
          </a:ln>
        </p:spPr>
        <p:txBody>
          <a:bodyPr spcFirstLastPara="1" wrap="square" lIns="36000" tIns="18000" rIns="91425" bIns="45700" anchor="b" anchorCtr="0">
            <a:noAutofit/>
          </a:bodyPr>
          <a:lstStyle>
            <a:lvl1pPr lvl="0" algn="l">
              <a:lnSpc>
                <a:spcPct val="55507"/>
              </a:lnSpc>
              <a:spcBef>
                <a:spcPts val="0"/>
              </a:spcBef>
              <a:spcAft>
                <a:spcPts val="0"/>
              </a:spcAft>
              <a:buClr>
                <a:schemeClr val="dk1"/>
              </a:buClr>
              <a:buSzPts val="5765"/>
              <a:buFont typeface="Arial"/>
              <a:buNone/>
              <a:defRPr sz="57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3" name="Google Shape;633;g25596b3ebeb_46_28"/>
          <p:cNvSpPr txBox="1">
            <a:spLocks noGrp="1"/>
          </p:cNvSpPr>
          <p:nvPr>
            <p:ph type="body" idx="2"/>
          </p:nvPr>
        </p:nvSpPr>
        <p:spPr>
          <a:xfrm>
            <a:off x="654844" y="3589735"/>
            <a:ext cx="10882313" cy="1024031"/>
          </a:xfrm>
          <a:prstGeom prst="rect">
            <a:avLst/>
          </a:prstGeom>
          <a:noFill/>
          <a:ln>
            <a:noFill/>
          </a:ln>
        </p:spPr>
        <p:txBody>
          <a:bodyPr spcFirstLastPara="1" wrap="square" lIns="54000" tIns="45700" rIns="91425" bIns="45700" anchor="t" anchorCtr="0">
            <a:noAutofit/>
          </a:bodyPr>
          <a:lstStyle>
            <a:lvl1pPr marL="457200" lvl="0" indent="-228600" algn="l">
              <a:lnSpc>
                <a:spcPct val="100000"/>
              </a:lnSpc>
              <a:spcBef>
                <a:spcPts val="0"/>
              </a:spcBef>
              <a:spcAft>
                <a:spcPts val="0"/>
              </a:spcAft>
              <a:buClr>
                <a:schemeClr val="dk1"/>
              </a:buClr>
              <a:buSzPts val="2672"/>
              <a:buNone/>
              <a:defRPr sz="2672" b="1"/>
            </a:lvl1pPr>
            <a:lvl2pPr marL="914400" lvl="1" indent="-342900" algn="l">
              <a:lnSpc>
                <a:spcPct val="162944"/>
              </a:lnSpc>
              <a:spcBef>
                <a:spcPts val="1067"/>
              </a:spcBef>
              <a:spcAft>
                <a:spcPts val="0"/>
              </a:spcAft>
              <a:buClr>
                <a:schemeClr val="dk1"/>
              </a:buClr>
              <a:buSzPts val="1800"/>
              <a:buChar char="‒"/>
              <a:defRPr/>
            </a:lvl2pPr>
            <a:lvl3pPr marL="1371600" lvl="2" indent="-342900" algn="l">
              <a:lnSpc>
                <a:spcPct val="162944"/>
              </a:lnSpc>
              <a:spcBef>
                <a:spcPts val="1067"/>
              </a:spcBef>
              <a:spcAft>
                <a:spcPts val="0"/>
              </a:spcAft>
              <a:buClr>
                <a:schemeClr val="dk1"/>
              </a:buClr>
              <a:buSzPts val="1800"/>
              <a:buChar char="‒"/>
              <a:defRPr/>
            </a:lvl3pPr>
            <a:lvl4pPr marL="1828800" lvl="3" indent="-342900" algn="l">
              <a:lnSpc>
                <a:spcPct val="162944"/>
              </a:lnSpc>
              <a:spcBef>
                <a:spcPts val="1067"/>
              </a:spcBef>
              <a:spcAft>
                <a:spcPts val="0"/>
              </a:spcAft>
              <a:buClr>
                <a:schemeClr val="dk1"/>
              </a:buClr>
              <a:buSzPts val="1800"/>
              <a:buChar char="‒"/>
              <a:defRPr/>
            </a:lvl4pPr>
            <a:lvl5pPr marL="2286000" lvl="4" indent="-342900" algn="l">
              <a:lnSpc>
                <a:spcPct val="162944"/>
              </a:lnSpc>
              <a:spcBef>
                <a:spcPts val="1067"/>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34" name="Google Shape;634;g25596b3ebeb_46_28"/>
          <p:cNvSpPr txBox="1">
            <a:spLocks noGrp="1"/>
          </p:cNvSpPr>
          <p:nvPr>
            <p:ph type="sldNum" idx="12"/>
          </p:nvPr>
        </p:nvSpPr>
        <p:spPr>
          <a:xfrm>
            <a:off x="5956363" y="6482954"/>
            <a:ext cx="279274" cy="202133"/>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635"/>
        <p:cNvGrpSpPr/>
        <p:nvPr/>
      </p:nvGrpSpPr>
      <p:grpSpPr>
        <a:xfrm>
          <a:off x="0" y="0"/>
          <a:ext cx="0" cy="0"/>
          <a:chOff x="0" y="0"/>
          <a:chExt cx="0" cy="0"/>
        </a:xfrm>
      </p:grpSpPr>
      <p:sp>
        <p:nvSpPr>
          <p:cNvPr id="636" name="Google Shape;636;g25596b3ebeb_46_33"/>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7" name="Google Shape;637;g25596b3ebeb_46_3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8" name="Google Shape;638;g25596b3ebeb_46_3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639"/>
        <p:cNvGrpSpPr/>
        <p:nvPr/>
      </p:nvGrpSpPr>
      <p:grpSpPr>
        <a:xfrm>
          <a:off x="0" y="0"/>
          <a:ext cx="0" cy="0"/>
          <a:chOff x="0" y="0"/>
          <a:chExt cx="0" cy="0"/>
        </a:xfrm>
      </p:grpSpPr>
      <p:sp>
        <p:nvSpPr>
          <p:cNvPr id="640" name="Google Shape;640;g25596b3ebeb_46_37"/>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1" name="Google Shape;641;g25596b3ebeb_46_3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2" name="Google Shape;642;g25596b3ebeb_46_3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3" name="Google Shape;643;g25596b3ebeb_46_3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2">
  <p:cSld name="2">
    <p:spTree>
      <p:nvGrpSpPr>
        <p:cNvPr id="1" name="Shape 644"/>
        <p:cNvGrpSpPr/>
        <p:nvPr/>
      </p:nvGrpSpPr>
      <p:grpSpPr>
        <a:xfrm>
          <a:off x="0" y="0"/>
          <a:ext cx="0" cy="0"/>
          <a:chOff x="0" y="0"/>
          <a:chExt cx="0" cy="0"/>
        </a:xfrm>
      </p:grpSpPr>
      <p:pic>
        <p:nvPicPr>
          <p:cNvPr id="645" name="Google Shape;645;g25596b3ebeb_46_42"/>
          <p:cNvPicPr preferRelativeResize="0"/>
          <p:nvPr/>
        </p:nvPicPr>
        <p:blipFill rotWithShape="1">
          <a:blip r:embed="rId2">
            <a:alphaModFix/>
          </a:blip>
          <a:srcRect l="20802" t="21268" b="11892"/>
          <a:stretch/>
        </p:blipFill>
        <p:spPr>
          <a:xfrm>
            <a:off x="1" y="0"/>
            <a:ext cx="12192001" cy="6858000"/>
          </a:xfrm>
          <a:prstGeom prst="rect">
            <a:avLst/>
          </a:prstGeom>
          <a:noFill/>
          <a:ln>
            <a:noFill/>
          </a:ln>
        </p:spPr>
      </p:pic>
      <p:grpSp>
        <p:nvGrpSpPr>
          <p:cNvPr id="646" name="Google Shape;646;g25596b3ebeb_46_42"/>
          <p:cNvGrpSpPr/>
          <p:nvPr/>
        </p:nvGrpSpPr>
        <p:grpSpPr>
          <a:xfrm>
            <a:off x="-1221" y="0"/>
            <a:ext cx="12193221" cy="6883301"/>
            <a:chOff x="-916" y="0"/>
            <a:chExt cx="9144916" cy="5162476"/>
          </a:xfrm>
        </p:grpSpPr>
        <p:sp>
          <p:nvSpPr>
            <p:cNvPr id="647" name="Google Shape;647;g25596b3ebeb_46_42"/>
            <p:cNvSpPr/>
            <p:nvPr/>
          </p:nvSpPr>
          <p:spPr>
            <a:xfrm>
              <a:off x="0" y="0"/>
              <a:ext cx="9144000" cy="4342316"/>
            </a:xfrm>
            <a:prstGeom prst="rect">
              <a:avLst/>
            </a:prstGeom>
            <a:gradFill>
              <a:gsLst>
                <a:gs pos="0">
                  <a:srgbClr val="000000">
                    <a:alpha val="49803"/>
                  </a:srgbClr>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a:ea typeface="Arial"/>
                <a:cs typeface="Arial"/>
                <a:sym typeface="Arial"/>
              </a:endParaRPr>
            </a:p>
          </p:txBody>
        </p:sp>
        <p:sp>
          <p:nvSpPr>
            <p:cNvPr id="648" name="Google Shape;648;g25596b3ebeb_46_42"/>
            <p:cNvSpPr/>
            <p:nvPr/>
          </p:nvSpPr>
          <p:spPr>
            <a:xfrm>
              <a:off x="-916" y="2430807"/>
              <a:ext cx="9144915" cy="2731669"/>
            </a:xfrm>
            <a:custGeom>
              <a:avLst/>
              <a:gdLst/>
              <a:ahLst/>
              <a:cxnLst/>
              <a:rect l="l" t="t" r="r" b="b"/>
              <a:pathLst>
                <a:path w="10001" h="10000" extrusionOk="0">
                  <a:moveTo>
                    <a:pt x="1" y="10000"/>
                  </a:moveTo>
                  <a:cubicBezTo>
                    <a:pt x="0" y="8370"/>
                    <a:pt x="3" y="6741"/>
                    <a:pt x="2" y="5111"/>
                  </a:cubicBezTo>
                  <a:cubicBezTo>
                    <a:pt x="1098" y="5807"/>
                    <a:pt x="2363" y="6101"/>
                    <a:pt x="3666" y="5859"/>
                  </a:cubicBezTo>
                  <a:cubicBezTo>
                    <a:pt x="5955" y="5433"/>
                    <a:pt x="8097" y="3358"/>
                    <a:pt x="10001" y="0"/>
                  </a:cubicBezTo>
                  <a:lnTo>
                    <a:pt x="10001" y="0"/>
                  </a:lnTo>
                  <a:lnTo>
                    <a:pt x="10001" y="9930"/>
                  </a:ln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pic>
          <p:nvPicPr>
            <p:cNvPr id="649" name="Google Shape;649;g25596b3ebeb_46_42"/>
            <p:cNvPicPr preferRelativeResize="0"/>
            <p:nvPr/>
          </p:nvPicPr>
          <p:blipFill rotWithShape="1">
            <a:blip r:embed="rId3">
              <a:alphaModFix/>
            </a:blip>
            <a:srcRect/>
            <a:stretch/>
          </p:blipFill>
          <p:spPr>
            <a:xfrm>
              <a:off x="6494464" y="4240213"/>
              <a:ext cx="2124000" cy="519492"/>
            </a:xfrm>
            <a:prstGeom prst="rect">
              <a:avLst/>
            </a:prstGeom>
            <a:noFill/>
            <a:ln>
              <a:noFill/>
            </a:ln>
          </p:spPr>
        </p:pic>
      </p:grpSp>
      <p:sp>
        <p:nvSpPr>
          <p:cNvPr id="650" name="Google Shape;650;g25596b3ebeb_46_42"/>
          <p:cNvSpPr txBox="1">
            <a:spLocks noGrp="1"/>
          </p:cNvSpPr>
          <p:nvPr>
            <p:ph type="ctrTitle"/>
          </p:nvPr>
        </p:nvSpPr>
        <p:spPr>
          <a:xfrm>
            <a:off x="387350" y="396436"/>
            <a:ext cx="11372849" cy="1597176"/>
          </a:xfrm>
          <a:prstGeom prst="rect">
            <a:avLst/>
          </a:prstGeom>
          <a:noFill/>
          <a:ln>
            <a:noFill/>
          </a:ln>
        </p:spPr>
        <p:txBody>
          <a:bodyPr spcFirstLastPara="1" wrap="square" lIns="54000" tIns="18000" rIns="91425" bIns="45700" anchor="t" anchorCtr="0">
            <a:noAutofit/>
          </a:bodyPr>
          <a:lstStyle>
            <a:lvl1pPr lvl="0" algn="l">
              <a:lnSpc>
                <a:spcPct val="110519"/>
              </a:lnSpc>
              <a:spcBef>
                <a:spcPts val="0"/>
              </a:spcBef>
              <a:spcAft>
                <a:spcPts val="0"/>
              </a:spcAft>
              <a:buClr>
                <a:schemeClr val="lt1"/>
              </a:buClr>
              <a:buSzPts val="5067"/>
              <a:buFont typeface="Arial"/>
              <a:buNone/>
              <a:defRPr sz="5067"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1" name="Google Shape;651;g25596b3ebeb_46_42"/>
          <p:cNvSpPr txBox="1">
            <a:spLocks noGrp="1"/>
          </p:cNvSpPr>
          <p:nvPr>
            <p:ph type="body" idx="1"/>
          </p:nvPr>
        </p:nvSpPr>
        <p:spPr>
          <a:xfrm>
            <a:off x="387350" y="2192065"/>
            <a:ext cx="11372849" cy="1278631"/>
          </a:xfrm>
          <a:prstGeom prst="rect">
            <a:avLst/>
          </a:prstGeom>
          <a:noFill/>
          <a:ln>
            <a:noFill/>
          </a:ln>
        </p:spPr>
        <p:txBody>
          <a:bodyPr spcFirstLastPara="1" wrap="square" lIns="36000" tIns="0" rIns="91425" bIns="45700" anchor="t" anchorCtr="0">
            <a:noAutofit/>
          </a:bodyPr>
          <a:lstStyle>
            <a:lvl1pPr marL="457200" lvl="0" indent="-228600" algn="l">
              <a:lnSpc>
                <a:spcPct val="106675"/>
              </a:lnSpc>
              <a:spcBef>
                <a:spcPts val="0"/>
              </a:spcBef>
              <a:spcAft>
                <a:spcPts val="0"/>
              </a:spcAft>
              <a:buClr>
                <a:schemeClr val="lt1"/>
              </a:buClr>
              <a:buSzPts val="4000"/>
              <a:buNone/>
              <a:defRPr sz="4000">
                <a:solidFill>
                  <a:schemeClr val="lt1"/>
                </a:solidFill>
              </a:defRPr>
            </a:lvl1pPr>
            <a:lvl2pPr marL="914400" lvl="1" indent="-228600" algn="l">
              <a:lnSpc>
                <a:spcPct val="115000"/>
              </a:lnSpc>
              <a:spcBef>
                <a:spcPts val="0"/>
              </a:spcBef>
              <a:spcAft>
                <a:spcPts val="0"/>
              </a:spcAft>
              <a:buClr>
                <a:schemeClr val="dk1"/>
              </a:buClr>
              <a:buSzPts val="5333"/>
              <a:buNone/>
              <a:defRPr sz="5333"/>
            </a:lvl2pPr>
            <a:lvl3pPr marL="1371600" lvl="2" indent="-228600" algn="l">
              <a:lnSpc>
                <a:spcPct val="115000"/>
              </a:lnSpc>
              <a:spcBef>
                <a:spcPts val="0"/>
              </a:spcBef>
              <a:spcAft>
                <a:spcPts val="0"/>
              </a:spcAft>
              <a:buClr>
                <a:schemeClr val="dk1"/>
              </a:buClr>
              <a:buSzPts val="5333"/>
              <a:buNone/>
              <a:defRPr sz="5333"/>
            </a:lvl3pPr>
            <a:lvl4pPr marL="1828800" lvl="3" indent="-228600" algn="l">
              <a:lnSpc>
                <a:spcPct val="115000"/>
              </a:lnSpc>
              <a:spcBef>
                <a:spcPts val="0"/>
              </a:spcBef>
              <a:spcAft>
                <a:spcPts val="0"/>
              </a:spcAft>
              <a:buClr>
                <a:schemeClr val="dk1"/>
              </a:buClr>
              <a:buSzPts val="5333"/>
              <a:buNone/>
              <a:defRPr sz="5333"/>
            </a:lvl4pPr>
            <a:lvl5pPr marL="2286000" lvl="4" indent="-228600" algn="l">
              <a:lnSpc>
                <a:spcPct val="115000"/>
              </a:lnSpc>
              <a:spcBef>
                <a:spcPts val="0"/>
              </a:spcBef>
              <a:spcAft>
                <a:spcPts val="0"/>
              </a:spcAft>
              <a:buClr>
                <a:schemeClr val="dk1"/>
              </a:buClr>
              <a:buSzPts val="5333"/>
              <a:buNone/>
              <a:defRPr sz="5333"/>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matchingName="3">
  <p:cSld name="3">
    <p:bg>
      <p:bgPr>
        <a:solidFill>
          <a:srgbClr val="D8D8D8"/>
        </a:solidFill>
        <a:effectLst/>
      </p:bgPr>
    </p:bg>
    <p:spTree>
      <p:nvGrpSpPr>
        <p:cNvPr id="1" name="Shape 652"/>
        <p:cNvGrpSpPr/>
        <p:nvPr/>
      </p:nvGrpSpPr>
      <p:grpSpPr>
        <a:xfrm>
          <a:off x="0" y="0"/>
          <a:ext cx="0" cy="0"/>
          <a:chOff x="0" y="0"/>
          <a:chExt cx="0" cy="0"/>
        </a:xfrm>
      </p:grpSpPr>
      <p:sp>
        <p:nvSpPr>
          <p:cNvPr id="653" name="Google Shape;653;g25596b3ebeb_46_50"/>
          <p:cNvSpPr txBox="1">
            <a:spLocks noGrp="1"/>
          </p:cNvSpPr>
          <p:nvPr>
            <p:ph type="ctrTitle"/>
          </p:nvPr>
        </p:nvSpPr>
        <p:spPr>
          <a:xfrm>
            <a:off x="387350" y="396436"/>
            <a:ext cx="11372849" cy="1597176"/>
          </a:xfrm>
          <a:prstGeom prst="rect">
            <a:avLst/>
          </a:prstGeom>
          <a:noFill/>
          <a:ln>
            <a:noFill/>
          </a:ln>
        </p:spPr>
        <p:txBody>
          <a:bodyPr spcFirstLastPara="1" wrap="square" lIns="54000" tIns="18000" rIns="91425" bIns="45700" anchor="t" anchorCtr="0">
            <a:noAutofit/>
          </a:bodyPr>
          <a:lstStyle>
            <a:lvl1pPr lvl="0" algn="l">
              <a:lnSpc>
                <a:spcPct val="110519"/>
              </a:lnSpc>
              <a:spcBef>
                <a:spcPts val="0"/>
              </a:spcBef>
              <a:spcAft>
                <a:spcPts val="0"/>
              </a:spcAft>
              <a:buClr>
                <a:schemeClr val="lt1"/>
              </a:buClr>
              <a:buSzPts val="5067"/>
              <a:buFont typeface="Arial"/>
              <a:buNone/>
              <a:defRPr sz="5067"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g25596b3ebeb_46_50"/>
          <p:cNvSpPr txBox="1">
            <a:spLocks noGrp="1"/>
          </p:cNvSpPr>
          <p:nvPr>
            <p:ph type="body" idx="1"/>
          </p:nvPr>
        </p:nvSpPr>
        <p:spPr>
          <a:xfrm>
            <a:off x="387350" y="2192065"/>
            <a:ext cx="11372849" cy="1278631"/>
          </a:xfrm>
          <a:prstGeom prst="rect">
            <a:avLst/>
          </a:prstGeom>
          <a:noFill/>
          <a:ln>
            <a:noFill/>
          </a:ln>
        </p:spPr>
        <p:txBody>
          <a:bodyPr spcFirstLastPara="1" wrap="square" lIns="36000" tIns="0" rIns="91425" bIns="45700" anchor="t" anchorCtr="0">
            <a:noAutofit/>
          </a:bodyPr>
          <a:lstStyle>
            <a:lvl1pPr marL="457200" lvl="0" indent="-228600" algn="l">
              <a:lnSpc>
                <a:spcPct val="106675"/>
              </a:lnSpc>
              <a:spcBef>
                <a:spcPts val="0"/>
              </a:spcBef>
              <a:spcAft>
                <a:spcPts val="0"/>
              </a:spcAft>
              <a:buClr>
                <a:schemeClr val="lt1"/>
              </a:buClr>
              <a:buSzPts val="4000"/>
              <a:buNone/>
              <a:defRPr sz="4000">
                <a:solidFill>
                  <a:schemeClr val="lt1"/>
                </a:solidFill>
              </a:defRPr>
            </a:lvl1pPr>
            <a:lvl2pPr marL="914400" lvl="1" indent="-228600" algn="l">
              <a:lnSpc>
                <a:spcPct val="115000"/>
              </a:lnSpc>
              <a:spcBef>
                <a:spcPts val="0"/>
              </a:spcBef>
              <a:spcAft>
                <a:spcPts val="0"/>
              </a:spcAft>
              <a:buClr>
                <a:schemeClr val="dk1"/>
              </a:buClr>
              <a:buSzPts val="5333"/>
              <a:buNone/>
              <a:defRPr sz="5333"/>
            </a:lvl2pPr>
            <a:lvl3pPr marL="1371600" lvl="2" indent="-228600" algn="l">
              <a:lnSpc>
                <a:spcPct val="115000"/>
              </a:lnSpc>
              <a:spcBef>
                <a:spcPts val="0"/>
              </a:spcBef>
              <a:spcAft>
                <a:spcPts val="0"/>
              </a:spcAft>
              <a:buClr>
                <a:schemeClr val="dk1"/>
              </a:buClr>
              <a:buSzPts val="5333"/>
              <a:buNone/>
              <a:defRPr sz="5333"/>
            </a:lvl3pPr>
            <a:lvl4pPr marL="1828800" lvl="3" indent="-228600" algn="l">
              <a:lnSpc>
                <a:spcPct val="115000"/>
              </a:lnSpc>
              <a:spcBef>
                <a:spcPts val="0"/>
              </a:spcBef>
              <a:spcAft>
                <a:spcPts val="0"/>
              </a:spcAft>
              <a:buClr>
                <a:schemeClr val="dk1"/>
              </a:buClr>
              <a:buSzPts val="5333"/>
              <a:buNone/>
              <a:defRPr sz="5333"/>
            </a:lvl4pPr>
            <a:lvl5pPr marL="2286000" lvl="4" indent="-228600" algn="l">
              <a:lnSpc>
                <a:spcPct val="115000"/>
              </a:lnSpc>
              <a:spcBef>
                <a:spcPts val="0"/>
              </a:spcBef>
              <a:spcAft>
                <a:spcPts val="0"/>
              </a:spcAft>
              <a:buClr>
                <a:schemeClr val="dk1"/>
              </a:buClr>
              <a:buSzPts val="5333"/>
              <a:buNone/>
              <a:defRPr sz="5333"/>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5">
  <p:cSld name="5">
    <p:spTree>
      <p:nvGrpSpPr>
        <p:cNvPr id="1" name="Shape 655"/>
        <p:cNvGrpSpPr/>
        <p:nvPr/>
      </p:nvGrpSpPr>
      <p:grpSpPr>
        <a:xfrm>
          <a:off x="0" y="0"/>
          <a:ext cx="0" cy="0"/>
          <a:chOff x="0" y="0"/>
          <a:chExt cx="0" cy="0"/>
        </a:xfrm>
      </p:grpSpPr>
      <p:sp>
        <p:nvSpPr>
          <p:cNvPr id="656" name="Google Shape;656;g25596b3ebeb_46_53"/>
          <p:cNvSpPr>
            <a:spLocks noGrp="1"/>
          </p:cNvSpPr>
          <p:nvPr>
            <p:ph type="pic" idx="2"/>
          </p:nvPr>
        </p:nvSpPr>
        <p:spPr>
          <a:xfrm>
            <a:off x="6129143" y="1200151"/>
            <a:ext cx="2774400" cy="2921739"/>
          </a:xfrm>
          <a:prstGeom prst="rect">
            <a:avLst/>
          </a:prstGeom>
          <a:noFill/>
          <a:ln>
            <a:noFill/>
          </a:ln>
        </p:spPr>
      </p:sp>
      <p:sp>
        <p:nvSpPr>
          <p:cNvPr id="657" name="Google Shape;657;g25596b3ebeb_46_53"/>
          <p:cNvSpPr txBox="1">
            <a:spLocks noGrp="1"/>
          </p:cNvSpPr>
          <p:nvPr>
            <p:ph type="body" idx="1"/>
          </p:nvPr>
        </p:nvSpPr>
        <p:spPr>
          <a:xfrm>
            <a:off x="6092013" y="4172949"/>
            <a:ext cx="2810687" cy="1874369"/>
          </a:xfrm>
          <a:prstGeom prst="rect">
            <a:avLst/>
          </a:prstGeom>
          <a:noFill/>
          <a:ln>
            <a:noFill/>
          </a:ln>
        </p:spPr>
        <p:txBody>
          <a:bodyPr spcFirstLastPara="1" wrap="square" lIns="36000" tIns="0" rIns="0" bIns="45700" anchor="t" anchorCtr="0">
            <a:noAutofit/>
          </a:bodyPr>
          <a:lstStyle>
            <a:lvl1pPr marL="457200" lvl="0" indent="-228600" algn="l">
              <a:lnSpc>
                <a:spcPct val="127266"/>
              </a:lnSpc>
              <a:spcBef>
                <a:spcPts val="0"/>
              </a:spcBef>
              <a:spcAft>
                <a:spcPts val="0"/>
              </a:spcAft>
              <a:buClr>
                <a:schemeClr val="dk1"/>
              </a:buClr>
              <a:buSzPts val="1467"/>
              <a:buNone/>
              <a:defRPr sz="1467" b="1">
                <a:solidFill>
                  <a:schemeClr val="dk1"/>
                </a:solidFill>
              </a:defRPr>
            </a:lvl1pPr>
            <a:lvl2pPr marL="914400" lvl="1" indent="-228600" algn="l">
              <a:lnSpc>
                <a:spcPct val="127266"/>
              </a:lnSpc>
              <a:spcBef>
                <a:spcPts val="0"/>
              </a:spcBef>
              <a:spcAft>
                <a:spcPts val="0"/>
              </a:spcAft>
              <a:buClr>
                <a:schemeClr val="dk1"/>
              </a:buClr>
              <a:buSzPts val="1467"/>
              <a:buNone/>
              <a:defRPr sz="1467">
                <a:solidFill>
                  <a:schemeClr val="dk1"/>
                </a:solidFill>
              </a:defRPr>
            </a:lvl2pPr>
            <a:lvl3pPr marL="1371600" lvl="2" indent="-228600" algn="l">
              <a:lnSpc>
                <a:spcPct val="127266"/>
              </a:lnSpc>
              <a:spcBef>
                <a:spcPts val="0"/>
              </a:spcBef>
              <a:spcAft>
                <a:spcPts val="0"/>
              </a:spcAft>
              <a:buClr>
                <a:schemeClr val="dk1"/>
              </a:buClr>
              <a:buSzPts val="1467"/>
              <a:buNone/>
              <a:defRPr sz="1467">
                <a:solidFill>
                  <a:schemeClr val="dk1"/>
                </a:solidFill>
              </a:defRPr>
            </a:lvl3pPr>
            <a:lvl4pPr marL="1828800" lvl="3" indent="-228600" algn="l">
              <a:lnSpc>
                <a:spcPct val="127266"/>
              </a:lnSpc>
              <a:spcBef>
                <a:spcPts val="0"/>
              </a:spcBef>
              <a:spcAft>
                <a:spcPts val="0"/>
              </a:spcAft>
              <a:buClr>
                <a:schemeClr val="dk1"/>
              </a:buClr>
              <a:buSzPts val="1467"/>
              <a:buNone/>
              <a:defRPr sz="1467">
                <a:solidFill>
                  <a:schemeClr val="dk1"/>
                </a:solidFill>
              </a:defRPr>
            </a:lvl4pPr>
            <a:lvl5pPr marL="2286000" lvl="4" indent="-228600" algn="l">
              <a:lnSpc>
                <a:spcPct val="127266"/>
              </a:lnSpc>
              <a:spcBef>
                <a:spcPts val="0"/>
              </a:spcBef>
              <a:spcAft>
                <a:spcPts val="0"/>
              </a:spcAft>
              <a:buClr>
                <a:schemeClr val="dk1"/>
              </a:buClr>
              <a:buSzPts val="1467"/>
              <a:buNone/>
              <a:defRPr sz="1467">
                <a:solidFill>
                  <a:schemeClr val="dk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8" name="Google Shape;658;g25596b3ebeb_46_53"/>
          <p:cNvSpPr txBox="1">
            <a:spLocks noGrp="1"/>
          </p:cNvSpPr>
          <p:nvPr>
            <p:ph type="title"/>
          </p:nvPr>
        </p:nvSpPr>
        <p:spPr>
          <a:xfrm>
            <a:off x="335054" y="1111561"/>
            <a:ext cx="5646647" cy="1303247"/>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9" name="Google Shape;659;g25596b3ebeb_46_53"/>
          <p:cNvSpPr txBox="1">
            <a:spLocks noGrp="1"/>
          </p:cNvSpPr>
          <p:nvPr>
            <p:ph type="body" idx="3"/>
          </p:nvPr>
        </p:nvSpPr>
        <p:spPr>
          <a:xfrm>
            <a:off x="335054" y="2459567"/>
            <a:ext cx="5646647" cy="3590103"/>
          </a:xfrm>
          <a:prstGeom prst="rect">
            <a:avLst/>
          </a:prstGeom>
          <a:noFill/>
          <a:ln>
            <a:noFill/>
          </a:ln>
        </p:spPr>
        <p:txBody>
          <a:bodyPr spcFirstLastPara="1" wrap="square" lIns="54000" tIns="45700" rIns="91425" bIns="45700" anchor="t" anchorCtr="0">
            <a:noAutofit/>
          </a:bodyPr>
          <a:lstStyle>
            <a:lvl1pPr marL="457200" lvl="0" indent="-342900" algn="l">
              <a:lnSpc>
                <a:spcPct val="162944"/>
              </a:lnSpc>
              <a:spcBef>
                <a:spcPts val="1067"/>
              </a:spcBef>
              <a:spcAft>
                <a:spcPts val="0"/>
              </a:spcAft>
              <a:buClr>
                <a:schemeClr val="dk1"/>
              </a:buClr>
              <a:buSzPts val="1800"/>
              <a:buChar char="‒"/>
              <a:defRPr/>
            </a:lvl1pPr>
            <a:lvl2pPr marL="914400" lvl="1" indent="-342900" algn="l">
              <a:lnSpc>
                <a:spcPct val="162944"/>
              </a:lnSpc>
              <a:spcBef>
                <a:spcPts val="1067"/>
              </a:spcBef>
              <a:spcAft>
                <a:spcPts val="0"/>
              </a:spcAft>
              <a:buClr>
                <a:schemeClr val="dk1"/>
              </a:buClr>
              <a:buSzPts val="1800"/>
              <a:buChar char="‒"/>
              <a:defRPr/>
            </a:lvl2pPr>
            <a:lvl3pPr marL="1371600" lvl="2" indent="-342900" algn="l">
              <a:lnSpc>
                <a:spcPct val="162944"/>
              </a:lnSpc>
              <a:spcBef>
                <a:spcPts val="1067"/>
              </a:spcBef>
              <a:spcAft>
                <a:spcPts val="0"/>
              </a:spcAft>
              <a:buClr>
                <a:schemeClr val="dk1"/>
              </a:buClr>
              <a:buSzPts val="1800"/>
              <a:buChar char="‒"/>
              <a:defRPr/>
            </a:lvl3pPr>
            <a:lvl4pPr marL="1828800" lvl="3" indent="-342900" algn="l">
              <a:lnSpc>
                <a:spcPct val="162944"/>
              </a:lnSpc>
              <a:spcBef>
                <a:spcPts val="1067"/>
              </a:spcBef>
              <a:spcAft>
                <a:spcPts val="0"/>
              </a:spcAft>
              <a:buClr>
                <a:schemeClr val="dk1"/>
              </a:buClr>
              <a:buSzPts val="1800"/>
              <a:buChar char="‒"/>
              <a:defRPr/>
            </a:lvl4pPr>
            <a:lvl5pPr marL="2286000" lvl="4" indent="-342900" algn="l">
              <a:lnSpc>
                <a:spcPct val="162944"/>
              </a:lnSpc>
              <a:spcBef>
                <a:spcPts val="1067"/>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60" name="Google Shape;660;g25596b3ebeb_46_53"/>
          <p:cNvSpPr>
            <a:spLocks noGrp="1"/>
          </p:cNvSpPr>
          <p:nvPr>
            <p:ph type="pic" idx="4"/>
          </p:nvPr>
        </p:nvSpPr>
        <p:spPr>
          <a:xfrm>
            <a:off x="8984667" y="1200151"/>
            <a:ext cx="2774400" cy="2921739"/>
          </a:xfrm>
          <a:prstGeom prst="rect">
            <a:avLst/>
          </a:prstGeom>
          <a:noFill/>
          <a:ln>
            <a:noFill/>
          </a:ln>
        </p:spPr>
      </p:sp>
      <p:sp>
        <p:nvSpPr>
          <p:cNvPr id="661" name="Google Shape;661;g25596b3ebeb_46_53"/>
          <p:cNvSpPr txBox="1">
            <a:spLocks noGrp="1"/>
          </p:cNvSpPr>
          <p:nvPr>
            <p:ph type="body" idx="5"/>
          </p:nvPr>
        </p:nvSpPr>
        <p:spPr>
          <a:xfrm>
            <a:off x="8949514" y="4172949"/>
            <a:ext cx="2810687" cy="1874369"/>
          </a:xfrm>
          <a:prstGeom prst="rect">
            <a:avLst/>
          </a:prstGeom>
          <a:noFill/>
          <a:ln>
            <a:noFill/>
          </a:ln>
        </p:spPr>
        <p:txBody>
          <a:bodyPr spcFirstLastPara="1" wrap="square" lIns="36000" tIns="0" rIns="0" bIns="45700" anchor="t" anchorCtr="0">
            <a:noAutofit/>
          </a:bodyPr>
          <a:lstStyle>
            <a:lvl1pPr marL="457200" lvl="0" indent="-228600" algn="l">
              <a:lnSpc>
                <a:spcPct val="127266"/>
              </a:lnSpc>
              <a:spcBef>
                <a:spcPts val="0"/>
              </a:spcBef>
              <a:spcAft>
                <a:spcPts val="0"/>
              </a:spcAft>
              <a:buClr>
                <a:schemeClr val="dk1"/>
              </a:buClr>
              <a:buSzPts val="1467"/>
              <a:buNone/>
              <a:defRPr sz="1467" b="1">
                <a:solidFill>
                  <a:schemeClr val="dk1"/>
                </a:solidFill>
              </a:defRPr>
            </a:lvl1pPr>
            <a:lvl2pPr marL="914400" lvl="1" indent="-228600" algn="l">
              <a:lnSpc>
                <a:spcPct val="127266"/>
              </a:lnSpc>
              <a:spcBef>
                <a:spcPts val="0"/>
              </a:spcBef>
              <a:spcAft>
                <a:spcPts val="0"/>
              </a:spcAft>
              <a:buClr>
                <a:schemeClr val="dk1"/>
              </a:buClr>
              <a:buSzPts val="1467"/>
              <a:buNone/>
              <a:defRPr sz="1467">
                <a:solidFill>
                  <a:schemeClr val="dk1"/>
                </a:solidFill>
              </a:defRPr>
            </a:lvl2pPr>
            <a:lvl3pPr marL="1371600" lvl="2" indent="-228600" algn="l">
              <a:lnSpc>
                <a:spcPct val="127266"/>
              </a:lnSpc>
              <a:spcBef>
                <a:spcPts val="0"/>
              </a:spcBef>
              <a:spcAft>
                <a:spcPts val="0"/>
              </a:spcAft>
              <a:buClr>
                <a:schemeClr val="dk1"/>
              </a:buClr>
              <a:buSzPts val="1467"/>
              <a:buNone/>
              <a:defRPr sz="1467">
                <a:solidFill>
                  <a:schemeClr val="dk1"/>
                </a:solidFill>
              </a:defRPr>
            </a:lvl3pPr>
            <a:lvl4pPr marL="1828800" lvl="3" indent="-228600" algn="l">
              <a:lnSpc>
                <a:spcPct val="127266"/>
              </a:lnSpc>
              <a:spcBef>
                <a:spcPts val="0"/>
              </a:spcBef>
              <a:spcAft>
                <a:spcPts val="0"/>
              </a:spcAft>
              <a:buClr>
                <a:schemeClr val="dk1"/>
              </a:buClr>
              <a:buSzPts val="1467"/>
              <a:buNone/>
              <a:defRPr sz="1467">
                <a:solidFill>
                  <a:schemeClr val="dk1"/>
                </a:solidFill>
              </a:defRPr>
            </a:lvl4pPr>
            <a:lvl5pPr marL="2286000" lvl="4" indent="-228600" algn="l">
              <a:lnSpc>
                <a:spcPct val="127266"/>
              </a:lnSpc>
              <a:spcBef>
                <a:spcPts val="0"/>
              </a:spcBef>
              <a:spcAft>
                <a:spcPts val="0"/>
              </a:spcAft>
              <a:buClr>
                <a:schemeClr val="dk1"/>
              </a:buClr>
              <a:buSzPts val="1467"/>
              <a:buNone/>
              <a:defRPr sz="1467">
                <a:solidFill>
                  <a:schemeClr val="dk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6">
  <p:cSld name="6">
    <p:spTree>
      <p:nvGrpSpPr>
        <p:cNvPr id="1" name="Shape 662"/>
        <p:cNvGrpSpPr/>
        <p:nvPr/>
      </p:nvGrpSpPr>
      <p:grpSpPr>
        <a:xfrm>
          <a:off x="0" y="0"/>
          <a:ext cx="0" cy="0"/>
          <a:chOff x="0" y="0"/>
          <a:chExt cx="0" cy="0"/>
        </a:xfrm>
      </p:grpSpPr>
      <p:sp>
        <p:nvSpPr>
          <p:cNvPr id="663" name="Google Shape;663;g25596b3ebeb_46_60"/>
          <p:cNvSpPr>
            <a:spLocks noGrp="1"/>
          </p:cNvSpPr>
          <p:nvPr>
            <p:ph type="pic" idx="2"/>
          </p:nvPr>
        </p:nvSpPr>
        <p:spPr>
          <a:xfrm>
            <a:off x="387351" y="1201740"/>
            <a:ext cx="5645149" cy="3924827"/>
          </a:xfrm>
          <a:prstGeom prst="rect">
            <a:avLst/>
          </a:prstGeom>
          <a:noFill/>
          <a:ln>
            <a:noFill/>
          </a:ln>
        </p:spPr>
      </p:sp>
      <p:sp>
        <p:nvSpPr>
          <p:cNvPr id="664" name="Google Shape;664;g25596b3ebeb_46_60"/>
          <p:cNvSpPr txBox="1">
            <a:spLocks noGrp="1"/>
          </p:cNvSpPr>
          <p:nvPr>
            <p:ph type="body" idx="1"/>
          </p:nvPr>
        </p:nvSpPr>
        <p:spPr>
          <a:xfrm>
            <a:off x="6079520" y="2053168"/>
            <a:ext cx="5680680" cy="3994149"/>
          </a:xfrm>
          <a:prstGeom prst="rect">
            <a:avLst/>
          </a:prstGeom>
          <a:noFill/>
          <a:ln>
            <a:noFill/>
          </a:ln>
        </p:spPr>
        <p:txBody>
          <a:bodyPr spcFirstLastPara="1" wrap="square" lIns="54000" tIns="45700" rIns="91425" bIns="45700" anchor="t" anchorCtr="0">
            <a:noAutofit/>
          </a:bodyPr>
          <a:lstStyle>
            <a:lvl1pPr marL="457200" lvl="0" indent="-342900" algn="l">
              <a:lnSpc>
                <a:spcPct val="162944"/>
              </a:lnSpc>
              <a:spcBef>
                <a:spcPts val="1067"/>
              </a:spcBef>
              <a:spcAft>
                <a:spcPts val="0"/>
              </a:spcAft>
              <a:buClr>
                <a:schemeClr val="dk1"/>
              </a:buClr>
              <a:buSzPts val="1800"/>
              <a:buChar char="‒"/>
              <a:defRPr/>
            </a:lvl1pPr>
            <a:lvl2pPr marL="914400" lvl="1" indent="-342900" algn="l">
              <a:lnSpc>
                <a:spcPct val="162944"/>
              </a:lnSpc>
              <a:spcBef>
                <a:spcPts val="1067"/>
              </a:spcBef>
              <a:spcAft>
                <a:spcPts val="0"/>
              </a:spcAft>
              <a:buClr>
                <a:schemeClr val="dk1"/>
              </a:buClr>
              <a:buSzPts val="1800"/>
              <a:buChar char="‒"/>
              <a:defRPr/>
            </a:lvl2pPr>
            <a:lvl3pPr marL="1371600" lvl="2" indent="-342900" algn="l">
              <a:lnSpc>
                <a:spcPct val="162944"/>
              </a:lnSpc>
              <a:spcBef>
                <a:spcPts val="1067"/>
              </a:spcBef>
              <a:spcAft>
                <a:spcPts val="0"/>
              </a:spcAft>
              <a:buClr>
                <a:schemeClr val="dk1"/>
              </a:buClr>
              <a:buSzPts val="1800"/>
              <a:buChar char="‒"/>
              <a:defRPr/>
            </a:lvl3pPr>
            <a:lvl4pPr marL="1828800" lvl="3" indent="-342900" algn="l">
              <a:lnSpc>
                <a:spcPct val="162944"/>
              </a:lnSpc>
              <a:spcBef>
                <a:spcPts val="1067"/>
              </a:spcBef>
              <a:spcAft>
                <a:spcPts val="0"/>
              </a:spcAft>
              <a:buClr>
                <a:schemeClr val="dk1"/>
              </a:buClr>
              <a:buSzPts val="1800"/>
              <a:buChar char="‒"/>
              <a:defRPr/>
            </a:lvl4pPr>
            <a:lvl5pPr marL="2286000" lvl="4" indent="-342900" algn="l">
              <a:lnSpc>
                <a:spcPct val="162944"/>
              </a:lnSpc>
              <a:spcBef>
                <a:spcPts val="1067"/>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65" name="Google Shape;665;g25596b3ebeb_46_60"/>
          <p:cNvSpPr txBox="1">
            <a:spLocks noGrp="1"/>
          </p:cNvSpPr>
          <p:nvPr>
            <p:ph type="body" idx="3"/>
          </p:nvPr>
        </p:nvSpPr>
        <p:spPr>
          <a:xfrm>
            <a:off x="387351" y="5172015"/>
            <a:ext cx="5636683" cy="875303"/>
          </a:xfrm>
          <a:prstGeom prst="rect">
            <a:avLst/>
          </a:prstGeom>
          <a:noFill/>
          <a:ln>
            <a:noFill/>
          </a:ln>
        </p:spPr>
        <p:txBody>
          <a:bodyPr spcFirstLastPara="1" wrap="square" lIns="0" tIns="0" rIns="0" bIns="45700" anchor="t" anchorCtr="0">
            <a:noAutofit/>
          </a:bodyPr>
          <a:lstStyle>
            <a:lvl1pPr marL="457200" lvl="0" indent="-228600" algn="l">
              <a:lnSpc>
                <a:spcPct val="127266"/>
              </a:lnSpc>
              <a:spcBef>
                <a:spcPts val="0"/>
              </a:spcBef>
              <a:spcAft>
                <a:spcPts val="0"/>
              </a:spcAft>
              <a:buClr>
                <a:schemeClr val="dk1"/>
              </a:buClr>
              <a:buSzPts val="1467"/>
              <a:buNone/>
              <a:defRPr sz="1467" b="1">
                <a:solidFill>
                  <a:schemeClr val="dk1"/>
                </a:solidFill>
              </a:defRPr>
            </a:lvl1pPr>
            <a:lvl2pPr marL="914400" lvl="1" indent="-228600" algn="l">
              <a:lnSpc>
                <a:spcPct val="127266"/>
              </a:lnSpc>
              <a:spcBef>
                <a:spcPts val="0"/>
              </a:spcBef>
              <a:spcAft>
                <a:spcPts val="0"/>
              </a:spcAft>
              <a:buClr>
                <a:schemeClr val="dk1"/>
              </a:buClr>
              <a:buSzPts val="1467"/>
              <a:buNone/>
              <a:defRPr sz="1467">
                <a:solidFill>
                  <a:schemeClr val="dk1"/>
                </a:solidFill>
              </a:defRPr>
            </a:lvl2pPr>
            <a:lvl3pPr marL="1371600" lvl="2" indent="-228600" algn="l">
              <a:lnSpc>
                <a:spcPct val="127266"/>
              </a:lnSpc>
              <a:spcBef>
                <a:spcPts val="0"/>
              </a:spcBef>
              <a:spcAft>
                <a:spcPts val="0"/>
              </a:spcAft>
              <a:buClr>
                <a:schemeClr val="dk1"/>
              </a:buClr>
              <a:buSzPts val="1467"/>
              <a:buNone/>
              <a:defRPr sz="1467">
                <a:solidFill>
                  <a:schemeClr val="dk1"/>
                </a:solidFill>
              </a:defRPr>
            </a:lvl3pPr>
            <a:lvl4pPr marL="1828800" lvl="3" indent="-228600" algn="l">
              <a:lnSpc>
                <a:spcPct val="116687"/>
              </a:lnSpc>
              <a:spcBef>
                <a:spcPts val="0"/>
              </a:spcBef>
              <a:spcAft>
                <a:spcPts val="0"/>
              </a:spcAft>
              <a:buClr>
                <a:srgbClr val="FF0000"/>
              </a:buClr>
              <a:buSzPts val="1600"/>
              <a:buNone/>
              <a:defRPr sz="1600">
                <a:solidFill>
                  <a:srgbClr val="FF0000"/>
                </a:solidFill>
              </a:defRPr>
            </a:lvl4pPr>
            <a:lvl5pPr marL="2286000" lvl="4" indent="-228600" algn="l">
              <a:lnSpc>
                <a:spcPct val="116687"/>
              </a:lnSpc>
              <a:spcBef>
                <a:spcPts val="0"/>
              </a:spcBef>
              <a:spcAft>
                <a:spcPts val="0"/>
              </a:spcAft>
              <a:buClr>
                <a:srgbClr val="FF0000"/>
              </a:buClr>
              <a:buSzPts val="1600"/>
              <a:buNone/>
              <a:defRPr sz="1600">
                <a:solidFill>
                  <a:srgbClr val="FF0000"/>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66" name="Google Shape;666;g25596b3ebeb_46_60"/>
          <p:cNvSpPr txBox="1">
            <a:spLocks noGrp="1"/>
          </p:cNvSpPr>
          <p:nvPr>
            <p:ph type="title"/>
          </p:nvPr>
        </p:nvSpPr>
        <p:spPr>
          <a:xfrm>
            <a:off x="6117168" y="1111561"/>
            <a:ext cx="5643032" cy="924673"/>
          </a:xfrm>
          <a:prstGeom prst="rect">
            <a:avLst/>
          </a:prstGeom>
          <a:noFill/>
          <a:ln>
            <a:noFill/>
          </a:ln>
        </p:spPr>
        <p:txBody>
          <a:bodyPr spcFirstLastPara="1" wrap="square" lIns="36000" tIns="18000" rIns="91425" bIns="45700" anchor="t" anchorCtr="0">
            <a:noAutofit/>
          </a:bodyPr>
          <a:lstStyle>
            <a:lvl1pPr lvl="0" algn="l">
              <a:lnSpc>
                <a:spcPct val="177777"/>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8">
  <p:cSld name="8">
    <p:spTree>
      <p:nvGrpSpPr>
        <p:cNvPr id="1" name="Shape 667"/>
        <p:cNvGrpSpPr/>
        <p:nvPr/>
      </p:nvGrpSpPr>
      <p:grpSpPr>
        <a:xfrm>
          <a:off x="0" y="0"/>
          <a:ext cx="0" cy="0"/>
          <a:chOff x="0" y="0"/>
          <a:chExt cx="0" cy="0"/>
        </a:xfrm>
      </p:grpSpPr>
      <p:sp>
        <p:nvSpPr>
          <p:cNvPr id="668" name="Google Shape;668;g25596b3ebeb_46_65"/>
          <p:cNvSpPr txBox="1">
            <a:spLocks noGrp="1"/>
          </p:cNvSpPr>
          <p:nvPr>
            <p:ph type="title"/>
          </p:nvPr>
        </p:nvSpPr>
        <p:spPr>
          <a:xfrm>
            <a:off x="1782234" y="1174777"/>
            <a:ext cx="9977967" cy="1303247"/>
          </a:xfrm>
          <a:prstGeom prst="rect">
            <a:avLst/>
          </a:prstGeom>
          <a:noFill/>
          <a:ln>
            <a:noFill/>
          </a:ln>
        </p:spPr>
        <p:txBody>
          <a:bodyPr spcFirstLastPara="1" wrap="square" lIns="36000" tIns="18000" rIns="91425" bIns="45700" anchor="t" anchorCtr="0">
            <a:noAutofit/>
          </a:bodyPr>
          <a:lstStyle>
            <a:lvl1pPr lvl="0" algn="l">
              <a:lnSpc>
                <a:spcPct val="113325"/>
              </a:lnSpc>
              <a:spcBef>
                <a:spcPts val="0"/>
              </a:spcBef>
              <a:spcAft>
                <a:spcPts val="0"/>
              </a:spcAft>
              <a:buClr>
                <a:schemeClr val="dk1"/>
              </a:buClr>
              <a:buSzPts val="4000"/>
              <a:buFont typeface="Arial"/>
              <a:buNone/>
              <a:defRPr sz="4000" b="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9" name="Google Shape;669;g25596b3ebeb_46_65"/>
          <p:cNvSpPr txBox="1">
            <a:spLocks noGrp="1"/>
          </p:cNvSpPr>
          <p:nvPr>
            <p:ph type="body" idx="1"/>
          </p:nvPr>
        </p:nvSpPr>
        <p:spPr>
          <a:xfrm>
            <a:off x="8936587" y="2932577"/>
            <a:ext cx="2823613" cy="3494683"/>
          </a:xfrm>
          <a:prstGeom prst="rect">
            <a:avLst/>
          </a:prstGeom>
          <a:noFill/>
          <a:ln>
            <a:noFill/>
          </a:ln>
        </p:spPr>
        <p:txBody>
          <a:bodyPr spcFirstLastPara="1" wrap="square" lIns="54000" tIns="36000" rIns="91425" bIns="45700" anchor="t" anchorCtr="0">
            <a:noAutofit/>
          </a:bodyPr>
          <a:lstStyle>
            <a:lvl1pPr marL="457200" lvl="0" indent="-228600" algn="l">
              <a:lnSpc>
                <a:spcPct val="116687"/>
              </a:lnSpc>
              <a:spcBef>
                <a:spcPts val="0"/>
              </a:spcBef>
              <a:spcAft>
                <a:spcPts val="0"/>
              </a:spcAft>
              <a:buClr>
                <a:schemeClr val="dk1"/>
              </a:buClr>
              <a:buSzPts val="1600"/>
              <a:buNone/>
              <a:defRPr sz="1600" b="0">
                <a:solidFill>
                  <a:schemeClr val="dk1"/>
                </a:solidFill>
              </a:defRPr>
            </a:lvl1pPr>
            <a:lvl2pPr marL="914400" lvl="1" indent="-228600" algn="l">
              <a:lnSpc>
                <a:spcPct val="116687"/>
              </a:lnSpc>
              <a:spcBef>
                <a:spcPts val="0"/>
              </a:spcBef>
              <a:spcAft>
                <a:spcPts val="0"/>
              </a:spcAft>
              <a:buClr>
                <a:schemeClr val="dk1"/>
              </a:buClr>
              <a:buSzPts val="1600"/>
              <a:buNone/>
              <a:defRPr sz="1600">
                <a:solidFill>
                  <a:schemeClr val="dk1"/>
                </a:solidFill>
              </a:defRPr>
            </a:lvl2pPr>
            <a:lvl3pPr marL="1371600" lvl="2" indent="-228600" algn="l">
              <a:lnSpc>
                <a:spcPct val="116687"/>
              </a:lnSpc>
              <a:spcBef>
                <a:spcPts val="0"/>
              </a:spcBef>
              <a:spcAft>
                <a:spcPts val="0"/>
              </a:spcAft>
              <a:buClr>
                <a:schemeClr val="dk1"/>
              </a:buClr>
              <a:buSzPts val="1600"/>
              <a:buNone/>
              <a:defRPr sz="1600">
                <a:solidFill>
                  <a:schemeClr val="dk1"/>
                </a:solidFill>
              </a:defRPr>
            </a:lvl3pPr>
            <a:lvl4pPr marL="1828800" lvl="3" indent="-228600" algn="l">
              <a:lnSpc>
                <a:spcPct val="116687"/>
              </a:lnSpc>
              <a:spcBef>
                <a:spcPts val="0"/>
              </a:spcBef>
              <a:spcAft>
                <a:spcPts val="0"/>
              </a:spcAft>
              <a:buClr>
                <a:schemeClr val="dk1"/>
              </a:buClr>
              <a:buSzPts val="1600"/>
              <a:buNone/>
              <a:defRPr sz="1600">
                <a:solidFill>
                  <a:schemeClr val="dk1"/>
                </a:solidFill>
              </a:defRPr>
            </a:lvl4pPr>
            <a:lvl5pPr marL="2286000" lvl="4" indent="-228600" algn="l">
              <a:lnSpc>
                <a:spcPct val="116687"/>
              </a:lnSpc>
              <a:spcBef>
                <a:spcPts val="0"/>
              </a:spcBef>
              <a:spcAft>
                <a:spcPts val="0"/>
              </a:spcAft>
              <a:buClr>
                <a:schemeClr val="dk1"/>
              </a:buClr>
              <a:buSzPts val="1600"/>
              <a:buNone/>
              <a:defRPr sz="1600">
                <a:solidFill>
                  <a:schemeClr val="dk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0" name="Google Shape;670;g25596b3ebeb_46_65"/>
          <p:cNvSpPr txBox="1">
            <a:spLocks noGrp="1"/>
          </p:cNvSpPr>
          <p:nvPr>
            <p:ph type="body" idx="2"/>
          </p:nvPr>
        </p:nvSpPr>
        <p:spPr>
          <a:xfrm>
            <a:off x="1782234" y="2793499"/>
            <a:ext cx="7001933" cy="3650693"/>
          </a:xfrm>
          <a:prstGeom prst="rect">
            <a:avLst/>
          </a:prstGeom>
          <a:noFill/>
          <a:ln>
            <a:noFill/>
          </a:ln>
        </p:spPr>
        <p:txBody>
          <a:bodyPr spcFirstLastPara="1" wrap="square" lIns="54000" tIns="45700" rIns="91425" bIns="45700" anchor="t" anchorCtr="0">
            <a:noAutofit/>
          </a:bodyPr>
          <a:lstStyle>
            <a:lvl1pPr marL="457200" lvl="0" indent="-228600" algn="l">
              <a:lnSpc>
                <a:spcPct val="124971"/>
              </a:lnSpc>
              <a:spcBef>
                <a:spcPts val="1067"/>
              </a:spcBef>
              <a:spcAft>
                <a:spcPts val="0"/>
              </a:spcAft>
              <a:buClr>
                <a:schemeClr val="dk1"/>
              </a:buClr>
              <a:buSzPts val="2667"/>
              <a:buNone/>
              <a:defRPr sz="2667" b="1">
                <a:solidFill>
                  <a:schemeClr val="dk1"/>
                </a:solidFill>
              </a:defRPr>
            </a:lvl1pPr>
            <a:lvl2pPr marL="914400" lvl="1" indent="-228600" algn="l">
              <a:lnSpc>
                <a:spcPct val="154968"/>
              </a:lnSpc>
              <a:spcBef>
                <a:spcPts val="0"/>
              </a:spcBef>
              <a:spcAft>
                <a:spcPts val="0"/>
              </a:spcAft>
              <a:buClr>
                <a:schemeClr val="dk1"/>
              </a:buClr>
              <a:buSzPts val="2667"/>
              <a:buNone/>
              <a:defRPr sz="2667">
                <a:solidFill>
                  <a:schemeClr val="dk1"/>
                </a:solidFill>
              </a:defRPr>
            </a:lvl2pPr>
            <a:lvl3pPr marL="1371600" lvl="2" indent="-397954" algn="l">
              <a:lnSpc>
                <a:spcPct val="109973"/>
              </a:lnSpc>
              <a:spcBef>
                <a:spcPts val="1067"/>
              </a:spcBef>
              <a:spcAft>
                <a:spcPts val="0"/>
              </a:spcAft>
              <a:buClr>
                <a:schemeClr val="dk1"/>
              </a:buClr>
              <a:buSzPts val="2667"/>
              <a:buChar char="‒"/>
              <a:defRPr sz="2667">
                <a:solidFill>
                  <a:schemeClr val="dk1"/>
                </a:solidFill>
              </a:defRPr>
            </a:lvl3pPr>
            <a:lvl4pPr marL="1828800" lvl="3" indent="-397954" algn="l">
              <a:lnSpc>
                <a:spcPct val="109973"/>
              </a:lnSpc>
              <a:spcBef>
                <a:spcPts val="1067"/>
              </a:spcBef>
              <a:spcAft>
                <a:spcPts val="0"/>
              </a:spcAft>
              <a:buClr>
                <a:schemeClr val="dk1"/>
              </a:buClr>
              <a:buSzPts val="2667"/>
              <a:buChar char="‒"/>
              <a:defRPr sz="2667">
                <a:solidFill>
                  <a:schemeClr val="dk1"/>
                </a:solidFill>
              </a:defRPr>
            </a:lvl4pPr>
            <a:lvl5pPr marL="2286000" lvl="4" indent="-397954" algn="l">
              <a:lnSpc>
                <a:spcPct val="109973"/>
              </a:lnSpc>
              <a:spcBef>
                <a:spcPts val="1067"/>
              </a:spcBef>
              <a:spcAft>
                <a:spcPts val="0"/>
              </a:spcAft>
              <a:buClr>
                <a:schemeClr val="dk1"/>
              </a:buClr>
              <a:buSzPts val="2667"/>
              <a:buChar char="‒"/>
              <a:defRPr sz="2667">
                <a:solidFill>
                  <a:schemeClr val="dk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4.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image" Target="../media/image3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heme" Target="../theme/theme6.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image" Target="../media/image32.jpg"/><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theme" Target="../theme/theme7.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8.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6" Type="http://schemas.openxmlformats.org/officeDocument/2006/relationships/image" Target="../media/image41.png"/><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theme" Target="../theme/theme10.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719667" y="735325"/>
            <a:ext cx="10871100" cy="503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3200" b="1"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48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600"/>
              </a:spcBef>
              <a:spcAft>
                <a:spcPts val="0"/>
              </a:spcAft>
              <a:buClr>
                <a:schemeClr val="accent1"/>
              </a:buClr>
              <a:buSzPts val="2000"/>
              <a:buFont typeface="Corbel"/>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600"/>
              </a:spcBef>
              <a:spcAft>
                <a:spcPts val="0"/>
              </a:spcAft>
              <a:buClr>
                <a:schemeClr val="accent1"/>
              </a:buClr>
              <a:buSzPts val="2000"/>
              <a:buFont typeface="Corbel"/>
              <a:buChar char="•"/>
              <a:defRPr sz="2000" b="0" i="0" u="none" strike="noStrike" cap="none">
                <a:solidFill>
                  <a:schemeClr val="dk1"/>
                </a:solidFill>
                <a:latin typeface="Corbel"/>
                <a:ea typeface="Corbel"/>
                <a:cs typeface="Corbel"/>
                <a:sym typeface="Corbel"/>
              </a:defRPr>
            </a:lvl3pPr>
            <a:lvl4pPr marL="1828800" marR="0" lvl="3" indent="-330200" algn="l" rtl="0">
              <a:lnSpc>
                <a:spcPct val="100000"/>
              </a:lnSpc>
              <a:spcBef>
                <a:spcPts val="6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4pPr>
            <a:lvl5pPr marL="2286000" marR="0" lvl="4" indent="-330200" algn="l" rtl="0">
              <a:lnSpc>
                <a:spcPct val="100000"/>
              </a:lnSpc>
              <a:spcBef>
                <a:spcPts val="6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5pPr>
            <a:lvl6pPr marL="2743200" marR="0" lvl="5" indent="-330200" algn="l" rtl="0">
              <a:lnSpc>
                <a:spcPct val="100000"/>
              </a:lnSpc>
              <a:spcBef>
                <a:spcPts val="6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6pPr>
            <a:lvl7pPr marL="3200400" marR="0" lvl="6" indent="-330200" algn="l" rtl="0">
              <a:lnSpc>
                <a:spcPct val="100000"/>
              </a:lnSpc>
              <a:spcBef>
                <a:spcPts val="4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7pPr>
            <a:lvl8pPr marL="3657600" marR="0" lvl="7" indent="-330200" algn="l" rtl="0">
              <a:lnSpc>
                <a:spcPct val="100000"/>
              </a:lnSpc>
              <a:spcBef>
                <a:spcPts val="4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8pPr>
            <a:lvl9pPr marL="4114800" marR="0" lvl="8" indent="-330200" algn="l" rtl="0">
              <a:lnSpc>
                <a:spcPct val="100000"/>
              </a:lnSpc>
              <a:spcBef>
                <a:spcPts val="400"/>
              </a:spcBef>
              <a:spcAft>
                <a:spcPts val="0"/>
              </a:spcAft>
              <a:buClr>
                <a:schemeClr val="accent1"/>
              </a:buClr>
              <a:buSzPts val="1600"/>
              <a:buFont typeface="Corbel"/>
              <a:buChar char="•"/>
              <a:defRPr sz="1600" b="0" i="0" u="none" strike="noStrike" cap="none">
                <a:solidFill>
                  <a:schemeClr val="dk1"/>
                </a:solidFill>
                <a:latin typeface="Corbel"/>
                <a:ea typeface="Corbel"/>
                <a:cs typeface="Corbel"/>
                <a:sym typeface="Corbe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g2552a88f8a7_23_259"/>
          <p:cNvSpPr txBox="1">
            <a:spLocks noGrp="1"/>
          </p:cNvSpPr>
          <p:nvPr>
            <p:ph type="title"/>
          </p:nvPr>
        </p:nvSpPr>
        <p:spPr>
          <a:xfrm>
            <a:off x="719667" y="333375"/>
            <a:ext cx="10871100" cy="5031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500"/>
              <a:buNone/>
              <a:defRPr sz="3200" b="0" i="0" u="none" strike="noStrike" cap="none">
                <a:solidFill>
                  <a:schemeClr val="accent1"/>
                </a:solidFill>
                <a:latin typeface="Corbel"/>
                <a:ea typeface="Corbel"/>
                <a:cs typeface="Corbel"/>
                <a:sym typeface="Corbel"/>
              </a:defRPr>
            </a:lvl1pPr>
            <a:lvl2pPr marR="0" lvl="1" algn="l" rtl="0">
              <a:spcBef>
                <a:spcPts val="0"/>
              </a:spcBef>
              <a:spcAft>
                <a:spcPts val="0"/>
              </a:spcAft>
              <a:buSzPts val="1500"/>
              <a:buNone/>
              <a:defRPr sz="3200" b="0" i="0" u="none" strike="noStrike" cap="none">
                <a:solidFill>
                  <a:schemeClr val="accent1"/>
                </a:solidFill>
                <a:latin typeface="Corbel"/>
                <a:ea typeface="Corbel"/>
                <a:cs typeface="Corbel"/>
                <a:sym typeface="Corbel"/>
              </a:defRPr>
            </a:lvl2pPr>
            <a:lvl3pPr marR="0" lvl="2" algn="l" rtl="0">
              <a:spcBef>
                <a:spcPts val="0"/>
              </a:spcBef>
              <a:spcAft>
                <a:spcPts val="0"/>
              </a:spcAft>
              <a:buSzPts val="1500"/>
              <a:buNone/>
              <a:defRPr sz="3200" b="0" i="0" u="none" strike="noStrike" cap="none">
                <a:solidFill>
                  <a:schemeClr val="accent1"/>
                </a:solidFill>
                <a:latin typeface="Corbel"/>
                <a:ea typeface="Corbel"/>
                <a:cs typeface="Corbel"/>
                <a:sym typeface="Corbel"/>
              </a:defRPr>
            </a:lvl3pPr>
            <a:lvl4pPr marR="0" lvl="3" algn="l" rtl="0">
              <a:spcBef>
                <a:spcPts val="0"/>
              </a:spcBef>
              <a:spcAft>
                <a:spcPts val="0"/>
              </a:spcAft>
              <a:buSzPts val="1500"/>
              <a:buNone/>
              <a:defRPr sz="3200" b="0" i="0" u="none" strike="noStrike" cap="none">
                <a:solidFill>
                  <a:schemeClr val="accent1"/>
                </a:solidFill>
                <a:latin typeface="Corbel"/>
                <a:ea typeface="Corbel"/>
                <a:cs typeface="Corbel"/>
                <a:sym typeface="Corbel"/>
              </a:defRPr>
            </a:lvl4pPr>
            <a:lvl5pPr marR="0" lvl="4" algn="l" rtl="0">
              <a:spcBef>
                <a:spcPts val="0"/>
              </a:spcBef>
              <a:spcAft>
                <a:spcPts val="0"/>
              </a:spcAft>
              <a:buSzPts val="1500"/>
              <a:buNone/>
              <a:defRPr sz="3200" b="0" i="0" u="none" strike="noStrike" cap="none">
                <a:solidFill>
                  <a:schemeClr val="accent1"/>
                </a:solidFill>
                <a:latin typeface="Corbel"/>
                <a:ea typeface="Corbel"/>
                <a:cs typeface="Corbel"/>
                <a:sym typeface="Corbel"/>
              </a:defRPr>
            </a:lvl5pPr>
            <a:lvl6pPr marR="0" lvl="5" algn="l" rtl="0">
              <a:spcBef>
                <a:spcPts val="0"/>
              </a:spcBef>
              <a:spcAft>
                <a:spcPts val="0"/>
              </a:spcAft>
              <a:buSzPts val="1500"/>
              <a:buNone/>
              <a:defRPr sz="3200" b="0" i="0" u="none" strike="noStrike" cap="none">
                <a:solidFill>
                  <a:schemeClr val="accent1"/>
                </a:solidFill>
                <a:latin typeface="Arial"/>
                <a:ea typeface="Arial"/>
                <a:cs typeface="Arial"/>
                <a:sym typeface="Arial"/>
              </a:defRPr>
            </a:lvl6pPr>
            <a:lvl7pPr marR="0" lvl="6" algn="l" rtl="0">
              <a:spcBef>
                <a:spcPts val="0"/>
              </a:spcBef>
              <a:spcAft>
                <a:spcPts val="0"/>
              </a:spcAft>
              <a:buSzPts val="1500"/>
              <a:buNone/>
              <a:defRPr sz="3200" b="0" i="0" u="none" strike="noStrike" cap="none">
                <a:solidFill>
                  <a:schemeClr val="accent1"/>
                </a:solidFill>
                <a:latin typeface="Arial"/>
                <a:ea typeface="Arial"/>
                <a:cs typeface="Arial"/>
                <a:sym typeface="Arial"/>
              </a:defRPr>
            </a:lvl7pPr>
            <a:lvl8pPr marR="0" lvl="7" algn="l" rtl="0">
              <a:spcBef>
                <a:spcPts val="0"/>
              </a:spcBef>
              <a:spcAft>
                <a:spcPts val="0"/>
              </a:spcAft>
              <a:buSzPts val="1500"/>
              <a:buNone/>
              <a:defRPr sz="3200" b="0" i="0" u="none" strike="noStrike" cap="none">
                <a:solidFill>
                  <a:schemeClr val="accent1"/>
                </a:solidFill>
                <a:latin typeface="Arial"/>
                <a:ea typeface="Arial"/>
                <a:cs typeface="Arial"/>
                <a:sym typeface="Arial"/>
              </a:defRPr>
            </a:lvl8pPr>
            <a:lvl9pPr marR="0" lvl="8" algn="l" rtl="0">
              <a:spcBef>
                <a:spcPts val="0"/>
              </a:spcBef>
              <a:spcAft>
                <a:spcPts val="0"/>
              </a:spcAft>
              <a:buSzPts val="1500"/>
              <a:buNone/>
              <a:defRPr sz="3200" b="0" i="0" u="none" strike="noStrike" cap="none">
                <a:solidFill>
                  <a:schemeClr val="accent1"/>
                </a:solidFill>
                <a:latin typeface="Arial"/>
                <a:ea typeface="Arial"/>
                <a:cs typeface="Arial"/>
                <a:sym typeface="Arial"/>
              </a:defRPr>
            </a:lvl9pPr>
          </a:lstStyle>
          <a:p>
            <a:endParaRPr/>
          </a:p>
        </p:txBody>
      </p:sp>
      <p:sp>
        <p:nvSpPr>
          <p:cNvPr id="92" name="Google Shape;92;g2552a88f8a7_23_259"/>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marR="0" lvl="0" indent="-381000" algn="l" rtl="0">
              <a:spcBef>
                <a:spcPts val="50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spcBef>
                <a:spcPts val="7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spcBef>
                <a:spcPts val="7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56"/>
        <p:cNvGrpSpPr/>
        <p:nvPr/>
      </p:nvGrpSpPr>
      <p:grpSpPr>
        <a:xfrm>
          <a:off x="0" y="0"/>
          <a:ext cx="0" cy="0"/>
          <a:chOff x="0" y="0"/>
          <a:chExt cx="0" cy="0"/>
        </a:xfrm>
      </p:grpSpPr>
      <p:sp>
        <p:nvSpPr>
          <p:cNvPr id="157" name="Google Shape;157;g2552a88f8a7_23_133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158" name="Google Shape;158;g2552a88f8a7_23_133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rtl="0">
              <a:lnSpc>
                <a:spcPct val="115000"/>
              </a:lnSpc>
              <a:spcBef>
                <a:spcPts val="0"/>
              </a:spcBef>
              <a:spcAft>
                <a:spcPts val="0"/>
              </a:spcAft>
              <a:buClr>
                <a:schemeClr val="dk2"/>
              </a:buClr>
              <a:buSzPts val="2400"/>
              <a:buChar char="●"/>
              <a:defRPr sz="2400">
                <a:solidFill>
                  <a:schemeClr val="dk2"/>
                </a:solidFill>
              </a:defRPr>
            </a:lvl1pPr>
            <a:lvl2pPr marL="914400" lvl="1" indent="-349250" rtl="0">
              <a:lnSpc>
                <a:spcPct val="115000"/>
              </a:lnSpc>
              <a:spcBef>
                <a:spcPts val="0"/>
              </a:spcBef>
              <a:spcAft>
                <a:spcPts val="0"/>
              </a:spcAft>
              <a:buClr>
                <a:schemeClr val="dk2"/>
              </a:buClr>
              <a:buSzPts val="1900"/>
              <a:buChar char="○"/>
              <a:defRPr sz="1900">
                <a:solidFill>
                  <a:schemeClr val="dk2"/>
                </a:solidFill>
              </a:defRPr>
            </a:lvl2pPr>
            <a:lvl3pPr marL="1371600" lvl="2" indent="-349250" rtl="0">
              <a:lnSpc>
                <a:spcPct val="115000"/>
              </a:lnSpc>
              <a:spcBef>
                <a:spcPts val="0"/>
              </a:spcBef>
              <a:spcAft>
                <a:spcPts val="0"/>
              </a:spcAft>
              <a:buClr>
                <a:schemeClr val="dk2"/>
              </a:buClr>
              <a:buSzPts val="1900"/>
              <a:buChar char="■"/>
              <a:defRPr sz="1900">
                <a:solidFill>
                  <a:schemeClr val="dk2"/>
                </a:solidFill>
              </a:defRPr>
            </a:lvl3pPr>
            <a:lvl4pPr marL="1828800" lvl="3" indent="-349250" rtl="0">
              <a:lnSpc>
                <a:spcPct val="115000"/>
              </a:lnSpc>
              <a:spcBef>
                <a:spcPts val="0"/>
              </a:spcBef>
              <a:spcAft>
                <a:spcPts val="0"/>
              </a:spcAft>
              <a:buClr>
                <a:schemeClr val="dk2"/>
              </a:buClr>
              <a:buSzPts val="1900"/>
              <a:buChar char="●"/>
              <a:defRPr sz="1900">
                <a:solidFill>
                  <a:schemeClr val="dk2"/>
                </a:solidFill>
              </a:defRPr>
            </a:lvl4pPr>
            <a:lvl5pPr marL="2286000" lvl="4" indent="-349250" rtl="0">
              <a:lnSpc>
                <a:spcPct val="115000"/>
              </a:lnSpc>
              <a:spcBef>
                <a:spcPts val="0"/>
              </a:spcBef>
              <a:spcAft>
                <a:spcPts val="0"/>
              </a:spcAft>
              <a:buClr>
                <a:schemeClr val="dk2"/>
              </a:buClr>
              <a:buSzPts val="1900"/>
              <a:buChar char="○"/>
              <a:defRPr sz="1900">
                <a:solidFill>
                  <a:schemeClr val="dk2"/>
                </a:solidFill>
              </a:defRPr>
            </a:lvl5pPr>
            <a:lvl6pPr marL="2743200" lvl="5" indent="-349250" rtl="0">
              <a:lnSpc>
                <a:spcPct val="115000"/>
              </a:lnSpc>
              <a:spcBef>
                <a:spcPts val="0"/>
              </a:spcBef>
              <a:spcAft>
                <a:spcPts val="0"/>
              </a:spcAft>
              <a:buClr>
                <a:schemeClr val="dk2"/>
              </a:buClr>
              <a:buSzPts val="1900"/>
              <a:buChar char="■"/>
              <a:defRPr sz="1900">
                <a:solidFill>
                  <a:schemeClr val="dk2"/>
                </a:solidFill>
              </a:defRPr>
            </a:lvl6pPr>
            <a:lvl7pPr marL="3200400" lvl="6" indent="-349250" rtl="0">
              <a:lnSpc>
                <a:spcPct val="115000"/>
              </a:lnSpc>
              <a:spcBef>
                <a:spcPts val="0"/>
              </a:spcBef>
              <a:spcAft>
                <a:spcPts val="0"/>
              </a:spcAft>
              <a:buClr>
                <a:schemeClr val="dk2"/>
              </a:buClr>
              <a:buSzPts val="1900"/>
              <a:buChar char="●"/>
              <a:defRPr sz="1900">
                <a:solidFill>
                  <a:schemeClr val="dk2"/>
                </a:solidFill>
              </a:defRPr>
            </a:lvl7pPr>
            <a:lvl8pPr marL="3657600" lvl="7" indent="-349250" rtl="0">
              <a:lnSpc>
                <a:spcPct val="115000"/>
              </a:lnSpc>
              <a:spcBef>
                <a:spcPts val="0"/>
              </a:spcBef>
              <a:spcAft>
                <a:spcPts val="0"/>
              </a:spcAft>
              <a:buClr>
                <a:schemeClr val="dk2"/>
              </a:buClr>
              <a:buSzPts val="1900"/>
              <a:buChar char="○"/>
              <a:defRPr sz="1900">
                <a:solidFill>
                  <a:schemeClr val="dk2"/>
                </a:solidFill>
              </a:defRPr>
            </a:lvl8pPr>
            <a:lvl9pPr marL="4114800" lvl="8" indent="-349250" rtl="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59" name="Google Shape;159;g2552a88f8a7_23_133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4" name="Google Shape;254;g2552a88f8a7_23_1861"/>
          <p:cNvSpPr txBox="1">
            <a:spLocks noGrp="1"/>
          </p:cNvSpPr>
          <p:nvPr>
            <p:ph type="title"/>
          </p:nvPr>
        </p:nvSpPr>
        <p:spPr>
          <a:xfrm>
            <a:off x="719667" y="333375"/>
            <a:ext cx="10871100" cy="503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200" b="0" i="0" u="none" strike="noStrike" cap="none">
                <a:solidFill>
                  <a:schemeClr val="accent1"/>
                </a:solidFill>
                <a:latin typeface="Arial"/>
                <a:ea typeface="Arial"/>
                <a:cs typeface="Arial"/>
                <a:sym typeface="Arial"/>
              </a:defRPr>
            </a:lvl9pPr>
          </a:lstStyle>
          <a:p>
            <a:endParaRPr/>
          </a:p>
        </p:txBody>
      </p:sp>
      <p:sp>
        <p:nvSpPr>
          <p:cNvPr id="255" name="Google Shape;255;g2552a88f8a7_23_1861"/>
          <p:cNvSpPr txBox="1">
            <a:spLocks noGrp="1"/>
          </p:cNvSpPr>
          <p:nvPr>
            <p:ph type="body" idx="1"/>
          </p:nvPr>
        </p:nvSpPr>
        <p:spPr>
          <a:xfrm>
            <a:off x="719667" y="1253331"/>
            <a:ext cx="10871100" cy="4351200"/>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48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lnSpc>
                <a:spcPct val="100000"/>
              </a:lnSpc>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6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1" name="Google Shape;311;g2552a88f8a7_23_2159"/>
          <p:cNvSpPr txBox="1">
            <a:spLocks noGrp="1"/>
          </p:cNvSpPr>
          <p:nvPr>
            <p:ph type="title"/>
          </p:nvPr>
        </p:nvSpPr>
        <p:spPr>
          <a:xfrm>
            <a:off x="719668" y="333376"/>
            <a:ext cx="10871400" cy="5031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2600" b="0" i="0" u="none" strike="noStrike" cap="none">
                <a:solidFill>
                  <a:schemeClr val="accent1"/>
                </a:solidFill>
                <a:latin typeface="Corbel"/>
                <a:ea typeface="Corbel"/>
                <a:cs typeface="Corbel"/>
                <a:sym typeface="Corbel"/>
              </a:defRPr>
            </a:lvl1pPr>
            <a:lvl2pPr marR="0" lvl="1" algn="l" rtl="0">
              <a:spcBef>
                <a:spcPts val="0"/>
              </a:spcBef>
              <a:spcAft>
                <a:spcPts val="0"/>
              </a:spcAft>
              <a:buSzPts val="1100"/>
              <a:buNone/>
              <a:defRPr sz="2600" b="0" i="0" u="none" strike="noStrike" cap="none">
                <a:solidFill>
                  <a:schemeClr val="accent1"/>
                </a:solidFill>
                <a:latin typeface="Corbel"/>
                <a:ea typeface="Corbel"/>
                <a:cs typeface="Corbel"/>
                <a:sym typeface="Corbel"/>
              </a:defRPr>
            </a:lvl2pPr>
            <a:lvl3pPr marR="0" lvl="2" algn="l" rtl="0">
              <a:spcBef>
                <a:spcPts val="0"/>
              </a:spcBef>
              <a:spcAft>
                <a:spcPts val="0"/>
              </a:spcAft>
              <a:buSzPts val="1100"/>
              <a:buNone/>
              <a:defRPr sz="2600" b="0" i="0" u="none" strike="noStrike" cap="none">
                <a:solidFill>
                  <a:schemeClr val="accent1"/>
                </a:solidFill>
                <a:latin typeface="Corbel"/>
                <a:ea typeface="Corbel"/>
                <a:cs typeface="Corbel"/>
                <a:sym typeface="Corbel"/>
              </a:defRPr>
            </a:lvl3pPr>
            <a:lvl4pPr marR="0" lvl="3" algn="l" rtl="0">
              <a:spcBef>
                <a:spcPts val="0"/>
              </a:spcBef>
              <a:spcAft>
                <a:spcPts val="0"/>
              </a:spcAft>
              <a:buSzPts val="1100"/>
              <a:buNone/>
              <a:defRPr sz="2600" b="0" i="0" u="none" strike="noStrike" cap="none">
                <a:solidFill>
                  <a:schemeClr val="accent1"/>
                </a:solidFill>
                <a:latin typeface="Corbel"/>
                <a:ea typeface="Corbel"/>
                <a:cs typeface="Corbel"/>
                <a:sym typeface="Corbel"/>
              </a:defRPr>
            </a:lvl4pPr>
            <a:lvl5pPr marR="0" lvl="4" algn="l" rtl="0">
              <a:spcBef>
                <a:spcPts val="0"/>
              </a:spcBef>
              <a:spcAft>
                <a:spcPts val="0"/>
              </a:spcAft>
              <a:buSzPts val="1100"/>
              <a:buNone/>
              <a:defRPr sz="2600" b="0" i="0" u="none" strike="noStrike" cap="none">
                <a:solidFill>
                  <a:schemeClr val="accent1"/>
                </a:solidFill>
                <a:latin typeface="Corbel"/>
                <a:ea typeface="Corbel"/>
                <a:cs typeface="Corbel"/>
                <a:sym typeface="Corbel"/>
              </a:defRPr>
            </a:lvl5pPr>
            <a:lvl6pPr marR="0" lvl="5" algn="l" rtl="0">
              <a:spcBef>
                <a:spcPts val="0"/>
              </a:spcBef>
              <a:spcAft>
                <a:spcPts val="0"/>
              </a:spcAft>
              <a:buSzPts val="1100"/>
              <a:buNone/>
              <a:defRPr sz="2600" b="0" i="0" u="none" strike="noStrike" cap="none">
                <a:solidFill>
                  <a:schemeClr val="accent1"/>
                </a:solidFill>
                <a:latin typeface="Arial"/>
                <a:ea typeface="Arial"/>
                <a:cs typeface="Arial"/>
                <a:sym typeface="Arial"/>
              </a:defRPr>
            </a:lvl6pPr>
            <a:lvl7pPr marR="0" lvl="6" algn="l" rtl="0">
              <a:spcBef>
                <a:spcPts val="0"/>
              </a:spcBef>
              <a:spcAft>
                <a:spcPts val="0"/>
              </a:spcAft>
              <a:buSzPts val="1100"/>
              <a:buNone/>
              <a:defRPr sz="2600" b="0" i="0" u="none" strike="noStrike" cap="none">
                <a:solidFill>
                  <a:schemeClr val="accent1"/>
                </a:solidFill>
                <a:latin typeface="Arial"/>
                <a:ea typeface="Arial"/>
                <a:cs typeface="Arial"/>
                <a:sym typeface="Arial"/>
              </a:defRPr>
            </a:lvl7pPr>
            <a:lvl8pPr marR="0" lvl="7" algn="l" rtl="0">
              <a:spcBef>
                <a:spcPts val="0"/>
              </a:spcBef>
              <a:spcAft>
                <a:spcPts val="0"/>
              </a:spcAft>
              <a:buSzPts val="1100"/>
              <a:buNone/>
              <a:defRPr sz="2600" b="0" i="0" u="none" strike="noStrike" cap="none">
                <a:solidFill>
                  <a:schemeClr val="accent1"/>
                </a:solidFill>
                <a:latin typeface="Arial"/>
                <a:ea typeface="Arial"/>
                <a:cs typeface="Arial"/>
                <a:sym typeface="Arial"/>
              </a:defRPr>
            </a:lvl8pPr>
            <a:lvl9pPr marR="0" lvl="8" algn="l" rtl="0">
              <a:spcBef>
                <a:spcPts val="0"/>
              </a:spcBef>
              <a:spcAft>
                <a:spcPts val="0"/>
              </a:spcAft>
              <a:buSzPts val="1100"/>
              <a:buNone/>
              <a:defRPr sz="2600" b="0" i="0" u="none" strike="noStrike" cap="none">
                <a:solidFill>
                  <a:schemeClr val="accent1"/>
                </a:solidFill>
                <a:latin typeface="Arial"/>
                <a:ea typeface="Arial"/>
                <a:cs typeface="Arial"/>
                <a:sym typeface="Arial"/>
              </a:defRPr>
            </a:lvl9pPr>
          </a:lstStyle>
          <a:p>
            <a:endParaRPr/>
          </a:p>
        </p:txBody>
      </p:sp>
      <p:sp>
        <p:nvSpPr>
          <p:cNvPr id="312" name="Google Shape;312;g2552a88f8a7_23_2159"/>
          <p:cNvSpPr txBox="1">
            <a:spLocks noGrp="1"/>
          </p:cNvSpPr>
          <p:nvPr>
            <p:ph type="body" idx="1"/>
          </p:nvPr>
        </p:nvSpPr>
        <p:spPr>
          <a:xfrm>
            <a:off x="711200" y="1525592"/>
            <a:ext cx="10871400" cy="4351500"/>
          </a:xfrm>
          <a:prstGeom prst="rect">
            <a:avLst/>
          </a:prstGeom>
          <a:noFill/>
          <a:ln>
            <a:noFill/>
          </a:ln>
        </p:spPr>
        <p:txBody>
          <a:bodyPr spcFirstLastPara="1" wrap="square" lIns="0" tIns="0" rIns="0" bIns="0" anchor="t" anchorCtr="0">
            <a:noAutofit/>
          </a:bodyPr>
          <a:lstStyle>
            <a:lvl1pPr marL="457200" marR="0" lvl="0" indent="-355600" algn="l" rtl="0">
              <a:spcBef>
                <a:spcPts val="400"/>
              </a:spcBef>
              <a:spcAft>
                <a:spcPts val="0"/>
              </a:spcAft>
              <a:buClr>
                <a:schemeClr val="accent1"/>
              </a:buClr>
              <a:buSzPts val="2000"/>
              <a:buFont typeface="Corbel"/>
              <a:buChar char="•"/>
              <a:defRPr sz="2000" b="0" i="0" u="none" strike="noStrike" cap="none">
                <a:solidFill>
                  <a:schemeClr val="dk1"/>
                </a:solidFill>
                <a:latin typeface="Corbel"/>
                <a:ea typeface="Corbel"/>
                <a:cs typeface="Corbel"/>
                <a:sym typeface="Corbel"/>
              </a:defRPr>
            </a:lvl1pPr>
            <a:lvl2pPr marL="914400" marR="0" lvl="1" indent="-330200" algn="l" rtl="0">
              <a:spcBef>
                <a:spcPts val="500"/>
              </a:spcBef>
              <a:spcAft>
                <a:spcPts val="0"/>
              </a:spcAft>
              <a:buClr>
                <a:schemeClr val="accent1"/>
              </a:buClr>
              <a:buSzPts val="1600"/>
              <a:buFont typeface="Times"/>
              <a:buChar char="•"/>
              <a:defRPr sz="1600" b="0" i="0" u="none" strike="noStrike" cap="none">
                <a:solidFill>
                  <a:schemeClr val="dk1"/>
                </a:solidFill>
                <a:latin typeface="Corbel"/>
                <a:ea typeface="Corbel"/>
                <a:cs typeface="Corbel"/>
                <a:sym typeface="Corbel"/>
              </a:defRPr>
            </a:lvl2pPr>
            <a:lvl3pPr marL="1371600" marR="0" lvl="2" indent="-330200" algn="l" rtl="0">
              <a:spcBef>
                <a:spcPts val="500"/>
              </a:spcBef>
              <a:spcAft>
                <a:spcPts val="0"/>
              </a:spcAft>
              <a:buClr>
                <a:schemeClr val="accent1"/>
              </a:buClr>
              <a:buSzPts val="1600"/>
              <a:buFont typeface="Times"/>
              <a:buChar char="•"/>
              <a:defRPr sz="1600" b="0" i="0" u="none" strike="noStrike" cap="none">
                <a:solidFill>
                  <a:schemeClr val="dk1"/>
                </a:solidFill>
                <a:latin typeface="Corbel"/>
                <a:ea typeface="Corbel"/>
                <a:cs typeface="Corbel"/>
                <a:sym typeface="Corbel"/>
              </a:defRPr>
            </a:lvl3pPr>
            <a:lvl4pPr marL="1828800" marR="0" lvl="3" indent="-330200" algn="l" rtl="0">
              <a:spcBef>
                <a:spcPts val="500"/>
              </a:spcBef>
              <a:spcAft>
                <a:spcPts val="0"/>
              </a:spcAft>
              <a:buClr>
                <a:schemeClr val="accent1"/>
              </a:buClr>
              <a:buSzPts val="1600"/>
              <a:buFont typeface="Times"/>
              <a:buChar char="•"/>
              <a:defRPr sz="1600" b="0" i="0" u="none" strike="noStrike" cap="none">
                <a:solidFill>
                  <a:schemeClr val="dk1"/>
                </a:solidFill>
                <a:latin typeface="Corbel"/>
                <a:ea typeface="Corbel"/>
                <a:cs typeface="Corbel"/>
                <a:sym typeface="Corbel"/>
              </a:defRPr>
            </a:lvl4pPr>
            <a:lvl5pPr marL="2286000" marR="0" lvl="4" indent="-330200" algn="l" rtl="0">
              <a:spcBef>
                <a:spcPts val="500"/>
              </a:spcBef>
              <a:spcAft>
                <a:spcPts val="0"/>
              </a:spcAft>
              <a:buClr>
                <a:schemeClr val="accent1"/>
              </a:buClr>
              <a:buSzPts val="1600"/>
              <a:buFont typeface="Times"/>
              <a:buChar char="•"/>
              <a:defRPr sz="1600" b="0" i="0" u="none" strike="noStrike" cap="none">
                <a:solidFill>
                  <a:schemeClr val="dk1"/>
                </a:solidFill>
                <a:latin typeface="Corbel"/>
                <a:ea typeface="Corbel"/>
                <a:cs typeface="Corbel"/>
                <a:sym typeface="Corbel"/>
              </a:defRPr>
            </a:lvl5pPr>
            <a:lvl6pPr marL="2743200" marR="0" lvl="5" indent="-330200" algn="l" rtl="0">
              <a:spcBef>
                <a:spcPts val="500"/>
              </a:spcBef>
              <a:spcAft>
                <a:spcPts val="0"/>
              </a:spcAft>
              <a:buClr>
                <a:schemeClr val="accent1"/>
              </a:buClr>
              <a:buSzPts val="1600"/>
              <a:buFont typeface="Times"/>
              <a:buChar char="•"/>
              <a:defRPr sz="1600" b="0" i="0" u="none" strike="noStrike" cap="none">
                <a:solidFill>
                  <a:schemeClr val="dk1"/>
                </a:solidFill>
                <a:latin typeface="Arial"/>
                <a:ea typeface="Arial"/>
                <a:cs typeface="Arial"/>
                <a:sym typeface="Arial"/>
              </a:defRPr>
            </a:lvl6pPr>
            <a:lvl7pPr marL="3200400" marR="0" lvl="6" indent="-330200" algn="l" rtl="0">
              <a:spcBef>
                <a:spcPts val="300"/>
              </a:spcBef>
              <a:spcAft>
                <a:spcPts val="0"/>
              </a:spcAft>
              <a:buClr>
                <a:schemeClr val="accent1"/>
              </a:buClr>
              <a:buSzPts val="1600"/>
              <a:buFont typeface="Times"/>
              <a:buChar char="•"/>
              <a:defRPr sz="1600" b="0" i="0" u="none" strike="noStrike" cap="none">
                <a:solidFill>
                  <a:schemeClr val="dk1"/>
                </a:solidFill>
                <a:latin typeface="Arial"/>
                <a:ea typeface="Arial"/>
                <a:cs typeface="Arial"/>
                <a:sym typeface="Arial"/>
              </a:defRPr>
            </a:lvl7pPr>
            <a:lvl8pPr marL="3657600" marR="0" lvl="7" indent="-330200" algn="l" rtl="0">
              <a:spcBef>
                <a:spcPts val="300"/>
              </a:spcBef>
              <a:spcAft>
                <a:spcPts val="0"/>
              </a:spcAft>
              <a:buClr>
                <a:schemeClr val="accent1"/>
              </a:buClr>
              <a:buSzPts val="1600"/>
              <a:buFont typeface="Times"/>
              <a:buChar char="•"/>
              <a:defRPr sz="1600" b="0" i="0" u="none" strike="noStrike" cap="none">
                <a:solidFill>
                  <a:schemeClr val="dk1"/>
                </a:solidFill>
                <a:latin typeface="Arial"/>
                <a:ea typeface="Arial"/>
                <a:cs typeface="Arial"/>
                <a:sym typeface="Arial"/>
              </a:defRPr>
            </a:lvl8pPr>
            <a:lvl9pPr marL="4114800" marR="0" lvl="8" indent="-330200" algn="l" rtl="0">
              <a:spcBef>
                <a:spcPts val="300"/>
              </a:spcBef>
              <a:spcAft>
                <a:spcPts val="0"/>
              </a:spcAft>
              <a:buClr>
                <a:schemeClr val="accent1"/>
              </a:buClr>
              <a:buSzPts val="1600"/>
              <a:buFont typeface="Times"/>
              <a:buChar char="•"/>
              <a:defRPr sz="1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55"/>
        <p:cNvGrpSpPr/>
        <p:nvPr/>
      </p:nvGrpSpPr>
      <p:grpSpPr>
        <a:xfrm>
          <a:off x="0" y="0"/>
          <a:ext cx="0" cy="0"/>
          <a:chOff x="0" y="0"/>
          <a:chExt cx="0" cy="0"/>
        </a:xfrm>
      </p:grpSpPr>
      <p:sp>
        <p:nvSpPr>
          <p:cNvPr id="356" name="Google Shape;356;g2552a88f8a7_38_68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ctr" rtl="0">
              <a:spcBef>
                <a:spcPts val="0"/>
              </a:spcBef>
              <a:spcAft>
                <a:spcPts val="0"/>
              </a:spcAft>
              <a:buClr>
                <a:srgbClr val="0070C0"/>
              </a:buClr>
              <a:buSzPts val="3700"/>
              <a:buFont typeface="Calibri"/>
              <a:buNone/>
              <a:defRPr sz="3700">
                <a:solidFill>
                  <a:srgbClr val="0070C0"/>
                </a:solidFill>
                <a:latin typeface="Calibri"/>
                <a:ea typeface="Calibri"/>
                <a:cs typeface="Calibri"/>
                <a:sym typeface="Calibri"/>
              </a:defRPr>
            </a:lvl1pPr>
            <a:lvl2pPr lvl="1"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2pPr>
            <a:lvl3pPr lvl="2"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3pPr>
            <a:lvl4pPr lvl="3"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4pPr>
            <a:lvl5pPr lvl="4"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5pPr>
            <a:lvl6pPr lvl="5"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6pPr>
            <a:lvl7pPr lvl="6"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7pPr>
            <a:lvl8pPr lvl="7"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8pPr>
            <a:lvl9pPr lvl="8" algn="ctr" rtl="0">
              <a:spcBef>
                <a:spcPts val="0"/>
              </a:spcBef>
              <a:spcAft>
                <a:spcPts val="0"/>
              </a:spcAft>
              <a:buClr>
                <a:srgbClr val="0070C0"/>
              </a:buClr>
              <a:buSzPts val="3700"/>
              <a:buFont typeface="Calibri"/>
              <a:buNone/>
              <a:defRPr sz="3700" b="1">
                <a:solidFill>
                  <a:srgbClr val="0070C0"/>
                </a:solidFill>
                <a:latin typeface="Calibri"/>
                <a:ea typeface="Calibri"/>
                <a:cs typeface="Calibri"/>
                <a:sym typeface="Calibri"/>
              </a:defRPr>
            </a:lvl9pPr>
          </a:lstStyle>
          <a:p>
            <a:endParaRPr/>
          </a:p>
        </p:txBody>
      </p:sp>
      <p:sp>
        <p:nvSpPr>
          <p:cNvPr id="357" name="Google Shape;357;g2552a88f8a7_38_68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rtl="0">
              <a:lnSpc>
                <a:spcPct val="115000"/>
              </a:lnSpc>
              <a:spcBef>
                <a:spcPts val="0"/>
              </a:spcBef>
              <a:spcAft>
                <a:spcPts val="0"/>
              </a:spcAft>
              <a:buClr>
                <a:schemeClr val="dk2"/>
              </a:buClr>
              <a:buSzPts val="2400"/>
              <a:buFont typeface="Calibri"/>
              <a:buChar char="●"/>
              <a:defRPr sz="2400">
                <a:solidFill>
                  <a:schemeClr val="dk2"/>
                </a:solidFill>
                <a:latin typeface="Calibri"/>
                <a:ea typeface="Calibri"/>
                <a:cs typeface="Calibri"/>
                <a:sym typeface="Calibri"/>
              </a:defRPr>
            </a:lvl1pPr>
            <a:lvl2pPr marL="914400" lvl="1"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2pPr>
            <a:lvl3pPr marL="1371600" lvl="2"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3pPr>
            <a:lvl4pPr marL="1828800" lvl="3"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4pPr>
            <a:lvl5pPr marL="2286000" lvl="4"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5pPr>
            <a:lvl6pPr marL="2743200" lvl="5"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6pPr>
            <a:lvl7pPr marL="3200400" lvl="6"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7pPr>
            <a:lvl8pPr marL="3657600" lvl="7"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8pPr>
            <a:lvl9pPr marL="4114800" lvl="8" indent="-349250" rtl="0">
              <a:lnSpc>
                <a:spcPct val="115000"/>
              </a:lnSpc>
              <a:spcBef>
                <a:spcPts val="0"/>
              </a:spcBef>
              <a:spcAft>
                <a:spcPts val="0"/>
              </a:spcAft>
              <a:buClr>
                <a:schemeClr val="dk2"/>
              </a:buClr>
              <a:buSzPts val="1900"/>
              <a:buFont typeface="Calibri"/>
              <a:buChar char="■"/>
              <a:defRPr sz="1900">
                <a:solidFill>
                  <a:schemeClr val="dk2"/>
                </a:solidFill>
                <a:latin typeface="Calibri"/>
                <a:ea typeface="Calibri"/>
                <a:cs typeface="Calibri"/>
                <a:sym typeface="Calibri"/>
              </a:defRPr>
            </a:lvl9pPr>
          </a:lstStyle>
          <a:p>
            <a:endParaRPr/>
          </a:p>
        </p:txBody>
      </p:sp>
      <p:grpSp>
        <p:nvGrpSpPr>
          <p:cNvPr id="358" name="Google Shape;358;g2552a88f8a7_38_681"/>
          <p:cNvGrpSpPr/>
          <p:nvPr/>
        </p:nvGrpSpPr>
        <p:grpSpPr>
          <a:xfrm>
            <a:off x="9501700" y="6267412"/>
            <a:ext cx="2692109" cy="460565"/>
            <a:chOff x="118075" y="74761"/>
            <a:chExt cx="2243424" cy="381105"/>
          </a:xfrm>
        </p:grpSpPr>
        <p:grpSp>
          <p:nvGrpSpPr>
            <p:cNvPr id="359" name="Google Shape;359;g2552a88f8a7_38_681"/>
            <p:cNvGrpSpPr/>
            <p:nvPr/>
          </p:nvGrpSpPr>
          <p:grpSpPr>
            <a:xfrm>
              <a:off x="118084" y="74761"/>
              <a:ext cx="2243415" cy="242121"/>
              <a:chOff x="2144710" y="86807"/>
              <a:chExt cx="4074492" cy="455801"/>
            </a:xfrm>
          </p:grpSpPr>
          <p:pic>
            <p:nvPicPr>
              <p:cNvPr id="360" name="Google Shape;360;g2552a88f8a7_38_681"/>
              <p:cNvPicPr preferRelativeResize="0"/>
              <p:nvPr/>
            </p:nvPicPr>
            <p:blipFill rotWithShape="1">
              <a:blip r:embed="rId18">
                <a:alphaModFix/>
              </a:blip>
              <a:srcRect/>
              <a:stretch/>
            </p:blipFill>
            <p:spPr>
              <a:xfrm>
                <a:off x="4285286" y="86807"/>
                <a:ext cx="1933917" cy="455801"/>
              </a:xfrm>
              <a:prstGeom prst="rect">
                <a:avLst/>
              </a:prstGeom>
              <a:noFill/>
              <a:ln>
                <a:noFill/>
              </a:ln>
            </p:spPr>
          </p:pic>
          <p:pic>
            <p:nvPicPr>
              <p:cNvPr id="361" name="Google Shape;361;g2552a88f8a7_38_681" descr="https://lh4.googleusercontent.com/erwLcRu7re6VfPjogWzjATG1x1VbkooBvgC72-xB-zhKEIhjWpHIGgpUMEE9qcec8fcLAhSBJOkKGZCMGydr4iAFZhIyuAa0EBbmpJYlbaa4RWD_aTZ_zKho7e3iXbdZDQdH8KQ"/>
              <p:cNvPicPr preferRelativeResize="0"/>
              <p:nvPr/>
            </p:nvPicPr>
            <p:blipFill rotWithShape="1">
              <a:blip r:embed="rId19">
                <a:alphaModFix/>
              </a:blip>
              <a:srcRect l="5258" t="28383" r="10196" b="27233"/>
              <a:stretch/>
            </p:blipFill>
            <p:spPr>
              <a:xfrm>
                <a:off x="2144710" y="162912"/>
                <a:ext cx="2140579" cy="329792"/>
              </a:xfrm>
              <a:prstGeom prst="rect">
                <a:avLst/>
              </a:prstGeom>
              <a:noFill/>
              <a:ln>
                <a:noFill/>
              </a:ln>
            </p:spPr>
          </p:pic>
        </p:grpSp>
        <p:sp>
          <p:nvSpPr>
            <p:cNvPr id="362" name="Google Shape;362;g2552a88f8a7_38_681"/>
            <p:cNvSpPr txBox="1"/>
            <p:nvPr/>
          </p:nvSpPr>
          <p:spPr>
            <a:xfrm>
              <a:off x="118075" y="259065"/>
              <a:ext cx="2202900" cy="196800"/>
            </a:xfrm>
            <a:prstGeom prst="rect">
              <a:avLst/>
            </a:prstGeom>
            <a:noFill/>
            <a:ln>
              <a:noFill/>
            </a:ln>
          </p:spPr>
          <p:txBody>
            <a:bodyPr spcFirstLastPara="1" wrap="square" lIns="121900" tIns="60925" rIns="121900" bIns="60925" anchor="t" anchorCtr="0">
              <a:noAutofit/>
            </a:bodyPr>
            <a:lstStyle/>
            <a:p>
              <a:pPr marL="0" lvl="0" indent="0" algn="ctr" rtl="0">
                <a:spcBef>
                  <a:spcPts val="0"/>
                </a:spcBef>
                <a:spcAft>
                  <a:spcPts val="0"/>
                </a:spcAft>
                <a:buClr>
                  <a:schemeClr val="dk1"/>
                </a:buClr>
                <a:buSzPts val="1500"/>
                <a:buFont typeface="Arial"/>
                <a:buNone/>
              </a:pPr>
              <a:r>
                <a:rPr lang="en-GB" sz="1500">
                  <a:latin typeface="Calibri"/>
                  <a:ea typeface="Calibri"/>
                  <a:cs typeface="Calibri"/>
                  <a:sym typeface="Calibri"/>
                </a:rPr>
                <a:t>CC BY 4.0 </a:t>
              </a:r>
              <a:r>
                <a:rPr lang="en-GB" sz="1500">
                  <a:solidFill>
                    <a:schemeClr val="dk1"/>
                  </a:solidFill>
                  <a:latin typeface="Calibri"/>
                  <a:ea typeface="Calibri"/>
                  <a:cs typeface="Calibri"/>
                  <a:sym typeface="Calibri"/>
                </a:rPr>
                <a:t>International</a:t>
              </a:r>
              <a:endParaRPr sz="1500">
                <a:latin typeface="Calibri"/>
                <a:ea typeface="Calibri"/>
                <a:cs typeface="Calibri"/>
                <a:sym typeface="Calibri"/>
              </a:endParaRPr>
            </a:p>
          </p:txBody>
        </p:sp>
      </p:grpSp>
    </p:spTree>
  </p:cSld>
  <p:clrMap bg1="lt1" tx1="dk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4"/>
        <p:cNvGrpSpPr/>
        <p:nvPr/>
      </p:nvGrpSpPr>
      <p:grpSpPr>
        <a:xfrm>
          <a:off x="0" y="0"/>
          <a:ext cx="0" cy="0"/>
          <a:chOff x="0" y="0"/>
          <a:chExt cx="0" cy="0"/>
        </a:xfrm>
      </p:grpSpPr>
      <p:sp>
        <p:nvSpPr>
          <p:cNvPr id="415" name="Google Shape;415;g2552a88f8a7_24_96"/>
          <p:cNvSpPr txBox="1">
            <a:spLocks noGrp="1"/>
          </p:cNvSpPr>
          <p:nvPr>
            <p:ph type="title"/>
          </p:nvPr>
        </p:nvSpPr>
        <p:spPr>
          <a:xfrm>
            <a:off x="719667" y="333375"/>
            <a:ext cx="10871100" cy="5031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3200" b="0" i="0" u="none" strike="noStrike" cap="none">
                <a:solidFill>
                  <a:schemeClr val="accent1"/>
                </a:solidFill>
                <a:latin typeface="Corbel"/>
                <a:ea typeface="Corbel"/>
                <a:cs typeface="Corbel"/>
                <a:sym typeface="Corbel"/>
              </a:defRPr>
            </a:lvl1pPr>
            <a:lvl2pPr marR="0" lvl="1" algn="l" rtl="0">
              <a:spcBef>
                <a:spcPts val="0"/>
              </a:spcBef>
              <a:spcAft>
                <a:spcPts val="0"/>
              </a:spcAft>
              <a:buSzPts val="1400"/>
              <a:buNone/>
              <a:defRPr sz="3200" b="0" i="0" u="none" strike="noStrike" cap="none">
                <a:solidFill>
                  <a:schemeClr val="accent1"/>
                </a:solidFill>
                <a:latin typeface="Corbel"/>
                <a:ea typeface="Corbel"/>
                <a:cs typeface="Corbel"/>
                <a:sym typeface="Corbel"/>
              </a:defRPr>
            </a:lvl2pPr>
            <a:lvl3pPr marR="0" lvl="2" algn="l" rtl="0">
              <a:spcBef>
                <a:spcPts val="0"/>
              </a:spcBef>
              <a:spcAft>
                <a:spcPts val="0"/>
              </a:spcAft>
              <a:buSzPts val="1400"/>
              <a:buNone/>
              <a:defRPr sz="3200" b="0" i="0" u="none" strike="noStrike" cap="none">
                <a:solidFill>
                  <a:schemeClr val="accent1"/>
                </a:solidFill>
                <a:latin typeface="Corbel"/>
                <a:ea typeface="Corbel"/>
                <a:cs typeface="Corbel"/>
                <a:sym typeface="Corbel"/>
              </a:defRPr>
            </a:lvl3pPr>
            <a:lvl4pPr marR="0" lvl="3" algn="l" rtl="0">
              <a:spcBef>
                <a:spcPts val="0"/>
              </a:spcBef>
              <a:spcAft>
                <a:spcPts val="0"/>
              </a:spcAft>
              <a:buSzPts val="1400"/>
              <a:buNone/>
              <a:defRPr sz="3200" b="0" i="0" u="none" strike="noStrike" cap="none">
                <a:solidFill>
                  <a:schemeClr val="accent1"/>
                </a:solidFill>
                <a:latin typeface="Corbel"/>
                <a:ea typeface="Corbel"/>
                <a:cs typeface="Corbel"/>
                <a:sym typeface="Corbel"/>
              </a:defRPr>
            </a:lvl4pPr>
            <a:lvl5pPr marR="0" lvl="4" algn="l" rtl="0">
              <a:spcBef>
                <a:spcPts val="0"/>
              </a:spcBef>
              <a:spcAft>
                <a:spcPts val="0"/>
              </a:spcAft>
              <a:buSzPts val="1400"/>
              <a:buNone/>
              <a:defRPr sz="3200" b="0" i="0" u="none" strike="noStrike" cap="none">
                <a:solidFill>
                  <a:schemeClr val="accent1"/>
                </a:solidFill>
                <a:latin typeface="Corbel"/>
                <a:ea typeface="Corbel"/>
                <a:cs typeface="Corbel"/>
                <a:sym typeface="Corbel"/>
              </a:defRPr>
            </a:lvl5pPr>
            <a:lvl6pPr marR="0" lvl="5" algn="l" rtl="0">
              <a:spcBef>
                <a:spcPts val="0"/>
              </a:spcBef>
              <a:spcAft>
                <a:spcPts val="0"/>
              </a:spcAft>
              <a:buSzPts val="1400"/>
              <a:buNone/>
              <a:defRPr sz="3200" b="0" i="0" u="none" strike="noStrike" cap="none">
                <a:solidFill>
                  <a:schemeClr val="accent1"/>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accent1"/>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accent1"/>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accent1"/>
                </a:solidFill>
                <a:latin typeface="Arial"/>
                <a:ea typeface="Arial"/>
                <a:cs typeface="Arial"/>
                <a:sym typeface="Arial"/>
              </a:defRPr>
            </a:lvl9pPr>
          </a:lstStyle>
          <a:p>
            <a:endParaRPr/>
          </a:p>
        </p:txBody>
      </p:sp>
      <p:sp>
        <p:nvSpPr>
          <p:cNvPr id="416" name="Google Shape;416;g2552a88f8a7_24_96"/>
          <p:cNvSpPr txBox="1">
            <a:spLocks noGrp="1"/>
          </p:cNvSpPr>
          <p:nvPr>
            <p:ph type="body" idx="1"/>
          </p:nvPr>
        </p:nvSpPr>
        <p:spPr>
          <a:xfrm>
            <a:off x="711200" y="1525589"/>
            <a:ext cx="10871100" cy="4351200"/>
          </a:xfrm>
          <a:prstGeom prst="rect">
            <a:avLst/>
          </a:prstGeom>
          <a:noFill/>
          <a:ln>
            <a:noFill/>
          </a:ln>
        </p:spPr>
        <p:txBody>
          <a:bodyPr spcFirstLastPara="1" wrap="square" lIns="0" tIns="0" rIns="0" bIns="0" anchor="t" anchorCtr="0">
            <a:noAutofit/>
          </a:bodyPr>
          <a:lstStyle>
            <a:lvl1pPr marL="457200" marR="0" lvl="0" indent="-381000" algn="l" rtl="0">
              <a:spcBef>
                <a:spcPts val="480"/>
              </a:spcBef>
              <a:spcAft>
                <a:spcPts val="0"/>
              </a:spcAft>
              <a:buClr>
                <a:schemeClr val="accent1"/>
              </a:buClr>
              <a:buSzPts val="2400"/>
              <a:buFont typeface="Corbel"/>
              <a:buChar char="•"/>
              <a:defRPr sz="2400" b="0" i="0" u="none" strike="noStrike" cap="none">
                <a:solidFill>
                  <a:schemeClr val="dk1"/>
                </a:solidFill>
                <a:latin typeface="Corbel"/>
                <a:ea typeface="Corbel"/>
                <a:cs typeface="Corbel"/>
                <a:sym typeface="Corbel"/>
              </a:defRPr>
            </a:lvl1pPr>
            <a:lvl2pPr marL="914400" marR="0" lvl="1" indent="-355600" algn="l" rtl="0">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2pPr>
            <a:lvl3pPr marL="1371600" marR="0" lvl="2" indent="-355600" algn="l" rtl="0">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3pPr>
            <a:lvl4pPr marL="1828800" marR="0" lvl="3" indent="-355600" algn="l" rtl="0">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4pPr>
            <a:lvl5pPr marL="2286000" marR="0" lvl="4" indent="-355600" algn="l" rtl="0">
              <a:spcBef>
                <a:spcPts val="600"/>
              </a:spcBef>
              <a:spcAft>
                <a:spcPts val="0"/>
              </a:spcAft>
              <a:buClr>
                <a:schemeClr val="accent1"/>
              </a:buClr>
              <a:buSzPts val="2000"/>
              <a:buFont typeface="Times"/>
              <a:buChar char="•"/>
              <a:defRPr sz="2000" b="0" i="0" u="none" strike="noStrike" cap="none">
                <a:solidFill>
                  <a:schemeClr val="dk1"/>
                </a:solidFill>
                <a:latin typeface="Corbel"/>
                <a:ea typeface="Corbel"/>
                <a:cs typeface="Corbel"/>
                <a:sym typeface="Corbel"/>
              </a:defRPr>
            </a:lvl5pPr>
            <a:lvl6pPr marL="2743200" marR="0" lvl="5" indent="-355600" algn="l" rtl="0">
              <a:spcBef>
                <a:spcPts val="6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accent1"/>
              </a:buClr>
              <a:buSzPts val="2000"/>
              <a:buFont typeface="Times"/>
              <a:buChar char="•"/>
              <a:defRPr sz="2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538CD5">
            <a:alpha val="7840"/>
          </a:srgbClr>
        </a:solidFill>
        <a:effectLst/>
      </p:bgPr>
    </p:bg>
    <p:spTree>
      <p:nvGrpSpPr>
        <p:cNvPr id="1" name="Shape 472"/>
        <p:cNvGrpSpPr/>
        <p:nvPr/>
      </p:nvGrpSpPr>
      <p:grpSpPr>
        <a:xfrm>
          <a:off x="0" y="0"/>
          <a:ext cx="0" cy="0"/>
          <a:chOff x="0" y="0"/>
          <a:chExt cx="0" cy="0"/>
        </a:xfrm>
      </p:grpSpPr>
      <p:sp>
        <p:nvSpPr>
          <p:cNvPr id="473" name="Google Shape;473;g25596b3ebeb_5_0"/>
          <p:cNvSpPr txBox="1">
            <a:spLocks noGrp="1"/>
          </p:cNvSpPr>
          <p:nvPr>
            <p:ph type="title"/>
          </p:nvPr>
        </p:nvSpPr>
        <p:spPr>
          <a:xfrm>
            <a:off x="609600" y="274638"/>
            <a:ext cx="10972800" cy="1143200"/>
          </a:xfrm>
          <a:prstGeom prst="rect">
            <a:avLst/>
          </a:prstGeom>
          <a:noFill/>
          <a:ln>
            <a:noFill/>
          </a:ln>
        </p:spPr>
        <p:txBody>
          <a:bodyPr spcFirstLastPara="1" wrap="square" lIns="121900" tIns="60925" rIns="121900" bIns="60925" anchor="ctr" anchorCtr="0">
            <a:normAutofit/>
          </a:bodyPr>
          <a:lstStyle>
            <a:lvl1pPr marR="0" lvl="0" algn="ctr" rtl="0">
              <a:spcBef>
                <a:spcPts val="0"/>
              </a:spcBef>
              <a:spcAft>
                <a:spcPts val="0"/>
              </a:spcAft>
              <a:buClr>
                <a:schemeClr val="dk1"/>
              </a:buClr>
              <a:buSzPts val="5900"/>
              <a:buFont typeface="Calibri"/>
              <a:buNone/>
              <a:defRPr sz="5900" b="0" i="0" u="none" strike="noStrike" cap="none">
                <a:solidFill>
                  <a:schemeClr val="dk1"/>
                </a:solidFill>
                <a:latin typeface="Calibri"/>
                <a:ea typeface="Calibri"/>
                <a:cs typeface="Calibri"/>
                <a:sym typeface="Calibri"/>
              </a:defRPr>
            </a:lvl1pPr>
            <a:lvl2pPr lvl="1" rtl="0">
              <a:spcBef>
                <a:spcPts val="0"/>
              </a:spcBef>
              <a:spcAft>
                <a:spcPts val="0"/>
              </a:spcAft>
              <a:buSzPts val="1900"/>
              <a:buNone/>
              <a:defRPr sz="2400"/>
            </a:lvl2pPr>
            <a:lvl3pPr lvl="2" rtl="0">
              <a:spcBef>
                <a:spcPts val="0"/>
              </a:spcBef>
              <a:spcAft>
                <a:spcPts val="0"/>
              </a:spcAft>
              <a:buSzPts val="1900"/>
              <a:buNone/>
              <a:defRPr sz="2400"/>
            </a:lvl3pPr>
            <a:lvl4pPr lvl="3" rtl="0">
              <a:spcBef>
                <a:spcPts val="0"/>
              </a:spcBef>
              <a:spcAft>
                <a:spcPts val="0"/>
              </a:spcAft>
              <a:buSzPts val="1900"/>
              <a:buNone/>
              <a:defRPr sz="2400"/>
            </a:lvl4pPr>
            <a:lvl5pPr lvl="4" rtl="0">
              <a:spcBef>
                <a:spcPts val="0"/>
              </a:spcBef>
              <a:spcAft>
                <a:spcPts val="0"/>
              </a:spcAft>
              <a:buSzPts val="1900"/>
              <a:buNone/>
              <a:defRPr sz="2400"/>
            </a:lvl5pPr>
            <a:lvl6pPr lvl="5" rtl="0">
              <a:spcBef>
                <a:spcPts val="0"/>
              </a:spcBef>
              <a:spcAft>
                <a:spcPts val="0"/>
              </a:spcAft>
              <a:buSzPts val="1900"/>
              <a:buNone/>
              <a:defRPr sz="2400"/>
            </a:lvl6pPr>
            <a:lvl7pPr lvl="6" rtl="0">
              <a:spcBef>
                <a:spcPts val="0"/>
              </a:spcBef>
              <a:spcAft>
                <a:spcPts val="0"/>
              </a:spcAft>
              <a:buSzPts val="1900"/>
              <a:buNone/>
              <a:defRPr sz="2400"/>
            </a:lvl7pPr>
            <a:lvl8pPr lvl="7" rtl="0">
              <a:spcBef>
                <a:spcPts val="0"/>
              </a:spcBef>
              <a:spcAft>
                <a:spcPts val="0"/>
              </a:spcAft>
              <a:buSzPts val="1900"/>
              <a:buNone/>
              <a:defRPr sz="2400"/>
            </a:lvl8pPr>
            <a:lvl9pPr lvl="8" rtl="0">
              <a:spcBef>
                <a:spcPts val="0"/>
              </a:spcBef>
              <a:spcAft>
                <a:spcPts val="0"/>
              </a:spcAft>
              <a:buSzPts val="1900"/>
              <a:buNone/>
              <a:defRPr sz="2400"/>
            </a:lvl9pPr>
          </a:lstStyle>
          <a:p>
            <a:endParaRPr/>
          </a:p>
        </p:txBody>
      </p:sp>
      <p:sp>
        <p:nvSpPr>
          <p:cNvPr id="474" name="Google Shape;474;g25596b3ebeb_5_0"/>
          <p:cNvSpPr txBox="1">
            <a:spLocks noGrp="1"/>
          </p:cNvSpPr>
          <p:nvPr>
            <p:ph type="body" idx="1"/>
          </p:nvPr>
        </p:nvSpPr>
        <p:spPr>
          <a:xfrm>
            <a:off x="609600" y="1600200"/>
            <a:ext cx="10972800" cy="4526000"/>
          </a:xfrm>
          <a:prstGeom prst="rect">
            <a:avLst/>
          </a:prstGeom>
          <a:noFill/>
          <a:ln>
            <a:noFill/>
          </a:ln>
        </p:spPr>
        <p:txBody>
          <a:bodyPr spcFirstLastPara="1" wrap="square" lIns="121900" tIns="60925" rIns="121900" bIns="60925" anchor="t" anchorCtr="0">
            <a:normAutofit/>
          </a:bodyPr>
          <a:lstStyle>
            <a:lvl1pPr marL="457200" marR="0" lvl="0" indent="-501650" algn="l" rtl="0">
              <a:spcBef>
                <a:spcPts val="900"/>
              </a:spcBef>
              <a:spcAft>
                <a:spcPts val="0"/>
              </a:spcAft>
              <a:buClr>
                <a:schemeClr val="dk1"/>
              </a:buClr>
              <a:buSzPts val="4300"/>
              <a:buFont typeface="Arial"/>
              <a:buChar char="•"/>
              <a:defRPr sz="4300" b="0" i="0" u="none" strike="noStrike" cap="none">
                <a:solidFill>
                  <a:schemeClr val="dk1"/>
                </a:solidFill>
                <a:latin typeface="Calibri"/>
                <a:ea typeface="Calibri"/>
                <a:cs typeface="Calibri"/>
                <a:sym typeface="Calibri"/>
              </a:defRPr>
            </a:lvl1pPr>
            <a:lvl2pPr marL="914400" marR="0" lvl="1" indent="-463550" algn="l" rtl="0">
              <a:spcBef>
                <a:spcPts val="700"/>
              </a:spcBef>
              <a:spcAft>
                <a:spcPts val="0"/>
              </a:spcAft>
              <a:buClr>
                <a:schemeClr val="dk1"/>
              </a:buClr>
              <a:buSzPts val="3700"/>
              <a:buFont typeface="Arial"/>
              <a:buChar char="–"/>
              <a:defRPr sz="3700" b="0" i="0" u="none" strike="noStrike" cap="none">
                <a:solidFill>
                  <a:schemeClr val="dk1"/>
                </a:solidFill>
                <a:latin typeface="Calibri"/>
                <a:ea typeface="Calibri"/>
                <a:cs typeface="Calibri"/>
                <a:sym typeface="Calibri"/>
              </a:defRPr>
            </a:lvl2pPr>
            <a:lvl3pPr marL="1371600" marR="0" lvl="2" indent="-431800" algn="l" rtl="0">
              <a:spcBef>
                <a:spcPts val="6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3pPr>
            <a:lvl4pPr marL="1828800" marR="0" lvl="3"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6pPr>
            <a:lvl7pPr marL="3200400" marR="0" lvl="6"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7pPr>
            <a:lvl8pPr marL="3657600" marR="0" lvl="7"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8pPr>
            <a:lvl9pPr marL="4114800" marR="0" lvl="8"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475" name="Google Shape;475;g25596b3ebeb_5_0"/>
          <p:cNvSpPr txBox="1">
            <a:spLocks noGrp="1"/>
          </p:cNvSpPr>
          <p:nvPr>
            <p:ph type="dt" idx="10"/>
          </p:nvPr>
        </p:nvSpPr>
        <p:spPr>
          <a:xfrm>
            <a:off x="609600" y="6356351"/>
            <a:ext cx="2844800" cy="365200"/>
          </a:xfrm>
          <a:prstGeom prst="rect">
            <a:avLst/>
          </a:prstGeom>
          <a:noFill/>
          <a:ln>
            <a:noFill/>
          </a:ln>
        </p:spPr>
        <p:txBody>
          <a:bodyPr spcFirstLastPara="1" wrap="square" lIns="121900" tIns="60925" rIns="121900" bIns="60925" anchor="ctr" anchorCtr="0">
            <a:noAutofit/>
          </a:bodyPr>
          <a:lstStyle>
            <a:lvl1pPr marR="0" lvl="0" algn="l" rtl="0">
              <a:spcBef>
                <a:spcPts val="0"/>
              </a:spcBef>
              <a:spcAft>
                <a:spcPts val="0"/>
              </a:spcAft>
              <a:buSzPts val="19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476" name="Google Shape;476;g25596b3ebeb_5_0"/>
          <p:cNvSpPr txBox="1">
            <a:spLocks noGrp="1"/>
          </p:cNvSpPr>
          <p:nvPr>
            <p:ph type="ftr" idx="11"/>
          </p:nvPr>
        </p:nvSpPr>
        <p:spPr>
          <a:xfrm>
            <a:off x="4165600" y="6356351"/>
            <a:ext cx="3860800" cy="365200"/>
          </a:xfrm>
          <a:prstGeom prst="rect">
            <a:avLst/>
          </a:prstGeom>
          <a:noFill/>
          <a:ln>
            <a:noFill/>
          </a:ln>
        </p:spPr>
        <p:txBody>
          <a:bodyPr spcFirstLastPara="1" wrap="square" lIns="121900" tIns="60925" rIns="121900" bIns="60925" anchor="ctr" anchorCtr="0">
            <a:noAutofit/>
          </a:bodyPr>
          <a:lstStyle>
            <a:lvl1pPr marR="0" lvl="0" algn="ctr" rtl="0">
              <a:spcBef>
                <a:spcPts val="0"/>
              </a:spcBef>
              <a:spcAft>
                <a:spcPts val="0"/>
              </a:spcAft>
              <a:buSzPts val="19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477" name="Google Shape;477;g25596b3ebeb_5_0"/>
          <p:cNvSpPr txBox="1">
            <a:spLocks noGrp="1"/>
          </p:cNvSpPr>
          <p:nvPr>
            <p:ph type="sldNum" idx="12"/>
          </p:nvPr>
        </p:nvSpPr>
        <p:spPr>
          <a:xfrm>
            <a:off x="8737600" y="6356351"/>
            <a:ext cx="2844800" cy="365200"/>
          </a:xfrm>
          <a:prstGeom prst="rect">
            <a:avLst/>
          </a:prstGeom>
          <a:noFill/>
          <a:ln>
            <a:noFill/>
          </a:ln>
        </p:spPr>
        <p:txBody>
          <a:bodyPr spcFirstLastPara="1" wrap="square" lIns="121900" tIns="60925" rIns="121900" bIns="60925"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51"/>
        <p:cNvGrpSpPr/>
        <p:nvPr/>
      </p:nvGrpSpPr>
      <p:grpSpPr>
        <a:xfrm>
          <a:off x="0" y="0"/>
          <a:ext cx="0" cy="0"/>
          <a:chOff x="0" y="0"/>
          <a:chExt cx="0" cy="0"/>
        </a:xfrm>
      </p:grpSpPr>
      <p:sp>
        <p:nvSpPr>
          <p:cNvPr id="552" name="Google Shape;552;g25596b3ebeb_5_111"/>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553" name="Google Shape;553;g25596b3ebeb_5_111"/>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554" name="Google Shape;554;g25596b3ebeb_5_111"/>
          <p:cNvSpPr txBox="1">
            <a:spLocks noGrp="1"/>
          </p:cNvSpPr>
          <p:nvPr>
            <p:ph type="sldNum" idx="12"/>
          </p:nvPr>
        </p:nvSpPr>
        <p:spPr>
          <a:xfrm>
            <a:off x="11296610" y="6217622"/>
            <a:ext cx="731600" cy="5248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2"/>
        <p:cNvGrpSpPr/>
        <p:nvPr/>
      </p:nvGrpSpPr>
      <p:grpSpPr>
        <a:xfrm>
          <a:off x="0" y="0"/>
          <a:ext cx="0" cy="0"/>
          <a:chOff x="0" y="0"/>
          <a:chExt cx="0" cy="0"/>
        </a:xfrm>
      </p:grpSpPr>
      <p:grpSp>
        <p:nvGrpSpPr>
          <p:cNvPr id="603" name="Google Shape;603;g25596b3ebeb_46_0"/>
          <p:cNvGrpSpPr/>
          <p:nvPr/>
        </p:nvGrpSpPr>
        <p:grpSpPr>
          <a:xfrm>
            <a:off x="0" y="1"/>
            <a:ext cx="12192000" cy="826815"/>
            <a:chOff x="0" y="0"/>
            <a:chExt cx="9144000" cy="620111"/>
          </a:xfrm>
        </p:grpSpPr>
        <p:sp>
          <p:nvSpPr>
            <p:cNvPr id="604" name="Google Shape;604;g25596b3ebeb_46_0"/>
            <p:cNvSpPr/>
            <p:nvPr/>
          </p:nvSpPr>
          <p:spPr>
            <a:xfrm>
              <a:off x="0" y="0"/>
              <a:ext cx="9144000" cy="62011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605" name="Google Shape;605;g25596b3ebeb_46_0"/>
            <p:cNvPicPr preferRelativeResize="0"/>
            <p:nvPr/>
          </p:nvPicPr>
          <p:blipFill rotWithShape="1">
            <a:blip r:embed="rId16">
              <a:alphaModFix/>
            </a:blip>
            <a:srcRect/>
            <a:stretch/>
          </p:blipFill>
          <p:spPr>
            <a:xfrm>
              <a:off x="911225" y="137457"/>
              <a:ext cx="1454150" cy="352493"/>
            </a:xfrm>
            <a:prstGeom prst="rect">
              <a:avLst/>
            </a:prstGeom>
            <a:noFill/>
            <a:ln>
              <a:noFill/>
            </a:ln>
          </p:spPr>
        </p:pic>
      </p:grpSp>
      <p:sp>
        <p:nvSpPr>
          <p:cNvPr id="606" name="Google Shape;606;g25596b3ebeb_46_0"/>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lvl1pPr marR="0" lvl="0" algn="l" rtl="0">
              <a:lnSpc>
                <a:spcPct val="114285"/>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7" name="Google Shape;607;g25596b3ebeb_46_0"/>
          <p:cNvSpPr txBox="1">
            <a:spLocks noGrp="1"/>
          </p:cNvSpPr>
          <p:nvPr>
            <p:ph type="body" idx="1"/>
          </p:nvPr>
        </p:nvSpPr>
        <p:spPr>
          <a:xfrm>
            <a:off x="335053" y="2459567"/>
            <a:ext cx="11425147" cy="3590103"/>
          </a:xfrm>
          <a:prstGeom prst="rect">
            <a:avLst/>
          </a:prstGeom>
          <a:noFill/>
          <a:ln>
            <a:noFill/>
          </a:ln>
        </p:spPr>
        <p:txBody>
          <a:bodyPr spcFirstLastPara="1" wrap="square" lIns="54000" tIns="45700" rIns="91425" bIns="45700" anchor="t" anchorCtr="0">
            <a:noAutofit/>
          </a:bodyPr>
          <a:lstStyle>
            <a:lvl1pPr marL="457200" marR="0" lvl="0" indent="-406400" algn="l" rtl="0">
              <a:lnSpc>
                <a:spcPct val="104750"/>
              </a:lnSpc>
              <a:spcBef>
                <a:spcPts val="1067"/>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406400" algn="l" rtl="0">
              <a:lnSpc>
                <a:spcPct val="104750"/>
              </a:lnSpc>
              <a:spcBef>
                <a:spcPts val="1067"/>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406400" algn="l" rtl="0">
              <a:lnSpc>
                <a:spcPct val="104750"/>
              </a:lnSpc>
              <a:spcBef>
                <a:spcPts val="1067"/>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406400" algn="l" rtl="0">
              <a:lnSpc>
                <a:spcPct val="104750"/>
              </a:lnSpc>
              <a:spcBef>
                <a:spcPts val="1067"/>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4pPr>
            <a:lvl5pPr marL="2286000" marR="0" lvl="4" indent="-406400" algn="l" rtl="0">
              <a:lnSpc>
                <a:spcPct val="104750"/>
              </a:lnSpc>
              <a:spcBef>
                <a:spcPts val="1067"/>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73.xml"/><Relationship Id="rId3" Type="http://schemas.openxmlformats.org/officeDocument/2006/relationships/slide" Target="slide4.xml"/><Relationship Id="rId7" Type="http://schemas.openxmlformats.org/officeDocument/2006/relationships/slide" Target="slide15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28.xml"/><Relationship Id="rId5" Type="http://schemas.openxmlformats.org/officeDocument/2006/relationships/slide" Target="slide80.xml"/><Relationship Id="rId4" Type="http://schemas.openxmlformats.org/officeDocument/2006/relationships/slide" Target="slide21.xml"/><Relationship Id="rId9" Type="http://schemas.openxmlformats.org/officeDocument/2006/relationships/slide" Target="slide17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document/d/1pH979OJpqIz7sYWxIIYXySvlw6QGbYkib-3iuxYJXBw/edit"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docs.google.com/document/d/1pH979OJpqIz7sYWxIIYXySvlw6QGbYkib-3iuxYJXBw/edi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image" Target="../media/image58.png"/><Relationship Id="rId10" Type="http://schemas.openxmlformats.org/officeDocument/2006/relationships/image" Target="../media/image62.jpg"/><Relationship Id="rId4" Type="http://schemas.openxmlformats.org/officeDocument/2006/relationships/image" Target="../media/image57.png"/><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png"/><Relationship Id="rId7" Type="http://schemas.openxmlformats.org/officeDocument/2006/relationships/image" Target="../media/image68.jp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67.jpg"/><Relationship Id="rId5" Type="http://schemas.openxmlformats.org/officeDocument/2006/relationships/image" Target="../media/image62.jpg"/><Relationship Id="rId4" Type="http://schemas.openxmlformats.org/officeDocument/2006/relationships/image" Target="../media/image66.jpg"/></Relationships>
</file>

<file path=ppt/slides/_rels/slide17.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6.jpg"/><Relationship Id="rId7"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71.png"/><Relationship Id="rId5" Type="http://schemas.openxmlformats.org/officeDocument/2006/relationships/image" Target="../media/image59.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18" Type="http://schemas.openxmlformats.org/officeDocument/2006/relationships/image" Target="../media/image89.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image" Target="../media/image88.png"/><Relationship Id="rId2" Type="http://schemas.openxmlformats.org/officeDocument/2006/relationships/notesSlide" Target="../notesSlides/notesSlide18.xml"/><Relationship Id="rId16" Type="http://schemas.openxmlformats.org/officeDocument/2006/relationships/image" Target="../media/image87.png"/><Relationship Id="rId1" Type="http://schemas.openxmlformats.org/officeDocument/2006/relationships/slideLayout" Target="../slideLayouts/slideLayout10.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9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lixir-europe.org/platforms/data/core-data-resources" TargetMode="External"/><Relationship Id="rId7" Type="http://schemas.openxmlformats.org/officeDocument/2006/relationships/image" Target="../media/image92.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s://elixir-europe.org/services/list" TargetMode="External"/><Relationship Id="rId5" Type="http://schemas.openxmlformats.org/officeDocument/2006/relationships/hyperlink" Target="https://elixir-europe.org/platforms/interoperability/rirs#RIRs" TargetMode="External"/><Relationship Id="rId4" Type="http://schemas.openxmlformats.org/officeDocument/2006/relationships/hyperlink" Target="https://elixir-europe.org/platforms/data/elixir-deposition-databases" TargetMode="External"/></Relationships>
</file>

<file path=ppt/slides/_rels/slide23.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hyperlink" Target="https://rdmkit.elixir-europe.org/" TargetMode="External"/><Relationship Id="rId7" Type="http://schemas.openxmlformats.org/officeDocument/2006/relationships/slide" Target="slide42.xml"/><Relationship Id="rId12"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ds-wizard.org/" TargetMode="External"/><Relationship Id="rId11" Type="http://schemas.openxmlformats.org/officeDocument/2006/relationships/slide" Target="slide70.xml"/><Relationship Id="rId5" Type="http://schemas.openxmlformats.org/officeDocument/2006/relationships/slide" Target="slide34.xml"/><Relationship Id="rId10" Type="http://schemas.openxmlformats.org/officeDocument/2006/relationships/slide" Target="slide64.xml"/><Relationship Id="rId4" Type="http://schemas.openxmlformats.org/officeDocument/2006/relationships/slide" Target="slide24.xml"/><Relationship Id="rId9" Type="http://schemas.openxmlformats.org/officeDocument/2006/relationships/hyperlink" Target="https://ega-archive.org/federated"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s://elixir-luxembourg.org/assets/uploads/ELIXIR-LU_Node_Service_Selection_Process.pn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s://ds-wizard.org/" TargetMode="External"/><Relationship Id="rId7" Type="http://schemas.openxmlformats.org/officeDocument/2006/relationships/image" Target="../media/image106.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4.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4.png"/><Relationship Id="rId4" Type="http://schemas.openxmlformats.org/officeDocument/2006/relationships/image" Target="../media/image109.png"/><Relationship Id="rId9" Type="http://schemas.openxmlformats.org/officeDocument/2006/relationships/image" Target="../media/image103.png"/></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17.png"/><Relationship Id="rId5" Type="http://schemas.openxmlformats.org/officeDocument/2006/relationships/image" Target="../media/image103.png"/><Relationship Id="rId4" Type="http://schemas.openxmlformats.org/officeDocument/2006/relationships/image" Target="../media/image116.png"/></Relationships>
</file>

<file path=ppt/slides/_rels/slide46.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9.png"/><Relationship Id="rId7" Type="http://schemas.openxmlformats.org/officeDocument/2006/relationships/image" Target="../media/image122.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121.png"/><Relationship Id="rId5" Type="http://schemas.openxmlformats.org/officeDocument/2006/relationships/image" Target="../media/image103.png"/><Relationship Id="rId4" Type="http://schemas.openxmlformats.org/officeDocument/2006/relationships/image" Target="../media/image120.png"/></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03.png"/><Relationship Id="rId5" Type="http://schemas.openxmlformats.org/officeDocument/2006/relationships/image" Target="../media/image126.png"/><Relationship Id="rId4" Type="http://schemas.openxmlformats.org/officeDocument/2006/relationships/image" Target="../media/image125.png"/></Relationships>
</file>

<file path=ppt/slides/_rels/slide4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129.png"/><Relationship Id="rId5" Type="http://schemas.openxmlformats.org/officeDocument/2006/relationships/image" Target="../media/image103.png"/><Relationship Id="rId4" Type="http://schemas.openxmlformats.org/officeDocument/2006/relationships/image" Target="../media/image128.png"/></Relationships>
</file>

<file path=ppt/slides/_rels/slide4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131.png"/><Relationship Id="rId4" Type="http://schemas.openxmlformats.org/officeDocument/2006/relationships/image" Target="../media/image103.png"/></Relationships>
</file>

<file path=ppt/slides/_rels/slide5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135.png"/><Relationship Id="rId11" Type="http://schemas.openxmlformats.org/officeDocument/2006/relationships/image" Target="../media/image103.png"/><Relationship Id="rId5" Type="http://schemas.openxmlformats.org/officeDocument/2006/relationships/image" Target="../media/image134.pn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png"/></Relationships>
</file>

<file path=ppt/slides/_rels/slide51.xml.rels><?xml version="1.0" encoding="UTF-8" standalone="yes"?>
<Relationships xmlns="http://schemas.openxmlformats.org/package/2006/relationships"><Relationship Id="rId8" Type="http://schemas.openxmlformats.org/officeDocument/2006/relationships/hyperlink" Target="https://researchers.ds-wizard.org/" TargetMode="External"/><Relationship Id="rId3" Type="http://schemas.openxmlformats.org/officeDocument/2006/relationships/image" Target="../media/image140.png"/><Relationship Id="rId7" Type="http://schemas.openxmlformats.org/officeDocument/2006/relationships/hyperlink" Target="https://vscht.ds-wizard.org/"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image" Target="../media/image103.png"/><Relationship Id="rId5" Type="http://schemas.openxmlformats.org/officeDocument/2006/relationships/image" Target="../media/image135.png"/><Relationship Id="rId4" Type="http://schemas.openxmlformats.org/officeDocument/2006/relationships/image" Target="../media/image141.png"/></Relationships>
</file>

<file path=ppt/slides/_rels/slide5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42.png"/><Relationship Id="rId7" Type="http://schemas.openxmlformats.org/officeDocument/2006/relationships/hyperlink" Target="https://discord.com/channels/693010138302513174/1102900416783597620"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144.png"/><Relationship Id="rId5" Type="http://schemas.openxmlformats.org/officeDocument/2006/relationships/image" Target="../media/image137.png"/><Relationship Id="rId4" Type="http://schemas.openxmlformats.org/officeDocument/2006/relationships/image" Target="../media/image143.png"/></Relationships>
</file>

<file path=ppt/slides/_rels/slide5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145.png"/></Relationships>
</file>

<file path=ppt/slides/_rels/slide54.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12.png"/><Relationship Id="rId3" Type="http://schemas.openxmlformats.org/officeDocument/2006/relationships/image" Target="../media/image110.png"/><Relationship Id="rId7" Type="http://schemas.openxmlformats.org/officeDocument/2006/relationships/image" Target="../media/image135.png"/><Relationship Id="rId12" Type="http://schemas.openxmlformats.org/officeDocument/2006/relationships/image" Target="../media/image111.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134.png"/><Relationship Id="rId11" Type="http://schemas.openxmlformats.org/officeDocument/2006/relationships/image" Target="../media/image146.png"/><Relationship Id="rId5" Type="http://schemas.openxmlformats.org/officeDocument/2006/relationships/image" Target="../media/image133.png"/><Relationship Id="rId15" Type="http://schemas.openxmlformats.org/officeDocument/2006/relationships/image" Target="../media/image147.pn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37.png"/><Relationship Id="rId14" Type="http://schemas.openxmlformats.org/officeDocument/2006/relationships/image" Target="../media/image11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150.png"/><Relationship Id="rId4" Type="http://schemas.openxmlformats.org/officeDocument/2006/relationships/image" Target="../media/image149.png"/></Relationships>
</file>

<file path=ppt/slides/_rels/slide5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58.xml"/><Relationship Id="rId1" Type="http://schemas.openxmlformats.org/officeDocument/2006/relationships/slideLayout" Target="../slideLayouts/slideLayout3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hyperlink" Target="https://github.com/ds-wizard" TargetMode="External"/><Relationship Id="rId10" Type="http://schemas.openxmlformats.org/officeDocument/2006/relationships/image" Target="../media/image157.png"/><Relationship Id="rId4" Type="http://schemas.openxmlformats.org/officeDocument/2006/relationships/hyperlink" Target="https://ds-wizard.org" TargetMode="External"/><Relationship Id="rId9" Type="http://schemas.openxmlformats.org/officeDocument/2006/relationships/image" Target="../media/image156.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hyperlink" Target="https://elixir-no.ds-wizard.org" TargetMode="External"/><Relationship Id="rId2" Type="http://schemas.openxmlformats.org/officeDocument/2006/relationships/notesSlide" Target="../notesSlides/notesSlide60.xml"/><Relationship Id="rId1" Type="http://schemas.openxmlformats.org/officeDocument/2006/relationships/slideLayout" Target="../slideLayouts/slideLayout36.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61.xml.rels><?xml version="1.0" encoding="UTF-8" standalone="yes"?>
<Relationships xmlns="http://schemas.openxmlformats.org/package/2006/relationships"><Relationship Id="rId3" Type="http://schemas.openxmlformats.org/officeDocument/2006/relationships/image" Target="../media/image162.png"/><Relationship Id="rId7" Type="http://schemas.openxmlformats.org/officeDocument/2006/relationships/image" Target="../media/image166.pn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82.png"/><Relationship Id="rId3" Type="http://schemas.openxmlformats.org/officeDocument/2006/relationships/image" Target="../media/image172.png"/><Relationship Id="rId7" Type="http://schemas.openxmlformats.org/officeDocument/2006/relationships/image" Target="../media/image176.png"/><Relationship Id="rId12" Type="http://schemas.openxmlformats.org/officeDocument/2006/relationships/image" Target="../media/image181.png"/><Relationship Id="rId17" Type="http://schemas.openxmlformats.org/officeDocument/2006/relationships/image" Target="../media/image186.png"/><Relationship Id="rId2" Type="http://schemas.openxmlformats.org/officeDocument/2006/relationships/notesSlide" Target="../notesSlides/notesSlide72.xml"/><Relationship Id="rId16" Type="http://schemas.openxmlformats.org/officeDocument/2006/relationships/image" Target="../media/image185.png"/><Relationship Id="rId1" Type="http://schemas.openxmlformats.org/officeDocument/2006/relationships/slideLayout" Target="../slideLayouts/slideLayout56.xml"/><Relationship Id="rId6" Type="http://schemas.openxmlformats.org/officeDocument/2006/relationships/image" Target="../media/image175.png"/><Relationship Id="rId11" Type="http://schemas.openxmlformats.org/officeDocument/2006/relationships/image" Target="../media/image180.png"/><Relationship Id="rId5" Type="http://schemas.openxmlformats.org/officeDocument/2006/relationships/image" Target="../media/image174.png"/><Relationship Id="rId15" Type="http://schemas.openxmlformats.org/officeDocument/2006/relationships/image" Target="../media/image184.png"/><Relationship Id="rId10" Type="http://schemas.openxmlformats.org/officeDocument/2006/relationships/image" Target="../media/image179.png"/><Relationship Id="rId4" Type="http://schemas.openxmlformats.org/officeDocument/2006/relationships/image" Target="../media/image173.png"/><Relationship Id="rId9" Type="http://schemas.openxmlformats.org/officeDocument/2006/relationships/image" Target="../media/image178.png"/><Relationship Id="rId14" Type="http://schemas.openxmlformats.org/officeDocument/2006/relationships/image" Target="../media/image183.png"/></Relationships>
</file>

<file path=ppt/slides/_rels/slide7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73.xml"/><Relationship Id="rId1" Type="http://schemas.openxmlformats.org/officeDocument/2006/relationships/slideLayout" Target="../slideLayouts/slideLayout58.xml"/><Relationship Id="rId4" Type="http://schemas.openxmlformats.org/officeDocument/2006/relationships/image" Target="../media/image188.png"/></Relationships>
</file>

<file path=ppt/slides/_rels/slide74.xml.rels><?xml version="1.0" encoding="UTF-8" standalone="yes"?>
<Relationships xmlns="http://schemas.openxmlformats.org/package/2006/relationships"><Relationship Id="rId8" Type="http://schemas.openxmlformats.org/officeDocument/2006/relationships/image" Target="../media/image194.png"/><Relationship Id="rId13" Type="http://schemas.openxmlformats.org/officeDocument/2006/relationships/image" Target="../media/image199.png"/><Relationship Id="rId18" Type="http://schemas.openxmlformats.org/officeDocument/2006/relationships/image" Target="../media/image204.png"/><Relationship Id="rId3" Type="http://schemas.openxmlformats.org/officeDocument/2006/relationships/image" Target="../media/image189.png"/><Relationship Id="rId21" Type="http://schemas.openxmlformats.org/officeDocument/2006/relationships/image" Target="../media/image207.png"/><Relationship Id="rId7" Type="http://schemas.openxmlformats.org/officeDocument/2006/relationships/image" Target="../media/image193.png"/><Relationship Id="rId12" Type="http://schemas.openxmlformats.org/officeDocument/2006/relationships/image" Target="../media/image198.png"/><Relationship Id="rId17" Type="http://schemas.openxmlformats.org/officeDocument/2006/relationships/image" Target="../media/image203.png"/><Relationship Id="rId2" Type="http://schemas.openxmlformats.org/officeDocument/2006/relationships/notesSlide" Target="../notesSlides/notesSlide74.xml"/><Relationship Id="rId16" Type="http://schemas.openxmlformats.org/officeDocument/2006/relationships/image" Target="../media/image202.png"/><Relationship Id="rId20" Type="http://schemas.openxmlformats.org/officeDocument/2006/relationships/image" Target="../media/image206.png"/><Relationship Id="rId1" Type="http://schemas.openxmlformats.org/officeDocument/2006/relationships/slideLayout" Target="../slideLayouts/slideLayout57.xml"/><Relationship Id="rId6" Type="http://schemas.openxmlformats.org/officeDocument/2006/relationships/image" Target="../media/image192.png"/><Relationship Id="rId11" Type="http://schemas.openxmlformats.org/officeDocument/2006/relationships/image" Target="../media/image197.png"/><Relationship Id="rId5" Type="http://schemas.openxmlformats.org/officeDocument/2006/relationships/image" Target="../media/image191.png"/><Relationship Id="rId15" Type="http://schemas.openxmlformats.org/officeDocument/2006/relationships/image" Target="../media/image201.png"/><Relationship Id="rId10" Type="http://schemas.openxmlformats.org/officeDocument/2006/relationships/image" Target="../media/image196.png"/><Relationship Id="rId19" Type="http://schemas.openxmlformats.org/officeDocument/2006/relationships/image" Target="../media/image205.png"/><Relationship Id="rId4" Type="http://schemas.openxmlformats.org/officeDocument/2006/relationships/image" Target="../media/image190.png"/><Relationship Id="rId9" Type="http://schemas.openxmlformats.org/officeDocument/2006/relationships/image" Target="../media/image195.png"/><Relationship Id="rId14" Type="http://schemas.openxmlformats.org/officeDocument/2006/relationships/image" Target="../media/image200.png"/><Relationship Id="rId22" Type="http://schemas.openxmlformats.org/officeDocument/2006/relationships/image" Target="../media/image208.png"/></Relationships>
</file>

<file path=ppt/slides/_rels/slide75.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5.xml"/><Relationship Id="rId1" Type="http://schemas.openxmlformats.org/officeDocument/2006/relationships/slideLayout" Target="../slideLayouts/slideLayout5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hyperlink" Target="https://docs.google.com/document/d/1pH979OJpqIz7sYWxIIYXySvlw6QGbYkib-3iuxYJXBw/edit"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210.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slide" Target="slide98.xml"/><Relationship Id="rId3" Type="http://schemas.openxmlformats.org/officeDocument/2006/relationships/hyperlink" Target="https://www.molgenis.org/" TargetMode="External"/><Relationship Id="rId7" Type="http://schemas.openxmlformats.org/officeDocument/2006/relationships/hyperlink" Target="https://fairsharing.org/"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slide" Target="slide87.xml"/><Relationship Id="rId11" Type="http://schemas.openxmlformats.org/officeDocument/2006/relationships/image" Target="../media/image93.png"/><Relationship Id="rId5" Type="http://schemas.openxmlformats.org/officeDocument/2006/relationships/hyperlink" Target="https://edamontology.org/page" TargetMode="External"/><Relationship Id="rId10" Type="http://schemas.openxmlformats.org/officeDocument/2006/relationships/slide" Target="slide121.xml"/><Relationship Id="rId4" Type="http://schemas.openxmlformats.org/officeDocument/2006/relationships/slide" Target="slide82.xml"/><Relationship Id="rId9" Type="http://schemas.openxmlformats.org/officeDocument/2006/relationships/hyperlink" Target="https://faircookbook.elixir-europe.org/content/home.html" TargetMode="Externa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83.xml"/><Relationship Id="rId1" Type="http://schemas.openxmlformats.org/officeDocument/2006/relationships/slideLayout" Target="../slideLayouts/slideLayout3.xml"/><Relationship Id="rId5" Type="http://schemas.openxmlformats.org/officeDocument/2006/relationships/image" Target="../media/image213.png"/><Relationship Id="rId4" Type="http://schemas.openxmlformats.org/officeDocument/2006/relationships/image" Target="../media/image212.png"/></Relationships>
</file>

<file path=ppt/slides/_rels/slide84.xml.rels><?xml version="1.0" encoding="UTF-8" standalone="yes"?>
<Relationships xmlns="http://schemas.openxmlformats.org/package/2006/relationships"><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notesSlide" Target="../notesSlides/notesSlide84.xml"/><Relationship Id="rId1" Type="http://schemas.openxmlformats.org/officeDocument/2006/relationships/slideLayout" Target="../slideLayouts/slideLayout3.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85.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85.xml"/><Relationship Id="rId1" Type="http://schemas.openxmlformats.org/officeDocument/2006/relationships/slideLayout" Target="../slideLayouts/slideLayout3.xml"/><Relationship Id="rId5" Type="http://schemas.openxmlformats.org/officeDocument/2006/relationships/hyperlink" Target="https://fairgenomes.org" TargetMode="External"/><Relationship Id="rId4" Type="http://schemas.openxmlformats.org/officeDocument/2006/relationships/image" Target="../media/image220.png"/></Relationships>
</file>

<file path=ppt/slides/_rels/slide86.xml.rels><?xml version="1.0" encoding="UTF-8" standalone="yes"?>
<Relationships xmlns="http://schemas.openxmlformats.org/package/2006/relationships"><Relationship Id="rId13" Type="http://schemas.openxmlformats.org/officeDocument/2006/relationships/image" Target="../media/image231.png"/><Relationship Id="rId18" Type="http://schemas.openxmlformats.org/officeDocument/2006/relationships/image" Target="../media/image236.png"/><Relationship Id="rId26" Type="http://schemas.openxmlformats.org/officeDocument/2006/relationships/image" Target="../media/image244.png"/><Relationship Id="rId21" Type="http://schemas.openxmlformats.org/officeDocument/2006/relationships/image" Target="../media/image239.png"/><Relationship Id="rId34" Type="http://schemas.openxmlformats.org/officeDocument/2006/relationships/image" Target="../media/image252.png"/><Relationship Id="rId7" Type="http://schemas.openxmlformats.org/officeDocument/2006/relationships/image" Target="../media/image225.png"/><Relationship Id="rId12" Type="http://schemas.openxmlformats.org/officeDocument/2006/relationships/image" Target="../media/image230.png"/><Relationship Id="rId17" Type="http://schemas.openxmlformats.org/officeDocument/2006/relationships/image" Target="../media/image235.png"/><Relationship Id="rId25" Type="http://schemas.openxmlformats.org/officeDocument/2006/relationships/image" Target="../media/image243.png"/><Relationship Id="rId33" Type="http://schemas.openxmlformats.org/officeDocument/2006/relationships/image" Target="../media/image251.png"/><Relationship Id="rId38" Type="http://schemas.openxmlformats.org/officeDocument/2006/relationships/hyperlink" Target="mailto:molgenis-support@umcg.nl" TargetMode="External"/><Relationship Id="rId2" Type="http://schemas.openxmlformats.org/officeDocument/2006/relationships/notesSlide" Target="../notesSlides/notesSlide86.xml"/><Relationship Id="rId16" Type="http://schemas.openxmlformats.org/officeDocument/2006/relationships/image" Target="../media/image234.png"/><Relationship Id="rId20" Type="http://schemas.openxmlformats.org/officeDocument/2006/relationships/image" Target="../media/image238.png"/><Relationship Id="rId29" Type="http://schemas.openxmlformats.org/officeDocument/2006/relationships/image" Target="../media/image247.png"/><Relationship Id="rId1" Type="http://schemas.openxmlformats.org/officeDocument/2006/relationships/slideLayout" Target="../slideLayouts/slideLayout3.xml"/><Relationship Id="rId6" Type="http://schemas.openxmlformats.org/officeDocument/2006/relationships/image" Target="../media/image224.png"/><Relationship Id="rId11" Type="http://schemas.openxmlformats.org/officeDocument/2006/relationships/image" Target="../media/image229.png"/><Relationship Id="rId24" Type="http://schemas.openxmlformats.org/officeDocument/2006/relationships/image" Target="../media/image242.png"/><Relationship Id="rId32" Type="http://schemas.openxmlformats.org/officeDocument/2006/relationships/image" Target="../media/image250.png"/><Relationship Id="rId37" Type="http://schemas.openxmlformats.org/officeDocument/2006/relationships/hyperlink" Target="mailto:k.j.van.der.velde@umcg.nl" TargetMode="External"/><Relationship Id="rId5" Type="http://schemas.openxmlformats.org/officeDocument/2006/relationships/image" Target="../media/image223.png"/><Relationship Id="rId15" Type="http://schemas.openxmlformats.org/officeDocument/2006/relationships/image" Target="../media/image233.png"/><Relationship Id="rId23" Type="http://schemas.openxmlformats.org/officeDocument/2006/relationships/image" Target="../media/image241.png"/><Relationship Id="rId28" Type="http://schemas.openxmlformats.org/officeDocument/2006/relationships/image" Target="../media/image246.png"/><Relationship Id="rId36" Type="http://schemas.openxmlformats.org/officeDocument/2006/relationships/image" Target="../media/image254.png"/><Relationship Id="rId10" Type="http://schemas.openxmlformats.org/officeDocument/2006/relationships/image" Target="../media/image228.png"/><Relationship Id="rId19" Type="http://schemas.openxmlformats.org/officeDocument/2006/relationships/image" Target="../media/image237.png"/><Relationship Id="rId31" Type="http://schemas.openxmlformats.org/officeDocument/2006/relationships/image" Target="../media/image249.png"/><Relationship Id="rId4" Type="http://schemas.openxmlformats.org/officeDocument/2006/relationships/image" Target="../media/image222.png"/><Relationship Id="rId9" Type="http://schemas.openxmlformats.org/officeDocument/2006/relationships/image" Target="../media/image227.png"/><Relationship Id="rId14" Type="http://schemas.openxmlformats.org/officeDocument/2006/relationships/image" Target="../media/image232.png"/><Relationship Id="rId22" Type="http://schemas.openxmlformats.org/officeDocument/2006/relationships/image" Target="../media/image240.png"/><Relationship Id="rId27" Type="http://schemas.openxmlformats.org/officeDocument/2006/relationships/image" Target="../media/image245.png"/><Relationship Id="rId30" Type="http://schemas.openxmlformats.org/officeDocument/2006/relationships/image" Target="../media/image248.png"/><Relationship Id="rId35" Type="http://schemas.openxmlformats.org/officeDocument/2006/relationships/image" Target="../media/image253.png"/><Relationship Id="rId8" Type="http://schemas.openxmlformats.org/officeDocument/2006/relationships/image" Target="../media/image226.png"/><Relationship Id="rId3" Type="http://schemas.openxmlformats.org/officeDocument/2006/relationships/image" Target="../media/image221.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hyperlink" Target="http://biocatalogue.org/" TargetMode="External"/><Relationship Id="rId2" Type="http://schemas.openxmlformats.org/officeDocument/2006/relationships/notesSlide" Target="../notesSlides/notesSlide88.xml"/><Relationship Id="rId1" Type="http://schemas.openxmlformats.org/officeDocument/2006/relationships/slideLayout" Target="../slideLayouts/slideLayout96.xml"/><Relationship Id="rId4" Type="http://schemas.openxmlformats.org/officeDocument/2006/relationships/image" Target="../media/image255.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96.xml"/></Relationships>
</file>

<file path=ppt/slides/_rels/slide90.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90.xml"/><Relationship Id="rId1" Type="http://schemas.openxmlformats.org/officeDocument/2006/relationships/slideLayout" Target="../slideLayouts/slideLayout96.xml"/></Relationships>
</file>

<file path=ppt/slides/_rels/slide91.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91.xml"/><Relationship Id="rId1" Type="http://schemas.openxmlformats.org/officeDocument/2006/relationships/slideLayout" Target="../slideLayouts/slideLayout118.xml"/></Relationships>
</file>

<file path=ppt/slides/_rels/slide92.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92.xml"/><Relationship Id="rId1" Type="http://schemas.openxmlformats.org/officeDocument/2006/relationships/slideLayout" Target="../slideLayouts/slideLayout118.xml"/></Relationships>
</file>

<file path=ppt/slides/_rels/slide93.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93.xml"/><Relationship Id="rId1" Type="http://schemas.openxmlformats.org/officeDocument/2006/relationships/slideLayout" Target="../slideLayouts/slideLayout118.xml"/></Relationships>
</file>

<file path=ppt/slides/_rels/slide9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94.xml"/><Relationship Id="rId1" Type="http://schemas.openxmlformats.org/officeDocument/2006/relationships/slideLayout" Target="../slideLayouts/slideLayout118.xml"/><Relationship Id="rId5" Type="http://schemas.openxmlformats.org/officeDocument/2006/relationships/image" Target="../media/image262.png"/><Relationship Id="rId4" Type="http://schemas.openxmlformats.org/officeDocument/2006/relationships/image" Target="../media/image261.png"/></Relationships>
</file>

<file path=ppt/slides/_rels/slide9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95.xml"/><Relationship Id="rId1" Type="http://schemas.openxmlformats.org/officeDocument/2006/relationships/slideLayout" Target="../slideLayouts/slideLayout118.xml"/><Relationship Id="rId4" Type="http://schemas.openxmlformats.org/officeDocument/2006/relationships/hyperlink" Target="https://edamontology.github.io/edam-browser/"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96.xml"/><Relationship Id="rId1" Type="http://schemas.openxmlformats.org/officeDocument/2006/relationships/slideLayout" Target="../slideLayouts/slideLayout118.xml"/><Relationship Id="rId5" Type="http://schemas.openxmlformats.org/officeDocument/2006/relationships/image" Target="../media/image266.png"/><Relationship Id="rId4" Type="http://schemas.openxmlformats.org/officeDocument/2006/relationships/image" Target="../media/image265.png"/></Relationships>
</file>

<file path=ppt/slides/_rels/slide97.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97.xml"/><Relationship Id="rId1" Type="http://schemas.openxmlformats.org/officeDocument/2006/relationships/slideLayout" Target="../slideLayouts/slideLayout118.xml"/><Relationship Id="rId4" Type="http://schemas.openxmlformats.org/officeDocument/2006/relationships/image" Target="../media/image268.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8" Type="http://schemas.openxmlformats.org/officeDocument/2006/relationships/image" Target="../media/image274.png"/><Relationship Id="rId3" Type="http://schemas.openxmlformats.org/officeDocument/2006/relationships/image" Target="../media/image269.jpg"/><Relationship Id="rId7" Type="http://schemas.openxmlformats.org/officeDocument/2006/relationships/image" Target="../media/image273.png"/><Relationship Id="rId2" Type="http://schemas.openxmlformats.org/officeDocument/2006/relationships/notesSlide" Target="../notesSlides/notesSlide99.xml"/><Relationship Id="rId1" Type="http://schemas.openxmlformats.org/officeDocument/2006/relationships/slideLayout" Target="../slideLayouts/slideLayout79.xml"/><Relationship Id="rId6" Type="http://schemas.openxmlformats.org/officeDocument/2006/relationships/image" Target="../media/image272.png"/><Relationship Id="rId5" Type="http://schemas.openxmlformats.org/officeDocument/2006/relationships/image" Target="../media/image271.png"/><Relationship Id="rId10" Type="http://schemas.openxmlformats.org/officeDocument/2006/relationships/image" Target="../media/image276.png"/><Relationship Id="rId4" Type="http://schemas.openxmlformats.org/officeDocument/2006/relationships/image" Target="../media/image270.png"/><Relationship Id="rId9" Type="http://schemas.openxmlformats.org/officeDocument/2006/relationships/image" Target="../media/image275.jpg"/></Relationships>
</file>

<file path=ppt/slides/_rels/slide100.xml.rels><?xml version="1.0" encoding="UTF-8" standalone="yes"?>
<Relationships xmlns="http://schemas.openxmlformats.org/package/2006/relationships"><Relationship Id="rId8" Type="http://schemas.openxmlformats.org/officeDocument/2006/relationships/image" Target="../media/image282.png"/><Relationship Id="rId3" Type="http://schemas.openxmlformats.org/officeDocument/2006/relationships/image" Target="../media/image277.png"/><Relationship Id="rId7" Type="http://schemas.openxmlformats.org/officeDocument/2006/relationships/image" Target="../media/image281.jpg"/><Relationship Id="rId2" Type="http://schemas.openxmlformats.org/officeDocument/2006/relationships/notesSlide" Target="../notesSlides/notesSlide100.xml"/><Relationship Id="rId1" Type="http://schemas.openxmlformats.org/officeDocument/2006/relationships/slideLayout" Target="../slideLayouts/slideLayout80.xml"/><Relationship Id="rId6" Type="http://schemas.openxmlformats.org/officeDocument/2006/relationships/image" Target="../media/image280.png"/><Relationship Id="rId5" Type="http://schemas.openxmlformats.org/officeDocument/2006/relationships/image" Target="../media/image279.jpg"/><Relationship Id="rId4" Type="http://schemas.openxmlformats.org/officeDocument/2006/relationships/image" Target="../media/image278.jpg"/></Relationships>
</file>

<file path=ppt/slides/_rels/slide101.xml.rels><?xml version="1.0" encoding="UTF-8" standalone="yes"?>
<Relationships xmlns="http://schemas.openxmlformats.org/package/2006/relationships"><Relationship Id="rId8" Type="http://schemas.openxmlformats.org/officeDocument/2006/relationships/image" Target="../media/image288.png"/><Relationship Id="rId3" Type="http://schemas.openxmlformats.org/officeDocument/2006/relationships/image" Target="../media/image283.png"/><Relationship Id="rId7" Type="http://schemas.openxmlformats.org/officeDocument/2006/relationships/image" Target="../media/image287.png"/><Relationship Id="rId2" Type="http://schemas.openxmlformats.org/officeDocument/2006/relationships/notesSlide" Target="../notesSlides/notesSlide101.xml"/><Relationship Id="rId1" Type="http://schemas.openxmlformats.org/officeDocument/2006/relationships/slideLayout" Target="../slideLayouts/slideLayout84.xml"/><Relationship Id="rId6" Type="http://schemas.openxmlformats.org/officeDocument/2006/relationships/image" Target="../media/image286.png"/><Relationship Id="rId11" Type="http://schemas.openxmlformats.org/officeDocument/2006/relationships/image" Target="../media/image291.png"/><Relationship Id="rId5" Type="http://schemas.openxmlformats.org/officeDocument/2006/relationships/image" Target="../media/image285.png"/><Relationship Id="rId10" Type="http://schemas.openxmlformats.org/officeDocument/2006/relationships/image" Target="../media/image290.png"/><Relationship Id="rId4" Type="http://schemas.openxmlformats.org/officeDocument/2006/relationships/image" Target="../media/image284.png"/><Relationship Id="rId9" Type="http://schemas.openxmlformats.org/officeDocument/2006/relationships/image" Target="../media/image289.png"/></Relationships>
</file>

<file path=ppt/slides/_rels/slide102.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302.png"/><Relationship Id="rId3" Type="http://schemas.openxmlformats.org/officeDocument/2006/relationships/image" Target="../media/image292.png"/><Relationship Id="rId7" Type="http://schemas.openxmlformats.org/officeDocument/2006/relationships/image" Target="../media/image296.png"/><Relationship Id="rId12" Type="http://schemas.openxmlformats.org/officeDocument/2006/relationships/image" Target="../media/image301.png"/><Relationship Id="rId2" Type="http://schemas.openxmlformats.org/officeDocument/2006/relationships/notesSlide" Target="../notesSlides/notesSlide102.xml"/><Relationship Id="rId1" Type="http://schemas.openxmlformats.org/officeDocument/2006/relationships/slideLayout" Target="../slideLayouts/slideLayout84.xml"/><Relationship Id="rId6" Type="http://schemas.openxmlformats.org/officeDocument/2006/relationships/image" Target="../media/image295.png"/><Relationship Id="rId11" Type="http://schemas.openxmlformats.org/officeDocument/2006/relationships/image" Target="../media/image300.png"/><Relationship Id="rId5" Type="http://schemas.openxmlformats.org/officeDocument/2006/relationships/image" Target="../media/image294.png"/><Relationship Id="rId10" Type="http://schemas.openxmlformats.org/officeDocument/2006/relationships/image" Target="../media/image299.png"/><Relationship Id="rId4" Type="http://schemas.openxmlformats.org/officeDocument/2006/relationships/image" Target="../media/image293.png"/><Relationship Id="rId9" Type="http://schemas.openxmlformats.org/officeDocument/2006/relationships/image" Target="../media/image298.png"/><Relationship Id="rId14" Type="http://schemas.openxmlformats.org/officeDocument/2006/relationships/image" Target="../media/image303.png"/></Relationships>
</file>

<file path=ppt/slides/_rels/slide103.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304.png"/><Relationship Id="rId7" Type="http://schemas.openxmlformats.org/officeDocument/2006/relationships/image" Target="../media/image308.png"/><Relationship Id="rId12" Type="http://schemas.openxmlformats.org/officeDocument/2006/relationships/image" Target="../media/image313.png"/><Relationship Id="rId2" Type="http://schemas.openxmlformats.org/officeDocument/2006/relationships/notesSlide" Target="../notesSlides/notesSlide103.xml"/><Relationship Id="rId1" Type="http://schemas.openxmlformats.org/officeDocument/2006/relationships/slideLayout" Target="../slideLayouts/slideLayout84.xml"/><Relationship Id="rId6" Type="http://schemas.openxmlformats.org/officeDocument/2006/relationships/image" Target="../media/image307.png"/><Relationship Id="rId11" Type="http://schemas.openxmlformats.org/officeDocument/2006/relationships/image" Target="../media/image312.png"/><Relationship Id="rId5" Type="http://schemas.openxmlformats.org/officeDocument/2006/relationships/image" Target="../media/image306.png"/><Relationship Id="rId10" Type="http://schemas.openxmlformats.org/officeDocument/2006/relationships/image" Target="../media/image311.png"/><Relationship Id="rId4" Type="http://schemas.openxmlformats.org/officeDocument/2006/relationships/image" Target="../media/image305.png"/><Relationship Id="rId9" Type="http://schemas.openxmlformats.org/officeDocument/2006/relationships/image" Target="../media/image310.png"/></Relationships>
</file>

<file path=ppt/slides/_rels/slide104.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notesSlide" Target="../notesSlides/notesSlide104.xml"/><Relationship Id="rId1" Type="http://schemas.openxmlformats.org/officeDocument/2006/relationships/slideLayout" Target="../slideLayouts/slideLayout71.xml"/><Relationship Id="rId5" Type="http://schemas.openxmlformats.org/officeDocument/2006/relationships/image" Target="../media/image316.png"/><Relationship Id="rId4" Type="http://schemas.openxmlformats.org/officeDocument/2006/relationships/image" Target="../media/image315.png"/></Relationships>
</file>

<file path=ppt/slides/_rels/slide105.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notesSlide" Target="../notesSlides/notesSlide105.xml"/><Relationship Id="rId1" Type="http://schemas.openxmlformats.org/officeDocument/2006/relationships/slideLayout" Target="../slideLayouts/slideLayout73.xml"/><Relationship Id="rId6" Type="http://schemas.openxmlformats.org/officeDocument/2006/relationships/image" Target="../media/image320.png"/><Relationship Id="rId5" Type="http://schemas.openxmlformats.org/officeDocument/2006/relationships/image" Target="../media/image319.png"/><Relationship Id="rId4" Type="http://schemas.openxmlformats.org/officeDocument/2006/relationships/image" Target="../media/image318.png"/></Relationships>
</file>

<file path=ppt/slides/_rels/slide106.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106.xml"/><Relationship Id="rId1" Type="http://schemas.openxmlformats.org/officeDocument/2006/relationships/slideLayout" Target="../slideLayouts/slideLayout73.xml"/></Relationships>
</file>

<file path=ppt/slides/_rels/slide107.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notesSlide" Target="../notesSlides/notesSlide107.xml"/><Relationship Id="rId1" Type="http://schemas.openxmlformats.org/officeDocument/2006/relationships/slideLayout" Target="../slideLayouts/slideLayout73.xml"/></Relationships>
</file>

<file path=ppt/slides/_rels/slide108.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notesSlide" Target="../notesSlides/notesSlide108.xml"/><Relationship Id="rId1" Type="http://schemas.openxmlformats.org/officeDocument/2006/relationships/slideLayout" Target="../slideLayouts/slideLayout73.xml"/></Relationships>
</file>

<file path=ppt/slides/_rels/slide109.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notesSlide" Target="../notesSlides/notesSlide109.xml"/><Relationship Id="rId1" Type="http://schemas.openxmlformats.org/officeDocument/2006/relationships/slideLayout" Target="../slideLayouts/slideLayout73.xml"/><Relationship Id="rId4" Type="http://schemas.openxmlformats.org/officeDocument/2006/relationships/image" Target="../media/image324.png"/></Relationships>
</file>

<file path=ppt/slides/_rels/slide110.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notesSlide" Target="../notesSlides/notesSlide110.xml"/><Relationship Id="rId1" Type="http://schemas.openxmlformats.org/officeDocument/2006/relationships/slideLayout" Target="../slideLayouts/slideLayout84.xml"/></Relationships>
</file>

<file path=ppt/slides/_rels/slide111.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11.xml"/><Relationship Id="rId1" Type="http://schemas.openxmlformats.org/officeDocument/2006/relationships/slideLayout" Target="../slideLayouts/slideLayout84.xml"/></Relationships>
</file>

<file path=ppt/slides/_rels/slide112.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12.xml"/><Relationship Id="rId1" Type="http://schemas.openxmlformats.org/officeDocument/2006/relationships/slideLayout" Target="../slideLayouts/slideLayout84.xml"/></Relationships>
</file>

<file path=ppt/slides/_rels/slide113.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13.xml"/><Relationship Id="rId1" Type="http://schemas.openxmlformats.org/officeDocument/2006/relationships/slideLayout" Target="../slideLayouts/slideLayout84.xml"/></Relationships>
</file>

<file path=ppt/slides/_rels/slide114.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14.xml"/><Relationship Id="rId1" Type="http://schemas.openxmlformats.org/officeDocument/2006/relationships/slideLayout" Target="../slideLayouts/slideLayout8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8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8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8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84.xml"/></Relationships>
</file>

<file path=ppt/slides/_rels/slide119.xml.rels><?xml version="1.0" encoding="UTF-8" standalone="yes"?>
<Relationships xmlns="http://schemas.openxmlformats.org/package/2006/relationships"><Relationship Id="rId8" Type="http://schemas.openxmlformats.org/officeDocument/2006/relationships/image" Target="../media/image331.png"/><Relationship Id="rId3" Type="http://schemas.openxmlformats.org/officeDocument/2006/relationships/image" Target="../media/image326.png"/><Relationship Id="rId7" Type="http://schemas.openxmlformats.org/officeDocument/2006/relationships/image" Target="../media/image330.png"/><Relationship Id="rId2" Type="http://schemas.openxmlformats.org/officeDocument/2006/relationships/notesSlide" Target="../notesSlides/notesSlide119.xml"/><Relationship Id="rId1" Type="http://schemas.openxmlformats.org/officeDocument/2006/relationships/slideLayout" Target="../slideLayouts/slideLayout84.xml"/><Relationship Id="rId6" Type="http://schemas.openxmlformats.org/officeDocument/2006/relationships/image" Target="../media/image329.png"/><Relationship Id="rId5" Type="http://schemas.openxmlformats.org/officeDocument/2006/relationships/image" Target="../media/image328.png"/><Relationship Id="rId4" Type="http://schemas.openxmlformats.org/officeDocument/2006/relationships/image" Target="../media/image327.png"/></Relationships>
</file>

<file path=ppt/slides/_rels/slide120.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notesSlide" Target="../notesSlides/notesSlide120.xml"/><Relationship Id="rId1" Type="http://schemas.openxmlformats.org/officeDocument/2006/relationships/slideLayout" Target="../slideLayouts/slideLayout73.xml"/><Relationship Id="rId5" Type="http://schemas.openxmlformats.org/officeDocument/2006/relationships/image" Target="../media/image303.png"/><Relationship Id="rId4" Type="http://schemas.openxmlformats.org/officeDocument/2006/relationships/image" Target="../media/image333.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334.jpg"/><Relationship Id="rId2" Type="http://schemas.openxmlformats.org/officeDocument/2006/relationships/notesSlide" Target="../notesSlides/notesSlide122.xml"/><Relationship Id="rId1" Type="http://schemas.openxmlformats.org/officeDocument/2006/relationships/slideLayout" Target="../slideLayouts/slideLayout3.xml"/><Relationship Id="rId4" Type="http://schemas.openxmlformats.org/officeDocument/2006/relationships/hyperlink" Target="https://faircookbook.elixir-europe.org/"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hyperlink" Target="https://elixir-luxembourg.org/assets/uploads/ELIXIR-LU_Node_Service_Selection_Process.png" TargetMode="External"/><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hyperlink" Target="https://docs.google.com/document/d/1pH979OJpqIz7sYWxIIYXySvlw6QGbYkib-3iuxYJXBw/edit" TargetMode="External"/><Relationship Id="rId2" Type="http://schemas.openxmlformats.org/officeDocument/2006/relationships/notesSlide" Target="../notesSlides/notesSlide127.xml"/><Relationship Id="rId1" Type="http://schemas.openxmlformats.org/officeDocument/2006/relationships/slideLayout" Target="../slideLayouts/slideLayout3.xml"/><Relationship Id="rId4" Type="http://schemas.openxmlformats.org/officeDocument/2006/relationships/image" Target="../media/image210.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image" Target="../media/image336.png"/><Relationship Id="rId7" Type="http://schemas.openxmlformats.org/officeDocument/2006/relationships/hyperlink" Target="mailto:Toegangtotdata@zonmw.nl" TargetMode="External"/><Relationship Id="rId2" Type="http://schemas.openxmlformats.org/officeDocument/2006/relationships/notesSlide" Target="../notesSlides/notesSlide130.xml"/><Relationship Id="rId1" Type="http://schemas.openxmlformats.org/officeDocument/2006/relationships/slideLayout" Target="../slideLayouts/slideLayout119.xml"/><Relationship Id="rId6" Type="http://schemas.openxmlformats.org/officeDocument/2006/relationships/hyperlink" Target="https://www.zonmw.nl/nl/alles-over-fair-datamanagement-bij-zonmw" TargetMode="External"/><Relationship Id="rId5" Type="http://schemas.openxmlformats.org/officeDocument/2006/relationships/image" Target="../media/image338.jpg"/><Relationship Id="rId4" Type="http://schemas.openxmlformats.org/officeDocument/2006/relationships/image" Target="../media/image337.png"/></Relationships>
</file>

<file path=ppt/slides/_rels/slide131.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notesSlide" Target="../notesSlides/notesSlide131.xml"/><Relationship Id="rId1" Type="http://schemas.openxmlformats.org/officeDocument/2006/relationships/slideLayout" Target="../slideLayouts/slideLayout12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20.xml"/></Relationships>
</file>

<file path=ppt/slides/_rels/slide133.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33.xml"/><Relationship Id="rId1" Type="http://schemas.openxmlformats.org/officeDocument/2006/relationships/slideLayout" Target="../slideLayouts/slideLayout120.xml"/></Relationships>
</file>

<file path=ppt/slides/_rels/slide134.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notesSlide" Target="../notesSlides/notesSlide134.xml"/><Relationship Id="rId1" Type="http://schemas.openxmlformats.org/officeDocument/2006/relationships/slideLayout" Target="../slideLayouts/slideLayout120.xml"/><Relationship Id="rId4" Type="http://schemas.openxmlformats.org/officeDocument/2006/relationships/image" Target="../media/image342.png"/></Relationships>
</file>

<file path=ppt/slides/_rels/slide135.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135.xml"/><Relationship Id="rId1" Type="http://schemas.openxmlformats.org/officeDocument/2006/relationships/slideLayout" Target="../slideLayouts/slideLayout120.xml"/><Relationship Id="rId6" Type="http://schemas.openxmlformats.org/officeDocument/2006/relationships/image" Target="../media/image345.png"/><Relationship Id="rId5" Type="http://schemas.openxmlformats.org/officeDocument/2006/relationships/image" Target="../media/image344.png"/><Relationship Id="rId4" Type="http://schemas.openxmlformats.org/officeDocument/2006/relationships/hyperlink" Target="https://www.zonmw.nl/fileadmin/zonmw/documenten/Corporate/Engelse_website/Grant_Terms_and_Conditions_from_1st_July_2013.pdf"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notesSlide" Target="../notesSlides/notesSlide136.xml"/><Relationship Id="rId1" Type="http://schemas.openxmlformats.org/officeDocument/2006/relationships/slideLayout" Target="../slideLayouts/slideLayout121.xml"/></Relationships>
</file>

<file path=ppt/slides/_rels/slide137.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137.xml"/><Relationship Id="rId1" Type="http://schemas.openxmlformats.org/officeDocument/2006/relationships/slideLayout" Target="../slideLayouts/slideLayout122.xml"/></Relationships>
</file>

<file path=ppt/slides/_rels/slide138.xml.rels><?xml version="1.0" encoding="UTF-8" standalone="yes"?>
<Relationships xmlns="http://schemas.openxmlformats.org/package/2006/relationships"><Relationship Id="rId3" Type="http://schemas.openxmlformats.org/officeDocument/2006/relationships/hyperlink" Target="https://www.zonmw.nl/nl/fair-metadata-en-data-onderzoeksprojecten#section-174370" TargetMode="External"/><Relationship Id="rId2" Type="http://schemas.openxmlformats.org/officeDocument/2006/relationships/notesSlide" Target="../notesSlides/notesSlide138.xml"/><Relationship Id="rId1" Type="http://schemas.openxmlformats.org/officeDocument/2006/relationships/slideLayout" Target="../slideLayouts/slideLayout122.xml"/><Relationship Id="rId4" Type="http://schemas.openxmlformats.org/officeDocument/2006/relationships/hyperlink" Target="https://www.zonmw.nl/nl/instructies-over-fair-datamanagement-voor-subsidieaanvragers"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www.zonmw.nl/nl/voorbereiding-van-fair-datamanagement-onderzoeksprojecten" TargetMode="External"/><Relationship Id="rId2" Type="http://schemas.openxmlformats.org/officeDocument/2006/relationships/notesSlide" Target="../notesSlides/notesSlide139.xml"/><Relationship Id="rId1" Type="http://schemas.openxmlformats.org/officeDocument/2006/relationships/slideLayout" Target="../slideLayouts/slideLayout122.xml"/></Relationships>
</file>

<file path=ppt/slides/_rels/slide140.xml.rels><?xml version="1.0" encoding="UTF-8" standalone="yes"?>
<Relationships xmlns="http://schemas.openxmlformats.org/package/2006/relationships"><Relationship Id="rId3" Type="http://schemas.openxmlformats.org/officeDocument/2006/relationships/hyperlink" Target="https://www.zonmw.nl/nl/instructies-over-rapportage-over-fair-datamanagement-met-kerngegevens" TargetMode="External"/><Relationship Id="rId2" Type="http://schemas.openxmlformats.org/officeDocument/2006/relationships/notesSlide" Target="../notesSlides/notesSlide140.xml"/><Relationship Id="rId1" Type="http://schemas.openxmlformats.org/officeDocument/2006/relationships/slideLayout" Target="../slideLayouts/slideLayout123.xml"/></Relationships>
</file>

<file path=ppt/slides/_rels/slide141.xml.rels><?xml version="1.0" encoding="UTF-8" standalone="yes"?>
<Relationships xmlns="http://schemas.openxmlformats.org/package/2006/relationships"><Relationship Id="rId3" Type="http://schemas.openxmlformats.org/officeDocument/2006/relationships/hyperlink" Target="https://www.zonmw.nl/en/research-and-results/fair-data-data-management/data-management-at-zonmw/monitoring-the-outcome-of-data-management/" TargetMode="External"/><Relationship Id="rId2" Type="http://schemas.openxmlformats.org/officeDocument/2006/relationships/notesSlide" Target="../notesSlides/notesSlide141.xml"/><Relationship Id="rId1" Type="http://schemas.openxmlformats.org/officeDocument/2006/relationships/slideLayout" Target="../slideLayouts/slideLayout123.xml"/><Relationship Id="rId4" Type="http://schemas.openxmlformats.org/officeDocument/2006/relationships/image" Target="../media/image348.jpg"/></Relationships>
</file>

<file path=ppt/slides/_rels/slide142.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142.xml"/><Relationship Id="rId1" Type="http://schemas.openxmlformats.org/officeDocument/2006/relationships/slideLayout" Target="../slideLayouts/slideLayout120.xml"/><Relationship Id="rId5" Type="http://schemas.openxmlformats.org/officeDocument/2006/relationships/image" Target="../media/image351.png"/><Relationship Id="rId4" Type="http://schemas.openxmlformats.org/officeDocument/2006/relationships/image" Target="../media/image350.png"/></Relationships>
</file>

<file path=ppt/slides/_rels/slide143.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notesSlide" Target="../notesSlides/notesSlide143.xml"/><Relationship Id="rId1" Type="http://schemas.openxmlformats.org/officeDocument/2006/relationships/slideLayout" Target="../slideLayouts/slideLayout120.xml"/></Relationships>
</file>

<file path=ppt/slides/_rels/slide144.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144.xml"/><Relationship Id="rId1" Type="http://schemas.openxmlformats.org/officeDocument/2006/relationships/slideLayout" Target="../slideLayouts/slideLayout124.xml"/><Relationship Id="rId4" Type="http://schemas.openxmlformats.org/officeDocument/2006/relationships/image" Target="../media/image354.jpg"/></Relationships>
</file>

<file path=ppt/slides/_rels/slide145.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notesSlide" Target="../notesSlides/notesSlide145.xml"/><Relationship Id="rId1" Type="http://schemas.openxmlformats.org/officeDocument/2006/relationships/slideLayout" Target="../slideLayouts/slideLayout121.xml"/><Relationship Id="rId6" Type="http://schemas.openxmlformats.org/officeDocument/2006/relationships/image" Target="../media/image357.png"/><Relationship Id="rId5" Type="http://schemas.openxmlformats.org/officeDocument/2006/relationships/image" Target="../media/image356.png"/><Relationship Id="rId4" Type="http://schemas.openxmlformats.org/officeDocument/2006/relationships/hyperlink" Target="https://www.zonmw.nl/en/fair-data-background"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358.png"/><Relationship Id="rId7" Type="http://schemas.openxmlformats.org/officeDocument/2006/relationships/hyperlink" Target="about:blank" TargetMode="External"/><Relationship Id="rId2" Type="http://schemas.openxmlformats.org/officeDocument/2006/relationships/notesSlide" Target="../notesSlides/notesSlide146.xml"/><Relationship Id="rId1" Type="http://schemas.openxmlformats.org/officeDocument/2006/relationships/slideLayout" Target="../slideLayouts/slideLayout120.xml"/><Relationship Id="rId6" Type="http://schemas.openxmlformats.org/officeDocument/2006/relationships/image" Target="../media/image360.png"/><Relationship Id="rId5" Type="http://schemas.openxmlformats.org/officeDocument/2006/relationships/image" Target="../media/image359.png"/><Relationship Id="rId4" Type="http://schemas.openxmlformats.org/officeDocument/2006/relationships/hyperlink" Target="https://www.gofair.foundation/hourglass" TargetMode="External"/></Relationships>
</file>

<file path=ppt/slides/_rels/slide147.xml.rels><?xml version="1.0" encoding="UTF-8" standalone="yes"?>
<Relationships xmlns="http://schemas.openxmlformats.org/package/2006/relationships"><Relationship Id="rId8" Type="http://schemas.openxmlformats.org/officeDocument/2006/relationships/image" Target="../media/image365.png"/><Relationship Id="rId3" Type="http://schemas.openxmlformats.org/officeDocument/2006/relationships/image" Target="../media/image361.png"/><Relationship Id="rId7" Type="http://schemas.openxmlformats.org/officeDocument/2006/relationships/image" Target="../media/image364.png"/><Relationship Id="rId2" Type="http://schemas.openxmlformats.org/officeDocument/2006/relationships/notesSlide" Target="../notesSlides/notesSlide147.xml"/><Relationship Id="rId1" Type="http://schemas.openxmlformats.org/officeDocument/2006/relationships/slideLayout" Target="../slideLayouts/slideLayout121.xml"/><Relationship Id="rId6" Type="http://schemas.openxmlformats.org/officeDocument/2006/relationships/image" Target="../media/image363.png"/><Relationship Id="rId5" Type="http://schemas.openxmlformats.org/officeDocument/2006/relationships/image" Target="../media/image347.png"/><Relationship Id="rId4" Type="http://schemas.openxmlformats.org/officeDocument/2006/relationships/image" Target="../media/image362.png"/></Relationships>
</file>

<file path=ppt/slides/_rels/slide148.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notesSlide" Target="../notesSlides/notesSlide148.xml"/><Relationship Id="rId1" Type="http://schemas.openxmlformats.org/officeDocument/2006/relationships/slideLayout" Target="../slideLayouts/slideLayout122.xml"/><Relationship Id="rId4" Type="http://schemas.openxmlformats.org/officeDocument/2006/relationships/hyperlink" Target="https://covid19initiatives.health-ri.nl/p/ProjectOverview" TargetMode="External"/></Relationships>
</file>

<file path=ppt/slides/_rels/slide149.xml.rels><?xml version="1.0" encoding="UTF-8" standalone="yes"?>
<Relationships xmlns="http://schemas.openxmlformats.org/package/2006/relationships"><Relationship Id="rId8" Type="http://schemas.openxmlformats.org/officeDocument/2006/relationships/image" Target="../media/image370.png"/><Relationship Id="rId3" Type="http://schemas.openxmlformats.org/officeDocument/2006/relationships/image" Target="../media/image367.png"/><Relationship Id="rId7" Type="http://schemas.openxmlformats.org/officeDocument/2006/relationships/hyperlink" Target="https://bioportal.bioontology.org/" TargetMode="External"/><Relationship Id="rId2" Type="http://schemas.openxmlformats.org/officeDocument/2006/relationships/notesSlide" Target="../notesSlides/notesSlide149.xml"/><Relationship Id="rId1" Type="http://schemas.openxmlformats.org/officeDocument/2006/relationships/slideLayout" Target="../slideLayouts/slideLayout125.xml"/><Relationship Id="rId6" Type="http://schemas.openxmlformats.org/officeDocument/2006/relationships/hyperlink" Target="https://metadatacenter.org/" TargetMode="External"/><Relationship Id="rId5" Type="http://schemas.openxmlformats.org/officeDocument/2006/relationships/image" Target="../media/image369.png"/><Relationship Id="rId4" Type="http://schemas.openxmlformats.org/officeDocument/2006/relationships/image" Target="../media/image368.png"/><Relationship Id="rId9" Type="http://schemas.openxmlformats.org/officeDocument/2006/relationships/image" Target="../media/image371.png"/></Relationships>
</file>

<file path=ppt/slides/_rels/slide150.xml.rels><?xml version="1.0" encoding="UTF-8" standalone="yes"?>
<Relationships xmlns="http://schemas.openxmlformats.org/package/2006/relationships"><Relationship Id="rId8" Type="http://schemas.openxmlformats.org/officeDocument/2006/relationships/image" Target="../media/image377.png"/><Relationship Id="rId3" Type="http://schemas.openxmlformats.org/officeDocument/2006/relationships/image" Target="../media/image372.png"/><Relationship Id="rId7" Type="http://schemas.openxmlformats.org/officeDocument/2006/relationships/image" Target="../media/image376.png"/><Relationship Id="rId2" Type="http://schemas.openxmlformats.org/officeDocument/2006/relationships/notesSlide" Target="../notesSlides/notesSlide150.xml"/><Relationship Id="rId1" Type="http://schemas.openxmlformats.org/officeDocument/2006/relationships/slideLayout" Target="../slideLayouts/slideLayout125.xml"/><Relationship Id="rId6" Type="http://schemas.openxmlformats.org/officeDocument/2006/relationships/image" Target="../media/image375.png"/><Relationship Id="rId5" Type="http://schemas.openxmlformats.org/officeDocument/2006/relationships/image" Target="../media/image374.png"/><Relationship Id="rId10" Type="http://schemas.openxmlformats.org/officeDocument/2006/relationships/image" Target="../media/image378.png"/><Relationship Id="rId4" Type="http://schemas.openxmlformats.org/officeDocument/2006/relationships/image" Target="../media/image373.png"/><Relationship Id="rId9" Type="http://schemas.openxmlformats.org/officeDocument/2006/relationships/hyperlink" Target="https://www.gofairfoundation.org/m4m"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379.png"/><Relationship Id="rId2" Type="http://schemas.openxmlformats.org/officeDocument/2006/relationships/notesSlide" Target="../notesSlides/notesSlide151.xml"/><Relationship Id="rId1" Type="http://schemas.openxmlformats.org/officeDocument/2006/relationships/slideLayout" Target="../slideLayouts/slideLayout120.xml"/></Relationships>
</file>

<file path=ppt/slides/_rels/slide152.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152.xml"/><Relationship Id="rId1" Type="http://schemas.openxmlformats.org/officeDocument/2006/relationships/slideLayout" Target="../slideLayouts/slideLayout121.xml"/><Relationship Id="rId6" Type="http://schemas.openxmlformats.org/officeDocument/2006/relationships/image" Target="../media/image381.png"/><Relationship Id="rId5" Type="http://schemas.openxmlformats.org/officeDocument/2006/relationships/image" Target="../media/image364.png"/><Relationship Id="rId4" Type="http://schemas.openxmlformats.org/officeDocument/2006/relationships/image" Target="../media/image363.png"/></Relationships>
</file>

<file path=ppt/slides/_rels/slide153.xml.rels><?xml version="1.0" encoding="UTF-8" standalone="yes"?>
<Relationships xmlns="http://schemas.openxmlformats.org/package/2006/relationships"><Relationship Id="rId3" Type="http://schemas.openxmlformats.org/officeDocument/2006/relationships/hyperlink" Target="https://docs.google.com/document/d/1pH979OJpqIz7sYWxIIYXySvlw6QGbYkib-3iuxYJXBw/edit" TargetMode="External"/><Relationship Id="rId2" Type="http://schemas.openxmlformats.org/officeDocument/2006/relationships/notesSlide" Target="../notesSlides/notesSlide153.xml"/><Relationship Id="rId1" Type="http://schemas.openxmlformats.org/officeDocument/2006/relationships/slideLayout" Target="../slideLayouts/slideLayout120.xml"/><Relationship Id="rId4" Type="http://schemas.openxmlformats.org/officeDocument/2006/relationships/image" Target="../media/image352.pn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20.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2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2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notesSlide" Target="../notesSlides/notesSlide159.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8" Type="http://schemas.openxmlformats.org/officeDocument/2006/relationships/image" Target="../media/image386.png"/><Relationship Id="rId3" Type="http://schemas.openxmlformats.org/officeDocument/2006/relationships/image" Target="../media/image383.png"/><Relationship Id="rId7" Type="http://schemas.openxmlformats.org/officeDocument/2006/relationships/hyperlink" Target="https://doi.org/10.1787/e08aa3bb-en" TargetMode="External"/><Relationship Id="rId2" Type="http://schemas.openxmlformats.org/officeDocument/2006/relationships/notesSlide" Target="../notesSlides/notesSlide160.xml"/><Relationship Id="rId1" Type="http://schemas.openxmlformats.org/officeDocument/2006/relationships/slideLayout" Target="../slideLayouts/slideLayout16.xml"/><Relationship Id="rId6" Type="http://schemas.openxmlformats.org/officeDocument/2006/relationships/image" Target="../media/image385.png"/><Relationship Id="rId5" Type="http://schemas.openxmlformats.org/officeDocument/2006/relationships/image" Target="../media/image384.png"/><Relationship Id="rId4" Type="http://schemas.openxmlformats.org/officeDocument/2006/relationships/hyperlink" Target="https://doi.org/10.5281/zenodo.4320504"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387.jpg"/><Relationship Id="rId7" Type="http://schemas.openxmlformats.org/officeDocument/2006/relationships/image" Target="../media/image389.png"/><Relationship Id="rId2" Type="http://schemas.openxmlformats.org/officeDocument/2006/relationships/notesSlide" Target="../notesSlides/notesSlide161.xml"/><Relationship Id="rId1" Type="http://schemas.openxmlformats.org/officeDocument/2006/relationships/slideLayout" Target="../slideLayouts/slideLayout3.xml"/><Relationship Id="rId6" Type="http://schemas.openxmlformats.org/officeDocument/2006/relationships/image" Target="../media/image388.jpg"/><Relationship Id="rId5" Type="http://schemas.openxmlformats.org/officeDocument/2006/relationships/hyperlink" Target="https://doi.org/10.1038/d41586-020-00505-7" TargetMode="External"/><Relationship Id="rId4" Type="http://schemas.openxmlformats.org/officeDocument/2006/relationships/hyperlink" Target="https://doi.org/10.5281/zenodo.4769514" TargetMode="External"/></Relationships>
</file>

<file path=ppt/slides/_rels/slide162.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notesSlide" Target="../notesSlides/notesSlide162.xml"/><Relationship Id="rId1" Type="http://schemas.openxmlformats.org/officeDocument/2006/relationships/slideLayout" Target="../slideLayouts/slideLayout3.xml"/><Relationship Id="rId6" Type="http://schemas.openxmlformats.org/officeDocument/2006/relationships/hyperlink" Target="https://docs.google.com/spreadsheets/d/1nqDj-z249Xv0IAfW1gsBqULWp_PgZb5CyB8AvZVd8b8/edit#gid=0" TargetMode="External"/><Relationship Id="rId5" Type="http://schemas.openxmlformats.org/officeDocument/2006/relationships/image" Target="../media/image392.png"/><Relationship Id="rId4" Type="http://schemas.openxmlformats.org/officeDocument/2006/relationships/image" Target="../media/image391.png"/></Relationships>
</file>

<file path=ppt/slides/_rels/slide163.xml.rels><?xml version="1.0" encoding="UTF-8" standalone="yes"?>
<Relationships xmlns="http://schemas.openxmlformats.org/package/2006/relationships"><Relationship Id="rId3" Type="http://schemas.openxmlformats.org/officeDocument/2006/relationships/image" Target="../media/image393.png"/><Relationship Id="rId2" Type="http://schemas.openxmlformats.org/officeDocument/2006/relationships/notesSlide" Target="../notesSlides/notesSlide163.xml"/><Relationship Id="rId1" Type="http://schemas.openxmlformats.org/officeDocument/2006/relationships/slideLayout" Target="../slideLayouts/slideLayout86.xml"/><Relationship Id="rId6" Type="http://schemas.openxmlformats.org/officeDocument/2006/relationships/hyperlink" Target="https://docs.google.com/presentation/d/1tFdD_Te3Q6BVsEXQj7Oe2HfhjcYyzfHEiRDZe9XIli0/edit#slide=id.p1" TargetMode="External"/><Relationship Id="rId5" Type="http://schemas.openxmlformats.org/officeDocument/2006/relationships/hyperlink" Target="https://docs.google.com/presentation/d/1Vl1OOtQOoNcEIyb80_CP5sC6qiS5Qn5e-5lyfO-NeWA/edit#slide=id.gcd6e860eb4_0_162" TargetMode="External"/><Relationship Id="rId4" Type="http://schemas.openxmlformats.org/officeDocument/2006/relationships/hyperlink" Target="https://docs.google.com/spreadsheets/d/1nqDj-z249Xv0IAfW1gsBqULWp_PgZb5CyB8AvZVd8b8/edit#gid=0" TargetMode="External"/></Relationships>
</file>

<file path=ppt/slides/_rels/slide164.xml.rels><?xml version="1.0" encoding="UTF-8" standalone="yes"?>
<Relationships xmlns="http://schemas.openxmlformats.org/package/2006/relationships"><Relationship Id="rId3" Type="http://schemas.openxmlformats.org/officeDocument/2006/relationships/image" Target="../media/image394.png"/><Relationship Id="rId7" Type="http://schemas.openxmlformats.org/officeDocument/2006/relationships/image" Target="../media/image396.png"/><Relationship Id="rId2" Type="http://schemas.openxmlformats.org/officeDocument/2006/relationships/notesSlide" Target="../notesSlides/notesSlide164.xml"/><Relationship Id="rId1" Type="http://schemas.openxmlformats.org/officeDocument/2006/relationships/slideLayout" Target="../slideLayouts/slideLayout3.xml"/><Relationship Id="rId6" Type="http://schemas.openxmlformats.org/officeDocument/2006/relationships/hyperlink" Target="https://doi.org/10.5281/zenodo.4320504" TargetMode="External"/><Relationship Id="rId5" Type="http://schemas.openxmlformats.org/officeDocument/2006/relationships/hyperlink" Target="https://competency.ebi.ac.uk/framework/datasteward/1.0" TargetMode="External"/><Relationship Id="rId4" Type="http://schemas.openxmlformats.org/officeDocument/2006/relationships/image" Target="../media/image395.png"/></Relationships>
</file>

<file path=ppt/slides/_rels/slide165.xml.rels><?xml version="1.0" encoding="UTF-8" standalone="yes"?>
<Relationships xmlns="http://schemas.openxmlformats.org/package/2006/relationships"><Relationship Id="rId3" Type="http://schemas.openxmlformats.org/officeDocument/2006/relationships/hyperlink" Target="https://competency.ebi.ac.uk/framework/datasteward/1.0" TargetMode="External"/><Relationship Id="rId2" Type="http://schemas.openxmlformats.org/officeDocument/2006/relationships/notesSlide" Target="../notesSlides/notesSlide165.xml"/><Relationship Id="rId1" Type="http://schemas.openxmlformats.org/officeDocument/2006/relationships/slideLayout" Target="../slideLayouts/slideLayout3.xml"/><Relationship Id="rId4" Type="http://schemas.openxmlformats.org/officeDocument/2006/relationships/hyperlink" Target="https://doi.org/10.5281/zenodo.3471707"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competency.ebi.ac.uk/" TargetMode="External"/><Relationship Id="rId2" Type="http://schemas.openxmlformats.org/officeDocument/2006/relationships/notesSlide" Target="../notesSlides/notesSlide166.xml"/><Relationship Id="rId1" Type="http://schemas.openxmlformats.org/officeDocument/2006/relationships/slideLayout" Target="../slideLayouts/slideLayout3.xml"/><Relationship Id="rId4" Type="http://schemas.openxmlformats.org/officeDocument/2006/relationships/image" Target="../media/image397.png"/></Relationships>
</file>

<file path=ppt/slides/_rels/slide167.xml.rels><?xml version="1.0" encoding="UTF-8" standalone="yes"?>
<Relationships xmlns="http://schemas.openxmlformats.org/package/2006/relationships"><Relationship Id="rId3" Type="http://schemas.openxmlformats.org/officeDocument/2006/relationships/hyperlink" Target="https://eur04.safelinks.protection.outlook.com/?url=https%3A%2F%2Fwww.esciencecenter.nl%2Fnews%2Fthe-netherlands-escience-center-releases-job-profile-and-role-description-for-research-software-engineers%2F&amp;data=05%7C01%7Ccelia.vangelder%40health-ri.nl%7C4991bcd571654944724508db73fc4ac5%7C4bdee30a0c944865bc521d9f894a4975%7C0%7C0%7C638231299665006208%7CUnknown%7CTWFpbGZsb3d8eyJWIjoiMC4wLjAwMDAiLCJQIjoiV2luMzIiLCJBTiI6Ik1haWwiLCJXVCI6Mn0%3D%7C3000%7C%7C%7C&amp;sdata=2H%2BpH5XrVZ9yB11h3AcbSftBzdhvmJs%2Fy0cLdQzZgKI%3D&amp;reserved=0" TargetMode="External"/><Relationship Id="rId7" Type="http://schemas.openxmlformats.org/officeDocument/2006/relationships/image" Target="../media/image399.png"/><Relationship Id="rId2" Type="http://schemas.openxmlformats.org/officeDocument/2006/relationships/notesSlide" Target="../notesSlides/notesSlide167.xml"/><Relationship Id="rId1" Type="http://schemas.openxmlformats.org/officeDocument/2006/relationships/slideLayout" Target="../slideLayouts/slideLayout3.xml"/><Relationship Id="rId6" Type="http://schemas.openxmlformats.org/officeDocument/2006/relationships/image" Target="../media/image398.png"/><Relationship Id="rId5" Type="http://schemas.openxmlformats.org/officeDocument/2006/relationships/hyperlink" Target="https://eur04.safelinks.protection.outlook.com/?url=https%3A%2F%2Fdoi.org%2F10.5281%2Fzenodo.7805869&amp;data=05%7C01%7Ccelia.vangelder%40health-ri.nl%7C4991bcd571654944724508db73fc4ac5%7C4bdee30a0c944865bc521d9f894a4975%7C0%7C0%7C638231299665162443%7CUnknown%7CTWFpbGZsb3d8eyJWIjoiMC4wLjAwMDAiLCJQIjoiV2luMzIiLCJBTiI6Ik1haWwiLCJXVCI6Mn0%3D%7C3000%7C%7C%7C&amp;sdata=kmiDeBxuU2IehUETJHrZMiIrDD2hfgX7Ual8mH1nMW8%3D&amp;reserved=0" TargetMode="External"/><Relationship Id="rId4" Type="http://schemas.openxmlformats.org/officeDocument/2006/relationships/hyperlink" Target="https://eur04.safelinks.protection.outlook.com/?url=https%3A%2F%2Fdoi.org%2F10.5281%2Fzenodo.7994285&amp;data=05%7C01%7Ccelia.vangelder%40health-ri.nl%7C4991bcd571654944724508db73fc4ac5%7C4bdee30a0c944865bc521d9f894a4975%7C0%7C0%7C638231299665162443%7CUnknown%7CTWFpbGZsb3d8eyJWIjoiMC4wLjAwMDAiLCJQIjoiV2luMzIiLCJBTiI6Ik1haWwiLCJXVCI6Mn0%3D%7C3000%7C%7C%7C&amp;sdata=9QBH8tmZKwfWCpudIh8mpqCr9uBu3%2F8AzMk0LyqZMLs%3D&amp;reserved=0" TargetMode="External"/></Relationships>
</file>

<file path=ppt/slides/_rels/slide168.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68.xml"/><Relationship Id="rId1" Type="http://schemas.openxmlformats.org/officeDocument/2006/relationships/slideLayout" Target="../slideLayouts/slideLayout3.xml"/><Relationship Id="rId6" Type="http://schemas.openxmlformats.org/officeDocument/2006/relationships/image" Target="../media/image402.png"/><Relationship Id="rId5" Type="http://schemas.openxmlformats.org/officeDocument/2006/relationships/image" Target="../media/image401.png"/><Relationship Id="rId4" Type="http://schemas.openxmlformats.org/officeDocument/2006/relationships/hyperlink" Target="https://op.europa.eu/en/publication-detail/-/publication/af7f7807-6ce1-11eb-aeb5-01aa75ed71a1/language-en/format-PDF/source-190694287" TargetMode="External"/></Relationships>
</file>

<file path=ppt/slides/_rels/slide169.xml.rels><?xml version="1.0" encoding="UTF-8" standalone="yes"?>
<Relationships xmlns="http://schemas.openxmlformats.org/package/2006/relationships"><Relationship Id="rId8" Type="http://schemas.openxmlformats.org/officeDocument/2006/relationships/hyperlink" Target="https://health.ec.europa.eu/european-reference-networks_en" TargetMode="External"/><Relationship Id="rId3" Type="http://schemas.openxmlformats.org/officeDocument/2006/relationships/hyperlink" Target="https://eatris.eu/projects/european-joint-programme-rare-diseases/" TargetMode="External"/><Relationship Id="rId7" Type="http://schemas.openxmlformats.org/officeDocument/2006/relationships/hyperlink" Target="https://health.ec.europa.eu/european-reference-networks/overview_en" TargetMode="External"/><Relationship Id="rId2" Type="http://schemas.openxmlformats.org/officeDocument/2006/relationships/notesSlide" Target="../notesSlides/notesSlide169.xml"/><Relationship Id="rId1" Type="http://schemas.openxmlformats.org/officeDocument/2006/relationships/slideLayout" Target="../slideLayouts/slideLayout3.xml"/><Relationship Id="rId6" Type="http://schemas.openxmlformats.org/officeDocument/2006/relationships/hyperlink" Target="https://www.ejprarediseases.org/fairification/" TargetMode="External"/><Relationship Id="rId5" Type="http://schemas.openxmlformats.org/officeDocument/2006/relationships/hyperlink" Target="https://vp.ejprarediseases.org/" TargetMode="External"/><Relationship Id="rId4" Type="http://schemas.openxmlformats.org/officeDocument/2006/relationships/image" Target="../media/image403.png"/></Relationships>
</file>

<file path=ppt/slides/_rels/slide170.xml.rels><?xml version="1.0" encoding="UTF-8" standalone="yes"?>
<Relationships xmlns="http://schemas.openxmlformats.org/package/2006/relationships"><Relationship Id="rId3" Type="http://schemas.openxmlformats.org/officeDocument/2006/relationships/hyperlink" Target="https://docs.google.com/document/d/1Q3Bmo_XM4Kxps1WiHpvcfneviKfcgQtatCP0KM33hTU/edit" TargetMode="External"/><Relationship Id="rId2" Type="http://schemas.openxmlformats.org/officeDocument/2006/relationships/notesSlide" Target="../notesSlides/notesSlide170.xml"/><Relationship Id="rId1" Type="http://schemas.openxmlformats.org/officeDocument/2006/relationships/slideLayout" Target="../slideLayouts/slideLayout3.xml"/><Relationship Id="rId4" Type="http://schemas.openxmlformats.org/officeDocument/2006/relationships/image" Target="../media/image404.png"/></Relationships>
</file>

<file path=ppt/slides/_rels/slide171.xml.rels><?xml version="1.0" encoding="UTF-8" standalone="yes"?>
<Relationships xmlns="http://schemas.openxmlformats.org/package/2006/relationships"><Relationship Id="rId3" Type="http://schemas.openxmlformats.org/officeDocument/2006/relationships/hyperlink" Target="https://docs.google.com/document/d/1Q3Bmo_XM4Kxps1WiHpvcfneviKfcgQtatCP0KM33hTU/edit" TargetMode="External"/><Relationship Id="rId2" Type="http://schemas.openxmlformats.org/officeDocument/2006/relationships/notesSlide" Target="../notesSlides/notesSlide171.xml"/><Relationship Id="rId1" Type="http://schemas.openxmlformats.org/officeDocument/2006/relationships/slideLayout" Target="../slideLayouts/slideLayout3.xml"/><Relationship Id="rId4" Type="http://schemas.openxmlformats.org/officeDocument/2006/relationships/image" Target="../media/image405.png"/></Relationships>
</file>

<file path=ppt/slides/_rels/slide172.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notesSlide" Target="../notesSlides/notesSlide172.xml"/><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175.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177.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408.jpg"/><Relationship Id="rId2" Type="http://schemas.openxmlformats.org/officeDocument/2006/relationships/notesSlide" Target="../notesSlides/notesSlide179.xml"/><Relationship Id="rId1" Type="http://schemas.openxmlformats.org/officeDocument/2006/relationships/slideLayout" Target="../slideLayouts/slideLayout8.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8.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9.xml"/></Relationships>
</file>

<file path=ppt/slides/_rels/slide182.xml.rels><?xml version="1.0" encoding="UTF-8" standalone="yes"?>
<Relationships xmlns="http://schemas.openxmlformats.org/package/2006/relationships"><Relationship Id="rId3" Type="http://schemas.openxmlformats.org/officeDocument/2006/relationships/hyperlink" Target="https://docs.google.com/document/d/1eSN6LKyh1Wfb9ONyqHA3ywX6Ier3_BQPSSbMohjmEIM/edit#heading=h.1ulc1jnxx2yg" TargetMode="External"/><Relationship Id="rId2" Type="http://schemas.openxmlformats.org/officeDocument/2006/relationships/notesSlide" Target="../notesSlides/notesSlide182.xml"/><Relationship Id="rId1" Type="http://schemas.openxmlformats.org/officeDocument/2006/relationships/slideLayout" Target="../slideLayouts/slideLayout9.xml"/></Relationships>
</file>

<file path=ppt/slides/_rels/slide183.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9.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190.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411.jpg"/><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412.jpg"/><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413.jpg"/><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414.jp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415.jp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416.jp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417.jp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418.jp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419.jp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203.xml"/><Relationship Id="rId1" Type="http://schemas.openxmlformats.org/officeDocument/2006/relationships/slideLayout" Target="../slideLayouts/slideLayout18.xml"/><Relationship Id="rId6" Type="http://schemas.openxmlformats.org/officeDocument/2006/relationships/image" Target="../media/image423.jpg"/><Relationship Id="rId5" Type="http://schemas.openxmlformats.org/officeDocument/2006/relationships/image" Target="../media/image422.jpg"/><Relationship Id="rId4" Type="http://schemas.openxmlformats.org/officeDocument/2006/relationships/image" Target="../media/image421.jpg"/></Relationships>
</file>

<file path=ppt/slides/_rels/slide20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424.png"/><Relationship Id="rId7" Type="http://schemas.openxmlformats.org/officeDocument/2006/relationships/image" Target="../media/image79.png"/><Relationship Id="rId2" Type="http://schemas.openxmlformats.org/officeDocument/2006/relationships/notesSlide" Target="../notesSlides/notesSlide204.xml"/><Relationship Id="rId1" Type="http://schemas.openxmlformats.org/officeDocument/2006/relationships/slideLayout" Target="../slideLayouts/slideLayout19.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425.png"/><Relationship Id="rId9" Type="http://schemas.openxmlformats.org/officeDocument/2006/relationships/image" Target="../media/image81.png"/></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19.xml"/></Relationships>
</file>

<file path=ppt/slides/_rels/slide206.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18" Type="http://schemas.openxmlformats.org/officeDocument/2006/relationships/image" Target="../media/image89.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image" Target="../media/image88.png"/><Relationship Id="rId2" Type="http://schemas.openxmlformats.org/officeDocument/2006/relationships/notesSlide" Target="../notesSlides/notesSlide206.xml"/><Relationship Id="rId16" Type="http://schemas.openxmlformats.org/officeDocument/2006/relationships/image" Target="../media/image87.png"/><Relationship Id="rId1" Type="http://schemas.openxmlformats.org/officeDocument/2006/relationships/slideLayout" Target="../slideLayouts/slideLayout10.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18.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18.xml"/></Relationships>
</file>

<file path=ppt/slides/_rels/slide209.xml.rels><?xml version="1.0" encoding="UTF-8" standalone="yes"?>
<Relationships xmlns="http://schemas.openxmlformats.org/package/2006/relationships"><Relationship Id="rId3" Type="http://schemas.openxmlformats.org/officeDocument/2006/relationships/hyperlink" Target="mailto:rdm@elixir-europe.org" TargetMode="External"/><Relationship Id="rId2" Type="http://schemas.openxmlformats.org/officeDocument/2006/relationships/notesSlide" Target="../notesSlides/notesSlide209.xml"/><Relationship Id="rId1" Type="http://schemas.openxmlformats.org/officeDocument/2006/relationships/slideLayout" Target="../slideLayouts/slideLayout19.xml"/><Relationship Id="rId4" Type="http://schemas.openxmlformats.org/officeDocument/2006/relationships/hyperlink" Target="https://signup.aai.lifescience-ri.eu/registrar/?vo=elixir&amp;group=Community:User+Communities:Research+Data+Management" TargetMode="Externa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hyperlink" Target="https://docs.google.com/document/d/1P6r_K6Mg9DImxJxTcNSYx1ULjSFF6RVWxmuhGuT6PkM/edit" TargetMode="External"/><Relationship Id="rId2" Type="http://schemas.openxmlformats.org/officeDocument/2006/relationships/notesSlide" Target="../notesSlides/notesSlide211.xml"/><Relationship Id="rId1" Type="http://schemas.openxmlformats.org/officeDocument/2006/relationships/slideLayout" Target="../slideLayouts/slideLayout2.xml"/><Relationship Id="rId4" Type="http://schemas.openxmlformats.org/officeDocument/2006/relationships/image" Target="../media/image426.png"/></Relationships>
</file>

<file path=ppt/slides/_rels/slide212.xml.rels><?xml version="1.0" encoding="UTF-8" standalone="yes"?>
<Relationships xmlns="http://schemas.openxmlformats.org/package/2006/relationships"><Relationship Id="rId3" Type="http://schemas.openxmlformats.org/officeDocument/2006/relationships/hyperlink" Target="https://docs.google.com/document/d/1P6r_K6Mg9DImxJxTcNSYx1ULjSFF6RVWxmuhGuT6PkM/edit" TargetMode="External"/><Relationship Id="rId7" Type="http://schemas.openxmlformats.org/officeDocument/2006/relationships/hyperlink" Target="https://www.dtls.nl/about/community/interest-groups/data-stewards-interest-group/" TargetMode="External"/><Relationship Id="rId2" Type="http://schemas.openxmlformats.org/officeDocument/2006/relationships/notesSlide" Target="../notesSlides/notesSlide212.xml"/><Relationship Id="rId1" Type="http://schemas.openxmlformats.org/officeDocument/2006/relationships/slideLayout" Target="../slideLayouts/slideLayout2.xml"/><Relationship Id="rId6" Type="http://schemas.openxmlformats.org/officeDocument/2006/relationships/hyperlink" Target="https://lcrdm.nl/" TargetMode="External"/><Relationship Id="rId5" Type="http://schemas.openxmlformats.org/officeDocument/2006/relationships/hyperlink" Target="https://tdcc.nl/" TargetMode="External"/><Relationship Id="rId4" Type="http://schemas.openxmlformats.org/officeDocument/2006/relationships/hyperlink" Target="https://avointiede.fi/en" TargetMode="External"/></Relationships>
</file>

<file path=ppt/slides/_rels/slide213.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g1c5fa6e7719_0_102"/>
          <p:cNvSpPr txBox="1">
            <a:spLocks noGrp="1"/>
          </p:cNvSpPr>
          <p:nvPr>
            <p:ph type="ctrTitle"/>
          </p:nvPr>
        </p:nvSpPr>
        <p:spPr>
          <a:xfrm>
            <a:off x="4281450" y="4070863"/>
            <a:ext cx="7353900" cy="7527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00"/>
              <a:buNone/>
            </a:pPr>
            <a:r>
              <a:rPr lang="en-GB"/>
              <a:t>Module 2 - RDM strategy</a:t>
            </a:r>
            <a:endParaRPr/>
          </a:p>
        </p:txBody>
      </p:sp>
      <p:sp>
        <p:nvSpPr>
          <p:cNvPr id="677" name="Google Shape;677;g1c5fa6e7719_0_102"/>
          <p:cNvSpPr txBox="1">
            <a:spLocks noGrp="1"/>
          </p:cNvSpPr>
          <p:nvPr>
            <p:ph type="subTitle" idx="1"/>
          </p:nvPr>
        </p:nvSpPr>
        <p:spPr>
          <a:xfrm>
            <a:off x="4281450" y="4975900"/>
            <a:ext cx="7353900" cy="8997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560"/>
              </a:spcBef>
              <a:spcAft>
                <a:spcPts val="0"/>
              </a:spcAft>
              <a:buSzPts val="2800"/>
              <a:buNone/>
            </a:pPr>
            <a:r>
              <a:rPr lang="en-GB" sz="1800">
                <a:highlight>
                  <a:srgbClr val="FFFFFF"/>
                </a:highlight>
              </a:rPr>
              <a:t>Best practices from the ELIXIR portfolio of data management tools and services. A quick guide to adopting ELIXIR resources and optimising an ELIXIR Node's data management strategy</a:t>
            </a:r>
            <a:endParaRPr sz="1800"/>
          </a:p>
        </p:txBody>
      </p:sp>
      <p:sp>
        <p:nvSpPr>
          <p:cNvPr id="678" name="Google Shape;678;g1c5fa6e7719_0_102"/>
          <p:cNvSpPr txBox="1">
            <a:spLocks noGrp="1"/>
          </p:cNvSpPr>
          <p:nvPr>
            <p:ph type="body" idx="2"/>
          </p:nvPr>
        </p:nvSpPr>
        <p:spPr>
          <a:xfrm>
            <a:off x="4281450" y="6034950"/>
            <a:ext cx="7353900" cy="558000"/>
          </a:xfrm>
          <a:prstGeom prst="rect">
            <a:avLst/>
          </a:prstGeom>
          <a:noFill/>
          <a:ln>
            <a:noFill/>
          </a:ln>
        </p:spPr>
        <p:txBody>
          <a:bodyPr spcFirstLastPara="1" wrap="square" lIns="0" tIns="0" rIns="0" bIns="0" anchor="t" anchorCtr="0">
            <a:noAutofit/>
          </a:bodyPr>
          <a:lstStyle/>
          <a:p>
            <a:pPr marL="0" lvl="0" indent="0" algn="r" rtl="0">
              <a:lnSpc>
                <a:spcPct val="100000"/>
              </a:lnSpc>
              <a:spcBef>
                <a:spcPts val="360"/>
              </a:spcBef>
              <a:spcAft>
                <a:spcPts val="0"/>
              </a:spcAft>
              <a:buSzPts val="1800"/>
              <a:buNone/>
            </a:pPr>
            <a:r>
              <a:rPr lang="en-GB"/>
              <a:t>Facilitators: Mijke Jetten &amp; Celia van Gelder</a:t>
            </a:r>
            <a:endParaRPr/>
          </a:p>
          <a:p>
            <a:pPr marL="0" lvl="0" indent="0" algn="r" rtl="0">
              <a:lnSpc>
                <a:spcPct val="100000"/>
              </a:lnSpc>
              <a:spcBef>
                <a:spcPts val="360"/>
              </a:spcBef>
              <a:spcAft>
                <a:spcPts val="0"/>
              </a:spcAft>
              <a:buSzPts val="1800"/>
              <a:buNone/>
            </a:pPr>
            <a:r>
              <a:rPr lang="en-GB"/>
              <a:t>Finland, 27-28-29 June, 2023</a:t>
            </a:r>
            <a:endParaRPr/>
          </a:p>
        </p:txBody>
      </p:sp>
      <p:sp>
        <p:nvSpPr>
          <p:cNvPr id="679" name="Google Shape;679;g1c5fa6e7719_0_10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solidFill>
                  <a:schemeClr val="lt1"/>
                </a:solidFill>
                <a:latin typeface="Corbel"/>
                <a:ea typeface="Corbel"/>
                <a:cs typeface="Corbel"/>
                <a:sym typeface="Corbel"/>
              </a:rPr>
              <a:t>MJ</a:t>
            </a:r>
            <a:endParaRPr sz="1300">
              <a:solidFill>
                <a:schemeClr val="lt1"/>
              </a:solidFill>
              <a:latin typeface="Corbel"/>
              <a:ea typeface="Corbel"/>
              <a:cs typeface="Corbel"/>
              <a:sym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g2512df5c331_0_44"/>
          <p:cNvSpPr txBox="1">
            <a:spLocks noGrp="1"/>
          </p:cNvSpPr>
          <p:nvPr>
            <p:ph type="title"/>
          </p:nvPr>
        </p:nvSpPr>
        <p:spPr>
          <a:xfrm>
            <a:off x="719667" y="735325"/>
            <a:ext cx="10871100" cy="50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GB"/>
              <a:t>Time </a:t>
            </a:r>
            <a:r>
              <a:rPr lang="en-G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schedule</a:t>
            </a:r>
            <a:endParaRPr/>
          </a:p>
        </p:txBody>
      </p:sp>
      <p:graphicFrame>
        <p:nvGraphicFramePr>
          <p:cNvPr id="686" name="Google Shape;686;g2512df5c331_0_44"/>
          <p:cNvGraphicFramePr/>
          <p:nvPr/>
        </p:nvGraphicFramePr>
        <p:xfrm>
          <a:off x="436500" y="1406450"/>
          <a:ext cx="5734050" cy="4143694"/>
        </p:xfrm>
        <a:graphic>
          <a:graphicData uri="http://schemas.openxmlformats.org/drawingml/2006/table">
            <a:tbl>
              <a:tblPr>
                <a:noFill/>
                <a:tableStyleId>{2A0D0A0E-8CF0-43C1-8DB0-E6BD1C0E5213}</a:tableStyleId>
              </a:tblPr>
              <a:tblGrid>
                <a:gridCol w="781050">
                  <a:extLst>
                    <a:ext uri="{9D8B030D-6E8A-4147-A177-3AD203B41FA5}">
                      <a16:colId xmlns:a16="http://schemas.microsoft.com/office/drawing/2014/main" val="20000"/>
                    </a:ext>
                  </a:extLst>
                </a:gridCol>
                <a:gridCol w="971550">
                  <a:extLst>
                    <a:ext uri="{9D8B030D-6E8A-4147-A177-3AD203B41FA5}">
                      <a16:colId xmlns:a16="http://schemas.microsoft.com/office/drawing/2014/main" val="20001"/>
                    </a:ext>
                  </a:extLst>
                </a:gridCol>
                <a:gridCol w="3981450">
                  <a:extLst>
                    <a:ext uri="{9D8B030D-6E8A-4147-A177-3AD203B41FA5}">
                      <a16:colId xmlns:a16="http://schemas.microsoft.com/office/drawing/2014/main" val="20002"/>
                    </a:ext>
                  </a:extLst>
                </a:gridCol>
              </a:tblGrid>
              <a:tr h="266700">
                <a:tc>
                  <a:txBody>
                    <a:bodyPr/>
                    <a:lstStyle/>
                    <a:p>
                      <a:pPr marL="0" lvl="0" indent="0" algn="l" rtl="0">
                        <a:spcBef>
                          <a:spcPts val="0"/>
                        </a:spcBef>
                        <a:spcAft>
                          <a:spcPts val="0"/>
                        </a:spcAft>
                        <a:buNone/>
                      </a:pPr>
                      <a:r>
                        <a:rPr lang="en-GB" sz="1200" b="1">
                          <a:latin typeface="Corbel"/>
                          <a:ea typeface="Corbel"/>
                          <a:cs typeface="Corbel"/>
                          <a:sym typeface="Corbel"/>
                        </a:rPr>
                        <a:t>Day 2</a:t>
                      </a:r>
                      <a:endParaRPr sz="1200" b="1">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GB" sz="1200" b="1">
                          <a:latin typeface="Corbel"/>
                          <a:ea typeface="Corbel"/>
                          <a:cs typeface="Corbel"/>
                          <a:sym typeface="Corbel"/>
                        </a:rPr>
                        <a:t>Time (CEST/EEST)</a:t>
                      </a:r>
                      <a:endParaRPr sz="1200" b="1">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spcBef>
                          <a:spcPts val="0"/>
                        </a:spcBef>
                        <a:spcAft>
                          <a:spcPts val="0"/>
                        </a:spcAft>
                        <a:buNone/>
                      </a:pPr>
                      <a:r>
                        <a:rPr lang="en-GB" sz="1200" b="1">
                          <a:latin typeface="Corbel"/>
                          <a:ea typeface="Corbel"/>
                          <a:cs typeface="Corbel"/>
                          <a:sym typeface="Corbel"/>
                        </a:rPr>
                        <a:t>Module 2: Best practices from the ELIXIR portfolio of data management tools and services. A quick guide to adopting ELIXIR resources and optimising an ELIXIR Node's data management strategy</a:t>
                      </a:r>
                      <a:endParaRPr sz="1200" b="1">
                        <a:latin typeface="Corbel"/>
                        <a:ea typeface="Corbel"/>
                        <a:cs typeface="Corbel"/>
                        <a:sym typeface="Corbel"/>
                      </a:endParaRPr>
                    </a:p>
                    <a:p>
                      <a:pPr marL="0" lvl="0" indent="0" algn="l" rtl="0">
                        <a:spcBef>
                          <a:spcPts val="0"/>
                        </a:spcBef>
                        <a:spcAft>
                          <a:spcPts val="0"/>
                        </a:spcAft>
                        <a:buNone/>
                      </a:pPr>
                      <a:r>
                        <a:rPr lang="en-GB" sz="1200" i="1">
                          <a:latin typeface="Corbel"/>
                          <a:ea typeface="Corbel"/>
                          <a:cs typeface="Corbel"/>
                          <a:sym typeface="Corbel"/>
                        </a:rPr>
                        <a:t>Contacts: Celia van Gelder &amp; Mijke Jetten</a:t>
                      </a:r>
                      <a:endParaRPr sz="1200" i="1">
                        <a:solidFill>
                          <a:srgbClr val="1F1F1F"/>
                        </a:solidFill>
                        <a:highlight>
                          <a:srgbClr val="FFFFFF"/>
                        </a:highlight>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0"/>
                  </a:ext>
                </a:extLst>
              </a:tr>
              <a:tr h="26670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9:00/10:00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u="sng">
                          <a:solidFill>
                            <a:schemeClr val="hlink"/>
                          </a:solidFill>
                          <a:latin typeface="Corbel"/>
                          <a:ea typeface="Corbel"/>
                          <a:cs typeface="Corbel"/>
                          <a:sym typeface="Corbel"/>
                          <a:hlinkClick r:id="rId3" action="ppaction://hlinksldjump"/>
                        </a:rPr>
                        <a:t>Welcome &amp; introduction</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9:30/10:30</a:t>
                      </a:r>
                      <a:endParaRPr sz="1200">
                        <a:latin typeface="Corbel"/>
                        <a:ea typeface="Corbel"/>
                        <a:cs typeface="Corbel"/>
                        <a:sym typeface="Corbel"/>
                      </a:endParaRPr>
                    </a:p>
                    <a:p>
                      <a:pPr marL="0" lvl="0" indent="0" algn="l" rtl="0">
                        <a:lnSpc>
                          <a:spcPct val="115000"/>
                        </a:lnSpc>
                        <a:spcBef>
                          <a:spcPts val="0"/>
                        </a:spcBef>
                        <a:spcAft>
                          <a:spcPts val="0"/>
                        </a:spcAft>
                        <a:buNone/>
                      </a:pP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u="sng">
                          <a:solidFill>
                            <a:schemeClr val="hlink"/>
                          </a:solidFill>
                          <a:latin typeface="Corbel"/>
                          <a:ea typeface="Corbel"/>
                          <a:cs typeface="Corbel"/>
                          <a:sym typeface="Corbel"/>
                          <a:hlinkClick r:id="rId4" action="ppaction://hlinksldjump"/>
                        </a:rPr>
                        <a:t>Data management: examples of ELIXIR tools and services from a Node strategy perspective - part 1</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11:00/12:00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Lunch</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12:00/13:00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GB" sz="1200" u="sng">
                          <a:solidFill>
                            <a:schemeClr val="hlink"/>
                          </a:solidFill>
                          <a:latin typeface="Corbel"/>
                          <a:ea typeface="Corbel"/>
                          <a:cs typeface="Corbel"/>
                          <a:sym typeface="Corbel"/>
                          <a:hlinkClick r:id="rId5" action="ppaction://hlinksldjump"/>
                        </a:rPr>
                        <a:t>Data management: examples of ELIXIR tools and services from a Node strategy perspective - part 2</a:t>
                      </a:r>
                      <a:endParaRPr sz="1200" i="1">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13:00/14:00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u="sng">
                          <a:solidFill>
                            <a:schemeClr val="hlink"/>
                          </a:solidFill>
                          <a:latin typeface="Corbel"/>
                          <a:ea typeface="Corbel"/>
                          <a:cs typeface="Corbel"/>
                          <a:sym typeface="Corbel"/>
                          <a:hlinkClick r:id="rId6" action="ppaction://hlinksldjump"/>
                        </a:rPr>
                        <a:t>Funder requirements to FAIR data</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5"/>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14:00/15:00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Break</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14:30/15:30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spcBef>
                          <a:spcPts val="0"/>
                        </a:spcBef>
                        <a:spcAft>
                          <a:spcPts val="0"/>
                        </a:spcAft>
                        <a:buNone/>
                      </a:pPr>
                      <a:r>
                        <a:rPr lang="en-GB" sz="1200" u="sng">
                          <a:solidFill>
                            <a:schemeClr val="hlink"/>
                          </a:solidFill>
                          <a:highlight>
                            <a:srgbClr val="FFFFFF"/>
                          </a:highlight>
                          <a:latin typeface="Corbel"/>
                          <a:ea typeface="Corbel"/>
                          <a:cs typeface="Corbel"/>
                          <a:sym typeface="Corbel"/>
                          <a:hlinkClick r:id="rId7" action="ppaction://hlinksldjump"/>
                        </a:rPr>
                        <a:t>Data stewardship roles and competences</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15:30/16:30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u="sng">
                          <a:solidFill>
                            <a:schemeClr val="hlink"/>
                          </a:solidFill>
                          <a:latin typeface="Corbel"/>
                          <a:ea typeface="Corbel"/>
                          <a:cs typeface="Corbel"/>
                          <a:sym typeface="Corbel"/>
                          <a:hlinkClick r:id="rId8" action="ppaction://hlinksldjump"/>
                        </a:rPr>
                        <a:t>Learn from &amp; share with</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8"/>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28</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16:00/17:00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Finland: dinner &amp; social event</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graphicFrame>
        <p:nvGraphicFramePr>
          <p:cNvPr id="687" name="Google Shape;687;g2512df5c331_0_44"/>
          <p:cNvGraphicFramePr/>
          <p:nvPr/>
        </p:nvGraphicFramePr>
        <p:xfrm>
          <a:off x="6339825" y="1406450"/>
          <a:ext cx="5734050" cy="2731644"/>
        </p:xfrm>
        <a:graphic>
          <a:graphicData uri="http://schemas.openxmlformats.org/drawingml/2006/table">
            <a:tbl>
              <a:tblPr>
                <a:noFill/>
                <a:tableStyleId>{2A0D0A0E-8CF0-43C1-8DB0-E6BD1C0E5213}</a:tableStyleId>
              </a:tblPr>
              <a:tblGrid>
                <a:gridCol w="781050">
                  <a:extLst>
                    <a:ext uri="{9D8B030D-6E8A-4147-A177-3AD203B41FA5}">
                      <a16:colId xmlns:a16="http://schemas.microsoft.com/office/drawing/2014/main" val="20000"/>
                    </a:ext>
                  </a:extLst>
                </a:gridCol>
                <a:gridCol w="971550">
                  <a:extLst>
                    <a:ext uri="{9D8B030D-6E8A-4147-A177-3AD203B41FA5}">
                      <a16:colId xmlns:a16="http://schemas.microsoft.com/office/drawing/2014/main" val="20001"/>
                    </a:ext>
                  </a:extLst>
                </a:gridCol>
                <a:gridCol w="3981450">
                  <a:extLst>
                    <a:ext uri="{9D8B030D-6E8A-4147-A177-3AD203B41FA5}">
                      <a16:colId xmlns:a16="http://schemas.microsoft.com/office/drawing/2014/main" val="20002"/>
                    </a:ext>
                  </a:extLst>
                </a:gridCol>
              </a:tblGrid>
              <a:tr h="266700">
                <a:tc>
                  <a:txBody>
                    <a:bodyPr/>
                    <a:lstStyle/>
                    <a:p>
                      <a:pPr marL="0" lvl="0" indent="0" algn="l" rtl="0">
                        <a:spcBef>
                          <a:spcPts val="0"/>
                        </a:spcBef>
                        <a:spcAft>
                          <a:spcPts val="0"/>
                        </a:spcAft>
                        <a:buNone/>
                      </a:pPr>
                      <a:r>
                        <a:rPr lang="en-GB" sz="1200" b="1">
                          <a:latin typeface="Corbel"/>
                          <a:ea typeface="Corbel"/>
                          <a:cs typeface="Corbel"/>
                          <a:sym typeface="Corbel"/>
                        </a:rPr>
                        <a:t>Day 3</a:t>
                      </a:r>
                      <a:endParaRPr sz="1200" b="1">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GB" sz="1200" b="1">
                          <a:latin typeface="Corbel"/>
                          <a:ea typeface="Corbel"/>
                          <a:cs typeface="Corbel"/>
                          <a:sym typeface="Corbel"/>
                        </a:rPr>
                        <a:t>Time (CEST/EEST)</a:t>
                      </a:r>
                      <a:endParaRPr sz="1200" b="1">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spcBef>
                          <a:spcPts val="0"/>
                        </a:spcBef>
                        <a:spcAft>
                          <a:spcPts val="0"/>
                        </a:spcAft>
                        <a:buNone/>
                      </a:pPr>
                      <a:r>
                        <a:rPr lang="en-GB" sz="1200" b="1">
                          <a:latin typeface="Corbel"/>
                          <a:ea typeface="Corbel"/>
                          <a:cs typeface="Corbel"/>
                          <a:sym typeface="Corbel"/>
                        </a:rPr>
                        <a:t>Module 2: Best practices from the ELIXIR portfolio of data management tools and services. A quick guide to adopting ELIXIR resources and optimising an ELIXIR Node's data management strategy</a:t>
                      </a:r>
                      <a:endParaRPr sz="1200" b="1">
                        <a:latin typeface="Corbel"/>
                        <a:ea typeface="Corbel"/>
                        <a:cs typeface="Corbel"/>
                        <a:sym typeface="Corbel"/>
                      </a:endParaRPr>
                    </a:p>
                    <a:p>
                      <a:pPr marL="0" lvl="0" indent="0" algn="l" rtl="0">
                        <a:spcBef>
                          <a:spcPts val="0"/>
                        </a:spcBef>
                        <a:spcAft>
                          <a:spcPts val="0"/>
                        </a:spcAft>
                        <a:buNone/>
                      </a:pPr>
                      <a:r>
                        <a:rPr lang="en-GB" sz="1200" i="1">
                          <a:latin typeface="Corbel"/>
                          <a:ea typeface="Corbel"/>
                          <a:cs typeface="Corbel"/>
                          <a:sym typeface="Corbel"/>
                        </a:rPr>
                        <a:t>Contacts: Celia van Gelder &amp; Mijke Jetten</a:t>
                      </a:r>
                      <a:endParaRPr sz="1200" i="1">
                        <a:solidFill>
                          <a:srgbClr val="1F1F1F"/>
                        </a:solidFill>
                        <a:highlight>
                          <a:srgbClr val="FFFFFF"/>
                        </a:highlight>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66700">
                <a:tc>
                  <a:txBody>
                    <a:bodyPr/>
                    <a:lstStyle/>
                    <a:p>
                      <a:pPr marL="0" lvl="0" indent="0" algn="l" rtl="0">
                        <a:spcBef>
                          <a:spcPts val="0"/>
                        </a:spcBef>
                        <a:spcAft>
                          <a:spcPts val="0"/>
                        </a:spcAft>
                        <a:buNone/>
                      </a:pPr>
                      <a:r>
                        <a:rPr lang="en-GB" sz="1200">
                          <a:latin typeface="Corbel"/>
                          <a:ea typeface="Corbel"/>
                          <a:cs typeface="Corbel"/>
                          <a:sym typeface="Corbel"/>
                        </a:rPr>
                        <a:t>June 29</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9:00/10:00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u="sng">
                          <a:solidFill>
                            <a:schemeClr val="hlink"/>
                          </a:solidFill>
                          <a:latin typeface="Corbel"/>
                          <a:ea typeface="Corbel"/>
                          <a:cs typeface="Corbel"/>
                          <a:sym typeface="Corbel"/>
                          <a:hlinkClick r:id="rId9" action="ppaction://hlinksldjump"/>
                        </a:rPr>
                        <a:t>Maturity/services model, Node strategy and the ideal Node team</a:t>
                      </a:r>
                      <a:endParaRPr sz="1200">
                        <a:latin typeface="Corbel"/>
                        <a:ea typeface="Corbel"/>
                        <a:cs typeface="Corbel"/>
                        <a:sym typeface="Corbel"/>
                      </a:endParaRPr>
                    </a:p>
                  </a:txBody>
                  <a:tcPr marL="63500" marR="63500" marT="63500" marB="63500">
                    <a:lnL w="9525" cap="flat" cmpd="sng">
                      <a:solidFill>
                        <a:srgbClr val="1F1F1F"/>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29</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10:30/11:30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spcBef>
                          <a:spcPts val="0"/>
                        </a:spcBef>
                        <a:spcAft>
                          <a:spcPts val="0"/>
                        </a:spcAft>
                        <a:buNone/>
                      </a:pPr>
                      <a:r>
                        <a:rPr lang="en-GB" sz="1200">
                          <a:latin typeface="Corbel"/>
                          <a:ea typeface="Corbel"/>
                          <a:cs typeface="Corbel"/>
                          <a:sym typeface="Corbel"/>
                        </a:rPr>
                        <a:t>Break</a:t>
                      </a:r>
                      <a:endParaRPr sz="1200">
                        <a:latin typeface="Corbel"/>
                        <a:ea typeface="Corbel"/>
                        <a:cs typeface="Corbel"/>
                        <a:sym typeface="Corbel"/>
                      </a:endParaRPr>
                    </a:p>
                  </a:txBody>
                  <a:tcPr marL="63500" marR="63500" marT="63500" marB="63500">
                    <a:lnL w="9525" cap="flat" cmpd="sng">
                      <a:solidFill>
                        <a:srgbClr val="1F1F1F"/>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29</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11:00/12:00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GB" sz="1200" u="sng">
                          <a:solidFill>
                            <a:schemeClr val="hlink"/>
                          </a:solidFill>
                          <a:latin typeface="Corbel"/>
                          <a:ea typeface="Corbel"/>
                          <a:cs typeface="Corbel"/>
                          <a:sym typeface="Corbel"/>
                          <a:hlinkClick r:id="rId9" action="ppaction://hlinksldjump"/>
                        </a:rPr>
                        <a:t>Maturity/services model, Node strategy and the ideal Node team</a:t>
                      </a:r>
                      <a:endParaRPr sz="1200">
                        <a:latin typeface="Corbel"/>
                        <a:ea typeface="Corbel"/>
                        <a:cs typeface="Corbel"/>
                        <a:sym typeface="Corbel"/>
                      </a:endParaRPr>
                    </a:p>
                  </a:txBody>
                  <a:tcPr marL="63500" marR="63500" marT="63500" marB="63500">
                    <a:lnL w="9525" cap="flat" cmpd="sng">
                      <a:solidFill>
                        <a:srgbClr val="1F1F1F"/>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GB" sz="1200">
                          <a:latin typeface="Corbel"/>
                          <a:ea typeface="Corbel"/>
                          <a:cs typeface="Corbel"/>
                          <a:sym typeface="Corbel"/>
                        </a:rPr>
                        <a:t>June 29</a:t>
                      </a:r>
                      <a:endParaRPr sz="1200">
                        <a:latin typeface="Corbel"/>
                        <a:ea typeface="Corbel"/>
                        <a:cs typeface="Corbel"/>
                        <a:sym typeface="Corbel"/>
                      </a:endParaRPr>
                    </a:p>
                  </a:txBody>
                  <a:tcPr marL="63500" marR="63500" marT="63500" marB="63500">
                    <a:lnL w="9525" cap="flat" cmpd="sng">
                      <a:solidFill>
                        <a:srgbClr val="000000"/>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a:latin typeface="Corbel"/>
                          <a:ea typeface="Corbel"/>
                          <a:cs typeface="Corbel"/>
                          <a:sym typeface="Corbel"/>
                        </a:rPr>
                        <a:t>12:00/13:00</a:t>
                      </a:r>
                      <a:endParaRPr sz="1200">
                        <a:latin typeface="Corbel"/>
                        <a:ea typeface="Corbel"/>
                        <a:cs typeface="Corbel"/>
                        <a:sym typeface="Corbel"/>
                      </a:endParaRPr>
                    </a:p>
                  </a:txBody>
                  <a:tcPr marL="25400" marR="25400" marT="25400" marB="25400">
                    <a:lnL w="9525" cap="flat" cmpd="sng">
                      <a:solidFill>
                        <a:srgbClr val="1F1F1F"/>
                      </a:solidFill>
                      <a:prstDash val="solid"/>
                      <a:round/>
                      <a:headEnd type="none" w="sm" len="sm"/>
                      <a:tailEnd type="none" w="sm" len="sm"/>
                    </a:lnL>
                    <a:lnR w="9525" cap="flat" cmpd="sng">
                      <a:solidFill>
                        <a:srgbClr val="1F1F1F"/>
                      </a:solidFill>
                      <a:prstDash val="solid"/>
                      <a:round/>
                      <a:headEnd type="none" w="sm" len="sm"/>
                      <a:tailEnd type="none" w="sm" len="sm"/>
                    </a:lnR>
                    <a:lnT w="9525" cap="flat" cmpd="sng">
                      <a:solidFill>
                        <a:srgbClr val="1F1F1F"/>
                      </a:solidFill>
                      <a:prstDash val="solid"/>
                      <a:round/>
                      <a:headEnd type="none" w="sm" len="sm"/>
                      <a:tailEnd type="none" w="sm" len="sm"/>
                    </a:lnT>
                    <a:lnB w="9525" cap="flat" cmpd="sng">
                      <a:solidFill>
                        <a:srgbClr val="1F1F1F"/>
                      </a:solidFill>
                      <a:prstDash val="solid"/>
                      <a:round/>
                      <a:headEnd type="none" w="sm" len="sm"/>
                      <a:tailEnd type="none" w="sm" len="sm"/>
                    </a:lnB>
                  </a:tcPr>
                </a:tc>
                <a:tc>
                  <a:txBody>
                    <a:bodyPr/>
                    <a:lstStyle/>
                    <a:p>
                      <a:pPr marL="0" lvl="0" indent="0" algn="l" rtl="0">
                        <a:spcBef>
                          <a:spcPts val="0"/>
                        </a:spcBef>
                        <a:spcAft>
                          <a:spcPts val="0"/>
                        </a:spcAft>
                        <a:buNone/>
                      </a:pPr>
                      <a:r>
                        <a:rPr lang="en-GB" sz="1200">
                          <a:latin typeface="Corbel"/>
                          <a:ea typeface="Corbel"/>
                          <a:cs typeface="Corbel"/>
                          <a:sym typeface="Corbel"/>
                        </a:rPr>
                        <a:t>Finland: feedback lunch</a:t>
                      </a:r>
                      <a:endParaRPr sz="1200">
                        <a:latin typeface="Corbel"/>
                        <a:ea typeface="Corbel"/>
                        <a:cs typeface="Corbel"/>
                        <a:sym typeface="Corbel"/>
                      </a:endParaRPr>
                    </a:p>
                  </a:txBody>
                  <a:tcPr marL="63500" marR="63500" marT="63500" marB="63500">
                    <a:lnL w="9525" cap="flat" cmpd="sng">
                      <a:solidFill>
                        <a:srgbClr val="1F1F1F"/>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9" name="Google Shape;689;g2512df5c331_0_44"/>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2543f9d5ecd_0_15"/>
          <p:cNvSpPr txBox="1">
            <a:spLocks noGrp="1"/>
          </p:cNvSpPr>
          <p:nvPr>
            <p:ph type="title"/>
          </p:nvPr>
        </p:nvSpPr>
        <p:spPr>
          <a:xfrm>
            <a:off x="660450" y="1479925"/>
            <a:ext cx="10871100" cy="1949100"/>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100"/>
              <a:buFont typeface="Arial"/>
              <a:buNone/>
            </a:pPr>
            <a:r>
              <a:rPr lang="en-GB" sz="5500">
                <a:solidFill>
                  <a:schemeClr val="accent3"/>
                </a:solidFill>
              </a:rPr>
              <a:t>Day 2/28 June</a:t>
            </a:r>
            <a:endParaRPr sz="5500">
              <a:solidFill>
                <a:schemeClr val="accent3"/>
              </a:solidFill>
            </a:endParaRPr>
          </a:p>
          <a:p>
            <a:pPr marL="0" lvl="0" indent="0" algn="ctr" rtl="0">
              <a:spcBef>
                <a:spcPts val="0"/>
              </a:spcBef>
              <a:spcAft>
                <a:spcPts val="0"/>
              </a:spcAft>
              <a:buClr>
                <a:schemeClr val="dk1"/>
              </a:buClr>
              <a:buSzPts val="1100"/>
              <a:buFont typeface="Arial"/>
              <a:buNone/>
            </a:pPr>
            <a:r>
              <a:rPr lang="en-GB" sz="5500">
                <a:solidFill>
                  <a:schemeClr val="accent3"/>
                </a:solidFill>
              </a:rPr>
              <a:t>Module 2 - RDM strategy</a:t>
            </a:r>
            <a:endParaRPr sz="5500">
              <a:solidFill>
                <a:schemeClr val="accent3"/>
              </a:solidFill>
            </a:endParaRPr>
          </a:p>
        </p:txBody>
      </p:sp>
      <p:sp>
        <p:nvSpPr>
          <p:cNvPr id="696" name="Google Shape;696;g2543f9d5ecd_0_15"/>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g1e42e406a59_0_5"/>
          <p:cNvSpPr txBox="1">
            <a:spLocks noGrp="1"/>
          </p:cNvSpPr>
          <p:nvPr>
            <p:ph type="title"/>
          </p:nvPr>
        </p:nvSpPr>
        <p:spPr>
          <a:xfrm>
            <a:off x="660450" y="1479925"/>
            <a:ext cx="10871100" cy="19491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Welcome &amp; introduction</a:t>
            </a:r>
            <a:endParaRPr sz="5000"/>
          </a:p>
          <a:p>
            <a:pPr marL="0" marR="0" lvl="0" indent="0" algn="ctr" rtl="0">
              <a:lnSpc>
                <a:spcPct val="100000"/>
              </a:lnSpc>
              <a:spcBef>
                <a:spcPts val="0"/>
              </a:spcBef>
              <a:spcAft>
                <a:spcPts val="0"/>
              </a:spcAft>
              <a:buClr>
                <a:srgbClr val="000000"/>
              </a:buClr>
              <a:buSzPts val="1400"/>
              <a:buFont typeface="Arial"/>
              <a:buNone/>
            </a:pPr>
            <a:r>
              <a:rPr lang="en-GB" sz="4000">
                <a:solidFill>
                  <a:srgbClr val="7F7F7F"/>
                </a:solidFill>
              </a:rPr>
              <a:t>(9-9.30 CEST / 10-10.30 EEST)</a:t>
            </a:r>
            <a:endParaRPr sz="4000">
              <a:solidFill>
                <a:srgbClr val="7F7F7F"/>
              </a:solidFill>
            </a:endParaRPr>
          </a:p>
        </p:txBody>
      </p:sp>
      <p:sp>
        <p:nvSpPr>
          <p:cNvPr id="703" name="Google Shape;703;g1e42e406a59_0_5"/>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g253cee8b712_1_34"/>
          <p:cNvSpPr txBox="1"/>
          <p:nvPr/>
        </p:nvSpPr>
        <p:spPr>
          <a:xfrm>
            <a:off x="1245943" y="1988721"/>
            <a:ext cx="4352400" cy="8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a:solidFill>
                  <a:srgbClr val="FFFFFF"/>
                </a:solidFill>
                <a:latin typeface="Corbel"/>
                <a:ea typeface="Corbel"/>
                <a:cs typeface="Corbel"/>
                <a:sym typeface="Corbel"/>
              </a:rPr>
              <a:t>We invite you to contribute actively, but to </a:t>
            </a:r>
            <a:r>
              <a:rPr lang="en-GB" sz="2000" b="0" i="0" u="none" strike="noStrike" cap="none">
                <a:solidFill>
                  <a:srgbClr val="FFFFFF"/>
                </a:solidFill>
                <a:latin typeface="Corbel"/>
                <a:ea typeface="Corbel"/>
                <a:cs typeface="Corbel"/>
                <a:sym typeface="Corbel"/>
              </a:rPr>
              <a:t>mute</a:t>
            </a:r>
            <a:r>
              <a:rPr lang="en-GB" sz="2000">
                <a:solidFill>
                  <a:srgbClr val="FFFFFF"/>
                </a:solidFill>
                <a:latin typeface="Corbel"/>
                <a:ea typeface="Corbel"/>
                <a:cs typeface="Corbel"/>
                <a:sym typeface="Corbel"/>
              </a:rPr>
              <a:t> yourself if not speaking</a:t>
            </a:r>
            <a:endParaRPr sz="2000" b="0" i="0" u="none" strike="noStrike" cap="none">
              <a:solidFill>
                <a:srgbClr val="FFFFFF"/>
              </a:solidFill>
              <a:latin typeface="Corbel"/>
              <a:ea typeface="Corbel"/>
              <a:cs typeface="Corbel"/>
              <a:sym typeface="Corbel"/>
            </a:endParaRPr>
          </a:p>
        </p:txBody>
      </p:sp>
      <p:sp>
        <p:nvSpPr>
          <p:cNvPr id="709" name="Google Shape;709;g253cee8b712_1_34"/>
          <p:cNvSpPr txBox="1"/>
          <p:nvPr/>
        </p:nvSpPr>
        <p:spPr>
          <a:xfrm>
            <a:off x="1245943" y="3434238"/>
            <a:ext cx="4663800" cy="606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FFFFFF"/>
                </a:solidFill>
                <a:latin typeface="Corbel"/>
                <a:ea typeface="Corbel"/>
                <a:cs typeface="Corbel"/>
                <a:sym typeface="Corbel"/>
              </a:rPr>
              <a:t>Please use the “hand-raising function” to indicate you would like to contribute directly</a:t>
            </a:r>
            <a:endParaRPr sz="2000" b="0" i="0" u="none" strike="noStrike" cap="none">
              <a:solidFill>
                <a:srgbClr val="FFFFFF"/>
              </a:solidFill>
              <a:latin typeface="Corbel"/>
              <a:ea typeface="Corbel"/>
              <a:cs typeface="Corbel"/>
              <a:sym typeface="Corbel"/>
            </a:endParaRPr>
          </a:p>
        </p:txBody>
      </p:sp>
      <p:pic>
        <p:nvPicPr>
          <p:cNvPr id="710" name="Google Shape;710;g253cee8b712_1_34"/>
          <p:cNvPicPr preferRelativeResize="0"/>
          <p:nvPr/>
        </p:nvPicPr>
        <p:blipFill rotWithShape="1">
          <a:blip r:embed="rId3">
            <a:alphaModFix/>
          </a:blip>
          <a:srcRect/>
          <a:stretch/>
        </p:blipFill>
        <p:spPr>
          <a:xfrm>
            <a:off x="423197" y="3314925"/>
            <a:ext cx="783025" cy="783025"/>
          </a:xfrm>
          <a:prstGeom prst="rect">
            <a:avLst/>
          </a:prstGeom>
          <a:noFill/>
          <a:ln>
            <a:noFill/>
          </a:ln>
        </p:spPr>
      </p:pic>
      <p:pic>
        <p:nvPicPr>
          <p:cNvPr id="711" name="Google Shape;711;g253cee8b712_1_34"/>
          <p:cNvPicPr preferRelativeResize="0"/>
          <p:nvPr/>
        </p:nvPicPr>
        <p:blipFill rotWithShape="1">
          <a:blip r:embed="rId4">
            <a:alphaModFix/>
          </a:blip>
          <a:srcRect/>
          <a:stretch/>
        </p:blipFill>
        <p:spPr>
          <a:xfrm>
            <a:off x="490709" y="1984788"/>
            <a:ext cx="648000" cy="648000"/>
          </a:xfrm>
          <a:prstGeom prst="rect">
            <a:avLst/>
          </a:prstGeom>
          <a:noFill/>
          <a:ln>
            <a:noFill/>
          </a:ln>
        </p:spPr>
      </p:pic>
      <p:sp>
        <p:nvSpPr>
          <p:cNvPr id="712" name="Google Shape;712;g253cee8b712_1_34"/>
          <p:cNvSpPr txBox="1"/>
          <p:nvPr/>
        </p:nvSpPr>
        <p:spPr>
          <a:xfrm>
            <a:off x="7147975" y="1941600"/>
            <a:ext cx="4597500" cy="606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a:solidFill>
                  <a:srgbClr val="FFFFFF"/>
                </a:solidFill>
                <a:latin typeface="Corbel"/>
                <a:ea typeface="Corbel"/>
                <a:cs typeface="Corbel"/>
                <a:sym typeface="Corbel"/>
              </a:rPr>
              <a:t>Welcome to </a:t>
            </a:r>
            <a:r>
              <a:rPr lang="en-GB" sz="2000" b="0" i="0" u="none" strike="noStrike" cap="none">
                <a:solidFill>
                  <a:srgbClr val="FFFFFF"/>
                </a:solidFill>
                <a:latin typeface="Corbel"/>
                <a:ea typeface="Corbel"/>
                <a:cs typeface="Corbel"/>
                <a:sym typeface="Corbel"/>
              </a:rPr>
              <a:t>use </a:t>
            </a:r>
            <a:r>
              <a:rPr lang="en-GB" sz="2000">
                <a:solidFill>
                  <a:srgbClr val="FFFFFF"/>
                </a:solidFill>
                <a:latin typeface="Corbel"/>
                <a:ea typeface="Corbel"/>
                <a:cs typeface="Corbel"/>
                <a:sym typeface="Corbel"/>
              </a:rPr>
              <a:t>the c</a:t>
            </a:r>
            <a:r>
              <a:rPr lang="en-GB" sz="2000" b="0" i="0" u="none" strike="noStrike" cap="none">
                <a:solidFill>
                  <a:srgbClr val="FFFFFF"/>
                </a:solidFill>
                <a:latin typeface="Corbel"/>
                <a:ea typeface="Corbel"/>
                <a:cs typeface="Corbel"/>
                <a:sym typeface="Corbel"/>
              </a:rPr>
              <a:t>hat for further comments or discussions</a:t>
            </a:r>
            <a:r>
              <a:rPr lang="en-GB" sz="2000">
                <a:solidFill>
                  <a:srgbClr val="FFFFFF"/>
                </a:solidFill>
                <a:latin typeface="Corbel"/>
                <a:ea typeface="Corbel"/>
                <a:cs typeface="Corbel"/>
                <a:sym typeface="Corbel"/>
              </a:rPr>
              <a:t>, however speaking up is preferred</a:t>
            </a:r>
            <a:endParaRPr sz="2000" b="0" i="0" u="none" strike="noStrike" cap="none">
              <a:solidFill>
                <a:srgbClr val="FFFFFF"/>
              </a:solidFill>
              <a:latin typeface="Corbel"/>
              <a:ea typeface="Corbel"/>
              <a:cs typeface="Corbel"/>
              <a:sym typeface="Corbel"/>
            </a:endParaRPr>
          </a:p>
        </p:txBody>
      </p:sp>
      <p:sp>
        <p:nvSpPr>
          <p:cNvPr id="713" name="Google Shape;713;g253cee8b712_1_34"/>
          <p:cNvSpPr/>
          <p:nvPr/>
        </p:nvSpPr>
        <p:spPr>
          <a:xfrm>
            <a:off x="6425600" y="2059204"/>
            <a:ext cx="498000" cy="370800"/>
          </a:xfrm>
          <a:prstGeom prst="wedgeRoundRectCallout">
            <a:avLst>
              <a:gd name="adj1" fmla="val -43869"/>
              <a:gd name="adj2" fmla="val 84955"/>
              <a:gd name="adj3" fmla="val 0"/>
            </a:avLst>
          </a:prstGeom>
          <a:solidFill>
            <a:srgbClr val="CCCCCC"/>
          </a:solidFill>
          <a:ln w="9525" cap="flat" cmpd="sng">
            <a:solidFill>
              <a:schemeClr val="dk2"/>
            </a:solidFill>
            <a:prstDash val="solid"/>
            <a:round/>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714" name="Google Shape;714;g253cee8b712_1_34"/>
          <p:cNvSpPr/>
          <p:nvPr/>
        </p:nvSpPr>
        <p:spPr>
          <a:xfrm>
            <a:off x="3455750" y="4925000"/>
            <a:ext cx="6099900" cy="71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a:solidFill>
                  <a:schemeClr val="lt1"/>
                </a:solidFill>
                <a:latin typeface="Corbel"/>
                <a:ea typeface="Corbel"/>
                <a:cs typeface="Corbel"/>
                <a:sym typeface="Corbel"/>
              </a:rPr>
              <a:t>As a hybrid training with a big group is challenging, bare with us if we deviate from the time schedule</a:t>
            </a:r>
            <a:endParaRPr sz="2000" b="0" i="0" u="none" strike="noStrike" cap="none">
              <a:solidFill>
                <a:schemeClr val="lt1"/>
              </a:solidFill>
              <a:latin typeface="Corbel"/>
              <a:ea typeface="Corbel"/>
              <a:cs typeface="Corbel"/>
              <a:sym typeface="Corbel"/>
            </a:endParaRPr>
          </a:p>
        </p:txBody>
      </p:sp>
      <p:grpSp>
        <p:nvGrpSpPr>
          <p:cNvPr id="715" name="Google Shape;715;g253cee8b712_1_34"/>
          <p:cNvGrpSpPr/>
          <p:nvPr/>
        </p:nvGrpSpPr>
        <p:grpSpPr>
          <a:xfrm>
            <a:off x="2689432" y="4776984"/>
            <a:ext cx="574983" cy="592945"/>
            <a:chOff x="689742" y="5145707"/>
            <a:chExt cx="574983" cy="592945"/>
          </a:xfrm>
        </p:grpSpPr>
        <p:sp>
          <p:nvSpPr>
            <p:cNvPr id="716" name="Google Shape;716;g253cee8b712_1_34"/>
            <p:cNvSpPr/>
            <p:nvPr/>
          </p:nvSpPr>
          <p:spPr>
            <a:xfrm>
              <a:off x="778125" y="5252052"/>
              <a:ext cx="486600" cy="486600"/>
            </a:xfrm>
            <a:prstGeom prst="ellipse">
              <a:avLst/>
            </a:prstGeom>
            <a:solidFill>
              <a:srgbClr val="CCCCCC"/>
            </a:solidFill>
            <a:ln w="19050"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17" name="Google Shape;717;g253cee8b712_1_34"/>
            <p:cNvCxnSpPr/>
            <p:nvPr/>
          </p:nvCxnSpPr>
          <p:spPr>
            <a:xfrm rot="10800000">
              <a:off x="1022195" y="5253900"/>
              <a:ext cx="1200" cy="241800"/>
            </a:xfrm>
            <a:prstGeom prst="straightConnector1">
              <a:avLst/>
            </a:prstGeom>
            <a:noFill/>
            <a:ln w="28575" cap="flat" cmpd="sng">
              <a:solidFill>
                <a:schemeClr val="dk2"/>
              </a:solidFill>
              <a:prstDash val="solid"/>
              <a:round/>
              <a:headEnd type="none" w="sm" len="sm"/>
              <a:tailEnd type="none" w="sm" len="sm"/>
            </a:ln>
          </p:spPr>
        </p:cxnSp>
        <p:cxnSp>
          <p:nvCxnSpPr>
            <p:cNvPr id="718" name="Google Shape;718;g253cee8b712_1_34"/>
            <p:cNvCxnSpPr/>
            <p:nvPr/>
          </p:nvCxnSpPr>
          <p:spPr>
            <a:xfrm rot="10800000" flipH="1">
              <a:off x="1029300" y="5345026"/>
              <a:ext cx="98100" cy="148800"/>
            </a:xfrm>
            <a:prstGeom prst="straightConnector1">
              <a:avLst/>
            </a:prstGeom>
            <a:noFill/>
            <a:ln w="28575" cap="flat" cmpd="sng">
              <a:solidFill>
                <a:schemeClr val="dk2"/>
              </a:solidFill>
              <a:prstDash val="solid"/>
              <a:round/>
              <a:headEnd type="none" w="sm" len="sm"/>
              <a:tailEnd type="none" w="sm" len="sm"/>
            </a:ln>
          </p:spPr>
        </p:cxnSp>
        <p:sp>
          <p:nvSpPr>
            <p:cNvPr id="719" name="Google Shape;719;g253cee8b712_1_34"/>
            <p:cNvSpPr txBox="1"/>
            <p:nvPr/>
          </p:nvSpPr>
          <p:spPr>
            <a:xfrm>
              <a:off x="689742" y="5145707"/>
              <a:ext cx="239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Corbel"/>
                  <a:ea typeface="Corbel"/>
                  <a:cs typeface="Corbel"/>
                  <a:sym typeface="Corbel"/>
                </a:rPr>
                <a:t>.</a:t>
              </a:r>
              <a:endParaRPr sz="1400" b="0" i="0" u="none" strike="noStrike" cap="none">
                <a:solidFill>
                  <a:schemeClr val="dk2"/>
                </a:solidFill>
                <a:latin typeface="Corbel"/>
                <a:ea typeface="Corbel"/>
                <a:cs typeface="Corbel"/>
                <a:sym typeface="Corbel"/>
              </a:endParaRPr>
            </a:p>
          </p:txBody>
        </p:sp>
      </p:grpSp>
      <p:pic>
        <p:nvPicPr>
          <p:cNvPr id="720" name="Google Shape;720;g253cee8b712_1_34"/>
          <p:cNvPicPr preferRelativeResize="0"/>
          <p:nvPr/>
        </p:nvPicPr>
        <p:blipFill rotWithShape="1">
          <a:blip r:embed="rId5">
            <a:alphaModFix/>
          </a:blip>
          <a:srcRect/>
          <a:stretch/>
        </p:blipFill>
        <p:spPr>
          <a:xfrm>
            <a:off x="6425597" y="3434239"/>
            <a:ext cx="644822" cy="718700"/>
          </a:xfrm>
          <a:prstGeom prst="rect">
            <a:avLst/>
          </a:prstGeom>
          <a:noFill/>
          <a:ln>
            <a:noFill/>
          </a:ln>
        </p:spPr>
      </p:pic>
      <p:sp>
        <p:nvSpPr>
          <p:cNvPr id="721" name="Google Shape;721;g253cee8b712_1_34"/>
          <p:cNvSpPr/>
          <p:nvPr/>
        </p:nvSpPr>
        <p:spPr>
          <a:xfrm>
            <a:off x="7147968" y="3434253"/>
            <a:ext cx="4769400" cy="30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a:solidFill>
                  <a:schemeClr val="lt1"/>
                </a:solidFill>
                <a:latin typeface="Corbel"/>
                <a:ea typeface="Corbel"/>
                <a:cs typeface="Corbel"/>
                <a:sym typeface="Corbel"/>
              </a:rPr>
              <a:t>Speak up if you feel unheard or unseen, and share suggestions to engage more from the F2F room</a:t>
            </a:r>
            <a:endParaRPr sz="2000" b="0" i="0" u="none" strike="noStrike" cap="none">
              <a:solidFill>
                <a:schemeClr val="lt1"/>
              </a:solidFill>
              <a:latin typeface="Corbel"/>
              <a:ea typeface="Corbel"/>
              <a:cs typeface="Corbel"/>
              <a:sym typeface="Corbel"/>
            </a:endParaRPr>
          </a:p>
        </p:txBody>
      </p:sp>
      <p:sp>
        <p:nvSpPr>
          <p:cNvPr id="722" name="Google Shape;722;g253cee8b712_1_3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lt1"/>
                </a:solidFill>
              </a:rPr>
              <a:t>Zoom housekeeping</a:t>
            </a:r>
            <a:endParaRPr>
              <a:solidFill>
                <a:schemeClr val="lt1"/>
              </a:solidFill>
            </a:endParaRPr>
          </a:p>
        </p:txBody>
      </p:sp>
      <p:sp>
        <p:nvSpPr>
          <p:cNvPr id="723" name="Google Shape;723;g253cee8b712_1_34"/>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solidFill>
                  <a:schemeClr val="lt1"/>
                </a:solidFill>
                <a:latin typeface="Corbel"/>
                <a:ea typeface="Corbel"/>
                <a:cs typeface="Corbel"/>
                <a:sym typeface="Corbel"/>
              </a:rPr>
              <a:t>MJ</a:t>
            </a:r>
            <a:endParaRPr sz="1300">
              <a:solidFill>
                <a:schemeClr val="lt1"/>
              </a:solidFill>
              <a:latin typeface="Corbel"/>
              <a:ea typeface="Corbel"/>
              <a:cs typeface="Corbel"/>
              <a:sym typeface="Corbe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g253cee8b712_1_14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ELIXIR Code of Conduct principles</a:t>
            </a:r>
            <a:endParaRPr/>
          </a:p>
        </p:txBody>
      </p:sp>
      <p:pic>
        <p:nvPicPr>
          <p:cNvPr id="730" name="Google Shape;730;g253cee8b712_1_148"/>
          <p:cNvPicPr preferRelativeResize="0"/>
          <p:nvPr/>
        </p:nvPicPr>
        <p:blipFill>
          <a:blip r:embed="rId3">
            <a:alphaModFix/>
          </a:blip>
          <a:stretch>
            <a:fillRect/>
          </a:stretch>
        </p:blipFill>
        <p:spPr>
          <a:xfrm>
            <a:off x="545775" y="1564100"/>
            <a:ext cx="6462551" cy="3627074"/>
          </a:xfrm>
          <a:prstGeom prst="rect">
            <a:avLst/>
          </a:prstGeom>
          <a:noFill/>
          <a:ln>
            <a:noFill/>
          </a:ln>
        </p:spPr>
      </p:pic>
      <p:pic>
        <p:nvPicPr>
          <p:cNvPr id="731" name="Google Shape;731;g253cee8b712_1_148"/>
          <p:cNvPicPr preferRelativeResize="0"/>
          <p:nvPr/>
        </p:nvPicPr>
        <p:blipFill>
          <a:blip r:embed="rId4">
            <a:alphaModFix/>
          </a:blip>
          <a:stretch>
            <a:fillRect/>
          </a:stretch>
        </p:blipFill>
        <p:spPr>
          <a:xfrm>
            <a:off x="5865650" y="3351225"/>
            <a:ext cx="6121125" cy="3351350"/>
          </a:xfrm>
          <a:prstGeom prst="rect">
            <a:avLst/>
          </a:prstGeom>
          <a:noFill/>
          <a:ln>
            <a:noFill/>
          </a:ln>
        </p:spPr>
      </p:pic>
      <p:sp>
        <p:nvSpPr>
          <p:cNvPr id="732" name="Google Shape;732;g253cee8b712_1_148"/>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g2552a88f633_1_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ELITMa - ELIXIR training program in Management 				</a:t>
            </a:r>
            <a:endParaRPr/>
          </a:p>
        </p:txBody>
      </p:sp>
      <p:sp>
        <p:nvSpPr>
          <p:cNvPr id="739" name="Google Shape;739;g2552a88f633_1_6"/>
          <p:cNvSpPr txBox="1"/>
          <p:nvPr/>
        </p:nvSpPr>
        <p:spPr>
          <a:xfrm>
            <a:off x="477675" y="1526300"/>
            <a:ext cx="11113200" cy="37710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History</a:t>
            </a:r>
            <a:endParaRPr sz="1800">
              <a:solidFill>
                <a:schemeClr val="dk1"/>
              </a:solidFill>
              <a:latin typeface="Corbel"/>
              <a:ea typeface="Corbel"/>
              <a:cs typeface="Corbel"/>
              <a:sym typeface="Corbel"/>
            </a:endParaRPr>
          </a:p>
          <a:p>
            <a:pPr marL="914400" marR="0" lvl="1" indent="-342900" algn="l" rtl="0">
              <a:lnSpc>
                <a:spcPct val="100000"/>
              </a:lnSpc>
              <a:spcBef>
                <a:spcPts val="600"/>
              </a:spcBef>
              <a:spcAft>
                <a:spcPts val="0"/>
              </a:spcAft>
              <a:buClr>
                <a:schemeClr val="accent5"/>
              </a:buClr>
              <a:buSzPts val="1800"/>
              <a:buFont typeface="Corbel"/>
              <a:buChar char="✓"/>
            </a:pPr>
            <a:r>
              <a:rPr lang="en-GB" sz="1800">
                <a:solidFill>
                  <a:schemeClr val="dk1"/>
                </a:solidFill>
                <a:latin typeface="Corbel"/>
                <a:ea typeface="Corbel"/>
                <a:cs typeface="Corbel"/>
                <a:sym typeface="Corbel"/>
              </a:rPr>
              <a:t>Building on survey Training Platform (link)</a:t>
            </a:r>
            <a:endParaRPr sz="1800">
              <a:solidFill>
                <a:schemeClr val="dk1"/>
              </a:solidFill>
              <a:latin typeface="Corbel"/>
              <a:ea typeface="Corbel"/>
              <a:cs typeface="Corbel"/>
              <a:sym typeface="Corbel"/>
            </a:endParaRPr>
          </a:p>
          <a:p>
            <a:pPr marL="914400" marR="0" lvl="1" indent="-342900" algn="l" rtl="0">
              <a:lnSpc>
                <a:spcPct val="100000"/>
              </a:lnSpc>
              <a:spcBef>
                <a:spcPts val="600"/>
              </a:spcBef>
              <a:spcAft>
                <a:spcPts val="0"/>
              </a:spcAft>
              <a:buClr>
                <a:schemeClr val="accent5"/>
              </a:buClr>
              <a:buSzPts val="1800"/>
              <a:buFont typeface="Corbel"/>
              <a:buChar char="✓"/>
            </a:pPr>
            <a:r>
              <a:rPr lang="en-GB" sz="1800">
                <a:solidFill>
                  <a:schemeClr val="dk1"/>
                </a:solidFill>
                <a:latin typeface="Corbel"/>
                <a:ea typeface="Corbel"/>
                <a:cs typeface="Corbel"/>
                <a:sym typeface="Corbel"/>
              </a:rPr>
              <a:t>ELITMa Curriculum designed  in ELIXIR-CONVERGE WP6 and WP2 collaboration  (link to  Task 6.4 report) </a:t>
            </a:r>
            <a:endParaRPr sz="1800">
              <a:solidFill>
                <a:schemeClr val="dk1"/>
              </a:solidFill>
              <a:latin typeface="Corbel"/>
              <a:ea typeface="Corbel"/>
              <a:cs typeface="Corbel"/>
              <a:sym typeface="Corbel"/>
            </a:endParaRPr>
          </a:p>
          <a:p>
            <a:pPr marL="914400" marR="0" lvl="1" indent="-342900" algn="l" rtl="0">
              <a:lnSpc>
                <a:spcPct val="100000"/>
              </a:lnSpc>
              <a:spcBef>
                <a:spcPts val="600"/>
              </a:spcBef>
              <a:spcAft>
                <a:spcPts val="0"/>
              </a:spcAft>
              <a:buClr>
                <a:schemeClr val="accent5"/>
              </a:buClr>
              <a:buSzPts val="1800"/>
              <a:buFont typeface="Corbel"/>
              <a:buChar char="✓"/>
            </a:pPr>
            <a:r>
              <a:rPr lang="en-GB" sz="1800">
                <a:solidFill>
                  <a:schemeClr val="dk1"/>
                </a:solidFill>
                <a:latin typeface="Corbel"/>
                <a:ea typeface="Corbel"/>
                <a:cs typeface="Corbel"/>
                <a:sym typeface="Corbel"/>
              </a:rPr>
              <a:t>CONVERGE WP2 Uplift allowed to build the material and deliver pilot edition of two (tbc) Modules</a:t>
            </a:r>
            <a:br>
              <a:rPr lang="en-GB" sz="1800">
                <a:solidFill>
                  <a:schemeClr val="dk1"/>
                </a:solidFill>
                <a:latin typeface="Corbel"/>
                <a:ea typeface="Corbel"/>
                <a:cs typeface="Corbel"/>
                <a:sym typeface="Corbel"/>
              </a:rPr>
            </a:br>
            <a:endParaRPr sz="1800">
              <a:solidFill>
                <a:schemeClr val="dk1"/>
              </a:solidFill>
              <a:latin typeface="Corbel"/>
              <a:ea typeface="Corbel"/>
              <a:cs typeface="Corbel"/>
              <a:sym typeface="Corbel"/>
            </a:endParaRPr>
          </a:p>
          <a:p>
            <a:pPr marL="457200" marR="0" lvl="0" indent="-342900" algn="l" rtl="0">
              <a:lnSpc>
                <a:spcPct val="100000"/>
              </a:lnSpc>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Benefit for ELIXIR</a:t>
            </a:r>
            <a:endParaRPr sz="1800">
              <a:solidFill>
                <a:schemeClr val="dk1"/>
              </a:solidFill>
              <a:latin typeface="Corbel"/>
              <a:ea typeface="Corbel"/>
              <a:cs typeface="Corbel"/>
              <a:sym typeface="Corbel"/>
            </a:endParaRPr>
          </a:p>
          <a:p>
            <a:pPr marL="914400" marR="0" lvl="1" indent="-342900" algn="l" rtl="0">
              <a:lnSpc>
                <a:spcPct val="100000"/>
              </a:lnSpc>
              <a:spcBef>
                <a:spcPts val="600"/>
              </a:spcBef>
              <a:spcAft>
                <a:spcPts val="0"/>
              </a:spcAft>
              <a:buClr>
                <a:schemeClr val="accent5"/>
              </a:buClr>
              <a:buSzPts val="1800"/>
              <a:buFont typeface="Corbel"/>
              <a:buChar char="✓"/>
            </a:pPr>
            <a:r>
              <a:rPr lang="en-GB" sz="1800">
                <a:solidFill>
                  <a:schemeClr val="dk1"/>
                </a:solidFill>
                <a:latin typeface="Corbel"/>
                <a:ea typeface="Corbel"/>
                <a:cs typeface="Corbel"/>
                <a:sym typeface="Corbel"/>
              </a:rPr>
              <a:t>Node staff trained for more effective operations, including the ability to navigate ELIXIR complexities. Strengthening of ELIXIR people network.</a:t>
            </a:r>
            <a:br>
              <a:rPr lang="en-GB" sz="1800">
                <a:solidFill>
                  <a:schemeClr val="dk1"/>
                </a:solidFill>
                <a:latin typeface="Corbel"/>
                <a:ea typeface="Corbel"/>
                <a:cs typeface="Corbel"/>
                <a:sym typeface="Corbel"/>
              </a:rPr>
            </a:br>
            <a:endParaRPr sz="1800">
              <a:solidFill>
                <a:schemeClr val="dk1"/>
              </a:solidFill>
              <a:latin typeface="Corbel"/>
              <a:ea typeface="Corbel"/>
              <a:cs typeface="Corbel"/>
              <a:sym typeface="Corbel"/>
            </a:endParaRPr>
          </a:p>
          <a:p>
            <a:pPr marL="457200" marR="0" lvl="0" indent="-342900" algn="l" rtl="0">
              <a:lnSpc>
                <a:spcPct val="100000"/>
              </a:lnSpc>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 Lead (Ana, PT)</a:t>
            </a:r>
            <a:endParaRPr sz="1800">
              <a:solidFill>
                <a:schemeClr val="dk1"/>
              </a:solidFill>
              <a:latin typeface="Corbel"/>
              <a:ea typeface="Corbel"/>
              <a:cs typeface="Corbel"/>
              <a:sym typeface="Corbel"/>
            </a:endParaRPr>
          </a:p>
          <a:p>
            <a:pPr marL="914400" marR="0" lvl="1" indent="-342900" algn="l" rtl="0">
              <a:lnSpc>
                <a:spcPct val="100000"/>
              </a:lnSpc>
              <a:spcBef>
                <a:spcPts val="600"/>
              </a:spcBef>
              <a:spcAft>
                <a:spcPts val="600"/>
              </a:spcAft>
              <a:buClr>
                <a:schemeClr val="accent5"/>
              </a:buClr>
              <a:buSzPts val="1800"/>
              <a:buFont typeface="Corbel"/>
              <a:buChar char="✓"/>
            </a:pPr>
            <a:r>
              <a:rPr lang="en-GB" sz="1800">
                <a:solidFill>
                  <a:schemeClr val="dk1"/>
                </a:solidFill>
                <a:latin typeface="Corbel"/>
                <a:ea typeface="Corbel"/>
                <a:cs typeface="Corbel"/>
                <a:sym typeface="Corbel"/>
              </a:rPr>
              <a:t>Committed Nodes: NL, NO, FI, UK, and Hub</a:t>
            </a:r>
            <a:endParaRPr sz="1800">
              <a:solidFill>
                <a:schemeClr val="dk1"/>
              </a:solidFill>
              <a:latin typeface="Corbel"/>
              <a:ea typeface="Corbel"/>
              <a:cs typeface="Corbel"/>
              <a:sym typeface="Corbel"/>
            </a:endParaRPr>
          </a:p>
        </p:txBody>
      </p:sp>
      <p:sp>
        <p:nvSpPr>
          <p:cNvPr id="740" name="Google Shape;740;g2552a88f633_1_6"/>
          <p:cNvSpPr txBox="1"/>
          <p:nvPr/>
        </p:nvSpPr>
        <p:spPr>
          <a:xfrm>
            <a:off x="11440700" y="157750"/>
            <a:ext cx="54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pic>
        <p:nvPicPr>
          <p:cNvPr id="746" name="Google Shape;746;g2552a88f633_1_0"/>
          <p:cNvPicPr preferRelativeResize="0"/>
          <p:nvPr/>
        </p:nvPicPr>
        <p:blipFill>
          <a:blip r:embed="rId3">
            <a:alphaModFix/>
          </a:blip>
          <a:stretch>
            <a:fillRect/>
          </a:stretch>
        </p:blipFill>
        <p:spPr>
          <a:xfrm>
            <a:off x="449425" y="386000"/>
            <a:ext cx="11496674" cy="6358175"/>
          </a:xfrm>
          <a:prstGeom prst="rect">
            <a:avLst/>
          </a:prstGeom>
          <a:noFill/>
          <a:ln>
            <a:noFill/>
          </a:ln>
        </p:spPr>
      </p:pic>
      <p:sp>
        <p:nvSpPr>
          <p:cNvPr id="747" name="Google Shape;747;g2552a88f633_1_0"/>
          <p:cNvSpPr txBox="1"/>
          <p:nvPr/>
        </p:nvSpPr>
        <p:spPr>
          <a:xfrm>
            <a:off x="11440700" y="157750"/>
            <a:ext cx="54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g253a62faebd_0_5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Building your Node DM portfolio		</a:t>
            </a:r>
            <a:endParaRPr/>
          </a:p>
        </p:txBody>
      </p:sp>
      <p:sp>
        <p:nvSpPr>
          <p:cNvPr id="754" name="Google Shape;754;g253a62faebd_0_56"/>
          <p:cNvSpPr txBox="1"/>
          <p:nvPr/>
        </p:nvSpPr>
        <p:spPr>
          <a:xfrm>
            <a:off x="4853725" y="1450100"/>
            <a:ext cx="6840300" cy="4610100"/>
          </a:xfrm>
          <a:prstGeom prst="rect">
            <a:avLst/>
          </a:prstGeom>
          <a:noFill/>
          <a:ln>
            <a:noFill/>
          </a:ln>
        </p:spPr>
        <p:txBody>
          <a:bodyPr spcFirstLastPara="1" wrap="square" lIns="91425" tIns="91425" rIns="91425" bIns="91425" anchor="t" anchorCtr="0">
            <a:spAutoFit/>
          </a:bodyPr>
          <a:lstStyle/>
          <a:p>
            <a:pPr marL="457200" lvl="0" indent="-327025" algn="l" rtl="0">
              <a:spcBef>
                <a:spcPts val="0"/>
              </a:spcBef>
              <a:spcAft>
                <a:spcPts val="0"/>
              </a:spcAft>
              <a:buClr>
                <a:schemeClr val="accent3"/>
              </a:buClr>
              <a:buSzPts val="1550"/>
              <a:buFont typeface="Corbel"/>
              <a:buChar char="●"/>
            </a:pPr>
            <a:r>
              <a:rPr lang="en-GB" sz="1550">
                <a:solidFill>
                  <a:schemeClr val="dk1"/>
                </a:solidFill>
                <a:latin typeface="Corbel"/>
                <a:ea typeface="Corbel"/>
                <a:cs typeface="Corbel"/>
                <a:sym typeface="Corbel"/>
              </a:rPr>
              <a:t>Focus of the module: </a:t>
            </a:r>
            <a:r>
              <a:rPr lang="en-GB" sz="1550">
                <a:solidFill>
                  <a:schemeClr val="accent3"/>
                </a:solidFill>
                <a:latin typeface="Corbel"/>
                <a:ea typeface="Corbel"/>
                <a:cs typeface="Corbel"/>
                <a:sym typeface="Corbe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Node data management strategy</a:t>
            </a:r>
            <a:endParaRPr sz="1550">
              <a:solidFill>
                <a:schemeClr val="accent3"/>
              </a:solidFill>
              <a:latin typeface="Corbel"/>
              <a:ea typeface="Corbel"/>
              <a:cs typeface="Corbel"/>
              <a:sym typeface="Corbel"/>
            </a:endParaRPr>
          </a:p>
          <a:p>
            <a:pPr marL="914400" marR="0" lvl="1" indent="-327025" algn="l" rtl="0">
              <a:lnSpc>
                <a:spcPct val="100000"/>
              </a:lnSpc>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We will define together what we precisely mean along the way</a:t>
            </a:r>
            <a:endParaRPr sz="1550">
              <a:solidFill>
                <a:schemeClr val="dk1"/>
              </a:solidFill>
              <a:latin typeface="Corbel"/>
              <a:ea typeface="Corbel"/>
              <a:cs typeface="Corbel"/>
              <a:sym typeface="Corbel"/>
            </a:endParaRPr>
          </a:p>
          <a:p>
            <a:pPr marL="914400" marR="0" lvl="1" indent="-327025" algn="l" rtl="0">
              <a:lnSpc>
                <a:spcPct val="100000"/>
              </a:lnSpc>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Potentially: your Node’s strategy on data management </a:t>
            </a:r>
            <a:r>
              <a:rPr lang="en-GB" sz="1550">
                <a:solidFill>
                  <a:schemeClr val="accent3"/>
                </a:solidFill>
                <a:latin typeface="Corbel"/>
                <a:ea typeface="Corbel"/>
                <a:cs typeface="Corbel"/>
                <a:sym typeface="Corbel"/>
              </a:rPr>
              <a:t>services</a:t>
            </a:r>
            <a:r>
              <a:rPr lang="en-GB" sz="1550">
                <a:solidFill>
                  <a:schemeClr val="dk1"/>
                </a:solidFill>
                <a:latin typeface="Corbel"/>
                <a:ea typeface="Corbel"/>
                <a:cs typeface="Corbel"/>
                <a:sym typeface="Corbel"/>
              </a:rPr>
              <a:t>?</a:t>
            </a:r>
            <a:endParaRPr sz="1550">
              <a:solidFill>
                <a:schemeClr val="dk1"/>
              </a:solidFill>
              <a:latin typeface="Corbel"/>
              <a:ea typeface="Corbel"/>
              <a:cs typeface="Corbel"/>
              <a:sym typeface="Corbel"/>
            </a:endParaRPr>
          </a:p>
          <a:p>
            <a:pPr marL="914400" marR="0" lvl="1" indent="-327025" algn="l" rtl="0">
              <a:lnSpc>
                <a:spcPct val="100000"/>
              </a:lnSpc>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Roles Data Managers &amp; Node Coordinators</a:t>
            </a:r>
            <a:endParaRPr sz="1550">
              <a:solidFill>
                <a:schemeClr val="dk1"/>
              </a:solidFill>
              <a:latin typeface="Corbel"/>
              <a:ea typeface="Corbel"/>
              <a:cs typeface="Corbel"/>
              <a:sym typeface="Corbel"/>
            </a:endParaRPr>
          </a:p>
          <a:p>
            <a:pPr marL="457200" lvl="0" indent="-327025" algn="l" rtl="0">
              <a:spcBef>
                <a:spcPts val="600"/>
              </a:spcBef>
              <a:spcAft>
                <a:spcPts val="0"/>
              </a:spcAft>
              <a:buClr>
                <a:schemeClr val="accent3"/>
              </a:buClr>
              <a:buSzPts val="1550"/>
              <a:buFont typeface="Corbel"/>
              <a:buChar char="●"/>
            </a:pPr>
            <a:r>
              <a:rPr lang="en-GB" sz="1550">
                <a:solidFill>
                  <a:schemeClr val="dk1"/>
                </a:solidFill>
                <a:latin typeface="Corbel"/>
                <a:ea typeface="Corbel"/>
                <a:cs typeface="Corbel"/>
                <a:sym typeface="Corbel"/>
              </a:rPr>
              <a:t>Thank you for the preparation work. We will jointly further populate your Node DM portfolio</a:t>
            </a:r>
            <a:endParaRPr sz="1550">
              <a:solidFill>
                <a:schemeClr val="dk1"/>
              </a:solidFill>
              <a:latin typeface="Corbel"/>
              <a:ea typeface="Corbel"/>
              <a:cs typeface="Corbel"/>
              <a:sym typeface="Corbel"/>
            </a:endParaRPr>
          </a:p>
          <a:p>
            <a:pPr marL="914400" lvl="1" indent="-327025" algn="l" rtl="0">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It is a working session and we want to define practical next steps for all involved</a:t>
            </a:r>
            <a:endParaRPr sz="1550">
              <a:solidFill>
                <a:schemeClr val="dk1"/>
              </a:solidFill>
              <a:latin typeface="Corbel"/>
              <a:ea typeface="Corbel"/>
              <a:cs typeface="Corbel"/>
              <a:sym typeface="Corbel"/>
            </a:endParaRPr>
          </a:p>
          <a:p>
            <a:pPr marL="914400" lvl="1" indent="-327025" algn="l" rtl="0">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Share with &amp; learn from other Nodes</a:t>
            </a:r>
            <a:endParaRPr sz="1550">
              <a:solidFill>
                <a:schemeClr val="dk1"/>
              </a:solidFill>
              <a:latin typeface="Corbel"/>
              <a:ea typeface="Corbel"/>
              <a:cs typeface="Corbel"/>
              <a:sym typeface="Corbel"/>
            </a:endParaRPr>
          </a:p>
          <a:p>
            <a:pPr marL="457200" lvl="0" indent="-327025" algn="l" rtl="0">
              <a:spcBef>
                <a:spcPts val="600"/>
              </a:spcBef>
              <a:spcAft>
                <a:spcPts val="0"/>
              </a:spcAft>
              <a:buClr>
                <a:schemeClr val="accent3"/>
              </a:buClr>
              <a:buSzPts val="1550"/>
              <a:buFont typeface="Corbel"/>
              <a:buChar char="●"/>
            </a:pPr>
            <a:r>
              <a:rPr lang="en-GB" sz="1550">
                <a:solidFill>
                  <a:schemeClr val="dk1"/>
                </a:solidFill>
                <a:latin typeface="Corbel"/>
                <a:ea typeface="Corbel"/>
                <a:cs typeface="Corbel"/>
                <a:sym typeface="Corbel"/>
              </a:rPr>
              <a:t>Please build your </a:t>
            </a:r>
            <a:r>
              <a:rPr lang="en-GB" sz="1550" u="sng">
                <a:solidFill>
                  <a:schemeClr val="hlink"/>
                </a:solidFill>
                <a:latin typeface="Corbel"/>
                <a:ea typeface="Corbel"/>
                <a:cs typeface="Corbel"/>
                <a:sym typeface="Corbel"/>
                <a:hlinkClick r:id="rId3"/>
              </a:rPr>
              <a:t>Node’s DM portfolio</a:t>
            </a:r>
            <a:r>
              <a:rPr lang="en-GB" sz="1550">
                <a:solidFill>
                  <a:schemeClr val="dk1"/>
                </a:solidFill>
                <a:latin typeface="Corbel"/>
                <a:ea typeface="Corbel"/>
                <a:cs typeface="Corbel"/>
                <a:sym typeface="Corbel"/>
              </a:rPr>
              <a:t> in the shared notes document, as they are for your use</a:t>
            </a:r>
            <a:endParaRPr sz="1550">
              <a:solidFill>
                <a:schemeClr val="dk1"/>
              </a:solidFill>
              <a:latin typeface="Corbel"/>
              <a:ea typeface="Corbel"/>
              <a:cs typeface="Corbel"/>
              <a:sym typeface="Corbel"/>
            </a:endParaRPr>
          </a:p>
          <a:p>
            <a:pPr marL="914400" lvl="1" indent="-327025" algn="l" rtl="0">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Formulate your own lessons learned</a:t>
            </a:r>
            <a:endParaRPr sz="1550">
              <a:solidFill>
                <a:schemeClr val="dk1"/>
              </a:solidFill>
              <a:latin typeface="Corbel"/>
              <a:ea typeface="Corbel"/>
              <a:cs typeface="Corbel"/>
              <a:sym typeface="Corbel"/>
            </a:endParaRPr>
          </a:p>
          <a:p>
            <a:pPr marL="914400" lvl="1" indent="-327025" algn="l" rtl="0">
              <a:spcBef>
                <a:spcPts val="600"/>
              </a:spcBef>
              <a:spcAft>
                <a:spcPts val="0"/>
              </a:spcAft>
              <a:buClr>
                <a:schemeClr val="dk1"/>
              </a:buClr>
              <a:buSzPts val="1550"/>
              <a:buFont typeface="Corbel"/>
              <a:buChar char="✓"/>
            </a:pPr>
            <a:r>
              <a:rPr lang="en-GB" sz="1550">
                <a:solidFill>
                  <a:schemeClr val="dk1"/>
                </a:solidFill>
                <a:latin typeface="Corbel"/>
                <a:ea typeface="Corbel"/>
                <a:cs typeface="Corbel"/>
                <a:sym typeface="Corbel"/>
              </a:rPr>
              <a:t>Formulate your take home messages &amp; next steps </a:t>
            </a:r>
            <a:endParaRPr sz="1550">
              <a:solidFill>
                <a:schemeClr val="dk1"/>
              </a:solidFill>
              <a:latin typeface="Corbel"/>
              <a:ea typeface="Corbel"/>
              <a:cs typeface="Corbel"/>
              <a:sym typeface="Corbel"/>
            </a:endParaRPr>
          </a:p>
          <a:p>
            <a:pPr marL="457200" lvl="0" indent="-327025" algn="l" rtl="0">
              <a:spcBef>
                <a:spcPts val="600"/>
              </a:spcBef>
              <a:spcAft>
                <a:spcPts val="0"/>
              </a:spcAft>
              <a:buClr>
                <a:schemeClr val="accent3"/>
              </a:buClr>
              <a:buSzPts val="1550"/>
              <a:buFont typeface="Corbel"/>
              <a:buChar char="●"/>
            </a:pPr>
            <a:r>
              <a:rPr lang="en-GB" sz="1550">
                <a:solidFill>
                  <a:schemeClr val="dk1"/>
                </a:solidFill>
                <a:latin typeface="Corbel"/>
                <a:ea typeface="Corbel"/>
                <a:cs typeface="Corbel"/>
                <a:sym typeface="Corbel"/>
              </a:rPr>
              <a:t>It is the </a:t>
            </a:r>
            <a:r>
              <a:rPr lang="en-GB" sz="1550">
                <a:solidFill>
                  <a:schemeClr val="accent3"/>
                </a:solidFill>
                <a:latin typeface="Corbel"/>
                <a:ea typeface="Corbel"/>
                <a:cs typeface="Corbel"/>
                <a:sym typeface="Corbel"/>
              </a:rPr>
              <a:t>start of a journey</a:t>
            </a:r>
            <a:r>
              <a:rPr lang="en-GB" sz="1550">
                <a:solidFill>
                  <a:schemeClr val="dk1"/>
                </a:solidFill>
                <a:latin typeface="Corbel"/>
                <a:ea typeface="Corbel"/>
                <a:cs typeface="Corbel"/>
                <a:sym typeface="Corbel"/>
              </a:rPr>
              <a:t>, that will continue after today</a:t>
            </a:r>
            <a:endParaRPr sz="1550">
              <a:solidFill>
                <a:schemeClr val="dk1"/>
              </a:solidFill>
              <a:latin typeface="Corbel"/>
              <a:ea typeface="Corbel"/>
              <a:cs typeface="Corbel"/>
              <a:sym typeface="Corbel"/>
            </a:endParaRPr>
          </a:p>
          <a:p>
            <a:pPr marL="914400" lvl="1" indent="-327025" algn="l" rtl="0">
              <a:spcBef>
                <a:spcPts val="600"/>
              </a:spcBef>
              <a:spcAft>
                <a:spcPts val="600"/>
              </a:spcAft>
              <a:buClr>
                <a:schemeClr val="dk1"/>
              </a:buClr>
              <a:buSzPts val="1550"/>
              <a:buFont typeface="Corbel"/>
              <a:buChar char="✓"/>
            </a:pPr>
            <a:r>
              <a:rPr lang="en-GB" sz="1550">
                <a:solidFill>
                  <a:schemeClr val="dk1"/>
                </a:solidFill>
                <a:latin typeface="Corbel"/>
                <a:ea typeface="Corbel"/>
                <a:cs typeface="Corbel"/>
                <a:sym typeface="Corbel"/>
              </a:rPr>
              <a:t>Get inspired by what your peers in other Nodes have written down</a:t>
            </a:r>
            <a:endParaRPr sz="1550">
              <a:solidFill>
                <a:schemeClr val="dk1"/>
              </a:solidFill>
              <a:latin typeface="Corbel"/>
              <a:ea typeface="Corbel"/>
              <a:cs typeface="Corbel"/>
              <a:sym typeface="Corbel"/>
            </a:endParaRPr>
          </a:p>
        </p:txBody>
      </p:sp>
      <p:pic>
        <p:nvPicPr>
          <p:cNvPr id="755" name="Google Shape;755;g253a62faebd_0_56"/>
          <p:cNvPicPr preferRelativeResize="0"/>
          <p:nvPr/>
        </p:nvPicPr>
        <p:blipFill>
          <a:blip r:embed="rId4">
            <a:alphaModFix/>
          </a:blip>
          <a:stretch>
            <a:fillRect/>
          </a:stretch>
        </p:blipFill>
        <p:spPr>
          <a:xfrm>
            <a:off x="719675" y="1526300"/>
            <a:ext cx="3720276" cy="5009225"/>
          </a:xfrm>
          <a:prstGeom prst="rect">
            <a:avLst/>
          </a:prstGeom>
          <a:noFill/>
          <a:ln>
            <a:noFill/>
          </a:ln>
        </p:spPr>
      </p:pic>
      <p:sp>
        <p:nvSpPr>
          <p:cNvPr id="756" name="Google Shape;756;g253a62faebd_0_56"/>
          <p:cNvSpPr txBox="1"/>
          <p:nvPr/>
        </p:nvSpPr>
        <p:spPr>
          <a:xfrm>
            <a:off x="11440700" y="157750"/>
            <a:ext cx="54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g253a62faebd_0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How we will work</a:t>
            </a:r>
            <a:endParaRPr/>
          </a:p>
        </p:txBody>
      </p:sp>
      <p:sp>
        <p:nvSpPr>
          <p:cNvPr id="763" name="Google Shape;763;g253a62faebd_0_0"/>
          <p:cNvSpPr txBox="1"/>
          <p:nvPr/>
        </p:nvSpPr>
        <p:spPr>
          <a:xfrm>
            <a:off x="619475" y="1361925"/>
            <a:ext cx="5370000" cy="46485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You are the </a:t>
            </a:r>
            <a:r>
              <a:rPr lang="en-GB" sz="1800">
                <a:solidFill>
                  <a:schemeClr val="accent3"/>
                </a:solidFill>
                <a:latin typeface="Corbel"/>
                <a:ea typeface="Corbel"/>
                <a:cs typeface="Corbel"/>
                <a:sym typeface="Corbel"/>
              </a:rPr>
              <a:t>first cohort</a:t>
            </a:r>
            <a:r>
              <a:rPr lang="en-GB" sz="1800">
                <a:solidFill>
                  <a:schemeClr val="dk1"/>
                </a:solidFill>
                <a:latin typeface="Corbel"/>
                <a:ea typeface="Corbel"/>
                <a:cs typeface="Corbel"/>
                <a:sym typeface="Corbel"/>
              </a:rPr>
              <a:t> of the module in this form. Please share your </a:t>
            </a:r>
            <a:r>
              <a:rPr lang="en-GB" sz="1800">
                <a:solidFill>
                  <a:schemeClr val="accent3"/>
                </a:solidFill>
                <a:latin typeface="Corbel"/>
                <a:ea typeface="Corbel"/>
                <a:cs typeface="Corbel"/>
                <a:sym typeface="Corbel"/>
              </a:rPr>
              <a:t>experiences</a:t>
            </a:r>
            <a:r>
              <a:rPr lang="en-GB" sz="1800">
                <a:solidFill>
                  <a:schemeClr val="dk1"/>
                </a:solidFill>
                <a:latin typeface="Corbel"/>
                <a:ea typeface="Corbel"/>
                <a:cs typeface="Corbel"/>
                <a:sym typeface="Corbel"/>
              </a:rPr>
              <a:t> so that we can improve</a:t>
            </a:r>
            <a:endParaRPr sz="1800">
              <a:solidFill>
                <a:schemeClr val="dk1"/>
              </a:solidFill>
              <a:latin typeface="Corbel"/>
              <a:ea typeface="Corbel"/>
              <a:cs typeface="Corbel"/>
              <a:sym typeface="Corbel"/>
            </a:endParaRPr>
          </a:p>
          <a:p>
            <a:pPr marL="457200" lvl="0" indent="-342900" algn="l" rtl="0">
              <a:lnSpc>
                <a:spcPct val="100000"/>
              </a:lnSpc>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We have a challenging mix of </a:t>
            </a:r>
            <a:r>
              <a:rPr lang="en-GB" sz="1800">
                <a:solidFill>
                  <a:schemeClr val="accent3"/>
                </a:solidFill>
                <a:latin typeface="Corbel"/>
                <a:ea typeface="Corbel"/>
                <a:cs typeface="Corbel"/>
                <a:sym typeface="Corbel"/>
              </a:rPr>
              <a:t>online</a:t>
            </a:r>
            <a:r>
              <a:rPr lang="en-GB" sz="1800">
                <a:solidFill>
                  <a:schemeClr val="dk1"/>
                </a:solidFill>
                <a:latin typeface="Corbel"/>
                <a:ea typeface="Corbel"/>
                <a:cs typeface="Corbel"/>
                <a:sym typeface="Corbel"/>
              </a:rPr>
              <a:t> and </a:t>
            </a:r>
            <a:r>
              <a:rPr lang="en-GB" sz="1800">
                <a:solidFill>
                  <a:schemeClr val="accent3"/>
                </a:solidFill>
                <a:latin typeface="Corbel"/>
                <a:ea typeface="Corbel"/>
                <a:cs typeface="Corbel"/>
                <a:sym typeface="Corbel"/>
              </a:rPr>
              <a:t>onsite</a:t>
            </a:r>
            <a:r>
              <a:rPr lang="en-GB" sz="1800">
                <a:solidFill>
                  <a:schemeClr val="dk1"/>
                </a:solidFill>
                <a:latin typeface="Corbel"/>
                <a:ea typeface="Corbel"/>
                <a:cs typeface="Corbel"/>
                <a:sym typeface="Corbel"/>
              </a:rPr>
              <a:t> participants, so bear with us; </a:t>
            </a:r>
            <a:r>
              <a:rPr lang="en-GB" sz="1800">
                <a:solidFill>
                  <a:schemeClr val="accent3"/>
                </a:solidFill>
                <a:latin typeface="Corbel"/>
                <a:ea typeface="Corbel"/>
                <a:cs typeface="Corbel"/>
                <a:sym typeface="Corbel"/>
              </a:rPr>
              <a:t>speak</a:t>
            </a:r>
            <a:r>
              <a:rPr lang="en-GB" sz="1800">
                <a:solidFill>
                  <a:schemeClr val="dk1"/>
                </a:solidFill>
                <a:latin typeface="Corbel"/>
                <a:ea typeface="Corbel"/>
                <a:cs typeface="Corbel"/>
                <a:sym typeface="Corbel"/>
              </a:rPr>
              <a:t> </a:t>
            </a:r>
            <a:r>
              <a:rPr lang="en-GB" sz="1800">
                <a:solidFill>
                  <a:schemeClr val="accent3"/>
                </a:solidFill>
                <a:latin typeface="Corbel"/>
                <a:ea typeface="Corbel"/>
                <a:cs typeface="Corbel"/>
                <a:sym typeface="Corbel"/>
              </a:rPr>
              <a:t>up</a:t>
            </a:r>
            <a:r>
              <a:rPr lang="en-GB" sz="1800">
                <a:solidFill>
                  <a:schemeClr val="dk1"/>
                </a:solidFill>
                <a:latin typeface="Corbel"/>
                <a:ea typeface="Corbel"/>
                <a:cs typeface="Corbel"/>
                <a:sym typeface="Corbel"/>
              </a:rPr>
              <a:t> if you don’t feel heard</a:t>
            </a:r>
            <a:endParaRPr sz="1800">
              <a:solidFill>
                <a:schemeClr val="dk1"/>
              </a:solidFill>
              <a:latin typeface="Corbel"/>
              <a:ea typeface="Corbel"/>
              <a:cs typeface="Corbel"/>
              <a:sym typeface="Corbel"/>
            </a:endParaRPr>
          </a:p>
          <a:p>
            <a:pPr marL="457200" marR="0" lvl="0" indent="-342900" algn="l" rtl="0">
              <a:lnSpc>
                <a:spcPct val="100000"/>
              </a:lnSpc>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Participants come from </a:t>
            </a:r>
            <a:r>
              <a:rPr lang="en-GB" sz="1800">
                <a:solidFill>
                  <a:schemeClr val="accent3"/>
                </a:solidFill>
                <a:latin typeface="Corbel"/>
                <a:ea typeface="Corbel"/>
                <a:cs typeface="Corbel"/>
                <a:sym typeface="Corbel"/>
              </a:rPr>
              <a:t>different</a:t>
            </a:r>
            <a:r>
              <a:rPr lang="en-GB" sz="1800">
                <a:solidFill>
                  <a:schemeClr val="dk1"/>
                </a:solidFill>
                <a:latin typeface="Corbel"/>
                <a:ea typeface="Corbel"/>
                <a:cs typeface="Corbel"/>
                <a:sym typeface="Corbel"/>
              </a:rPr>
              <a:t> </a:t>
            </a:r>
            <a:r>
              <a:rPr lang="en-GB" sz="1800">
                <a:solidFill>
                  <a:schemeClr val="accent3"/>
                </a:solidFill>
                <a:latin typeface="Corbel"/>
                <a:ea typeface="Corbel"/>
                <a:cs typeface="Corbel"/>
                <a:sym typeface="Corbel"/>
              </a:rPr>
              <a:t>backgrounds</a:t>
            </a:r>
            <a:r>
              <a:rPr lang="en-GB" sz="1800">
                <a:solidFill>
                  <a:schemeClr val="dk1"/>
                </a:solidFill>
                <a:latin typeface="Corbel"/>
                <a:ea typeface="Corbel"/>
                <a:cs typeface="Corbel"/>
                <a:sym typeface="Corbel"/>
              </a:rPr>
              <a:t> and have </a:t>
            </a:r>
            <a:r>
              <a:rPr lang="en-GB" sz="1800">
                <a:solidFill>
                  <a:schemeClr val="accent3"/>
                </a:solidFill>
                <a:latin typeface="Corbel"/>
                <a:ea typeface="Corbel"/>
                <a:cs typeface="Corbel"/>
                <a:sym typeface="Corbel"/>
              </a:rPr>
              <a:t>different</a:t>
            </a:r>
            <a:r>
              <a:rPr lang="en-GB" sz="1800">
                <a:solidFill>
                  <a:schemeClr val="dk1"/>
                </a:solidFill>
                <a:latin typeface="Corbel"/>
                <a:ea typeface="Corbel"/>
                <a:cs typeface="Corbel"/>
                <a:sym typeface="Corbel"/>
              </a:rPr>
              <a:t> </a:t>
            </a:r>
            <a:r>
              <a:rPr lang="en-GB" sz="1800">
                <a:solidFill>
                  <a:schemeClr val="accent3"/>
                </a:solidFill>
                <a:latin typeface="Corbel"/>
                <a:ea typeface="Corbel"/>
                <a:cs typeface="Corbel"/>
                <a:sym typeface="Corbel"/>
              </a:rPr>
              <a:t>levels of expertise</a:t>
            </a:r>
            <a:endParaRPr sz="1800">
              <a:solidFill>
                <a:schemeClr val="dk1"/>
              </a:solidFill>
              <a:latin typeface="Corbel"/>
              <a:ea typeface="Corbel"/>
              <a:cs typeface="Corbel"/>
              <a:sym typeface="Corbel"/>
            </a:endParaRPr>
          </a:p>
          <a:p>
            <a:pPr marL="457200" marR="0" lvl="0" indent="-342900" algn="l" rtl="0">
              <a:lnSpc>
                <a:spcPct val="100000"/>
              </a:lnSpc>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Focus is </a:t>
            </a:r>
            <a:r>
              <a:rPr lang="en-GB" sz="1800">
                <a:solidFill>
                  <a:schemeClr val="accent3"/>
                </a:solidFill>
                <a:latin typeface="Corbel"/>
                <a:ea typeface="Corbel"/>
                <a:cs typeface="Corbel"/>
                <a:sym typeface="Corbel"/>
              </a:rPr>
              <a:t>knowledge exchange</a:t>
            </a:r>
            <a:r>
              <a:rPr lang="en-GB" sz="1800">
                <a:solidFill>
                  <a:schemeClr val="dk1"/>
                </a:solidFill>
                <a:latin typeface="Corbel"/>
                <a:ea typeface="Corbel"/>
                <a:cs typeface="Corbel"/>
                <a:sym typeface="Corbel"/>
              </a:rPr>
              <a:t>, i.e., sharing and disseminating of knowledge and providing inputs to problem solving, so we are </a:t>
            </a:r>
            <a:r>
              <a:rPr lang="en-GB" sz="1800">
                <a:solidFill>
                  <a:schemeClr val="accent3"/>
                </a:solidFill>
                <a:latin typeface="Corbel"/>
                <a:ea typeface="Corbel"/>
                <a:cs typeface="Corbel"/>
                <a:sym typeface="Corbel"/>
              </a:rPr>
              <a:t>all key to the success</a:t>
            </a:r>
            <a:r>
              <a:rPr lang="en-GB" sz="1800">
                <a:solidFill>
                  <a:schemeClr val="dk1"/>
                </a:solidFill>
                <a:latin typeface="Corbel"/>
                <a:ea typeface="Corbel"/>
                <a:cs typeface="Corbel"/>
                <a:sym typeface="Corbel"/>
              </a:rPr>
              <a:t> of this workshop</a:t>
            </a:r>
            <a:endParaRPr sz="1800">
              <a:solidFill>
                <a:schemeClr val="dk1"/>
              </a:solidFill>
              <a:latin typeface="Corbel"/>
              <a:ea typeface="Corbel"/>
              <a:cs typeface="Corbel"/>
              <a:sym typeface="Corbel"/>
            </a:endParaRPr>
          </a:p>
          <a:p>
            <a:pPr marL="457200" lvl="0" indent="-342900" algn="l" rtl="0">
              <a:lnSpc>
                <a:spcPct val="100000"/>
              </a:lnSpc>
              <a:spcBef>
                <a:spcPts val="600"/>
              </a:spcBef>
              <a:spcAft>
                <a:spcPts val="600"/>
              </a:spcAft>
              <a:buClr>
                <a:schemeClr val="accent3"/>
              </a:buClr>
              <a:buSzPts val="1800"/>
              <a:buFont typeface="Corbel"/>
              <a:buChar char="●"/>
            </a:pPr>
            <a:r>
              <a:rPr lang="en-GB" sz="1800">
                <a:solidFill>
                  <a:schemeClr val="dk1"/>
                </a:solidFill>
                <a:latin typeface="Corbel"/>
                <a:ea typeface="Corbel"/>
                <a:cs typeface="Corbel"/>
                <a:sym typeface="Corbel"/>
              </a:rPr>
              <a:t>We try to make the module as </a:t>
            </a:r>
            <a:r>
              <a:rPr lang="en-GB" sz="1800">
                <a:solidFill>
                  <a:schemeClr val="accent3"/>
                </a:solidFill>
                <a:latin typeface="Corbel"/>
                <a:ea typeface="Corbel"/>
                <a:cs typeface="Corbel"/>
                <a:sym typeface="Corbel"/>
              </a:rPr>
              <a:t>interactive</a:t>
            </a:r>
            <a:r>
              <a:rPr lang="en-GB" sz="1800">
                <a:solidFill>
                  <a:schemeClr val="dk1"/>
                </a:solidFill>
                <a:latin typeface="Corbel"/>
                <a:ea typeface="Corbel"/>
                <a:cs typeface="Corbel"/>
                <a:sym typeface="Corbel"/>
              </a:rPr>
              <a:t> as possible. We invite you to participate actively, and relate the information to your daily Node practice</a:t>
            </a:r>
            <a:endParaRPr sz="1800">
              <a:solidFill>
                <a:schemeClr val="dk1"/>
              </a:solidFill>
              <a:latin typeface="Corbel"/>
              <a:ea typeface="Corbel"/>
              <a:cs typeface="Corbel"/>
              <a:sym typeface="Corbel"/>
            </a:endParaRPr>
          </a:p>
        </p:txBody>
      </p:sp>
      <p:pic>
        <p:nvPicPr>
          <p:cNvPr id="764" name="Google Shape;764;g253a62faebd_0_0"/>
          <p:cNvPicPr preferRelativeResize="0"/>
          <p:nvPr/>
        </p:nvPicPr>
        <p:blipFill rotWithShape="1">
          <a:blip r:embed="rId3">
            <a:alphaModFix/>
          </a:blip>
          <a:srcRect l="10635" t="16338" r="10871" b="12002"/>
          <a:stretch/>
        </p:blipFill>
        <p:spPr>
          <a:xfrm>
            <a:off x="6425850" y="1846400"/>
            <a:ext cx="5370000" cy="3750319"/>
          </a:xfrm>
          <a:prstGeom prst="rect">
            <a:avLst/>
          </a:prstGeom>
          <a:noFill/>
          <a:ln>
            <a:noFill/>
          </a:ln>
        </p:spPr>
      </p:pic>
      <p:sp>
        <p:nvSpPr>
          <p:cNvPr id="765" name="Google Shape;765;g253a62faebd_0_0"/>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25559d65204_0_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Parking Lot</a:t>
            </a:r>
            <a:endParaRPr/>
          </a:p>
        </p:txBody>
      </p:sp>
      <p:sp>
        <p:nvSpPr>
          <p:cNvPr id="772" name="Google Shape;772;g25559d65204_0_8"/>
          <p:cNvSpPr txBox="1"/>
          <p:nvPr/>
        </p:nvSpPr>
        <p:spPr>
          <a:xfrm>
            <a:off x="619475" y="1361925"/>
            <a:ext cx="5370000" cy="40944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We have only 2 days to start reflecting and discussing</a:t>
            </a:r>
            <a:endParaRPr sz="1800">
              <a:solidFill>
                <a:schemeClr val="dk1"/>
              </a:solidFill>
              <a:latin typeface="Corbel"/>
              <a:ea typeface="Corbel"/>
              <a:cs typeface="Corbel"/>
              <a:sym typeface="Corbel"/>
            </a:endParaRPr>
          </a:p>
          <a:p>
            <a:pPr marL="457200" lvl="0" indent="-342900" algn="l" rtl="0">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We will not have time to go into detail on all interesting topics</a:t>
            </a:r>
            <a:endParaRPr sz="1800">
              <a:solidFill>
                <a:schemeClr val="dk1"/>
              </a:solidFill>
              <a:latin typeface="Corbel"/>
              <a:ea typeface="Corbel"/>
              <a:cs typeface="Corbel"/>
              <a:sym typeface="Corbel"/>
            </a:endParaRPr>
          </a:p>
          <a:p>
            <a:pPr marL="457200" lvl="0" indent="-342900" algn="l" rtl="0">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Let us collect together topics that we should not forget and/or that you miss in the current programme</a:t>
            </a:r>
            <a:endParaRPr sz="1800">
              <a:solidFill>
                <a:schemeClr val="dk1"/>
              </a:solidFill>
              <a:latin typeface="Corbel"/>
              <a:ea typeface="Corbel"/>
              <a:cs typeface="Corbel"/>
              <a:sym typeface="Corbel"/>
            </a:endParaRPr>
          </a:p>
          <a:p>
            <a:pPr marL="457200" lvl="0" indent="-342900" algn="l" rtl="0">
              <a:spcBef>
                <a:spcPts val="600"/>
              </a:spcBef>
              <a:spcAft>
                <a:spcPts val="0"/>
              </a:spcAft>
              <a:buClr>
                <a:schemeClr val="accent3"/>
              </a:buClr>
              <a:buSzPts val="1800"/>
              <a:buFont typeface="Corbel"/>
              <a:buChar char="●"/>
            </a:pPr>
            <a:r>
              <a:rPr lang="en-GB" sz="1800">
                <a:solidFill>
                  <a:schemeClr val="dk1"/>
                </a:solidFill>
                <a:latin typeface="Corbel"/>
                <a:ea typeface="Corbel"/>
                <a:cs typeface="Corbel"/>
                <a:sym typeface="Corbel"/>
              </a:rPr>
              <a:t>We will try to come back to them as much as possible during the module and will also make sure that these topics are not forgotten going forward</a:t>
            </a:r>
            <a:endParaRPr sz="1800">
              <a:solidFill>
                <a:schemeClr val="dk1"/>
              </a:solidFill>
              <a:latin typeface="Corbel"/>
              <a:ea typeface="Corbel"/>
              <a:cs typeface="Corbel"/>
              <a:sym typeface="Corbel"/>
            </a:endParaRPr>
          </a:p>
          <a:p>
            <a:pPr marL="457200" lvl="0" indent="-342900" algn="l" rtl="0">
              <a:spcBef>
                <a:spcPts val="600"/>
              </a:spcBef>
              <a:spcAft>
                <a:spcPts val="600"/>
              </a:spcAft>
              <a:buClr>
                <a:schemeClr val="accent3"/>
              </a:buClr>
              <a:buSzPts val="1800"/>
              <a:buFont typeface="Corbel"/>
              <a:buChar char="●"/>
            </a:pPr>
            <a:r>
              <a:rPr lang="en-GB" sz="1800">
                <a:solidFill>
                  <a:schemeClr val="dk1"/>
                </a:solidFill>
                <a:latin typeface="Corbel"/>
                <a:ea typeface="Corbel"/>
                <a:cs typeface="Corbel"/>
                <a:sym typeface="Corbel"/>
              </a:rPr>
              <a:t>Please add your topics in the </a:t>
            </a:r>
            <a:r>
              <a:rPr lang="en-GB" sz="1800">
                <a:solidFill>
                  <a:schemeClr val="accent3"/>
                </a:solidFill>
                <a:latin typeface="Corbel"/>
                <a:ea typeface="Corbel"/>
                <a:cs typeface="Corbel"/>
                <a:sym typeface="Corbel"/>
              </a:rPr>
              <a:t>Parking Lot section of the Shared Notes!</a:t>
            </a:r>
            <a:endParaRPr sz="1800">
              <a:solidFill>
                <a:schemeClr val="accent3"/>
              </a:solidFill>
              <a:latin typeface="Corbel"/>
              <a:ea typeface="Corbel"/>
              <a:cs typeface="Corbel"/>
              <a:sym typeface="Corbel"/>
            </a:endParaRPr>
          </a:p>
        </p:txBody>
      </p:sp>
      <p:pic>
        <p:nvPicPr>
          <p:cNvPr id="773" name="Google Shape;773;g25559d65204_0_8"/>
          <p:cNvPicPr preferRelativeResize="0"/>
          <p:nvPr/>
        </p:nvPicPr>
        <p:blipFill>
          <a:blip r:embed="rId3">
            <a:alphaModFix/>
          </a:blip>
          <a:stretch>
            <a:fillRect/>
          </a:stretch>
        </p:blipFill>
        <p:spPr>
          <a:xfrm>
            <a:off x="6423600" y="2281663"/>
            <a:ext cx="5267674" cy="3509574"/>
          </a:xfrm>
          <a:prstGeom prst="rect">
            <a:avLst/>
          </a:prstGeom>
          <a:noFill/>
          <a:ln>
            <a:noFill/>
          </a:ln>
        </p:spPr>
      </p:pic>
      <p:sp>
        <p:nvSpPr>
          <p:cNvPr id="774" name="Google Shape;774;g25559d65204_0_8"/>
          <p:cNvSpPr txBox="1"/>
          <p:nvPr/>
        </p:nvSpPr>
        <p:spPr>
          <a:xfrm>
            <a:off x="11440700" y="157750"/>
            <a:ext cx="54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g253a62faebd_0_1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Introduction round</a:t>
            </a:r>
            <a:endParaRPr/>
          </a:p>
        </p:txBody>
      </p:sp>
      <p:pic>
        <p:nvPicPr>
          <p:cNvPr id="781" name="Google Shape;781;g253a62faebd_0_12"/>
          <p:cNvPicPr preferRelativeResize="0"/>
          <p:nvPr/>
        </p:nvPicPr>
        <p:blipFill>
          <a:blip r:embed="rId3">
            <a:alphaModFix/>
          </a:blip>
          <a:stretch>
            <a:fillRect/>
          </a:stretch>
        </p:blipFill>
        <p:spPr>
          <a:xfrm>
            <a:off x="6044275" y="1608425"/>
            <a:ext cx="5760376" cy="4022949"/>
          </a:xfrm>
          <a:prstGeom prst="rect">
            <a:avLst/>
          </a:prstGeom>
          <a:noFill/>
          <a:ln>
            <a:noFill/>
          </a:ln>
        </p:spPr>
      </p:pic>
      <p:sp>
        <p:nvSpPr>
          <p:cNvPr id="782" name="Google Shape;782;g253a62faebd_0_12"/>
          <p:cNvSpPr txBox="1"/>
          <p:nvPr/>
        </p:nvSpPr>
        <p:spPr>
          <a:xfrm>
            <a:off x="482300" y="3213600"/>
            <a:ext cx="5370000" cy="15699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accent3"/>
              </a:buClr>
              <a:buSzPts val="2000"/>
              <a:buFont typeface="Corbel"/>
              <a:buChar char="●"/>
            </a:pPr>
            <a:r>
              <a:rPr lang="en-GB" sz="2000">
                <a:solidFill>
                  <a:schemeClr val="dk1"/>
                </a:solidFill>
                <a:latin typeface="Corbel"/>
                <a:ea typeface="Corbel"/>
                <a:cs typeface="Corbel"/>
                <a:sym typeface="Corbel"/>
              </a:rPr>
              <a:t>Visit the </a:t>
            </a:r>
            <a:r>
              <a:rPr lang="en-GB" sz="2000" u="sng">
                <a:solidFill>
                  <a:schemeClr val="hlink"/>
                </a:solidFill>
                <a:latin typeface="Corbel"/>
                <a:ea typeface="Corbel"/>
                <a:cs typeface="Corbel"/>
                <a:sym typeface="Corbel"/>
                <a:hlinkClick r:id="rId4"/>
              </a:rPr>
              <a:t>Shared notes document</a:t>
            </a:r>
            <a:endParaRPr sz="2000">
              <a:solidFill>
                <a:schemeClr val="dk1"/>
              </a:solidFill>
              <a:latin typeface="Corbel"/>
              <a:ea typeface="Corbel"/>
              <a:cs typeface="Corbel"/>
              <a:sym typeface="Corbel"/>
            </a:endParaRPr>
          </a:p>
          <a:p>
            <a:pPr marL="457200" marR="0" lvl="0" indent="-355600" algn="l" rtl="0">
              <a:lnSpc>
                <a:spcPct val="100000"/>
              </a:lnSpc>
              <a:spcBef>
                <a:spcPts val="600"/>
              </a:spcBef>
              <a:spcAft>
                <a:spcPts val="0"/>
              </a:spcAft>
              <a:buClr>
                <a:schemeClr val="accent3"/>
              </a:buClr>
              <a:buSzPts val="2000"/>
              <a:buFont typeface="Corbel"/>
              <a:buChar char="●"/>
            </a:pPr>
            <a:r>
              <a:rPr lang="en-GB" sz="2000">
                <a:solidFill>
                  <a:schemeClr val="dk1"/>
                </a:solidFill>
                <a:latin typeface="Corbel"/>
                <a:ea typeface="Corbel"/>
                <a:cs typeface="Corbel"/>
                <a:sym typeface="Corbel"/>
              </a:rPr>
              <a:t>Add your Node, name, role, F2F/online, email address</a:t>
            </a:r>
            <a:endParaRPr sz="2000">
              <a:solidFill>
                <a:schemeClr val="dk1"/>
              </a:solidFill>
              <a:latin typeface="Corbel"/>
              <a:ea typeface="Corbel"/>
              <a:cs typeface="Corbel"/>
              <a:sym typeface="Corbel"/>
            </a:endParaRPr>
          </a:p>
          <a:p>
            <a:pPr marL="457200" marR="0" lvl="0" indent="-355600" algn="l" rtl="0">
              <a:lnSpc>
                <a:spcPct val="100000"/>
              </a:lnSpc>
              <a:spcBef>
                <a:spcPts val="600"/>
              </a:spcBef>
              <a:spcAft>
                <a:spcPts val="600"/>
              </a:spcAft>
              <a:buClr>
                <a:schemeClr val="accent3"/>
              </a:buClr>
              <a:buSzPts val="2000"/>
              <a:buFont typeface="Corbel"/>
              <a:buChar char="●"/>
            </a:pPr>
            <a:r>
              <a:rPr lang="en-GB" sz="2000">
                <a:solidFill>
                  <a:schemeClr val="dk1"/>
                </a:solidFill>
                <a:latin typeface="Corbel"/>
                <a:ea typeface="Corbel"/>
                <a:cs typeface="Corbel"/>
                <a:sym typeface="Corbel"/>
              </a:rPr>
              <a:t>And a </a:t>
            </a:r>
            <a:r>
              <a:rPr lang="en-GB" sz="2000">
                <a:solidFill>
                  <a:schemeClr val="accent3"/>
                </a:solidFill>
                <a:latin typeface="Corbel"/>
                <a:ea typeface="Corbel"/>
                <a:cs typeface="Corbel"/>
                <a:sym typeface="Corbel"/>
              </a:rPr>
              <a:t>fun fact</a:t>
            </a:r>
            <a:r>
              <a:rPr lang="en-GB" sz="2000">
                <a:solidFill>
                  <a:schemeClr val="dk1"/>
                </a:solidFill>
                <a:latin typeface="Corbel"/>
                <a:ea typeface="Corbel"/>
                <a:cs typeface="Corbel"/>
                <a:sym typeface="Corbel"/>
              </a:rPr>
              <a:t> about yourself</a:t>
            </a:r>
            <a:endParaRPr sz="2000">
              <a:solidFill>
                <a:schemeClr val="dk1"/>
              </a:solidFill>
              <a:latin typeface="Corbel"/>
              <a:ea typeface="Corbel"/>
              <a:cs typeface="Corbel"/>
              <a:sym typeface="Corbel"/>
            </a:endParaRPr>
          </a:p>
        </p:txBody>
      </p:sp>
      <p:sp>
        <p:nvSpPr>
          <p:cNvPr id="783" name="Google Shape;783;g253a62faebd_0_1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pic>
        <p:nvPicPr>
          <p:cNvPr id="789" name="Google Shape;789;g25596b3ebeb_40_0"/>
          <p:cNvPicPr preferRelativeResize="0"/>
          <p:nvPr/>
        </p:nvPicPr>
        <p:blipFill rotWithShape="1">
          <a:blip r:embed="rId3">
            <a:alphaModFix/>
          </a:blip>
          <a:srcRect/>
          <a:stretch/>
        </p:blipFill>
        <p:spPr>
          <a:xfrm>
            <a:off x="7532998" y="332650"/>
            <a:ext cx="4659002" cy="5274200"/>
          </a:xfrm>
          <a:prstGeom prst="rect">
            <a:avLst/>
          </a:prstGeom>
          <a:noFill/>
          <a:ln>
            <a:noFill/>
          </a:ln>
        </p:spPr>
      </p:pic>
      <p:sp>
        <p:nvSpPr>
          <p:cNvPr id="790" name="Google Shape;790;g25596b3ebeb_40_0"/>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ELIXIR Hub</a:t>
            </a:r>
            <a:endParaRPr/>
          </a:p>
        </p:txBody>
      </p:sp>
      <p:sp>
        <p:nvSpPr>
          <p:cNvPr id="791" name="Google Shape;791;g25596b3ebeb_40_0"/>
          <p:cNvSpPr txBox="1">
            <a:spLocks noGrp="1"/>
          </p:cNvSpPr>
          <p:nvPr>
            <p:ph type="body" idx="1"/>
          </p:nvPr>
        </p:nvSpPr>
        <p:spPr>
          <a:xfrm>
            <a:off x="719400" y="1327925"/>
            <a:ext cx="6696900" cy="4351200"/>
          </a:xfrm>
          <a:prstGeom prst="rect">
            <a:avLst/>
          </a:prstGeom>
        </p:spPr>
        <p:txBody>
          <a:bodyPr spcFirstLastPara="1" wrap="square" lIns="0" tIns="0" rIns="0" bIns="0" anchor="t" anchorCtr="0">
            <a:noAutofit/>
          </a:bodyPr>
          <a:lstStyle/>
          <a:p>
            <a:pPr marL="457200" lvl="0" indent="-330200" algn="l" rtl="0">
              <a:spcBef>
                <a:spcPts val="360"/>
              </a:spcBef>
              <a:spcAft>
                <a:spcPts val="0"/>
              </a:spcAft>
              <a:buSzPts val="1600"/>
              <a:buChar char="•"/>
            </a:pPr>
            <a:r>
              <a:rPr lang="en-GB" sz="2200"/>
              <a:t>Supports executive management and administrative staff.</a:t>
            </a:r>
            <a:endParaRPr sz="2200"/>
          </a:p>
          <a:p>
            <a:pPr marL="457200" lvl="0" indent="-330200" algn="l" rtl="0">
              <a:spcBef>
                <a:spcPts val="600"/>
              </a:spcBef>
              <a:spcAft>
                <a:spcPts val="0"/>
              </a:spcAft>
              <a:buSzPts val="1600"/>
              <a:buChar char="•"/>
            </a:pPr>
            <a:r>
              <a:rPr lang="en-GB" sz="2200"/>
              <a:t>Develops and delivers ELIXIR scientific strategy and manages Commissioned Services by Nodes.</a:t>
            </a:r>
            <a:endParaRPr sz="2200"/>
          </a:p>
          <a:p>
            <a:pPr marL="457200" lvl="0" indent="-330200" algn="l" rtl="0">
              <a:spcBef>
                <a:spcPts val="600"/>
              </a:spcBef>
              <a:spcAft>
                <a:spcPts val="0"/>
              </a:spcAft>
              <a:buSzPts val="1600"/>
              <a:buChar char="•"/>
            </a:pPr>
            <a:r>
              <a:rPr lang="en-GB" sz="2200"/>
              <a:t>Coordinates services from ELIXIR Nodes.</a:t>
            </a:r>
            <a:endParaRPr sz="2200"/>
          </a:p>
          <a:p>
            <a:pPr marL="457200" lvl="0" indent="-330200" algn="l" rtl="0">
              <a:spcBef>
                <a:spcPts val="600"/>
              </a:spcBef>
              <a:spcAft>
                <a:spcPts val="0"/>
              </a:spcAft>
              <a:buSzPts val="1600"/>
              <a:buChar char="•"/>
            </a:pPr>
            <a:r>
              <a:rPr lang="en-GB" sz="2200"/>
              <a:t>Coordinates and supports ELIXIR governance bodies and technical committees.</a:t>
            </a:r>
            <a:endParaRPr sz="2200"/>
          </a:p>
          <a:p>
            <a:pPr marL="457200" lvl="0" indent="-330200" algn="l" rtl="0">
              <a:spcBef>
                <a:spcPts val="600"/>
              </a:spcBef>
              <a:spcAft>
                <a:spcPts val="0"/>
              </a:spcAft>
              <a:buSzPts val="1600"/>
              <a:buChar char="•"/>
            </a:pPr>
            <a:r>
              <a:rPr lang="en-GB" sz="2200"/>
              <a:t>Leads ELIXIR communications and external relations, including industry support.</a:t>
            </a:r>
            <a:endParaRPr sz="2200"/>
          </a:p>
          <a:p>
            <a:pPr marL="457200" lvl="0" indent="-330200" algn="l" rtl="0">
              <a:spcBef>
                <a:spcPts val="600"/>
              </a:spcBef>
              <a:spcAft>
                <a:spcPts val="0"/>
              </a:spcAft>
              <a:buSzPts val="1600"/>
              <a:buChar char="•"/>
            </a:pPr>
            <a:r>
              <a:rPr lang="en-GB" sz="2200"/>
              <a:t>Supports institutions within the Nodes.</a:t>
            </a:r>
            <a:endParaRPr sz="2200"/>
          </a:p>
          <a:p>
            <a:pPr marL="457200" lvl="0" indent="-330200" algn="l" rtl="0">
              <a:spcBef>
                <a:spcPts val="600"/>
              </a:spcBef>
              <a:spcAft>
                <a:spcPts val="600"/>
              </a:spcAft>
              <a:buSzPts val="1600"/>
              <a:buChar char="•"/>
            </a:pPr>
            <a:r>
              <a:rPr lang="en-GB" sz="2200"/>
              <a:t>Collaborates with national and European funders and policy-makers.</a:t>
            </a:r>
            <a:endParaRPr sz="2200"/>
          </a:p>
        </p:txBody>
      </p:sp>
      <p:sp>
        <p:nvSpPr>
          <p:cNvPr id="792" name="Google Shape;792;g25596b3ebeb_40_0"/>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grpSp>
        <p:nvGrpSpPr>
          <p:cNvPr id="793" name="Google Shape;793;g25596b3ebeb_40_0"/>
          <p:cNvGrpSpPr/>
          <p:nvPr/>
        </p:nvGrpSpPr>
        <p:grpSpPr>
          <a:xfrm>
            <a:off x="6942701" y="4870371"/>
            <a:ext cx="2288989" cy="1589395"/>
            <a:chOff x="1565168" y="4036007"/>
            <a:chExt cx="1613100" cy="1120871"/>
          </a:xfrm>
        </p:grpSpPr>
        <p:sp>
          <p:nvSpPr>
            <p:cNvPr id="794" name="Google Shape;794;g25596b3ebeb_40_0"/>
            <p:cNvSpPr/>
            <p:nvPr/>
          </p:nvSpPr>
          <p:spPr>
            <a:xfrm>
              <a:off x="1565168" y="4582378"/>
              <a:ext cx="1613100" cy="5745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300" b="1" i="0" u="none" strike="noStrike" cap="none">
                  <a:solidFill>
                    <a:srgbClr val="000000"/>
                  </a:solidFill>
                  <a:latin typeface="Lato"/>
                  <a:ea typeface="Lato"/>
                  <a:cs typeface="Lato"/>
                  <a:sym typeface="Lato"/>
                </a:rPr>
                <a:t>Fabio Liberante</a:t>
              </a:r>
              <a:endParaRPr sz="1300" b="1"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chemeClr val="dk1"/>
                </a:buClr>
                <a:buSzPts val="1500"/>
                <a:buFont typeface="Arial"/>
                <a:buNone/>
              </a:pPr>
              <a:r>
                <a:rPr lang="en-GB" sz="1100">
                  <a:latin typeface="Lato"/>
                  <a:ea typeface="Lato"/>
                  <a:cs typeface="Lato"/>
                  <a:sym typeface="Lato"/>
                </a:rPr>
                <a:t>Programme Manager</a:t>
              </a:r>
              <a:endParaRPr sz="1100">
                <a:latin typeface="Lato"/>
                <a:ea typeface="Lato"/>
                <a:cs typeface="Lato"/>
                <a:sym typeface="Lato"/>
              </a:endParaRPr>
            </a:p>
            <a:p>
              <a:pPr marL="0" marR="0" lvl="0" indent="0" algn="l" rtl="0">
                <a:lnSpc>
                  <a:spcPct val="100000"/>
                </a:lnSpc>
                <a:spcBef>
                  <a:spcPts val="0"/>
                </a:spcBef>
                <a:spcAft>
                  <a:spcPts val="0"/>
                </a:spcAft>
                <a:buClr>
                  <a:schemeClr val="dk1"/>
                </a:buClr>
                <a:buSzPts val="1500"/>
                <a:buFont typeface="Arial"/>
                <a:buNone/>
              </a:pPr>
              <a:r>
                <a:rPr lang="en-GB" sz="1100">
                  <a:latin typeface="Lato"/>
                  <a:ea typeface="Lato"/>
                  <a:cs typeface="Lato"/>
                  <a:sym typeface="Lato"/>
                </a:rPr>
                <a:t>Data &amp; Interoperability</a:t>
              </a:r>
              <a:endParaRPr sz="1100">
                <a:latin typeface="Lato"/>
                <a:ea typeface="Lato"/>
                <a:cs typeface="Lato"/>
                <a:sym typeface="Lato"/>
              </a:endParaRPr>
            </a:p>
          </p:txBody>
        </p:sp>
        <p:pic>
          <p:nvPicPr>
            <p:cNvPr id="795" name="Google Shape;795;g25596b3ebeb_40_0"/>
            <p:cNvPicPr preferRelativeResize="0"/>
            <p:nvPr/>
          </p:nvPicPr>
          <p:blipFill rotWithShape="1">
            <a:blip r:embed="rId4">
              <a:alphaModFix/>
            </a:blip>
            <a:srcRect b="-80"/>
            <a:stretch/>
          </p:blipFill>
          <p:spPr>
            <a:xfrm>
              <a:off x="2408944" y="4036007"/>
              <a:ext cx="733200" cy="733800"/>
            </a:xfrm>
            <a:prstGeom prst="ellipse">
              <a:avLst/>
            </a:prstGeom>
            <a:noFill/>
            <a:ln>
              <a:noFill/>
            </a:ln>
            <a:effectLst>
              <a:outerShdw blurRad="85725" dist="38100" dir="2940000" algn="bl" rotWithShape="0">
                <a:srgbClr val="000000">
                  <a:alpha val="58819"/>
                </a:srgbClr>
              </a:outerShdw>
            </a:effec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g25596b3ebeb_40_7"/>
          <p:cNvSpPr txBox="1">
            <a:spLocks noGrp="1"/>
          </p:cNvSpPr>
          <p:nvPr>
            <p:ph type="body" idx="1"/>
          </p:nvPr>
        </p:nvSpPr>
        <p:spPr>
          <a:xfrm>
            <a:off x="711200" y="1525600"/>
            <a:ext cx="5345700" cy="4351200"/>
          </a:xfrm>
          <a:prstGeom prst="rect">
            <a:avLst/>
          </a:prstGeom>
          <a:noFill/>
          <a:ln>
            <a:noFill/>
          </a:ln>
        </p:spPr>
        <p:txBody>
          <a:bodyPr spcFirstLastPara="1" wrap="square" lIns="0" tIns="0" rIns="0" bIns="0" anchor="t" anchorCtr="0">
            <a:noAutofit/>
          </a:bodyPr>
          <a:lstStyle/>
          <a:p>
            <a:pPr marL="609600" lvl="0" indent="-419100" algn="l" rtl="0">
              <a:spcBef>
                <a:spcPts val="360"/>
              </a:spcBef>
              <a:spcAft>
                <a:spcPts val="0"/>
              </a:spcAft>
              <a:buSzPts val="1800"/>
              <a:buChar char="•"/>
            </a:pPr>
            <a:r>
              <a:rPr lang="en-GB"/>
              <a:t>Oversee operation/development of ELIXIR Services at European level</a:t>
            </a:r>
            <a:endParaRPr/>
          </a:p>
          <a:p>
            <a:pPr marL="609600" lvl="0" indent="-419100" algn="l" rtl="0">
              <a:spcBef>
                <a:spcPts val="0"/>
              </a:spcBef>
              <a:spcAft>
                <a:spcPts val="0"/>
              </a:spcAft>
              <a:buSzPts val="1800"/>
              <a:buChar char="•"/>
            </a:pPr>
            <a:r>
              <a:rPr lang="en-GB"/>
              <a:t>Interface between Nodes and International activities</a:t>
            </a:r>
            <a:endParaRPr/>
          </a:p>
          <a:p>
            <a:pPr marL="609600" lvl="0" indent="-419100" algn="l" rtl="0">
              <a:spcBef>
                <a:spcPts val="0"/>
              </a:spcBef>
              <a:spcAft>
                <a:spcPts val="0"/>
              </a:spcAft>
              <a:buSzPts val="1800"/>
              <a:buChar char="•"/>
            </a:pPr>
            <a:r>
              <a:rPr lang="en-GB"/>
              <a:t>Technical coordination of Nodes</a:t>
            </a:r>
            <a:endParaRPr/>
          </a:p>
          <a:p>
            <a:pPr marL="609600" lvl="0" indent="-419100" algn="l" rtl="0">
              <a:spcBef>
                <a:spcPts val="0"/>
              </a:spcBef>
              <a:spcAft>
                <a:spcPts val="0"/>
              </a:spcAft>
              <a:buSzPts val="1800"/>
              <a:buChar char="•"/>
            </a:pPr>
            <a:r>
              <a:rPr lang="en-GB"/>
              <a:t>Co-located with EMBL-EBI</a:t>
            </a:r>
            <a:endParaRPr/>
          </a:p>
          <a:p>
            <a:pPr marL="609600" lvl="0" indent="-419100" algn="l" rtl="0">
              <a:spcBef>
                <a:spcPts val="0"/>
              </a:spcBef>
              <a:spcAft>
                <a:spcPts val="0"/>
              </a:spcAft>
              <a:buSzPts val="1800"/>
              <a:buChar char="•"/>
            </a:pPr>
            <a:r>
              <a:rPr lang="en-GB"/>
              <a:t>Do </a:t>
            </a:r>
            <a:r>
              <a:rPr lang="en-GB" i="1"/>
              <a:t>not</a:t>
            </a:r>
            <a:r>
              <a:rPr lang="en-GB"/>
              <a:t> run ELIXIR Services directly</a:t>
            </a:r>
            <a:endParaRPr/>
          </a:p>
        </p:txBody>
      </p:sp>
      <p:grpSp>
        <p:nvGrpSpPr>
          <p:cNvPr id="802" name="Google Shape;802;g25596b3ebeb_40_7"/>
          <p:cNvGrpSpPr/>
          <p:nvPr/>
        </p:nvGrpSpPr>
        <p:grpSpPr>
          <a:xfrm>
            <a:off x="7077175" y="774625"/>
            <a:ext cx="1805400" cy="1079988"/>
            <a:chOff x="0" y="1069375"/>
            <a:chExt cx="1805400" cy="1079988"/>
          </a:xfrm>
        </p:grpSpPr>
        <p:sp>
          <p:nvSpPr>
            <p:cNvPr id="803" name="Google Shape;803;g25596b3ebeb_40_7"/>
            <p:cNvSpPr/>
            <p:nvPr/>
          </p:nvSpPr>
          <p:spPr>
            <a:xfrm>
              <a:off x="0" y="1609363"/>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Peter Maccallum</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Chief Technical Officer</a:t>
              </a:r>
              <a:endParaRPr sz="900" b="0" i="0" u="none" strike="noStrike" cap="none">
                <a:solidFill>
                  <a:srgbClr val="000000"/>
                </a:solidFill>
                <a:latin typeface="Arial"/>
                <a:ea typeface="Arial"/>
                <a:cs typeface="Arial"/>
                <a:sym typeface="Arial"/>
              </a:endParaRPr>
            </a:p>
          </p:txBody>
        </p:sp>
        <p:pic>
          <p:nvPicPr>
            <p:cNvPr id="804" name="Google Shape;804;g25596b3ebeb_40_7"/>
            <p:cNvPicPr preferRelativeResize="0"/>
            <p:nvPr/>
          </p:nvPicPr>
          <p:blipFill rotWithShape="1">
            <a:blip r:embed="rId3">
              <a:alphaModFix/>
            </a:blip>
            <a:srcRect/>
            <a:stretch/>
          </p:blipFill>
          <p:spPr>
            <a:xfrm>
              <a:off x="1085400" y="1069375"/>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05" name="Google Shape;805;g25596b3ebeb_40_7"/>
          <p:cNvGrpSpPr/>
          <p:nvPr/>
        </p:nvGrpSpPr>
        <p:grpSpPr>
          <a:xfrm>
            <a:off x="10081075" y="2226550"/>
            <a:ext cx="1800000" cy="1079988"/>
            <a:chOff x="1800000" y="2429250"/>
            <a:chExt cx="1800000" cy="1079988"/>
          </a:xfrm>
        </p:grpSpPr>
        <p:sp>
          <p:nvSpPr>
            <p:cNvPr id="806" name="Google Shape;806;g25596b3ebeb_40_7"/>
            <p:cNvSpPr/>
            <p:nvPr/>
          </p:nvSpPr>
          <p:spPr>
            <a:xfrm>
              <a:off x="1800000" y="2969238"/>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Katharina Heil</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Programme Manager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Communities &amp; Training</a:t>
              </a:r>
              <a:endParaRPr sz="900" b="0" i="0" u="none" strike="noStrike" cap="none">
                <a:solidFill>
                  <a:srgbClr val="000000"/>
                </a:solidFill>
                <a:latin typeface="Arial"/>
                <a:ea typeface="Arial"/>
                <a:cs typeface="Arial"/>
                <a:sym typeface="Arial"/>
              </a:endParaRPr>
            </a:p>
          </p:txBody>
        </p:sp>
        <p:pic>
          <p:nvPicPr>
            <p:cNvPr id="807" name="Google Shape;807;g25596b3ebeb_40_7"/>
            <p:cNvPicPr preferRelativeResize="0"/>
            <p:nvPr/>
          </p:nvPicPr>
          <p:blipFill rotWithShape="1">
            <a:blip r:embed="rId4">
              <a:alphaModFix/>
            </a:blip>
            <a:srcRect/>
            <a:stretch/>
          </p:blipFill>
          <p:spPr>
            <a:xfrm>
              <a:off x="2880000" y="2429250"/>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08" name="Google Shape;808;g25596b3ebeb_40_7"/>
          <p:cNvGrpSpPr/>
          <p:nvPr/>
        </p:nvGrpSpPr>
        <p:grpSpPr>
          <a:xfrm>
            <a:off x="8095875" y="2246300"/>
            <a:ext cx="1800000" cy="1080000"/>
            <a:chOff x="1800000" y="1069375"/>
            <a:chExt cx="1800000" cy="1080000"/>
          </a:xfrm>
        </p:grpSpPr>
        <p:sp>
          <p:nvSpPr>
            <p:cNvPr id="809" name="Google Shape;809;g25596b3ebeb_40_7"/>
            <p:cNvSpPr/>
            <p:nvPr/>
          </p:nvSpPr>
          <p:spPr>
            <a:xfrm>
              <a:off x="1800000" y="1609375"/>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Jonathan Tedds</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Programme Manager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Compute &amp; Tools</a:t>
              </a:r>
              <a:endParaRPr sz="900" b="0" i="0" u="none" strike="noStrike" cap="none">
                <a:solidFill>
                  <a:srgbClr val="000000"/>
                </a:solidFill>
                <a:latin typeface="Arial"/>
                <a:ea typeface="Arial"/>
                <a:cs typeface="Arial"/>
                <a:sym typeface="Arial"/>
              </a:endParaRPr>
            </a:p>
          </p:txBody>
        </p:sp>
        <p:pic>
          <p:nvPicPr>
            <p:cNvPr id="810" name="Google Shape;810;g25596b3ebeb_40_7"/>
            <p:cNvPicPr preferRelativeResize="0"/>
            <p:nvPr/>
          </p:nvPicPr>
          <p:blipFill rotWithShape="1">
            <a:blip r:embed="rId5">
              <a:alphaModFix/>
            </a:blip>
            <a:srcRect/>
            <a:stretch/>
          </p:blipFill>
          <p:spPr>
            <a:xfrm>
              <a:off x="2880000" y="1069375"/>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11" name="Google Shape;811;g25596b3ebeb_40_7"/>
          <p:cNvGrpSpPr/>
          <p:nvPr/>
        </p:nvGrpSpPr>
        <p:grpSpPr>
          <a:xfrm>
            <a:off x="9129888" y="4812850"/>
            <a:ext cx="1800000" cy="1079988"/>
            <a:chOff x="3600000" y="1069375"/>
            <a:chExt cx="1800000" cy="1079988"/>
          </a:xfrm>
        </p:grpSpPr>
        <p:sp>
          <p:nvSpPr>
            <p:cNvPr id="812" name="Google Shape;812;g25596b3ebeb_40_7"/>
            <p:cNvSpPr/>
            <p:nvPr/>
          </p:nvSpPr>
          <p:spPr>
            <a:xfrm>
              <a:off x="3600000" y="1609363"/>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Clare Garrard</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Science Officer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Communities &amp; Interoperability</a:t>
              </a:r>
              <a:endParaRPr sz="900" b="0" i="0" u="none" strike="noStrike" cap="none">
                <a:solidFill>
                  <a:srgbClr val="000000"/>
                </a:solidFill>
                <a:latin typeface="Arial"/>
                <a:ea typeface="Arial"/>
                <a:cs typeface="Arial"/>
                <a:sym typeface="Arial"/>
              </a:endParaRPr>
            </a:p>
          </p:txBody>
        </p:sp>
        <p:pic>
          <p:nvPicPr>
            <p:cNvPr id="813" name="Google Shape;813;g25596b3ebeb_40_7"/>
            <p:cNvPicPr preferRelativeResize="0"/>
            <p:nvPr/>
          </p:nvPicPr>
          <p:blipFill rotWithShape="1">
            <a:blip r:embed="rId6">
              <a:alphaModFix/>
            </a:blip>
            <a:srcRect/>
            <a:stretch/>
          </p:blipFill>
          <p:spPr>
            <a:xfrm>
              <a:off x="4676138" y="1069375"/>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14" name="Google Shape;814;g25596b3ebeb_40_7"/>
          <p:cNvGrpSpPr/>
          <p:nvPr/>
        </p:nvGrpSpPr>
        <p:grpSpPr>
          <a:xfrm>
            <a:off x="9105400" y="3529580"/>
            <a:ext cx="1800000" cy="1079995"/>
            <a:chOff x="3600000" y="3643843"/>
            <a:chExt cx="1800000" cy="1079995"/>
          </a:xfrm>
        </p:grpSpPr>
        <p:sp>
          <p:nvSpPr>
            <p:cNvPr id="815" name="Google Shape;815;g25596b3ebeb_40_7"/>
            <p:cNvSpPr/>
            <p:nvPr/>
          </p:nvSpPr>
          <p:spPr>
            <a:xfrm>
              <a:off x="3600000" y="4183838"/>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David Lloyd</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Technical Support Officer</a:t>
              </a:r>
              <a:endParaRPr sz="900" b="0" i="0" u="none" strike="noStrike" cap="none">
                <a:solidFill>
                  <a:srgbClr val="000000"/>
                </a:solidFill>
                <a:latin typeface="Arial"/>
                <a:ea typeface="Arial"/>
                <a:cs typeface="Arial"/>
                <a:sym typeface="Arial"/>
              </a:endParaRPr>
            </a:p>
          </p:txBody>
        </p:sp>
        <p:pic>
          <p:nvPicPr>
            <p:cNvPr id="816" name="Google Shape;816;g25596b3ebeb_40_7"/>
            <p:cNvPicPr preferRelativeResize="0"/>
            <p:nvPr/>
          </p:nvPicPr>
          <p:blipFill rotWithShape="1">
            <a:blip r:embed="rId7">
              <a:alphaModFix/>
            </a:blip>
            <a:srcRect/>
            <a:stretch/>
          </p:blipFill>
          <p:spPr>
            <a:xfrm>
              <a:off x="4679993" y="3643843"/>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17" name="Google Shape;817;g25596b3ebeb_40_7"/>
          <p:cNvGrpSpPr/>
          <p:nvPr/>
        </p:nvGrpSpPr>
        <p:grpSpPr>
          <a:xfrm>
            <a:off x="7103275" y="3524650"/>
            <a:ext cx="1800000" cy="1079988"/>
            <a:chOff x="1800000" y="3643850"/>
            <a:chExt cx="1800000" cy="1079988"/>
          </a:xfrm>
        </p:grpSpPr>
        <p:sp>
          <p:nvSpPr>
            <p:cNvPr id="818" name="Google Shape;818;g25596b3ebeb_40_7"/>
            <p:cNvSpPr/>
            <p:nvPr/>
          </p:nvSpPr>
          <p:spPr>
            <a:xfrm>
              <a:off x="1800000" y="4183838"/>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Manthos Pitoulias</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Senior Science Officer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Tools &amp; Training</a:t>
              </a:r>
              <a:endParaRPr sz="900" b="0" i="0" u="none" strike="noStrike" cap="none">
                <a:solidFill>
                  <a:srgbClr val="000000"/>
                </a:solidFill>
                <a:latin typeface="Arial"/>
                <a:ea typeface="Arial"/>
                <a:cs typeface="Arial"/>
                <a:sym typeface="Arial"/>
              </a:endParaRPr>
            </a:p>
          </p:txBody>
        </p:sp>
        <p:pic>
          <p:nvPicPr>
            <p:cNvPr id="819" name="Google Shape;819;g25596b3ebeb_40_7"/>
            <p:cNvPicPr preferRelativeResize="0"/>
            <p:nvPr/>
          </p:nvPicPr>
          <p:blipFill rotWithShape="1">
            <a:blip r:embed="rId8">
              <a:alphaModFix/>
            </a:blip>
            <a:srcRect/>
            <a:stretch/>
          </p:blipFill>
          <p:spPr>
            <a:xfrm>
              <a:off x="2880000" y="3643850"/>
              <a:ext cx="720000" cy="720000"/>
            </a:xfrm>
            <a:prstGeom prst="ellipse">
              <a:avLst/>
            </a:prstGeom>
            <a:noFill/>
            <a:ln>
              <a:noFill/>
            </a:ln>
            <a:effectLst>
              <a:outerShdw blurRad="57150" dist="19050" dir="5400000" algn="bl" rotWithShape="0">
                <a:srgbClr val="000000">
                  <a:alpha val="49800"/>
                </a:srgbClr>
              </a:outerShdw>
            </a:effectLst>
          </p:spPr>
        </p:pic>
      </p:grpSp>
      <p:grpSp>
        <p:nvGrpSpPr>
          <p:cNvPr id="820" name="Google Shape;820;g25596b3ebeb_40_7"/>
          <p:cNvGrpSpPr/>
          <p:nvPr/>
        </p:nvGrpSpPr>
        <p:grpSpPr>
          <a:xfrm>
            <a:off x="5933705" y="2236400"/>
            <a:ext cx="1988348" cy="1099799"/>
            <a:chOff x="1153384" y="4036007"/>
            <a:chExt cx="2025000" cy="1120872"/>
          </a:xfrm>
        </p:grpSpPr>
        <p:sp>
          <p:nvSpPr>
            <p:cNvPr id="821" name="Google Shape;821;g25596b3ebeb_40_7"/>
            <p:cNvSpPr/>
            <p:nvPr/>
          </p:nvSpPr>
          <p:spPr>
            <a:xfrm>
              <a:off x="1153384" y="4582379"/>
              <a:ext cx="2025000" cy="5745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Fabio Liberante</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500"/>
                <a:buFont typeface="Arial"/>
                <a:buNone/>
              </a:pPr>
              <a:r>
                <a:rPr lang="en-GB" sz="900"/>
                <a:t>Programme Manager</a:t>
              </a:r>
              <a:endParaRPr sz="900"/>
            </a:p>
            <a:p>
              <a:pPr marL="0" marR="0" lvl="0" indent="0" algn="l" rtl="0">
                <a:lnSpc>
                  <a:spcPct val="100000"/>
                </a:lnSpc>
                <a:spcBef>
                  <a:spcPts val="0"/>
                </a:spcBef>
                <a:spcAft>
                  <a:spcPts val="0"/>
                </a:spcAft>
                <a:buClr>
                  <a:schemeClr val="dk1"/>
                </a:buClr>
                <a:buSzPts val="1500"/>
                <a:buFont typeface="Arial"/>
                <a:buNone/>
              </a:pPr>
              <a:r>
                <a:rPr lang="en-GB" sz="900"/>
                <a:t>Data &amp; Interoperability</a:t>
              </a:r>
              <a:endParaRPr sz="900"/>
            </a:p>
          </p:txBody>
        </p:sp>
        <p:pic>
          <p:nvPicPr>
            <p:cNvPr id="822" name="Google Shape;822;g25596b3ebeb_40_7"/>
            <p:cNvPicPr preferRelativeResize="0"/>
            <p:nvPr/>
          </p:nvPicPr>
          <p:blipFill rotWithShape="1">
            <a:blip r:embed="rId9">
              <a:alphaModFix/>
            </a:blip>
            <a:srcRect b="-80"/>
            <a:stretch/>
          </p:blipFill>
          <p:spPr>
            <a:xfrm>
              <a:off x="2408944" y="4036007"/>
              <a:ext cx="733200" cy="733800"/>
            </a:xfrm>
            <a:prstGeom prst="ellipse">
              <a:avLst/>
            </a:prstGeom>
            <a:noFill/>
            <a:ln>
              <a:noFill/>
            </a:ln>
            <a:effectLst>
              <a:outerShdw blurRad="85725" dist="38100" dir="2940000" algn="bl" rotWithShape="0">
                <a:srgbClr val="000000">
                  <a:alpha val="58819"/>
                </a:srgbClr>
              </a:outerShdw>
            </a:effectLst>
          </p:spPr>
        </p:pic>
      </p:grpSp>
      <p:sp>
        <p:nvSpPr>
          <p:cNvPr id="823" name="Google Shape;823;g25596b3ebeb_40_7"/>
          <p:cNvSpPr txBox="1">
            <a:spLocks noGrp="1"/>
          </p:cNvSpPr>
          <p:nvPr>
            <p:ph type="title"/>
          </p:nvPr>
        </p:nvSpPr>
        <p:spPr>
          <a:xfrm>
            <a:off x="959204" y="443541"/>
            <a:ext cx="14494800" cy="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ELIXIR Hub - Technical Team</a:t>
            </a:r>
            <a:endParaRPr/>
          </a:p>
        </p:txBody>
      </p:sp>
      <p:grpSp>
        <p:nvGrpSpPr>
          <p:cNvPr id="824" name="Google Shape;824;g25596b3ebeb_40_7"/>
          <p:cNvGrpSpPr/>
          <p:nvPr/>
        </p:nvGrpSpPr>
        <p:grpSpPr>
          <a:xfrm>
            <a:off x="7061863" y="4803000"/>
            <a:ext cx="1800000" cy="1089840"/>
            <a:chOff x="7061863" y="4803000"/>
            <a:chExt cx="1800000" cy="1089840"/>
          </a:xfrm>
        </p:grpSpPr>
        <p:sp>
          <p:nvSpPr>
            <p:cNvPr id="825" name="Google Shape;825;g25596b3ebeb_40_7"/>
            <p:cNvSpPr/>
            <p:nvPr/>
          </p:nvSpPr>
          <p:spPr>
            <a:xfrm>
              <a:off x="7061863" y="5352840"/>
              <a:ext cx="1800000" cy="540000"/>
            </a:xfrm>
            <a:prstGeom prst="rect">
              <a:avLst/>
            </a:prstGeom>
            <a:solidFill>
              <a:srgbClr val="FFFFFF"/>
            </a:solidFill>
            <a:ln>
              <a:noFill/>
            </a:ln>
            <a:effectLst>
              <a:outerShdw blurRad="57150" dist="19050" dir="5400000" algn="bl" rotWithShape="0">
                <a:srgbClr val="000000">
                  <a:alpha val="498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000000"/>
                  </a:solidFill>
                  <a:latin typeface="Arial"/>
                  <a:ea typeface="Arial"/>
                  <a:cs typeface="Arial"/>
                  <a:sym typeface="Arial"/>
                </a:rPr>
                <a:t>Gavin Farrell</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Technical Officer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Arial"/>
                  <a:ea typeface="Arial"/>
                  <a:cs typeface="Arial"/>
                  <a:sym typeface="Arial"/>
                </a:rPr>
                <a:t>Compute &amp; Data</a:t>
              </a:r>
              <a:endParaRPr sz="900" b="0" i="0" u="none" strike="noStrike" cap="none">
                <a:solidFill>
                  <a:srgbClr val="000000"/>
                </a:solidFill>
                <a:latin typeface="Arial"/>
                <a:ea typeface="Arial"/>
                <a:cs typeface="Arial"/>
                <a:sym typeface="Arial"/>
              </a:endParaRPr>
            </a:p>
          </p:txBody>
        </p:sp>
        <p:pic>
          <p:nvPicPr>
            <p:cNvPr id="826" name="Google Shape;826;g25596b3ebeb_40_7"/>
            <p:cNvPicPr preferRelativeResize="0"/>
            <p:nvPr/>
          </p:nvPicPr>
          <p:blipFill rotWithShape="1">
            <a:blip r:embed="rId10">
              <a:alphaModFix/>
            </a:blip>
            <a:srcRect l="8678" r="8752" b="17430"/>
            <a:stretch/>
          </p:blipFill>
          <p:spPr>
            <a:xfrm>
              <a:off x="8095875" y="4803000"/>
              <a:ext cx="722400" cy="722400"/>
            </a:xfrm>
            <a:prstGeom prst="ellipse">
              <a:avLst/>
            </a:prstGeom>
            <a:noFill/>
            <a:ln>
              <a:noFill/>
            </a:ln>
            <a:effectLst>
              <a:outerShdw blurRad="57150" dist="19050" dir="5400000" algn="bl" rotWithShape="0">
                <a:srgbClr val="000000">
                  <a:alpha val="50000"/>
                </a:srgbClr>
              </a:outerShdw>
            </a:effectLst>
          </p:spPr>
        </p:pic>
      </p:grpSp>
      <p:pic>
        <p:nvPicPr>
          <p:cNvPr id="827" name="Google Shape;827;g25596b3ebeb_40_7"/>
          <p:cNvPicPr preferRelativeResize="0"/>
          <p:nvPr/>
        </p:nvPicPr>
        <p:blipFill>
          <a:blip r:embed="rId11">
            <a:alphaModFix/>
          </a:blip>
          <a:stretch>
            <a:fillRect/>
          </a:stretch>
        </p:blipFill>
        <p:spPr>
          <a:xfrm>
            <a:off x="1975250" y="4522529"/>
            <a:ext cx="2817600" cy="1873725"/>
          </a:xfrm>
          <a:prstGeom prst="rect">
            <a:avLst/>
          </a:prstGeom>
          <a:noFill/>
          <a:ln>
            <a:noFill/>
          </a:ln>
        </p:spPr>
      </p:pic>
      <p:sp>
        <p:nvSpPr>
          <p:cNvPr id="828" name="Google Shape;828;g25596b3ebeb_40_7"/>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g25596b3ebeb_40_37"/>
          <p:cNvSpPr txBox="1">
            <a:spLocks noGrp="1"/>
          </p:cNvSpPr>
          <p:nvPr>
            <p:ph type="title"/>
          </p:nvPr>
        </p:nvSpPr>
        <p:spPr>
          <a:xfrm>
            <a:off x="959204" y="443541"/>
            <a:ext cx="14494800" cy="76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Platforms &amp; Communities</a:t>
            </a:r>
            <a:endParaRPr/>
          </a:p>
        </p:txBody>
      </p:sp>
      <p:pic>
        <p:nvPicPr>
          <p:cNvPr id="834" name="Google Shape;834;g25596b3ebeb_40_37"/>
          <p:cNvPicPr preferRelativeResize="0"/>
          <p:nvPr/>
        </p:nvPicPr>
        <p:blipFill>
          <a:blip r:embed="rId3">
            <a:alphaModFix/>
          </a:blip>
          <a:stretch>
            <a:fillRect/>
          </a:stretch>
        </p:blipFill>
        <p:spPr>
          <a:xfrm>
            <a:off x="2398083" y="1086567"/>
            <a:ext cx="7395834" cy="5651634"/>
          </a:xfrm>
          <a:prstGeom prst="rect">
            <a:avLst/>
          </a:prstGeom>
          <a:noFill/>
          <a:ln>
            <a:noFill/>
          </a:ln>
        </p:spPr>
      </p:pic>
      <p:sp>
        <p:nvSpPr>
          <p:cNvPr id="835" name="Google Shape;835;g25596b3ebeb_40_37"/>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g25596b3ebeb_40_49"/>
          <p:cNvSpPr txBox="1">
            <a:spLocks noGrp="1"/>
          </p:cNvSpPr>
          <p:nvPr>
            <p:ph type="title"/>
          </p:nvPr>
        </p:nvSpPr>
        <p:spPr>
          <a:xfrm>
            <a:off x="959204" y="443541"/>
            <a:ext cx="14494800" cy="768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500"/>
              <a:buNone/>
            </a:pPr>
            <a:r>
              <a:rPr lang="en-GB"/>
              <a:t>Data Platform Overview</a:t>
            </a:r>
            <a:endParaRPr/>
          </a:p>
        </p:txBody>
      </p:sp>
      <p:sp>
        <p:nvSpPr>
          <p:cNvPr id="841" name="Google Shape;841;g25596b3ebeb_40_49"/>
          <p:cNvSpPr txBox="1"/>
          <p:nvPr/>
        </p:nvSpPr>
        <p:spPr>
          <a:xfrm>
            <a:off x="664400" y="914200"/>
            <a:ext cx="3999900" cy="7389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3200" b="1">
                <a:solidFill>
                  <a:schemeClr val="accent3"/>
                </a:solidFill>
                <a:latin typeface="Corbel"/>
                <a:ea typeface="Corbel"/>
                <a:cs typeface="Corbel"/>
                <a:sym typeface="Corbel"/>
              </a:rPr>
              <a:t>Mission</a:t>
            </a:r>
            <a:endParaRPr sz="3200"/>
          </a:p>
        </p:txBody>
      </p:sp>
      <p:sp>
        <p:nvSpPr>
          <p:cNvPr id="842" name="Google Shape;842;g25596b3ebeb_40_49"/>
          <p:cNvSpPr txBox="1"/>
          <p:nvPr/>
        </p:nvSpPr>
        <p:spPr>
          <a:xfrm>
            <a:off x="6604000" y="919433"/>
            <a:ext cx="3999900" cy="7389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3200" b="1">
                <a:solidFill>
                  <a:schemeClr val="accent3"/>
                </a:solidFill>
                <a:latin typeface="Corbel"/>
                <a:ea typeface="Corbel"/>
                <a:cs typeface="Corbel"/>
                <a:sym typeface="Corbel"/>
              </a:rPr>
              <a:t>Leadership</a:t>
            </a:r>
            <a:endParaRPr sz="3200"/>
          </a:p>
        </p:txBody>
      </p:sp>
      <p:grpSp>
        <p:nvGrpSpPr>
          <p:cNvPr id="843" name="Google Shape;843;g25596b3ebeb_40_49"/>
          <p:cNvGrpSpPr/>
          <p:nvPr/>
        </p:nvGrpSpPr>
        <p:grpSpPr>
          <a:xfrm>
            <a:off x="651430" y="1843584"/>
            <a:ext cx="5922997" cy="3835098"/>
            <a:chOff x="27177814" y="-9619148"/>
            <a:chExt cx="9733767" cy="6468372"/>
          </a:xfrm>
        </p:grpSpPr>
        <p:sp>
          <p:nvSpPr>
            <p:cNvPr id="844" name="Google Shape;844;g25596b3ebeb_40_49"/>
            <p:cNvSpPr/>
            <p:nvPr/>
          </p:nvSpPr>
          <p:spPr>
            <a:xfrm flipH="1">
              <a:off x="29462496" y="-5280903"/>
              <a:ext cx="6106800" cy="2127600"/>
            </a:xfrm>
            <a:prstGeom prst="rect">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45" name="Google Shape;845;g25596b3ebeb_40_49"/>
            <p:cNvSpPr/>
            <p:nvPr/>
          </p:nvSpPr>
          <p:spPr>
            <a:xfrm rot="-5400000">
              <a:off x="33497104" y="-6565253"/>
              <a:ext cx="2130151" cy="4698803"/>
            </a:xfrm>
            <a:prstGeom prst="flowChartOffpageConnector">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46" name="Google Shape;846;g25596b3ebeb_40_49"/>
            <p:cNvSpPr/>
            <p:nvPr/>
          </p:nvSpPr>
          <p:spPr>
            <a:xfrm>
              <a:off x="29659824" y="-5024711"/>
              <a:ext cx="6425700" cy="1641900"/>
            </a:xfrm>
            <a:prstGeom prst="rect">
              <a:avLst/>
            </a:prstGeom>
            <a:noFill/>
            <a:ln>
              <a:noFill/>
            </a:ln>
          </p:spPr>
          <p:txBody>
            <a:bodyPr spcFirstLastPara="1" wrap="square" lIns="48000" tIns="48000" rIns="48000" bIns="48000" anchor="ctr" anchorCtr="0">
              <a:noAutofit/>
            </a:bodyPr>
            <a:lstStyle/>
            <a:p>
              <a:pPr marL="0" lvl="0" indent="0" algn="l" rtl="0">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Support European Research Community</a:t>
              </a:r>
              <a:endParaRPr sz="2500">
                <a:solidFill>
                  <a:srgbClr val="FFFFFF"/>
                </a:solidFill>
                <a:latin typeface="Roboto"/>
                <a:ea typeface="Roboto"/>
                <a:cs typeface="Roboto"/>
                <a:sym typeface="Roboto"/>
              </a:endParaRPr>
            </a:p>
          </p:txBody>
        </p:sp>
        <p:sp>
          <p:nvSpPr>
            <p:cNvPr id="847" name="Google Shape;847;g25596b3ebeb_40_49"/>
            <p:cNvSpPr/>
            <p:nvPr/>
          </p:nvSpPr>
          <p:spPr>
            <a:xfrm>
              <a:off x="27177814" y="-5280927"/>
              <a:ext cx="2284500" cy="21267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48" name="Google Shape;848;g25596b3ebeb_40_49"/>
            <p:cNvSpPr/>
            <p:nvPr/>
          </p:nvSpPr>
          <p:spPr>
            <a:xfrm>
              <a:off x="27177814" y="-5280903"/>
              <a:ext cx="2284500" cy="2127600"/>
            </a:xfrm>
            <a:prstGeom prst="rect">
              <a:avLst/>
            </a:prstGeom>
            <a:solidFill>
              <a:srgbClr val="FF6600"/>
            </a:solidFill>
            <a:ln>
              <a:noFill/>
            </a:ln>
          </p:spPr>
          <p:txBody>
            <a:bodyPr spcFirstLastPara="1" wrap="square" lIns="48000" tIns="48000" rIns="48000" bIns="48000" anchor="ctr" anchorCtr="0">
              <a:noAutofit/>
            </a:bodyPr>
            <a:lstStyle/>
            <a:p>
              <a:pPr marL="0" lvl="0" indent="0" algn="ctr" rtl="0">
                <a:spcBef>
                  <a:spcPts val="0"/>
                </a:spcBef>
                <a:spcAft>
                  <a:spcPts val="0"/>
                </a:spcAft>
                <a:buNone/>
              </a:pPr>
              <a:r>
                <a:rPr lang="en-GB" sz="4000" b="1">
                  <a:solidFill>
                    <a:srgbClr val="FFFFFF"/>
                  </a:solidFill>
                  <a:latin typeface="Roboto Mono"/>
                  <a:ea typeface="Roboto Mono"/>
                  <a:cs typeface="Roboto Mono"/>
                  <a:sym typeface="Roboto Mono"/>
                </a:rPr>
                <a:t>03</a:t>
              </a:r>
              <a:endParaRPr sz="4000" b="1">
                <a:solidFill>
                  <a:srgbClr val="FFFFFF"/>
                </a:solidFill>
                <a:latin typeface="Roboto Mono"/>
                <a:ea typeface="Roboto Mono"/>
                <a:cs typeface="Roboto Mono"/>
                <a:sym typeface="Roboto Mono"/>
              </a:endParaRPr>
            </a:p>
          </p:txBody>
        </p:sp>
        <p:sp>
          <p:nvSpPr>
            <p:cNvPr id="849" name="Google Shape;849;g25596b3ebeb_40_49"/>
            <p:cNvSpPr/>
            <p:nvPr/>
          </p:nvSpPr>
          <p:spPr>
            <a:xfrm flipH="1">
              <a:off x="29462496" y="-9619125"/>
              <a:ext cx="6106800" cy="2127600"/>
            </a:xfrm>
            <a:prstGeom prst="rect">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0" name="Google Shape;850;g25596b3ebeb_40_49"/>
            <p:cNvSpPr/>
            <p:nvPr/>
          </p:nvSpPr>
          <p:spPr>
            <a:xfrm rot="-5400000">
              <a:off x="33497104" y="-10903474"/>
              <a:ext cx="2130151" cy="4698803"/>
            </a:xfrm>
            <a:prstGeom prst="flowChartOffpageConnector">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1" name="Google Shape;851;g25596b3ebeb_40_49"/>
            <p:cNvSpPr/>
            <p:nvPr/>
          </p:nvSpPr>
          <p:spPr>
            <a:xfrm>
              <a:off x="29659824" y="-9362933"/>
              <a:ext cx="6425700" cy="1641900"/>
            </a:xfrm>
            <a:prstGeom prst="rect">
              <a:avLst/>
            </a:prstGeom>
            <a:noFill/>
            <a:ln>
              <a:noFill/>
            </a:ln>
          </p:spPr>
          <p:txBody>
            <a:bodyPr spcFirstLastPara="1" wrap="square" lIns="48000" tIns="48000" rIns="48000" bIns="48000" anchor="ctr" anchorCtr="0">
              <a:noAutofit/>
            </a:bodyPr>
            <a:lstStyle/>
            <a:p>
              <a:pPr marL="0" lvl="0" indent="0" algn="l" rtl="0">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Sustainably Funded </a:t>
              </a:r>
              <a:br>
                <a:rPr lang="en-GB" sz="2500">
                  <a:solidFill>
                    <a:srgbClr val="FFFFFF"/>
                  </a:solidFill>
                  <a:latin typeface="Roboto Medium"/>
                  <a:ea typeface="Roboto Medium"/>
                  <a:cs typeface="Roboto Medium"/>
                  <a:sym typeface="Roboto Medium"/>
                </a:rPr>
              </a:br>
              <a:r>
                <a:rPr lang="en-GB" sz="2500">
                  <a:solidFill>
                    <a:srgbClr val="FFFFFF"/>
                  </a:solidFill>
                  <a:latin typeface="Roboto Medium"/>
                  <a:ea typeface="Roboto Medium"/>
                  <a:cs typeface="Roboto Medium"/>
                  <a:sym typeface="Roboto Medium"/>
                </a:rPr>
                <a:t>Core Data Resources</a:t>
              </a:r>
              <a:endParaRPr sz="2500">
                <a:solidFill>
                  <a:srgbClr val="FFFFFF"/>
                </a:solidFill>
                <a:latin typeface="Roboto"/>
                <a:ea typeface="Roboto"/>
                <a:cs typeface="Roboto"/>
                <a:sym typeface="Roboto"/>
              </a:endParaRPr>
            </a:p>
          </p:txBody>
        </p:sp>
        <p:sp>
          <p:nvSpPr>
            <p:cNvPr id="852" name="Google Shape;852;g25596b3ebeb_40_49"/>
            <p:cNvSpPr/>
            <p:nvPr/>
          </p:nvSpPr>
          <p:spPr>
            <a:xfrm>
              <a:off x="27177814" y="-9619148"/>
              <a:ext cx="2284500" cy="21267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3" name="Google Shape;853;g25596b3ebeb_40_49"/>
            <p:cNvSpPr/>
            <p:nvPr/>
          </p:nvSpPr>
          <p:spPr>
            <a:xfrm>
              <a:off x="27177814" y="-9619125"/>
              <a:ext cx="2284500" cy="2127600"/>
            </a:xfrm>
            <a:prstGeom prst="rect">
              <a:avLst/>
            </a:prstGeom>
            <a:solidFill>
              <a:srgbClr val="FF6600"/>
            </a:solidFill>
            <a:ln>
              <a:noFill/>
            </a:ln>
          </p:spPr>
          <p:txBody>
            <a:bodyPr spcFirstLastPara="1" wrap="square" lIns="48000" tIns="48000" rIns="48000" bIns="48000" anchor="ctr" anchorCtr="0">
              <a:noAutofit/>
            </a:bodyPr>
            <a:lstStyle/>
            <a:p>
              <a:pPr marL="0" lvl="0" indent="0" algn="ctr" rtl="0">
                <a:spcBef>
                  <a:spcPts val="0"/>
                </a:spcBef>
                <a:spcAft>
                  <a:spcPts val="0"/>
                </a:spcAft>
                <a:buNone/>
              </a:pPr>
              <a:r>
                <a:rPr lang="en-GB" sz="4000" b="1">
                  <a:solidFill>
                    <a:srgbClr val="FFFFFF"/>
                  </a:solidFill>
                  <a:latin typeface="Roboto Mono"/>
                  <a:ea typeface="Roboto Mono"/>
                  <a:cs typeface="Roboto Mono"/>
                  <a:sym typeface="Roboto Mono"/>
                </a:rPr>
                <a:t>01</a:t>
              </a:r>
              <a:endParaRPr sz="4000" b="1">
                <a:solidFill>
                  <a:srgbClr val="FFFFFF"/>
                </a:solidFill>
                <a:latin typeface="Roboto Mono"/>
                <a:ea typeface="Roboto Mono"/>
                <a:cs typeface="Roboto Mono"/>
                <a:sym typeface="Roboto Mono"/>
              </a:endParaRPr>
            </a:p>
          </p:txBody>
        </p:sp>
        <p:sp>
          <p:nvSpPr>
            <p:cNvPr id="854" name="Google Shape;854;g25596b3ebeb_40_49"/>
            <p:cNvSpPr/>
            <p:nvPr/>
          </p:nvSpPr>
          <p:spPr>
            <a:xfrm flipH="1">
              <a:off x="29462496" y="-7449998"/>
              <a:ext cx="6106800" cy="2127600"/>
            </a:xfrm>
            <a:prstGeom prst="rect">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5" name="Google Shape;855;g25596b3ebeb_40_49"/>
            <p:cNvSpPr/>
            <p:nvPr/>
          </p:nvSpPr>
          <p:spPr>
            <a:xfrm rot="-5400000">
              <a:off x="33497104" y="-8734348"/>
              <a:ext cx="2130151" cy="4698803"/>
            </a:xfrm>
            <a:prstGeom prst="flowChartOffpageConnector">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6" name="Google Shape;856;g25596b3ebeb_40_49"/>
            <p:cNvSpPr/>
            <p:nvPr/>
          </p:nvSpPr>
          <p:spPr>
            <a:xfrm>
              <a:off x="29659824" y="-7193807"/>
              <a:ext cx="6425700" cy="1641900"/>
            </a:xfrm>
            <a:prstGeom prst="rect">
              <a:avLst/>
            </a:prstGeom>
            <a:noFill/>
            <a:ln>
              <a:noFill/>
            </a:ln>
          </p:spPr>
          <p:txBody>
            <a:bodyPr spcFirstLastPara="1" wrap="square" lIns="48000" tIns="48000" rIns="48000" bIns="48000" anchor="ctr" anchorCtr="0">
              <a:noAutofit/>
            </a:bodyPr>
            <a:lstStyle/>
            <a:p>
              <a:pPr marL="0" lvl="0" indent="0" algn="l" rtl="0">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Coordinated Ecosystem of Node Data Resources</a:t>
              </a:r>
              <a:endParaRPr sz="2500">
                <a:solidFill>
                  <a:srgbClr val="FFFFFF"/>
                </a:solidFill>
                <a:latin typeface="Roboto"/>
                <a:ea typeface="Roboto"/>
                <a:cs typeface="Roboto"/>
                <a:sym typeface="Roboto"/>
              </a:endParaRPr>
            </a:p>
          </p:txBody>
        </p:sp>
        <p:sp>
          <p:nvSpPr>
            <p:cNvPr id="857" name="Google Shape;857;g25596b3ebeb_40_49"/>
            <p:cNvSpPr/>
            <p:nvPr/>
          </p:nvSpPr>
          <p:spPr>
            <a:xfrm>
              <a:off x="27177814" y="-7450022"/>
              <a:ext cx="2284500" cy="21267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58" name="Google Shape;858;g25596b3ebeb_40_49"/>
            <p:cNvSpPr/>
            <p:nvPr/>
          </p:nvSpPr>
          <p:spPr>
            <a:xfrm>
              <a:off x="27177814" y="-7449998"/>
              <a:ext cx="2284500" cy="2127600"/>
            </a:xfrm>
            <a:prstGeom prst="rect">
              <a:avLst/>
            </a:prstGeom>
            <a:solidFill>
              <a:srgbClr val="FF6600"/>
            </a:solidFill>
            <a:ln>
              <a:noFill/>
            </a:ln>
          </p:spPr>
          <p:txBody>
            <a:bodyPr spcFirstLastPara="1" wrap="square" lIns="48000" tIns="48000" rIns="48000" bIns="48000" anchor="ctr" anchorCtr="0">
              <a:noAutofit/>
            </a:bodyPr>
            <a:lstStyle/>
            <a:p>
              <a:pPr marL="0" lvl="0" indent="0" algn="ctr" rtl="0">
                <a:spcBef>
                  <a:spcPts val="0"/>
                </a:spcBef>
                <a:spcAft>
                  <a:spcPts val="0"/>
                </a:spcAft>
                <a:buNone/>
              </a:pPr>
              <a:r>
                <a:rPr lang="en-GB" sz="4000" b="1">
                  <a:solidFill>
                    <a:srgbClr val="FFFFFF"/>
                  </a:solidFill>
                  <a:latin typeface="Roboto Mono"/>
                  <a:ea typeface="Roboto Mono"/>
                  <a:cs typeface="Roboto Mono"/>
                  <a:sym typeface="Roboto Mono"/>
                </a:rPr>
                <a:t>02</a:t>
              </a:r>
              <a:endParaRPr sz="4000" b="1">
                <a:solidFill>
                  <a:srgbClr val="FFFFFF"/>
                </a:solidFill>
                <a:latin typeface="Roboto Mono"/>
                <a:ea typeface="Roboto Mono"/>
                <a:cs typeface="Roboto Mono"/>
                <a:sym typeface="Roboto Mono"/>
              </a:endParaRPr>
            </a:p>
          </p:txBody>
        </p:sp>
      </p:grpSp>
      <p:sp>
        <p:nvSpPr>
          <p:cNvPr id="859" name="Google Shape;859;g25596b3ebeb_40_49"/>
          <p:cNvSpPr txBox="1"/>
          <p:nvPr/>
        </p:nvSpPr>
        <p:spPr>
          <a:xfrm>
            <a:off x="7063917" y="3435067"/>
            <a:ext cx="12933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Ulrike Wittig</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Germany</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sp>
        <p:nvSpPr>
          <p:cNvPr id="860" name="Google Shape;860;g25596b3ebeb_40_49"/>
          <p:cNvSpPr txBox="1"/>
          <p:nvPr/>
        </p:nvSpPr>
        <p:spPr>
          <a:xfrm>
            <a:off x="8536217" y="3435067"/>
            <a:ext cx="12933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Patrick Ruch</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Switzerland</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pic>
        <p:nvPicPr>
          <p:cNvPr id="861" name="Google Shape;861;g25596b3ebeb_40_49"/>
          <p:cNvPicPr preferRelativeResize="0"/>
          <p:nvPr/>
        </p:nvPicPr>
        <p:blipFill>
          <a:blip r:embed="rId3">
            <a:alphaModFix/>
          </a:blip>
          <a:stretch>
            <a:fillRect/>
          </a:stretch>
        </p:blipFill>
        <p:spPr>
          <a:xfrm>
            <a:off x="7063900" y="2084767"/>
            <a:ext cx="1286348" cy="1300799"/>
          </a:xfrm>
          <a:prstGeom prst="rect">
            <a:avLst/>
          </a:prstGeom>
          <a:noFill/>
          <a:ln w="9525" cap="flat" cmpd="sng">
            <a:solidFill>
              <a:srgbClr val="000000"/>
            </a:solidFill>
            <a:prstDash val="solid"/>
            <a:round/>
            <a:headEnd type="none" w="sm" len="sm"/>
            <a:tailEnd type="none" w="sm" len="sm"/>
          </a:ln>
        </p:spPr>
      </p:pic>
      <p:sp>
        <p:nvSpPr>
          <p:cNvPr id="862" name="Google Shape;862;g25596b3ebeb_40_49"/>
          <p:cNvSpPr txBox="1"/>
          <p:nvPr/>
        </p:nvSpPr>
        <p:spPr>
          <a:xfrm>
            <a:off x="10004817" y="3435067"/>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Silvio Tosatto</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Italy</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sp>
        <p:nvSpPr>
          <p:cNvPr id="863" name="Google Shape;863;g25596b3ebeb_40_49"/>
          <p:cNvSpPr txBox="1"/>
          <p:nvPr/>
        </p:nvSpPr>
        <p:spPr>
          <a:xfrm>
            <a:off x="7062067" y="5702033"/>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Fabio Liberante</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Hub</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Programme Manager </a:t>
            </a:r>
            <a:endParaRPr sz="900">
              <a:solidFill>
                <a:srgbClr val="888888"/>
              </a:solidFill>
              <a:latin typeface="Lato"/>
              <a:ea typeface="Lato"/>
              <a:cs typeface="Lato"/>
              <a:sym typeface="Lato"/>
            </a:endParaRPr>
          </a:p>
        </p:txBody>
      </p:sp>
      <p:sp>
        <p:nvSpPr>
          <p:cNvPr id="864" name="Google Shape;864;g25596b3ebeb_40_49"/>
          <p:cNvSpPr txBox="1"/>
          <p:nvPr/>
        </p:nvSpPr>
        <p:spPr>
          <a:xfrm>
            <a:off x="8544331" y="5702033"/>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Gavin Farrell</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Hub</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Officer</a:t>
            </a:r>
            <a:endParaRPr sz="900">
              <a:solidFill>
                <a:srgbClr val="888888"/>
              </a:solidFill>
              <a:latin typeface="Lato"/>
              <a:ea typeface="Lato"/>
              <a:cs typeface="Lato"/>
              <a:sym typeface="Lato"/>
            </a:endParaRPr>
          </a:p>
        </p:txBody>
      </p:sp>
      <p:pic>
        <p:nvPicPr>
          <p:cNvPr id="865" name="Google Shape;865;g25596b3ebeb_40_49"/>
          <p:cNvPicPr preferRelativeResize="0"/>
          <p:nvPr/>
        </p:nvPicPr>
        <p:blipFill>
          <a:blip r:embed="rId4">
            <a:alphaModFix/>
          </a:blip>
          <a:stretch>
            <a:fillRect/>
          </a:stretch>
        </p:blipFill>
        <p:spPr>
          <a:xfrm>
            <a:off x="7062052" y="4351733"/>
            <a:ext cx="1293395" cy="1305135"/>
          </a:xfrm>
          <a:prstGeom prst="rect">
            <a:avLst/>
          </a:prstGeom>
          <a:noFill/>
          <a:ln w="9525" cap="flat" cmpd="sng">
            <a:solidFill>
              <a:srgbClr val="000000"/>
            </a:solidFill>
            <a:prstDash val="solid"/>
            <a:round/>
            <a:headEnd type="none" w="sm" len="sm"/>
            <a:tailEnd type="none" w="sm" len="sm"/>
          </a:ln>
        </p:spPr>
      </p:pic>
      <p:pic>
        <p:nvPicPr>
          <p:cNvPr id="866" name="Google Shape;866;g25596b3ebeb_40_49"/>
          <p:cNvPicPr preferRelativeResize="0"/>
          <p:nvPr/>
        </p:nvPicPr>
        <p:blipFill>
          <a:blip r:embed="rId5">
            <a:alphaModFix/>
          </a:blip>
          <a:stretch>
            <a:fillRect/>
          </a:stretch>
        </p:blipFill>
        <p:spPr>
          <a:xfrm>
            <a:off x="8534358" y="4353888"/>
            <a:ext cx="1300801" cy="1300801"/>
          </a:xfrm>
          <a:prstGeom prst="rect">
            <a:avLst/>
          </a:prstGeom>
          <a:noFill/>
          <a:ln w="9525" cap="flat" cmpd="sng">
            <a:solidFill>
              <a:srgbClr val="000000"/>
            </a:solidFill>
            <a:prstDash val="solid"/>
            <a:round/>
            <a:headEnd type="none" w="sm" len="sm"/>
            <a:tailEnd type="none" w="sm" len="sm"/>
          </a:ln>
        </p:spPr>
      </p:pic>
      <p:pic>
        <p:nvPicPr>
          <p:cNvPr id="867" name="Google Shape;867;g25596b3ebeb_40_49"/>
          <p:cNvPicPr preferRelativeResize="0"/>
          <p:nvPr/>
        </p:nvPicPr>
        <p:blipFill>
          <a:blip r:embed="rId6">
            <a:alphaModFix/>
          </a:blip>
          <a:stretch>
            <a:fillRect/>
          </a:stretch>
        </p:blipFill>
        <p:spPr>
          <a:xfrm>
            <a:off x="10004808" y="2084767"/>
            <a:ext cx="1300801" cy="1300801"/>
          </a:xfrm>
          <a:prstGeom prst="rect">
            <a:avLst/>
          </a:prstGeom>
          <a:noFill/>
          <a:ln w="9525" cap="flat" cmpd="sng">
            <a:solidFill>
              <a:srgbClr val="000000"/>
            </a:solidFill>
            <a:prstDash val="solid"/>
            <a:round/>
            <a:headEnd type="none" w="sm" len="sm"/>
            <a:tailEnd type="none" w="sm" len="sm"/>
          </a:ln>
        </p:spPr>
      </p:pic>
      <p:pic>
        <p:nvPicPr>
          <p:cNvPr id="868" name="Google Shape;868;g25596b3ebeb_40_49"/>
          <p:cNvPicPr preferRelativeResize="0"/>
          <p:nvPr/>
        </p:nvPicPr>
        <p:blipFill>
          <a:blip r:embed="rId7">
            <a:alphaModFix/>
          </a:blip>
          <a:stretch>
            <a:fillRect/>
          </a:stretch>
        </p:blipFill>
        <p:spPr>
          <a:xfrm>
            <a:off x="8527117" y="2082483"/>
            <a:ext cx="1300800" cy="1300800"/>
          </a:xfrm>
          <a:prstGeom prst="rect">
            <a:avLst/>
          </a:prstGeom>
          <a:noFill/>
          <a:ln w="9525" cap="flat" cmpd="sng">
            <a:solidFill>
              <a:srgbClr val="000000"/>
            </a:solidFill>
            <a:prstDash val="solid"/>
            <a:round/>
            <a:headEnd type="none" w="sm" len="sm"/>
            <a:tailEnd type="none" w="sm" len="sm"/>
          </a:ln>
        </p:spPr>
      </p:pic>
      <p:pic>
        <p:nvPicPr>
          <p:cNvPr id="869" name="Google Shape;869;g25596b3ebeb_40_49" descr="data.png"/>
          <p:cNvPicPr preferRelativeResize="0"/>
          <p:nvPr/>
        </p:nvPicPr>
        <p:blipFill rotWithShape="1">
          <a:blip r:embed="rId8">
            <a:alphaModFix/>
          </a:blip>
          <a:srcRect/>
          <a:stretch/>
        </p:blipFill>
        <p:spPr>
          <a:xfrm>
            <a:off x="10332967" y="4527433"/>
            <a:ext cx="810233" cy="953733"/>
          </a:xfrm>
          <a:prstGeom prst="rect">
            <a:avLst/>
          </a:prstGeom>
          <a:noFill/>
          <a:ln>
            <a:noFill/>
          </a:ln>
        </p:spPr>
      </p:pic>
      <p:sp>
        <p:nvSpPr>
          <p:cNvPr id="870" name="Google Shape;870;g25596b3ebeb_40_49"/>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g25596b3ebeb_40_82"/>
          <p:cNvSpPr txBox="1">
            <a:spLocks noGrp="1"/>
          </p:cNvSpPr>
          <p:nvPr>
            <p:ph type="title"/>
          </p:nvPr>
        </p:nvSpPr>
        <p:spPr>
          <a:xfrm>
            <a:off x="959204" y="443541"/>
            <a:ext cx="14494800" cy="768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500"/>
              <a:buNone/>
            </a:pPr>
            <a:r>
              <a:rPr lang="en-GB"/>
              <a:t>Interoperability Platform Overview</a:t>
            </a:r>
            <a:endParaRPr/>
          </a:p>
        </p:txBody>
      </p:sp>
      <p:sp>
        <p:nvSpPr>
          <p:cNvPr id="876" name="Google Shape;876;g25596b3ebeb_40_82"/>
          <p:cNvSpPr txBox="1"/>
          <p:nvPr/>
        </p:nvSpPr>
        <p:spPr>
          <a:xfrm>
            <a:off x="664400" y="914200"/>
            <a:ext cx="3999900" cy="7389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3200" b="1">
                <a:solidFill>
                  <a:schemeClr val="accent3"/>
                </a:solidFill>
                <a:latin typeface="Corbel"/>
                <a:ea typeface="Corbel"/>
                <a:cs typeface="Corbel"/>
                <a:sym typeface="Corbel"/>
              </a:rPr>
              <a:t>Mission</a:t>
            </a:r>
            <a:endParaRPr sz="3200"/>
          </a:p>
        </p:txBody>
      </p:sp>
      <p:sp>
        <p:nvSpPr>
          <p:cNvPr id="877" name="Google Shape;877;g25596b3ebeb_40_82"/>
          <p:cNvSpPr txBox="1"/>
          <p:nvPr/>
        </p:nvSpPr>
        <p:spPr>
          <a:xfrm>
            <a:off x="6604000" y="919433"/>
            <a:ext cx="3999900" cy="7389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3200" b="1">
                <a:solidFill>
                  <a:schemeClr val="accent3"/>
                </a:solidFill>
                <a:latin typeface="Corbel"/>
                <a:ea typeface="Corbel"/>
                <a:cs typeface="Corbel"/>
                <a:sym typeface="Corbel"/>
              </a:rPr>
              <a:t>Leadership</a:t>
            </a:r>
            <a:endParaRPr sz="3200"/>
          </a:p>
        </p:txBody>
      </p:sp>
      <p:grpSp>
        <p:nvGrpSpPr>
          <p:cNvPr id="878" name="Google Shape;878;g25596b3ebeb_40_82"/>
          <p:cNvGrpSpPr/>
          <p:nvPr/>
        </p:nvGrpSpPr>
        <p:grpSpPr>
          <a:xfrm>
            <a:off x="651417" y="1844122"/>
            <a:ext cx="5922997" cy="4064536"/>
            <a:chOff x="27177814" y="-9619148"/>
            <a:chExt cx="9733767" cy="4299277"/>
          </a:xfrm>
        </p:grpSpPr>
        <p:sp>
          <p:nvSpPr>
            <p:cNvPr id="879" name="Google Shape;879;g25596b3ebeb_40_82"/>
            <p:cNvSpPr/>
            <p:nvPr/>
          </p:nvSpPr>
          <p:spPr>
            <a:xfrm flipH="1">
              <a:off x="29462496" y="-9619125"/>
              <a:ext cx="6106800" cy="2127600"/>
            </a:xfrm>
            <a:prstGeom prst="rect">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0" name="Google Shape;880;g25596b3ebeb_40_82"/>
            <p:cNvSpPr/>
            <p:nvPr/>
          </p:nvSpPr>
          <p:spPr>
            <a:xfrm rot="-5400000">
              <a:off x="33497104" y="-10903474"/>
              <a:ext cx="2130151" cy="4698803"/>
            </a:xfrm>
            <a:prstGeom prst="flowChartOffpageConnector">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1" name="Google Shape;881;g25596b3ebeb_40_82"/>
            <p:cNvSpPr/>
            <p:nvPr/>
          </p:nvSpPr>
          <p:spPr>
            <a:xfrm>
              <a:off x="29659824" y="-9362933"/>
              <a:ext cx="6425700" cy="1641900"/>
            </a:xfrm>
            <a:prstGeom prst="rect">
              <a:avLst/>
            </a:prstGeom>
            <a:noFill/>
            <a:ln>
              <a:noFill/>
            </a:ln>
          </p:spPr>
          <p:txBody>
            <a:bodyPr spcFirstLastPara="1" wrap="square" lIns="48000" tIns="48000" rIns="48000" bIns="48000" anchor="ctr" anchorCtr="0">
              <a:noAutofit/>
            </a:bodyPr>
            <a:lstStyle/>
            <a:p>
              <a:pPr marL="0" lvl="0" indent="0" algn="l" rtl="0">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Help people and machines to discover, access, integrate and analyse biological data</a:t>
              </a:r>
              <a:endParaRPr sz="2500">
                <a:solidFill>
                  <a:srgbClr val="FFFFFF"/>
                </a:solidFill>
                <a:latin typeface="Roboto"/>
                <a:ea typeface="Roboto"/>
                <a:cs typeface="Roboto"/>
                <a:sym typeface="Roboto"/>
              </a:endParaRPr>
            </a:p>
          </p:txBody>
        </p:sp>
        <p:sp>
          <p:nvSpPr>
            <p:cNvPr id="882" name="Google Shape;882;g25596b3ebeb_40_82"/>
            <p:cNvSpPr/>
            <p:nvPr/>
          </p:nvSpPr>
          <p:spPr>
            <a:xfrm>
              <a:off x="27177814" y="-9619148"/>
              <a:ext cx="2284500" cy="21267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3" name="Google Shape;883;g25596b3ebeb_40_82"/>
            <p:cNvSpPr/>
            <p:nvPr/>
          </p:nvSpPr>
          <p:spPr>
            <a:xfrm>
              <a:off x="27177814" y="-9619125"/>
              <a:ext cx="2284500" cy="2127600"/>
            </a:xfrm>
            <a:prstGeom prst="rect">
              <a:avLst/>
            </a:prstGeom>
            <a:solidFill>
              <a:srgbClr val="FF6600"/>
            </a:solidFill>
            <a:ln>
              <a:noFill/>
            </a:ln>
          </p:spPr>
          <p:txBody>
            <a:bodyPr spcFirstLastPara="1" wrap="square" lIns="48000" tIns="48000" rIns="48000" bIns="48000" anchor="ctr" anchorCtr="0">
              <a:noAutofit/>
            </a:bodyPr>
            <a:lstStyle/>
            <a:p>
              <a:pPr marL="0" lvl="0" indent="0" algn="ctr" rtl="0">
                <a:spcBef>
                  <a:spcPts val="0"/>
                </a:spcBef>
                <a:spcAft>
                  <a:spcPts val="0"/>
                </a:spcAft>
                <a:buNone/>
              </a:pPr>
              <a:r>
                <a:rPr lang="en-GB" sz="4000" b="1">
                  <a:solidFill>
                    <a:srgbClr val="FFFFFF"/>
                  </a:solidFill>
                  <a:latin typeface="Roboto Mono"/>
                  <a:ea typeface="Roboto Mono"/>
                  <a:cs typeface="Roboto Mono"/>
                  <a:sym typeface="Roboto Mono"/>
                </a:rPr>
                <a:t>01</a:t>
              </a:r>
              <a:endParaRPr sz="4000" b="1">
                <a:solidFill>
                  <a:srgbClr val="FFFFFF"/>
                </a:solidFill>
                <a:latin typeface="Roboto Mono"/>
                <a:ea typeface="Roboto Mono"/>
                <a:cs typeface="Roboto Mono"/>
                <a:sym typeface="Roboto Mono"/>
              </a:endParaRPr>
            </a:p>
          </p:txBody>
        </p:sp>
        <p:sp>
          <p:nvSpPr>
            <p:cNvPr id="884" name="Google Shape;884;g25596b3ebeb_40_82"/>
            <p:cNvSpPr/>
            <p:nvPr/>
          </p:nvSpPr>
          <p:spPr>
            <a:xfrm flipH="1">
              <a:off x="29462496" y="-7449998"/>
              <a:ext cx="6106800" cy="2127600"/>
            </a:xfrm>
            <a:prstGeom prst="rect">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5" name="Google Shape;885;g25596b3ebeb_40_82"/>
            <p:cNvSpPr/>
            <p:nvPr/>
          </p:nvSpPr>
          <p:spPr>
            <a:xfrm rot="-5400000">
              <a:off x="33497104" y="-8734348"/>
              <a:ext cx="2130151" cy="4698803"/>
            </a:xfrm>
            <a:prstGeom prst="flowChartOffpageConnector">
              <a:avLst/>
            </a:prstGeom>
            <a:solidFill>
              <a:srgbClr val="F47D20"/>
            </a:solidFill>
            <a:ln>
              <a:noFill/>
            </a:ln>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6" name="Google Shape;886;g25596b3ebeb_40_82"/>
            <p:cNvSpPr/>
            <p:nvPr/>
          </p:nvSpPr>
          <p:spPr>
            <a:xfrm>
              <a:off x="29659824" y="-7193807"/>
              <a:ext cx="6425700" cy="1641900"/>
            </a:xfrm>
            <a:prstGeom prst="rect">
              <a:avLst/>
            </a:prstGeom>
            <a:noFill/>
            <a:ln>
              <a:noFill/>
            </a:ln>
          </p:spPr>
          <p:txBody>
            <a:bodyPr spcFirstLastPara="1" wrap="square" lIns="48000" tIns="48000" rIns="48000" bIns="48000" anchor="ctr" anchorCtr="0">
              <a:noAutofit/>
            </a:bodyPr>
            <a:lstStyle/>
            <a:p>
              <a:pPr marL="0" lvl="0" indent="0" algn="l" rtl="0">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Encourage adoption of standardised file formats, metadata, vocabularies and identifiers</a:t>
              </a:r>
              <a:endParaRPr sz="2500">
                <a:solidFill>
                  <a:srgbClr val="FFFFFF"/>
                </a:solidFill>
                <a:latin typeface="Roboto"/>
                <a:ea typeface="Roboto"/>
                <a:cs typeface="Roboto"/>
                <a:sym typeface="Roboto"/>
              </a:endParaRPr>
            </a:p>
          </p:txBody>
        </p:sp>
        <p:sp>
          <p:nvSpPr>
            <p:cNvPr id="887" name="Google Shape;887;g25596b3ebeb_40_82"/>
            <p:cNvSpPr/>
            <p:nvPr/>
          </p:nvSpPr>
          <p:spPr>
            <a:xfrm>
              <a:off x="27177814" y="-7450022"/>
              <a:ext cx="2284500" cy="21267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403600" tIns="403600" rIns="403600" bIns="403600" anchor="ctr" anchorCtr="0">
              <a:noAutofit/>
            </a:bodyPr>
            <a:lstStyle/>
            <a:p>
              <a:pPr marL="0" lvl="0" indent="0" algn="l" rtl="0">
                <a:spcBef>
                  <a:spcPts val="0"/>
                </a:spcBef>
                <a:spcAft>
                  <a:spcPts val="0"/>
                </a:spcAft>
                <a:buNone/>
              </a:pPr>
              <a:endParaRPr sz="2400"/>
            </a:p>
          </p:txBody>
        </p:sp>
        <p:sp>
          <p:nvSpPr>
            <p:cNvPr id="888" name="Google Shape;888;g25596b3ebeb_40_82"/>
            <p:cNvSpPr/>
            <p:nvPr/>
          </p:nvSpPr>
          <p:spPr>
            <a:xfrm>
              <a:off x="27177814" y="-7449998"/>
              <a:ext cx="2284500" cy="2127600"/>
            </a:xfrm>
            <a:prstGeom prst="rect">
              <a:avLst/>
            </a:prstGeom>
            <a:solidFill>
              <a:srgbClr val="FF6600"/>
            </a:solidFill>
            <a:ln>
              <a:noFill/>
            </a:ln>
          </p:spPr>
          <p:txBody>
            <a:bodyPr spcFirstLastPara="1" wrap="square" lIns="48000" tIns="48000" rIns="48000" bIns="48000" anchor="ctr" anchorCtr="0">
              <a:noAutofit/>
            </a:bodyPr>
            <a:lstStyle/>
            <a:p>
              <a:pPr marL="0" lvl="0" indent="0" algn="ctr" rtl="0">
                <a:spcBef>
                  <a:spcPts val="0"/>
                </a:spcBef>
                <a:spcAft>
                  <a:spcPts val="0"/>
                </a:spcAft>
                <a:buNone/>
              </a:pPr>
              <a:r>
                <a:rPr lang="en-GB" sz="4000" b="1">
                  <a:solidFill>
                    <a:srgbClr val="FFFFFF"/>
                  </a:solidFill>
                  <a:latin typeface="Roboto Mono"/>
                  <a:ea typeface="Roboto Mono"/>
                  <a:cs typeface="Roboto Mono"/>
                  <a:sym typeface="Roboto Mono"/>
                </a:rPr>
                <a:t>02</a:t>
              </a:r>
              <a:endParaRPr sz="4000" b="1">
                <a:solidFill>
                  <a:srgbClr val="FFFFFF"/>
                </a:solidFill>
                <a:latin typeface="Roboto Mono"/>
                <a:ea typeface="Roboto Mono"/>
                <a:cs typeface="Roboto Mono"/>
                <a:sym typeface="Roboto Mono"/>
              </a:endParaRPr>
            </a:p>
          </p:txBody>
        </p:sp>
      </p:grpSp>
      <p:sp>
        <p:nvSpPr>
          <p:cNvPr id="889" name="Google Shape;889;g25596b3ebeb_40_82"/>
          <p:cNvSpPr txBox="1"/>
          <p:nvPr/>
        </p:nvSpPr>
        <p:spPr>
          <a:xfrm>
            <a:off x="6715425" y="3419317"/>
            <a:ext cx="17445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Susanna-Assunta Sansone</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UK</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sp>
        <p:nvSpPr>
          <p:cNvPr id="890" name="Google Shape;890;g25596b3ebeb_40_82"/>
          <p:cNvSpPr txBox="1"/>
          <p:nvPr/>
        </p:nvSpPr>
        <p:spPr>
          <a:xfrm>
            <a:off x="8695570" y="3419317"/>
            <a:ext cx="12933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Chris Evelo</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Netherlands</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sp>
        <p:nvSpPr>
          <p:cNvPr id="891" name="Google Shape;891;g25596b3ebeb_40_82"/>
          <p:cNvSpPr txBox="1"/>
          <p:nvPr/>
        </p:nvSpPr>
        <p:spPr>
          <a:xfrm>
            <a:off x="10516117" y="3419317"/>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Tony Burdett</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EMBL-EBI</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Platform Lead</a:t>
            </a:r>
            <a:endParaRPr sz="900">
              <a:solidFill>
                <a:srgbClr val="888888"/>
              </a:solidFill>
              <a:latin typeface="Lato"/>
              <a:ea typeface="Lato"/>
              <a:cs typeface="Lato"/>
              <a:sym typeface="Lato"/>
            </a:endParaRPr>
          </a:p>
        </p:txBody>
      </p:sp>
      <p:sp>
        <p:nvSpPr>
          <p:cNvPr id="892" name="Google Shape;892;g25596b3ebeb_40_82"/>
          <p:cNvSpPr txBox="1"/>
          <p:nvPr/>
        </p:nvSpPr>
        <p:spPr>
          <a:xfrm>
            <a:off x="6967179" y="5625933"/>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Fabio Liberante</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Hub</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Programme Manager </a:t>
            </a:r>
            <a:endParaRPr sz="900">
              <a:solidFill>
                <a:srgbClr val="888888"/>
              </a:solidFill>
              <a:latin typeface="Lato"/>
              <a:ea typeface="Lato"/>
              <a:cs typeface="Lato"/>
              <a:sym typeface="Lato"/>
            </a:endParaRPr>
          </a:p>
        </p:txBody>
      </p:sp>
      <p:sp>
        <p:nvSpPr>
          <p:cNvPr id="893" name="Google Shape;893;g25596b3ebeb_40_82"/>
          <p:cNvSpPr txBox="1"/>
          <p:nvPr/>
        </p:nvSpPr>
        <p:spPr>
          <a:xfrm>
            <a:off x="8691831" y="5625933"/>
            <a:ext cx="1300800" cy="521700"/>
          </a:xfrm>
          <a:prstGeom prst="rect">
            <a:avLst/>
          </a:prstGeom>
          <a:noFill/>
          <a:ln>
            <a:noFill/>
          </a:ln>
        </p:spPr>
        <p:txBody>
          <a:bodyPr spcFirstLastPara="1" wrap="square" lIns="48000" tIns="48000" rIns="0" bIns="0" anchor="t" anchorCtr="0">
            <a:noAutofit/>
          </a:bodyPr>
          <a:lstStyle/>
          <a:p>
            <a:pPr marL="0" lvl="0" indent="0" algn="l" rtl="0">
              <a:spcBef>
                <a:spcPts val="0"/>
              </a:spcBef>
              <a:spcAft>
                <a:spcPts val="0"/>
              </a:spcAft>
              <a:buNone/>
            </a:pPr>
            <a:r>
              <a:rPr lang="en-GB" sz="1100" b="1">
                <a:latin typeface="Lato"/>
                <a:ea typeface="Lato"/>
                <a:cs typeface="Lato"/>
                <a:sym typeface="Lato"/>
              </a:rPr>
              <a:t>Clare Garrard</a:t>
            </a:r>
            <a:endParaRPr sz="1100" b="1">
              <a:latin typeface="Lato"/>
              <a:ea typeface="Lato"/>
              <a:cs typeface="Lato"/>
              <a:sym typeface="Lato"/>
            </a:endParaRPr>
          </a:p>
          <a:p>
            <a:pPr marL="0" lvl="0" indent="0" algn="l" rtl="0">
              <a:spcBef>
                <a:spcPts val="0"/>
              </a:spcBef>
              <a:spcAft>
                <a:spcPts val="0"/>
              </a:spcAft>
              <a:buNone/>
            </a:pPr>
            <a:r>
              <a:rPr lang="en-GB" sz="1100">
                <a:solidFill>
                  <a:srgbClr val="888888"/>
                </a:solidFill>
                <a:latin typeface="Lato"/>
                <a:ea typeface="Lato"/>
                <a:cs typeface="Lato"/>
                <a:sym typeface="Lato"/>
              </a:rPr>
              <a:t>ELIXIR Hub</a:t>
            </a:r>
            <a:endParaRPr sz="11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Science Officer</a:t>
            </a:r>
            <a:endParaRPr sz="900">
              <a:solidFill>
                <a:srgbClr val="888888"/>
              </a:solidFill>
              <a:latin typeface="Lato"/>
              <a:ea typeface="Lato"/>
              <a:cs typeface="Lato"/>
              <a:sym typeface="Lato"/>
            </a:endParaRPr>
          </a:p>
          <a:p>
            <a:pPr marL="0" lvl="0" indent="0" algn="l" rtl="0">
              <a:spcBef>
                <a:spcPts val="0"/>
              </a:spcBef>
              <a:spcAft>
                <a:spcPts val="0"/>
              </a:spcAft>
              <a:buNone/>
            </a:pPr>
            <a:r>
              <a:rPr lang="en-GB" sz="900">
                <a:solidFill>
                  <a:srgbClr val="888888"/>
                </a:solidFill>
                <a:latin typeface="Lato"/>
                <a:ea typeface="Lato"/>
                <a:cs typeface="Lato"/>
                <a:sym typeface="Lato"/>
              </a:rPr>
              <a:t>Communities &amp; Interoperability</a:t>
            </a:r>
            <a:endParaRPr sz="900">
              <a:solidFill>
                <a:srgbClr val="888888"/>
              </a:solidFill>
              <a:latin typeface="Lato"/>
              <a:ea typeface="Lato"/>
              <a:cs typeface="Lato"/>
              <a:sym typeface="Lato"/>
            </a:endParaRPr>
          </a:p>
        </p:txBody>
      </p:sp>
      <p:pic>
        <p:nvPicPr>
          <p:cNvPr id="894" name="Google Shape;894;g25596b3ebeb_40_82"/>
          <p:cNvPicPr preferRelativeResize="0"/>
          <p:nvPr/>
        </p:nvPicPr>
        <p:blipFill>
          <a:blip r:embed="rId3">
            <a:alphaModFix/>
          </a:blip>
          <a:stretch>
            <a:fillRect/>
          </a:stretch>
        </p:blipFill>
        <p:spPr>
          <a:xfrm>
            <a:off x="6967165" y="4314506"/>
            <a:ext cx="1293395" cy="1305135"/>
          </a:xfrm>
          <a:prstGeom prst="rect">
            <a:avLst/>
          </a:prstGeom>
          <a:noFill/>
          <a:ln w="9525" cap="flat" cmpd="sng">
            <a:solidFill>
              <a:srgbClr val="000000"/>
            </a:solidFill>
            <a:prstDash val="solid"/>
            <a:round/>
            <a:headEnd type="none" w="sm" len="sm"/>
            <a:tailEnd type="none" w="sm" len="sm"/>
          </a:ln>
        </p:spPr>
      </p:pic>
      <p:pic>
        <p:nvPicPr>
          <p:cNvPr id="895" name="Google Shape;895;g25596b3ebeb_40_82"/>
          <p:cNvPicPr preferRelativeResize="0"/>
          <p:nvPr/>
        </p:nvPicPr>
        <p:blipFill>
          <a:blip r:embed="rId4">
            <a:alphaModFix/>
          </a:blip>
          <a:stretch>
            <a:fillRect/>
          </a:stretch>
        </p:blipFill>
        <p:spPr>
          <a:xfrm>
            <a:off x="10603900" y="4419394"/>
            <a:ext cx="914400" cy="1095375"/>
          </a:xfrm>
          <a:prstGeom prst="rect">
            <a:avLst/>
          </a:prstGeom>
          <a:noFill/>
          <a:ln>
            <a:noFill/>
          </a:ln>
        </p:spPr>
      </p:pic>
      <p:pic>
        <p:nvPicPr>
          <p:cNvPr id="896" name="Google Shape;896;g25596b3ebeb_40_82"/>
          <p:cNvPicPr preferRelativeResize="0"/>
          <p:nvPr/>
        </p:nvPicPr>
        <p:blipFill rotWithShape="1">
          <a:blip r:embed="rId5">
            <a:alphaModFix/>
          </a:blip>
          <a:srcRect/>
          <a:stretch/>
        </p:blipFill>
        <p:spPr>
          <a:xfrm>
            <a:off x="8719427" y="4314406"/>
            <a:ext cx="1245600" cy="1307700"/>
          </a:xfrm>
          <a:prstGeom prst="rect">
            <a:avLst/>
          </a:prstGeom>
          <a:noFill/>
          <a:ln w="9525" cap="flat" cmpd="sng">
            <a:solidFill>
              <a:srgbClr val="000000"/>
            </a:solidFill>
            <a:prstDash val="solid"/>
            <a:round/>
            <a:headEnd type="none" w="sm" len="sm"/>
            <a:tailEnd type="none" w="sm" len="sm"/>
          </a:ln>
        </p:spPr>
      </p:pic>
      <p:pic>
        <p:nvPicPr>
          <p:cNvPr id="897" name="Google Shape;897;g25596b3ebeb_40_82"/>
          <p:cNvPicPr preferRelativeResize="0"/>
          <p:nvPr/>
        </p:nvPicPr>
        <p:blipFill rotWithShape="1">
          <a:blip r:embed="rId6">
            <a:alphaModFix/>
          </a:blip>
          <a:srcRect/>
          <a:stretch/>
        </p:blipFill>
        <p:spPr>
          <a:xfrm>
            <a:off x="6942975" y="2118324"/>
            <a:ext cx="1289400" cy="1289400"/>
          </a:xfrm>
          <a:prstGeom prst="rect">
            <a:avLst/>
          </a:prstGeom>
          <a:noFill/>
          <a:ln w="9525" cap="flat" cmpd="sng">
            <a:solidFill>
              <a:srgbClr val="000000"/>
            </a:solidFill>
            <a:prstDash val="solid"/>
            <a:round/>
            <a:headEnd type="none" w="sm" len="sm"/>
            <a:tailEnd type="none" w="sm" len="sm"/>
          </a:ln>
        </p:spPr>
      </p:pic>
      <p:pic>
        <p:nvPicPr>
          <p:cNvPr id="898" name="Google Shape;898;g25596b3ebeb_40_82"/>
          <p:cNvPicPr preferRelativeResize="0"/>
          <p:nvPr/>
        </p:nvPicPr>
        <p:blipFill>
          <a:blip r:embed="rId7">
            <a:alphaModFix/>
          </a:blip>
          <a:stretch>
            <a:fillRect/>
          </a:stretch>
        </p:blipFill>
        <p:spPr>
          <a:xfrm>
            <a:off x="10521865" y="2118324"/>
            <a:ext cx="1289304" cy="1289304"/>
          </a:xfrm>
          <a:prstGeom prst="rect">
            <a:avLst/>
          </a:prstGeom>
          <a:noFill/>
          <a:ln w="9525" cap="flat" cmpd="sng">
            <a:solidFill>
              <a:schemeClr val="dk1"/>
            </a:solidFill>
            <a:prstDash val="solid"/>
            <a:round/>
            <a:headEnd type="none" w="sm" len="sm"/>
            <a:tailEnd type="none" w="sm" len="sm"/>
          </a:ln>
        </p:spPr>
      </p:pic>
      <p:pic>
        <p:nvPicPr>
          <p:cNvPr id="899" name="Google Shape;899;g25596b3ebeb_40_82"/>
          <p:cNvPicPr preferRelativeResize="0"/>
          <p:nvPr/>
        </p:nvPicPr>
        <p:blipFill>
          <a:blip r:embed="rId8">
            <a:alphaModFix/>
          </a:blip>
          <a:stretch>
            <a:fillRect/>
          </a:stretch>
        </p:blipFill>
        <p:spPr>
          <a:xfrm>
            <a:off x="8697567" y="2118324"/>
            <a:ext cx="1289304" cy="1289304"/>
          </a:xfrm>
          <a:prstGeom prst="rect">
            <a:avLst/>
          </a:prstGeom>
          <a:noFill/>
          <a:ln w="9525" cap="flat" cmpd="sng">
            <a:solidFill>
              <a:schemeClr val="dk1"/>
            </a:solidFill>
            <a:prstDash val="solid"/>
            <a:round/>
            <a:headEnd type="none" w="sm" len="sm"/>
            <a:tailEnd type="none" w="sm" len="sm"/>
          </a:ln>
        </p:spPr>
      </p:pic>
      <p:sp>
        <p:nvSpPr>
          <p:cNvPr id="900" name="Google Shape;900;g25596b3ebeb_40_8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pic>
        <p:nvPicPr>
          <p:cNvPr id="906" name="Google Shape;906;g25596b3ebeb_40_110"/>
          <p:cNvPicPr preferRelativeResize="0"/>
          <p:nvPr/>
        </p:nvPicPr>
        <p:blipFill rotWithShape="1">
          <a:blip r:embed="rId3">
            <a:alphaModFix/>
          </a:blip>
          <a:srcRect/>
          <a:stretch/>
        </p:blipFill>
        <p:spPr>
          <a:xfrm>
            <a:off x="8156520" y="4324200"/>
            <a:ext cx="3027841" cy="2446080"/>
          </a:xfrm>
          <a:prstGeom prst="rect">
            <a:avLst/>
          </a:prstGeom>
          <a:noFill/>
          <a:ln>
            <a:noFill/>
          </a:ln>
        </p:spPr>
      </p:pic>
      <p:pic>
        <p:nvPicPr>
          <p:cNvPr id="907" name="Google Shape;907;g25596b3ebeb_40_110"/>
          <p:cNvPicPr preferRelativeResize="0"/>
          <p:nvPr/>
        </p:nvPicPr>
        <p:blipFill rotWithShape="1">
          <a:blip r:embed="rId4">
            <a:alphaModFix/>
          </a:blip>
          <a:srcRect/>
          <a:stretch/>
        </p:blipFill>
        <p:spPr>
          <a:xfrm>
            <a:off x="1314120" y="-102480"/>
            <a:ext cx="3123362" cy="3224637"/>
          </a:xfrm>
          <a:prstGeom prst="rect">
            <a:avLst/>
          </a:prstGeom>
          <a:noFill/>
          <a:ln>
            <a:noFill/>
          </a:ln>
        </p:spPr>
      </p:pic>
      <p:sp>
        <p:nvSpPr>
          <p:cNvPr id="908" name="Google Shape;908;g25596b3ebeb_40_110"/>
          <p:cNvSpPr/>
          <p:nvPr/>
        </p:nvSpPr>
        <p:spPr>
          <a:xfrm>
            <a:off x="10785000" y="1306440"/>
            <a:ext cx="1254300" cy="851700"/>
          </a:xfrm>
          <a:prstGeom prst="rect">
            <a:avLst/>
          </a:prstGeom>
          <a:noFill/>
          <a:ln>
            <a:noFill/>
          </a:ln>
        </p:spPr>
        <p:txBody>
          <a:bodyPr spcFirstLastPara="1" wrap="square" lIns="91200" tIns="91200" rIns="91200" bIns="912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National stakeholders</a:t>
            </a:r>
            <a:endParaRPr sz="1500" b="0" i="0" u="none" strike="noStrike" cap="none">
              <a:solidFill>
                <a:srgbClr val="000000"/>
              </a:solidFill>
              <a:latin typeface="Arial"/>
              <a:ea typeface="Arial"/>
              <a:cs typeface="Arial"/>
              <a:sym typeface="Arial"/>
            </a:endParaRPr>
          </a:p>
        </p:txBody>
      </p:sp>
      <p:sp>
        <p:nvSpPr>
          <p:cNvPr id="909" name="Google Shape;909;g25596b3ebeb_40_110"/>
          <p:cNvSpPr/>
          <p:nvPr/>
        </p:nvSpPr>
        <p:spPr>
          <a:xfrm>
            <a:off x="8630760" y="3963240"/>
            <a:ext cx="2078700" cy="405300"/>
          </a:xfrm>
          <a:prstGeom prst="rect">
            <a:avLst/>
          </a:prstGeom>
          <a:noFill/>
          <a:ln>
            <a:noFill/>
          </a:ln>
        </p:spPr>
        <p:txBody>
          <a:bodyPr spcFirstLastPara="1" wrap="square" lIns="91200" tIns="91200" rIns="91200" bIns="912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600" b="1" i="1">
                <a:latin typeface="Corbel"/>
                <a:ea typeface="Corbel"/>
                <a:cs typeface="Corbel"/>
                <a:sym typeface="Corbel"/>
              </a:rPr>
              <a:t>C</a:t>
            </a:r>
            <a:r>
              <a:rPr lang="en-GB" sz="1600" b="1" i="1" u="none" strike="noStrike" cap="none">
                <a:solidFill>
                  <a:srgbClr val="000000"/>
                </a:solidFill>
                <a:latin typeface="Corbel"/>
                <a:ea typeface="Corbel"/>
                <a:cs typeface="Corbel"/>
                <a:sym typeface="Corbel"/>
              </a:rPr>
              <a:t>ommunities</a:t>
            </a:r>
            <a:endParaRPr sz="1600" b="1" i="0" u="none" strike="noStrike" cap="none">
              <a:solidFill>
                <a:srgbClr val="000000"/>
              </a:solidFill>
              <a:latin typeface="Corbel"/>
              <a:ea typeface="Corbel"/>
              <a:cs typeface="Corbel"/>
              <a:sym typeface="Corbel"/>
            </a:endParaRPr>
          </a:p>
        </p:txBody>
      </p:sp>
      <p:sp>
        <p:nvSpPr>
          <p:cNvPr id="910" name="Google Shape;910;g25596b3ebeb_40_110"/>
          <p:cNvSpPr/>
          <p:nvPr/>
        </p:nvSpPr>
        <p:spPr>
          <a:xfrm>
            <a:off x="5038920" y="2852520"/>
            <a:ext cx="2266500" cy="1304700"/>
          </a:xfrm>
          <a:prstGeom prst="ellipse">
            <a:avLst/>
          </a:prstGeom>
          <a:noFill/>
          <a:ln w="28575" cap="flat" cmpd="sng">
            <a:solidFill>
              <a:srgbClr val="E68422"/>
            </a:solidFill>
            <a:prstDash val="solid"/>
            <a:round/>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2"/>
                </a:solidFill>
                <a:latin typeface="Corbel"/>
                <a:ea typeface="Corbel"/>
                <a:cs typeface="Corbel"/>
                <a:sym typeface="Corbel"/>
              </a:rPr>
              <a:t>RDM Community</a:t>
            </a:r>
            <a:endParaRPr sz="2400" b="1" i="0" u="none" strike="noStrike" cap="none">
              <a:solidFill>
                <a:schemeClr val="dk2"/>
              </a:solidFill>
              <a:latin typeface="Corbel"/>
              <a:ea typeface="Corbel"/>
              <a:cs typeface="Corbel"/>
              <a:sym typeface="Corbel"/>
            </a:endParaRPr>
          </a:p>
        </p:txBody>
      </p:sp>
      <p:sp>
        <p:nvSpPr>
          <p:cNvPr id="911" name="Google Shape;911;g25596b3ebeb_40_110"/>
          <p:cNvSpPr/>
          <p:nvPr/>
        </p:nvSpPr>
        <p:spPr>
          <a:xfrm rot="-1800808">
            <a:off x="7220107" y="2443581"/>
            <a:ext cx="1079561" cy="539521"/>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2" name="Google Shape;912;g25596b3ebeb_40_110"/>
          <p:cNvSpPr/>
          <p:nvPr/>
        </p:nvSpPr>
        <p:spPr>
          <a:xfrm rot="-1800808">
            <a:off x="4076107" y="4008861"/>
            <a:ext cx="1079561" cy="539521"/>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3" name="Google Shape;913;g25596b3ebeb_40_110"/>
          <p:cNvSpPr/>
          <p:nvPr/>
        </p:nvSpPr>
        <p:spPr>
          <a:xfrm>
            <a:off x="8795880" y="2362440"/>
            <a:ext cx="1532700" cy="405300"/>
          </a:xfrm>
          <a:prstGeom prst="rect">
            <a:avLst/>
          </a:prstGeom>
          <a:noFill/>
          <a:ln>
            <a:noFill/>
          </a:ln>
        </p:spPr>
        <p:txBody>
          <a:bodyPr spcFirstLastPara="1" wrap="square" lIns="91200" tIns="91200" rIns="91200" bIns="912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600" b="1" i="1">
                <a:latin typeface="Corbel"/>
                <a:ea typeface="Corbel"/>
                <a:cs typeface="Corbel"/>
                <a:sym typeface="Corbel"/>
              </a:rPr>
              <a:t>N</a:t>
            </a:r>
            <a:r>
              <a:rPr lang="en-GB" sz="1600" b="1" i="1" u="none" strike="noStrike" cap="none">
                <a:solidFill>
                  <a:srgbClr val="000000"/>
                </a:solidFill>
                <a:latin typeface="Corbel"/>
                <a:ea typeface="Corbel"/>
                <a:cs typeface="Corbel"/>
                <a:sym typeface="Corbel"/>
              </a:rPr>
              <a:t>odes</a:t>
            </a:r>
            <a:endParaRPr sz="1600" b="1" i="0" u="none" strike="noStrike" cap="none">
              <a:solidFill>
                <a:srgbClr val="000000"/>
              </a:solidFill>
              <a:latin typeface="Corbel"/>
              <a:ea typeface="Corbel"/>
              <a:cs typeface="Corbel"/>
              <a:sym typeface="Corbel"/>
            </a:endParaRPr>
          </a:p>
        </p:txBody>
      </p:sp>
      <p:pic>
        <p:nvPicPr>
          <p:cNvPr id="914" name="Google Shape;914;g25596b3ebeb_40_110"/>
          <p:cNvPicPr preferRelativeResize="0"/>
          <p:nvPr/>
        </p:nvPicPr>
        <p:blipFill rotWithShape="1">
          <a:blip r:embed="rId5">
            <a:alphaModFix/>
          </a:blip>
          <a:srcRect/>
          <a:stretch/>
        </p:blipFill>
        <p:spPr>
          <a:xfrm>
            <a:off x="8493480" y="278760"/>
            <a:ext cx="2032800" cy="2083681"/>
          </a:xfrm>
          <a:prstGeom prst="rect">
            <a:avLst/>
          </a:prstGeom>
          <a:noFill/>
          <a:ln>
            <a:noFill/>
          </a:ln>
        </p:spPr>
      </p:pic>
      <p:sp>
        <p:nvSpPr>
          <p:cNvPr id="915" name="Google Shape;915;g25596b3ebeb_40_110"/>
          <p:cNvSpPr/>
          <p:nvPr/>
        </p:nvSpPr>
        <p:spPr>
          <a:xfrm rot="1799981">
            <a:off x="7207599" y="4008336"/>
            <a:ext cx="1079411" cy="53937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6" name="Google Shape;916;g25596b3ebeb_40_110"/>
          <p:cNvSpPr/>
          <p:nvPr/>
        </p:nvSpPr>
        <p:spPr>
          <a:xfrm rot="1797848">
            <a:off x="4064945" y="2441970"/>
            <a:ext cx="1079371" cy="53937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7" name="Google Shape;917;g25596b3ebeb_40_110"/>
          <p:cNvSpPr/>
          <p:nvPr/>
        </p:nvSpPr>
        <p:spPr>
          <a:xfrm>
            <a:off x="145755" y="1447185"/>
            <a:ext cx="1050300" cy="1074900"/>
          </a:xfrm>
          <a:prstGeom prst="rect">
            <a:avLst/>
          </a:prstGeom>
          <a:noFill/>
          <a:ln>
            <a:noFill/>
          </a:ln>
        </p:spPr>
        <p:txBody>
          <a:bodyPr spcFirstLastPara="1" wrap="square" lIns="91200" tIns="91200" rIns="91200" bIns="912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Services &amp;</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Resources</a:t>
            </a:r>
            <a:endParaRPr sz="1500" b="0" i="0" u="none" strike="noStrike" cap="none">
              <a:solidFill>
                <a:srgbClr val="000000"/>
              </a:solidFill>
              <a:latin typeface="Arial"/>
              <a:ea typeface="Arial"/>
              <a:cs typeface="Arial"/>
              <a:sym typeface="Arial"/>
            </a:endParaRPr>
          </a:p>
        </p:txBody>
      </p:sp>
      <p:sp>
        <p:nvSpPr>
          <p:cNvPr id="918" name="Google Shape;918;g25596b3ebeb_40_110"/>
          <p:cNvSpPr/>
          <p:nvPr/>
        </p:nvSpPr>
        <p:spPr>
          <a:xfrm>
            <a:off x="10004040" y="1413960"/>
            <a:ext cx="847200" cy="3999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9" name="Google Shape;919;g25596b3ebeb_40_110"/>
          <p:cNvSpPr/>
          <p:nvPr/>
        </p:nvSpPr>
        <p:spPr>
          <a:xfrm>
            <a:off x="1213275" y="1554705"/>
            <a:ext cx="719700" cy="3999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920" name="Google Shape;920;g25596b3ebeb_40_110"/>
          <p:cNvGrpSpPr/>
          <p:nvPr/>
        </p:nvGrpSpPr>
        <p:grpSpPr>
          <a:xfrm>
            <a:off x="3279143" y="2993660"/>
            <a:ext cx="1321487" cy="1062293"/>
            <a:chOff x="4111560" y="2847960"/>
            <a:chExt cx="991140" cy="796740"/>
          </a:xfrm>
        </p:grpSpPr>
        <p:sp>
          <p:nvSpPr>
            <p:cNvPr id="921" name="Google Shape;921;g25596b3ebeb_40_110"/>
            <p:cNvSpPr/>
            <p:nvPr/>
          </p:nvSpPr>
          <p:spPr>
            <a:xfrm>
              <a:off x="4415040" y="305532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22" name="Google Shape;922;g25596b3ebeb_40_110"/>
            <p:cNvSpPr/>
            <p:nvPr/>
          </p:nvSpPr>
          <p:spPr>
            <a:xfrm>
              <a:off x="4707000" y="2847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23" name="Google Shape;923;g25596b3ebeb_40_110"/>
            <p:cNvSpPr/>
            <p:nvPr/>
          </p:nvSpPr>
          <p:spPr>
            <a:xfrm>
              <a:off x="4706640" y="3249000"/>
              <a:ext cx="395700" cy="3957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24" name="Google Shape;924;g25596b3ebeb_40_110"/>
            <p:cNvSpPr/>
            <p:nvPr/>
          </p:nvSpPr>
          <p:spPr>
            <a:xfrm>
              <a:off x="4121280" y="2847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25" name="Google Shape;925;g25596b3ebeb_40_110"/>
            <p:cNvSpPr/>
            <p:nvPr/>
          </p:nvSpPr>
          <p:spPr>
            <a:xfrm>
              <a:off x="4111560" y="3243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926" name="Google Shape;926;g25596b3ebeb_40_110"/>
            <p:cNvGrpSpPr/>
            <p:nvPr/>
          </p:nvGrpSpPr>
          <p:grpSpPr>
            <a:xfrm>
              <a:off x="4755600" y="3391920"/>
              <a:ext cx="283680" cy="123480"/>
              <a:chOff x="4755600" y="3391920"/>
              <a:chExt cx="283680" cy="123480"/>
            </a:xfrm>
          </p:grpSpPr>
          <p:pic>
            <p:nvPicPr>
              <p:cNvPr id="927" name="Google Shape;927;g25596b3ebeb_40_110"/>
              <p:cNvPicPr preferRelativeResize="0"/>
              <p:nvPr/>
            </p:nvPicPr>
            <p:blipFill rotWithShape="1">
              <a:blip r:embed="rId6">
                <a:alphaModFix/>
              </a:blip>
              <a:srcRect r="52203"/>
              <a:stretch/>
            </p:blipFill>
            <p:spPr>
              <a:xfrm>
                <a:off x="4764600" y="3391920"/>
                <a:ext cx="250920" cy="66960"/>
              </a:xfrm>
              <a:prstGeom prst="rect">
                <a:avLst/>
              </a:prstGeom>
              <a:noFill/>
              <a:ln>
                <a:noFill/>
              </a:ln>
            </p:spPr>
          </p:pic>
          <p:pic>
            <p:nvPicPr>
              <p:cNvPr id="928" name="Google Shape;928;g25596b3ebeb_40_110"/>
              <p:cNvPicPr preferRelativeResize="0"/>
              <p:nvPr/>
            </p:nvPicPr>
            <p:blipFill rotWithShape="1">
              <a:blip r:embed="rId6">
                <a:alphaModFix/>
              </a:blip>
              <a:srcRect l="45966"/>
              <a:stretch/>
            </p:blipFill>
            <p:spPr>
              <a:xfrm>
                <a:off x="4755600" y="3448440"/>
                <a:ext cx="283680" cy="66960"/>
              </a:xfrm>
              <a:prstGeom prst="rect">
                <a:avLst/>
              </a:prstGeom>
              <a:noFill/>
              <a:ln>
                <a:noFill/>
              </a:ln>
            </p:spPr>
          </p:pic>
        </p:grpSp>
        <p:pic>
          <p:nvPicPr>
            <p:cNvPr id="929" name="Google Shape;929;g25596b3ebeb_40_110"/>
            <p:cNvPicPr preferRelativeResize="0"/>
            <p:nvPr/>
          </p:nvPicPr>
          <p:blipFill rotWithShape="1">
            <a:blip r:embed="rId7">
              <a:alphaModFix/>
            </a:blip>
            <a:srcRect r="81357"/>
            <a:stretch/>
          </p:blipFill>
          <p:spPr>
            <a:xfrm>
              <a:off x="4548240" y="3155760"/>
              <a:ext cx="132480" cy="194040"/>
            </a:xfrm>
            <a:prstGeom prst="rect">
              <a:avLst/>
            </a:prstGeom>
            <a:noFill/>
            <a:ln>
              <a:noFill/>
            </a:ln>
          </p:spPr>
        </p:pic>
        <p:pic>
          <p:nvPicPr>
            <p:cNvPr id="930" name="Google Shape;930;g25596b3ebeb_40_110" descr="Logo&#10;&#10;Description automatically generated with low confidence"/>
            <p:cNvPicPr preferRelativeResize="0"/>
            <p:nvPr/>
          </p:nvPicPr>
          <p:blipFill rotWithShape="1">
            <a:blip r:embed="rId8">
              <a:alphaModFix/>
            </a:blip>
            <a:srcRect/>
            <a:stretch/>
          </p:blipFill>
          <p:spPr>
            <a:xfrm>
              <a:off x="4186080" y="3333960"/>
              <a:ext cx="255960" cy="242280"/>
            </a:xfrm>
            <a:prstGeom prst="rect">
              <a:avLst/>
            </a:prstGeom>
            <a:noFill/>
            <a:ln>
              <a:noFill/>
            </a:ln>
          </p:spPr>
        </p:pic>
        <p:pic>
          <p:nvPicPr>
            <p:cNvPr id="931" name="Google Shape;931;g25596b3ebeb_40_110" descr="TeSS (Training eSupport System)"/>
            <p:cNvPicPr preferRelativeResize="0"/>
            <p:nvPr/>
          </p:nvPicPr>
          <p:blipFill rotWithShape="1">
            <a:blip r:embed="rId9">
              <a:alphaModFix/>
            </a:blip>
            <a:srcRect/>
            <a:stretch/>
          </p:blipFill>
          <p:spPr>
            <a:xfrm>
              <a:off x="4175280" y="2922840"/>
              <a:ext cx="264600" cy="246961"/>
            </a:xfrm>
            <a:prstGeom prst="rect">
              <a:avLst/>
            </a:prstGeom>
            <a:noFill/>
            <a:ln>
              <a:noFill/>
            </a:ln>
          </p:spPr>
        </p:pic>
        <p:pic>
          <p:nvPicPr>
            <p:cNvPr id="932" name="Google Shape;932;g25596b3ebeb_40_110"/>
            <p:cNvPicPr preferRelativeResize="0"/>
            <p:nvPr/>
          </p:nvPicPr>
          <p:blipFill rotWithShape="1">
            <a:blip r:embed="rId10">
              <a:alphaModFix/>
            </a:blip>
            <a:srcRect t="23582" r="68798"/>
            <a:stretch/>
          </p:blipFill>
          <p:spPr>
            <a:xfrm>
              <a:off x="4510080" y="2854800"/>
              <a:ext cx="202680" cy="221760"/>
            </a:xfrm>
            <a:prstGeom prst="rect">
              <a:avLst/>
            </a:prstGeom>
            <a:noFill/>
            <a:ln>
              <a:noFill/>
            </a:ln>
          </p:spPr>
        </p:pic>
        <p:pic>
          <p:nvPicPr>
            <p:cNvPr id="933" name="Google Shape;933;g25596b3ebeb_40_110"/>
            <p:cNvPicPr preferRelativeResize="0"/>
            <p:nvPr/>
          </p:nvPicPr>
          <p:blipFill rotWithShape="1">
            <a:blip r:embed="rId11">
              <a:alphaModFix/>
            </a:blip>
            <a:srcRect/>
            <a:stretch/>
          </p:blipFill>
          <p:spPr>
            <a:xfrm>
              <a:off x="4799880" y="2925720"/>
              <a:ext cx="207720" cy="234360"/>
            </a:xfrm>
            <a:prstGeom prst="rect">
              <a:avLst/>
            </a:prstGeom>
            <a:noFill/>
            <a:ln>
              <a:noFill/>
            </a:ln>
          </p:spPr>
        </p:pic>
      </p:grpSp>
      <p:sp>
        <p:nvSpPr>
          <p:cNvPr id="934" name="Google Shape;934;g25596b3ebeb_40_110"/>
          <p:cNvSpPr/>
          <p:nvPr/>
        </p:nvSpPr>
        <p:spPr>
          <a:xfrm rot="799">
            <a:off x="4103275" y="5277475"/>
            <a:ext cx="38742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35" name="Google Shape;935;g25596b3ebeb_40_110"/>
          <p:cNvSpPr/>
          <p:nvPr/>
        </p:nvSpPr>
        <p:spPr>
          <a:xfrm rot="973">
            <a:off x="4349150" y="1024050"/>
            <a:ext cx="42399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36" name="Google Shape;936;g25596b3ebeb_40_110"/>
          <p:cNvSpPr/>
          <p:nvPr/>
        </p:nvSpPr>
        <p:spPr>
          <a:xfrm rot="-5399155">
            <a:off x="9124300" y="3149300"/>
            <a:ext cx="12198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37" name="Google Shape;937;g25596b3ebeb_40_110"/>
          <p:cNvSpPr/>
          <p:nvPr/>
        </p:nvSpPr>
        <p:spPr>
          <a:xfrm rot="-5399155">
            <a:off x="2166175" y="3333850"/>
            <a:ext cx="12198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938" name="Google Shape;938;g25596b3ebeb_40_110"/>
          <p:cNvGrpSpPr/>
          <p:nvPr/>
        </p:nvGrpSpPr>
        <p:grpSpPr>
          <a:xfrm>
            <a:off x="1008789" y="4562831"/>
            <a:ext cx="2915447" cy="1389085"/>
            <a:chOff x="625320" y="3569400"/>
            <a:chExt cx="2186640" cy="1041840"/>
          </a:xfrm>
        </p:grpSpPr>
        <p:pic>
          <p:nvPicPr>
            <p:cNvPr id="939" name="Google Shape;939;g25596b3ebeb_40_110"/>
            <p:cNvPicPr preferRelativeResize="0"/>
            <p:nvPr/>
          </p:nvPicPr>
          <p:blipFill rotWithShape="1">
            <a:blip r:embed="rId12">
              <a:alphaModFix/>
            </a:blip>
            <a:srcRect/>
            <a:stretch/>
          </p:blipFill>
          <p:spPr>
            <a:xfrm>
              <a:off x="625320" y="3714480"/>
              <a:ext cx="485640" cy="434520"/>
            </a:xfrm>
            <a:prstGeom prst="rect">
              <a:avLst/>
            </a:prstGeom>
            <a:noFill/>
            <a:ln>
              <a:noFill/>
            </a:ln>
          </p:spPr>
        </p:pic>
        <p:pic>
          <p:nvPicPr>
            <p:cNvPr id="940" name="Google Shape;940;g25596b3ebeb_40_110"/>
            <p:cNvPicPr preferRelativeResize="0"/>
            <p:nvPr/>
          </p:nvPicPr>
          <p:blipFill rotWithShape="1">
            <a:blip r:embed="rId13">
              <a:alphaModFix/>
            </a:blip>
            <a:srcRect r="7893" b="7834"/>
            <a:stretch/>
          </p:blipFill>
          <p:spPr>
            <a:xfrm>
              <a:off x="2166840" y="3569400"/>
              <a:ext cx="593640" cy="388799"/>
            </a:xfrm>
            <a:prstGeom prst="rect">
              <a:avLst/>
            </a:prstGeom>
            <a:noFill/>
            <a:ln>
              <a:noFill/>
            </a:ln>
          </p:spPr>
        </p:pic>
        <p:pic>
          <p:nvPicPr>
            <p:cNvPr id="941" name="Google Shape;941;g25596b3ebeb_40_110"/>
            <p:cNvPicPr preferRelativeResize="0"/>
            <p:nvPr/>
          </p:nvPicPr>
          <p:blipFill rotWithShape="1">
            <a:blip r:embed="rId14">
              <a:alphaModFix/>
            </a:blip>
            <a:srcRect/>
            <a:stretch/>
          </p:blipFill>
          <p:spPr>
            <a:xfrm>
              <a:off x="673920" y="4331160"/>
              <a:ext cx="944640" cy="280080"/>
            </a:xfrm>
            <a:prstGeom prst="rect">
              <a:avLst/>
            </a:prstGeom>
            <a:noFill/>
            <a:ln>
              <a:noFill/>
            </a:ln>
          </p:spPr>
        </p:pic>
        <p:pic>
          <p:nvPicPr>
            <p:cNvPr id="942" name="Google Shape;942;g25596b3ebeb_40_110"/>
            <p:cNvPicPr preferRelativeResize="0"/>
            <p:nvPr/>
          </p:nvPicPr>
          <p:blipFill rotWithShape="1">
            <a:blip r:embed="rId15">
              <a:alphaModFix/>
            </a:blip>
            <a:srcRect/>
            <a:stretch/>
          </p:blipFill>
          <p:spPr>
            <a:xfrm>
              <a:off x="1243440" y="3918600"/>
              <a:ext cx="458640" cy="458640"/>
            </a:xfrm>
            <a:prstGeom prst="rect">
              <a:avLst/>
            </a:prstGeom>
            <a:noFill/>
            <a:ln>
              <a:noFill/>
            </a:ln>
          </p:spPr>
        </p:pic>
        <p:pic>
          <p:nvPicPr>
            <p:cNvPr id="943" name="Google Shape;943;g25596b3ebeb_40_110"/>
            <p:cNvPicPr preferRelativeResize="0"/>
            <p:nvPr/>
          </p:nvPicPr>
          <p:blipFill rotWithShape="1">
            <a:blip r:embed="rId16">
              <a:alphaModFix/>
            </a:blip>
            <a:srcRect/>
            <a:stretch/>
          </p:blipFill>
          <p:spPr>
            <a:xfrm>
              <a:off x="1815480" y="4227480"/>
              <a:ext cx="647640" cy="339840"/>
            </a:xfrm>
            <a:prstGeom prst="rect">
              <a:avLst/>
            </a:prstGeom>
            <a:noFill/>
            <a:ln>
              <a:noFill/>
            </a:ln>
          </p:spPr>
        </p:pic>
        <p:pic>
          <p:nvPicPr>
            <p:cNvPr id="944" name="Google Shape;944;g25596b3ebeb_40_110"/>
            <p:cNvPicPr preferRelativeResize="0"/>
            <p:nvPr/>
          </p:nvPicPr>
          <p:blipFill rotWithShape="1">
            <a:blip r:embed="rId17">
              <a:alphaModFix/>
            </a:blip>
            <a:srcRect/>
            <a:stretch/>
          </p:blipFill>
          <p:spPr>
            <a:xfrm>
              <a:off x="2002320" y="4023720"/>
              <a:ext cx="809640" cy="182880"/>
            </a:xfrm>
            <a:prstGeom prst="rect">
              <a:avLst/>
            </a:prstGeom>
            <a:noFill/>
            <a:ln>
              <a:noFill/>
            </a:ln>
          </p:spPr>
        </p:pic>
        <p:pic>
          <p:nvPicPr>
            <p:cNvPr id="945" name="Google Shape;945;g25596b3ebeb_40_110"/>
            <p:cNvPicPr preferRelativeResize="0"/>
            <p:nvPr/>
          </p:nvPicPr>
          <p:blipFill rotWithShape="1">
            <a:blip r:embed="rId18">
              <a:alphaModFix/>
            </a:blip>
            <a:srcRect/>
            <a:stretch/>
          </p:blipFill>
          <p:spPr>
            <a:xfrm>
              <a:off x="1243440" y="3651840"/>
              <a:ext cx="809639" cy="255960"/>
            </a:xfrm>
            <a:prstGeom prst="rect">
              <a:avLst/>
            </a:prstGeom>
            <a:noFill/>
            <a:ln>
              <a:noFill/>
            </a:ln>
          </p:spPr>
        </p:pic>
      </p:grpSp>
      <p:sp>
        <p:nvSpPr>
          <p:cNvPr id="946" name="Google Shape;946;g25596b3ebeb_40_110"/>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g25596b3ebeb_40_177"/>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ELIXIR Services - some definitions</a:t>
            </a:r>
            <a:endParaRPr/>
          </a:p>
        </p:txBody>
      </p:sp>
      <p:sp>
        <p:nvSpPr>
          <p:cNvPr id="952" name="Google Shape;952;g25596b3ebeb_40_177"/>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r>
              <a:rPr lang="en-GB" sz="2100"/>
              <a:t>An </a:t>
            </a:r>
            <a:r>
              <a:rPr lang="en-GB" sz="2100" b="1">
                <a:solidFill>
                  <a:schemeClr val="accent3"/>
                </a:solidFill>
              </a:rPr>
              <a:t>ELIXIR Service</a:t>
            </a:r>
            <a:r>
              <a:rPr lang="en-GB" sz="2100"/>
              <a:t> is a set of technology, software, expertise  and processes which together provide a defined capability to deliver data, analysis or a supporting function for ELIXIR’s objectives. </a:t>
            </a:r>
            <a:br>
              <a:rPr lang="en-GB" sz="2100"/>
            </a:br>
            <a:br>
              <a:rPr lang="en-GB" sz="2100"/>
            </a:br>
            <a:r>
              <a:rPr lang="en-GB" sz="2100"/>
              <a:t>An ELIXIR Service can be one of the following service types:</a:t>
            </a:r>
            <a:endParaRPr sz="2100"/>
          </a:p>
          <a:p>
            <a:pPr marL="609600" lvl="0" indent="-425450" algn="l" rtl="0">
              <a:spcBef>
                <a:spcPts val="480"/>
              </a:spcBef>
              <a:spcAft>
                <a:spcPts val="0"/>
              </a:spcAft>
              <a:buSzPts val="1900"/>
              <a:buChar char="•"/>
            </a:pPr>
            <a:r>
              <a:rPr lang="en-GB" sz="1900" b="1">
                <a:solidFill>
                  <a:schemeClr val="accent3"/>
                </a:solidFill>
              </a:rPr>
              <a:t>ELIXIR Node Service</a:t>
            </a:r>
            <a:r>
              <a:rPr lang="en-GB" sz="1900"/>
              <a:t>  - identified as part of an ELIXIR Node’s contribution to ELIXIR and is listed on a Node’s Service Delivery Plan. </a:t>
            </a:r>
            <a:endParaRPr sz="1900"/>
          </a:p>
          <a:p>
            <a:pPr marL="609600" lvl="0" indent="-425450" algn="l" rtl="0">
              <a:spcBef>
                <a:spcPts val="1300"/>
              </a:spcBef>
              <a:spcAft>
                <a:spcPts val="0"/>
              </a:spcAft>
              <a:buSzPts val="1900"/>
              <a:buChar char="•"/>
            </a:pPr>
            <a:r>
              <a:rPr lang="en-GB" sz="1900" b="1">
                <a:solidFill>
                  <a:schemeClr val="accent3"/>
                </a:solidFill>
              </a:rPr>
              <a:t>ELIXIR Multi-Node Service</a:t>
            </a:r>
            <a:r>
              <a:rPr lang="en-GB" sz="1900"/>
              <a:t> - provided by two or more ELIXIR Nodes working together on one or more of the activities required to deliver the Service. The ELIXIR Hub does not count as a Node in this definition. </a:t>
            </a:r>
            <a:endParaRPr sz="1900"/>
          </a:p>
          <a:p>
            <a:pPr marL="609600" lvl="0" indent="-425450" algn="l" rtl="0">
              <a:spcBef>
                <a:spcPts val="1300"/>
              </a:spcBef>
              <a:spcAft>
                <a:spcPts val="0"/>
              </a:spcAft>
              <a:buSzPts val="1900"/>
              <a:buChar char="•"/>
            </a:pPr>
            <a:r>
              <a:rPr lang="en-GB" sz="1900" b="1">
                <a:solidFill>
                  <a:schemeClr val="accent3"/>
                </a:solidFill>
              </a:rPr>
              <a:t>ELIXIR Commissioned Service </a:t>
            </a:r>
            <a:r>
              <a:rPr lang="en-GB" sz="1900"/>
              <a:t>- a type of </a:t>
            </a:r>
            <a:r>
              <a:rPr lang="en-GB" sz="1900" i="1" u="sng"/>
              <a:t>contract</a:t>
            </a:r>
            <a:r>
              <a:rPr lang="en-GB" sz="1900" i="1"/>
              <a:t> </a:t>
            </a:r>
            <a:r>
              <a:rPr lang="en-GB" sz="1900"/>
              <a:t>- for Service Delivery or Development.</a:t>
            </a:r>
            <a:endParaRPr sz="1900" b="1">
              <a:solidFill>
                <a:schemeClr val="accent3"/>
              </a:solidFill>
            </a:endParaRPr>
          </a:p>
          <a:p>
            <a:pPr marL="609600" lvl="0" indent="-425450" algn="l" rtl="0">
              <a:spcBef>
                <a:spcPts val="1300"/>
              </a:spcBef>
              <a:spcAft>
                <a:spcPts val="1300"/>
              </a:spcAft>
              <a:buSzPts val="1900"/>
              <a:buChar char="•"/>
            </a:pPr>
            <a:r>
              <a:rPr lang="en-GB" sz="1900" b="1">
                <a:solidFill>
                  <a:schemeClr val="accent3"/>
                </a:solidFill>
              </a:rPr>
              <a:t>ELIXIR Infrastructure Service</a:t>
            </a:r>
            <a:r>
              <a:rPr lang="en-GB" sz="1900"/>
              <a:t> - ELIXIR Node </a:t>
            </a:r>
            <a:r>
              <a:rPr lang="en-GB" sz="1900" i="1"/>
              <a:t>or</a:t>
            </a:r>
            <a:r>
              <a:rPr lang="en-GB" sz="1900"/>
              <a:t> Multi-Node Service - identified as a critical dependency or core capability for ELIXIR such that its continued operation (or, where not possible, its replacement) is a strategic, funded, priority.</a:t>
            </a:r>
            <a:endParaRPr/>
          </a:p>
        </p:txBody>
      </p:sp>
      <p:sp>
        <p:nvSpPr>
          <p:cNvPr id="953" name="Google Shape;953;g25596b3ebeb_40_177"/>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g25596b3ebeb_40_182"/>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Multi-Node Services and Federation</a:t>
            </a:r>
            <a:endParaRPr/>
          </a:p>
        </p:txBody>
      </p:sp>
      <p:sp>
        <p:nvSpPr>
          <p:cNvPr id="959" name="Google Shape;959;g25596b3ebeb_40_182"/>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r>
              <a:rPr lang="en-GB" sz="2100"/>
              <a:t>We are increasingly seeing ELIXIR Services delivered as Multi-Node Services, ranging from pairs of Nodes working together to fully federated Europe-wide networks</a:t>
            </a:r>
            <a:endParaRPr sz="2100"/>
          </a:p>
          <a:p>
            <a:pPr marL="0" lvl="0" indent="0" algn="l" rtl="0">
              <a:spcBef>
                <a:spcPts val="480"/>
              </a:spcBef>
              <a:spcAft>
                <a:spcPts val="0"/>
              </a:spcAft>
              <a:buNone/>
            </a:pPr>
            <a:r>
              <a:rPr lang="en-GB" sz="2100"/>
              <a:t>Some </a:t>
            </a:r>
            <a:r>
              <a:rPr lang="en-GB" sz="2100" b="1">
                <a:solidFill>
                  <a:schemeClr val="accent3"/>
                </a:solidFill>
              </a:rPr>
              <a:t>Benefits </a:t>
            </a:r>
            <a:r>
              <a:rPr lang="en-GB" sz="2100"/>
              <a:t>of being identified as a Multi-Node Service:</a:t>
            </a:r>
            <a:endParaRPr sz="2100"/>
          </a:p>
          <a:p>
            <a:pPr marL="609600" lvl="0" indent="-425450" algn="l" rtl="0">
              <a:spcBef>
                <a:spcPts val="480"/>
              </a:spcBef>
              <a:spcAft>
                <a:spcPts val="0"/>
              </a:spcAft>
              <a:buSzPts val="1900"/>
              <a:buChar char="•"/>
            </a:pPr>
            <a:r>
              <a:rPr lang="en-GB" sz="1900"/>
              <a:t>Public statement of multi-source support</a:t>
            </a:r>
            <a:endParaRPr sz="1900"/>
          </a:p>
          <a:p>
            <a:pPr marL="609600" lvl="0" indent="-425450" algn="l" rtl="0">
              <a:spcBef>
                <a:spcPts val="0"/>
              </a:spcBef>
              <a:spcAft>
                <a:spcPts val="0"/>
              </a:spcAft>
              <a:buSzPts val="1900"/>
              <a:buChar char="•"/>
            </a:pPr>
            <a:r>
              <a:rPr lang="en-GB" sz="1900"/>
              <a:t>Clarity on leadership &amp; contributions to help funding decisions </a:t>
            </a:r>
            <a:endParaRPr sz="1900"/>
          </a:p>
          <a:p>
            <a:pPr marL="609600" lvl="0" indent="-425450" algn="l" rtl="0">
              <a:spcBef>
                <a:spcPts val="0"/>
              </a:spcBef>
              <a:spcAft>
                <a:spcPts val="0"/>
              </a:spcAft>
              <a:buSzPts val="1900"/>
              <a:buChar char="•"/>
            </a:pPr>
            <a:r>
              <a:rPr lang="en-GB" sz="1900"/>
              <a:t>Support for candidate Infrastructure Service status; Some costs (operations) eligible for Inf. Service funding</a:t>
            </a:r>
            <a:endParaRPr sz="1900"/>
          </a:p>
          <a:p>
            <a:pPr marL="609600" lvl="0" indent="-425450" algn="l" rtl="0">
              <a:spcBef>
                <a:spcPts val="0"/>
              </a:spcBef>
              <a:spcAft>
                <a:spcPts val="0"/>
              </a:spcAft>
              <a:buSzPts val="1900"/>
              <a:buChar char="•"/>
            </a:pPr>
            <a:r>
              <a:rPr lang="en-GB" sz="1900"/>
              <a:t>Some costs (development) eligible for Implementation Study funding</a:t>
            </a:r>
            <a:endParaRPr sz="1900"/>
          </a:p>
          <a:p>
            <a:pPr marL="609600" lvl="0" indent="-425450" algn="l" rtl="0">
              <a:spcBef>
                <a:spcPts val="0"/>
              </a:spcBef>
              <a:spcAft>
                <a:spcPts val="0"/>
              </a:spcAft>
              <a:buSzPts val="1900"/>
              <a:buChar char="•"/>
            </a:pPr>
            <a:r>
              <a:rPr lang="en-GB" sz="1900"/>
              <a:t>Status with National funders, attractive to EU funders </a:t>
            </a:r>
            <a:endParaRPr sz="1900"/>
          </a:p>
          <a:p>
            <a:pPr marL="0" lvl="0" indent="0" algn="l" rtl="0">
              <a:spcBef>
                <a:spcPts val="480"/>
              </a:spcBef>
              <a:spcAft>
                <a:spcPts val="0"/>
              </a:spcAft>
              <a:buNone/>
            </a:pPr>
            <a:r>
              <a:rPr lang="en-GB" sz="2100"/>
              <a:t>Some </a:t>
            </a:r>
            <a:r>
              <a:rPr lang="en-GB" sz="2100" b="1">
                <a:solidFill>
                  <a:schemeClr val="accent3"/>
                </a:solidFill>
              </a:rPr>
              <a:t>Responsibilities</a:t>
            </a:r>
            <a:r>
              <a:rPr lang="en-GB" sz="2100"/>
              <a:t>:</a:t>
            </a:r>
            <a:endParaRPr sz="1900"/>
          </a:p>
          <a:p>
            <a:pPr marL="609600" lvl="0" indent="-425450" algn="l" rtl="0">
              <a:spcBef>
                <a:spcPts val="480"/>
              </a:spcBef>
              <a:spcAft>
                <a:spcPts val="0"/>
              </a:spcAft>
              <a:buSzPts val="1900"/>
              <a:buChar char="•"/>
            </a:pPr>
            <a:r>
              <a:rPr lang="en-GB" sz="1900"/>
              <a:t>Good governance</a:t>
            </a:r>
            <a:endParaRPr sz="1900"/>
          </a:p>
          <a:p>
            <a:pPr marL="609600" lvl="0" indent="-425450" algn="l" rtl="0">
              <a:spcBef>
                <a:spcPts val="0"/>
              </a:spcBef>
              <a:spcAft>
                <a:spcPts val="0"/>
              </a:spcAft>
              <a:buSzPts val="1900"/>
              <a:buChar char="•"/>
            </a:pPr>
            <a:r>
              <a:rPr lang="en-GB" sz="1900"/>
              <a:t>A transparent process between partners</a:t>
            </a:r>
            <a:endParaRPr sz="1900"/>
          </a:p>
          <a:p>
            <a:pPr marL="609600" lvl="0" indent="-425450" algn="l" rtl="0">
              <a:spcBef>
                <a:spcPts val="0"/>
              </a:spcBef>
              <a:spcAft>
                <a:spcPts val="0"/>
              </a:spcAft>
              <a:buSzPts val="1900"/>
              <a:buChar char="•"/>
            </a:pPr>
            <a:r>
              <a:rPr lang="en-GB" sz="1900"/>
              <a:t>Quality</a:t>
            </a:r>
            <a:endParaRPr sz="1900"/>
          </a:p>
          <a:p>
            <a:pPr marL="609600" lvl="0" indent="-425450" algn="l" rtl="0">
              <a:spcBef>
                <a:spcPts val="0"/>
              </a:spcBef>
              <a:spcAft>
                <a:spcPts val="0"/>
              </a:spcAft>
              <a:buSzPts val="1900"/>
              <a:buChar char="•"/>
            </a:pPr>
            <a:r>
              <a:rPr lang="en-GB" sz="1900"/>
              <a:t>Oversight/interest by Technical Coordinators’ Group</a:t>
            </a:r>
            <a:endParaRPr sz="1900"/>
          </a:p>
        </p:txBody>
      </p:sp>
      <p:pic>
        <p:nvPicPr>
          <p:cNvPr id="960" name="Google Shape;960;g25596b3ebeb_40_182" descr="Logo&#10;&#10;Description automatically generated with low confidence"/>
          <p:cNvPicPr preferRelativeResize="0"/>
          <p:nvPr/>
        </p:nvPicPr>
        <p:blipFill rotWithShape="1">
          <a:blip r:embed="rId3">
            <a:alphaModFix/>
          </a:blip>
          <a:srcRect/>
          <a:stretch/>
        </p:blipFill>
        <p:spPr>
          <a:xfrm>
            <a:off x="7856624" y="5202555"/>
            <a:ext cx="1180094" cy="861941"/>
          </a:xfrm>
          <a:prstGeom prst="rect">
            <a:avLst/>
          </a:prstGeom>
          <a:noFill/>
          <a:ln>
            <a:noFill/>
          </a:ln>
        </p:spPr>
      </p:pic>
      <p:pic>
        <p:nvPicPr>
          <p:cNvPr id="961" name="Google Shape;961;g25596b3ebeb_40_182" descr="A picture containing logo&#10;&#10;Description automatically generated"/>
          <p:cNvPicPr preferRelativeResize="0"/>
          <p:nvPr/>
        </p:nvPicPr>
        <p:blipFill rotWithShape="1">
          <a:blip r:embed="rId4">
            <a:alphaModFix/>
          </a:blip>
          <a:srcRect/>
          <a:stretch/>
        </p:blipFill>
        <p:spPr>
          <a:xfrm>
            <a:off x="10388474" y="4243057"/>
            <a:ext cx="1133319" cy="806641"/>
          </a:xfrm>
          <a:prstGeom prst="rect">
            <a:avLst/>
          </a:prstGeom>
          <a:noFill/>
          <a:ln>
            <a:noFill/>
          </a:ln>
        </p:spPr>
      </p:pic>
      <p:grpSp>
        <p:nvGrpSpPr>
          <p:cNvPr id="962" name="Google Shape;962;g25596b3ebeb_40_182"/>
          <p:cNvGrpSpPr/>
          <p:nvPr/>
        </p:nvGrpSpPr>
        <p:grpSpPr>
          <a:xfrm>
            <a:off x="8959749" y="4069609"/>
            <a:ext cx="1048553" cy="861972"/>
            <a:chOff x="840997" y="2597167"/>
            <a:chExt cx="1824522" cy="1412837"/>
          </a:xfrm>
        </p:grpSpPr>
        <p:sp>
          <p:nvSpPr>
            <p:cNvPr id="963" name="Google Shape;963;g25596b3ebeb_40_182"/>
            <p:cNvSpPr/>
            <p:nvPr/>
          </p:nvSpPr>
          <p:spPr>
            <a:xfrm>
              <a:off x="1280730" y="2597167"/>
              <a:ext cx="1062521" cy="1131539"/>
            </a:xfrm>
            <a:custGeom>
              <a:avLst/>
              <a:gdLst/>
              <a:ahLst/>
              <a:cxnLst/>
              <a:rect l="l" t="t" r="r" b="b"/>
              <a:pathLst>
                <a:path w="1062521" h="1131539" extrusionOk="0">
                  <a:moveTo>
                    <a:pt x="977553" y="0"/>
                  </a:moveTo>
                  <a:cubicBezTo>
                    <a:pt x="930612" y="0"/>
                    <a:pt x="892558" y="38054"/>
                    <a:pt x="892558" y="84995"/>
                  </a:cubicBezTo>
                  <a:cubicBezTo>
                    <a:pt x="892571" y="99213"/>
                    <a:pt x="896111" y="113206"/>
                    <a:pt x="902849" y="125727"/>
                  </a:cubicBezTo>
                  <a:cubicBezTo>
                    <a:pt x="894238" y="130033"/>
                    <a:pt x="874560" y="139936"/>
                    <a:pt x="847090" y="154188"/>
                  </a:cubicBezTo>
                  <a:cubicBezTo>
                    <a:pt x="831964" y="122692"/>
                    <a:pt x="794173" y="109417"/>
                    <a:pt x="762676" y="124543"/>
                  </a:cubicBezTo>
                  <a:cubicBezTo>
                    <a:pt x="731180" y="139669"/>
                    <a:pt x="717905" y="177460"/>
                    <a:pt x="733031" y="208957"/>
                  </a:cubicBezTo>
                  <a:cubicBezTo>
                    <a:pt x="733811" y="210580"/>
                    <a:pt x="734672" y="212160"/>
                    <a:pt x="735615" y="213693"/>
                  </a:cubicBezTo>
                  <a:lnTo>
                    <a:pt x="691524" y="238193"/>
                  </a:lnTo>
                  <a:cubicBezTo>
                    <a:pt x="676458" y="215256"/>
                    <a:pt x="645655" y="208871"/>
                    <a:pt x="622714" y="223937"/>
                  </a:cubicBezTo>
                  <a:cubicBezTo>
                    <a:pt x="601547" y="237840"/>
                    <a:pt x="594223" y="265439"/>
                    <a:pt x="605711" y="288010"/>
                  </a:cubicBezTo>
                  <a:cubicBezTo>
                    <a:pt x="590081" y="297310"/>
                    <a:pt x="574279" y="306998"/>
                    <a:pt x="558348" y="316686"/>
                  </a:cubicBezTo>
                  <a:cubicBezTo>
                    <a:pt x="543127" y="303679"/>
                    <a:pt x="520242" y="305470"/>
                    <a:pt x="507235" y="320691"/>
                  </a:cubicBezTo>
                  <a:cubicBezTo>
                    <a:pt x="499424" y="329832"/>
                    <a:pt x="496651" y="342249"/>
                    <a:pt x="499833" y="353845"/>
                  </a:cubicBezTo>
                  <a:cubicBezTo>
                    <a:pt x="436151" y="395180"/>
                    <a:pt x="375484" y="438452"/>
                    <a:pt x="326054" y="480562"/>
                  </a:cubicBezTo>
                  <a:cubicBezTo>
                    <a:pt x="268702" y="352079"/>
                    <a:pt x="183965" y="210938"/>
                    <a:pt x="66074" y="96276"/>
                  </a:cubicBezTo>
                  <a:lnTo>
                    <a:pt x="65687" y="95889"/>
                  </a:lnTo>
                  <a:cubicBezTo>
                    <a:pt x="51865" y="82239"/>
                    <a:pt x="40369" y="88354"/>
                    <a:pt x="56386" y="105146"/>
                  </a:cubicBezTo>
                  <a:lnTo>
                    <a:pt x="56989" y="105749"/>
                  </a:lnTo>
                  <a:cubicBezTo>
                    <a:pt x="157011" y="213392"/>
                    <a:pt x="235677" y="369259"/>
                    <a:pt x="289283" y="511434"/>
                  </a:cubicBezTo>
                  <a:cubicBezTo>
                    <a:pt x="86053" y="684998"/>
                    <a:pt x="-137931" y="1021275"/>
                    <a:pt x="107581" y="1127153"/>
                  </a:cubicBezTo>
                  <a:cubicBezTo>
                    <a:pt x="143362" y="1142568"/>
                    <a:pt x="159595" y="1113116"/>
                    <a:pt x="144180" y="1104031"/>
                  </a:cubicBezTo>
                  <a:cubicBezTo>
                    <a:pt x="141381" y="1102438"/>
                    <a:pt x="32231" y="1043320"/>
                    <a:pt x="101683" y="861662"/>
                  </a:cubicBezTo>
                  <a:lnTo>
                    <a:pt x="276624" y="861662"/>
                  </a:lnTo>
                  <a:cubicBezTo>
                    <a:pt x="286019" y="860164"/>
                    <a:pt x="292418" y="851333"/>
                    <a:pt x="290919" y="841942"/>
                  </a:cubicBezTo>
                  <a:cubicBezTo>
                    <a:pt x="289744" y="834588"/>
                    <a:pt x="283978" y="828822"/>
                    <a:pt x="276624" y="827647"/>
                  </a:cubicBezTo>
                  <a:lnTo>
                    <a:pt x="116236" y="827647"/>
                  </a:lnTo>
                  <a:cubicBezTo>
                    <a:pt x="126617" y="805662"/>
                    <a:pt x="138113" y="784219"/>
                    <a:pt x="150682" y="763405"/>
                  </a:cubicBezTo>
                  <a:lnTo>
                    <a:pt x="276624" y="763405"/>
                  </a:lnTo>
                  <a:cubicBezTo>
                    <a:pt x="285968" y="762962"/>
                    <a:pt x="293249" y="755147"/>
                    <a:pt x="293029" y="745795"/>
                  </a:cubicBezTo>
                  <a:cubicBezTo>
                    <a:pt x="292616" y="736912"/>
                    <a:pt x="285507" y="729803"/>
                    <a:pt x="276624" y="729390"/>
                  </a:cubicBezTo>
                  <a:lnTo>
                    <a:pt x="172426" y="729390"/>
                  </a:lnTo>
                  <a:cubicBezTo>
                    <a:pt x="185459" y="710014"/>
                    <a:pt x="200099" y="689661"/>
                    <a:pt x="216344" y="668335"/>
                  </a:cubicBezTo>
                  <a:lnTo>
                    <a:pt x="276624" y="668335"/>
                  </a:lnTo>
                  <a:cubicBezTo>
                    <a:pt x="286019" y="666836"/>
                    <a:pt x="292418" y="658005"/>
                    <a:pt x="290919" y="648615"/>
                  </a:cubicBezTo>
                  <a:cubicBezTo>
                    <a:pt x="289744" y="641260"/>
                    <a:pt x="283978" y="635495"/>
                    <a:pt x="276624" y="634320"/>
                  </a:cubicBezTo>
                  <a:lnTo>
                    <a:pt x="243212" y="634320"/>
                  </a:lnTo>
                  <a:cubicBezTo>
                    <a:pt x="262187" y="611185"/>
                    <a:pt x="283268" y="586870"/>
                    <a:pt x="306463" y="561381"/>
                  </a:cubicBezTo>
                  <a:lnTo>
                    <a:pt x="307066" y="560778"/>
                  </a:lnTo>
                  <a:cubicBezTo>
                    <a:pt x="353309" y="694255"/>
                    <a:pt x="375484" y="808271"/>
                    <a:pt x="370532" y="846420"/>
                  </a:cubicBezTo>
                  <a:cubicBezTo>
                    <a:pt x="369322" y="860039"/>
                    <a:pt x="361189" y="872077"/>
                    <a:pt x="349004" y="878282"/>
                  </a:cubicBezTo>
                  <a:cubicBezTo>
                    <a:pt x="340392" y="882588"/>
                    <a:pt x="336947" y="894299"/>
                    <a:pt x="350381" y="898218"/>
                  </a:cubicBezTo>
                  <a:cubicBezTo>
                    <a:pt x="393439" y="910876"/>
                    <a:pt x="419790" y="868078"/>
                    <a:pt x="424526" y="833976"/>
                  </a:cubicBezTo>
                  <a:cubicBezTo>
                    <a:pt x="429262" y="799875"/>
                    <a:pt x="405753" y="672856"/>
                    <a:pt x="343664" y="522026"/>
                  </a:cubicBezTo>
                  <a:cubicBezTo>
                    <a:pt x="397688" y="469251"/>
                    <a:pt x="455432" y="420428"/>
                    <a:pt x="516453" y="375933"/>
                  </a:cubicBezTo>
                  <a:cubicBezTo>
                    <a:pt x="533904" y="385944"/>
                    <a:pt x="556165" y="379916"/>
                    <a:pt x="566176" y="362465"/>
                  </a:cubicBezTo>
                  <a:cubicBezTo>
                    <a:pt x="569315" y="356996"/>
                    <a:pt x="570977" y="350805"/>
                    <a:pt x="571007" y="344501"/>
                  </a:cubicBezTo>
                  <a:cubicBezTo>
                    <a:pt x="571046" y="342111"/>
                    <a:pt x="570787" y="339722"/>
                    <a:pt x="570232" y="337397"/>
                  </a:cubicBezTo>
                  <a:cubicBezTo>
                    <a:pt x="586421" y="326116"/>
                    <a:pt x="602439" y="315050"/>
                    <a:pt x="618671" y="304544"/>
                  </a:cubicBezTo>
                  <a:cubicBezTo>
                    <a:pt x="640157" y="321655"/>
                    <a:pt x="671442" y="318111"/>
                    <a:pt x="688553" y="296630"/>
                  </a:cubicBezTo>
                  <a:cubicBezTo>
                    <a:pt x="698168" y="284561"/>
                    <a:pt x="701634" y="268716"/>
                    <a:pt x="697940" y="253736"/>
                  </a:cubicBezTo>
                  <a:cubicBezTo>
                    <a:pt x="713957" y="243876"/>
                    <a:pt x="729371" y="234404"/>
                    <a:pt x="744183" y="225491"/>
                  </a:cubicBezTo>
                  <a:cubicBezTo>
                    <a:pt x="768381" y="250688"/>
                    <a:pt x="808420" y="251493"/>
                    <a:pt x="833617" y="227299"/>
                  </a:cubicBezTo>
                  <a:cubicBezTo>
                    <a:pt x="850595" y="210994"/>
                    <a:pt x="857114" y="186606"/>
                    <a:pt x="850535" y="164005"/>
                  </a:cubicBezTo>
                  <a:cubicBezTo>
                    <a:pt x="877617" y="148978"/>
                    <a:pt x="897209" y="138171"/>
                    <a:pt x="906897" y="132789"/>
                  </a:cubicBezTo>
                  <a:cubicBezTo>
                    <a:pt x="933174" y="171743"/>
                    <a:pt x="986053" y="182020"/>
                    <a:pt x="1025011" y="155742"/>
                  </a:cubicBezTo>
                  <a:cubicBezTo>
                    <a:pt x="1063965" y="129469"/>
                    <a:pt x="1074243" y="76586"/>
                    <a:pt x="1047965" y="37632"/>
                  </a:cubicBezTo>
                  <a:cubicBezTo>
                    <a:pt x="1032111" y="14131"/>
                    <a:pt x="1005597" y="69"/>
                    <a:pt x="977252" y="129"/>
                  </a:cubicBezTo>
                  <a:close/>
                </a:path>
              </a:pathLst>
            </a:custGeom>
            <a:solidFill>
              <a:srgbClr val="F37D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4" name="Google Shape;964;g25596b3ebeb_40_182"/>
            <p:cNvSpPr/>
            <p:nvPr/>
          </p:nvSpPr>
          <p:spPr>
            <a:xfrm>
              <a:off x="1290916" y="3028730"/>
              <a:ext cx="130119" cy="249086"/>
            </a:xfrm>
            <a:custGeom>
              <a:avLst/>
              <a:gdLst/>
              <a:ahLst/>
              <a:cxnLst/>
              <a:rect l="l" t="t" r="r" b="b"/>
              <a:pathLst>
                <a:path w="130119" h="249086" extrusionOk="0">
                  <a:moveTo>
                    <a:pt x="0" y="249086"/>
                  </a:moveTo>
                  <a:cubicBezTo>
                    <a:pt x="3186" y="242154"/>
                    <a:pt x="5727" y="234834"/>
                    <a:pt x="9085" y="225749"/>
                  </a:cubicBezTo>
                  <a:cubicBezTo>
                    <a:pt x="12840" y="215566"/>
                    <a:pt x="15888" y="205133"/>
                    <a:pt x="18213" y="194533"/>
                  </a:cubicBezTo>
                  <a:lnTo>
                    <a:pt x="50635" y="54554"/>
                  </a:lnTo>
                  <a:cubicBezTo>
                    <a:pt x="53176" y="40302"/>
                    <a:pt x="55372" y="29623"/>
                    <a:pt x="55931" y="23294"/>
                  </a:cubicBezTo>
                  <a:cubicBezTo>
                    <a:pt x="56973" y="17705"/>
                    <a:pt x="57309" y="12004"/>
                    <a:pt x="56922" y="6329"/>
                  </a:cubicBezTo>
                  <a:lnTo>
                    <a:pt x="56922" y="0"/>
                  </a:lnTo>
                  <a:lnTo>
                    <a:pt x="130119" y="0"/>
                  </a:lnTo>
                  <a:lnTo>
                    <a:pt x="85684" y="194533"/>
                  </a:lnTo>
                  <a:cubicBezTo>
                    <a:pt x="82498" y="208354"/>
                    <a:pt x="80345" y="218817"/>
                    <a:pt x="79355" y="226352"/>
                  </a:cubicBezTo>
                  <a:cubicBezTo>
                    <a:pt x="78050" y="233857"/>
                    <a:pt x="77516" y="241474"/>
                    <a:pt x="77761" y="24908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5" name="Google Shape;965;g25596b3ebeb_40_182"/>
            <p:cNvSpPr/>
            <p:nvPr/>
          </p:nvSpPr>
          <p:spPr>
            <a:xfrm>
              <a:off x="840997" y="3028730"/>
              <a:ext cx="319592" cy="249086"/>
            </a:xfrm>
            <a:custGeom>
              <a:avLst/>
              <a:gdLst/>
              <a:ahLst/>
              <a:cxnLst/>
              <a:rect l="l" t="t" r="r" b="b"/>
              <a:pathLst>
                <a:path w="319592" h="249086" extrusionOk="0">
                  <a:moveTo>
                    <a:pt x="267529" y="249086"/>
                  </a:moveTo>
                  <a:lnTo>
                    <a:pt x="50865" y="249086"/>
                  </a:lnTo>
                  <a:cubicBezTo>
                    <a:pt x="29121" y="249086"/>
                    <a:pt x="14266" y="244350"/>
                    <a:pt x="6386" y="234275"/>
                  </a:cubicBezTo>
                  <a:cubicBezTo>
                    <a:pt x="1822" y="227153"/>
                    <a:pt x="-392" y="218782"/>
                    <a:pt x="57" y="210335"/>
                  </a:cubicBezTo>
                  <a:cubicBezTo>
                    <a:pt x="212" y="201189"/>
                    <a:pt x="1470" y="192096"/>
                    <a:pt x="3803" y="183252"/>
                  </a:cubicBezTo>
                  <a:lnTo>
                    <a:pt x="30886" y="65619"/>
                  </a:lnTo>
                  <a:cubicBezTo>
                    <a:pt x="36613" y="41679"/>
                    <a:pt x="45138" y="24887"/>
                    <a:pt x="56720" y="14812"/>
                  </a:cubicBezTo>
                  <a:cubicBezTo>
                    <a:pt x="68303" y="4736"/>
                    <a:pt x="85396" y="0"/>
                    <a:pt x="107528" y="0"/>
                  </a:cubicBezTo>
                  <a:lnTo>
                    <a:pt x="267529" y="0"/>
                  </a:lnTo>
                  <a:cubicBezTo>
                    <a:pt x="290263" y="0"/>
                    <a:pt x="305075" y="4736"/>
                    <a:pt x="312610" y="14812"/>
                  </a:cubicBezTo>
                  <a:cubicBezTo>
                    <a:pt x="317679" y="21864"/>
                    <a:pt x="320117" y="30476"/>
                    <a:pt x="319499" y="39139"/>
                  </a:cubicBezTo>
                  <a:cubicBezTo>
                    <a:pt x="319428" y="48091"/>
                    <a:pt x="318169" y="56999"/>
                    <a:pt x="315753" y="65619"/>
                  </a:cubicBezTo>
                  <a:lnTo>
                    <a:pt x="298530" y="143510"/>
                  </a:lnTo>
                  <a:lnTo>
                    <a:pt x="80488" y="143510"/>
                  </a:lnTo>
                  <a:lnTo>
                    <a:pt x="68862" y="194533"/>
                  </a:lnTo>
                  <a:cubicBezTo>
                    <a:pt x="68001" y="198559"/>
                    <a:pt x="67468" y="202649"/>
                    <a:pt x="67269" y="206761"/>
                  </a:cubicBezTo>
                  <a:cubicBezTo>
                    <a:pt x="67269" y="209344"/>
                    <a:pt x="67269" y="211540"/>
                    <a:pt x="68260" y="212488"/>
                  </a:cubicBezTo>
                  <a:cubicBezTo>
                    <a:pt x="69810" y="215674"/>
                    <a:pt x="74589" y="217267"/>
                    <a:pt x="82081" y="217267"/>
                  </a:cubicBezTo>
                  <a:lnTo>
                    <a:pt x="240833" y="217267"/>
                  </a:lnTo>
                  <a:cubicBezTo>
                    <a:pt x="254721" y="217228"/>
                    <a:pt x="268570" y="215786"/>
                    <a:pt x="282168" y="212961"/>
                  </a:cubicBezTo>
                  <a:close/>
                  <a:moveTo>
                    <a:pt x="250306" y="54554"/>
                  </a:moveTo>
                  <a:cubicBezTo>
                    <a:pt x="251719" y="50480"/>
                    <a:pt x="252461" y="46205"/>
                    <a:pt x="252502" y="41895"/>
                  </a:cubicBezTo>
                  <a:cubicBezTo>
                    <a:pt x="252444" y="40073"/>
                    <a:pt x="252110" y="38274"/>
                    <a:pt x="251511" y="36556"/>
                  </a:cubicBezTo>
                  <a:cubicBezTo>
                    <a:pt x="249315" y="33412"/>
                    <a:pt x="244192" y="31819"/>
                    <a:pt x="236657" y="31819"/>
                  </a:cubicBezTo>
                  <a:lnTo>
                    <a:pt x="124579" y="31819"/>
                  </a:lnTo>
                  <a:cubicBezTo>
                    <a:pt x="118896" y="31285"/>
                    <a:pt x="113228" y="32982"/>
                    <a:pt x="108777" y="36556"/>
                  </a:cubicBezTo>
                  <a:cubicBezTo>
                    <a:pt x="105031" y="39742"/>
                    <a:pt x="102447" y="45641"/>
                    <a:pt x="101457" y="54554"/>
                  </a:cubicBezTo>
                  <a:lnTo>
                    <a:pt x="88238" y="111690"/>
                  </a:lnTo>
                  <a:lnTo>
                    <a:pt x="237259" y="111690"/>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6" name="Google Shape;966;g25596b3ebeb_40_182"/>
            <p:cNvSpPr/>
            <p:nvPr/>
          </p:nvSpPr>
          <p:spPr>
            <a:xfrm>
              <a:off x="1162476" y="2898051"/>
              <a:ext cx="159957" cy="379937"/>
            </a:xfrm>
            <a:custGeom>
              <a:avLst/>
              <a:gdLst/>
              <a:ahLst/>
              <a:cxnLst/>
              <a:rect l="l" t="t" r="r" b="b"/>
              <a:pathLst>
                <a:path w="159957" h="379937" extrusionOk="0">
                  <a:moveTo>
                    <a:pt x="0" y="379765"/>
                  </a:moveTo>
                  <a:cubicBezTo>
                    <a:pt x="3358" y="372058"/>
                    <a:pt x="6157" y="363748"/>
                    <a:pt x="9516" y="353672"/>
                  </a:cubicBezTo>
                  <a:cubicBezTo>
                    <a:pt x="13466" y="342232"/>
                    <a:pt x="16631" y="330538"/>
                    <a:pt x="18988" y="318667"/>
                  </a:cubicBezTo>
                  <a:lnTo>
                    <a:pt x="74532" y="61098"/>
                  </a:lnTo>
                  <a:cubicBezTo>
                    <a:pt x="77891" y="45081"/>
                    <a:pt x="80087" y="33197"/>
                    <a:pt x="81249" y="26093"/>
                  </a:cubicBezTo>
                  <a:cubicBezTo>
                    <a:pt x="82412" y="18988"/>
                    <a:pt x="82455" y="10678"/>
                    <a:pt x="82455" y="0"/>
                  </a:cubicBezTo>
                  <a:lnTo>
                    <a:pt x="159958" y="0"/>
                  </a:lnTo>
                  <a:lnTo>
                    <a:pt x="90765" y="318882"/>
                  </a:lnTo>
                  <a:cubicBezTo>
                    <a:pt x="87406" y="334297"/>
                    <a:pt x="85210" y="346137"/>
                    <a:pt x="84048" y="354447"/>
                  </a:cubicBezTo>
                  <a:cubicBezTo>
                    <a:pt x="82640" y="362865"/>
                    <a:pt x="82106" y="371408"/>
                    <a:pt x="82455" y="379937"/>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7" name="Google Shape;967;g25596b3ebeb_40_182"/>
            <p:cNvSpPr/>
            <p:nvPr/>
          </p:nvSpPr>
          <p:spPr>
            <a:xfrm>
              <a:off x="1713265" y="3028902"/>
              <a:ext cx="129946" cy="248914"/>
            </a:xfrm>
            <a:custGeom>
              <a:avLst/>
              <a:gdLst/>
              <a:ahLst/>
              <a:cxnLst/>
              <a:rect l="l" t="t" r="r" b="b"/>
              <a:pathLst>
                <a:path w="129946" h="248914" extrusionOk="0">
                  <a:moveTo>
                    <a:pt x="0" y="248914"/>
                  </a:moveTo>
                  <a:cubicBezTo>
                    <a:pt x="3143" y="241982"/>
                    <a:pt x="5727" y="234662"/>
                    <a:pt x="8913" y="225577"/>
                  </a:cubicBezTo>
                  <a:cubicBezTo>
                    <a:pt x="12655" y="215394"/>
                    <a:pt x="15690" y="204961"/>
                    <a:pt x="17998" y="194360"/>
                  </a:cubicBezTo>
                  <a:lnTo>
                    <a:pt x="50420" y="54597"/>
                  </a:lnTo>
                  <a:cubicBezTo>
                    <a:pt x="52960" y="40345"/>
                    <a:pt x="55156" y="29666"/>
                    <a:pt x="55759" y="23337"/>
                  </a:cubicBezTo>
                  <a:cubicBezTo>
                    <a:pt x="56780" y="17731"/>
                    <a:pt x="57115" y="12017"/>
                    <a:pt x="56750" y="6329"/>
                  </a:cubicBezTo>
                  <a:lnTo>
                    <a:pt x="56750" y="0"/>
                  </a:lnTo>
                  <a:lnTo>
                    <a:pt x="129947" y="0"/>
                  </a:lnTo>
                  <a:lnTo>
                    <a:pt x="85727" y="194360"/>
                  </a:lnTo>
                  <a:cubicBezTo>
                    <a:pt x="82541" y="208182"/>
                    <a:pt x="80388" y="218645"/>
                    <a:pt x="79398" y="226180"/>
                  </a:cubicBezTo>
                  <a:cubicBezTo>
                    <a:pt x="78076" y="233680"/>
                    <a:pt x="77542" y="241302"/>
                    <a:pt x="77805" y="248914"/>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8" name="Google Shape;968;g25596b3ebeb_40_182"/>
            <p:cNvSpPr/>
            <p:nvPr/>
          </p:nvSpPr>
          <p:spPr>
            <a:xfrm>
              <a:off x="1856086" y="3028902"/>
              <a:ext cx="243015" cy="248698"/>
            </a:xfrm>
            <a:custGeom>
              <a:avLst/>
              <a:gdLst/>
              <a:ahLst/>
              <a:cxnLst/>
              <a:rect l="l" t="t" r="r" b="b"/>
              <a:pathLst>
                <a:path w="243015" h="248698" extrusionOk="0">
                  <a:moveTo>
                    <a:pt x="199958" y="41722"/>
                  </a:moveTo>
                  <a:cubicBezTo>
                    <a:pt x="192078" y="41120"/>
                    <a:pt x="184156" y="40732"/>
                    <a:pt x="175071" y="40732"/>
                  </a:cubicBezTo>
                  <a:lnTo>
                    <a:pt x="139462" y="40732"/>
                  </a:lnTo>
                  <a:cubicBezTo>
                    <a:pt x="133869" y="40431"/>
                    <a:pt x="128328" y="41942"/>
                    <a:pt x="123661" y="45038"/>
                  </a:cubicBezTo>
                  <a:cubicBezTo>
                    <a:pt x="119355" y="48181"/>
                    <a:pt x="116728" y="53649"/>
                    <a:pt x="114575" y="61443"/>
                  </a:cubicBezTo>
                  <a:lnTo>
                    <a:pt x="84995" y="194145"/>
                  </a:lnTo>
                  <a:cubicBezTo>
                    <a:pt x="80509" y="209995"/>
                    <a:pt x="77994" y="226335"/>
                    <a:pt x="77503" y="242800"/>
                  </a:cubicBezTo>
                  <a:lnTo>
                    <a:pt x="77503" y="248699"/>
                  </a:lnTo>
                  <a:lnTo>
                    <a:pt x="0" y="248699"/>
                  </a:lnTo>
                  <a:cubicBezTo>
                    <a:pt x="3143" y="240819"/>
                    <a:pt x="6286" y="233284"/>
                    <a:pt x="8611" y="225964"/>
                  </a:cubicBezTo>
                  <a:cubicBezTo>
                    <a:pt x="10937" y="218645"/>
                    <a:pt x="13348" y="208397"/>
                    <a:pt x="17223" y="194145"/>
                  </a:cubicBezTo>
                  <a:lnTo>
                    <a:pt x="49085" y="54381"/>
                  </a:lnTo>
                  <a:cubicBezTo>
                    <a:pt x="52831" y="40560"/>
                    <a:pt x="54424" y="30054"/>
                    <a:pt x="55975" y="22174"/>
                  </a:cubicBezTo>
                  <a:cubicBezTo>
                    <a:pt x="56818" y="14816"/>
                    <a:pt x="57150" y="7406"/>
                    <a:pt x="56965" y="0"/>
                  </a:cubicBezTo>
                  <a:lnTo>
                    <a:pt x="122024" y="0"/>
                  </a:lnTo>
                  <a:lnTo>
                    <a:pt x="119441" y="25533"/>
                  </a:lnTo>
                  <a:cubicBezTo>
                    <a:pt x="123002" y="17778"/>
                    <a:pt x="128690" y="11191"/>
                    <a:pt x="135846" y="6545"/>
                  </a:cubicBezTo>
                  <a:cubicBezTo>
                    <a:pt x="144440" y="1890"/>
                    <a:pt x="154158" y="-301"/>
                    <a:pt x="163919" y="215"/>
                  </a:cubicBezTo>
                  <a:lnTo>
                    <a:pt x="227601" y="215"/>
                  </a:lnTo>
                  <a:lnTo>
                    <a:pt x="243015" y="27686"/>
                  </a:lnTo>
                  <a:cubicBezTo>
                    <a:pt x="239644" y="30670"/>
                    <a:pt x="236651" y="34054"/>
                    <a:pt x="234102" y="37761"/>
                  </a:cubicBezTo>
                  <a:cubicBezTo>
                    <a:pt x="230356" y="42497"/>
                    <a:pt x="227773" y="44693"/>
                    <a:pt x="226180" y="44693"/>
                  </a:cubicBezTo>
                  <a:cubicBezTo>
                    <a:pt x="216406" y="43316"/>
                    <a:pt x="207881" y="42325"/>
                    <a:pt x="199958" y="41722"/>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9" name="Google Shape;969;g25596b3ebeb_40_182"/>
            <p:cNvSpPr/>
            <p:nvPr/>
          </p:nvSpPr>
          <p:spPr>
            <a:xfrm>
              <a:off x="1361186" y="2905930"/>
              <a:ext cx="71561" cy="71561"/>
            </a:xfrm>
            <a:custGeom>
              <a:avLst/>
              <a:gdLst/>
              <a:ahLst/>
              <a:cxnLst/>
              <a:rect l="l" t="t" r="r" b="b"/>
              <a:pathLst>
                <a:path w="71561" h="71561" extrusionOk="0">
                  <a:moveTo>
                    <a:pt x="71561" y="35781"/>
                  </a:moveTo>
                  <a:cubicBezTo>
                    <a:pt x="71561" y="55540"/>
                    <a:pt x="55540" y="71561"/>
                    <a:pt x="35781" y="71561"/>
                  </a:cubicBezTo>
                  <a:cubicBezTo>
                    <a:pt x="16022" y="71561"/>
                    <a:pt x="0" y="55540"/>
                    <a:pt x="0" y="35781"/>
                  </a:cubicBezTo>
                  <a:cubicBezTo>
                    <a:pt x="0" y="16022"/>
                    <a:pt x="16022" y="0"/>
                    <a:pt x="35781" y="0"/>
                  </a:cubicBezTo>
                  <a:lnTo>
                    <a:pt x="35781" y="0"/>
                  </a:lnTo>
                  <a:cubicBezTo>
                    <a:pt x="55540" y="0"/>
                    <a:pt x="71561" y="16022"/>
                    <a:pt x="71561" y="35781"/>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0" name="Google Shape;970;g25596b3ebeb_40_182"/>
            <p:cNvSpPr/>
            <p:nvPr/>
          </p:nvSpPr>
          <p:spPr>
            <a:xfrm>
              <a:off x="1477311" y="3565439"/>
              <a:ext cx="112251" cy="93434"/>
            </a:xfrm>
            <a:custGeom>
              <a:avLst/>
              <a:gdLst/>
              <a:ahLst/>
              <a:cxnLst/>
              <a:rect l="l" t="t" r="r" b="b"/>
              <a:pathLst>
                <a:path w="112251" h="93434" extrusionOk="0">
                  <a:moveTo>
                    <a:pt x="111648" y="17223"/>
                  </a:moveTo>
                  <a:lnTo>
                    <a:pt x="106696" y="37115"/>
                  </a:lnTo>
                  <a:cubicBezTo>
                    <a:pt x="104853" y="45856"/>
                    <a:pt x="97322" y="52237"/>
                    <a:pt x="88397" y="52616"/>
                  </a:cubicBezTo>
                  <a:lnTo>
                    <a:pt x="92702" y="81464"/>
                  </a:lnTo>
                  <a:cubicBezTo>
                    <a:pt x="93116" y="85753"/>
                    <a:pt x="94597" y="89865"/>
                    <a:pt x="97008" y="93434"/>
                  </a:cubicBezTo>
                  <a:lnTo>
                    <a:pt x="65835" y="93434"/>
                  </a:lnTo>
                  <a:lnTo>
                    <a:pt x="59979" y="52185"/>
                  </a:lnTo>
                  <a:lnTo>
                    <a:pt x="39527" y="52185"/>
                  </a:lnTo>
                  <a:lnTo>
                    <a:pt x="32207" y="81464"/>
                  </a:lnTo>
                  <a:cubicBezTo>
                    <a:pt x="31212" y="85374"/>
                    <a:pt x="30820" y="89408"/>
                    <a:pt x="31044" y="93434"/>
                  </a:cubicBezTo>
                  <a:lnTo>
                    <a:pt x="0" y="93434"/>
                  </a:lnTo>
                  <a:cubicBezTo>
                    <a:pt x="1834" y="89555"/>
                    <a:pt x="3402" y="85555"/>
                    <a:pt x="4693" y="81464"/>
                  </a:cubicBezTo>
                  <a:lnTo>
                    <a:pt x="22002" y="11970"/>
                  </a:lnTo>
                  <a:cubicBezTo>
                    <a:pt x="22911" y="8047"/>
                    <a:pt x="23346" y="4026"/>
                    <a:pt x="23294" y="0"/>
                  </a:cubicBezTo>
                  <a:lnTo>
                    <a:pt x="97783" y="0"/>
                  </a:lnTo>
                  <a:cubicBezTo>
                    <a:pt x="107428" y="0"/>
                    <a:pt x="112250" y="3991"/>
                    <a:pt x="112250" y="11970"/>
                  </a:cubicBezTo>
                  <a:cubicBezTo>
                    <a:pt x="112272" y="13740"/>
                    <a:pt x="112069" y="15505"/>
                    <a:pt x="111648" y="17223"/>
                  </a:cubicBezTo>
                  <a:close/>
                  <a:moveTo>
                    <a:pt x="84866" y="17826"/>
                  </a:moveTo>
                  <a:cubicBezTo>
                    <a:pt x="85133" y="16973"/>
                    <a:pt x="85292" y="16090"/>
                    <a:pt x="85340" y="15199"/>
                  </a:cubicBezTo>
                  <a:cubicBezTo>
                    <a:pt x="85340" y="12917"/>
                    <a:pt x="83962" y="11798"/>
                    <a:pt x="81034" y="11798"/>
                  </a:cubicBezTo>
                  <a:lnTo>
                    <a:pt x="49258" y="11798"/>
                  </a:lnTo>
                  <a:lnTo>
                    <a:pt x="42239" y="40215"/>
                  </a:lnTo>
                  <a:lnTo>
                    <a:pt x="73972" y="40215"/>
                  </a:lnTo>
                  <a:cubicBezTo>
                    <a:pt x="77275" y="40215"/>
                    <a:pt x="79471" y="38106"/>
                    <a:pt x="80560" y="3388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1" name="Google Shape;971;g25596b3ebeb_40_182"/>
            <p:cNvSpPr/>
            <p:nvPr/>
          </p:nvSpPr>
          <p:spPr>
            <a:xfrm>
              <a:off x="1585169" y="3590110"/>
              <a:ext cx="92314" cy="68762"/>
            </a:xfrm>
            <a:custGeom>
              <a:avLst/>
              <a:gdLst/>
              <a:ahLst/>
              <a:cxnLst/>
              <a:rect l="l" t="t" r="r" b="b"/>
              <a:pathLst>
                <a:path w="92314" h="68762" extrusionOk="0">
                  <a:moveTo>
                    <a:pt x="91411" y="17696"/>
                  </a:moveTo>
                  <a:lnTo>
                    <a:pt x="85727" y="40689"/>
                  </a:lnTo>
                  <a:lnTo>
                    <a:pt x="28978" y="40689"/>
                  </a:lnTo>
                  <a:lnTo>
                    <a:pt x="25748" y="53262"/>
                  </a:lnTo>
                  <a:cubicBezTo>
                    <a:pt x="25563" y="53878"/>
                    <a:pt x="25464" y="54515"/>
                    <a:pt x="25447" y="55156"/>
                  </a:cubicBezTo>
                  <a:cubicBezTo>
                    <a:pt x="25447" y="57008"/>
                    <a:pt x="26566" y="57955"/>
                    <a:pt x="28805" y="57955"/>
                  </a:cubicBezTo>
                  <a:lnTo>
                    <a:pt x="73714" y="57955"/>
                  </a:lnTo>
                  <a:cubicBezTo>
                    <a:pt x="76379" y="57921"/>
                    <a:pt x="79032" y="57619"/>
                    <a:pt x="81637" y="57051"/>
                  </a:cubicBezTo>
                  <a:lnTo>
                    <a:pt x="76642" y="68762"/>
                  </a:lnTo>
                  <a:lnTo>
                    <a:pt x="13305" y="68762"/>
                  </a:lnTo>
                  <a:cubicBezTo>
                    <a:pt x="4435" y="68762"/>
                    <a:pt x="0" y="65016"/>
                    <a:pt x="0" y="57524"/>
                  </a:cubicBezTo>
                  <a:cubicBezTo>
                    <a:pt x="47" y="55346"/>
                    <a:pt x="340" y="53180"/>
                    <a:pt x="861" y="51066"/>
                  </a:cubicBezTo>
                  <a:lnTo>
                    <a:pt x="9214" y="17696"/>
                  </a:lnTo>
                  <a:cubicBezTo>
                    <a:pt x="12086" y="5899"/>
                    <a:pt x="19160" y="0"/>
                    <a:pt x="30442" y="0"/>
                  </a:cubicBezTo>
                  <a:lnTo>
                    <a:pt x="79010" y="0"/>
                  </a:lnTo>
                  <a:cubicBezTo>
                    <a:pt x="87880" y="0"/>
                    <a:pt x="92315" y="3789"/>
                    <a:pt x="92315" y="11281"/>
                  </a:cubicBezTo>
                  <a:cubicBezTo>
                    <a:pt x="92272" y="13447"/>
                    <a:pt x="91970" y="15604"/>
                    <a:pt x="91411" y="17696"/>
                  </a:cubicBezTo>
                  <a:close/>
                  <a:moveTo>
                    <a:pt x="66567" y="15544"/>
                  </a:moveTo>
                  <a:cubicBezTo>
                    <a:pt x="66730" y="14911"/>
                    <a:pt x="66829" y="14260"/>
                    <a:pt x="66868" y="13606"/>
                  </a:cubicBezTo>
                  <a:cubicBezTo>
                    <a:pt x="66868" y="11755"/>
                    <a:pt x="65748" y="10850"/>
                    <a:pt x="63466" y="10850"/>
                  </a:cubicBezTo>
                  <a:lnTo>
                    <a:pt x="40646" y="10850"/>
                  </a:lnTo>
                  <a:cubicBezTo>
                    <a:pt x="37908" y="10790"/>
                    <a:pt x="35574" y="12822"/>
                    <a:pt x="35264" y="15544"/>
                  </a:cubicBezTo>
                  <a:lnTo>
                    <a:pt x="31604" y="29839"/>
                  </a:lnTo>
                  <a:lnTo>
                    <a:pt x="63122" y="29839"/>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2" name="Google Shape;972;g25596b3ebeb_40_182"/>
            <p:cNvSpPr/>
            <p:nvPr/>
          </p:nvSpPr>
          <p:spPr>
            <a:xfrm>
              <a:off x="1677613" y="3590326"/>
              <a:ext cx="83832" cy="68762"/>
            </a:xfrm>
            <a:custGeom>
              <a:avLst/>
              <a:gdLst/>
              <a:ahLst/>
              <a:cxnLst/>
              <a:rect l="l" t="t" r="r" b="b"/>
              <a:pathLst>
                <a:path w="83832" h="68762" extrusionOk="0">
                  <a:moveTo>
                    <a:pt x="83832" y="0"/>
                  </a:moveTo>
                  <a:lnTo>
                    <a:pt x="82971" y="11712"/>
                  </a:lnTo>
                  <a:cubicBezTo>
                    <a:pt x="80569" y="11160"/>
                    <a:pt x="78114" y="10872"/>
                    <a:pt x="75652" y="10850"/>
                  </a:cubicBezTo>
                  <a:lnTo>
                    <a:pt x="40689" y="10850"/>
                  </a:lnTo>
                  <a:cubicBezTo>
                    <a:pt x="37933" y="10764"/>
                    <a:pt x="35578" y="12805"/>
                    <a:pt x="35264" y="15544"/>
                  </a:cubicBezTo>
                  <a:lnTo>
                    <a:pt x="25748" y="53262"/>
                  </a:lnTo>
                  <a:cubicBezTo>
                    <a:pt x="25585" y="53882"/>
                    <a:pt x="25486" y="54515"/>
                    <a:pt x="25447" y="55156"/>
                  </a:cubicBezTo>
                  <a:cubicBezTo>
                    <a:pt x="25447" y="57008"/>
                    <a:pt x="26566" y="57955"/>
                    <a:pt x="28805" y="57955"/>
                  </a:cubicBezTo>
                  <a:lnTo>
                    <a:pt x="63811" y="57955"/>
                  </a:lnTo>
                  <a:cubicBezTo>
                    <a:pt x="66463" y="57921"/>
                    <a:pt x="69103" y="57615"/>
                    <a:pt x="71690" y="57051"/>
                  </a:cubicBezTo>
                  <a:lnTo>
                    <a:pt x="66696" y="68762"/>
                  </a:lnTo>
                  <a:lnTo>
                    <a:pt x="13305" y="68762"/>
                  </a:lnTo>
                  <a:cubicBezTo>
                    <a:pt x="4435" y="68762"/>
                    <a:pt x="0" y="65016"/>
                    <a:pt x="0" y="57524"/>
                  </a:cubicBezTo>
                  <a:cubicBezTo>
                    <a:pt x="43" y="55341"/>
                    <a:pt x="349" y="53176"/>
                    <a:pt x="904" y="51066"/>
                  </a:cubicBezTo>
                  <a:lnTo>
                    <a:pt x="9214" y="17696"/>
                  </a:lnTo>
                  <a:cubicBezTo>
                    <a:pt x="12086" y="5899"/>
                    <a:pt x="19160" y="0"/>
                    <a:pt x="30442"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3" name="Google Shape;973;g25596b3ebeb_40_182"/>
            <p:cNvSpPr/>
            <p:nvPr/>
          </p:nvSpPr>
          <p:spPr>
            <a:xfrm>
              <a:off x="1757915" y="3590110"/>
              <a:ext cx="92314" cy="68762"/>
            </a:xfrm>
            <a:custGeom>
              <a:avLst/>
              <a:gdLst/>
              <a:ahLst/>
              <a:cxnLst/>
              <a:rect l="l" t="t" r="r" b="b"/>
              <a:pathLst>
                <a:path w="92314" h="68762" extrusionOk="0">
                  <a:moveTo>
                    <a:pt x="91454" y="17696"/>
                  </a:moveTo>
                  <a:lnTo>
                    <a:pt x="83100" y="51066"/>
                  </a:lnTo>
                  <a:cubicBezTo>
                    <a:pt x="80229" y="62863"/>
                    <a:pt x="73167" y="68762"/>
                    <a:pt x="61916" y="68762"/>
                  </a:cubicBezTo>
                  <a:lnTo>
                    <a:pt x="13348" y="68762"/>
                  </a:lnTo>
                  <a:cubicBezTo>
                    <a:pt x="4435" y="68762"/>
                    <a:pt x="0" y="65016"/>
                    <a:pt x="0" y="57524"/>
                  </a:cubicBezTo>
                  <a:cubicBezTo>
                    <a:pt x="43" y="55341"/>
                    <a:pt x="349" y="53176"/>
                    <a:pt x="904" y="51066"/>
                  </a:cubicBezTo>
                  <a:lnTo>
                    <a:pt x="9214" y="17696"/>
                  </a:lnTo>
                  <a:cubicBezTo>
                    <a:pt x="12142" y="5899"/>
                    <a:pt x="19247" y="0"/>
                    <a:pt x="30441" y="0"/>
                  </a:cubicBezTo>
                  <a:lnTo>
                    <a:pt x="79010" y="0"/>
                  </a:lnTo>
                  <a:cubicBezTo>
                    <a:pt x="87880" y="0"/>
                    <a:pt x="92315" y="3789"/>
                    <a:pt x="92315" y="11281"/>
                  </a:cubicBezTo>
                  <a:cubicBezTo>
                    <a:pt x="92289" y="13447"/>
                    <a:pt x="92000" y="15600"/>
                    <a:pt x="91454" y="17696"/>
                  </a:cubicBezTo>
                  <a:close/>
                  <a:moveTo>
                    <a:pt x="66566" y="15544"/>
                  </a:moveTo>
                  <a:cubicBezTo>
                    <a:pt x="66752" y="14915"/>
                    <a:pt x="66851" y="14260"/>
                    <a:pt x="66868" y="13606"/>
                  </a:cubicBezTo>
                  <a:cubicBezTo>
                    <a:pt x="66868" y="11755"/>
                    <a:pt x="65748" y="10850"/>
                    <a:pt x="63509" y="10850"/>
                  </a:cubicBezTo>
                  <a:lnTo>
                    <a:pt x="40689" y="10850"/>
                  </a:lnTo>
                  <a:cubicBezTo>
                    <a:pt x="37933" y="10764"/>
                    <a:pt x="35578" y="12805"/>
                    <a:pt x="35264" y="15544"/>
                  </a:cubicBezTo>
                  <a:lnTo>
                    <a:pt x="25748" y="53262"/>
                  </a:lnTo>
                  <a:cubicBezTo>
                    <a:pt x="25598" y="53882"/>
                    <a:pt x="25511" y="54519"/>
                    <a:pt x="25490" y="55156"/>
                  </a:cubicBezTo>
                  <a:cubicBezTo>
                    <a:pt x="25490" y="57008"/>
                    <a:pt x="26609" y="57955"/>
                    <a:pt x="28848" y="57955"/>
                  </a:cubicBezTo>
                  <a:lnTo>
                    <a:pt x="51669" y="57955"/>
                  </a:lnTo>
                  <a:cubicBezTo>
                    <a:pt x="54416" y="58020"/>
                    <a:pt x="56762" y="55987"/>
                    <a:pt x="57094" y="53262"/>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4" name="Google Shape;974;g25596b3ebeb_40_182"/>
            <p:cNvSpPr/>
            <p:nvPr/>
          </p:nvSpPr>
          <p:spPr>
            <a:xfrm>
              <a:off x="1845408" y="3590042"/>
              <a:ext cx="147536" cy="68831"/>
            </a:xfrm>
            <a:custGeom>
              <a:avLst/>
              <a:gdLst/>
              <a:ahLst/>
              <a:cxnLst/>
              <a:rect l="l" t="t" r="r" b="b"/>
              <a:pathLst>
                <a:path w="147536" h="68831" extrusionOk="0">
                  <a:moveTo>
                    <a:pt x="147041" y="17937"/>
                  </a:moveTo>
                  <a:lnTo>
                    <a:pt x="137654" y="55397"/>
                  </a:lnTo>
                  <a:cubicBezTo>
                    <a:pt x="136492" y="59785"/>
                    <a:pt x="135854" y="64293"/>
                    <a:pt x="135760" y="68831"/>
                  </a:cubicBezTo>
                  <a:lnTo>
                    <a:pt x="107385" y="68831"/>
                  </a:lnTo>
                  <a:cubicBezTo>
                    <a:pt x="109464" y="64538"/>
                    <a:pt x="111079" y="60035"/>
                    <a:pt x="112207" y="55397"/>
                  </a:cubicBezTo>
                  <a:lnTo>
                    <a:pt x="122153" y="15612"/>
                  </a:lnTo>
                  <a:cubicBezTo>
                    <a:pt x="122352" y="14984"/>
                    <a:pt x="122455" y="14333"/>
                    <a:pt x="122455" y="13675"/>
                  </a:cubicBezTo>
                  <a:cubicBezTo>
                    <a:pt x="122455" y="11823"/>
                    <a:pt x="121249" y="10919"/>
                    <a:pt x="118795" y="10919"/>
                  </a:cubicBezTo>
                  <a:lnTo>
                    <a:pt x="99635" y="10919"/>
                  </a:lnTo>
                  <a:cubicBezTo>
                    <a:pt x="96801" y="10777"/>
                    <a:pt x="94326" y="12809"/>
                    <a:pt x="93908" y="15612"/>
                  </a:cubicBezTo>
                  <a:lnTo>
                    <a:pt x="83962" y="55397"/>
                  </a:lnTo>
                  <a:cubicBezTo>
                    <a:pt x="82799" y="59785"/>
                    <a:pt x="82162" y="64293"/>
                    <a:pt x="82067" y="68831"/>
                  </a:cubicBezTo>
                  <a:lnTo>
                    <a:pt x="53692" y="68831"/>
                  </a:lnTo>
                  <a:cubicBezTo>
                    <a:pt x="55772" y="64538"/>
                    <a:pt x="57387" y="60035"/>
                    <a:pt x="58515" y="55397"/>
                  </a:cubicBezTo>
                  <a:lnTo>
                    <a:pt x="68461" y="15612"/>
                  </a:lnTo>
                  <a:cubicBezTo>
                    <a:pt x="68659" y="14984"/>
                    <a:pt x="68762" y="14333"/>
                    <a:pt x="68762" y="13675"/>
                  </a:cubicBezTo>
                  <a:cubicBezTo>
                    <a:pt x="68762" y="11823"/>
                    <a:pt x="67557" y="10919"/>
                    <a:pt x="65103" y="10919"/>
                  </a:cubicBezTo>
                  <a:lnTo>
                    <a:pt x="45942" y="10919"/>
                  </a:lnTo>
                  <a:cubicBezTo>
                    <a:pt x="43113" y="10760"/>
                    <a:pt x="40637" y="12805"/>
                    <a:pt x="40259" y="15612"/>
                  </a:cubicBezTo>
                  <a:lnTo>
                    <a:pt x="30269" y="55397"/>
                  </a:lnTo>
                  <a:cubicBezTo>
                    <a:pt x="29107" y="59785"/>
                    <a:pt x="28469" y="64293"/>
                    <a:pt x="28375" y="68831"/>
                  </a:cubicBezTo>
                  <a:lnTo>
                    <a:pt x="0" y="68831"/>
                  </a:lnTo>
                  <a:cubicBezTo>
                    <a:pt x="2054" y="64525"/>
                    <a:pt x="3669" y="60026"/>
                    <a:pt x="4822" y="55397"/>
                  </a:cubicBezTo>
                  <a:lnTo>
                    <a:pt x="15070" y="13976"/>
                  </a:lnTo>
                  <a:cubicBezTo>
                    <a:pt x="16301" y="9438"/>
                    <a:pt x="16995" y="4770"/>
                    <a:pt x="17137" y="69"/>
                  </a:cubicBezTo>
                  <a:lnTo>
                    <a:pt x="42584" y="69"/>
                  </a:lnTo>
                  <a:lnTo>
                    <a:pt x="41421" y="7087"/>
                  </a:lnTo>
                  <a:lnTo>
                    <a:pt x="41679" y="7087"/>
                  </a:lnTo>
                  <a:cubicBezTo>
                    <a:pt x="43277" y="3014"/>
                    <a:pt x="47126" y="262"/>
                    <a:pt x="51496" y="69"/>
                  </a:cubicBezTo>
                  <a:lnTo>
                    <a:pt x="87062" y="69"/>
                  </a:lnTo>
                  <a:cubicBezTo>
                    <a:pt x="89266" y="-198"/>
                    <a:pt x="91488" y="318"/>
                    <a:pt x="93348" y="1533"/>
                  </a:cubicBezTo>
                  <a:cubicBezTo>
                    <a:pt x="94498" y="2992"/>
                    <a:pt x="95122" y="4796"/>
                    <a:pt x="95113" y="6656"/>
                  </a:cubicBezTo>
                  <a:cubicBezTo>
                    <a:pt x="98343" y="2351"/>
                    <a:pt x="101443" y="69"/>
                    <a:pt x="104457" y="69"/>
                  </a:cubicBezTo>
                  <a:lnTo>
                    <a:pt x="134597" y="69"/>
                  </a:lnTo>
                  <a:cubicBezTo>
                    <a:pt x="143208" y="69"/>
                    <a:pt x="147514" y="3858"/>
                    <a:pt x="147514" y="11350"/>
                  </a:cubicBezTo>
                  <a:cubicBezTo>
                    <a:pt x="147600" y="13554"/>
                    <a:pt x="147441" y="15767"/>
                    <a:pt x="147041" y="17937"/>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5" name="Google Shape;975;g25596b3ebeb_40_182"/>
            <p:cNvSpPr/>
            <p:nvPr/>
          </p:nvSpPr>
          <p:spPr>
            <a:xfrm>
              <a:off x="1988444" y="3590261"/>
              <a:ext cx="147815" cy="68612"/>
            </a:xfrm>
            <a:custGeom>
              <a:avLst/>
              <a:gdLst/>
              <a:ahLst/>
              <a:cxnLst/>
              <a:rect l="l" t="t" r="r" b="b"/>
              <a:pathLst>
                <a:path w="147815" h="68612" extrusionOk="0">
                  <a:moveTo>
                    <a:pt x="147084" y="17718"/>
                  </a:moveTo>
                  <a:lnTo>
                    <a:pt x="137783" y="55178"/>
                  </a:lnTo>
                  <a:cubicBezTo>
                    <a:pt x="136621" y="59566"/>
                    <a:pt x="135983" y="64074"/>
                    <a:pt x="135889" y="68612"/>
                  </a:cubicBezTo>
                  <a:lnTo>
                    <a:pt x="107643" y="68612"/>
                  </a:lnTo>
                  <a:cubicBezTo>
                    <a:pt x="109723" y="64319"/>
                    <a:pt x="111337" y="59816"/>
                    <a:pt x="112466" y="55178"/>
                  </a:cubicBezTo>
                  <a:lnTo>
                    <a:pt x="122412" y="15393"/>
                  </a:lnTo>
                  <a:cubicBezTo>
                    <a:pt x="122610" y="14765"/>
                    <a:pt x="122713" y="14115"/>
                    <a:pt x="122713" y="13456"/>
                  </a:cubicBezTo>
                  <a:cubicBezTo>
                    <a:pt x="122713" y="11604"/>
                    <a:pt x="121508" y="10700"/>
                    <a:pt x="119053" y="10700"/>
                  </a:cubicBezTo>
                  <a:lnTo>
                    <a:pt x="99893" y="10700"/>
                  </a:lnTo>
                  <a:cubicBezTo>
                    <a:pt x="97055" y="10537"/>
                    <a:pt x="94567" y="12577"/>
                    <a:pt x="94166" y="15393"/>
                  </a:cubicBezTo>
                  <a:lnTo>
                    <a:pt x="84220" y="55178"/>
                  </a:lnTo>
                  <a:cubicBezTo>
                    <a:pt x="83057" y="59566"/>
                    <a:pt x="82420" y="64074"/>
                    <a:pt x="82325" y="68612"/>
                  </a:cubicBezTo>
                  <a:lnTo>
                    <a:pt x="53951" y="68612"/>
                  </a:lnTo>
                  <a:cubicBezTo>
                    <a:pt x="56030" y="64319"/>
                    <a:pt x="57645" y="59816"/>
                    <a:pt x="58773" y="55178"/>
                  </a:cubicBezTo>
                  <a:lnTo>
                    <a:pt x="68719" y="15393"/>
                  </a:lnTo>
                  <a:cubicBezTo>
                    <a:pt x="68918" y="14765"/>
                    <a:pt x="69021" y="14115"/>
                    <a:pt x="69021" y="13456"/>
                  </a:cubicBezTo>
                  <a:cubicBezTo>
                    <a:pt x="69021" y="11604"/>
                    <a:pt x="67815" y="10700"/>
                    <a:pt x="65361" y="10700"/>
                  </a:cubicBezTo>
                  <a:lnTo>
                    <a:pt x="46200" y="10700"/>
                  </a:lnTo>
                  <a:cubicBezTo>
                    <a:pt x="43367" y="10558"/>
                    <a:pt x="40892" y="12590"/>
                    <a:pt x="40474" y="15393"/>
                  </a:cubicBezTo>
                  <a:lnTo>
                    <a:pt x="30140" y="55178"/>
                  </a:lnTo>
                  <a:cubicBezTo>
                    <a:pt x="28978" y="59566"/>
                    <a:pt x="28340" y="64074"/>
                    <a:pt x="28246" y="68612"/>
                  </a:cubicBezTo>
                  <a:lnTo>
                    <a:pt x="0" y="68612"/>
                  </a:lnTo>
                  <a:cubicBezTo>
                    <a:pt x="2054" y="64306"/>
                    <a:pt x="3668" y="59807"/>
                    <a:pt x="4822" y="55178"/>
                  </a:cubicBezTo>
                  <a:lnTo>
                    <a:pt x="15070" y="13757"/>
                  </a:lnTo>
                  <a:cubicBezTo>
                    <a:pt x="16314" y="9292"/>
                    <a:pt x="17038" y="4698"/>
                    <a:pt x="17223" y="65"/>
                  </a:cubicBezTo>
                  <a:lnTo>
                    <a:pt x="42670" y="65"/>
                  </a:lnTo>
                  <a:lnTo>
                    <a:pt x="41507" y="7083"/>
                  </a:lnTo>
                  <a:lnTo>
                    <a:pt x="41766" y="7083"/>
                  </a:lnTo>
                  <a:cubicBezTo>
                    <a:pt x="43376" y="2980"/>
                    <a:pt x="47264" y="224"/>
                    <a:pt x="51669" y="65"/>
                  </a:cubicBezTo>
                  <a:lnTo>
                    <a:pt x="87363" y="65"/>
                  </a:lnTo>
                  <a:cubicBezTo>
                    <a:pt x="89563" y="-193"/>
                    <a:pt x="91789" y="323"/>
                    <a:pt x="93650" y="1529"/>
                  </a:cubicBezTo>
                  <a:cubicBezTo>
                    <a:pt x="94799" y="2989"/>
                    <a:pt x="95423" y="4793"/>
                    <a:pt x="95415" y="6653"/>
                  </a:cubicBezTo>
                  <a:cubicBezTo>
                    <a:pt x="98644" y="2347"/>
                    <a:pt x="101744" y="65"/>
                    <a:pt x="104758" y="65"/>
                  </a:cubicBezTo>
                  <a:lnTo>
                    <a:pt x="134898" y="65"/>
                  </a:lnTo>
                  <a:cubicBezTo>
                    <a:pt x="143510" y="65"/>
                    <a:pt x="147816" y="3854"/>
                    <a:pt x="147816" y="11346"/>
                  </a:cubicBezTo>
                  <a:cubicBezTo>
                    <a:pt x="147798" y="13490"/>
                    <a:pt x="147553" y="15626"/>
                    <a:pt x="147084" y="17718"/>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6" name="Google Shape;976;g25596b3ebeb_40_182"/>
            <p:cNvSpPr/>
            <p:nvPr/>
          </p:nvSpPr>
          <p:spPr>
            <a:xfrm>
              <a:off x="2136518" y="3590110"/>
              <a:ext cx="92314" cy="68762"/>
            </a:xfrm>
            <a:custGeom>
              <a:avLst/>
              <a:gdLst/>
              <a:ahLst/>
              <a:cxnLst/>
              <a:rect l="l" t="t" r="r" b="b"/>
              <a:pathLst>
                <a:path w="92314" h="68762" extrusionOk="0">
                  <a:moveTo>
                    <a:pt x="91454" y="17696"/>
                  </a:moveTo>
                  <a:lnTo>
                    <a:pt x="85727" y="40689"/>
                  </a:lnTo>
                  <a:lnTo>
                    <a:pt x="28977" y="40689"/>
                  </a:lnTo>
                  <a:lnTo>
                    <a:pt x="25748" y="53262"/>
                  </a:lnTo>
                  <a:cubicBezTo>
                    <a:pt x="25597" y="53882"/>
                    <a:pt x="25511" y="54519"/>
                    <a:pt x="25490" y="55156"/>
                  </a:cubicBezTo>
                  <a:cubicBezTo>
                    <a:pt x="25490" y="57008"/>
                    <a:pt x="26609" y="57955"/>
                    <a:pt x="28848" y="57955"/>
                  </a:cubicBezTo>
                  <a:lnTo>
                    <a:pt x="73757" y="57955"/>
                  </a:lnTo>
                  <a:cubicBezTo>
                    <a:pt x="76405" y="57921"/>
                    <a:pt x="79049" y="57615"/>
                    <a:pt x="81637" y="57051"/>
                  </a:cubicBezTo>
                  <a:lnTo>
                    <a:pt x="76685" y="68762"/>
                  </a:lnTo>
                  <a:lnTo>
                    <a:pt x="13348" y="68762"/>
                  </a:lnTo>
                  <a:cubicBezTo>
                    <a:pt x="4435" y="68762"/>
                    <a:pt x="0" y="65016"/>
                    <a:pt x="0" y="57524"/>
                  </a:cubicBezTo>
                  <a:cubicBezTo>
                    <a:pt x="43" y="55341"/>
                    <a:pt x="349" y="53176"/>
                    <a:pt x="904" y="51066"/>
                  </a:cubicBezTo>
                  <a:lnTo>
                    <a:pt x="9257" y="17696"/>
                  </a:lnTo>
                  <a:cubicBezTo>
                    <a:pt x="12142" y="5899"/>
                    <a:pt x="19246" y="0"/>
                    <a:pt x="30441" y="0"/>
                  </a:cubicBezTo>
                  <a:lnTo>
                    <a:pt x="79010" y="0"/>
                  </a:lnTo>
                  <a:cubicBezTo>
                    <a:pt x="87880" y="0"/>
                    <a:pt x="92315" y="3789"/>
                    <a:pt x="92315" y="11281"/>
                  </a:cubicBezTo>
                  <a:cubicBezTo>
                    <a:pt x="92289" y="13447"/>
                    <a:pt x="92000" y="15600"/>
                    <a:pt x="91454" y="17696"/>
                  </a:cubicBezTo>
                  <a:close/>
                  <a:moveTo>
                    <a:pt x="66566" y="15544"/>
                  </a:moveTo>
                  <a:cubicBezTo>
                    <a:pt x="66752" y="14915"/>
                    <a:pt x="66851" y="14260"/>
                    <a:pt x="66868" y="13606"/>
                  </a:cubicBezTo>
                  <a:cubicBezTo>
                    <a:pt x="66868" y="11755"/>
                    <a:pt x="65748" y="10850"/>
                    <a:pt x="63509" y="10850"/>
                  </a:cubicBezTo>
                  <a:lnTo>
                    <a:pt x="40689" y="10850"/>
                  </a:lnTo>
                  <a:cubicBezTo>
                    <a:pt x="37933" y="10764"/>
                    <a:pt x="35578" y="12805"/>
                    <a:pt x="35264" y="15544"/>
                  </a:cubicBezTo>
                  <a:lnTo>
                    <a:pt x="31604" y="29839"/>
                  </a:lnTo>
                  <a:lnTo>
                    <a:pt x="62907" y="29839"/>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7" name="Google Shape;977;g25596b3ebeb_40_182"/>
            <p:cNvSpPr/>
            <p:nvPr/>
          </p:nvSpPr>
          <p:spPr>
            <a:xfrm>
              <a:off x="2223838" y="3590110"/>
              <a:ext cx="96324" cy="68762"/>
            </a:xfrm>
            <a:custGeom>
              <a:avLst/>
              <a:gdLst/>
              <a:ahLst/>
              <a:cxnLst/>
              <a:rect l="l" t="t" r="r" b="b"/>
              <a:pathLst>
                <a:path w="96324" h="68762" extrusionOk="0">
                  <a:moveTo>
                    <a:pt x="95716" y="17869"/>
                  </a:moveTo>
                  <a:lnTo>
                    <a:pt x="86330" y="55328"/>
                  </a:lnTo>
                  <a:cubicBezTo>
                    <a:pt x="85167" y="59716"/>
                    <a:pt x="84530" y="64224"/>
                    <a:pt x="84435" y="68762"/>
                  </a:cubicBezTo>
                  <a:lnTo>
                    <a:pt x="56061" y="68762"/>
                  </a:lnTo>
                  <a:cubicBezTo>
                    <a:pt x="58140" y="64470"/>
                    <a:pt x="59755" y="59966"/>
                    <a:pt x="60883" y="55328"/>
                  </a:cubicBezTo>
                  <a:lnTo>
                    <a:pt x="70829" y="15544"/>
                  </a:lnTo>
                  <a:cubicBezTo>
                    <a:pt x="71027" y="14915"/>
                    <a:pt x="71131" y="14265"/>
                    <a:pt x="71131" y="13606"/>
                  </a:cubicBezTo>
                  <a:cubicBezTo>
                    <a:pt x="71131" y="11755"/>
                    <a:pt x="69925" y="10850"/>
                    <a:pt x="67471" y="10850"/>
                  </a:cubicBezTo>
                  <a:lnTo>
                    <a:pt x="45942" y="10850"/>
                  </a:lnTo>
                  <a:cubicBezTo>
                    <a:pt x="43113" y="10691"/>
                    <a:pt x="40637" y="12736"/>
                    <a:pt x="40258" y="15544"/>
                  </a:cubicBezTo>
                  <a:lnTo>
                    <a:pt x="30312" y="55328"/>
                  </a:lnTo>
                  <a:cubicBezTo>
                    <a:pt x="29115" y="59707"/>
                    <a:pt x="28465" y="64220"/>
                    <a:pt x="28375" y="68762"/>
                  </a:cubicBezTo>
                  <a:lnTo>
                    <a:pt x="0" y="68762"/>
                  </a:lnTo>
                  <a:cubicBezTo>
                    <a:pt x="2054" y="64457"/>
                    <a:pt x="3668" y="59957"/>
                    <a:pt x="4822" y="55328"/>
                  </a:cubicBezTo>
                  <a:lnTo>
                    <a:pt x="15070" y="13907"/>
                  </a:lnTo>
                  <a:cubicBezTo>
                    <a:pt x="16301" y="9369"/>
                    <a:pt x="16995" y="4702"/>
                    <a:pt x="17137" y="0"/>
                  </a:cubicBezTo>
                  <a:lnTo>
                    <a:pt x="42584" y="0"/>
                  </a:lnTo>
                  <a:lnTo>
                    <a:pt x="41421" y="7018"/>
                  </a:lnTo>
                  <a:lnTo>
                    <a:pt x="41722" y="7018"/>
                  </a:lnTo>
                  <a:cubicBezTo>
                    <a:pt x="43294" y="2941"/>
                    <a:pt x="47130" y="185"/>
                    <a:pt x="51496" y="0"/>
                  </a:cubicBezTo>
                  <a:lnTo>
                    <a:pt x="83402" y="0"/>
                  </a:lnTo>
                  <a:cubicBezTo>
                    <a:pt x="92013" y="0"/>
                    <a:pt x="96319" y="3789"/>
                    <a:pt x="96319" y="11281"/>
                  </a:cubicBezTo>
                  <a:cubicBezTo>
                    <a:pt x="96362" y="13494"/>
                    <a:pt x="96160" y="15703"/>
                    <a:pt x="95716" y="17869"/>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8" name="Google Shape;978;g25596b3ebeb_40_182"/>
            <p:cNvSpPr/>
            <p:nvPr/>
          </p:nvSpPr>
          <p:spPr>
            <a:xfrm>
              <a:off x="2320588" y="3565266"/>
              <a:ext cx="102088" cy="93606"/>
            </a:xfrm>
            <a:custGeom>
              <a:avLst/>
              <a:gdLst/>
              <a:ahLst/>
              <a:cxnLst/>
              <a:rect l="l" t="t" r="r" b="b"/>
              <a:pathLst>
                <a:path w="102088" h="93606" extrusionOk="0">
                  <a:moveTo>
                    <a:pt x="102089" y="0"/>
                  </a:moveTo>
                  <a:lnTo>
                    <a:pt x="82067" y="80173"/>
                  </a:lnTo>
                  <a:cubicBezTo>
                    <a:pt x="80883" y="84556"/>
                    <a:pt x="80246" y="89068"/>
                    <a:pt x="80173" y="93607"/>
                  </a:cubicBezTo>
                  <a:lnTo>
                    <a:pt x="54683" y="93607"/>
                  </a:lnTo>
                  <a:lnTo>
                    <a:pt x="54683" y="87191"/>
                  </a:lnTo>
                  <a:cubicBezTo>
                    <a:pt x="53438" y="90924"/>
                    <a:pt x="50002" y="93482"/>
                    <a:pt x="46071" y="93607"/>
                  </a:cubicBezTo>
                  <a:lnTo>
                    <a:pt x="12917" y="93607"/>
                  </a:lnTo>
                  <a:cubicBezTo>
                    <a:pt x="4306" y="93607"/>
                    <a:pt x="0" y="89860"/>
                    <a:pt x="0" y="82369"/>
                  </a:cubicBezTo>
                  <a:cubicBezTo>
                    <a:pt x="13" y="80190"/>
                    <a:pt x="301" y="78020"/>
                    <a:pt x="861" y="75910"/>
                  </a:cubicBezTo>
                  <a:lnTo>
                    <a:pt x="9214" y="42713"/>
                  </a:lnTo>
                  <a:cubicBezTo>
                    <a:pt x="12228" y="30829"/>
                    <a:pt x="19204" y="24844"/>
                    <a:pt x="30140" y="24844"/>
                  </a:cubicBezTo>
                  <a:lnTo>
                    <a:pt x="61701" y="24844"/>
                  </a:lnTo>
                  <a:cubicBezTo>
                    <a:pt x="63488" y="24689"/>
                    <a:pt x="65240" y="25412"/>
                    <a:pt x="66394" y="26782"/>
                  </a:cubicBezTo>
                  <a:cubicBezTo>
                    <a:pt x="67277" y="28349"/>
                    <a:pt x="67832" y="30076"/>
                    <a:pt x="68030" y="31862"/>
                  </a:cubicBezTo>
                  <a:lnTo>
                    <a:pt x="68590" y="31862"/>
                  </a:lnTo>
                  <a:lnTo>
                    <a:pt x="73111" y="13908"/>
                  </a:lnTo>
                  <a:cubicBezTo>
                    <a:pt x="74244" y="9348"/>
                    <a:pt x="74937" y="4693"/>
                    <a:pt x="75178" y="0"/>
                  </a:cubicBezTo>
                  <a:close/>
                  <a:moveTo>
                    <a:pt x="66566" y="40388"/>
                  </a:moveTo>
                  <a:cubicBezTo>
                    <a:pt x="66726" y="39712"/>
                    <a:pt x="66812" y="39019"/>
                    <a:pt x="66825" y="38321"/>
                  </a:cubicBezTo>
                  <a:cubicBezTo>
                    <a:pt x="66825" y="36556"/>
                    <a:pt x="65619" y="35695"/>
                    <a:pt x="63165" y="35695"/>
                  </a:cubicBezTo>
                  <a:lnTo>
                    <a:pt x="40947" y="35695"/>
                  </a:lnTo>
                  <a:cubicBezTo>
                    <a:pt x="38114" y="35552"/>
                    <a:pt x="35638" y="37585"/>
                    <a:pt x="35221" y="40388"/>
                  </a:cubicBezTo>
                  <a:lnTo>
                    <a:pt x="25748" y="78106"/>
                  </a:lnTo>
                  <a:cubicBezTo>
                    <a:pt x="25554" y="78778"/>
                    <a:pt x="25451" y="79475"/>
                    <a:pt x="25447" y="80173"/>
                  </a:cubicBezTo>
                  <a:cubicBezTo>
                    <a:pt x="25447" y="81895"/>
                    <a:pt x="26652" y="82799"/>
                    <a:pt x="29107" y="82799"/>
                  </a:cubicBezTo>
                  <a:lnTo>
                    <a:pt x="51927" y="82799"/>
                  </a:lnTo>
                  <a:cubicBezTo>
                    <a:pt x="54553" y="82799"/>
                    <a:pt x="56233" y="81249"/>
                    <a:pt x="57051" y="7810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9" name="Google Shape;979;g25596b3ebeb_40_182"/>
            <p:cNvSpPr/>
            <p:nvPr/>
          </p:nvSpPr>
          <p:spPr>
            <a:xfrm>
              <a:off x="2414323" y="3590110"/>
              <a:ext cx="92487" cy="68762"/>
            </a:xfrm>
            <a:custGeom>
              <a:avLst/>
              <a:gdLst/>
              <a:ahLst/>
              <a:cxnLst/>
              <a:rect l="l" t="t" r="r" b="b"/>
              <a:pathLst>
                <a:path w="92487" h="68762" extrusionOk="0">
                  <a:moveTo>
                    <a:pt x="91583" y="17696"/>
                  </a:moveTo>
                  <a:lnTo>
                    <a:pt x="85899" y="40689"/>
                  </a:lnTo>
                  <a:lnTo>
                    <a:pt x="29150" y="40689"/>
                  </a:lnTo>
                  <a:lnTo>
                    <a:pt x="25920" y="53262"/>
                  </a:lnTo>
                  <a:cubicBezTo>
                    <a:pt x="25735" y="53878"/>
                    <a:pt x="25636" y="54515"/>
                    <a:pt x="25619" y="55156"/>
                  </a:cubicBezTo>
                  <a:cubicBezTo>
                    <a:pt x="25619" y="57008"/>
                    <a:pt x="26739" y="57955"/>
                    <a:pt x="28978" y="57955"/>
                  </a:cubicBezTo>
                  <a:lnTo>
                    <a:pt x="73886" y="57955"/>
                  </a:lnTo>
                  <a:cubicBezTo>
                    <a:pt x="76551" y="57921"/>
                    <a:pt x="79204" y="57619"/>
                    <a:pt x="81809" y="57051"/>
                  </a:cubicBezTo>
                  <a:lnTo>
                    <a:pt x="76814" y="68762"/>
                  </a:lnTo>
                  <a:lnTo>
                    <a:pt x="13305" y="68762"/>
                  </a:lnTo>
                  <a:cubicBezTo>
                    <a:pt x="4435" y="68762"/>
                    <a:pt x="0" y="65016"/>
                    <a:pt x="0" y="57524"/>
                  </a:cubicBezTo>
                  <a:cubicBezTo>
                    <a:pt x="47" y="55346"/>
                    <a:pt x="340" y="53180"/>
                    <a:pt x="861" y="51066"/>
                  </a:cubicBezTo>
                  <a:lnTo>
                    <a:pt x="9214" y="17696"/>
                  </a:lnTo>
                  <a:cubicBezTo>
                    <a:pt x="12086" y="5899"/>
                    <a:pt x="19160" y="0"/>
                    <a:pt x="30442" y="0"/>
                  </a:cubicBezTo>
                  <a:lnTo>
                    <a:pt x="79182" y="0"/>
                  </a:lnTo>
                  <a:cubicBezTo>
                    <a:pt x="88052" y="0"/>
                    <a:pt x="92487" y="3789"/>
                    <a:pt x="92487" y="11281"/>
                  </a:cubicBezTo>
                  <a:cubicBezTo>
                    <a:pt x="92444" y="13447"/>
                    <a:pt x="92143" y="15604"/>
                    <a:pt x="91583" y="17696"/>
                  </a:cubicBezTo>
                  <a:close/>
                  <a:moveTo>
                    <a:pt x="66739" y="15544"/>
                  </a:moveTo>
                  <a:cubicBezTo>
                    <a:pt x="66902" y="14911"/>
                    <a:pt x="67001" y="14260"/>
                    <a:pt x="67040" y="13606"/>
                  </a:cubicBezTo>
                  <a:cubicBezTo>
                    <a:pt x="67040" y="11755"/>
                    <a:pt x="65921" y="10850"/>
                    <a:pt x="63639" y="10850"/>
                  </a:cubicBezTo>
                  <a:lnTo>
                    <a:pt x="40818" y="10850"/>
                  </a:lnTo>
                  <a:cubicBezTo>
                    <a:pt x="38080" y="10790"/>
                    <a:pt x="35746" y="12822"/>
                    <a:pt x="35436" y="15544"/>
                  </a:cubicBezTo>
                  <a:lnTo>
                    <a:pt x="31776" y="29839"/>
                  </a:lnTo>
                  <a:lnTo>
                    <a:pt x="63079" y="29839"/>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0" name="Google Shape;980;g25596b3ebeb_40_182"/>
            <p:cNvSpPr/>
            <p:nvPr/>
          </p:nvSpPr>
          <p:spPr>
            <a:xfrm>
              <a:off x="2506982" y="3565266"/>
              <a:ext cx="102088" cy="93606"/>
            </a:xfrm>
            <a:custGeom>
              <a:avLst/>
              <a:gdLst/>
              <a:ahLst/>
              <a:cxnLst/>
              <a:rect l="l" t="t" r="r" b="b"/>
              <a:pathLst>
                <a:path w="102088" h="93606" extrusionOk="0">
                  <a:moveTo>
                    <a:pt x="102089" y="0"/>
                  </a:moveTo>
                  <a:lnTo>
                    <a:pt x="82024" y="80173"/>
                  </a:lnTo>
                  <a:cubicBezTo>
                    <a:pt x="80862" y="84560"/>
                    <a:pt x="80224" y="89068"/>
                    <a:pt x="80130" y="93607"/>
                  </a:cubicBezTo>
                  <a:lnTo>
                    <a:pt x="54683" y="93607"/>
                  </a:lnTo>
                  <a:lnTo>
                    <a:pt x="54683" y="87191"/>
                  </a:lnTo>
                  <a:cubicBezTo>
                    <a:pt x="53408" y="90898"/>
                    <a:pt x="49990" y="93447"/>
                    <a:pt x="46071" y="93607"/>
                  </a:cubicBezTo>
                  <a:lnTo>
                    <a:pt x="12917" y="93607"/>
                  </a:lnTo>
                  <a:cubicBezTo>
                    <a:pt x="4306" y="93607"/>
                    <a:pt x="0" y="89860"/>
                    <a:pt x="0" y="82369"/>
                  </a:cubicBezTo>
                  <a:cubicBezTo>
                    <a:pt x="34" y="80190"/>
                    <a:pt x="323" y="78024"/>
                    <a:pt x="861" y="75910"/>
                  </a:cubicBezTo>
                  <a:lnTo>
                    <a:pt x="9214" y="42713"/>
                  </a:lnTo>
                  <a:cubicBezTo>
                    <a:pt x="12228" y="30829"/>
                    <a:pt x="19204" y="24844"/>
                    <a:pt x="30140" y="24844"/>
                  </a:cubicBezTo>
                  <a:lnTo>
                    <a:pt x="61744" y="24844"/>
                  </a:lnTo>
                  <a:cubicBezTo>
                    <a:pt x="63531" y="24689"/>
                    <a:pt x="65279" y="25412"/>
                    <a:pt x="66437" y="26782"/>
                  </a:cubicBezTo>
                  <a:cubicBezTo>
                    <a:pt x="67303" y="28353"/>
                    <a:pt x="67841" y="30080"/>
                    <a:pt x="68031" y="31862"/>
                  </a:cubicBezTo>
                  <a:lnTo>
                    <a:pt x="68633" y="31862"/>
                  </a:lnTo>
                  <a:lnTo>
                    <a:pt x="73154" y="13908"/>
                  </a:lnTo>
                  <a:cubicBezTo>
                    <a:pt x="74269" y="9343"/>
                    <a:pt x="74958" y="4689"/>
                    <a:pt x="75221" y="0"/>
                  </a:cubicBezTo>
                  <a:close/>
                  <a:moveTo>
                    <a:pt x="66524" y="40388"/>
                  </a:moveTo>
                  <a:cubicBezTo>
                    <a:pt x="66713" y="39716"/>
                    <a:pt x="66816" y="39019"/>
                    <a:pt x="66825" y="38321"/>
                  </a:cubicBezTo>
                  <a:cubicBezTo>
                    <a:pt x="66825" y="36556"/>
                    <a:pt x="65576" y="35695"/>
                    <a:pt x="63165" y="35695"/>
                  </a:cubicBezTo>
                  <a:lnTo>
                    <a:pt x="40904" y="35695"/>
                  </a:lnTo>
                  <a:cubicBezTo>
                    <a:pt x="38076" y="35535"/>
                    <a:pt x="35600" y="37580"/>
                    <a:pt x="35221" y="40388"/>
                  </a:cubicBezTo>
                  <a:lnTo>
                    <a:pt x="25705" y="78106"/>
                  </a:lnTo>
                  <a:cubicBezTo>
                    <a:pt x="25533" y="78782"/>
                    <a:pt x="25430" y="79475"/>
                    <a:pt x="25404" y="80173"/>
                  </a:cubicBezTo>
                  <a:cubicBezTo>
                    <a:pt x="25404" y="81895"/>
                    <a:pt x="26652" y="82799"/>
                    <a:pt x="29064" y="82799"/>
                  </a:cubicBezTo>
                  <a:lnTo>
                    <a:pt x="51884" y="82799"/>
                  </a:lnTo>
                  <a:cubicBezTo>
                    <a:pt x="54511" y="82799"/>
                    <a:pt x="56190" y="81249"/>
                    <a:pt x="57008" y="7810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1" name="Google Shape;981;g25596b3ebeb_40_182"/>
            <p:cNvSpPr/>
            <p:nvPr/>
          </p:nvSpPr>
          <p:spPr>
            <a:xfrm>
              <a:off x="1477354" y="3741026"/>
              <a:ext cx="54252" cy="93606"/>
            </a:xfrm>
            <a:custGeom>
              <a:avLst/>
              <a:gdLst/>
              <a:ahLst/>
              <a:cxnLst/>
              <a:rect l="l" t="t" r="r" b="b"/>
              <a:pathLst>
                <a:path w="54252" h="93606" extrusionOk="0">
                  <a:moveTo>
                    <a:pt x="54252" y="0"/>
                  </a:moveTo>
                  <a:cubicBezTo>
                    <a:pt x="52414" y="3905"/>
                    <a:pt x="50803" y="7918"/>
                    <a:pt x="49430" y="12013"/>
                  </a:cubicBezTo>
                  <a:lnTo>
                    <a:pt x="32207" y="81637"/>
                  </a:lnTo>
                  <a:cubicBezTo>
                    <a:pt x="31212" y="85546"/>
                    <a:pt x="30820" y="89581"/>
                    <a:pt x="31044" y="93606"/>
                  </a:cubicBezTo>
                  <a:lnTo>
                    <a:pt x="0" y="93606"/>
                  </a:lnTo>
                  <a:cubicBezTo>
                    <a:pt x="1834" y="89727"/>
                    <a:pt x="3401" y="85727"/>
                    <a:pt x="4693" y="81637"/>
                  </a:cubicBezTo>
                  <a:lnTo>
                    <a:pt x="22131" y="12013"/>
                  </a:lnTo>
                  <a:cubicBezTo>
                    <a:pt x="23040" y="8073"/>
                    <a:pt x="23471" y="4043"/>
                    <a:pt x="23423"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2" name="Google Shape;982;g25596b3ebeb_40_182"/>
            <p:cNvSpPr/>
            <p:nvPr/>
          </p:nvSpPr>
          <p:spPr>
            <a:xfrm>
              <a:off x="1516536" y="3765655"/>
              <a:ext cx="96286" cy="68762"/>
            </a:xfrm>
            <a:custGeom>
              <a:avLst/>
              <a:gdLst/>
              <a:ahLst/>
              <a:cxnLst/>
              <a:rect l="l" t="t" r="r" b="b"/>
              <a:pathLst>
                <a:path w="96286" h="68762" extrusionOk="0">
                  <a:moveTo>
                    <a:pt x="95673" y="17869"/>
                  </a:moveTo>
                  <a:lnTo>
                    <a:pt x="86330" y="55329"/>
                  </a:lnTo>
                  <a:cubicBezTo>
                    <a:pt x="85167" y="59716"/>
                    <a:pt x="84534" y="64224"/>
                    <a:pt x="84435" y="68762"/>
                  </a:cubicBezTo>
                  <a:lnTo>
                    <a:pt x="56061" y="68762"/>
                  </a:lnTo>
                  <a:cubicBezTo>
                    <a:pt x="58123" y="64461"/>
                    <a:pt x="59738" y="59957"/>
                    <a:pt x="60883" y="55329"/>
                  </a:cubicBezTo>
                  <a:lnTo>
                    <a:pt x="70829" y="15544"/>
                  </a:lnTo>
                  <a:cubicBezTo>
                    <a:pt x="71006" y="14911"/>
                    <a:pt x="71109" y="14261"/>
                    <a:pt x="71131" y="13606"/>
                  </a:cubicBezTo>
                  <a:cubicBezTo>
                    <a:pt x="71131" y="11755"/>
                    <a:pt x="69882" y="10850"/>
                    <a:pt x="67471" y="10850"/>
                  </a:cubicBezTo>
                  <a:lnTo>
                    <a:pt x="45942" y="10850"/>
                  </a:lnTo>
                  <a:cubicBezTo>
                    <a:pt x="43096" y="10665"/>
                    <a:pt x="40594" y="12719"/>
                    <a:pt x="40216" y="15544"/>
                  </a:cubicBezTo>
                  <a:lnTo>
                    <a:pt x="30269" y="55329"/>
                  </a:lnTo>
                  <a:cubicBezTo>
                    <a:pt x="29107" y="59716"/>
                    <a:pt x="28474" y="64224"/>
                    <a:pt x="28375" y="68762"/>
                  </a:cubicBezTo>
                  <a:lnTo>
                    <a:pt x="0" y="68762"/>
                  </a:lnTo>
                  <a:cubicBezTo>
                    <a:pt x="2054" y="64457"/>
                    <a:pt x="3669" y="59957"/>
                    <a:pt x="4822" y="55329"/>
                  </a:cubicBezTo>
                  <a:lnTo>
                    <a:pt x="15070" y="13908"/>
                  </a:lnTo>
                  <a:cubicBezTo>
                    <a:pt x="16271" y="9365"/>
                    <a:pt x="16952" y="4698"/>
                    <a:pt x="17094" y="0"/>
                  </a:cubicBezTo>
                  <a:lnTo>
                    <a:pt x="42584" y="0"/>
                  </a:lnTo>
                  <a:lnTo>
                    <a:pt x="41378" y="7061"/>
                  </a:lnTo>
                  <a:lnTo>
                    <a:pt x="41679" y="7061"/>
                  </a:lnTo>
                  <a:cubicBezTo>
                    <a:pt x="43264" y="2971"/>
                    <a:pt x="47113" y="198"/>
                    <a:pt x="51497" y="0"/>
                  </a:cubicBezTo>
                  <a:lnTo>
                    <a:pt x="83359" y="0"/>
                  </a:lnTo>
                  <a:cubicBezTo>
                    <a:pt x="91970" y="0"/>
                    <a:pt x="96276" y="3789"/>
                    <a:pt x="96276" y="11281"/>
                  </a:cubicBezTo>
                  <a:cubicBezTo>
                    <a:pt x="96336" y="13494"/>
                    <a:pt x="96134" y="15703"/>
                    <a:pt x="95673" y="17869"/>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3" name="Google Shape;983;g25596b3ebeb_40_182"/>
            <p:cNvSpPr/>
            <p:nvPr/>
          </p:nvSpPr>
          <p:spPr>
            <a:xfrm>
              <a:off x="1622026" y="3748260"/>
              <a:ext cx="65963" cy="86157"/>
            </a:xfrm>
            <a:custGeom>
              <a:avLst/>
              <a:gdLst/>
              <a:ahLst/>
              <a:cxnLst/>
              <a:rect l="l" t="t" r="r" b="b"/>
              <a:pathLst>
                <a:path w="65963" h="86157" extrusionOk="0">
                  <a:moveTo>
                    <a:pt x="65964" y="17395"/>
                  </a:moveTo>
                  <a:lnTo>
                    <a:pt x="63509" y="27643"/>
                  </a:lnTo>
                  <a:lnTo>
                    <a:pt x="38752" y="27643"/>
                  </a:lnTo>
                  <a:lnTo>
                    <a:pt x="28375" y="69193"/>
                  </a:lnTo>
                  <a:cubicBezTo>
                    <a:pt x="28108" y="69998"/>
                    <a:pt x="27966" y="70842"/>
                    <a:pt x="27944" y="71690"/>
                  </a:cubicBezTo>
                  <a:cubicBezTo>
                    <a:pt x="27944" y="74145"/>
                    <a:pt x="29451" y="75350"/>
                    <a:pt x="32465" y="75350"/>
                  </a:cubicBezTo>
                  <a:lnTo>
                    <a:pt x="45382" y="75350"/>
                  </a:lnTo>
                  <a:cubicBezTo>
                    <a:pt x="49744" y="75501"/>
                    <a:pt x="54106" y="74963"/>
                    <a:pt x="58300" y="73757"/>
                  </a:cubicBezTo>
                  <a:lnTo>
                    <a:pt x="52917" y="86158"/>
                  </a:lnTo>
                  <a:lnTo>
                    <a:pt x="15501" y="86158"/>
                  </a:lnTo>
                  <a:cubicBezTo>
                    <a:pt x="6889" y="86158"/>
                    <a:pt x="2583" y="82196"/>
                    <a:pt x="2583" y="74188"/>
                  </a:cubicBezTo>
                  <a:cubicBezTo>
                    <a:pt x="2622" y="71755"/>
                    <a:pt x="2967" y="69339"/>
                    <a:pt x="3617" y="66997"/>
                  </a:cubicBezTo>
                  <a:lnTo>
                    <a:pt x="13348" y="27643"/>
                  </a:lnTo>
                  <a:lnTo>
                    <a:pt x="0" y="27643"/>
                  </a:lnTo>
                  <a:lnTo>
                    <a:pt x="2497" y="17395"/>
                  </a:lnTo>
                  <a:lnTo>
                    <a:pt x="15802" y="17395"/>
                  </a:lnTo>
                  <a:lnTo>
                    <a:pt x="19333" y="3358"/>
                  </a:lnTo>
                  <a:lnTo>
                    <a:pt x="45641" y="0"/>
                  </a:lnTo>
                  <a:lnTo>
                    <a:pt x="41335" y="17223"/>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4" name="Google Shape;984;g25596b3ebeb_40_182"/>
            <p:cNvSpPr/>
            <p:nvPr/>
          </p:nvSpPr>
          <p:spPr>
            <a:xfrm>
              <a:off x="1688722" y="3765655"/>
              <a:ext cx="92314" cy="68762"/>
            </a:xfrm>
            <a:custGeom>
              <a:avLst/>
              <a:gdLst/>
              <a:ahLst/>
              <a:cxnLst/>
              <a:rect l="l" t="t" r="r" b="b"/>
              <a:pathLst>
                <a:path w="92314" h="68762" extrusionOk="0">
                  <a:moveTo>
                    <a:pt x="91454" y="17740"/>
                  </a:moveTo>
                  <a:lnTo>
                    <a:pt x="85727" y="40689"/>
                  </a:lnTo>
                  <a:lnTo>
                    <a:pt x="28978" y="40689"/>
                  </a:lnTo>
                  <a:lnTo>
                    <a:pt x="25748" y="53262"/>
                  </a:lnTo>
                  <a:cubicBezTo>
                    <a:pt x="25598" y="53882"/>
                    <a:pt x="25511" y="54519"/>
                    <a:pt x="25490" y="55156"/>
                  </a:cubicBezTo>
                  <a:cubicBezTo>
                    <a:pt x="25490" y="57008"/>
                    <a:pt x="26609" y="57955"/>
                    <a:pt x="28848" y="57955"/>
                  </a:cubicBezTo>
                  <a:lnTo>
                    <a:pt x="73757" y="57955"/>
                  </a:lnTo>
                  <a:cubicBezTo>
                    <a:pt x="76405" y="57912"/>
                    <a:pt x="79045" y="57624"/>
                    <a:pt x="81637" y="57094"/>
                  </a:cubicBezTo>
                  <a:lnTo>
                    <a:pt x="76685" y="68762"/>
                  </a:lnTo>
                  <a:lnTo>
                    <a:pt x="13348" y="68762"/>
                  </a:lnTo>
                  <a:cubicBezTo>
                    <a:pt x="4435" y="68762"/>
                    <a:pt x="0" y="65016"/>
                    <a:pt x="0" y="57524"/>
                  </a:cubicBezTo>
                  <a:cubicBezTo>
                    <a:pt x="43" y="55341"/>
                    <a:pt x="349" y="53176"/>
                    <a:pt x="904" y="51066"/>
                  </a:cubicBezTo>
                  <a:lnTo>
                    <a:pt x="9214" y="17740"/>
                  </a:lnTo>
                  <a:cubicBezTo>
                    <a:pt x="12142" y="5942"/>
                    <a:pt x="19247" y="0"/>
                    <a:pt x="30442" y="0"/>
                  </a:cubicBezTo>
                  <a:lnTo>
                    <a:pt x="79010" y="0"/>
                  </a:lnTo>
                  <a:cubicBezTo>
                    <a:pt x="87880" y="0"/>
                    <a:pt x="92315" y="3789"/>
                    <a:pt x="92315" y="11281"/>
                  </a:cubicBezTo>
                  <a:cubicBezTo>
                    <a:pt x="92267" y="13460"/>
                    <a:pt x="91975" y="15625"/>
                    <a:pt x="91454" y="17740"/>
                  </a:cubicBezTo>
                  <a:close/>
                  <a:moveTo>
                    <a:pt x="66567" y="15544"/>
                  </a:moveTo>
                  <a:cubicBezTo>
                    <a:pt x="66752" y="14915"/>
                    <a:pt x="66855" y="14261"/>
                    <a:pt x="66868" y="13606"/>
                  </a:cubicBezTo>
                  <a:cubicBezTo>
                    <a:pt x="66868" y="11755"/>
                    <a:pt x="65748" y="10850"/>
                    <a:pt x="63509" y="10850"/>
                  </a:cubicBezTo>
                  <a:lnTo>
                    <a:pt x="40689" y="10850"/>
                  </a:lnTo>
                  <a:cubicBezTo>
                    <a:pt x="37933" y="10764"/>
                    <a:pt x="35578" y="12805"/>
                    <a:pt x="35264" y="15544"/>
                  </a:cubicBezTo>
                  <a:lnTo>
                    <a:pt x="31604" y="29882"/>
                  </a:lnTo>
                  <a:lnTo>
                    <a:pt x="62907" y="29882"/>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5" name="Google Shape;985;g25596b3ebeb_40_182"/>
            <p:cNvSpPr/>
            <p:nvPr/>
          </p:nvSpPr>
          <p:spPr>
            <a:xfrm>
              <a:off x="1776215" y="3765655"/>
              <a:ext cx="75479" cy="68762"/>
            </a:xfrm>
            <a:custGeom>
              <a:avLst/>
              <a:gdLst/>
              <a:ahLst/>
              <a:cxnLst/>
              <a:rect l="l" t="t" r="r" b="b"/>
              <a:pathLst>
                <a:path w="75479" h="68762" extrusionOk="0">
                  <a:moveTo>
                    <a:pt x="75479" y="0"/>
                  </a:moveTo>
                  <a:lnTo>
                    <a:pt x="71690" y="15242"/>
                  </a:lnTo>
                  <a:cubicBezTo>
                    <a:pt x="66640" y="14170"/>
                    <a:pt x="61481" y="13679"/>
                    <a:pt x="56319" y="13778"/>
                  </a:cubicBezTo>
                  <a:lnTo>
                    <a:pt x="45210" y="13778"/>
                  </a:lnTo>
                  <a:cubicBezTo>
                    <a:pt x="42377" y="13636"/>
                    <a:pt x="39901" y="15669"/>
                    <a:pt x="39484" y="18472"/>
                  </a:cubicBezTo>
                  <a:lnTo>
                    <a:pt x="30269" y="55329"/>
                  </a:lnTo>
                  <a:cubicBezTo>
                    <a:pt x="29107" y="59716"/>
                    <a:pt x="28474" y="64224"/>
                    <a:pt x="28375" y="68762"/>
                  </a:cubicBezTo>
                  <a:lnTo>
                    <a:pt x="0" y="68762"/>
                  </a:lnTo>
                  <a:cubicBezTo>
                    <a:pt x="2054" y="64457"/>
                    <a:pt x="3668" y="59957"/>
                    <a:pt x="4822" y="55329"/>
                  </a:cubicBezTo>
                  <a:lnTo>
                    <a:pt x="15070" y="13908"/>
                  </a:lnTo>
                  <a:cubicBezTo>
                    <a:pt x="16306" y="9369"/>
                    <a:pt x="16999" y="4702"/>
                    <a:pt x="17137" y="0"/>
                  </a:cubicBezTo>
                  <a:lnTo>
                    <a:pt x="41550" y="0"/>
                  </a:lnTo>
                  <a:lnTo>
                    <a:pt x="40689" y="7492"/>
                  </a:lnTo>
                  <a:lnTo>
                    <a:pt x="40947" y="7492"/>
                  </a:lnTo>
                  <a:cubicBezTo>
                    <a:pt x="42700" y="2497"/>
                    <a:pt x="47006" y="0"/>
                    <a:pt x="53865"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6" name="Google Shape;986;g25596b3ebeb_40_182"/>
            <p:cNvSpPr/>
            <p:nvPr/>
          </p:nvSpPr>
          <p:spPr>
            <a:xfrm>
              <a:off x="1848335" y="3765655"/>
              <a:ext cx="92314" cy="68762"/>
            </a:xfrm>
            <a:custGeom>
              <a:avLst/>
              <a:gdLst/>
              <a:ahLst/>
              <a:cxnLst/>
              <a:rect l="l" t="t" r="r" b="b"/>
              <a:pathLst>
                <a:path w="92314" h="68762" extrusionOk="0">
                  <a:moveTo>
                    <a:pt x="91454" y="17740"/>
                  </a:moveTo>
                  <a:lnTo>
                    <a:pt x="83101" y="51066"/>
                  </a:lnTo>
                  <a:cubicBezTo>
                    <a:pt x="80229" y="62864"/>
                    <a:pt x="73154" y="68762"/>
                    <a:pt x="61873" y="68762"/>
                  </a:cubicBezTo>
                  <a:lnTo>
                    <a:pt x="13305" y="68762"/>
                  </a:lnTo>
                  <a:cubicBezTo>
                    <a:pt x="4435" y="68762"/>
                    <a:pt x="0" y="65016"/>
                    <a:pt x="0" y="57524"/>
                  </a:cubicBezTo>
                  <a:cubicBezTo>
                    <a:pt x="43" y="55341"/>
                    <a:pt x="349" y="53176"/>
                    <a:pt x="904" y="51066"/>
                  </a:cubicBezTo>
                  <a:lnTo>
                    <a:pt x="9214" y="17740"/>
                  </a:lnTo>
                  <a:cubicBezTo>
                    <a:pt x="12142" y="5942"/>
                    <a:pt x="19204" y="0"/>
                    <a:pt x="30441" y="0"/>
                  </a:cubicBezTo>
                  <a:lnTo>
                    <a:pt x="79010" y="0"/>
                  </a:lnTo>
                  <a:cubicBezTo>
                    <a:pt x="87880" y="0"/>
                    <a:pt x="92315" y="3789"/>
                    <a:pt x="92315" y="11281"/>
                  </a:cubicBezTo>
                  <a:cubicBezTo>
                    <a:pt x="92267" y="13460"/>
                    <a:pt x="91975" y="15625"/>
                    <a:pt x="91454" y="17740"/>
                  </a:cubicBezTo>
                  <a:close/>
                  <a:moveTo>
                    <a:pt x="66567" y="15544"/>
                  </a:moveTo>
                  <a:cubicBezTo>
                    <a:pt x="66752" y="14915"/>
                    <a:pt x="66855" y="14261"/>
                    <a:pt x="66868" y="13606"/>
                  </a:cubicBezTo>
                  <a:cubicBezTo>
                    <a:pt x="66868" y="11755"/>
                    <a:pt x="65748" y="10850"/>
                    <a:pt x="63509" y="10850"/>
                  </a:cubicBezTo>
                  <a:lnTo>
                    <a:pt x="40689" y="10850"/>
                  </a:lnTo>
                  <a:cubicBezTo>
                    <a:pt x="37933" y="10764"/>
                    <a:pt x="35578" y="12805"/>
                    <a:pt x="35264" y="15544"/>
                  </a:cubicBezTo>
                  <a:lnTo>
                    <a:pt x="25748" y="53262"/>
                  </a:lnTo>
                  <a:cubicBezTo>
                    <a:pt x="25585" y="53882"/>
                    <a:pt x="25486" y="54515"/>
                    <a:pt x="25447" y="55156"/>
                  </a:cubicBezTo>
                  <a:cubicBezTo>
                    <a:pt x="25447" y="57008"/>
                    <a:pt x="26566" y="57955"/>
                    <a:pt x="28805" y="57955"/>
                  </a:cubicBezTo>
                  <a:lnTo>
                    <a:pt x="51669" y="57955"/>
                  </a:lnTo>
                  <a:cubicBezTo>
                    <a:pt x="54407" y="58015"/>
                    <a:pt x="56741" y="55983"/>
                    <a:pt x="57051" y="53262"/>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7" name="Google Shape;987;g25596b3ebeb_40_182"/>
            <p:cNvSpPr/>
            <p:nvPr/>
          </p:nvSpPr>
          <p:spPr>
            <a:xfrm>
              <a:off x="1930661" y="3765655"/>
              <a:ext cx="102347" cy="94812"/>
            </a:xfrm>
            <a:custGeom>
              <a:avLst/>
              <a:gdLst/>
              <a:ahLst/>
              <a:cxnLst/>
              <a:rect l="l" t="t" r="r" b="b"/>
              <a:pathLst>
                <a:path w="102347" h="94812" extrusionOk="0">
                  <a:moveTo>
                    <a:pt x="101572" y="17740"/>
                  </a:moveTo>
                  <a:lnTo>
                    <a:pt x="93219" y="50937"/>
                  </a:lnTo>
                  <a:cubicBezTo>
                    <a:pt x="90205" y="62821"/>
                    <a:pt x="83230" y="68762"/>
                    <a:pt x="72293" y="68762"/>
                  </a:cubicBezTo>
                  <a:lnTo>
                    <a:pt x="40560" y="68762"/>
                  </a:lnTo>
                  <a:cubicBezTo>
                    <a:pt x="38777" y="68943"/>
                    <a:pt x="37021" y="68237"/>
                    <a:pt x="35867" y="66868"/>
                  </a:cubicBezTo>
                  <a:cubicBezTo>
                    <a:pt x="34958" y="65296"/>
                    <a:pt x="34403" y="63548"/>
                    <a:pt x="34231" y="61744"/>
                  </a:cubicBezTo>
                  <a:lnTo>
                    <a:pt x="33671" y="61744"/>
                  </a:lnTo>
                  <a:lnTo>
                    <a:pt x="28848" y="80905"/>
                  </a:lnTo>
                  <a:cubicBezTo>
                    <a:pt x="27643" y="85443"/>
                    <a:pt x="27006" y="90114"/>
                    <a:pt x="26954" y="94812"/>
                  </a:cubicBezTo>
                  <a:lnTo>
                    <a:pt x="0" y="94812"/>
                  </a:lnTo>
                  <a:lnTo>
                    <a:pt x="20194" y="13477"/>
                  </a:lnTo>
                  <a:cubicBezTo>
                    <a:pt x="21378" y="9081"/>
                    <a:pt x="22015" y="4551"/>
                    <a:pt x="22088" y="0"/>
                  </a:cubicBezTo>
                  <a:lnTo>
                    <a:pt x="47277" y="0"/>
                  </a:lnTo>
                  <a:lnTo>
                    <a:pt x="47277" y="6459"/>
                  </a:lnTo>
                  <a:cubicBezTo>
                    <a:pt x="48526" y="2726"/>
                    <a:pt x="51953" y="155"/>
                    <a:pt x="55888" y="0"/>
                  </a:cubicBezTo>
                  <a:lnTo>
                    <a:pt x="89215" y="0"/>
                  </a:lnTo>
                  <a:cubicBezTo>
                    <a:pt x="97826" y="0"/>
                    <a:pt x="102347" y="3789"/>
                    <a:pt x="102347" y="11281"/>
                  </a:cubicBezTo>
                  <a:cubicBezTo>
                    <a:pt x="102360" y="13460"/>
                    <a:pt x="102097" y="15625"/>
                    <a:pt x="101572" y="17740"/>
                  </a:cubicBezTo>
                  <a:close/>
                  <a:moveTo>
                    <a:pt x="76685" y="15544"/>
                  </a:moveTo>
                  <a:cubicBezTo>
                    <a:pt x="76879" y="14872"/>
                    <a:pt x="76982" y="14174"/>
                    <a:pt x="76986" y="13477"/>
                  </a:cubicBezTo>
                  <a:cubicBezTo>
                    <a:pt x="76986" y="11712"/>
                    <a:pt x="75781" y="10850"/>
                    <a:pt x="73327" y="10850"/>
                  </a:cubicBezTo>
                  <a:lnTo>
                    <a:pt x="50506" y="10850"/>
                  </a:lnTo>
                  <a:cubicBezTo>
                    <a:pt x="47880" y="10850"/>
                    <a:pt x="46200" y="12401"/>
                    <a:pt x="45382" y="15544"/>
                  </a:cubicBezTo>
                  <a:lnTo>
                    <a:pt x="35867" y="53262"/>
                  </a:lnTo>
                  <a:cubicBezTo>
                    <a:pt x="35707" y="53938"/>
                    <a:pt x="35621" y="54631"/>
                    <a:pt x="35608" y="55329"/>
                  </a:cubicBezTo>
                  <a:cubicBezTo>
                    <a:pt x="35608" y="57094"/>
                    <a:pt x="36814" y="57955"/>
                    <a:pt x="39268" y="57955"/>
                  </a:cubicBezTo>
                  <a:lnTo>
                    <a:pt x="61486" y="57955"/>
                  </a:lnTo>
                  <a:cubicBezTo>
                    <a:pt x="64315" y="58114"/>
                    <a:pt x="66791" y="56069"/>
                    <a:pt x="67169" y="53262"/>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8" name="Google Shape;988;g25596b3ebeb_40_182"/>
            <p:cNvSpPr/>
            <p:nvPr/>
          </p:nvSpPr>
          <p:spPr>
            <a:xfrm>
              <a:off x="2033266" y="3765655"/>
              <a:ext cx="92314" cy="68762"/>
            </a:xfrm>
            <a:custGeom>
              <a:avLst/>
              <a:gdLst/>
              <a:ahLst/>
              <a:cxnLst/>
              <a:rect l="l" t="t" r="r" b="b"/>
              <a:pathLst>
                <a:path w="92314" h="68762" extrusionOk="0">
                  <a:moveTo>
                    <a:pt x="91411" y="17740"/>
                  </a:moveTo>
                  <a:lnTo>
                    <a:pt x="85727" y="40689"/>
                  </a:lnTo>
                  <a:lnTo>
                    <a:pt x="28934" y="40689"/>
                  </a:lnTo>
                  <a:lnTo>
                    <a:pt x="25748" y="53262"/>
                  </a:lnTo>
                  <a:cubicBezTo>
                    <a:pt x="25563" y="53878"/>
                    <a:pt x="25464" y="54515"/>
                    <a:pt x="25447" y="55156"/>
                  </a:cubicBezTo>
                  <a:cubicBezTo>
                    <a:pt x="25447" y="57008"/>
                    <a:pt x="26566" y="57955"/>
                    <a:pt x="28805" y="57955"/>
                  </a:cubicBezTo>
                  <a:lnTo>
                    <a:pt x="73714" y="57955"/>
                  </a:lnTo>
                  <a:cubicBezTo>
                    <a:pt x="76375" y="57912"/>
                    <a:pt x="79027" y="57624"/>
                    <a:pt x="81637" y="57094"/>
                  </a:cubicBezTo>
                  <a:lnTo>
                    <a:pt x="76642" y="68762"/>
                  </a:lnTo>
                  <a:lnTo>
                    <a:pt x="13305" y="68762"/>
                  </a:lnTo>
                  <a:cubicBezTo>
                    <a:pt x="4435" y="68762"/>
                    <a:pt x="0" y="65016"/>
                    <a:pt x="0" y="57524"/>
                  </a:cubicBezTo>
                  <a:cubicBezTo>
                    <a:pt x="26" y="55346"/>
                    <a:pt x="319" y="53176"/>
                    <a:pt x="861" y="51066"/>
                  </a:cubicBezTo>
                  <a:lnTo>
                    <a:pt x="9214" y="17740"/>
                  </a:lnTo>
                  <a:cubicBezTo>
                    <a:pt x="12142" y="5942"/>
                    <a:pt x="19204" y="0"/>
                    <a:pt x="30398" y="0"/>
                  </a:cubicBezTo>
                  <a:lnTo>
                    <a:pt x="78967" y="0"/>
                  </a:lnTo>
                  <a:cubicBezTo>
                    <a:pt x="87837" y="0"/>
                    <a:pt x="92315" y="3789"/>
                    <a:pt x="92315" y="11281"/>
                  </a:cubicBezTo>
                  <a:cubicBezTo>
                    <a:pt x="92272" y="13464"/>
                    <a:pt x="91966" y="15630"/>
                    <a:pt x="91411" y="17740"/>
                  </a:cubicBezTo>
                  <a:close/>
                  <a:moveTo>
                    <a:pt x="66566" y="15544"/>
                  </a:moveTo>
                  <a:cubicBezTo>
                    <a:pt x="66722" y="14911"/>
                    <a:pt x="66808" y="14261"/>
                    <a:pt x="66825" y="13606"/>
                  </a:cubicBezTo>
                  <a:cubicBezTo>
                    <a:pt x="66825" y="11755"/>
                    <a:pt x="65705" y="10850"/>
                    <a:pt x="63466" y="10850"/>
                  </a:cubicBezTo>
                  <a:lnTo>
                    <a:pt x="40646" y="10850"/>
                  </a:lnTo>
                  <a:cubicBezTo>
                    <a:pt x="37908" y="10790"/>
                    <a:pt x="35574" y="12822"/>
                    <a:pt x="35264" y="15544"/>
                  </a:cubicBezTo>
                  <a:lnTo>
                    <a:pt x="31604" y="29882"/>
                  </a:lnTo>
                  <a:lnTo>
                    <a:pt x="62821" y="29882"/>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9" name="Google Shape;989;g25596b3ebeb_40_182"/>
            <p:cNvSpPr/>
            <p:nvPr/>
          </p:nvSpPr>
          <p:spPr>
            <a:xfrm>
              <a:off x="2120716" y="3765612"/>
              <a:ext cx="75522" cy="68762"/>
            </a:xfrm>
            <a:custGeom>
              <a:avLst/>
              <a:gdLst/>
              <a:ahLst/>
              <a:cxnLst/>
              <a:rect l="l" t="t" r="r" b="b"/>
              <a:pathLst>
                <a:path w="75522" h="68762" extrusionOk="0">
                  <a:moveTo>
                    <a:pt x="75522" y="43"/>
                  </a:moveTo>
                  <a:lnTo>
                    <a:pt x="71690" y="15285"/>
                  </a:lnTo>
                  <a:cubicBezTo>
                    <a:pt x="66653" y="14218"/>
                    <a:pt x="61512" y="13727"/>
                    <a:pt x="56362" y="13821"/>
                  </a:cubicBezTo>
                  <a:lnTo>
                    <a:pt x="45210" y="13821"/>
                  </a:lnTo>
                  <a:cubicBezTo>
                    <a:pt x="42394" y="13658"/>
                    <a:pt x="39923" y="15681"/>
                    <a:pt x="39527" y="18472"/>
                  </a:cubicBezTo>
                  <a:lnTo>
                    <a:pt x="30312" y="55329"/>
                  </a:lnTo>
                  <a:cubicBezTo>
                    <a:pt x="29128" y="59712"/>
                    <a:pt x="28495" y="64224"/>
                    <a:pt x="28418" y="68762"/>
                  </a:cubicBezTo>
                  <a:lnTo>
                    <a:pt x="0" y="68762"/>
                  </a:lnTo>
                  <a:cubicBezTo>
                    <a:pt x="2067" y="64457"/>
                    <a:pt x="3694" y="59957"/>
                    <a:pt x="4865" y="55329"/>
                  </a:cubicBezTo>
                  <a:lnTo>
                    <a:pt x="15070" y="13908"/>
                  </a:lnTo>
                  <a:cubicBezTo>
                    <a:pt x="16306" y="9369"/>
                    <a:pt x="16999" y="4702"/>
                    <a:pt x="17137" y="0"/>
                  </a:cubicBezTo>
                  <a:lnTo>
                    <a:pt x="41550" y="0"/>
                  </a:lnTo>
                  <a:lnTo>
                    <a:pt x="40689" y="7492"/>
                  </a:lnTo>
                  <a:lnTo>
                    <a:pt x="40990" y="7492"/>
                  </a:lnTo>
                  <a:cubicBezTo>
                    <a:pt x="42756" y="2497"/>
                    <a:pt x="47062" y="0"/>
                    <a:pt x="53908"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0" name="Google Shape;990;g25596b3ebeb_40_182"/>
            <p:cNvSpPr/>
            <p:nvPr/>
          </p:nvSpPr>
          <p:spPr>
            <a:xfrm>
              <a:off x="2193439" y="3765353"/>
              <a:ext cx="91628" cy="68934"/>
            </a:xfrm>
            <a:custGeom>
              <a:avLst/>
              <a:gdLst/>
              <a:ahLst/>
              <a:cxnLst/>
              <a:rect l="l" t="t" r="r" b="b"/>
              <a:pathLst>
                <a:path w="91628" h="68934" extrusionOk="0">
                  <a:moveTo>
                    <a:pt x="90851" y="18170"/>
                  </a:moveTo>
                  <a:lnTo>
                    <a:pt x="81034" y="56922"/>
                  </a:lnTo>
                  <a:cubicBezTo>
                    <a:pt x="80069" y="60840"/>
                    <a:pt x="79579" y="64857"/>
                    <a:pt x="79570" y="68892"/>
                  </a:cubicBezTo>
                  <a:lnTo>
                    <a:pt x="56319" y="68892"/>
                  </a:lnTo>
                  <a:lnTo>
                    <a:pt x="56319" y="61787"/>
                  </a:lnTo>
                  <a:cubicBezTo>
                    <a:pt x="54226" y="65985"/>
                    <a:pt x="50024" y="68724"/>
                    <a:pt x="45339" y="68935"/>
                  </a:cubicBezTo>
                  <a:lnTo>
                    <a:pt x="12444" y="68935"/>
                  </a:lnTo>
                  <a:cubicBezTo>
                    <a:pt x="4134" y="68935"/>
                    <a:pt x="0" y="65060"/>
                    <a:pt x="0" y="57266"/>
                  </a:cubicBezTo>
                  <a:cubicBezTo>
                    <a:pt x="86" y="53705"/>
                    <a:pt x="577" y="50166"/>
                    <a:pt x="1464" y="46717"/>
                  </a:cubicBezTo>
                  <a:lnTo>
                    <a:pt x="2196" y="43488"/>
                  </a:lnTo>
                  <a:cubicBezTo>
                    <a:pt x="3156" y="37107"/>
                    <a:pt x="5920" y="31130"/>
                    <a:pt x="10162" y="26265"/>
                  </a:cubicBezTo>
                  <a:cubicBezTo>
                    <a:pt x="14131" y="22674"/>
                    <a:pt x="19372" y="20814"/>
                    <a:pt x="24715" y="21098"/>
                  </a:cubicBezTo>
                  <a:lnTo>
                    <a:pt x="61012" y="21098"/>
                  </a:lnTo>
                  <a:cubicBezTo>
                    <a:pt x="63027" y="21163"/>
                    <a:pt x="64814" y="19819"/>
                    <a:pt x="65318" y="17869"/>
                  </a:cubicBezTo>
                  <a:lnTo>
                    <a:pt x="66480" y="13176"/>
                  </a:lnTo>
                  <a:cubicBezTo>
                    <a:pt x="66954" y="11238"/>
                    <a:pt x="66050" y="10248"/>
                    <a:pt x="63682" y="10248"/>
                  </a:cubicBezTo>
                  <a:lnTo>
                    <a:pt x="23466" y="10248"/>
                  </a:lnTo>
                  <a:cubicBezTo>
                    <a:pt x="19768" y="10385"/>
                    <a:pt x="16090" y="10876"/>
                    <a:pt x="12487" y="11712"/>
                  </a:cubicBezTo>
                  <a:lnTo>
                    <a:pt x="17051" y="0"/>
                  </a:lnTo>
                  <a:lnTo>
                    <a:pt x="78020" y="0"/>
                  </a:lnTo>
                  <a:cubicBezTo>
                    <a:pt x="87105" y="0"/>
                    <a:pt x="91626" y="3789"/>
                    <a:pt x="91626" y="11281"/>
                  </a:cubicBezTo>
                  <a:cubicBezTo>
                    <a:pt x="91656" y="13602"/>
                    <a:pt x="91398" y="15914"/>
                    <a:pt x="90851" y="18170"/>
                  </a:cubicBezTo>
                  <a:close/>
                  <a:moveTo>
                    <a:pt x="61959" y="32207"/>
                  </a:moveTo>
                  <a:lnTo>
                    <a:pt x="34833" y="32207"/>
                  </a:lnTo>
                  <a:cubicBezTo>
                    <a:pt x="32078" y="32121"/>
                    <a:pt x="29722" y="34162"/>
                    <a:pt x="29408" y="36900"/>
                  </a:cubicBezTo>
                  <a:lnTo>
                    <a:pt x="25102" y="53736"/>
                  </a:lnTo>
                  <a:cubicBezTo>
                    <a:pt x="24947" y="54355"/>
                    <a:pt x="24861" y="54993"/>
                    <a:pt x="24844" y="55630"/>
                  </a:cubicBezTo>
                  <a:cubicBezTo>
                    <a:pt x="24844" y="57395"/>
                    <a:pt x="25791" y="58256"/>
                    <a:pt x="27772" y="58256"/>
                  </a:cubicBezTo>
                  <a:lnTo>
                    <a:pt x="51023" y="58256"/>
                  </a:lnTo>
                  <a:cubicBezTo>
                    <a:pt x="53718" y="58351"/>
                    <a:pt x="56056" y="56405"/>
                    <a:pt x="56448" y="5373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1" name="Google Shape;991;g25596b3ebeb_40_182"/>
            <p:cNvSpPr/>
            <p:nvPr/>
          </p:nvSpPr>
          <p:spPr>
            <a:xfrm>
              <a:off x="2281793" y="3740811"/>
              <a:ext cx="97395" cy="93606"/>
            </a:xfrm>
            <a:custGeom>
              <a:avLst/>
              <a:gdLst/>
              <a:ahLst/>
              <a:cxnLst/>
              <a:rect l="l" t="t" r="r" b="b"/>
              <a:pathLst>
                <a:path w="97395" h="93606" extrusionOk="0">
                  <a:moveTo>
                    <a:pt x="96405" y="42713"/>
                  </a:moveTo>
                  <a:lnTo>
                    <a:pt x="88095" y="75910"/>
                  </a:lnTo>
                  <a:cubicBezTo>
                    <a:pt x="85223" y="87708"/>
                    <a:pt x="78248" y="93606"/>
                    <a:pt x="67169" y="93606"/>
                  </a:cubicBezTo>
                  <a:lnTo>
                    <a:pt x="34101" y="93606"/>
                  </a:lnTo>
                  <a:cubicBezTo>
                    <a:pt x="30571" y="93606"/>
                    <a:pt x="28848" y="91497"/>
                    <a:pt x="28848" y="87191"/>
                  </a:cubicBezTo>
                  <a:lnTo>
                    <a:pt x="28547" y="87191"/>
                  </a:lnTo>
                  <a:lnTo>
                    <a:pt x="25447" y="93606"/>
                  </a:lnTo>
                  <a:lnTo>
                    <a:pt x="0" y="93606"/>
                  </a:lnTo>
                  <a:cubicBezTo>
                    <a:pt x="2080" y="89314"/>
                    <a:pt x="3694" y="84810"/>
                    <a:pt x="4822" y="80173"/>
                  </a:cubicBezTo>
                  <a:lnTo>
                    <a:pt x="21356" y="13907"/>
                  </a:lnTo>
                  <a:cubicBezTo>
                    <a:pt x="22596" y="9369"/>
                    <a:pt x="23290" y="4702"/>
                    <a:pt x="23423" y="0"/>
                  </a:cubicBezTo>
                  <a:lnTo>
                    <a:pt x="50334" y="0"/>
                  </a:lnTo>
                  <a:lnTo>
                    <a:pt x="42497" y="31905"/>
                  </a:lnTo>
                  <a:lnTo>
                    <a:pt x="43100" y="31905"/>
                  </a:lnTo>
                  <a:cubicBezTo>
                    <a:pt x="46114" y="27212"/>
                    <a:pt x="49387" y="24844"/>
                    <a:pt x="52874" y="24844"/>
                  </a:cubicBezTo>
                  <a:lnTo>
                    <a:pt x="84478" y="24844"/>
                  </a:lnTo>
                  <a:cubicBezTo>
                    <a:pt x="93090" y="24844"/>
                    <a:pt x="97396" y="28590"/>
                    <a:pt x="97396" y="35996"/>
                  </a:cubicBezTo>
                  <a:cubicBezTo>
                    <a:pt x="97335" y="38265"/>
                    <a:pt x="97004" y="40521"/>
                    <a:pt x="96405" y="42713"/>
                  </a:cubicBezTo>
                  <a:close/>
                  <a:moveTo>
                    <a:pt x="71561" y="40388"/>
                  </a:moveTo>
                  <a:cubicBezTo>
                    <a:pt x="71725" y="39755"/>
                    <a:pt x="71811" y="39105"/>
                    <a:pt x="71819" y="38450"/>
                  </a:cubicBezTo>
                  <a:cubicBezTo>
                    <a:pt x="71819" y="36599"/>
                    <a:pt x="70614" y="35694"/>
                    <a:pt x="68160" y="35694"/>
                  </a:cubicBezTo>
                  <a:lnTo>
                    <a:pt x="45942" y="35694"/>
                  </a:lnTo>
                  <a:cubicBezTo>
                    <a:pt x="43113" y="35535"/>
                    <a:pt x="40637" y="37580"/>
                    <a:pt x="40259" y="40388"/>
                  </a:cubicBezTo>
                  <a:lnTo>
                    <a:pt x="30743" y="78106"/>
                  </a:lnTo>
                  <a:cubicBezTo>
                    <a:pt x="30558" y="78722"/>
                    <a:pt x="30459" y="79359"/>
                    <a:pt x="30442" y="80000"/>
                  </a:cubicBezTo>
                  <a:cubicBezTo>
                    <a:pt x="30442" y="81852"/>
                    <a:pt x="31475" y="82799"/>
                    <a:pt x="33499" y="82799"/>
                  </a:cubicBezTo>
                  <a:lnTo>
                    <a:pt x="56319" y="82799"/>
                  </a:lnTo>
                  <a:cubicBezTo>
                    <a:pt x="59156" y="82963"/>
                    <a:pt x="61645" y="80922"/>
                    <a:pt x="62046" y="78106"/>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2" name="Google Shape;992;g25596b3ebeb_40_182"/>
            <p:cNvSpPr/>
            <p:nvPr/>
          </p:nvSpPr>
          <p:spPr>
            <a:xfrm>
              <a:off x="2375787" y="3742576"/>
              <a:ext cx="49817" cy="91841"/>
            </a:xfrm>
            <a:custGeom>
              <a:avLst/>
              <a:gdLst/>
              <a:ahLst/>
              <a:cxnLst/>
              <a:rect l="l" t="t" r="r" b="b"/>
              <a:pathLst>
                <a:path w="49817" h="91841" extrusionOk="0">
                  <a:moveTo>
                    <a:pt x="43962" y="23079"/>
                  </a:moveTo>
                  <a:lnTo>
                    <a:pt x="30312" y="78407"/>
                  </a:lnTo>
                  <a:cubicBezTo>
                    <a:pt x="29128" y="82791"/>
                    <a:pt x="28495" y="87303"/>
                    <a:pt x="28418" y="91841"/>
                  </a:cubicBezTo>
                  <a:lnTo>
                    <a:pt x="0" y="91841"/>
                  </a:lnTo>
                  <a:cubicBezTo>
                    <a:pt x="2067" y="87535"/>
                    <a:pt x="3694" y="83036"/>
                    <a:pt x="4865" y="78407"/>
                  </a:cubicBezTo>
                  <a:lnTo>
                    <a:pt x="15070" y="36986"/>
                  </a:lnTo>
                  <a:cubicBezTo>
                    <a:pt x="16306" y="32448"/>
                    <a:pt x="16999" y="27781"/>
                    <a:pt x="17137" y="23079"/>
                  </a:cubicBezTo>
                  <a:close/>
                  <a:moveTo>
                    <a:pt x="49817" y="0"/>
                  </a:moveTo>
                  <a:lnTo>
                    <a:pt x="45727" y="16362"/>
                  </a:lnTo>
                  <a:lnTo>
                    <a:pt x="20280" y="16362"/>
                  </a:lnTo>
                  <a:lnTo>
                    <a:pt x="24370" y="0"/>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3" name="Google Shape;993;g25596b3ebeb_40_182"/>
            <p:cNvSpPr/>
            <p:nvPr/>
          </p:nvSpPr>
          <p:spPr>
            <a:xfrm>
              <a:off x="2414538" y="3740811"/>
              <a:ext cx="50118" cy="93606"/>
            </a:xfrm>
            <a:custGeom>
              <a:avLst/>
              <a:gdLst/>
              <a:ahLst/>
              <a:cxnLst/>
              <a:rect l="l" t="t" r="r" b="b"/>
              <a:pathLst>
                <a:path w="50118" h="93606" extrusionOk="0">
                  <a:moveTo>
                    <a:pt x="50119" y="215"/>
                  </a:moveTo>
                  <a:lnTo>
                    <a:pt x="30312" y="80173"/>
                  </a:lnTo>
                  <a:cubicBezTo>
                    <a:pt x="29128" y="84556"/>
                    <a:pt x="28495" y="89068"/>
                    <a:pt x="28418" y="93606"/>
                  </a:cubicBezTo>
                  <a:lnTo>
                    <a:pt x="0" y="93606"/>
                  </a:lnTo>
                  <a:cubicBezTo>
                    <a:pt x="2093" y="89314"/>
                    <a:pt x="3725" y="84810"/>
                    <a:pt x="4865" y="80173"/>
                  </a:cubicBezTo>
                  <a:lnTo>
                    <a:pt x="21356" y="13907"/>
                  </a:lnTo>
                  <a:cubicBezTo>
                    <a:pt x="22597" y="9369"/>
                    <a:pt x="23290" y="4702"/>
                    <a:pt x="23423"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4" name="Google Shape;994;g25596b3ebeb_40_182"/>
            <p:cNvSpPr/>
            <p:nvPr/>
          </p:nvSpPr>
          <p:spPr>
            <a:xfrm>
              <a:off x="2452946" y="3742576"/>
              <a:ext cx="49903" cy="91841"/>
            </a:xfrm>
            <a:custGeom>
              <a:avLst/>
              <a:gdLst/>
              <a:ahLst/>
              <a:cxnLst/>
              <a:rect l="l" t="t" r="r" b="b"/>
              <a:pathLst>
                <a:path w="49903" h="91841" extrusionOk="0">
                  <a:moveTo>
                    <a:pt x="44047" y="23079"/>
                  </a:moveTo>
                  <a:lnTo>
                    <a:pt x="30312" y="78407"/>
                  </a:lnTo>
                  <a:cubicBezTo>
                    <a:pt x="29120" y="82791"/>
                    <a:pt x="28465" y="87299"/>
                    <a:pt x="28375" y="91841"/>
                  </a:cubicBezTo>
                  <a:lnTo>
                    <a:pt x="0" y="91841"/>
                  </a:lnTo>
                  <a:cubicBezTo>
                    <a:pt x="2054" y="87535"/>
                    <a:pt x="3668" y="83036"/>
                    <a:pt x="4822" y="78407"/>
                  </a:cubicBezTo>
                  <a:lnTo>
                    <a:pt x="15070" y="36986"/>
                  </a:lnTo>
                  <a:cubicBezTo>
                    <a:pt x="16306" y="32448"/>
                    <a:pt x="16999" y="27781"/>
                    <a:pt x="17137" y="23079"/>
                  </a:cubicBezTo>
                  <a:close/>
                  <a:moveTo>
                    <a:pt x="49903" y="0"/>
                  </a:moveTo>
                  <a:lnTo>
                    <a:pt x="45598" y="16362"/>
                  </a:lnTo>
                  <a:lnTo>
                    <a:pt x="20151" y="16362"/>
                  </a:lnTo>
                  <a:lnTo>
                    <a:pt x="24241" y="0"/>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5" name="Google Shape;995;g25596b3ebeb_40_182"/>
            <p:cNvSpPr/>
            <p:nvPr/>
          </p:nvSpPr>
          <p:spPr>
            <a:xfrm>
              <a:off x="2504141" y="3748260"/>
              <a:ext cx="65576" cy="86157"/>
            </a:xfrm>
            <a:custGeom>
              <a:avLst/>
              <a:gdLst/>
              <a:ahLst/>
              <a:cxnLst/>
              <a:rect l="l" t="t" r="r" b="b"/>
              <a:pathLst>
                <a:path w="65576" h="86157" extrusionOk="0">
                  <a:moveTo>
                    <a:pt x="65576" y="17395"/>
                  </a:moveTo>
                  <a:lnTo>
                    <a:pt x="63079" y="27643"/>
                  </a:lnTo>
                  <a:lnTo>
                    <a:pt x="38364" y="27643"/>
                  </a:lnTo>
                  <a:lnTo>
                    <a:pt x="27987" y="69193"/>
                  </a:lnTo>
                  <a:cubicBezTo>
                    <a:pt x="27720" y="69998"/>
                    <a:pt x="27578" y="70842"/>
                    <a:pt x="27557" y="71690"/>
                  </a:cubicBezTo>
                  <a:cubicBezTo>
                    <a:pt x="27557" y="74145"/>
                    <a:pt x="29064" y="75350"/>
                    <a:pt x="32078" y="75350"/>
                  </a:cubicBezTo>
                  <a:lnTo>
                    <a:pt x="44995" y="75350"/>
                  </a:lnTo>
                  <a:cubicBezTo>
                    <a:pt x="49357" y="75497"/>
                    <a:pt x="53714" y="74958"/>
                    <a:pt x="57912" y="73757"/>
                  </a:cubicBezTo>
                  <a:lnTo>
                    <a:pt x="52659" y="86158"/>
                  </a:lnTo>
                  <a:lnTo>
                    <a:pt x="15371" y="86158"/>
                  </a:lnTo>
                  <a:cubicBezTo>
                    <a:pt x="6760" y="86158"/>
                    <a:pt x="2454" y="82196"/>
                    <a:pt x="2454" y="74188"/>
                  </a:cubicBezTo>
                  <a:cubicBezTo>
                    <a:pt x="2493" y="71755"/>
                    <a:pt x="2837" y="69339"/>
                    <a:pt x="3488" y="66997"/>
                  </a:cubicBezTo>
                  <a:lnTo>
                    <a:pt x="13305" y="27643"/>
                  </a:lnTo>
                  <a:lnTo>
                    <a:pt x="0" y="27643"/>
                  </a:lnTo>
                  <a:lnTo>
                    <a:pt x="2454" y="17395"/>
                  </a:lnTo>
                  <a:lnTo>
                    <a:pt x="15802" y="17395"/>
                  </a:lnTo>
                  <a:lnTo>
                    <a:pt x="19290" y="3358"/>
                  </a:lnTo>
                  <a:lnTo>
                    <a:pt x="45641" y="0"/>
                  </a:lnTo>
                  <a:lnTo>
                    <a:pt x="41335" y="17223"/>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6" name="Google Shape;996;g25596b3ebeb_40_182"/>
            <p:cNvSpPr/>
            <p:nvPr/>
          </p:nvSpPr>
          <p:spPr>
            <a:xfrm>
              <a:off x="2563689" y="3765655"/>
              <a:ext cx="101830" cy="94821"/>
            </a:xfrm>
            <a:custGeom>
              <a:avLst/>
              <a:gdLst/>
              <a:ahLst/>
              <a:cxnLst/>
              <a:rect l="l" t="t" r="r" b="b"/>
              <a:pathLst>
                <a:path w="101830" h="94821" extrusionOk="0">
                  <a:moveTo>
                    <a:pt x="101830" y="0"/>
                  </a:moveTo>
                  <a:lnTo>
                    <a:pt x="82670" y="77116"/>
                  </a:lnTo>
                  <a:cubicBezTo>
                    <a:pt x="81606" y="81813"/>
                    <a:pt x="79161" y="86089"/>
                    <a:pt x="75652" y="89387"/>
                  </a:cubicBezTo>
                  <a:cubicBezTo>
                    <a:pt x="71828" y="93017"/>
                    <a:pt x="66713" y="94971"/>
                    <a:pt x="61443" y="94812"/>
                  </a:cubicBezTo>
                  <a:lnTo>
                    <a:pt x="0" y="94812"/>
                  </a:lnTo>
                  <a:lnTo>
                    <a:pt x="1335" y="82369"/>
                  </a:lnTo>
                  <a:cubicBezTo>
                    <a:pt x="6054" y="83613"/>
                    <a:pt x="10924" y="84164"/>
                    <a:pt x="15802" y="84005"/>
                  </a:cubicBezTo>
                  <a:lnTo>
                    <a:pt x="49731" y="84005"/>
                  </a:lnTo>
                  <a:cubicBezTo>
                    <a:pt x="53417" y="84211"/>
                    <a:pt x="56625" y="81512"/>
                    <a:pt x="57051" y="77847"/>
                  </a:cubicBezTo>
                  <a:lnTo>
                    <a:pt x="61012" y="61486"/>
                  </a:lnTo>
                  <a:lnTo>
                    <a:pt x="60582" y="61486"/>
                  </a:lnTo>
                  <a:cubicBezTo>
                    <a:pt x="59040" y="65641"/>
                    <a:pt x="55191" y="68495"/>
                    <a:pt x="50765" y="68762"/>
                  </a:cubicBezTo>
                  <a:lnTo>
                    <a:pt x="19892" y="68762"/>
                  </a:lnTo>
                  <a:cubicBezTo>
                    <a:pt x="11281" y="68762"/>
                    <a:pt x="6975" y="65016"/>
                    <a:pt x="6975" y="57524"/>
                  </a:cubicBezTo>
                  <a:cubicBezTo>
                    <a:pt x="7014" y="55303"/>
                    <a:pt x="7307" y="53094"/>
                    <a:pt x="7836" y="50937"/>
                  </a:cubicBezTo>
                  <a:lnTo>
                    <a:pt x="17223" y="13477"/>
                  </a:lnTo>
                  <a:cubicBezTo>
                    <a:pt x="18385" y="9076"/>
                    <a:pt x="19023" y="4551"/>
                    <a:pt x="19117" y="0"/>
                  </a:cubicBezTo>
                  <a:lnTo>
                    <a:pt x="46028" y="0"/>
                  </a:lnTo>
                  <a:lnTo>
                    <a:pt x="32724" y="53262"/>
                  </a:lnTo>
                  <a:cubicBezTo>
                    <a:pt x="32530" y="53873"/>
                    <a:pt x="32426" y="54515"/>
                    <a:pt x="32422" y="55156"/>
                  </a:cubicBezTo>
                  <a:cubicBezTo>
                    <a:pt x="32422" y="57008"/>
                    <a:pt x="33628" y="57955"/>
                    <a:pt x="36082" y="57955"/>
                  </a:cubicBezTo>
                  <a:lnTo>
                    <a:pt x="57611" y="57955"/>
                  </a:lnTo>
                  <a:cubicBezTo>
                    <a:pt x="60448" y="58119"/>
                    <a:pt x="62937" y="56078"/>
                    <a:pt x="63337" y="53262"/>
                  </a:cubicBezTo>
                  <a:lnTo>
                    <a:pt x="73283" y="13477"/>
                  </a:lnTo>
                  <a:cubicBezTo>
                    <a:pt x="74446" y="9076"/>
                    <a:pt x="75083" y="4551"/>
                    <a:pt x="75178"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7" name="Google Shape;997;g25596b3ebeb_40_182"/>
            <p:cNvSpPr/>
            <p:nvPr/>
          </p:nvSpPr>
          <p:spPr>
            <a:xfrm>
              <a:off x="1477311" y="3916355"/>
              <a:ext cx="112254" cy="93649"/>
            </a:xfrm>
            <a:custGeom>
              <a:avLst/>
              <a:gdLst/>
              <a:ahLst/>
              <a:cxnLst/>
              <a:rect l="l" t="t" r="r" b="b"/>
              <a:pathLst>
                <a:path w="112254" h="93649" extrusionOk="0">
                  <a:moveTo>
                    <a:pt x="111648" y="17395"/>
                  </a:moveTo>
                  <a:lnTo>
                    <a:pt x="106696" y="37288"/>
                  </a:lnTo>
                  <a:cubicBezTo>
                    <a:pt x="104844" y="46028"/>
                    <a:pt x="97322" y="52418"/>
                    <a:pt x="88397" y="52831"/>
                  </a:cubicBezTo>
                  <a:lnTo>
                    <a:pt x="92702" y="81637"/>
                  </a:lnTo>
                  <a:cubicBezTo>
                    <a:pt x="93124" y="85934"/>
                    <a:pt x="94601" y="90063"/>
                    <a:pt x="97008" y="93650"/>
                  </a:cubicBezTo>
                  <a:lnTo>
                    <a:pt x="65835" y="93650"/>
                  </a:lnTo>
                  <a:lnTo>
                    <a:pt x="59979" y="52358"/>
                  </a:lnTo>
                  <a:lnTo>
                    <a:pt x="39527" y="52358"/>
                  </a:lnTo>
                  <a:lnTo>
                    <a:pt x="32207" y="81637"/>
                  </a:lnTo>
                  <a:cubicBezTo>
                    <a:pt x="31212" y="85559"/>
                    <a:pt x="30820" y="89611"/>
                    <a:pt x="31044" y="93650"/>
                  </a:cubicBezTo>
                  <a:lnTo>
                    <a:pt x="0" y="93650"/>
                  </a:lnTo>
                  <a:cubicBezTo>
                    <a:pt x="1821" y="89753"/>
                    <a:pt x="3389" y="85740"/>
                    <a:pt x="4693" y="81637"/>
                  </a:cubicBezTo>
                  <a:lnTo>
                    <a:pt x="22131" y="12013"/>
                  </a:lnTo>
                  <a:cubicBezTo>
                    <a:pt x="23040" y="8073"/>
                    <a:pt x="23471" y="4043"/>
                    <a:pt x="23423" y="0"/>
                  </a:cubicBezTo>
                  <a:lnTo>
                    <a:pt x="97783" y="0"/>
                  </a:lnTo>
                  <a:cubicBezTo>
                    <a:pt x="107428" y="0"/>
                    <a:pt x="112250" y="4004"/>
                    <a:pt x="112250" y="12013"/>
                  </a:cubicBezTo>
                  <a:cubicBezTo>
                    <a:pt x="112285" y="13826"/>
                    <a:pt x="112082" y="15634"/>
                    <a:pt x="111648" y="17395"/>
                  </a:cubicBezTo>
                  <a:close/>
                  <a:moveTo>
                    <a:pt x="84866" y="17998"/>
                  </a:moveTo>
                  <a:cubicBezTo>
                    <a:pt x="85137" y="17145"/>
                    <a:pt x="85296" y="16263"/>
                    <a:pt x="85340" y="15371"/>
                  </a:cubicBezTo>
                  <a:cubicBezTo>
                    <a:pt x="85340" y="13132"/>
                    <a:pt x="83962" y="12013"/>
                    <a:pt x="81034" y="12013"/>
                  </a:cubicBezTo>
                  <a:lnTo>
                    <a:pt x="49258" y="12013"/>
                  </a:lnTo>
                  <a:lnTo>
                    <a:pt x="42239" y="40388"/>
                  </a:lnTo>
                  <a:lnTo>
                    <a:pt x="73972" y="40388"/>
                  </a:lnTo>
                  <a:cubicBezTo>
                    <a:pt x="77288" y="40388"/>
                    <a:pt x="79484" y="38278"/>
                    <a:pt x="80560" y="34101"/>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8" name="Google Shape;998;g25596b3ebeb_40_182"/>
            <p:cNvSpPr/>
            <p:nvPr/>
          </p:nvSpPr>
          <p:spPr>
            <a:xfrm>
              <a:off x="1585169" y="3941242"/>
              <a:ext cx="92314" cy="68762"/>
            </a:xfrm>
            <a:custGeom>
              <a:avLst/>
              <a:gdLst/>
              <a:ahLst/>
              <a:cxnLst/>
              <a:rect l="l" t="t" r="r" b="b"/>
              <a:pathLst>
                <a:path w="92314" h="68762" extrusionOk="0">
                  <a:moveTo>
                    <a:pt x="91411" y="17696"/>
                  </a:moveTo>
                  <a:lnTo>
                    <a:pt x="85727" y="40646"/>
                  </a:lnTo>
                  <a:lnTo>
                    <a:pt x="28978" y="40646"/>
                  </a:lnTo>
                  <a:lnTo>
                    <a:pt x="25748" y="53219"/>
                  </a:lnTo>
                  <a:cubicBezTo>
                    <a:pt x="25563" y="53847"/>
                    <a:pt x="25464" y="54502"/>
                    <a:pt x="25447" y="55156"/>
                  </a:cubicBezTo>
                  <a:cubicBezTo>
                    <a:pt x="25447" y="57008"/>
                    <a:pt x="26566" y="57912"/>
                    <a:pt x="28805" y="57912"/>
                  </a:cubicBezTo>
                  <a:lnTo>
                    <a:pt x="73714" y="57912"/>
                  </a:lnTo>
                  <a:cubicBezTo>
                    <a:pt x="76375" y="57873"/>
                    <a:pt x="79027" y="57585"/>
                    <a:pt x="81637" y="57051"/>
                  </a:cubicBezTo>
                  <a:lnTo>
                    <a:pt x="76642" y="68762"/>
                  </a:lnTo>
                  <a:lnTo>
                    <a:pt x="13305" y="68762"/>
                  </a:lnTo>
                  <a:cubicBezTo>
                    <a:pt x="4435" y="68762"/>
                    <a:pt x="0" y="64973"/>
                    <a:pt x="0" y="57481"/>
                  </a:cubicBezTo>
                  <a:cubicBezTo>
                    <a:pt x="47" y="55303"/>
                    <a:pt x="340" y="53137"/>
                    <a:pt x="861" y="51023"/>
                  </a:cubicBezTo>
                  <a:lnTo>
                    <a:pt x="9214" y="17696"/>
                  </a:lnTo>
                  <a:cubicBezTo>
                    <a:pt x="12086" y="5899"/>
                    <a:pt x="19160" y="0"/>
                    <a:pt x="30442" y="0"/>
                  </a:cubicBezTo>
                  <a:lnTo>
                    <a:pt x="79010" y="0"/>
                  </a:lnTo>
                  <a:cubicBezTo>
                    <a:pt x="87880" y="0"/>
                    <a:pt x="92315" y="3746"/>
                    <a:pt x="92315" y="11238"/>
                  </a:cubicBezTo>
                  <a:cubicBezTo>
                    <a:pt x="92272" y="13421"/>
                    <a:pt x="91966" y="15587"/>
                    <a:pt x="91411" y="17696"/>
                  </a:cubicBezTo>
                  <a:close/>
                  <a:moveTo>
                    <a:pt x="66567" y="15501"/>
                  </a:moveTo>
                  <a:cubicBezTo>
                    <a:pt x="66730" y="14881"/>
                    <a:pt x="66829" y="14248"/>
                    <a:pt x="66868" y="13606"/>
                  </a:cubicBezTo>
                  <a:cubicBezTo>
                    <a:pt x="66868" y="11755"/>
                    <a:pt x="65748" y="10807"/>
                    <a:pt x="63466" y="10807"/>
                  </a:cubicBezTo>
                  <a:lnTo>
                    <a:pt x="40646" y="10807"/>
                  </a:lnTo>
                  <a:cubicBezTo>
                    <a:pt x="37908" y="10747"/>
                    <a:pt x="35574" y="12779"/>
                    <a:pt x="35264" y="15501"/>
                  </a:cubicBezTo>
                  <a:lnTo>
                    <a:pt x="31604" y="29839"/>
                  </a:lnTo>
                  <a:lnTo>
                    <a:pt x="63122" y="29839"/>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9" name="Google Shape;999;g25596b3ebeb_40_182"/>
            <p:cNvSpPr/>
            <p:nvPr/>
          </p:nvSpPr>
          <p:spPr>
            <a:xfrm>
              <a:off x="1676322" y="3941027"/>
              <a:ext cx="91281" cy="68848"/>
            </a:xfrm>
            <a:custGeom>
              <a:avLst/>
              <a:gdLst/>
              <a:ahLst/>
              <a:cxnLst/>
              <a:rect l="l" t="t" r="r" b="b"/>
              <a:pathLst>
                <a:path w="91281" h="68848" extrusionOk="0">
                  <a:moveTo>
                    <a:pt x="91281" y="215"/>
                  </a:moveTo>
                  <a:lnTo>
                    <a:pt x="90248" y="12056"/>
                  </a:lnTo>
                  <a:cubicBezTo>
                    <a:pt x="85938" y="10756"/>
                    <a:pt x="81439" y="10217"/>
                    <a:pt x="76943" y="10463"/>
                  </a:cubicBezTo>
                  <a:lnTo>
                    <a:pt x="41507" y="10463"/>
                  </a:lnTo>
                  <a:cubicBezTo>
                    <a:pt x="39031" y="10144"/>
                    <a:pt x="36732" y="11802"/>
                    <a:pt x="36254" y="14252"/>
                  </a:cubicBezTo>
                  <a:lnTo>
                    <a:pt x="35393" y="17912"/>
                  </a:lnTo>
                  <a:cubicBezTo>
                    <a:pt x="35359" y="18342"/>
                    <a:pt x="35359" y="18773"/>
                    <a:pt x="35393" y="19204"/>
                  </a:cubicBezTo>
                  <a:cubicBezTo>
                    <a:pt x="35393" y="20969"/>
                    <a:pt x="36513" y="21873"/>
                    <a:pt x="38795" y="21873"/>
                  </a:cubicBezTo>
                  <a:lnTo>
                    <a:pt x="71001" y="21873"/>
                  </a:lnTo>
                  <a:cubicBezTo>
                    <a:pt x="80259" y="21873"/>
                    <a:pt x="84909" y="25318"/>
                    <a:pt x="84909" y="32250"/>
                  </a:cubicBezTo>
                  <a:cubicBezTo>
                    <a:pt x="84758" y="33804"/>
                    <a:pt x="84422" y="35337"/>
                    <a:pt x="83919" y="36814"/>
                  </a:cubicBezTo>
                  <a:lnTo>
                    <a:pt x="79613" y="54037"/>
                  </a:lnTo>
                  <a:cubicBezTo>
                    <a:pt x="77202" y="63910"/>
                    <a:pt x="70325" y="68849"/>
                    <a:pt x="58989" y="68849"/>
                  </a:cubicBezTo>
                  <a:lnTo>
                    <a:pt x="0" y="68849"/>
                  </a:lnTo>
                  <a:lnTo>
                    <a:pt x="990" y="56965"/>
                  </a:lnTo>
                  <a:cubicBezTo>
                    <a:pt x="5059" y="58287"/>
                    <a:pt x="9335" y="58842"/>
                    <a:pt x="13606" y="58601"/>
                  </a:cubicBezTo>
                  <a:lnTo>
                    <a:pt x="48569" y="58601"/>
                  </a:lnTo>
                  <a:cubicBezTo>
                    <a:pt x="51527" y="58928"/>
                    <a:pt x="54252" y="56952"/>
                    <a:pt x="54855" y="54037"/>
                  </a:cubicBezTo>
                  <a:lnTo>
                    <a:pt x="55845" y="49946"/>
                  </a:lnTo>
                  <a:cubicBezTo>
                    <a:pt x="56534" y="47148"/>
                    <a:pt x="55027" y="45641"/>
                    <a:pt x="51540" y="45641"/>
                  </a:cubicBezTo>
                  <a:lnTo>
                    <a:pt x="18773" y="45641"/>
                  </a:lnTo>
                  <a:cubicBezTo>
                    <a:pt x="11066" y="45641"/>
                    <a:pt x="7234" y="41981"/>
                    <a:pt x="7234" y="34661"/>
                  </a:cubicBezTo>
                  <a:cubicBezTo>
                    <a:pt x="7281" y="32233"/>
                    <a:pt x="7613" y="29821"/>
                    <a:pt x="8224" y="27470"/>
                  </a:cubicBezTo>
                  <a:lnTo>
                    <a:pt x="10721" y="17696"/>
                  </a:lnTo>
                  <a:cubicBezTo>
                    <a:pt x="13735" y="5899"/>
                    <a:pt x="20224" y="0"/>
                    <a:pt x="30183"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0" name="Google Shape;1000;g25596b3ebeb_40_182"/>
            <p:cNvSpPr/>
            <p:nvPr/>
          </p:nvSpPr>
          <p:spPr>
            <a:xfrm>
              <a:off x="1766139" y="3941242"/>
              <a:ext cx="92314" cy="68762"/>
            </a:xfrm>
            <a:custGeom>
              <a:avLst/>
              <a:gdLst/>
              <a:ahLst/>
              <a:cxnLst/>
              <a:rect l="l" t="t" r="r" b="b"/>
              <a:pathLst>
                <a:path w="92314" h="68762" extrusionOk="0">
                  <a:moveTo>
                    <a:pt x="91411" y="17696"/>
                  </a:moveTo>
                  <a:lnTo>
                    <a:pt x="83101" y="51023"/>
                  </a:lnTo>
                  <a:cubicBezTo>
                    <a:pt x="80173" y="62864"/>
                    <a:pt x="73068" y="68762"/>
                    <a:pt x="61873" y="68762"/>
                  </a:cubicBezTo>
                  <a:lnTo>
                    <a:pt x="13305" y="68762"/>
                  </a:lnTo>
                  <a:cubicBezTo>
                    <a:pt x="4435" y="68762"/>
                    <a:pt x="0" y="64973"/>
                    <a:pt x="0" y="57481"/>
                  </a:cubicBezTo>
                  <a:cubicBezTo>
                    <a:pt x="26" y="55303"/>
                    <a:pt x="319" y="53133"/>
                    <a:pt x="861" y="51023"/>
                  </a:cubicBezTo>
                  <a:lnTo>
                    <a:pt x="9214" y="17696"/>
                  </a:lnTo>
                  <a:cubicBezTo>
                    <a:pt x="12086" y="5899"/>
                    <a:pt x="19148" y="0"/>
                    <a:pt x="30398" y="0"/>
                  </a:cubicBezTo>
                  <a:lnTo>
                    <a:pt x="78967" y="0"/>
                  </a:lnTo>
                  <a:cubicBezTo>
                    <a:pt x="87837" y="0"/>
                    <a:pt x="92315" y="3746"/>
                    <a:pt x="92315" y="11238"/>
                  </a:cubicBezTo>
                  <a:cubicBezTo>
                    <a:pt x="92272" y="13421"/>
                    <a:pt x="91966" y="15587"/>
                    <a:pt x="91411" y="17696"/>
                  </a:cubicBezTo>
                  <a:close/>
                  <a:moveTo>
                    <a:pt x="66567" y="15501"/>
                  </a:moveTo>
                  <a:cubicBezTo>
                    <a:pt x="66717" y="14881"/>
                    <a:pt x="66803" y="14243"/>
                    <a:pt x="66825" y="13606"/>
                  </a:cubicBezTo>
                  <a:cubicBezTo>
                    <a:pt x="66825" y="11755"/>
                    <a:pt x="65705" y="10807"/>
                    <a:pt x="63466" y="10807"/>
                  </a:cubicBezTo>
                  <a:lnTo>
                    <a:pt x="40646" y="10807"/>
                  </a:lnTo>
                  <a:cubicBezTo>
                    <a:pt x="37908" y="10747"/>
                    <a:pt x="35574" y="12779"/>
                    <a:pt x="35264" y="15501"/>
                  </a:cubicBezTo>
                  <a:lnTo>
                    <a:pt x="25748" y="53219"/>
                  </a:lnTo>
                  <a:cubicBezTo>
                    <a:pt x="25563" y="53847"/>
                    <a:pt x="25464" y="54502"/>
                    <a:pt x="25447" y="55156"/>
                  </a:cubicBezTo>
                  <a:cubicBezTo>
                    <a:pt x="25447" y="57008"/>
                    <a:pt x="26566" y="57912"/>
                    <a:pt x="28805" y="57912"/>
                  </a:cubicBezTo>
                  <a:lnTo>
                    <a:pt x="51626" y="57912"/>
                  </a:lnTo>
                  <a:cubicBezTo>
                    <a:pt x="54381" y="57998"/>
                    <a:pt x="56737" y="55957"/>
                    <a:pt x="57051" y="53219"/>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1" name="Google Shape;1001;g25596b3ebeb_40_182"/>
            <p:cNvSpPr/>
            <p:nvPr/>
          </p:nvSpPr>
          <p:spPr>
            <a:xfrm>
              <a:off x="1858669" y="3941242"/>
              <a:ext cx="94855" cy="68762"/>
            </a:xfrm>
            <a:custGeom>
              <a:avLst/>
              <a:gdLst/>
              <a:ahLst/>
              <a:cxnLst/>
              <a:rect l="l" t="t" r="r" b="b"/>
              <a:pathLst>
                <a:path w="94855" h="68762" extrusionOk="0">
                  <a:moveTo>
                    <a:pt x="94855" y="0"/>
                  </a:moveTo>
                  <a:lnTo>
                    <a:pt x="81249" y="54855"/>
                  </a:lnTo>
                  <a:cubicBezTo>
                    <a:pt x="80000" y="59389"/>
                    <a:pt x="79307" y="64061"/>
                    <a:pt x="79182" y="68762"/>
                  </a:cubicBezTo>
                  <a:lnTo>
                    <a:pt x="53735" y="68762"/>
                  </a:lnTo>
                  <a:lnTo>
                    <a:pt x="54898" y="61701"/>
                  </a:lnTo>
                  <a:lnTo>
                    <a:pt x="54640" y="61701"/>
                  </a:lnTo>
                  <a:cubicBezTo>
                    <a:pt x="53055" y="65791"/>
                    <a:pt x="49206" y="68564"/>
                    <a:pt x="44823" y="68762"/>
                  </a:cubicBezTo>
                  <a:lnTo>
                    <a:pt x="12917" y="68762"/>
                  </a:lnTo>
                  <a:cubicBezTo>
                    <a:pt x="4306" y="68762"/>
                    <a:pt x="0" y="64973"/>
                    <a:pt x="0" y="57481"/>
                  </a:cubicBezTo>
                  <a:cubicBezTo>
                    <a:pt x="43" y="55260"/>
                    <a:pt x="332" y="53051"/>
                    <a:pt x="861" y="50894"/>
                  </a:cubicBezTo>
                  <a:lnTo>
                    <a:pt x="10248" y="13434"/>
                  </a:lnTo>
                  <a:cubicBezTo>
                    <a:pt x="11410" y="9046"/>
                    <a:pt x="12047" y="4538"/>
                    <a:pt x="12142" y="0"/>
                  </a:cubicBezTo>
                  <a:lnTo>
                    <a:pt x="39053" y="0"/>
                  </a:lnTo>
                  <a:lnTo>
                    <a:pt x="25748" y="53219"/>
                  </a:lnTo>
                  <a:cubicBezTo>
                    <a:pt x="25550" y="53847"/>
                    <a:pt x="25447" y="54498"/>
                    <a:pt x="25447" y="55156"/>
                  </a:cubicBezTo>
                  <a:cubicBezTo>
                    <a:pt x="25447" y="57008"/>
                    <a:pt x="26652" y="57912"/>
                    <a:pt x="29107" y="57912"/>
                  </a:cubicBezTo>
                  <a:lnTo>
                    <a:pt x="50635" y="57912"/>
                  </a:lnTo>
                  <a:cubicBezTo>
                    <a:pt x="53469" y="58054"/>
                    <a:pt x="55944" y="56022"/>
                    <a:pt x="56362" y="53219"/>
                  </a:cubicBezTo>
                  <a:lnTo>
                    <a:pt x="66308" y="13434"/>
                  </a:lnTo>
                  <a:cubicBezTo>
                    <a:pt x="67471" y="9046"/>
                    <a:pt x="68108" y="4538"/>
                    <a:pt x="68203"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2" name="Google Shape;1002;g25596b3ebeb_40_182"/>
            <p:cNvSpPr/>
            <p:nvPr/>
          </p:nvSpPr>
          <p:spPr>
            <a:xfrm>
              <a:off x="1945387" y="3941242"/>
              <a:ext cx="75307" cy="68762"/>
            </a:xfrm>
            <a:custGeom>
              <a:avLst/>
              <a:gdLst/>
              <a:ahLst/>
              <a:cxnLst/>
              <a:rect l="l" t="t" r="r" b="b"/>
              <a:pathLst>
                <a:path w="75307" h="68762" extrusionOk="0">
                  <a:moveTo>
                    <a:pt x="75307" y="0"/>
                  </a:moveTo>
                  <a:lnTo>
                    <a:pt x="71475" y="15070"/>
                  </a:lnTo>
                  <a:cubicBezTo>
                    <a:pt x="66424" y="13998"/>
                    <a:pt x="61266" y="13507"/>
                    <a:pt x="56104" y="13606"/>
                  </a:cubicBezTo>
                  <a:lnTo>
                    <a:pt x="44995" y="13606"/>
                  </a:lnTo>
                  <a:cubicBezTo>
                    <a:pt x="42166" y="13447"/>
                    <a:pt x="39690" y="15492"/>
                    <a:pt x="39311" y="18299"/>
                  </a:cubicBezTo>
                  <a:lnTo>
                    <a:pt x="30140" y="55286"/>
                  </a:lnTo>
                  <a:cubicBezTo>
                    <a:pt x="28943" y="59682"/>
                    <a:pt x="28293" y="64207"/>
                    <a:pt x="28202" y="68762"/>
                  </a:cubicBezTo>
                  <a:lnTo>
                    <a:pt x="0" y="68762"/>
                  </a:lnTo>
                  <a:cubicBezTo>
                    <a:pt x="2045" y="64440"/>
                    <a:pt x="3664" y="59927"/>
                    <a:pt x="4822" y="55286"/>
                  </a:cubicBezTo>
                  <a:lnTo>
                    <a:pt x="15070" y="13864"/>
                  </a:lnTo>
                  <a:cubicBezTo>
                    <a:pt x="16302" y="9339"/>
                    <a:pt x="16995" y="4685"/>
                    <a:pt x="17137" y="0"/>
                  </a:cubicBezTo>
                  <a:lnTo>
                    <a:pt x="41550" y="0"/>
                  </a:lnTo>
                  <a:lnTo>
                    <a:pt x="40689" y="7449"/>
                  </a:lnTo>
                  <a:lnTo>
                    <a:pt x="40990" y="7449"/>
                  </a:lnTo>
                  <a:cubicBezTo>
                    <a:pt x="42713" y="2454"/>
                    <a:pt x="47062" y="0"/>
                    <a:pt x="53908"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3" name="Google Shape;1003;g25596b3ebeb_40_182"/>
            <p:cNvSpPr/>
            <p:nvPr/>
          </p:nvSpPr>
          <p:spPr>
            <a:xfrm>
              <a:off x="2017292" y="3941242"/>
              <a:ext cx="83832" cy="68762"/>
            </a:xfrm>
            <a:custGeom>
              <a:avLst/>
              <a:gdLst/>
              <a:ahLst/>
              <a:cxnLst/>
              <a:rect l="l" t="t" r="r" b="b"/>
              <a:pathLst>
                <a:path w="83832" h="68762" extrusionOk="0">
                  <a:moveTo>
                    <a:pt x="83832" y="0"/>
                  </a:moveTo>
                  <a:lnTo>
                    <a:pt x="82971" y="11668"/>
                  </a:lnTo>
                  <a:cubicBezTo>
                    <a:pt x="80569" y="11117"/>
                    <a:pt x="78114" y="10829"/>
                    <a:pt x="75652" y="10807"/>
                  </a:cubicBezTo>
                  <a:lnTo>
                    <a:pt x="40689" y="10807"/>
                  </a:lnTo>
                  <a:cubicBezTo>
                    <a:pt x="37933" y="10721"/>
                    <a:pt x="35578" y="12762"/>
                    <a:pt x="35264" y="15501"/>
                  </a:cubicBezTo>
                  <a:lnTo>
                    <a:pt x="25748" y="53219"/>
                  </a:lnTo>
                  <a:cubicBezTo>
                    <a:pt x="25597" y="53856"/>
                    <a:pt x="25511" y="54502"/>
                    <a:pt x="25490" y="55156"/>
                  </a:cubicBezTo>
                  <a:cubicBezTo>
                    <a:pt x="25490" y="57008"/>
                    <a:pt x="26609" y="57912"/>
                    <a:pt x="28848" y="57912"/>
                  </a:cubicBezTo>
                  <a:lnTo>
                    <a:pt x="63811" y="57912"/>
                  </a:lnTo>
                  <a:cubicBezTo>
                    <a:pt x="66459" y="57869"/>
                    <a:pt x="69098" y="57580"/>
                    <a:pt x="71690" y="57051"/>
                  </a:cubicBezTo>
                  <a:lnTo>
                    <a:pt x="66739" y="68762"/>
                  </a:lnTo>
                  <a:lnTo>
                    <a:pt x="13348" y="68762"/>
                  </a:lnTo>
                  <a:cubicBezTo>
                    <a:pt x="4435" y="68762"/>
                    <a:pt x="0" y="64973"/>
                    <a:pt x="0" y="57481"/>
                  </a:cubicBezTo>
                  <a:cubicBezTo>
                    <a:pt x="43" y="55298"/>
                    <a:pt x="349" y="53133"/>
                    <a:pt x="904" y="51023"/>
                  </a:cubicBezTo>
                  <a:lnTo>
                    <a:pt x="9214" y="17696"/>
                  </a:lnTo>
                  <a:cubicBezTo>
                    <a:pt x="12142" y="5899"/>
                    <a:pt x="19247" y="0"/>
                    <a:pt x="30441"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4" name="Google Shape;1004;g25596b3ebeb_40_182"/>
            <p:cNvSpPr/>
            <p:nvPr/>
          </p:nvSpPr>
          <p:spPr>
            <a:xfrm>
              <a:off x="2097637" y="3941242"/>
              <a:ext cx="92314" cy="68762"/>
            </a:xfrm>
            <a:custGeom>
              <a:avLst/>
              <a:gdLst/>
              <a:ahLst/>
              <a:cxnLst/>
              <a:rect l="l" t="t" r="r" b="b"/>
              <a:pathLst>
                <a:path w="92314" h="68762" extrusionOk="0">
                  <a:moveTo>
                    <a:pt x="91411" y="17696"/>
                  </a:moveTo>
                  <a:lnTo>
                    <a:pt x="85727" y="40646"/>
                  </a:lnTo>
                  <a:lnTo>
                    <a:pt x="28934" y="40646"/>
                  </a:lnTo>
                  <a:lnTo>
                    <a:pt x="25748" y="53219"/>
                  </a:lnTo>
                  <a:cubicBezTo>
                    <a:pt x="25563" y="53847"/>
                    <a:pt x="25464" y="54502"/>
                    <a:pt x="25447" y="55156"/>
                  </a:cubicBezTo>
                  <a:cubicBezTo>
                    <a:pt x="25447" y="57008"/>
                    <a:pt x="26566" y="57912"/>
                    <a:pt x="28805" y="57912"/>
                  </a:cubicBezTo>
                  <a:lnTo>
                    <a:pt x="73714" y="57912"/>
                  </a:lnTo>
                  <a:cubicBezTo>
                    <a:pt x="76375" y="57869"/>
                    <a:pt x="79027" y="57580"/>
                    <a:pt x="81637" y="57051"/>
                  </a:cubicBezTo>
                  <a:lnTo>
                    <a:pt x="76642" y="68762"/>
                  </a:lnTo>
                  <a:lnTo>
                    <a:pt x="13305" y="68762"/>
                  </a:lnTo>
                  <a:cubicBezTo>
                    <a:pt x="4435" y="68762"/>
                    <a:pt x="0" y="64973"/>
                    <a:pt x="0" y="57481"/>
                  </a:cubicBezTo>
                  <a:cubicBezTo>
                    <a:pt x="26" y="55303"/>
                    <a:pt x="319" y="53133"/>
                    <a:pt x="861" y="51023"/>
                  </a:cubicBezTo>
                  <a:lnTo>
                    <a:pt x="9214" y="17696"/>
                  </a:lnTo>
                  <a:cubicBezTo>
                    <a:pt x="12086" y="5899"/>
                    <a:pt x="19148" y="0"/>
                    <a:pt x="30399" y="0"/>
                  </a:cubicBezTo>
                  <a:lnTo>
                    <a:pt x="78967" y="0"/>
                  </a:lnTo>
                  <a:cubicBezTo>
                    <a:pt x="87837" y="0"/>
                    <a:pt x="92315" y="3746"/>
                    <a:pt x="92315" y="11238"/>
                  </a:cubicBezTo>
                  <a:cubicBezTo>
                    <a:pt x="92272" y="13421"/>
                    <a:pt x="91966" y="15587"/>
                    <a:pt x="91411" y="17696"/>
                  </a:cubicBezTo>
                  <a:close/>
                  <a:moveTo>
                    <a:pt x="66567" y="15501"/>
                  </a:moveTo>
                  <a:cubicBezTo>
                    <a:pt x="66717" y="14881"/>
                    <a:pt x="66803" y="14243"/>
                    <a:pt x="66825" y="13606"/>
                  </a:cubicBezTo>
                  <a:cubicBezTo>
                    <a:pt x="66825" y="11755"/>
                    <a:pt x="65705" y="10807"/>
                    <a:pt x="63466" y="10807"/>
                  </a:cubicBezTo>
                  <a:lnTo>
                    <a:pt x="40646" y="10807"/>
                  </a:lnTo>
                  <a:cubicBezTo>
                    <a:pt x="37899" y="10743"/>
                    <a:pt x="35552" y="12775"/>
                    <a:pt x="35221" y="15501"/>
                  </a:cubicBezTo>
                  <a:lnTo>
                    <a:pt x="31604" y="29839"/>
                  </a:lnTo>
                  <a:lnTo>
                    <a:pt x="63036" y="29839"/>
                  </a:ln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5" name="Google Shape;1005;g25596b3ebeb_40_182"/>
            <p:cNvSpPr/>
            <p:nvPr/>
          </p:nvSpPr>
          <p:spPr>
            <a:xfrm>
              <a:off x="2188746" y="3940984"/>
              <a:ext cx="91281" cy="68848"/>
            </a:xfrm>
            <a:custGeom>
              <a:avLst/>
              <a:gdLst/>
              <a:ahLst/>
              <a:cxnLst/>
              <a:rect l="l" t="t" r="r" b="b"/>
              <a:pathLst>
                <a:path w="91281" h="68848" extrusionOk="0">
                  <a:moveTo>
                    <a:pt x="91281" y="258"/>
                  </a:moveTo>
                  <a:lnTo>
                    <a:pt x="90291" y="12099"/>
                  </a:lnTo>
                  <a:cubicBezTo>
                    <a:pt x="85981" y="10799"/>
                    <a:pt x="81482" y="10261"/>
                    <a:pt x="76986" y="10506"/>
                  </a:cubicBezTo>
                  <a:lnTo>
                    <a:pt x="41550" y="10506"/>
                  </a:lnTo>
                  <a:cubicBezTo>
                    <a:pt x="39075" y="10187"/>
                    <a:pt x="36775" y="11845"/>
                    <a:pt x="36297" y="14295"/>
                  </a:cubicBezTo>
                  <a:lnTo>
                    <a:pt x="35436" y="17955"/>
                  </a:lnTo>
                  <a:cubicBezTo>
                    <a:pt x="35380" y="18385"/>
                    <a:pt x="35380" y="18816"/>
                    <a:pt x="35436" y="19247"/>
                  </a:cubicBezTo>
                  <a:cubicBezTo>
                    <a:pt x="35436" y="21012"/>
                    <a:pt x="36556" y="21916"/>
                    <a:pt x="38795" y="21916"/>
                  </a:cubicBezTo>
                  <a:lnTo>
                    <a:pt x="70958" y="21916"/>
                  </a:lnTo>
                  <a:cubicBezTo>
                    <a:pt x="80216" y="21916"/>
                    <a:pt x="84866" y="25361"/>
                    <a:pt x="84866" y="32293"/>
                  </a:cubicBezTo>
                  <a:cubicBezTo>
                    <a:pt x="84836" y="33817"/>
                    <a:pt x="84633" y="35333"/>
                    <a:pt x="84263" y="36814"/>
                  </a:cubicBezTo>
                  <a:lnTo>
                    <a:pt x="79957" y="54037"/>
                  </a:lnTo>
                  <a:cubicBezTo>
                    <a:pt x="77503" y="63897"/>
                    <a:pt x="70657" y="68849"/>
                    <a:pt x="59333" y="68849"/>
                  </a:cubicBezTo>
                  <a:lnTo>
                    <a:pt x="0" y="68849"/>
                  </a:lnTo>
                  <a:lnTo>
                    <a:pt x="1033" y="56965"/>
                  </a:lnTo>
                  <a:cubicBezTo>
                    <a:pt x="5085" y="58282"/>
                    <a:pt x="9352" y="58838"/>
                    <a:pt x="13606" y="58601"/>
                  </a:cubicBezTo>
                  <a:lnTo>
                    <a:pt x="48569" y="58601"/>
                  </a:lnTo>
                  <a:cubicBezTo>
                    <a:pt x="51535" y="58950"/>
                    <a:pt x="54269" y="56965"/>
                    <a:pt x="54855" y="54037"/>
                  </a:cubicBezTo>
                  <a:lnTo>
                    <a:pt x="55888" y="49946"/>
                  </a:lnTo>
                  <a:cubicBezTo>
                    <a:pt x="56577" y="47148"/>
                    <a:pt x="55070" y="45641"/>
                    <a:pt x="51367" y="45641"/>
                  </a:cubicBezTo>
                  <a:lnTo>
                    <a:pt x="18601" y="45641"/>
                  </a:lnTo>
                  <a:cubicBezTo>
                    <a:pt x="10893" y="45641"/>
                    <a:pt x="7018" y="41981"/>
                    <a:pt x="7018" y="34661"/>
                  </a:cubicBezTo>
                  <a:cubicBezTo>
                    <a:pt x="7061" y="32228"/>
                    <a:pt x="7406" y="29813"/>
                    <a:pt x="8052" y="27471"/>
                  </a:cubicBezTo>
                  <a:lnTo>
                    <a:pt x="10549" y="17696"/>
                  </a:lnTo>
                  <a:cubicBezTo>
                    <a:pt x="13421" y="5899"/>
                    <a:pt x="19905" y="0"/>
                    <a:pt x="30011" y="0"/>
                  </a:cubicBezTo>
                  <a:close/>
                </a:path>
              </a:pathLst>
            </a:custGeom>
            <a:solidFill>
              <a:srgbClr val="4C48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06" name="Google Shape;1006;g25596b3ebeb_40_18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FL</a:t>
            </a:r>
            <a:endParaRPr sz="1300">
              <a:latin typeface="Corbel"/>
              <a:ea typeface="Corbel"/>
              <a:cs typeface="Corbel"/>
              <a:sym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1e42e406a59_0_10"/>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Data management: examples of ELIXIR tools and services from a Node strategy perspective - </a:t>
            </a:r>
            <a:r>
              <a:rPr lang="en-GB" sz="5000">
                <a:solidFill>
                  <a:schemeClr val="accent3"/>
                </a:solidFill>
              </a:rPr>
              <a:t>Part 1</a:t>
            </a:r>
            <a:endParaRPr sz="5000">
              <a:solidFill>
                <a:schemeClr val="accent3"/>
              </a:solidFill>
            </a:endParaRPr>
          </a:p>
          <a:p>
            <a:pPr marL="0" lvl="0" indent="0" algn="ctr" rtl="0">
              <a:spcBef>
                <a:spcPts val="0"/>
              </a:spcBef>
              <a:spcAft>
                <a:spcPts val="0"/>
              </a:spcAft>
              <a:buClr>
                <a:schemeClr val="dk1"/>
              </a:buClr>
              <a:buSzPts val="1400"/>
              <a:buFont typeface="Arial"/>
              <a:buNone/>
            </a:pPr>
            <a:r>
              <a:rPr lang="en-GB" sz="4000">
                <a:solidFill>
                  <a:srgbClr val="7F7F7F"/>
                </a:solidFill>
              </a:rPr>
              <a:t>(9.30-11 CEST / 10.30-12 EEST)</a:t>
            </a:r>
            <a:endParaRPr sz="4000">
              <a:solidFill>
                <a:srgbClr val="7F7F7F"/>
              </a:solidFill>
            </a:endParaRPr>
          </a:p>
        </p:txBody>
      </p:sp>
      <p:sp>
        <p:nvSpPr>
          <p:cNvPr id="1013" name="Google Shape;1013;g1e42e406a59_0_10"/>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19" name="Google Shape;1019;g253a62faebd_0_85"/>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000"/>
              <a:t>Nodes’ good practices</a:t>
            </a:r>
            <a:endParaRPr sz="3000"/>
          </a:p>
        </p:txBody>
      </p:sp>
      <p:sp>
        <p:nvSpPr>
          <p:cNvPr id="1020" name="Google Shape;1020;g253a62faebd_0_85"/>
          <p:cNvSpPr txBox="1"/>
          <p:nvPr/>
        </p:nvSpPr>
        <p:spPr>
          <a:xfrm>
            <a:off x="619475" y="1361925"/>
            <a:ext cx="5370000" cy="5333400"/>
          </a:xfrm>
          <a:prstGeom prst="rect">
            <a:avLst/>
          </a:prstGeom>
          <a:noFill/>
          <a:ln>
            <a:noFill/>
          </a:ln>
        </p:spPr>
        <p:txBody>
          <a:bodyPr spcFirstLastPara="1" wrap="square" lIns="91425" tIns="91425" rIns="91425" bIns="91425" anchor="t" anchorCtr="0">
            <a:spAutoFit/>
          </a:bodyPr>
          <a:lstStyle/>
          <a:p>
            <a:pPr marL="457200" marR="0" lvl="0" indent="-346075" algn="l" rtl="0">
              <a:lnSpc>
                <a:spcPct val="100000"/>
              </a:lnSpc>
              <a:spcBef>
                <a:spcPts val="0"/>
              </a:spcBef>
              <a:spcAft>
                <a:spcPts val="0"/>
              </a:spcAft>
              <a:buClr>
                <a:schemeClr val="accent3"/>
              </a:buClr>
              <a:buSzPts val="1850"/>
              <a:buFont typeface="Corbel"/>
              <a:buChar char="●"/>
            </a:pPr>
            <a:r>
              <a:rPr lang="en-GB" sz="1850" b="1">
                <a:solidFill>
                  <a:schemeClr val="dk1"/>
                </a:solidFill>
                <a:latin typeface="Corbel"/>
                <a:ea typeface="Corbel"/>
                <a:cs typeface="Corbel"/>
                <a:sym typeface="Corbel"/>
              </a:rPr>
              <a:t>Topic</a:t>
            </a:r>
            <a:r>
              <a:rPr lang="en-GB" sz="1850">
                <a:solidFill>
                  <a:schemeClr val="dk1"/>
                </a:solidFill>
                <a:latin typeface="Corbel"/>
                <a:ea typeface="Corbel"/>
                <a:cs typeface="Corbel"/>
                <a:sym typeface="Corbel"/>
              </a:rPr>
              <a:t>: Data management: examples of the implementation of ELIXIR tools and services from the </a:t>
            </a:r>
            <a:r>
              <a:rPr lang="en-GB" sz="1850">
                <a:solidFill>
                  <a:schemeClr val="accent3"/>
                </a:solidFill>
                <a:latin typeface="Corbel"/>
                <a:ea typeface="Corbel"/>
                <a:cs typeface="Corbel"/>
                <a:sym typeface="Corbel"/>
              </a:rPr>
              <a:t>perspective of a Node strategy</a:t>
            </a:r>
            <a:r>
              <a:rPr lang="en-GB" sz="1850">
                <a:solidFill>
                  <a:schemeClr val="dk1"/>
                </a:solidFill>
                <a:latin typeface="Corbel"/>
                <a:ea typeface="Corbel"/>
                <a:cs typeface="Corbel"/>
                <a:sym typeface="Corbel"/>
              </a:rPr>
              <a:t> - </a:t>
            </a:r>
            <a:r>
              <a:rPr lang="en-GB" sz="1850" b="1">
                <a:solidFill>
                  <a:schemeClr val="dk1"/>
                </a:solidFill>
                <a:latin typeface="Corbel"/>
                <a:ea typeface="Corbel"/>
                <a:cs typeface="Corbel"/>
                <a:sym typeface="Corbel"/>
              </a:rPr>
              <a:t>in two parts</a:t>
            </a:r>
            <a:endParaRPr sz="1850" b="1">
              <a:solidFill>
                <a:schemeClr val="dk1"/>
              </a:solidFill>
              <a:latin typeface="Corbel"/>
              <a:ea typeface="Corbel"/>
              <a:cs typeface="Corbel"/>
              <a:sym typeface="Corbel"/>
            </a:endParaRPr>
          </a:p>
          <a:p>
            <a:pPr marL="457200" marR="0" lvl="0" indent="-346075" algn="l" rtl="0">
              <a:lnSpc>
                <a:spcPct val="100000"/>
              </a:lnSpc>
              <a:spcBef>
                <a:spcPts val="600"/>
              </a:spcBef>
              <a:spcAft>
                <a:spcPts val="0"/>
              </a:spcAft>
              <a:buClr>
                <a:schemeClr val="accent3"/>
              </a:buClr>
              <a:buSzPts val="1850"/>
              <a:buFont typeface="Corbel"/>
              <a:buChar char="●"/>
            </a:pPr>
            <a:r>
              <a:rPr lang="en-GB" sz="1850" b="1">
                <a:solidFill>
                  <a:schemeClr val="dk1"/>
                </a:solidFill>
                <a:latin typeface="Corbel"/>
                <a:ea typeface="Corbel"/>
                <a:cs typeface="Corbel"/>
                <a:sym typeface="Corbel"/>
              </a:rPr>
              <a:t>Description</a:t>
            </a:r>
            <a:r>
              <a:rPr lang="en-GB" sz="1850">
                <a:solidFill>
                  <a:schemeClr val="dk1"/>
                </a:solidFill>
                <a:latin typeface="Corbel"/>
                <a:ea typeface="Corbel"/>
                <a:cs typeface="Corbel"/>
                <a:sym typeface="Corbel"/>
              </a:rPr>
              <a:t>: E</a:t>
            </a:r>
            <a:r>
              <a:rPr lang="en-GB" sz="1850">
                <a:solidFill>
                  <a:schemeClr val="dk1"/>
                </a:solidFill>
                <a:latin typeface="Corbel"/>
                <a:ea typeface="Corbel"/>
                <a:cs typeface="Corbel"/>
                <a:sym typeface="Corbe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xamples from Nodes on the integration </a:t>
            </a:r>
            <a:r>
              <a:rPr lang="en-GB" sz="1850">
                <a:solidFill>
                  <a:schemeClr val="dk1"/>
                </a:solidFill>
                <a:latin typeface="Corbel"/>
                <a:ea typeface="Corbel"/>
                <a:cs typeface="Corbel"/>
                <a:sym typeface="Corbel"/>
              </a:rPr>
              <a:t>of </a:t>
            </a:r>
            <a:r>
              <a:rPr lang="en-GB" sz="1850" u="sng">
                <a:solidFill>
                  <a:schemeClr val="hlink"/>
                </a:solidFill>
                <a:latin typeface="Corbel"/>
                <a:ea typeface="Corbel"/>
                <a:cs typeface="Corbel"/>
                <a:sym typeface="Corbel"/>
                <a:hlinkClick r:id="rId3"/>
              </a:rPr>
              <a:t>core resources</a:t>
            </a:r>
            <a:r>
              <a:rPr lang="en-GB" sz="1850">
                <a:solidFill>
                  <a:schemeClr val="dk1"/>
                </a:solidFill>
                <a:latin typeface="Corbel"/>
                <a:ea typeface="Corbel"/>
                <a:cs typeface="Corbel"/>
                <a:sym typeface="Corbel"/>
              </a:rPr>
              <a:t>, </a:t>
            </a:r>
            <a:r>
              <a:rPr lang="en-GB" sz="1850" u="sng">
                <a:solidFill>
                  <a:schemeClr val="hlink"/>
                </a:solidFill>
                <a:latin typeface="Corbel"/>
                <a:ea typeface="Corbel"/>
                <a:cs typeface="Corbel"/>
                <a:sym typeface="Corbel"/>
                <a:hlinkClick r:id="rId4"/>
              </a:rPr>
              <a:t>deposition databases</a:t>
            </a:r>
            <a:r>
              <a:rPr lang="en-GB" sz="1850">
                <a:solidFill>
                  <a:schemeClr val="dk1"/>
                </a:solidFill>
                <a:latin typeface="Corbel"/>
                <a:ea typeface="Corbel"/>
                <a:cs typeface="Corbel"/>
                <a:sym typeface="Corbel"/>
              </a:rPr>
              <a:t>, </a:t>
            </a:r>
            <a:r>
              <a:rPr lang="en-GB" sz="1850" u="sng">
                <a:solidFill>
                  <a:schemeClr val="hlink"/>
                </a:solidFill>
                <a:latin typeface="Corbel"/>
                <a:ea typeface="Corbel"/>
                <a:cs typeface="Corbel"/>
                <a:sym typeface="Corbel"/>
                <a:hlinkClick r:id="rId5"/>
              </a:rPr>
              <a:t>recommended interoperability resources</a:t>
            </a:r>
            <a:r>
              <a:rPr lang="en-GB" sz="1850">
                <a:solidFill>
                  <a:schemeClr val="dk1"/>
                </a:solidFill>
                <a:latin typeface="Corbel"/>
                <a:ea typeface="Corbel"/>
                <a:cs typeface="Corbel"/>
                <a:sym typeface="Corbel"/>
              </a:rPr>
              <a:t> from/for</a:t>
            </a:r>
            <a:r>
              <a:rPr lang="en-GB" sz="1850">
                <a:solidFill>
                  <a:schemeClr val="dk1"/>
                </a:solidFill>
                <a:latin typeface="Corbel"/>
                <a:ea typeface="Corbel"/>
                <a:cs typeface="Corbel"/>
                <a:sym typeface="Corbe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 their service delivery plans</a:t>
            </a:r>
            <a:endParaRPr sz="1850">
              <a:solidFill>
                <a:schemeClr val="dk1"/>
              </a:solidFill>
              <a:latin typeface="Corbel"/>
              <a:ea typeface="Corbel"/>
              <a:cs typeface="Corbel"/>
              <a:sym typeface="Corbel"/>
            </a:endParaRPr>
          </a:p>
          <a:p>
            <a:pPr marL="457200" marR="0" lvl="0" indent="-346075" algn="l" rtl="0">
              <a:lnSpc>
                <a:spcPct val="100000"/>
              </a:lnSpc>
              <a:spcBef>
                <a:spcPts val="600"/>
              </a:spcBef>
              <a:spcAft>
                <a:spcPts val="0"/>
              </a:spcAft>
              <a:buClr>
                <a:schemeClr val="accent3"/>
              </a:buClr>
              <a:buSzPts val="1850"/>
              <a:buFont typeface="Corbel"/>
              <a:buChar char="●"/>
            </a:pPr>
            <a:r>
              <a:rPr lang="en-GB" sz="1850" b="1">
                <a:solidFill>
                  <a:schemeClr val="dk1"/>
                </a:solidFill>
                <a:latin typeface="Corbel"/>
                <a:ea typeface="Corbel"/>
                <a:cs typeface="Corbel"/>
                <a:sym typeface="Corbel"/>
              </a:rPr>
              <a:t>Learning outcome</a:t>
            </a:r>
            <a:r>
              <a:rPr lang="en-GB" sz="1850">
                <a:solidFill>
                  <a:schemeClr val="dk1"/>
                </a:solidFill>
                <a:latin typeface="Corbel"/>
                <a:ea typeface="Corbel"/>
                <a:cs typeface="Corbel"/>
                <a:sym typeface="Corbel"/>
              </a:rPr>
              <a:t>: Reflect on the potential role of </a:t>
            </a:r>
            <a:r>
              <a:rPr lang="en-GB" sz="1850">
                <a:solidFill>
                  <a:schemeClr val="dk1"/>
                </a:solidFill>
                <a:uFill>
                  <a:noFill/>
                </a:uFill>
                <a:latin typeface="Corbel"/>
                <a:ea typeface="Corbel"/>
                <a:cs typeface="Corbel"/>
                <a:sym typeface="Corbel"/>
                <a:hlinkClick r:id="rId6">
                  <a:extLst>
                    <a:ext uri="{A12FA001-AC4F-418D-AE19-62706E023703}">
                      <ahyp:hlinkClr xmlns:ahyp="http://schemas.microsoft.com/office/drawing/2018/hyperlinkcolor" val="tx"/>
                    </a:ext>
                  </a:extLst>
                </a:hlinkClick>
              </a:rPr>
              <a:t>ELIXIR tools and services</a:t>
            </a:r>
            <a:r>
              <a:rPr lang="en-GB" sz="1850">
                <a:solidFill>
                  <a:schemeClr val="dk1"/>
                </a:solidFill>
                <a:latin typeface="Corbel"/>
                <a:ea typeface="Corbel"/>
                <a:cs typeface="Corbel"/>
                <a:sym typeface="Corbel"/>
              </a:rPr>
              <a:t> in the perspective of a Node's data management strategy, and how this </a:t>
            </a:r>
            <a:r>
              <a:rPr lang="en-GB" sz="1850">
                <a:solidFill>
                  <a:schemeClr val="accent3"/>
                </a:solidFill>
                <a:highlight>
                  <a:schemeClr val="lt1"/>
                </a:highlight>
                <a:latin typeface="Corbel"/>
                <a:ea typeface="Corbel"/>
                <a:cs typeface="Corbel"/>
                <a:sym typeface="Corbel"/>
              </a:rPr>
              <a:t>strategy could be strengthened by good practices from other Nodes</a:t>
            </a:r>
            <a:endParaRPr sz="1850">
              <a:solidFill>
                <a:schemeClr val="accent3"/>
              </a:solidFill>
              <a:highlight>
                <a:schemeClr val="lt1"/>
              </a:highlight>
              <a:latin typeface="Corbel"/>
              <a:ea typeface="Corbel"/>
              <a:cs typeface="Corbel"/>
              <a:sym typeface="Corbel"/>
            </a:endParaRPr>
          </a:p>
          <a:p>
            <a:pPr marL="457200" marR="0" lvl="0" indent="-346075" algn="l" rtl="0">
              <a:lnSpc>
                <a:spcPct val="100000"/>
              </a:lnSpc>
              <a:spcBef>
                <a:spcPts val="600"/>
              </a:spcBef>
              <a:spcAft>
                <a:spcPts val="0"/>
              </a:spcAft>
              <a:buClr>
                <a:schemeClr val="accent3"/>
              </a:buClr>
              <a:buSzPts val="1850"/>
              <a:buFont typeface="Corbel"/>
              <a:buChar char="●"/>
            </a:pPr>
            <a:r>
              <a:rPr lang="en-GB" sz="1850" b="1">
                <a:solidFill>
                  <a:schemeClr val="dk1"/>
                </a:solidFill>
                <a:latin typeface="Corbel"/>
                <a:ea typeface="Corbel"/>
                <a:cs typeface="Corbel"/>
                <a:sym typeface="Corbel"/>
              </a:rPr>
              <a:t>Form</a:t>
            </a:r>
            <a:r>
              <a:rPr lang="en-GB" sz="1850">
                <a:solidFill>
                  <a:schemeClr val="dk1"/>
                </a:solidFill>
                <a:latin typeface="Corbel"/>
                <a:ea typeface="Corbel"/>
                <a:cs typeface="Corbel"/>
                <a:sym typeface="Corbel"/>
              </a:rPr>
              <a:t>: Pitches by speakers from various Nodes + discussion </a:t>
            </a:r>
            <a:endParaRPr sz="1850">
              <a:solidFill>
                <a:schemeClr val="dk1"/>
              </a:solidFill>
              <a:latin typeface="Corbel"/>
              <a:ea typeface="Corbel"/>
              <a:cs typeface="Corbel"/>
              <a:sym typeface="Corbel"/>
            </a:endParaRPr>
          </a:p>
          <a:p>
            <a:pPr marL="457200" marR="0" lvl="0" indent="-346075" algn="l" rtl="0">
              <a:lnSpc>
                <a:spcPct val="100000"/>
              </a:lnSpc>
              <a:spcBef>
                <a:spcPts val="600"/>
              </a:spcBef>
              <a:spcAft>
                <a:spcPts val="600"/>
              </a:spcAft>
              <a:buClr>
                <a:schemeClr val="accent3"/>
              </a:buClr>
              <a:buSzPts val="1850"/>
              <a:buFont typeface="Corbel"/>
              <a:buChar char="●"/>
            </a:pPr>
            <a:r>
              <a:rPr lang="en-GB" sz="1850" b="1">
                <a:solidFill>
                  <a:schemeClr val="dk1"/>
                </a:solidFill>
                <a:latin typeface="Corbel"/>
                <a:ea typeface="Corbel"/>
                <a:cs typeface="Corbel"/>
                <a:sym typeface="Corbel"/>
              </a:rPr>
              <a:t>Assignment</a:t>
            </a:r>
            <a:r>
              <a:rPr lang="en-GB" sz="1850">
                <a:solidFill>
                  <a:schemeClr val="dk1"/>
                </a:solidFill>
                <a:latin typeface="Corbel"/>
                <a:ea typeface="Corbel"/>
                <a:cs typeface="Corbel"/>
                <a:sym typeface="Corbel"/>
              </a:rPr>
              <a:t>: Add lessons learned to Node portfolio</a:t>
            </a:r>
            <a:endParaRPr sz="1850">
              <a:solidFill>
                <a:schemeClr val="dk1"/>
              </a:solidFill>
              <a:latin typeface="Corbel"/>
              <a:ea typeface="Corbel"/>
              <a:cs typeface="Corbel"/>
              <a:sym typeface="Corbel"/>
            </a:endParaRPr>
          </a:p>
        </p:txBody>
      </p:sp>
      <p:pic>
        <p:nvPicPr>
          <p:cNvPr id="1021" name="Google Shape;1021;g253a62faebd_0_85"/>
          <p:cNvPicPr preferRelativeResize="0"/>
          <p:nvPr/>
        </p:nvPicPr>
        <p:blipFill>
          <a:blip r:embed="rId7">
            <a:alphaModFix/>
          </a:blip>
          <a:stretch>
            <a:fillRect/>
          </a:stretch>
        </p:blipFill>
        <p:spPr>
          <a:xfrm>
            <a:off x="6597725" y="1604500"/>
            <a:ext cx="5167550" cy="3849825"/>
          </a:xfrm>
          <a:prstGeom prst="rect">
            <a:avLst/>
          </a:prstGeom>
          <a:noFill/>
          <a:ln>
            <a:noFill/>
          </a:ln>
        </p:spPr>
      </p:pic>
      <p:sp>
        <p:nvSpPr>
          <p:cNvPr id="1022" name="Google Shape;1022;g253a62faebd_0_85"/>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g253a62faebd_0_98"/>
          <p:cNvSpPr txBox="1"/>
          <p:nvPr/>
        </p:nvSpPr>
        <p:spPr>
          <a:xfrm>
            <a:off x="4800900" y="1373900"/>
            <a:ext cx="6789900" cy="47253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chemeClr val="accent3"/>
              </a:buClr>
              <a:buSzPts val="1600"/>
              <a:buFont typeface="Corbel"/>
              <a:buChar char="●"/>
            </a:pPr>
            <a:r>
              <a:rPr lang="en-GB" sz="1600">
                <a:latin typeface="Corbel"/>
                <a:ea typeface="Corbel"/>
                <a:cs typeface="Corbel"/>
                <a:sym typeface="Corbel"/>
              </a:rPr>
              <a:t>Presentations [10 min]</a:t>
            </a:r>
            <a:endParaRPr sz="1600">
              <a:latin typeface="Corbel"/>
              <a:ea typeface="Corbel"/>
              <a:cs typeface="Corbel"/>
              <a:sym typeface="Corbel"/>
            </a:endParaRPr>
          </a:p>
          <a:p>
            <a:pPr marL="914400" marR="0" lvl="1" indent="-330200" algn="l" rtl="0">
              <a:lnSpc>
                <a:spcPct val="100000"/>
              </a:lnSpc>
              <a:spcBef>
                <a:spcPts val="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3"/>
              </a:rPr>
              <a:t>RDMkit</a:t>
            </a:r>
            <a:r>
              <a:rPr lang="en-GB" sz="1600">
                <a:solidFill>
                  <a:schemeClr val="dk1"/>
                </a:solidFill>
                <a:latin typeface="Corbel"/>
                <a:ea typeface="Corbel"/>
                <a:cs typeface="Corbel"/>
                <a:sym typeface="Corbel"/>
              </a:rPr>
              <a:t>: </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4" action="ppaction://hlinksldjump"/>
              </a:rPr>
              <a:t>LU [Pinar Alper]</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5" action="ppaction://hlinksldjump"/>
              </a:rPr>
              <a:t>NO [</a:t>
            </a:r>
            <a:r>
              <a:rPr lang="en-GB" sz="1600" u="sng">
                <a:solidFill>
                  <a:schemeClr val="hlink"/>
                </a:solidFill>
                <a:latin typeface="Corbel"/>
                <a:ea typeface="Corbel"/>
                <a:cs typeface="Corbel"/>
                <a:sym typeface="Corbel"/>
                <a:hlinkClick r:id="rId5" action="ppaction://hlinksldjump"/>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Korbinian</a:t>
            </a:r>
            <a:r>
              <a:rPr lang="en-GB" sz="1600" u="sng">
                <a:solidFill>
                  <a:schemeClr val="hlink"/>
                </a:solidFill>
                <a:latin typeface="Corbel"/>
                <a:ea typeface="Corbel"/>
                <a:cs typeface="Corbel"/>
                <a:sym typeface="Corbel"/>
                <a:hlinkClick r:id="rId5" action="ppaction://hlinksldjump"/>
              </a:rPr>
              <a:t> Bösl]</a:t>
            </a:r>
            <a:endParaRPr sz="1600">
              <a:solidFill>
                <a:schemeClr val="dk1"/>
              </a:solidFill>
              <a:latin typeface="Corbel"/>
              <a:ea typeface="Corbel"/>
              <a:cs typeface="Corbel"/>
              <a:sym typeface="Corbel"/>
            </a:endParaRPr>
          </a:p>
          <a:p>
            <a:pPr marL="914400" marR="0" lvl="1" indent="-330200" algn="l" rtl="0">
              <a:lnSpc>
                <a:spcPct val="100000"/>
              </a:lnSpc>
              <a:spcBef>
                <a:spcPts val="60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6"/>
              </a:rPr>
              <a:t>DSW</a:t>
            </a:r>
            <a:r>
              <a:rPr lang="en-GB" sz="1600">
                <a:solidFill>
                  <a:schemeClr val="dk1"/>
                </a:solidFill>
                <a:latin typeface="Corbel"/>
                <a:ea typeface="Corbel"/>
                <a:cs typeface="Corbel"/>
                <a:sym typeface="Corbel"/>
              </a:rPr>
              <a:t>: </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7" action="ppaction://hlinksldjump"/>
              </a:rPr>
              <a:t>CZ [Anna Strachotova]</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8" action="ppaction://hlinksldjump"/>
              </a:rPr>
              <a:t>NO [Korbinian Bösl]</a:t>
            </a:r>
            <a:endParaRPr sz="1600">
              <a:solidFill>
                <a:schemeClr val="dk1"/>
              </a:solidFill>
              <a:latin typeface="Corbel"/>
              <a:ea typeface="Corbel"/>
              <a:cs typeface="Corbel"/>
              <a:sym typeface="Corbel"/>
            </a:endParaRPr>
          </a:p>
          <a:p>
            <a:pPr marL="914400" marR="0" lvl="1" indent="-330200" algn="l" rtl="0">
              <a:lnSpc>
                <a:spcPct val="100000"/>
              </a:lnSpc>
              <a:spcBef>
                <a:spcPts val="60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9"/>
              </a:rPr>
              <a:t>Federated EGA</a:t>
            </a:r>
            <a:r>
              <a:rPr lang="en-GB" sz="1600">
                <a:solidFill>
                  <a:schemeClr val="dk1"/>
                </a:solidFill>
                <a:latin typeface="Corbel"/>
                <a:ea typeface="Corbel"/>
                <a:cs typeface="Corbel"/>
                <a:sym typeface="Corbel"/>
              </a:rPr>
              <a:t> (CDR/EDD): </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10" action="ppaction://hlinksldjump"/>
              </a:rPr>
              <a:t>FI [Riku Riski]</a:t>
            </a:r>
            <a:endParaRPr sz="1600">
              <a:solidFill>
                <a:schemeClr val="dk1"/>
              </a:solidFill>
              <a:latin typeface="Corbel"/>
              <a:ea typeface="Corbel"/>
              <a:cs typeface="Corbel"/>
              <a:sym typeface="Corbel"/>
            </a:endParaRPr>
          </a:p>
          <a:p>
            <a:pPr marL="1371600" marR="0" lvl="2" indent="-330200" algn="l" rtl="0">
              <a:lnSpc>
                <a:spcPct val="100000"/>
              </a:lnSpc>
              <a:spcBef>
                <a:spcPts val="600"/>
              </a:spcBef>
              <a:spcAft>
                <a:spcPts val="0"/>
              </a:spcAft>
              <a:buSzPts val="1600"/>
              <a:buFont typeface="Corbel"/>
              <a:buChar char="■"/>
            </a:pPr>
            <a:r>
              <a:rPr lang="en-GB" sz="1600" u="sng">
                <a:solidFill>
                  <a:schemeClr val="hlink"/>
                </a:solidFill>
                <a:latin typeface="Corbel"/>
                <a:ea typeface="Corbel"/>
                <a:cs typeface="Corbel"/>
                <a:sym typeface="Corbel"/>
                <a:hlinkClick r:id="rId11" action="ppaction://hlinksldjump"/>
              </a:rPr>
              <a:t>NO [Korbinian Bösl]</a:t>
            </a:r>
            <a:endParaRPr sz="1600">
              <a:solidFill>
                <a:schemeClr val="accent3"/>
              </a:solidFill>
              <a:latin typeface="Corbel"/>
              <a:ea typeface="Corbel"/>
              <a:cs typeface="Corbel"/>
              <a:sym typeface="Corbel"/>
            </a:endParaRPr>
          </a:p>
          <a:p>
            <a:pPr marL="457200" marR="0" lvl="0" indent="-330200" algn="l" rtl="0">
              <a:lnSpc>
                <a:spcPct val="100000"/>
              </a:lnSpc>
              <a:spcBef>
                <a:spcPts val="600"/>
              </a:spcBef>
              <a:spcAft>
                <a:spcPts val="0"/>
              </a:spcAft>
              <a:buClr>
                <a:schemeClr val="accent3"/>
              </a:buClr>
              <a:buSzPts val="1600"/>
              <a:buFont typeface="Corbel"/>
              <a:buChar char="●"/>
            </a:pPr>
            <a:r>
              <a:rPr lang="en-GB" sz="1600">
                <a:solidFill>
                  <a:schemeClr val="dk1"/>
                </a:solidFill>
                <a:latin typeface="Corbel"/>
                <a:ea typeface="Corbel"/>
                <a:cs typeface="Corbel"/>
                <a:sym typeface="Corbel"/>
              </a:rPr>
              <a:t>Discussion </a:t>
            </a:r>
            <a:endParaRPr sz="1600">
              <a:solidFill>
                <a:schemeClr val="dk1"/>
              </a:solidFill>
              <a:latin typeface="Corbel"/>
              <a:ea typeface="Corbel"/>
              <a:cs typeface="Corbel"/>
              <a:sym typeface="Corbel"/>
            </a:endParaRPr>
          </a:p>
          <a:p>
            <a:pPr marL="914400" lvl="1" indent="-330200" algn="l" rtl="0">
              <a:spcBef>
                <a:spcPts val="0"/>
              </a:spcBef>
              <a:spcAft>
                <a:spcPts val="0"/>
              </a:spcAft>
              <a:buClr>
                <a:schemeClr val="accent5"/>
              </a:buClr>
              <a:buSzPts val="1600"/>
              <a:buFont typeface="Corbel"/>
              <a:buChar char="✓"/>
            </a:pPr>
            <a:r>
              <a:rPr lang="en-GB" sz="1600">
                <a:solidFill>
                  <a:srgbClr val="1D1C1D"/>
                </a:solidFill>
                <a:highlight>
                  <a:schemeClr val="lt1"/>
                </a:highlight>
                <a:latin typeface="Corbel"/>
                <a:ea typeface="Corbel"/>
                <a:cs typeface="Corbel"/>
                <a:sym typeface="Corbel"/>
              </a:rPr>
              <a:t>What services are relevant to your Node?</a:t>
            </a:r>
            <a:endParaRPr sz="1600">
              <a:solidFill>
                <a:srgbClr val="1D1C1D"/>
              </a:solidFill>
              <a:highlight>
                <a:schemeClr val="lt1"/>
              </a:highlight>
              <a:latin typeface="Corbel"/>
              <a:ea typeface="Corbel"/>
              <a:cs typeface="Corbel"/>
              <a:sym typeface="Corbel"/>
            </a:endParaRPr>
          </a:p>
          <a:p>
            <a:pPr marL="914400" lvl="1" indent="-330200" algn="l" rtl="0">
              <a:spcBef>
                <a:spcPts val="0"/>
              </a:spcBef>
              <a:spcAft>
                <a:spcPts val="0"/>
              </a:spcAft>
              <a:buClr>
                <a:schemeClr val="accent5"/>
              </a:buClr>
              <a:buSzPts val="1600"/>
              <a:buFont typeface="Corbel"/>
              <a:buChar char="✓"/>
            </a:pPr>
            <a:r>
              <a:rPr lang="en-GB" sz="1600">
                <a:solidFill>
                  <a:srgbClr val="1D1C1D"/>
                </a:solidFill>
                <a:highlight>
                  <a:schemeClr val="lt1"/>
                </a:highlight>
                <a:latin typeface="Corbel"/>
                <a:ea typeface="Corbel"/>
                <a:cs typeface="Corbel"/>
                <a:sym typeface="Corbel"/>
              </a:rPr>
              <a:t>What/who do you need (from others) to implement it?</a:t>
            </a:r>
            <a:endParaRPr sz="1600">
              <a:solidFill>
                <a:schemeClr val="accent3"/>
              </a:solidFill>
              <a:latin typeface="Corbel"/>
              <a:ea typeface="Corbel"/>
              <a:cs typeface="Corbel"/>
              <a:sym typeface="Corbel"/>
            </a:endParaRPr>
          </a:p>
          <a:p>
            <a:pPr marL="0" lvl="0" indent="0" algn="l" rtl="0">
              <a:spcBef>
                <a:spcPts val="600"/>
              </a:spcBef>
              <a:spcAft>
                <a:spcPts val="0"/>
              </a:spcAft>
              <a:buNone/>
            </a:pPr>
            <a:endParaRPr sz="1600">
              <a:solidFill>
                <a:schemeClr val="dk1"/>
              </a:solidFill>
              <a:latin typeface="Corbel"/>
              <a:ea typeface="Corbel"/>
              <a:cs typeface="Corbel"/>
              <a:sym typeface="Corbel"/>
            </a:endParaRPr>
          </a:p>
          <a:p>
            <a:pPr marL="0" lvl="0" indent="0" algn="l" rtl="0">
              <a:spcBef>
                <a:spcPts val="600"/>
              </a:spcBef>
              <a:spcAft>
                <a:spcPts val="0"/>
              </a:spcAft>
              <a:buNone/>
            </a:pPr>
            <a:r>
              <a:rPr lang="en-GB" sz="1600">
                <a:solidFill>
                  <a:schemeClr val="dk1"/>
                </a:solidFill>
                <a:latin typeface="Corbel"/>
                <a:ea typeface="Corbel"/>
                <a:cs typeface="Corbel"/>
                <a:sym typeface="Corbel"/>
              </a:rPr>
              <a:t>* CDR = ELIXIR Core Data Resource (CDR); EDD = ELIXIR Deposition Database</a:t>
            </a:r>
            <a:endParaRPr sz="1600">
              <a:solidFill>
                <a:schemeClr val="dk1"/>
              </a:solidFill>
              <a:latin typeface="Corbel"/>
              <a:ea typeface="Corbel"/>
              <a:cs typeface="Corbel"/>
              <a:sym typeface="Corbel"/>
            </a:endParaRPr>
          </a:p>
        </p:txBody>
      </p:sp>
      <p:pic>
        <p:nvPicPr>
          <p:cNvPr id="1029" name="Google Shape;1029;g253a62faebd_0_98"/>
          <p:cNvPicPr preferRelativeResize="0"/>
          <p:nvPr/>
        </p:nvPicPr>
        <p:blipFill>
          <a:blip r:embed="rId12">
            <a:alphaModFix/>
          </a:blip>
          <a:stretch>
            <a:fillRect/>
          </a:stretch>
        </p:blipFill>
        <p:spPr>
          <a:xfrm>
            <a:off x="719675" y="1358725"/>
            <a:ext cx="3549098" cy="5314774"/>
          </a:xfrm>
          <a:prstGeom prst="rect">
            <a:avLst/>
          </a:prstGeom>
          <a:noFill/>
          <a:ln>
            <a:noFill/>
          </a:ln>
        </p:spPr>
      </p:pic>
      <p:sp>
        <p:nvSpPr>
          <p:cNvPr id="1030" name="Google Shape;1030;g253a62faebd_0_9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000"/>
              <a:t>Nodes’ good practices</a:t>
            </a:r>
            <a:endParaRPr sz="3000"/>
          </a:p>
        </p:txBody>
      </p:sp>
      <p:sp>
        <p:nvSpPr>
          <p:cNvPr id="1031" name="Google Shape;1031;g253a62faebd_0_98"/>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g2558815898a_9_4"/>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RDMkit, ELIXIR-LU, Pinar Alper </a:t>
            </a:r>
            <a:endParaRPr sz="35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g254f16a6300_1_32"/>
          <p:cNvSpPr txBox="1">
            <a:spLocks noGrp="1"/>
          </p:cNvSpPr>
          <p:nvPr>
            <p:ph type="title"/>
          </p:nvPr>
        </p:nvSpPr>
        <p:spPr>
          <a:xfrm>
            <a:off x="719676" y="735325"/>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RDMkit as a Node Service at ELIXIR LU [LU, Pinar] </a:t>
            </a:r>
            <a:endParaRPr>
              <a:solidFill>
                <a:schemeClr val="accent3"/>
              </a:solidFill>
            </a:endParaRPr>
          </a:p>
        </p:txBody>
      </p:sp>
      <p:sp>
        <p:nvSpPr>
          <p:cNvPr id="1044" name="Google Shape;1044;g254f16a6300_1_32"/>
          <p:cNvSpPr txBox="1"/>
          <p:nvPr/>
        </p:nvSpPr>
        <p:spPr>
          <a:xfrm>
            <a:off x="548525" y="1492900"/>
            <a:ext cx="11943600" cy="494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700">
                <a:solidFill>
                  <a:schemeClr val="accent3"/>
                </a:solidFill>
                <a:latin typeface="Corbel"/>
                <a:ea typeface="Corbel"/>
                <a:cs typeface="Corbel"/>
                <a:sym typeface="Corbel"/>
              </a:rPr>
              <a:t>Why this service </a:t>
            </a:r>
            <a:endParaRPr sz="3700">
              <a:solidFill>
                <a:schemeClr val="accent3"/>
              </a:solidFill>
              <a:latin typeface="Corbel"/>
              <a:ea typeface="Corbel"/>
              <a:cs typeface="Corbel"/>
              <a:sym typeface="Corbel"/>
            </a:endParaRPr>
          </a:p>
          <a:p>
            <a:pPr marL="809999" marR="0" lvl="1"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RDM has become prominent in our Node agenda</a:t>
            </a:r>
            <a:endParaRPr sz="3400">
              <a:solidFill>
                <a:srgbClr val="1D1C1D"/>
              </a:solidFill>
              <a:highlight>
                <a:schemeClr val="lt1"/>
              </a:highlight>
              <a:latin typeface="Corbel"/>
              <a:ea typeface="Corbel"/>
              <a:cs typeface="Corbel"/>
              <a:sym typeface="Corbel"/>
            </a:endParaRPr>
          </a:p>
          <a:p>
            <a:pPr marL="2286000" marR="0" lvl="2"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Research Data Management and Stewardship</a:t>
            </a:r>
            <a:endParaRPr sz="3400">
              <a:solidFill>
                <a:srgbClr val="1D1C1D"/>
              </a:solidFill>
              <a:highlight>
                <a:schemeClr val="lt1"/>
              </a:highlight>
              <a:latin typeface="Corbel"/>
              <a:ea typeface="Corbel"/>
              <a:cs typeface="Corbel"/>
              <a:sym typeface="Corbel"/>
            </a:endParaRPr>
          </a:p>
          <a:p>
            <a:pPr marL="2286000" marR="0" lvl="2"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FAIRification</a:t>
            </a:r>
            <a:endParaRPr sz="3400">
              <a:solidFill>
                <a:srgbClr val="1D1C1D"/>
              </a:solidFill>
              <a:highlight>
                <a:schemeClr val="lt1"/>
              </a:highlight>
              <a:latin typeface="Corbel"/>
              <a:ea typeface="Corbel"/>
              <a:cs typeface="Corbel"/>
              <a:sym typeface="Corbel"/>
            </a:endParaRPr>
          </a:p>
          <a:p>
            <a:pPr marL="809999" marR="0" lvl="1"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LU is represented in the FCB and RDMkit Editorial Boards </a:t>
            </a:r>
            <a:endParaRPr sz="3400">
              <a:solidFill>
                <a:srgbClr val="1D1C1D"/>
              </a:solidFill>
              <a:highlight>
                <a:schemeClr val="lt1"/>
              </a:highlight>
              <a:latin typeface="Corbel"/>
              <a:ea typeface="Corbel"/>
              <a:cs typeface="Corbel"/>
              <a:sym typeface="Corbel"/>
            </a:endParaRPr>
          </a:p>
          <a:p>
            <a:pPr marL="809999" marR="0" lvl="1"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LU has the FCB in its service portfolio.</a:t>
            </a:r>
            <a:endParaRPr sz="3400">
              <a:solidFill>
                <a:srgbClr val="1D1C1D"/>
              </a:solidFill>
              <a:highlight>
                <a:schemeClr val="lt1"/>
              </a:highlight>
              <a:latin typeface="Corbel"/>
              <a:ea typeface="Corbel"/>
              <a:cs typeface="Corbel"/>
              <a:sym typeface="Corbel"/>
            </a:endParaRPr>
          </a:p>
          <a:p>
            <a:pPr marL="809999" marR="0" lvl="1"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Luxembourg National Data Service has joined the Node.</a:t>
            </a:r>
            <a:endParaRPr sz="3400">
              <a:solidFill>
                <a:srgbClr val="1D1C1D"/>
              </a:solidFill>
              <a:highlight>
                <a:schemeClr val="lt1"/>
              </a:highlight>
              <a:latin typeface="Corbel"/>
              <a:ea typeface="Corbel"/>
              <a:cs typeface="Corbel"/>
              <a:sym typeface="Corbel"/>
            </a:endParaRPr>
          </a:p>
          <a:p>
            <a:pPr marL="2286000" marR="0" lvl="2"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RDM Support at a national level</a:t>
            </a:r>
            <a:endParaRPr sz="3400">
              <a:solidFill>
                <a:srgbClr val="1D1C1D"/>
              </a:solidFill>
              <a:highlight>
                <a:schemeClr val="lt1"/>
              </a:highlight>
              <a:latin typeface="Corbel"/>
              <a:ea typeface="Corbel"/>
              <a:cs typeface="Corbel"/>
              <a:sym typeface="Corbel"/>
            </a:endParaRPr>
          </a:p>
          <a:p>
            <a:pPr marL="2286000" marR="0" lvl="2" indent="-444500" algn="l" rtl="0">
              <a:lnSpc>
                <a:spcPct val="100000"/>
              </a:lnSpc>
              <a:spcBef>
                <a:spcPts val="0"/>
              </a:spcBef>
              <a:spcAft>
                <a:spcPts val="0"/>
              </a:spcAft>
              <a:buClr>
                <a:srgbClr val="1D1C1D"/>
              </a:buClr>
              <a:buSzPts val="3400"/>
              <a:buFont typeface="Corbel"/>
              <a:buChar char="■"/>
            </a:pPr>
            <a:r>
              <a:rPr lang="en-GB" sz="3400">
                <a:solidFill>
                  <a:srgbClr val="1D1C1D"/>
                </a:solidFill>
                <a:highlight>
                  <a:schemeClr val="lt1"/>
                </a:highlight>
                <a:latin typeface="Corbel"/>
                <a:ea typeface="Corbel"/>
                <a:cs typeface="Corbel"/>
                <a:sym typeface="Corbel"/>
              </a:rPr>
              <a:t>Coordination of a national RDM Community</a:t>
            </a:r>
            <a:endParaRPr sz="3400">
              <a:solidFill>
                <a:srgbClr val="1D1C1D"/>
              </a:solidFill>
              <a:highlight>
                <a:schemeClr val="lt1"/>
              </a:highlight>
              <a:latin typeface="Corbel"/>
              <a:ea typeface="Corbel"/>
              <a:cs typeface="Corbel"/>
              <a:sym typeface="Corbel"/>
            </a:endParaRPr>
          </a:p>
        </p:txBody>
      </p:sp>
      <p:pic>
        <p:nvPicPr>
          <p:cNvPr id="1045" name="Google Shape;1045;g254f16a6300_1_32"/>
          <p:cNvPicPr preferRelativeResize="0"/>
          <p:nvPr/>
        </p:nvPicPr>
        <p:blipFill>
          <a:blip r:embed="rId3">
            <a:alphaModFix/>
          </a:blip>
          <a:stretch>
            <a:fillRect/>
          </a:stretch>
        </p:blipFill>
        <p:spPr>
          <a:xfrm>
            <a:off x="1352250" y="5562600"/>
            <a:ext cx="838500" cy="503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g254f16a6300_1_49"/>
          <p:cNvSpPr txBox="1">
            <a:spLocks noGrp="1"/>
          </p:cNvSpPr>
          <p:nvPr>
            <p:ph type="title"/>
          </p:nvPr>
        </p:nvSpPr>
        <p:spPr>
          <a:xfrm>
            <a:off x="719676" y="735325"/>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RDMkit as a Node Service at ELIXIR LU [LU, Pinar] </a:t>
            </a:r>
            <a:endParaRPr>
              <a:solidFill>
                <a:schemeClr val="accent3"/>
              </a:solidFill>
            </a:endParaRPr>
          </a:p>
        </p:txBody>
      </p:sp>
      <p:sp>
        <p:nvSpPr>
          <p:cNvPr id="1052" name="Google Shape;1052;g254f16a6300_1_49"/>
          <p:cNvSpPr txBox="1"/>
          <p:nvPr/>
        </p:nvSpPr>
        <p:spPr>
          <a:xfrm>
            <a:off x="370575" y="1354175"/>
            <a:ext cx="11601300" cy="515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3500">
                <a:solidFill>
                  <a:schemeClr val="accent3"/>
                </a:solidFill>
                <a:latin typeface="Corbel"/>
                <a:ea typeface="Corbel"/>
                <a:cs typeface="Corbel"/>
                <a:sym typeface="Corbel"/>
              </a:rPr>
              <a:t>What are the challenges </a:t>
            </a:r>
            <a:endParaRPr sz="3500">
              <a:solidFill>
                <a:schemeClr val="accent3"/>
              </a:solidFill>
              <a:latin typeface="Corbel"/>
              <a:ea typeface="Corbel"/>
              <a:cs typeface="Corbel"/>
              <a:sym typeface="Corbel"/>
            </a:endParaRPr>
          </a:p>
          <a:p>
            <a:pPr marL="809999" lvl="1"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RDMkit is helpful as a consolidating overview for RDM and RDM resources. But,</a:t>
            </a:r>
            <a:endParaRPr sz="3200">
              <a:solidFill>
                <a:srgbClr val="1D1C1D"/>
              </a:solidFill>
              <a:highlight>
                <a:schemeClr val="lt1"/>
              </a:highlight>
              <a:latin typeface="Corbel"/>
              <a:ea typeface="Corbel"/>
              <a:cs typeface="Corbel"/>
              <a:sym typeface="Corbel"/>
            </a:endParaRPr>
          </a:p>
          <a:p>
            <a:pPr marL="2286000" lvl="2"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There are national guidelines and grey literature, which does not fit in RDMkit.</a:t>
            </a:r>
            <a:endParaRPr sz="3200">
              <a:solidFill>
                <a:srgbClr val="1D1C1D"/>
              </a:solidFill>
              <a:highlight>
                <a:schemeClr val="lt1"/>
              </a:highlight>
              <a:latin typeface="Corbel"/>
              <a:ea typeface="Corbel"/>
              <a:cs typeface="Corbel"/>
              <a:sym typeface="Corbel"/>
            </a:endParaRPr>
          </a:p>
          <a:p>
            <a:pPr marL="2286000" lvl="2"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We’re kickstarting a national RDM Community and need a place to capture the knowledge of this community.</a:t>
            </a:r>
            <a:endParaRPr sz="3200">
              <a:solidFill>
                <a:srgbClr val="1D1C1D"/>
              </a:solidFill>
              <a:highlight>
                <a:schemeClr val="lt1"/>
              </a:highlight>
              <a:latin typeface="Corbel"/>
              <a:ea typeface="Corbel"/>
              <a:cs typeface="Corbel"/>
              <a:sym typeface="Corbel"/>
            </a:endParaRPr>
          </a:p>
          <a:p>
            <a:pPr marL="1371600" lvl="0"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Current RDMkit Node services focus on the central RDMkit (UK, BE) </a:t>
            </a:r>
            <a:endParaRPr sz="3200">
              <a:solidFill>
                <a:srgbClr val="1D1C1D"/>
              </a:solidFill>
              <a:highlight>
                <a:schemeClr val="lt1"/>
              </a:highlight>
              <a:latin typeface="Corbel"/>
              <a:ea typeface="Corbel"/>
              <a:cs typeface="Corbel"/>
              <a:sym typeface="Corbe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g254f16a6300_1_64"/>
          <p:cNvSpPr txBox="1">
            <a:spLocks noGrp="1"/>
          </p:cNvSpPr>
          <p:nvPr>
            <p:ph type="title"/>
          </p:nvPr>
        </p:nvSpPr>
        <p:spPr>
          <a:xfrm>
            <a:off x="719676" y="735325"/>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And RDMkit-based Node Service at ELIXIR LU [LU, Pinar] </a:t>
            </a:r>
            <a:endParaRPr>
              <a:solidFill>
                <a:schemeClr val="accent3"/>
              </a:solidFill>
            </a:endParaRPr>
          </a:p>
        </p:txBody>
      </p:sp>
      <p:sp>
        <p:nvSpPr>
          <p:cNvPr id="1059" name="Google Shape;1059;g254f16a6300_1_64"/>
          <p:cNvSpPr txBox="1"/>
          <p:nvPr/>
        </p:nvSpPr>
        <p:spPr>
          <a:xfrm>
            <a:off x="486550" y="1635800"/>
            <a:ext cx="11601300" cy="429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600">
                <a:solidFill>
                  <a:schemeClr val="accent3"/>
                </a:solidFill>
                <a:latin typeface="Corbel"/>
                <a:ea typeface="Corbel"/>
                <a:cs typeface="Corbel"/>
                <a:sym typeface="Corbel"/>
              </a:rPr>
              <a:t>What could work well with RDMkit</a:t>
            </a:r>
            <a:endParaRPr sz="3600">
              <a:solidFill>
                <a:schemeClr val="accent3"/>
              </a:solidFill>
              <a:latin typeface="Corbel"/>
              <a:ea typeface="Corbel"/>
              <a:cs typeface="Corbel"/>
              <a:sym typeface="Corbel"/>
            </a:endParaRPr>
          </a:p>
          <a:p>
            <a:pPr marL="809999" lvl="1" indent="-438150" algn="l" rtl="0">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RDMkit is not just a resource, it offers the means to spawn other resources:</a:t>
            </a:r>
            <a:endParaRPr sz="3300">
              <a:solidFill>
                <a:srgbClr val="1D1C1D"/>
              </a:solidFill>
              <a:highlight>
                <a:schemeClr val="lt1"/>
              </a:highlight>
              <a:latin typeface="Corbel"/>
              <a:ea typeface="Corbel"/>
              <a:cs typeface="Corbel"/>
              <a:sym typeface="Corbel"/>
            </a:endParaRPr>
          </a:p>
          <a:p>
            <a:pPr marL="2286000" lvl="2" indent="-438150" algn="l" rtl="0">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Site theme.</a:t>
            </a:r>
            <a:endParaRPr sz="3300">
              <a:solidFill>
                <a:srgbClr val="1D1C1D"/>
              </a:solidFill>
              <a:highlight>
                <a:schemeClr val="lt1"/>
              </a:highlight>
              <a:latin typeface="Corbel"/>
              <a:ea typeface="Corbel"/>
              <a:cs typeface="Corbel"/>
              <a:sym typeface="Corbel"/>
            </a:endParaRPr>
          </a:p>
          <a:p>
            <a:pPr marL="2286000" lvl="2" indent="-438150" algn="l" rtl="0">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Approach: open, documented,reusable processes.</a:t>
            </a:r>
            <a:endParaRPr sz="3300">
              <a:solidFill>
                <a:srgbClr val="1D1C1D"/>
              </a:solidFill>
              <a:highlight>
                <a:schemeClr val="lt1"/>
              </a:highlight>
              <a:latin typeface="Corbel"/>
              <a:ea typeface="Corbel"/>
              <a:cs typeface="Corbel"/>
              <a:sym typeface="Corbel"/>
            </a:endParaRPr>
          </a:p>
          <a:p>
            <a:pPr marL="2286000" marR="0" lvl="2" indent="-438150" algn="l" rtl="0">
              <a:lnSpc>
                <a:spcPct val="100000"/>
              </a:lnSpc>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Content.</a:t>
            </a:r>
            <a:endParaRPr sz="3300">
              <a:solidFill>
                <a:srgbClr val="1D1C1D"/>
              </a:solidFill>
              <a:highlight>
                <a:schemeClr val="lt1"/>
              </a:highlight>
              <a:latin typeface="Corbel"/>
              <a:ea typeface="Corbel"/>
              <a:cs typeface="Corbel"/>
              <a:sym typeface="Corbel"/>
            </a:endParaRPr>
          </a:p>
          <a:p>
            <a:pPr marL="809999" marR="0" lvl="1" indent="-438150" algn="l" rtl="0">
              <a:lnSpc>
                <a:spcPct val="100000"/>
              </a:lnSpc>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RDMkit Alliance is in the works</a:t>
            </a:r>
            <a:endParaRPr sz="3300">
              <a:solidFill>
                <a:srgbClr val="1D1C1D"/>
              </a:solidFill>
              <a:highlight>
                <a:schemeClr val="lt1"/>
              </a:highlight>
              <a:latin typeface="Corbel"/>
              <a:ea typeface="Corbel"/>
              <a:cs typeface="Corbel"/>
              <a:sym typeface="Corbel"/>
            </a:endParaRPr>
          </a:p>
          <a:p>
            <a:pPr marL="2286000" marR="0" lvl="2" indent="-438150" algn="l" rtl="0">
              <a:lnSpc>
                <a:spcPct val="100000"/>
              </a:lnSpc>
              <a:spcBef>
                <a:spcPts val="0"/>
              </a:spcBef>
              <a:spcAft>
                <a:spcPts val="0"/>
              </a:spcAft>
              <a:buClr>
                <a:srgbClr val="1D1C1D"/>
              </a:buClr>
              <a:buSzPts val="3300"/>
              <a:buFont typeface="Corbel"/>
              <a:buChar char="■"/>
            </a:pPr>
            <a:r>
              <a:rPr lang="en-GB" sz="3300">
                <a:solidFill>
                  <a:srgbClr val="1D1C1D"/>
                </a:solidFill>
                <a:highlight>
                  <a:schemeClr val="lt1"/>
                </a:highlight>
                <a:latin typeface="Corbel"/>
                <a:ea typeface="Corbel"/>
                <a:cs typeface="Corbel"/>
                <a:sym typeface="Corbel"/>
              </a:rPr>
              <a:t>We know we will not be alone.</a:t>
            </a:r>
            <a:endParaRPr sz="3300">
              <a:solidFill>
                <a:srgbClr val="1D1C1D"/>
              </a:solidFill>
              <a:highlight>
                <a:schemeClr val="lt1"/>
              </a:highlight>
              <a:latin typeface="Corbel"/>
              <a:ea typeface="Corbel"/>
              <a:cs typeface="Corbel"/>
              <a:sym typeface="Corbe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pic>
        <p:nvPicPr>
          <p:cNvPr id="1065" name="Google Shape;1065;g254f16a6300_1_73"/>
          <p:cNvPicPr preferRelativeResize="0"/>
          <p:nvPr/>
        </p:nvPicPr>
        <p:blipFill>
          <a:blip r:embed="rId3">
            <a:alphaModFix/>
          </a:blip>
          <a:stretch>
            <a:fillRect/>
          </a:stretch>
        </p:blipFill>
        <p:spPr>
          <a:xfrm>
            <a:off x="9558939" y="-35950"/>
            <a:ext cx="2633062" cy="1671750"/>
          </a:xfrm>
          <a:prstGeom prst="rect">
            <a:avLst/>
          </a:prstGeom>
          <a:noFill/>
          <a:ln>
            <a:noFill/>
          </a:ln>
        </p:spPr>
      </p:pic>
      <p:sp>
        <p:nvSpPr>
          <p:cNvPr id="1066" name="Google Shape;1066;g254f16a6300_1_73"/>
          <p:cNvSpPr txBox="1"/>
          <p:nvPr/>
        </p:nvSpPr>
        <p:spPr>
          <a:xfrm>
            <a:off x="486550" y="1635800"/>
            <a:ext cx="11601300" cy="417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500">
                <a:solidFill>
                  <a:schemeClr val="accent3"/>
                </a:solidFill>
                <a:latin typeface="Corbel"/>
                <a:ea typeface="Corbel"/>
                <a:cs typeface="Corbel"/>
                <a:sym typeface="Corbel"/>
              </a:rPr>
              <a:t>How will we implement it?</a:t>
            </a:r>
            <a:endParaRPr sz="3500">
              <a:solidFill>
                <a:schemeClr val="accent3"/>
              </a:solidFill>
              <a:latin typeface="Corbel"/>
              <a:ea typeface="Corbel"/>
              <a:cs typeface="Corbel"/>
              <a:sym typeface="Corbel"/>
            </a:endParaRPr>
          </a:p>
          <a:p>
            <a:pPr marL="809999" lvl="1"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Outline possible implementation options</a:t>
            </a:r>
            <a:endParaRPr sz="3200">
              <a:solidFill>
                <a:srgbClr val="1D1C1D"/>
              </a:solidFill>
              <a:highlight>
                <a:schemeClr val="lt1"/>
              </a:highlight>
              <a:latin typeface="Corbel"/>
              <a:ea typeface="Corbel"/>
              <a:cs typeface="Corbel"/>
              <a:sym typeface="Corbel"/>
            </a:endParaRPr>
          </a:p>
          <a:p>
            <a:pPr marL="809999" lvl="1"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Estimate the implementation/maintenance cost for those options</a:t>
            </a:r>
            <a:endParaRPr sz="3200">
              <a:solidFill>
                <a:srgbClr val="1D1C1D"/>
              </a:solidFill>
              <a:highlight>
                <a:schemeClr val="lt1"/>
              </a:highlight>
              <a:latin typeface="Corbel"/>
              <a:ea typeface="Corbel"/>
              <a:cs typeface="Corbel"/>
              <a:sym typeface="Corbel"/>
            </a:endParaRPr>
          </a:p>
          <a:p>
            <a:pPr marL="809999" lvl="1"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Perform a Decision Analysis and Resolution (DAR).</a:t>
            </a:r>
            <a:endParaRPr sz="3200">
              <a:solidFill>
                <a:srgbClr val="1D1C1D"/>
              </a:solidFill>
              <a:highlight>
                <a:schemeClr val="lt1"/>
              </a:highlight>
              <a:latin typeface="Corbel"/>
              <a:ea typeface="Corbel"/>
              <a:cs typeface="Corbel"/>
              <a:sym typeface="Corbel"/>
            </a:endParaRPr>
          </a:p>
          <a:p>
            <a:pPr marL="809999" lvl="1" indent="-431800" algn="l" rtl="0">
              <a:spcBef>
                <a:spcPts val="0"/>
              </a:spcBef>
              <a:spcAft>
                <a:spcPts val="0"/>
              </a:spcAft>
              <a:buClr>
                <a:srgbClr val="1D1C1D"/>
              </a:buClr>
              <a:buSzPts val="3200"/>
              <a:buFont typeface="Corbel"/>
              <a:buChar char="○"/>
            </a:pPr>
            <a:r>
              <a:rPr lang="en-GB" sz="3200">
                <a:solidFill>
                  <a:srgbClr val="1D1C1D"/>
                </a:solidFill>
                <a:highlight>
                  <a:schemeClr val="lt1"/>
                </a:highlight>
                <a:latin typeface="Corbel"/>
                <a:ea typeface="Corbel"/>
                <a:cs typeface="Corbel"/>
                <a:sym typeface="Corbel"/>
              </a:rPr>
              <a:t>If an RDMkit-based service is the chosen option, then apply </a:t>
            </a:r>
            <a:r>
              <a:rPr lang="en-GB" sz="3200" u="sng">
                <a:solidFill>
                  <a:schemeClr val="hlink"/>
                </a:solidFill>
                <a:highlight>
                  <a:schemeClr val="lt1"/>
                </a:highlight>
                <a:latin typeface="Corbel"/>
                <a:ea typeface="Corbel"/>
                <a:cs typeface="Corbel"/>
                <a:sym typeface="Corbel"/>
                <a:hlinkClick r:id="rId4"/>
              </a:rPr>
              <a:t>our formal decision process</a:t>
            </a:r>
            <a:r>
              <a:rPr lang="en-GB" sz="3200">
                <a:solidFill>
                  <a:srgbClr val="1D1C1D"/>
                </a:solidFill>
                <a:highlight>
                  <a:schemeClr val="lt1"/>
                </a:highlight>
                <a:latin typeface="Corbel"/>
                <a:ea typeface="Corbel"/>
                <a:cs typeface="Corbel"/>
                <a:sym typeface="Corbel"/>
              </a:rPr>
              <a:t>.</a:t>
            </a:r>
            <a:endParaRPr sz="3200">
              <a:solidFill>
                <a:srgbClr val="1D1C1D"/>
              </a:solidFill>
              <a:highlight>
                <a:schemeClr val="lt1"/>
              </a:highlight>
              <a:latin typeface="Corbel"/>
              <a:ea typeface="Corbel"/>
              <a:cs typeface="Corbel"/>
              <a:sym typeface="Corbel"/>
            </a:endParaRPr>
          </a:p>
          <a:p>
            <a:pPr marL="1828800" lvl="0" indent="0" algn="l" rtl="0">
              <a:spcBef>
                <a:spcPts val="0"/>
              </a:spcBef>
              <a:spcAft>
                <a:spcPts val="0"/>
              </a:spcAft>
              <a:buNone/>
            </a:pPr>
            <a:endParaRPr sz="3200">
              <a:solidFill>
                <a:srgbClr val="1D1C1D"/>
              </a:solidFill>
              <a:highlight>
                <a:schemeClr val="lt1"/>
              </a:highlight>
              <a:latin typeface="Corbel"/>
              <a:ea typeface="Corbel"/>
              <a:cs typeface="Corbel"/>
              <a:sym typeface="Corbel"/>
            </a:endParaRPr>
          </a:p>
        </p:txBody>
      </p:sp>
      <p:sp>
        <p:nvSpPr>
          <p:cNvPr id="1067" name="Google Shape;1067;g254f16a6300_1_73"/>
          <p:cNvSpPr txBox="1">
            <a:spLocks noGrp="1"/>
          </p:cNvSpPr>
          <p:nvPr>
            <p:ph type="title"/>
          </p:nvPr>
        </p:nvSpPr>
        <p:spPr>
          <a:xfrm>
            <a:off x="719676" y="735325"/>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RDMkit as a Node Service at ELIXIR LU  [LU, Pinar] </a:t>
            </a:r>
            <a:endParaRPr>
              <a:solidFill>
                <a:schemeClr val="accent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g254f16a6300_1_0"/>
          <p:cNvSpPr txBox="1">
            <a:spLocks noGrp="1"/>
          </p:cNvSpPr>
          <p:nvPr>
            <p:ph type="title"/>
          </p:nvPr>
        </p:nvSpPr>
        <p:spPr>
          <a:xfrm>
            <a:off x="663101" y="353550"/>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900">
                <a:solidFill>
                  <a:schemeClr val="accent3"/>
                </a:solidFill>
              </a:rPr>
              <a:t>End2End Support Service for controlled-access data sharing [LU, Pinar]</a:t>
            </a:r>
            <a:endParaRPr sz="2900">
              <a:solidFill>
                <a:schemeClr val="accent3"/>
              </a:solidFill>
            </a:endParaRPr>
          </a:p>
        </p:txBody>
      </p:sp>
      <p:pic>
        <p:nvPicPr>
          <p:cNvPr id="1074" name="Google Shape;1074;g254f16a6300_1_0"/>
          <p:cNvPicPr preferRelativeResize="0"/>
          <p:nvPr/>
        </p:nvPicPr>
        <p:blipFill>
          <a:blip r:embed="rId3">
            <a:alphaModFix/>
          </a:blip>
          <a:stretch>
            <a:fillRect/>
          </a:stretch>
        </p:blipFill>
        <p:spPr>
          <a:xfrm>
            <a:off x="9592851" y="3029075"/>
            <a:ext cx="2827751" cy="2447826"/>
          </a:xfrm>
          <a:prstGeom prst="rect">
            <a:avLst/>
          </a:prstGeom>
          <a:noFill/>
          <a:ln>
            <a:noFill/>
          </a:ln>
        </p:spPr>
      </p:pic>
      <p:sp>
        <p:nvSpPr>
          <p:cNvPr id="1075" name="Google Shape;1075;g254f16a6300_1_0"/>
          <p:cNvSpPr txBox="1"/>
          <p:nvPr/>
        </p:nvSpPr>
        <p:spPr>
          <a:xfrm>
            <a:off x="124450" y="4529750"/>
            <a:ext cx="11486400" cy="200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600">
                <a:solidFill>
                  <a:schemeClr val="accent3"/>
                </a:solidFill>
                <a:latin typeface="Corbel"/>
                <a:ea typeface="Corbel"/>
                <a:cs typeface="Corbel"/>
                <a:sym typeface="Corbel"/>
              </a:rPr>
              <a:t>Why this service</a:t>
            </a:r>
            <a:endParaRPr sz="2600">
              <a:solidFill>
                <a:schemeClr val="accent3"/>
              </a:solidFill>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As the hosting service increased in popularity, the workload for controlled-access  facilitation became rather significant,</a:t>
            </a:r>
            <a:endParaRPr sz="2300">
              <a:solidFill>
                <a:srgbClr val="1D1C1D"/>
              </a:solidFill>
              <a:highlight>
                <a:schemeClr val="lt1"/>
              </a:highlight>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GDPR documentation requirements were pervasive,</a:t>
            </a:r>
            <a:endParaRPr sz="2300">
              <a:solidFill>
                <a:srgbClr val="1D1C1D"/>
              </a:solidFill>
              <a:highlight>
                <a:schemeClr val="lt1"/>
              </a:highlight>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Data provision is transitioning from file download to cloud access.  </a:t>
            </a:r>
            <a:endParaRPr sz="2300">
              <a:solidFill>
                <a:srgbClr val="1D1C1D"/>
              </a:solidFill>
              <a:highlight>
                <a:schemeClr val="lt1"/>
              </a:highlight>
              <a:latin typeface="Corbel"/>
              <a:ea typeface="Corbel"/>
              <a:cs typeface="Corbel"/>
              <a:sym typeface="Corbel"/>
            </a:endParaRPr>
          </a:p>
        </p:txBody>
      </p:sp>
      <p:pic>
        <p:nvPicPr>
          <p:cNvPr id="1076" name="Google Shape;1076;g254f16a6300_1_0"/>
          <p:cNvPicPr preferRelativeResize="0"/>
          <p:nvPr/>
        </p:nvPicPr>
        <p:blipFill>
          <a:blip r:embed="rId4">
            <a:alphaModFix/>
          </a:blip>
          <a:stretch>
            <a:fillRect/>
          </a:stretch>
        </p:blipFill>
        <p:spPr>
          <a:xfrm>
            <a:off x="415127" y="1942113"/>
            <a:ext cx="2700023" cy="2447825"/>
          </a:xfrm>
          <a:prstGeom prst="rect">
            <a:avLst/>
          </a:prstGeom>
          <a:noFill/>
          <a:ln>
            <a:noFill/>
          </a:ln>
        </p:spPr>
      </p:pic>
      <p:sp>
        <p:nvSpPr>
          <p:cNvPr id="1077" name="Google Shape;1077;g254f16a6300_1_0"/>
          <p:cNvSpPr txBox="1"/>
          <p:nvPr/>
        </p:nvSpPr>
        <p:spPr>
          <a:xfrm>
            <a:off x="2350150" y="1155513"/>
            <a:ext cx="9334500" cy="317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600">
                <a:solidFill>
                  <a:schemeClr val="accent3"/>
                </a:solidFill>
                <a:latin typeface="Corbel"/>
                <a:ea typeface="Corbel"/>
                <a:cs typeface="Corbel"/>
                <a:sym typeface="Corbel"/>
              </a:rPr>
              <a:t>Background </a:t>
            </a:r>
            <a:endParaRPr sz="2600">
              <a:solidFill>
                <a:schemeClr val="accent3"/>
              </a:solidFill>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We provide a Data Hosting service for Translational Biomedicine projects that are nearing their end.</a:t>
            </a:r>
            <a:endParaRPr sz="2300">
              <a:solidFill>
                <a:srgbClr val="1D1C1D"/>
              </a:solidFill>
              <a:highlight>
                <a:schemeClr val="lt1"/>
              </a:highlight>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We host data with the condition that it is shared. </a:t>
            </a:r>
            <a:endParaRPr sz="2200">
              <a:solidFill>
                <a:schemeClr val="dk1"/>
              </a:solidFill>
              <a:latin typeface="Corbel"/>
              <a:ea typeface="Corbel"/>
              <a:cs typeface="Corbel"/>
              <a:sym typeface="Corbel"/>
            </a:endParaRPr>
          </a:p>
          <a:p>
            <a:pPr marL="809999" marR="0" lvl="1" indent="-374650" algn="l" rtl="0">
              <a:lnSpc>
                <a:spcPct val="100000"/>
              </a:lnSpc>
              <a:spcBef>
                <a:spcPts val="0"/>
              </a:spcBef>
              <a:spcAft>
                <a:spcPts val="0"/>
              </a:spcAft>
              <a:buClr>
                <a:srgbClr val="1D1C1D"/>
              </a:buClr>
              <a:buSzPts val="2300"/>
              <a:buFont typeface="Corbel"/>
              <a:buChar char="○"/>
            </a:pPr>
            <a:r>
              <a:rPr lang="en-GB" sz="2300">
                <a:solidFill>
                  <a:srgbClr val="1D1C1D"/>
                </a:solidFill>
                <a:highlight>
                  <a:schemeClr val="lt1"/>
                </a:highlight>
                <a:latin typeface="Corbel"/>
                <a:ea typeface="Corbel"/>
                <a:cs typeface="Corbel"/>
                <a:sym typeface="Corbel"/>
              </a:rPr>
              <a:t>As part of hosting we facilitate controlled-access </a:t>
            </a:r>
            <a:endParaRPr sz="2300">
              <a:solidFill>
                <a:srgbClr val="1D1C1D"/>
              </a:solidFill>
              <a:highlight>
                <a:schemeClr val="lt1"/>
              </a:highlight>
              <a:latin typeface="Corbel"/>
              <a:ea typeface="Corbel"/>
              <a:cs typeface="Corbel"/>
              <a:sym typeface="Corbel"/>
            </a:endParaRPr>
          </a:p>
          <a:p>
            <a:pPr marL="914400" marR="0" lvl="1" indent="-368300" algn="l" rtl="0">
              <a:lnSpc>
                <a:spcPct val="100000"/>
              </a:lnSpc>
              <a:spcBef>
                <a:spcPts val="0"/>
              </a:spcBef>
              <a:spcAft>
                <a:spcPts val="0"/>
              </a:spcAft>
              <a:buClr>
                <a:schemeClr val="accent5"/>
              </a:buClr>
              <a:buSzPts val="2200"/>
              <a:buFont typeface="Corbel"/>
              <a:buChar char="-"/>
            </a:pPr>
            <a:r>
              <a:rPr lang="en-GB" sz="2200">
                <a:solidFill>
                  <a:schemeClr val="dk1"/>
                </a:solidFill>
                <a:latin typeface="Corbel"/>
                <a:ea typeface="Corbel"/>
                <a:cs typeface="Corbel"/>
                <a:sym typeface="Corbel"/>
              </a:rPr>
              <a:t>collect and publish ELSI Metadata,</a:t>
            </a:r>
            <a:endParaRPr sz="2200">
              <a:solidFill>
                <a:schemeClr val="dk1"/>
              </a:solidFill>
              <a:latin typeface="Corbel"/>
              <a:ea typeface="Corbel"/>
              <a:cs typeface="Corbel"/>
              <a:sym typeface="Corbel"/>
            </a:endParaRPr>
          </a:p>
          <a:p>
            <a:pPr marL="914400" marR="0" lvl="1" indent="-368300" algn="l" rtl="0">
              <a:lnSpc>
                <a:spcPct val="100000"/>
              </a:lnSpc>
              <a:spcBef>
                <a:spcPts val="600"/>
              </a:spcBef>
              <a:spcAft>
                <a:spcPts val="0"/>
              </a:spcAft>
              <a:buClr>
                <a:schemeClr val="accent5"/>
              </a:buClr>
              <a:buSzPts val="2200"/>
              <a:buFont typeface="Corbel"/>
              <a:buChar char="-"/>
            </a:pPr>
            <a:r>
              <a:rPr lang="en-GB" sz="2200">
                <a:solidFill>
                  <a:schemeClr val="dk1"/>
                </a:solidFill>
                <a:latin typeface="Corbel"/>
                <a:ea typeface="Corbel"/>
                <a:cs typeface="Corbel"/>
                <a:sym typeface="Corbel"/>
              </a:rPr>
              <a:t>handle data access requests and coordinate the DAC review,</a:t>
            </a:r>
            <a:endParaRPr sz="2200">
              <a:solidFill>
                <a:schemeClr val="dk1"/>
              </a:solidFill>
              <a:latin typeface="Corbel"/>
              <a:ea typeface="Corbel"/>
              <a:cs typeface="Corbel"/>
              <a:sym typeface="Corbel"/>
            </a:endParaRPr>
          </a:p>
          <a:p>
            <a:pPr marL="914400" marR="0" lvl="1" indent="-368300" algn="l" rtl="0">
              <a:lnSpc>
                <a:spcPct val="100000"/>
              </a:lnSpc>
              <a:spcBef>
                <a:spcPts val="600"/>
              </a:spcBef>
              <a:spcAft>
                <a:spcPts val="600"/>
              </a:spcAft>
              <a:buClr>
                <a:schemeClr val="accent5"/>
              </a:buClr>
              <a:buSzPts val="2200"/>
              <a:buFont typeface="Corbel"/>
              <a:buChar char="-"/>
            </a:pPr>
            <a:r>
              <a:rPr lang="en-GB" sz="2200">
                <a:solidFill>
                  <a:schemeClr val="dk1"/>
                </a:solidFill>
                <a:latin typeface="Corbel"/>
                <a:ea typeface="Corbel"/>
                <a:cs typeface="Corbel"/>
                <a:sym typeface="Corbel"/>
              </a:rPr>
              <a:t>provision the data for approved requests.</a:t>
            </a:r>
            <a:endParaRPr sz="2300">
              <a:solidFill>
                <a:srgbClr val="1D1C1D"/>
              </a:solidFill>
              <a:highlight>
                <a:schemeClr val="lt1"/>
              </a:highlight>
              <a:latin typeface="Corbel"/>
              <a:ea typeface="Corbel"/>
              <a:cs typeface="Corbel"/>
              <a:sym typeface="Corbe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g254f16a6300_1_42"/>
          <p:cNvSpPr txBox="1">
            <a:spLocks noGrp="1"/>
          </p:cNvSpPr>
          <p:nvPr>
            <p:ph type="title"/>
          </p:nvPr>
        </p:nvSpPr>
        <p:spPr>
          <a:xfrm>
            <a:off x="1737767" y="8115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Access request handling, access management.</a:t>
            </a:r>
            <a:endParaRPr/>
          </a:p>
        </p:txBody>
      </p:sp>
      <p:pic>
        <p:nvPicPr>
          <p:cNvPr id="1084" name="Google Shape;1084;g254f16a6300_1_42"/>
          <p:cNvPicPr preferRelativeResize="0"/>
          <p:nvPr/>
        </p:nvPicPr>
        <p:blipFill>
          <a:blip r:embed="rId3">
            <a:alphaModFix/>
          </a:blip>
          <a:stretch>
            <a:fillRect/>
          </a:stretch>
        </p:blipFill>
        <p:spPr>
          <a:xfrm>
            <a:off x="152400" y="1390825"/>
            <a:ext cx="11887198" cy="4862945"/>
          </a:xfrm>
          <a:prstGeom prst="rect">
            <a:avLst/>
          </a:prstGeom>
          <a:noFill/>
          <a:ln>
            <a:noFill/>
          </a:ln>
        </p:spPr>
      </p:pic>
      <p:sp>
        <p:nvSpPr>
          <p:cNvPr id="1085" name="Google Shape;1085;g254f16a6300_1_42"/>
          <p:cNvSpPr txBox="1">
            <a:spLocks noGrp="1"/>
          </p:cNvSpPr>
          <p:nvPr>
            <p:ph type="title"/>
          </p:nvPr>
        </p:nvSpPr>
        <p:spPr>
          <a:xfrm>
            <a:off x="354576" y="232225"/>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900">
                <a:solidFill>
                  <a:schemeClr val="accent3"/>
                </a:solidFill>
              </a:rPr>
              <a:t>End2End Support Service for controlled-access data sharing [LU, Pinar]</a:t>
            </a:r>
            <a:endParaRPr>
              <a:solidFill>
                <a:schemeClr val="accent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pic>
        <p:nvPicPr>
          <p:cNvPr id="1091" name="Google Shape;1091;g254f16a6300_1_13"/>
          <p:cNvPicPr preferRelativeResize="0"/>
          <p:nvPr/>
        </p:nvPicPr>
        <p:blipFill>
          <a:blip r:embed="rId3">
            <a:alphaModFix/>
          </a:blip>
          <a:stretch>
            <a:fillRect/>
          </a:stretch>
        </p:blipFill>
        <p:spPr>
          <a:xfrm>
            <a:off x="8529753" y="705025"/>
            <a:ext cx="4023472" cy="2191650"/>
          </a:xfrm>
          <a:prstGeom prst="rect">
            <a:avLst/>
          </a:prstGeom>
          <a:noFill/>
          <a:ln>
            <a:noFill/>
          </a:ln>
        </p:spPr>
      </p:pic>
      <p:sp>
        <p:nvSpPr>
          <p:cNvPr id="1092" name="Google Shape;1092;g254f16a6300_1_13"/>
          <p:cNvSpPr txBox="1">
            <a:spLocks noGrp="1"/>
          </p:cNvSpPr>
          <p:nvPr>
            <p:ph type="title"/>
          </p:nvPr>
        </p:nvSpPr>
        <p:spPr>
          <a:xfrm>
            <a:off x="486551" y="330500"/>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900">
                <a:solidFill>
                  <a:schemeClr val="accent3"/>
                </a:solidFill>
              </a:rPr>
              <a:t>End2End Support Service for controlled-access data sharing [LU, Pinar]</a:t>
            </a:r>
            <a:endParaRPr>
              <a:solidFill>
                <a:schemeClr val="accent3"/>
              </a:solidFill>
            </a:endParaRPr>
          </a:p>
        </p:txBody>
      </p:sp>
      <p:sp>
        <p:nvSpPr>
          <p:cNvPr id="1093" name="Google Shape;1093;g254f16a6300_1_13"/>
          <p:cNvSpPr txBox="1"/>
          <p:nvPr/>
        </p:nvSpPr>
        <p:spPr>
          <a:xfrm>
            <a:off x="486550" y="1540550"/>
            <a:ext cx="10919700" cy="424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200">
                <a:solidFill>
                  <a:schemeClr val="accent3"/>
                </a:solidFill>
                <a:latin typeface="Corbel"/>
                <a:ea typeface="Corbel"/>
                <a:cs typeface="Corbel"/>
                <a:sym typeface="Corbel"/>
              </a:rPr>
              <a:t>How we implemented it </a:t>
            </a:r>
            <a:endParaRPr sz="2900">
              <a:solidFill>
                <a:srgbClr val="1D1C1D"/>
              </a:solidFill>
              <a:highlight>
                <a:schemeClr val="lt1"/>
              </a:highlight>
              <a:latin typeface="Corbel"/>
              <a:ea typeface="Corbel"/>
              <a:cs typeface="Corbel"/>
              <a:sym typeface="Corbel"/>
            </a:endParaRPr>
          </a:p>
          <a:p>
            <a:pPr marL="809999" marR="0" lvl="1"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We gradually increased automation in our process.</a:t>
            </a:r>
            <a:endParaRPr sz="2900">
              <a:solidFill>
                <a:srgbClr val="1D1C1D"/>
              </a:solidFill>
              <a:highlight>
                <a:schemeClr val="lt1"/>
              </a:highlight>
              <a:latin typeface="Corbel"/>
              <a:ea typeface="Corbel"/>
              <a:cs typeface="Corbel"/>
              <a:sym typeface="Corbel"/>
            </a:endParaRPr>
          </a:p>
          <a:p>
            <a:pPr marL="809999" marR="0" lvl="1"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Development spanned several years.</a:t>
            </a:r>
            <a:endParaRPr sz="2900">
              <a:solidFill>
                <a:srgbClr val="1D1C1D"/>
              </a:solidFill>
              <a:highlight>
                <a:schemeClr val="lt1"/>
              </a:highlight>
              <a:latin typeface="Corbel"/>
              <a:ea typeface="Corbel"/>
              <a:cs typeface="Corbel"/>
              <a:sym typeface="Corbel"/>
            </a:endParaRPr>
          </a:p>
          <a:p>
            <a:pPr marL="809999" marR="0" lvl="1"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All Node  teams collaborated; ELSI, Data Stewardship, Tech/Infra.</a:t>
            </a:r>
            <a:endParaRPr sz="2900">
              <a:solidFill>
                <a:srgbClr val="1D1C1D"/>
              </a:solidFill>
              <a:highlight>
                <a:schemeClr val="lt1"/>
              </a:highlight>
              <a:latin typeface="Corbel"/>
              <a:ea typeface="Corbel"/>
              <a:cs typeface="Corbel"/>
              <a:sym typeface="Corbel"/>
            </a:endParaRPr>
          </a:p>
          <a:p>
            <a:pPr marL="809999" marR="0" lvl="1"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Data Protection By Design and By Default (DPbDD) was applied.</a:t>
            </a:r>
            <a:endParaRPr sz="2900">
              <a:solidFill>
                <a:srgbClr val="1D1C1D"/>
              </a:solidFill>
              <a:highlight>
                <a:schemeClr val="lt1"/>
              </a:highlight>
              <a:latin typeface="Corbel"/>
              <a:ea typeface="Corbel"/>
              <a:cs typeface="Corbel"/>
              <a:sym typeface="Corbel"/>
            </a:endParaRPr>
          </a:p>
          <a:p>
            <a:pPr marL="809999" marR="0" lvl="1"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Where possible:</a:t>
            </a:r>
            <a:endParaRPr sz="2900">
              <a:solidFill>
                <a:srgbClr val="1D1C1D"/>
              </a:solidFill>
              <a:highlight>
                <a:schemeClr val="lt1"/>
              </a:highlight>
              <a:latin typeface="Corbel"/>
              <a:ea typeface="Corbel"/>
              <a:cs typeface="Corbel"/>
              <a:sym typeface="Corbel"/>
            </a:endParaRPr>
          </a:p>
          <a:p>
            <a:pPr marL="2286000" marR="0" lvl="2"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we re-used RDM  tools from other Nodes (REMS)</a:t>
            </a:r>
            <a:endParaRPr sz="2900">
              <a:solidFill>
                <a:srgbClr val="1D1C1D"/>
              </a:solidFill>
              <a:highlight>
                <a:schemeClr val="lt1"/>
              </a:highlight>
              <a:latin typeface="Corbel"/>
              <a:ea typeface="Corbel"/>
              <a:cs typeface="Corbel"/>
              <a:sym typeface="Corbel"/>
            </a:endParaRPr>
          </a:p>
          <a:p>
            <a:pPr marL="2286000" marR="0" lvl="2" indent="-412750" algn="l" rtl="0">
              <a:lnSpc>
                <a:spcPct val="100000"/>
              </a:lnSpc>
              <a:spcBef>
                <a:spcPts val="0"/>
              </a:spcBef>
              <a:spcAft>
                <a:spcPts val="0"/>
              </a:spcAft>
              <a:buClr>
                <a:srgbClr val="1D1C1D"/>
              </a:buClr>
              <a:buSzPts val="2900"/>
              <a:buFont typeface="Corbel"/>
              <a:buChar char="■"/>
            </a:pPr>
            <a:r>
              <a:rPr lang="en-GB" sz="2900">
                <a:solidFill>
                  <a:srgbClr val="1D1C1D"/>
                </a:solidFill>
                <a:highlight>
                  <a:schemeClr val="lt1"/>
                </a:highlight>
                <a:latin typeface="Corbel"/>
                <a:ea typeface="Corbel"/>
                <a:cs typeface="Corbel"/>
                <a:sym typeface="Corbel"/>
              </a:rPr>
              <a:t>we adopted standards (OIDC)</a:t>
            </a:r>
            <a:endParaRPr sz="2900">
              <a:solidFill>
                <a:srgbClr val="1D1C1D"/>
              </a:solidFill>
              <a:highlight>
                <a:schemeClr val="lt1"/>
              </a:highlight>
              <a:latin typeface="Corbel"/>
              <a:ea typeface="Corbel"/>
              <a:cs typeface="Corbel"/>
              <a:sym typeface="Corbe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pic>
        <p:nvPicPr>
          <p:cNvPr id="1099" name="Google Shape;1099;g255709df269_0_0"/>
          <p:cNvPicPr preferRelativeResize="0"/>
          <p:nvPr/>
        </p:nvPicPr>
        <p:blipFill>
          <a:blip r:embed="rId3">
            <a:alphaModFix/>
          </a:blip>
          <a:stretch>
            <a:fillRect/>
          </a:stretch>
        </p:blipFill>
        <p:spPr>
          <a:xfrm>
            <a:off x="3412600" y="5396975"/>
            <a:ext cx="1937800" cy="1131525"/>
          </a:xfrm>
          <a:prstGeom prst="rect">
            <a:avLst/>
          </a:prstGeom>
          <a:noFill/>
          <a:ln>
            <a:noFill/>
          </a:ln>
        </p:spPr>
      </p:pic>
      <p:sp>
        <p:nvSpPr>
          <p:cNvPr id="1100" name="Google Shape;1100;g255709df269_0_0"/>
          <p:cNvSpPr txBox="1"/>
          <p:nvPr/>
        </p:nvSpPr>
        <p:spPr>
          <a:xfrm>
            <a:off x="430000" y="1762525"/>
            <a:ext cx="11705400" cy="346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300">
                <a:solidFill>
                  <a:schemeClr val="accent3"/>
                </a:solidFill>
                <a:latin typeface="Corbel"/>
                <a:ea typeface="Corbel"/>
                <a:cs typeface="Corbel"/>
                <a:sym typeface="Corbel"/>
              </a:rPr>
              <a:t>What worked well </a:t>
            </a:r>
            <a:endParaRPr sz="3000">
              <a:solidFill>
                <a:srgbClr val="1D1C1D"/>
              </a:solidFill>
              <a:highlight>
                <a:schemeClr val="lt1"/>
              </a:highlight>
              <a:latin typeface="Corbel"/>
              <a:ea typeface="Corbel"/>
              <a:cs typeface="Corbel"/>
              <a:sym typeface="Corbel"/>
            </a:endParaRPr>
          </a:p>
          <a:p>
            <a:pPr marL="809999" marR="0" lvl="1"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Focusing on the process and info models helped. </a:t>
            </a:r>
            <a:endParaRPr sz="3000">
              <a:solidFill>
                <a:srgbClr val="1D1C1D"/>
              </a:solidFill>
              <a:highlight>
                <a:schemeClr val="lt1"/>
              </a:highlight>
              <a:latin typeface="Corbel"/>
              <a:ea typeface="Corbel"/>
              <a:cs typeface="Corbel"/>
              <a:sym typeface="Corbel"/>
            </a:endParaRPr>
          </a:p>
          <a:p>
            <a:pPr marL="2286000" marR="0" lvl="2"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First we optimised those, then we introduced automation.</a:t>
            </a:r>
            <a:endParaRPr sz="3000">
              <a:solidFill>
                <a:srgbClr val="1D1C1D"/>
              </a:solidFill>
              <a:highlight>
                <a:schemeClr val="lt1"/>
              </a:highlight>
              <a:latin typeface="Corbel"/>
              <a:ea typeface="Corbel"/>
              <a:cs typeface="Corbel"/>
              <a:sym typeface="Corbel"/>
            </a:endParaRPr>
          </a:p>
          <a:p>
            <a:pPr marL="809999" marR="0" lvl="1"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Our Node will join one or more data sharing federations.</a:t>
            </a:r>
            <a:endParaRPr sz="3000">
              <a:solidFill>
                <a:srgbClr val="1D1C1D"/>
              </a:solidFill>
              <a:highlight>
                <a:schemeClr val="lt1"/>
              </a:highlight>
              <a:latin typeface="Corbel"/>
              <a:ea typeface="Corbel"/>
              <a:cs typeface="Corbel"/>
              <a:sym typeface="Corbel"/>
            </a:endParaRPr>
          </a:p>
          <a:p>
            <a:pPr marL="2286000" marR="0" lvl="2"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End2End was our prep work and we went live just in time.</a:t>
            </a:r>
            <a:endParaRPr sz="3000">
              <a:solidFill>
                <a:srgbClr val="1D1C1D"/>
              </a:solidFill>
              <a:highlight>
                <a:schemeClr val="lt1"/>
              </a:highlight>
              <a:latin typeface="Corbel"/>
              <a:ea typeface="Corbel"/>
              <a:cs typeface="Corbel"/>
              <a:sym typeface="Corbel"/>
            </a:endParaRPr>
          </a:p>
          <a:p>
            <a:pPr marL="809999" marR="0" lvl="1"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Our ELSI team is working on a DPbDD checklist for future assemblies/services.</a:t>
            </a:r>
            <a:endParaRPr sz="3000">
              <a:solidFill>
                <a:srgbClr val="1D1C1D"/>
              </a:solidFill>
              <a:highlight>
                <a:schemeClr val="lt1"/>
              </a:highlight>
              <a:latin typeface="Corbel"/>
              <a:ea typeface="Corbel"/>
              <a:cs typeface="Corbel"/>
              <a:sym typeface="Corbel"/>
            </a:endParaRPr>
          </a:p>
        </p:txBody>
      </p:sp>
      <p:sp>
        <p:nvSpPr>
          <p:cNvPr id="1101" name="Google Shape;1101;g255709df269_0_0"/>
          <p:cNvSpPr txBox="1">
            <a:spLocks noGrp="1"/>
          </p:cNvSpPr>
          <p:nvPr>
            <p:ph type="title"/>
          </p:nvPr>
        </p:nvSpPr>
        <p:spPr>
          <a:xfrm>
            <a:off x="486551" y="330500"/>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900">
                <a:solidFill>
                  <a:schemeClr val="accent3"/>
                </a:solidFill>
              </a:rPr>
              <a:t>End2End Support Service for controlled-access data sharing [LU, Pinar]</a:t>
            </a:r>
            <a:endParaRPr>
              <a:solidFill>
                <a:schemeClr val="accent3"/>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g2512df5c331_0_148"/>
          <p:cNvSpPr txBox="1"/>
          <p:nvPr/>
        </p:nvSpPr>
        <p:spPr>
          <a:xfrm>
            <a:off x="434500" y="1154500"/>
            <a:ext cx="11705400" cy="3001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300">
                <a:solidFill>
                  <a:schemeClr val="accent3"/>
                </a:solidFill>
                <a:latin typeface="Corbel"/>
                <a:ea typeface="Corbel"/>
                <a:cs typeface="Corbel"/>
                <a:sym typeface="Corbel"/>
              </a:rPr>
              <a:t>What were the challenges </a:t>
            </a:r>
            <a:endParaRPr sz="3000">
              <a:solidFill>
                <a:srgbClr val="1D1C1D"/>
              </a:solidFill>
              <a:highlight>
                <a:schemeClr val="lt1"/>
              </a:highlight>
              <a:latin typeface="Corbel"/>
              <a:ea typeface="Corbel"/>
              <a:cs typeface="Corbel"/>
              <a:sym typeface="Corbel"/>
            </a:endParaRPr>
          </a:p>
          <a:p>
            <a:pPr marL="809999" marR="0" lvl="1"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We underestimated the assembly development effort. </a:t>
            </a:r>
            <a:endParaRPr sz="3000">
              <a:solidFill>
                <a:srgbClr val="1D1C1D"/>
              </a:solidFill>
              <a:highlight>
                <a:schemeClr val="lt1"/>
              </a:highlight>
              <a:latin typeface="Corbel"/>
              <a:ea typeface="Corbel"/>
              <a:cs typeface="Corbel"/>
              <a:sym typeface="Corbel"/>
            </a:endParaRPr>
          </a:p>
          <a:p>
            <a:pPr marL="2286000" marR="0" lvl="2"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Assembling tools takes time (connectors/parsers/mappers).</a:t>
            </a:r>
            <a:endParaRPr sz="3000">
              <a:solidFill>
                <a:srgbClr val="1D1C1D"/>
              </a:solidFill>
              <a:highlight>
                <a:schemeClr val="lt1"/>
              </a:highlight>
              <a:latin typeface="Corbel"/>
              <a:ea typeface="Corbel"/>
              <a:cs typeface="Corbel"/>
              <a:sym typeface="Corbel"/>
            </a:endParaRPr>
          </a:p>
          <a:p>
            <a:pPr marL="2286000" marR="0" lvl="2" indent="-419100" algn="l" rtl="0">
              <a:lnSpc>
                <a:spcPct val="100000"/>
              </a:lnSpc>
              <a:spcBef>
                <a:spcPts val="0"/>
              </a:spcBef>
              <a:spcAft>
                <a:spcPts val="0"/>
              </a:spcAft>
              <a:buClr>
                <a:srgbClr val="1D1C1D"/>
              </a:buClr>
              <a:buSzPts val="3000"/>
              <a:buFont typeface="Corbel"/>
              <a:buChar char="■"/>
            </a:pPr>
            <a:r>
              <a:rPr lang="en-GB" sz="3000">
                <a:solidFill>
                  <a:srgbClr val="1D1C1D"/>
                </a:solidFill>
                <a:highlight>
                  <a:schemeClr val="lt1"/>
                </a:highlight>
                <a:latin typeface="Corbel"/>
                <a:ea typeface="Corbel"/>
                <a:cs typeface="Corbel"/>
                <a:sym typeface="Corbel"/>
              </a:rPr>
              <a:t>Testing assemblies is non-trivial.  </a:t>
            </a:r>
            <a:endParaRPr sz="3000">
              <a:solidFill>
                <a:srgbClr val="1D1C1D"/>
              </a:solidFill>
              <a:highlight>
                <a:schemeClr val="lt1"/>
              </a:highlight>
              <a:latin typeface="Corbel"/>
              <a:ea typeface="Corbel"/>
              <a:cs typeface="Corbel"/>
              <a:sym typeface="Corbel"/>
            </a:endParaRPr>
          </a:p>
          <a:p>
            <a:pPr marL="0" marR="0" lvl="0" indent="0" algn="l" rtl="0">
              <a:lnSpc>
                <a:spcPct val="100000"/>
              </a:lnSpc>
              <a:spcBef>
                <a:spcPts val="0"/>
              </a:spcBef>
              <a:spcAft>
                <a:spcPts val="0"/>
              </a:spcAft>
              <a:buNone/>
            </a:pPr>
            <a:endParaRPr sz="3000">
              <a:solidFill>
                <a:srgbClr val="1D1C1D"/>
              </a:solidFill>
              <a:highlight>
                <a:schemeClr val="lt1"/>
              </a:highlight>
              <a:latin typeface="Corbel"/>
              <a:ea typeface="Corbel"/>
              <a:cs typeface="Corbel"/>
              <a:sym typeface="Corbel"/>
            </a:endParaRPr>
          </a:p>
        </p:txBody>
      </p:sp>
      <p:sp>
        <p:nvSpPr>
          <p:cNvPr id="1108" name="Google Shape;1108;g2512df5c331_0_148"/>
          <p:cNvSpPr txBox="1">
            <a:spLocks noGrp="1"/>
          </p:cNvSpPr>
          <p:nvPr>
            <p:ph type="title"/>
          </p:nvPr>
        </p:nvSpPr>
        <p:spPr>
          <a:xfrm>
            <a:off x="486551" y="330500"/>
            <a:ext cx="116013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900">
                <a:solidFill>
                  <a:schemeClr val="accent3"/>
                </a:solidFill>
              </a:rPr>
              <a:t>End2End Support Service for controlled-access data sharing [LU, Pinar]</a:t>
            </a:r>
            <a:endParaRPr>
              <a:solidFill>
                <a:schemeClr val="accent3"/>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g2558815898a_9_9"/>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RDMkit, ELIXIR Norway - Korbinian Bösl</a:t>
            </a:r>
            <a:endParaRPr sz="35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g2552a88f8a7_23_234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RDMkit at ELIXIR Norway,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Nazeefa</a:t>
            </a:r>
            <a:r>
              <a:rPr lang="en-GB">
                <a:solidFill>
                  <a:schemeClr val="accent3"/>
                </a:solidFill>
              </a:rPr>
              <a:t> Fatima</a:t>
            </a:r>
            <a:endParaRPr>
              <a:solidFill>
                <a:schemeClr val="accent3"/>
              </a:solidFill>
            </a:endParaRPr>
          </a:p>
          <a:p>
            <a:pPr marL="0" lvl="0" indent="0" algn="l" rtl="0">
              <a:spcBef>
                <a:spcPts val="0"/>
              </a:spcBef>
              <a:spcAft>
                <a:spcPts val="0"/>
              </a:spcAft>
              <a:buNone/>
            </a:pPr>
            <a:endParaRPr/>
          </a:p>
        </p:txBody>
      </p:sp>
      <p:pic>
        <p:nvPicPr>
          <p:cNvPr id="1121" name="Google Shape;1121;g2552a88f8a7_23_2340"/>
          <p:cNvPicPr preferRelativeResize="0"/>
          <p:nvPr/>
        </p:nvPicPr>
        <p:blipFill>
          <a:blip r:embed="rId3">
            <a:alphaModFix/>
          </a:blip>
          <a:stretch>
            <a:fillRect/>
          </a:stretch>
        </p:blipFill>
        <p:spPr>
          <a:xfrm>
            <a:off x="719675" y="2631150"/>
            <a:ext cx="3598375" cy="2813900"/>
          </a:xfrm>
          <a:prstGeom prst="rect">
            <a:avLst/>
          </a:prstGeom>
          <a:noFill/>
          <a:ln>
            <a:noFill/>
          </a:ln>
        </p:spPr>
      </p:pic>
      <p:sp>
        <p:nvSpPr>
          <p:cNvPr id="1122" name="Google Shape;1122;g2552a88f8a7_23_2340"/>
          <p:cNvSpPr txBox="1"/>
          <p:nvPr/>
        </p:nvSpPr>
        <p:spPr>
          <a:xfrm>
            <a:off x="5512575" y="1990500"/>
            <a:ext cx="5668800" cy="367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700">
                <a:solidFill>
                  <a:schemeClr val="accent3"/>
                </a:solidFill>
                <a:latin typeface="Corbel"/>
                <a:ea typeface="Corbel"/>
                <a:cs typeface="Corbel"/>
                <a:sym typeface="Corbel"/>
              </a:rPr>
              <a:t>Why this service:</a:t>
            </a:r>
            <a:endParaRPr sz="2700">
              <a:solidFill>
                <a:schemeClr val="accent3"/>
              </a:solidFill>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RDM is central for us as  a node</a:t>
            </a:r>
            <a:endParaRPr sz="2100">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Need for &gt;=1  place for RDM knowledge sharing</a:t>
            </a:r>
            <a:endParaRPr sz="2100">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Synergistic effect with national project</a:t>
            </a:r>
            <a:endParaRPr sz="2100">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Involved from the very beginning</a:t>
            </a:r>
            <a:endParaRPr sz="2100">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8" name="Google Shape;1128;g2552a88f8a7_23_2069"/>
          <p:cNvSpPr/>
          <p:nvPr/>
        </p:nvSpPr>
        <p:spPr>
          <a:xfrm>
            <a:off x="10035147" y="5314977"/>
            <a:ext cx="2152800" cy="1539900"/>
          </a:xfrm>
          <a:prstGeom prst="rect">
            <a:avLst/>
          </a:prstGeom>
          <a:solidFill>
            <a:schemeClr val="lt1"/>
          </a:solidFill>
          <a:ln>
            <a:noFill/>
          </a:ln>
        </p:spPr>
        <p:txBody>
          <a:bodyPr spcFirstLastPara="1" wrap="square" lIns="74825" tIns="37400" rIns="74825" bIns="37400" anchor="t" anchorCtr="0">
            <a:noAutofit/>
          </a:bodyPr>
          <a:lstStyle/>
          <a:p>
            <a:pPr marL="0" marR="0" lvl="0" indent="0" algn="l" rtl="0">
              <a:spcBef>
                <a:spcPts val="0"/>
              </a:spcBef>
              <a:spcAft>
                <a:spcPts val="0"/>
              </a:spcAft>
              <a:buNone/>
            </a:pPr>
            <a:endParaRPr sz="2000" b="0" i="0" u="none" strike="noStrike" cap="none">
              <a:solidFill>
                <a:schemeClr val="dk1"/>
              </a:solidFill>
              <a:latin typeface="Calibri"/>
              <a:ea typeface="Calibri"/>
              <a:cs typeface="Calibri"/>
              <a:sym typeface="Calibri"/>
            </a:endParaRPr>
          </a:p>
        </p:txBody>
      </p:sp>
      <p:sp>
        <p:nvSpPr>
          <p:cNvPr id="1129" name="Google Shape;1129;g2552a88f8a7_23_2069"/>
          <p:cNvSpPr/>
          <p:nvPr/>
        </p:nvSpPr>
        <p:spPr>
          <a:xfrm>
            <a:off x="167754" y="3082128"/>
            <a:ext cx="10878000" cy="2650800"/>
          </a:xfrm>
          <a:prstGeom prst="rect">
            <a:avLst/>
          </a:prstGeom>
          <a:solidFill>
            <a:srgbClr val="E1F2C6"/>
          </a:solidFill>
          <a:ln>
            <a:noFill/>
          </a:ln>
        </p:spPr>
        <p:txBody>
          <a:bodyPr spcFirstLastPara="1" wrap="square" lIns="74825" tIns="37400" rIns="74825" bIns="374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130" name="Google Shape;1130;g2552a88f8a7_23_2069"/>
          <p:cNvSpPr/>
          <p:nvPr/>
        </p:nvSpPr>
        <p:spPr>
          <a:xfrm>
            <a:off x="181103" y="2390016"/>
            <a:ext cx="10878000" cy="675000"/>
          </a:xfrm>
          <a:prstGeom prst="rect">
            <a:avLst/>
          </a:prstGeom>
          <a:solidFill>
            <a:srgbClr val="CEDBF0"/>
          </a:solidFill>
          <a:ln>
            <a:noFill/>
          </a:ln>
        </p:spPr>
        <p:txBody>
          <a:bodyPr spcFirstLastPara="1" wrap="square" lIns="74825" tIns="37400" rIns="74825" bIns="374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131" name="Google Shape;1131;g2552a88f8a7_23_2069"/>
          <p:cNvSpPr/>
          <p:nvPr/>
        </p:nvSpPr>
        <p:spPr>
          <a:xfrm>
            <a:off x="181867" y="579971"/>
            <a:ext cx="10878000" cy="1801200"/>
          </a:xfrm>
          <a:prstGeom prst="rect">
            <a:avLst/>
          </a:prstGeom>
          <a:solidFill>
            <a:srgbClr val="ECDADA"/>
          </a:solidFill>
          <a:ln>
            <a:noFill/>
          </a:ln>
        </p:spPr>
        <p:txBody>
          <a:bodyPr spcFirstLastPara="1" wrap="square" lIns="74825" tIns="37400" rIns="74825" bIns="374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132" name="Google Shape;1132;g2552a88f8a7_23_2069"/>
          <p:cNvSpPr txBox="1"/>
          <p:nvPr/>
        </p:nvSpPr>
        <p:spPr>
          <a:xfrm>
            <a:off x="2668009" y="5256857"/>
            <a:ext cx="2513100" cy="2469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b="0" i="0" u="none" strike="noStrike" cap="none">
              <a:solidFill>
                <a:srgbClr val="4A6617"/>
              </a:solidFill>
              <a:latin typeface="Calibri"/>
              <a:ea typeface="Calibri"/>
              <a:cs typeface="Calibri"/>
              <a:sym typeface="Calibri"/>
            </a:endParaRPr>
          </a:p>
        </p:txBody>
      </p:sp>
      <p:sp>
        <p:nvSpPr>
          <p:cNvPr id="1133" name="Google Shape;1133;g2552a88f8a7_23_2069"/>
          <p:cNvSpPr txBox="1"/>
          <p:nvPr/>
        </p:nvSpPr>
        <p:spPr>
          <a:xfrm>
            <a:off x="983802" y="656342"/>
            <a:ext cx="30948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34" name="Google Shape;1134;g2552a88f8a7_23_2069"/>
          <p:cNvSpPr txBox="1"/>
          <p:nvPr/>
        </p:nvSpPr>
        <p:spPr>
          <a:xfrm>
            <a:off x="4110987" y="2445510"/>
            <a:ext cx="1806600" cy="246900"/>
          </a:xfrm>
          <a:prstGeom prst="rect">
            <a:avLst/>
          </a:prstGeom>
          <a:solidFill>
            <a:srgbClr val="9EB9E1"/>
          </a:solidFill>
          <a:ln w="9525" cap="flat" cmpd="sng">
            <a:solidFill>
              <a:srgbClr val="234271"/>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35" name="Google Shape;1135;g2552a88f8a7_23_2069"/>
          <p:cNvSpPr txBox="1"/>
          <p:nvPr/>
        </p:nvSpPr>
        <p:spPr>
          <a:xfrm>
            <a:off x="2304315" y="2445510"/>
            <a:ext cx="1806600" cy="246900"/>
          </a:xfrm>
          <a:prstGeom prst="rect">
            <a:avLst/>
          </a:prstGeom>
          <a:solidFill>
            <a:srgbClr val="9EB9E1"/>
          </a:solidFill>
          <a:ln w="9525" cap="flat" cmpd="sng">
            <a:solidFill>
              <a:srgbClr val="234271"/>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36" name="Google Shape;1136;g2552a88f8a7_23_2069"/>
          <p:cNvSpPr txBox="1"/>
          <p:nvPr/>
        </p:nvSpPr>
        <p:spPr>
          <a:xfrm>
            <a:off x="5917658" y="2777009"/>
            <a:ext cx="670200" cy="246900"/>
          </a:xfrm>
          <a:prstGeom prst="rect">
            <a:avLst/>
          </a:prstGeom>
          <a:solidFill>
            <a:srgbClr val="9EB9E1"/>
          </a:solidFill>
          <a:ln w="9525" cap="flat" cmpd="sng">
            <a:solidFill>
              <a:srgbClr val="234271"/>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800" b="1" i="0" u="none" strike="noStrike" cap="none">
              <a:solidFill>
                <a:srgbClr val="234271"/>
              </a:solidFill>
              <a:latin typeface="Calibri"/>
              <a:ea typeface="Calibri"/>
              <a:cs typeface="Calibri"/>
              <a:sym typeface="Calibri"/>
            </a:endParaRPr>
          </a:p>
        </p:txBody>
      </p:sp>
      <p:sp>
        <p:nvSpPr>
          <p:cNvPr id="1137" name="Google Shape;1137;g2552a88f8a7_23_2069"/>
          <p:cNvSpPr txBox="1"/>
          <p:nvPr/>
        </p:nvSpPr>
        <p:spPr>
          <a:xfrm>
            <a:off x="2996761" y="1389047"/>
            <a:ext cx="21843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38" name="Google Shape;1138;g2552a88f8a7_23_2069"/>
          <p:cNvSpPr txBox="1"/>
          <p:nvPr/>
        </p:nvSpPr>
        <p:spPr>
          <a:xfrm>
            <a:off x="4089088" y="1928712"/>
            <a:ext cx="17184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39" name="Google Shape;1139;g2552a88f8a7_23_2069"/>
          <p:cNvSpPr txBox="1"/>
          <p:nvPr/>
        </p:nvSpPr>
        <p:spPr>
          <a:xfrm rot="5400000">
            <a:off x="10594264" y="771049"/>
            <a:ext cx="624900" cy="3048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2000" b="1">
                <a:solidFill>
                  <a:srgbClr val="753D3D"/>
                </a:solidFill>
                <a:latin typeface="Calibri"/>
                <a:ea typeface="Calibri"/>
                <a:cs typeface="Calibri"/>
                <a:sym typeface="Calibri"/>
              </a:rPr>
              <a:t>RCN</a:t>
            </a:r>
            <a:endParaRPr sz="2300">
              <a:solidFill>
                <a:schemeClr val="dk1"/>
              </a:solidFill>
              <a:latin typeface="Calibri"/>
              <a:ea typeface="Calibri"/>
              <a:cs typeface="Calibri"/>
              <a:sym typeface="Calibri"/>
            </a:endParaRPr>
          </a:p>
        </p:txBody>
      </p:sp>
      <p:sp>
        <p:nvSpPr>
          <p:cNvPr id="1140" name="Google Shape;1140;g2552a88f8a7_23_2069"/>
          <p:cNvSpPr txBox="1"/>
          <p:nvPr/>
        </p:nvSpPr>
        <p:spPr>
          <a:xfrm rot="5400000">
            <a:off x="10579111" y="2583485"/>
            <a:ext cx="681900" cy="3048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2000" b="1">
                <a:solidFill>
                  <a:srgbClr val="234271"/>
                </a:solidFill>
                <a:latin typeface="Calibri"/>
                <a:ea typeface="Calibri"/>
                <a:cs typeface="Calibri"/>
                <a:sym typeface="Calibri"/>
              </a:rPr>
              <a:t>NeIC</a:t>
            </a:r>
            <a:endParaRPr sz="2000" b="1">
              <a:solidFill>
                <a:srgbClr val="234271"/>
              </a:solidFill>
              <a:latin typeface="Calibri"/>
              <a:ea typeface="Calibri"/>
              <a:cs typeface="Calibri"/>
              <a:sym typeface="Calibri"/>
            </a:endParaRPr>
          </a:p>
        </p:txBody>
      </p:sp>
      <p:sp>
        <p:nvSpPr>
          <p:cNvPr id="1141" name="Google Shape;1141;g2552a88f8a7_23_2069"/>
          <p:cNvSpPr txBox="1"/>
          <p:nvPr/>
        </p:nvSpPr>
        <p:spPr>
          <a:xfrm rot="5400000">
            <a:off x="9715825" y="4166326"/>
            <a:ext cx="2418300" cy="3048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2000" b="1">
                <a:solidFill>
                  <a:srgbClr val="4A6617"/>
                </a:solidFill>
                <a:latin typeface="Calibri"/>
                <a:ea typeface="Calibri"/>
                <a:cs typeface="Calibri"/>
                <a:sym typeface="Calibri"/>
              </a:rPr>
              <a:t>EC (H2020, HE, DE)</a:t>
            </a:r>
            <a:endParaRPr sz="2300">
              <a:solidFill>
                <a:srgbClr val="4A6617"/>
              </a:solidFill>
              <a:latin typeface="Calibri"/>
              <a:ea typeface="Calibri"/>
              <a:cs typeface="Calibri"/>
              <a:sym typeface="Calibri"/>
            </a:endParaRPr>
          </a:p>
        </p:txBody>
      </p:sp>
      <p:grpSp>
        <p:nvGrpSpPr>
          <p:cNvPr id="1142" name="Google Shape;1142;g2552a88f8a7_23_2069"/>
          <p:cNvGrpSpPr/>
          <p:nvPr/>
        </p:nvGrpSpPr>
        <p:grpSpPr>
          <a:xfrm>
            <a:off x="105186" y="172310"/>
            <a:ext cx="10955214" cy="345445"/>
            <a:chOff x="124230" y="226129"/>
            <a:chExt cx="12938720" cy="453340"/>
          </a:xfrm>
        </p:grpSpPr>
        <p:cxnSp>
          <p:nvCxnSpPr>
            <p:cNvPr id="1143" name="Google Shape;1143;g2552a88f8a7_23_2069"/>
            <p:cNvCxnSpPr/>
            <p:nvPr/>
          </p:nvCxnSpPr>
          <p:spPr>
            <a:xfrm>
              <a:off x="636066" y="543380"/>
              <a:ext cx="8782500" cy="0"/>
            </a:xfrm>
            <a:prstGeom prst="straightConnector1">
              <a:avLst/>
            </a:prstGeom>
            <a:solidFill>
              <a:schemeClr val="accent1"/>
            </a:solidFill>
            <a:ln w="28575" cap="flat" cmpd="sng">
              <a:solidFill>
                <a:schemeClr val="dk1"/>
              </a:solidFill>
              <a:prstDash val="solid"/>
              <a:round/>
              <a:headEnd type="none" w="sm" len="sm"/>
              <a:tailEnd type="none" w="sm" len="sm"/>
            </a:ln>
          </p:spPr>
        </p:cxnSp>
        <p:sp>
          <p:nvSpPr>
            <p:cNvPr id="1144" name="Google Shape;1144;g2552a88f8a7_23_2069"/>
            <p:cNvSpPr txBox="1"/>
            <p:nvPr/>
          </p:nvSpPr>
          <p:spPr>
            <a:xfrm>
              <a:off x="687433" y="235361"/>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2012</a:t>
              </a:r>
              <a:endParaRPr sz="1800">
                <a:solidFill>
                  <a:schemeClr val="dk1"/>
                </a:solidFill>
                <a:latin typeface="Calibri"/>
                <a:ea typeface="Calibri"/>
                <a:cs typeface="Calibri"/>
                <a:sym typeface="Calibri"/>
              </a:endParaRPr>
            </a:p>
          </p:txBody>
        </p:sp>
        <p:sp>
          <p:nvSpPr>
            <p:cNvPr id="1145" name="Google Shape;1145;g2552a88f8a7_23_2069"/>
            <p:cNvSpPr txBox="1"/>
            <p:nvPr/>
          </p:nvSpPr>
          <p:spPr>
            <a:xfrm>
              <a:off x="4327135" y="235361"/>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2017</a:t>
              </a:r>
              <a:endParaRPr sz="1800">
                <a:solidFill>
                  <a:schemeClr val="dk1"/>
                </a:solidFill>
                <a:latin typeface="Calibri"/>
                <a:ea typeface="Calibri"/>
                <a:cs typeface="Calibri"/>
                <a:sym typeface="Calibri"/>
              </a:endParaRPr>
            </a:p>
          </p:txBody>
        </p:sp>
        <p:sp>
          <p:nvSpPr>
            <p:cNvPr id="1146" name="Google Shape;1146;g2552a88f8a7_23_2069"/>
            <p:cNvSpPr txBox="1"/>
            <p:nvPr/>
          </p:nvSpPr>
          <p:spPr>
            <a:xfrm>
              <a:off x="7969595" y="226129"/>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2022</a:t>
              </a:r>
              <a:endParaRPr sz="1800">
                <a:solidFill>
                  <a:schemeClr val="dk1"/>
                </a:solidFill>
                <a:latin typeface="Calibri"/>
                <a:ea typeface="Calibri"/>
                <a:cs typeface="Calibri"/>
                <a:sym typeface="Calibri"/>
              </a:endParaRPr>
            </a:p>
          </p:txBody>
        </p:sp>
        <p:cxnSp>
          <p:nvCxnSpPr>
            <p:cNvPr id="1147" name="Google Shape;1147;g2552a88f8a7_23_2069"/>
            <p:cNvCxnSpPr/>
            <p:nvPr/>
          </p:nvCxnSpPr>
          <p:spPr>
            <a:xfrm rot="10800000" flipH="1">
              <a:off x="9377450" y="543241"/>
              <a:ext cx="3685500" cy="1500"/>
            </a:xfrm>
            <a:prstGeom prst="straightConnector1">
              <a:avLst/>
            </a:prstGeom>
            <a:solidFill>
              <a:schemeClr val="accent1"/>
            </a:solidFill>
            <a:ln w="28575" cap="flat" cmpd="sng">
              <a:solidFill>
                <a:schemeClr val="dk1"/>
              </a:solidFill>
              <a:prstDash val="dash"/>
              <a:round/>
              <a:headEnd type="none" w="sm" len="sm"/>
              <a:tailEnd type="stealth" w="lg" len="lg"/>
            </a:ln>
          </p:spPr>
        </p:cxnSp>
        <p:cxnSp>
          <p:nvCxnSpPr>
            <p:cNvPr id="1148" name="Google Shape;1148;g2552a88f8a7_23_2069"/>
            <p:cNvCxnSpPr/>
            <p:nvPr/>
          </p:nvCxnSpPr>
          <p:spPr>
            <a:xfrm>
              <a:off x="124230" y="549715"/>
              <a:ext cx="504000" cy="0"/>
            </a:xfrm>
            <a:prstGeom prst="straightConnector1">
              <a:avLst/>
            </a:prstGeom>
            <a:solidFill>
              <a:schemeClr val="accent1"/>
            </a:solidFill>
            <a:ln w="28575" cap="flat" cmpd="sng">
              <a:solidFill>
                <a:schemeClr val="dk1"/>
              </a:solidFill>
              <a:prstDash val="dash"/>
              <a:round/>
              <a:headEnd type="none" w="sm" len="sm"/>
              <a:tailEnd type="none" w="sm" len="sm"/>
            </a:ln>
          </p:spPr>
        </p:cxnSp>
        <p:cxnSp>
          <p:nvCxnSpPr>
            <p:cNvPr id="1149" name="Google Shape;1149;g2552a88f8a7_23_2069"/>
            <p:cNvCxnSpPr/>
            <p:nvPr/>
          </p:nvCxnSpPr>
          <p:spPr>
            <a:xfrm rot="10800000">
              <a:off x="4283828"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0" name="Google Shape;1150;g2552a88f8a7_23_2069"/>
            <p:cNvCxnSpPr/>
            <p:nvPr/>
          </p:nvCxnSpPr>
          <p:spPr>
            <a:xfrm rot="10800000">
              <a:off x="5007739" y="435486"/>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1" name="Google Shape;1151;g2552a88f8a7_23_2069"/>
            <p:cNvCxnSpPr/>
            <p:nvPr/>
          </p:nvCxnSpPr>
          <p:spPr>
            <a:xfrm rot="10800000">
              <a:off x="3533848" y="44125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2" name="Google Shape;1152;g2552a88f8a7_23_2069"/>
            <p:cNvCxnSpPr/>
            <p:nvPr/>
          </p:nvCxnSpPr>
          <p:spPr>
            <a:xfrm rot="10800000">
              <a:off x="2819997"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3" name="Google Shape;1153;g2552a88f8a7_23_2069"/>
            <p:cNvCxnSpPr/>
            <p:nvPr/>
          </p:nvCxnSpPr>
          <p:spPr>
            <a:xfrm rot="10800000">
              <a:off x="7205629" y="439144"/>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4" name="Google Shape;1154;g2552a88f8a7_23_2069"/>
            <p:cNvCxnSpPr/>
            <p:nvPr/>
          </p:nvCxnSpPr>
          <p:spPr>
            <a:xfrm rot="10800000">
              <a:off x="7929540" y="44540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5" name="Google Shape;1155;g2552a88f8a7_23_2069"/>
            <p:cNvCxnSpPr/>
            <p:nvPr/>
          </p:nvCxnSpPr>
          <p:spPr>
            <a:xfrm rot="10800000">
              <a:off x="6455649" y="451169"/>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6" name="Google Shape;1156;g2552a88f8a7_23_2069"/>
            <p:cNvCxnSpPr/>
            <p:nvPr/>
          </p:nvCxnSpPr>
          <p:spPr>
            <a:xfrm rot="10800000">
              <a:off x="5741798" y="439144"/>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7" name="Google Shape;1157;g2552a88f8a7_23_2069"/>
            <p:cNvCxnSpPr/>
            <p:nvPr/>
          </p:nvCxnSpPr>
          <p:spPr>
            <a:xfrm rot="10800000">
              <a:off x="9409944"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8" name="Google Shape;1158;g2552a88f8a7_23_2069"/>
            <p:cNvCxnSpPr/>
            <p:nvPr/>
          </p:nvCxnSpPr>
          <p:spPr>
            <a:xfrm rot="10800000">
              <a:off x="10133855" y="435486"/>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59" name="Google Shape;1159;g2552a88f8a7_23_2069"/>
            <p:cNvCxnSpPr/>
            <p:nvPr/>
          </p:nvCxnSpPr>
          <p:spPr>
            <a:xfrm rot="10800000">
              <a:off x="8659964" y="44125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60" name="Google Shape;1160;g2552a88f8a7_23_2069"/>
            <p:cNvCxnSpPr/>
            <p:nvPr/>
          </p:nvCxnSpPr>
          <p:spPr>
            <a:xfrm rot="10800000">
              <a:off x="2110866" y="43337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61" name="Google Shape;1161;g2552a88f8a7_23_2069"/>
            <p:cNvCxnSpPr/>
            <p:nvPr/>
          </p:nvCxnSpPr>
          <p:spPr>
            <a:xfrm rot="10800000">
              <a:off x="1360886" y="44540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62" name="Google Shape;1162;g2552a88f8a7_23_2069"/>
            <p:cNvCxnSpPr/>
            <p:nvPr/>
          </p:nvCxnSpPr>
          <p:spPr>
            <a:xfrm rot="10800000">
              <a:off x="647035" y="43337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63" name="Google Shape;1163;g2552a88f8a7_23_2069"/>
            <p:cNvCxnSpPr/>
            <p:nvPr/>
          </p:nvCxnSpPr>
          <p:spPr>
            <a:xfrm rot="10800000">
              <a:off x="10854428" y="43254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sp>
          <p:nvSpPr>
            <p:cNvPr id="1164" name="Google Shape;1164;g2552a88f8a7_23_2069"/>
            <p:cNvSpPr txBox="1"/>
            <p:nvPr/>
          </p:nvSpPr>
          <p:spPr>
            <a:xfrm>
              <a:off x="10893002" y="237353"/>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2026</a:t>
              </a:r>
              <a:endParaRPr sz="1800">
                <a:solidFill>
                  <a:schemeClr val="dk1"/>
                </a:solidFill>
                <a:latin typeface="Calibri"/>
                <a:ea typeface="Calibri"/>
                <a:cs typeface="Calibri"/>
                <a:sym typeface="Calibri"/>
              </a:endParaRPr>
            </a:p>
          </p:txBody>
        </p:sp>
        <p:cxnSp>
          <p:nvCxnSpPr>
            <p:cNvPr id="1165" name="Google Shape;1165;g2552a88f8a7_23_2069"/>
            <p:cNvCxnSpPr/>
            <p:nvPr/>
          </p:nvCxnSpPr>
          <p:spPr>
            <a:xfrm rot="10800000">
              <a:off x="11555467" y="430197"/>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grpSp>
      <p:cxnSp>
        <p:nvCxnSpPr>
          <p:cNvPr id="1166" name="Google Shape;1166;g2552a88f8a7_23_2069"/>
          <p:cNvCxnSpPr/>
          <p:nvPr/>
        </p:nvCxnSpPr>
        <p:spPr>
          <a:xfrm>
            <a:off x="7541888" y="0"/>
            <a:ext cx="0" cy="6858000"/>
          </a:xfrm>
          <a:prstGeom prst="straightConnector1">
            <a:avLst/>
          </a:prstGeom>
          <a:solidFill>
            <a:schemeClr val="accent1"/>
          </a:solidFill>
          <a:ln w="44450" cap="flat" cmpd="sng">
            <a:solidFill>
              <a:schemeClr val="dk1"/>
            </a:solidFill>
            <a:prstDash val="dot"/>
            <a:round/>
            <a:headEnd type="none" w="sm" len="sm"/>
            <a:tailEnd type="none" w="sm" len="sm"/>
          </a:ln>
        </p:spPr>
      </p:cxnSp>
      <p:sp>
        <p:nvSpPr>
          <p:cNvPr id="1167" name="Google Shape;1167;g2552a88f8a7_23_2069"/>
          <p:cNvSpPr txBox="1"/>
          <p:nvPr/>
        </p:nvSpPr>
        <p:spPr>
          <a:xfrm>
            <a:off x="4081095" y="654664"/>
            <a:ext cx="27858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1168" name="Google Shape;1168;g2552a88f8a7_23_2069"/>
          <p:cNvGrpSpPr/>
          <p:nvPr/>
        </p:nvGrpSpPr>
        <p:grpSpPr>
          <a:xfrm>
            <a:off x="91072" y="6451476"/>
            <a:ext cx="10955214" cy="345445"/>
            <a:chOff x="124230" y="226129"/>
            <a:chExt cx="12938720" cy="453340"/>
          </a:xfrm>
        </p:grpSpPr>
        <p:cxnSp>
          <p:nvCxnSpPr>
            <p:cNvPr id="1169" name="Google Shape;1169;g2552a88f8a7_23_2069"/>
            <p:cNvCxnSpPr/>
            <p:nvPr/>
          </p:nvCxnSpPr>
          <p:spPr>
            <a:xfrm>
              <a:off x="636066" y="543380"/>
              <a:ext cx="8782500" cy="0"/>
            </a:xfrm>
            <a:prstGeom prst="straightConnector1">
              <a:avLst/>
            </a:prstGeom>
            <a:solidFill>
              <a:schemeClr val="accent1"/>
            </a:solidFill>
            <a:ln w="28575" cap="flat" cmpd="sng">
              <a:solidFill>
                <a:schemeClr val="dk1"/>
              </a:solidFill>
              <a:prstDash val="solid"/>
              <a:round/>
              <a:headEnd type="none" w="sm" len="sm"/>
              <a:tailEnd type="none" w="sm" len="sm"/>
            </a:ln>
          </p:spPr>
        </p:cxnSp>
        <p:sp>
          <p:nvSpPr>
            <p:cNvPr id="1170" name="Google Shape;1170;g2552a88f8a7_23_2069"/>
            <p:cNvSpPr txBox="1"/>
            <p:nvPr/>
          </p:nvSpPr>
          <p:spPr>
            <a:xfrm>
              <a:off x="687433" y="235361"/>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2012</a:t>
              </a:r>
              <a:endParaRPr sz="1800">
                <a:solidFill>
                  <a:schemeClr val="dk1"/>
                </a:solidFill>
                <a:latin typeface="Calibri"/>
                <a:ea typeface="Calibri"/>
                <a:cs typeface="Calibri"/>
                <a:sym typeface="Calibri"/>
              </a:endParaRPr>
            </a:p>
          </p:txBody>
        </p:sp>
        <p:sp>
          <p:nvSpPr>
            <p:cNvPr id="1171" name="Google Shape;1171;g2552a88f8a7_23_2069"/>
            <p:cNvSpPr txBox="1"/>
            <p:nvPr/>
          </p:nvSpPr>
          <p:spPr>
            <a:xfrm>
              <a:off x="4327135" y="235361"/>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2017</a:t>
              </a:r>
              <a:endParaRPr sz="1800">
                <a:solidFill>
                  <a:schemeClr val="dk1"/>
                </a:solidFill>
                <a:latin typeface="Calibri"/>
                <a:ea typeface="Calibri"/>
                <a:cs typeface="Calibri"/>
                <a:sym typeface="Calibri"/>
              </a:endParaRPr>
            </a:p>
          </p:txBody>
        </p:sp>
        <p:sp>
          <p:nvSpPr>
            <p:cNvPr id="1172" name="Google Shape;1172;g2552a88f8a7_23_2069"/>
            <p:cNvSpPr txBox="1"/>
            <p:nvPr/>
          </p:nvSpPr>
          <p:spPr>
            <a:xfrm>
              <a:off x="7969595" y="226129"/>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2022</a:t>
              </a:r>
              <a:endParaRPr sz="1800">
                <a:solidFill>
                  <a:schemeClr val="dk1"/>
                </a:solidFill>
                <a:latin typeface="Calibri"/>
                <a:ea typeface="Calibri"/>
                <a:cs typeface="Calibri"/>
                <a:sym typeface="Calibri"/>
              </a:endParaRPr>
            </a:p>
          </p:txBody>
        </p:sp>
        <p:cxnSp>
          <p:nvCxnSpPr>
            <p:cNvPr id="1173" name="Google Shape;1173;g2552a88f8a7_23_2069"/>
            <p:cNvCxnSpPr/>
            <p:nvPr/>
          </p:nvCxnSpPr>
          <p:spPr>
            <a:xfrm rot="10800000" flipH="1">
              <a:off x="9377450" y="543241"/>
              <a:ext cx="3685500" cy="1500"/>
            </a:xfrm>
            <a:prstGeom prst="straightConnector1">
              <a:avLst/>
            </a:prstGeom>
            <a:solidFill>
              <a:schemeClr val="accent1"/>
            </a:solidFill>
            <a:ln w="28575" cap="flat" cmpd="sng">
              <a:solidFill>
                <a:schemeClr val="dk1"/>
              </a:solidFill>
              <a:prstDash val="dash"/>
              <a:round/>
              <a:headEnd type="none" w="sm" len="sm"/>
              <a:tailEnd type="stealth" w="lg" len="lg"/>
            </a:ln>
          </p:spPr>
        </p:cxnSp>
        <p:cxnSp>
          <p:nvCxnSpPr>
            <p:cNvPr id="1174" name="Google Shape;1174;g2552a88f8a7_23_2069"/>
            <p:cNvCxnSpPr/>
            <p:nvPr/>
          </p:nvCxnSpPr>
          <p:spPr>
            <a:xfrm>
              <a:off x="124230" y="549715"/>
              <a:ext cx="504000" cy="0"/>
            </a:xfrm>
            <a:prstGeom prst="straightConnector1">
              <a:avLst/>
            </a:prstGeom>
            <a:solidFill>
              <a:schemeClr val="accent1"/>
            </a:solidFill>
            <a:ln w="28575" cap="flat" cmpd="sng">
              <a:solidFill>
                <a:schemeClr val="dk1"/>
              </a:solidFill>
              <a:prstDash val="dash"/>
              <a:round/>
              <a:headEnd type="none" w="sm" len="sm"/>
              <a:tailEnd type="none" w="sm" len="sm"/>
            </a:ln>
          </p:spPr>
        </p:cxnSp>
        <p:cxnSp>
          <p:nvCxnSpPr>
            <p:cNvPr id="1175" name="Google Shape;1175;g2552a88f8a7_23_2069"/>
            <p:cNvCxnSpPr/>
            <p:nvPr/>
          </p:nvCxnSpPr>
          <p:spPr>
            <a:xfrm rot="10800000">
              <a:off x="4283828"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76" name="Google Shape;1176;g2552a88f8a7_23_2069"/>
            <p:cNvCxnSpPr/>
            <p:nvPr/>
          </p:nvCxnSpPr>
          <p:spPr>
            <a:xfrm rot="10800000">
              <a:off x="5007739" y="435486"/>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77" name="Google Shape;1177;g2552a88f8a7_23_2069"/>
            <p:cNvCxnSpPr/>
            <p:nvPr/>
          </p:nvCxnSpPr>
          <p:spPr>
            <a:xfrm rot="10800000">
              <a:off x="3533848" y="44125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78" name="Google Shape;1178;g2552a88f8a7_23_2069"/>
            <p:cNvCxnSpPr/>
            <p:nvPr/>
          </p:nvCxnSpPr>
          <p:spPr>
            <a:xfrm rot="10800000">
              <a:off x="2819997"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79" name="Google Shape;1179;g2552a88f8a7_23_2069"/>
            <p:cNvCxnSpPr/>
            <p:nvPr/>
          </p:nvCxnSpPr>
          <p:spPr>
            <a:xfrm rot="10800000">
              <a:off x="7205629" y="439144"/>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0" name="Google Shape;1180;g2552a88f8a7_23_2069"/>
            <p:cNvCxnSpPr/>
            <p:nvPr/>
          </p:nvCxnSpPr>
          <p:spPr>
            <a:xfrm rot="10800000">
              <a:off x="7929540" y="44540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1" name="Google Shape;1181;g2552a88f8a7_23_2069"/>
            <p:cNvCxnSpPr/>
            <p:nvPr/>
          </p:nvCxnSpPr>
          <p:spPr>
            <a:xfrm rot="10800000">
              <a:off x="6455649" y="451169"/>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2" name="Google Shape;1182;g2552a88f8a7_23_2069"/>
            <p:cNvCxnSpPr/>
            <p:nvPr/>
          </p:nvCxnSpPr>
          <p:spPr>
            <a:xfrm rot="10800000">
              <a:off x="5741798" y="439144"/>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3" name="Google Shape;1183;g2552a88f8a7_23_2069"/>
            <p:cNvCxnSpPr/>
            <p:nvPr/>
          </p:nvCxnSpPr>
          <p:spPr>
            <a:xfrm rot="10800000">
              <a:off x="9409944" y="42923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4" name="Google Shape;1184;g2552a88f8a7_23_2069"/>
            <p:cNvCxnSpPr/>
            <p:nvPr/>
          </p:nvCxnSpPr>
          <p:spPr>
            <a:xfrm rot="10800000">
              <a:off x="10133855" y="435486"/>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5" name="Google Shape;1185;g2552a88f8a7_23_2069"/>
            <p:cNvCxnSpPr/>
            <p:nvPr/>
          </p:nvCxnSpPr>
          <p:spPr>
            <a:xfrm rot="10800000">
              <a:off x="8659964" y="44125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6" name="Google Shape;1186;g2552a88f8a7_23_2069"/>
            <p:cNvCxnSpPr/>
            <p:nvPr/>
          </p:nvCxnSpPr>
          <p:spPr>
            <a:xfrm rot="10800000">
              <a:off x="2110866" y="43337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7" name="Google Shape;1187;g2552a88f8a7_23_2069"/>
            <p:cNvCxnSpPr/>
            <p:nvPr/>
          </p:nvCxnSpPr>
          <p:spPr>
            <a:xfrm rot="10800000">
              <a:off x="1360886" y="445400"/>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8" name="Google Shape;1188;g2552a88f8a7_23_2069"/>
            <p:cNvCxnSpPr/>
            <p:nvPr/>
          </p:nvCxnSpPr>
          <p:spPr>
            <a:xfrm rot="10800000">
              <a:off x="647035" y="43337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cxnSp>
          <p:nvCxnSpPr>
            <p:cNvPr id="1189" name="Google Shape;1189;g2552a88f8a7_23_2069"/>
            <p:cNvCxnSpPr/>
            <p:nvPr/>
          </p:nvCxnSpPr>
          <p:spPr>
            <a:xfrm rot="10800000">
              <a:off x="10854428" y="432545"/>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sp>
          <p:nvSpPr>
            <p:cNvPr id="1190" name="Google Shape;1190;g2552a88f8a7_23_2069"/>
            <p:cNvSpPr txBox="1"/>
            <p:nvPr/>
          </p:nvSpPr>
          <p:spPr>
            <a:xfrm>
              <a:off x="10893002" y="237353"/>
              <a:ext cx="639900" cy="338700"/>
            </a:xfrm>
            <a:prstGeom prst="rect">
              <a:avLst/>
            </a:prstGeom>
            <a:noFill/>
            <a:ln>
              <a:noFill/>
            </a:ln>
          </p:spPr>
          <p:txBody>
            <a:bodyPr spcFirstLastPara="1" wrap="square" lIns="74825" tIns="37400" rIns="74825" bIns="37400" anchor="t" anchorCtr="0">
              <a:noAutofit/>
            </a:bodyPr>
            <a:lstStyle/>
            <a:p>
              <a:pPr marL="0" marR="0" lvl="0" indent="0" algn="l" rtl="0">
                <a:spcBef>
                  <a:spcPts val="0"/>
                </a:spcBef>
                <a:spcAft>
                  <a:spcPts val="0"/>
                </a:spcAft>
                <a:buNone/>
              </a:pPr>
              <a:r>
                <a:rPr lang="en-GB" sz="1300">
                  <a:solidFill>
                    <a:schemeClr val="dk1"/>
                  </a:solidFill>
                  <a:latin typeface="Calibri"/>
                  <a:ea typeface="Calibri"/>
                  <a:cs typeface="Calibri"/>
                  <a:sym typeface="Calibri"/>
                </a:rPr>
                <a:t>2026</a:t>
              </a:r>
              <a:endParaRPr sz="1800">
                <a:solidFill>
                  <a:schemeClr val="dk1"/>
                </a:solidFill>
                <a:latin typeface="Calibri"/>
                <a:ea typeface="Calibri"/>
                <a:cs typeface="Calibri"/>
                <a:sym typeface="Calibri"/>
              </a:endParaRPr>
            </a:p>
          </p:txBody>
        </p:sp>
        <p:cxnSp>
          <p:nvCxnSpPr>
            <p:cNvPr id="1191" name="Google Shape;1191;g2552a88f8a7_23_2069"/>
            <p:cNvCxnSpPr/>
            <p:nvPr/>
          </p:nvCxnSpPr>
          <p:spPr>
            <a:xfrm rot="10800000">
              <a:off x="11555467" y="430197"/>
              <a:ext cx="0" cy="228300"/>
            </a:xfrm>
            <a:prstGeom prst="straightConnector1">
              <a:avLst/>
            </a:prstGeom>
            <a:solidFill>
              <a:schemeClr val="accent1"/>
            </a:solidFill>
            <a:ln w="28575" cap="flat" cmpd="sng">
              <a:solidFill>
                <a:schemeClr val="dk1"/>
              </a:solidFill>
              <a:prstDash val="solid"/>
              <a:round/>
              <a:headEnd type="none" w="sm" len="sm"/>
              <a:tailEnd type="none" w="sm" len="sm"/>
            </a:ln>
          </p:spPr>
        </p:cxnSp>
      </p:grpSp>
      <p:sp>
        <p:nvSpPr>
          <p:cNvPr id="1192" name="Google Shape;1192;g2552a88f8a7_23_2069"/>
          <p:cNvSpPr txBox="1"/>
          <p:nvPr/>
        </p:nvSpPr>
        <p:spPr>
          <a:xfrm>
            <a:off x="5577869" y="5237765"/>
            <a:ext cx="2027400" cy="2775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l" rtl="0">
              <a:spcBef>
                <a:spcPts val="0"/>
              </a:spcBef>
              <a:spcAft>
                <a:spcPts val="0"/>
              </a:spcAft>
              <a:buNone/>
            </a:pPr>
            <a:r>
              <a:rPr lang="en-GB" sz="1500" b="1">
                <a:solidFill>
                  <a:srgbClr val="4A6617"/>
                </a:solidFill>
                <a:latin typeface="Calibri"/>
                <a:ea typeface="Calibri"/>
                <a:cs typeface="Calibri"/>
                <a:sym typeface="Calibri"/>
              </a:rPr>
              <a:t>CONVERGE </a:t>
            </a:r>
            <a:endParaRPr sz="1500">
              <a:solidFill>
                <a:srgbClr val="4A6617"/>
              </a:solidFill>
              <a:latin typeface="Calibri"/>
              <a:ea typeface="Calibri"/>
              <a:cs typeface="Calibri"/>
              <a:sym typeface="Calibri"/>
            </a:endParaRPr>
          </a:p>
        </p:txBody>
      </p:sp>
      <p:sp>
        <p:nvSpPr>
          <p:cNvPr id="1193" name="Google Shape;1193;g2552a88f8a7_23_2069"/>
          <p:cNvSpPr txBox="1"/>
          <p:nvPr/>
        </p:nvSpPr>
        <p:spPr>
          <a:xfrm>
            <a:off x="6826893" y="652636"/>
            <a:ext cx="2552100" cy="2490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r>
              <a:rPr lang="en-GB" sz="1500" b="1">
                <a:solidFill>
                  <a:srgbClr val="753D3D"/>
                </a:solidFill>
                <a:latin typeface="Calibri"/>
                <a:ea typeface="Calibri"/>
                <a:cs typeface="Calibri"/>
                <a:sym typeface="Calibri"/>
              </a:rPr>
              <a:t>ELIXIR3 </a:t>
            </a:r>
            <a:endParaRPr sz="1800">
              <a:solidFill>
                <a:schemeClr val="dk1"/>
              </a:solidFill>
              <a:latin typeface="Calibri"/>
              <a:ea typeface="Calibri"/>
              <a:cs typeface="Calibri"/>
              <a:sym typeface="Calibri"/>
            </a:endParaRPr>
          </a:p>
        </p:txBody>
      </p:sp>
      <p:sp>
        <p:nvSpPr>
          <p:cNvPr id="1194" name="Google Shape;1194;g2552a88f8a7_23_2069"/>
          <p:cNvSpPr txBox="1"/>
          <p:nvPr/>
        </p:nvSpPr>
        <p:spPr>
          <a:xfrm>
            <a:off x="5807752" y="1016106"/>
            <a:ext cx="23469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r>
              <a:rPr lang="en-GB" sz="1500" b="1">
                <a:solidFill>
                  <a:srgbClr val="753D3D"/>
                </a:solidFill>
                <a:latin typeface="Calibri"/>
                <a:ea typeface="Calibri"/>
                <a:cs typeface="Calibri"/>
                <a:sym typeface="Calibri"/>
              </a:rPr>
              <a:t>BioMedData</a:t>
            </a:r>
            <a:endParaRPr sz="1800">
              <a:solidFill>
                <a:schemeClr val="dk1"/>
              </a:solidFill>
              <a:latin typeface="Calibri"/>
              <a:ea typeface="Calibri"/>
              <a:cs typeface="Calibri"/>
              <a:sym typeface="Calibri"/>
            </a:endParaRPr>
          </a:p>
        </p:txBody>
      </p:sp>
      <p:sp>
        <p:nvSpPr>
          <p:cNvPr id="1195" name="Google Shape;1195;g2552a88f8a7_23_2069"/>
          <p:cNvSpPr txBox="1"/>
          <p:nvPr/>
        </p:nvSpPr>
        <p:spPr>
          <a:xfrm>
            <a:off x="6101509" y="2445510"/>
            <a:ext cx="1827300" cy="246900"/>
          </a:xfrm>
          <a:prstGeom prst="rect">
            <a:avLst/>
          </a:prstGeom>
          <a:solidFill>
            <a:srgbClr val="9EB9E1"/>
          </a:solidFill>
          <a:ln w="9525" cap="flat" cmpd="sng">
            <a:solidFill>
              <a:srgbClr val="234271"/>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96" name="Google Shape;1196;g2552a88f8a7_23_2069"/>
          <p:cNvSpPr txBox="1"/>
          <p:nvPr/>
        </p:nvSpPr>
        <p:spPr>
          <a:xfrm>
            <a:off x="6101509" y="1389047"/>
            <a:ext cx="21624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97" name="Google Shape;1197;g2552a88f8a7_23_2069"/>
          <p:cNvSpPr txBox="1"/>
          <p:nvPr/>
        </p:nvSpPr>
        <p:spPr>
          <a:xfrm>
            <a:off x="5800535" y="4883473"/>
            <a:ext cx="1911900" cy="2469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rgbClr val="4A6617"/>
              </a:solidFill>
              <a:latin typeface="Calibri"/>
              <a:ea typeface="Calibri"/>
              <a:cs typeface="Calibri"/>
              <a:sym typeface="Calibri"/>
            </a:endParaRPr>
          </a:p>
        </p:txBody>
      </p:sp>
      <p:sp>
        <p:nvSpPr>
          <p:cNvPr id="1198" name="Google Shape;1198;g2552a88f8a7_23_2069"/>
          <p:cNvSpPr txBox="1"/>
          <p:nvPr/>
        </p:nvSpPr>
        <p:spPr>
          <a:xfrm>
            <a:off x="5728917" y="4529598"/>
            <a:ext cx="1786800" cy="2463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rgbClr val="4A6617"/>
              </a:solidFill>
              <a:latin typeface="Calibri"/>
              <a:ea typeface="Calibri"/>
              <a:cs typeface="Calibri"/>
              <a:sym typeface="Calibri"/>
            </a:endParaRPr>
          </a:p>
        </p:txBody>
      </p:sp>
      <p:sp>
        <p:nvSpPr>
          <p:cNvPr id="1199" name="Google Shape;1199;g2552a88f8a7_23_2069"/>
          <p:cNvSpPr txBox="1"/>
          <p:nvPr/>
        </p:nvSpPr>
        <p:spPr>
          <a:xfrm>
            <a:off x="6587861" y="4175304"/>
            <a:ext cx="1818300" cy="2469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r>
              <a:rPr lang="en-GB" sz="1500" b="1">
                <a:solidFill>
                  <a:srgbClr val="4A6617"/>
                </a:solidFill>
                <a:latin typeface="Calibri"/>
                <a:ea typeface="Calibri"/>
                <a:cs typeface="Calibri"/>
                <a:sym typeface="Calibri"/>
              </a:rPr>
              <a:t>BY-COVID </a:t>
            </a:r>
            <a:endParaRPr sz="1800">
              <a:solidFill>
                <a:srgbClr val="4A6617"/>
              </a:solidFill>
              <a:latin typeface="Calibri"/>
              <a:ea typeface="Calibri"/>
              <a:cs typeface="Calibri"/>
              <a:sym typeface="Calibri"/>
            </a:endParaRPr>
          </a:p>
        </p:txBody>
      </p:sp>
      <p:sp>
        <p:nvSpPr>
          <p:cNvPr id="1200" name="Google Shape;1200;g2552a88f8a7_23_2069"/>
          <p:cNvSpPr txBox="1"/>
          <p:nvPr/>
        </p:nvSpPr>
        <p:spPr>
          <a:xfrm>
            <a:off x="6986827" y="3819567"/>
            <a:ext cx="1563600" cy="2484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rgbClr val="4A6617"/>
              </a:solidFill>
              <a:latin typeface="Calibri"/>
              <a:ea typeface="Calibri"/>
              <a:cs typeface="Calibri"/>
              <a:sym typeface="Calibri"/>
            </a:endParaRPr>
          </a:p>
        </p:txBody>
      </p:sp>
      <p:sp>
        <p:nvSpPr>
          <p:cNvPr id="1201" name="Google Shape;1201;g2552a88f8a7_23_2069"/>
          <p:cNvSpPr txBox="1"/>
          <p:nvPr/>
        </p:nvSpPr>
        <p:spPr>
          <a:xfrm>
            <a:off x="7188126" y="3110980"/>
            <a:ext cx="2391600" cy="2469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rgbClr val="38761D"/>
              </a:solidFill>
              <a:latin typeface="Calibri"/>
              <a:ea typeface="Calibri"/>
              <a:cs typeface="Calibri"/>
              <a:sym typeface="Calibri"/>
            </a:endParaRPr>
          </a:p>
        </p:txBody>
      </p:sp>
      <p:sp>
        <p:nvSpPr>
          <p:cNvPr id="1202" name="Google Shape;1202;g2552a88f8a7_23_2069"/>
          <p:cNvSpPr txBox="1"/>
          <p:nvPr/>
        </p:nvSpPr>
        <p:spPr>
          <a:xfrm>
            <a:off x="6579150" y="1738989"/>
            <a:ext cx="20184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203" name="Google Shape;1203;g2552a88f8a7_23_2069"/>
          <p:cNvSpPr txBox="1"/>
          <p:nvPr/>
        </p:nvSpPr>
        <p:spPr>
          <a:xfrm>
            <a:off x="8268295" y="1389047"/>
            <a:ext cx="13422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4" name="Google Shape;1204;g2552a88f8a7_23_2069"/>
          <p:cNvSpPr txBox="1"/>
          <p:nvPr/>
        </p:nvSpPr>
        <p:spPr>
          <a:xfrm>
            <a:off x="6986827" y="3465273"/>
            <a:ext cx="1820700" cy="246900"/>
          </a:xfrm>
          <a:prstGeom prst="rect">
            <a:avLst/>
          </a:prstGeom>
          <a:solidFill>
            <a:srgbClr val="AAD95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500">
              <a:solidFill>
                <a:srgbClr val="4A6617"/>
              </a:solidFill>
              <a:latin typeface="Calibri"/>
              <a:ea typeface="Calibri"/>
              <a:cs typeface="Calibri"/>
              <a:sym typeface="Calibri"/>
            </a:endParaRPr>
          </a:p>
        </p:txBody>
      </p:sp>
      <p:sp>
        <p:nvSpPr>
          <p:cNvPr id="1205" name="Google Shape;1205;g2552a88f8a7_23_2069"/>
          <p:cNvSpPr txBox="1"/>
          <p:nvPr/>
        </p:nvSpPr>
        <p:spPr>
          <a:xfrm>
            <a:off x="7366727" y="2100431"/>
            <a:ext cx="1387200" cy="246900"/>
          </a:xfrm>
          <a:prstGeom prst="rect">
            <a:avLst/>
          </a:prstGeom>
          <a:solidFill>
            <a:srgbClr val="C69393"/>
          </a:solidFill>
          <a:ln w="9525" cap="flat" cmpd="sng">
            <a:solidFill>
              <a:srgbClr val="753D3D"/>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206" name="Google Shape;1206;g2552a88f8a7_23_2069"/>
          <p:cNvSpPr txBox="1"/>
          <p:nvPr/>
        </p:nvSpPr>
        <p:spPr>
          <a:xfrm>
            <a:off x="7925350" y="5236273"/>
            <a:ext cx="2027400" cy="277500"/>
          </a:xfrm>
          <a:prstGeom prst="rect">
            <a:avLst/>
          </a:prstGeom>
          <a:solidFill>
            <a:srgbClr val="E1F2C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500">
              <a:solidFill>
                <a:srgbClr val="4A6617"/>
              </a:solidFill>
              <a:latin typeface="Calibri"/>
              <a:ea typeface="Calibri"/>
              <a:cs typeface="Calibri"/>
              <a:sym typeface="Calibri"/>
            </a:endParaRPr>
          </a:p>
        </p:txBody>
      </p:sp>
      <p:sp>
        <p:nvSpPr>
          <p:cNvPr id="1207" name="Google Shape;1207;g2552a88f8a7_23_2069"/>
          <p:cNvSpPr txBox="1"/>
          <p:nvPr/>
        </p:nvSpPr>
        <p:spPr>
          <a:xfrm>
            <a:off x="7923051" y="4749488"/>
            <a:ext cx="2027400" cy="277500"/>
          </a:xfrm>
          <a:prstGeom prst="rect">
            <a:avLst/>
          </a:prstGeom>
          <a:solidFill>
            <a:srgbClr val="E1F2C6"/>
          </a:solidFill>
          <a:ln w="9525" cap="flat" cmpd="sng">
            <a:solidFill>
              <a:srgbClr val="4A6617"/>
            </a:solidFill>
            <a:prstDash val="solid"/>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endParaRPr sz="1500">
              <a:solidFill>
                <a:srgbClr val="4A6617"/>
              </a:solidFill>
              <a:latin typeface="Calibri"/>
              <a:ea typeface="Calibri"/>
              <a:cs typeface="Calibri"/>
              <a:sym typeface="Calibri"/>
            </a:endParaRPr>
          </a:p>
        </p:txBody>
      </p:sp>
      <p:sp>
        <p:nvSpPr>
          <p:cNvPr id="1208" name="Google Shape;1208;g2552a88f8a7_23_2069"/>
          <p:cNvSpPr txBox="1"/>
          <p:nvPr/>
        </p:nvSpPr>
        <p:spPr>
          <a:xfrm>
            <a:off x="9379000" y="652625"/>
            <a:ext cx="1387200" cy="249000"/>
          </a:xfrm>
          <a:prstGeom prst="rect">
            <a:avLst/>
          </a:prstGeom>
          <a:noFill/>
          <a:ln w="9525" cap="flat" cmpd="sng">
            <a:solidFill>
              <a:srgbClr val="753D3D"/>
            </a:solidFill>
            <a:prstDash val="lgDash"/>
            <a:round/>
            <a:headEnd type="none" w="sm" len="sm"/>
            <a:tailEnd type="none" w="sm" len="sm"/>
          </a:ln>
        </p:spPr>
        <p:txBody>
          <a:bodyPr spcFirstLastPara="1" wrap="square" lIns="74825" tIns="37400" rIns="74825" bIns="37400" anchor="t" anchorCtr="0">
            <a:noAutofit/>
          </a:bodyPr>
          <a:lstStyle/>
          <a:p>
            <a:pPr marL="0" marR="0" lvl="0" indent="0" algn="ctr" rtl="0">
              <a:spcBef>
                <a:spcPts val="0"/>
              </a:spcBef>
              <a:spcAft>
                <a:spcPts val="0"/>
              </a:spcAft>
              <a:buNone/>
            </a:pPr>
            <a:r>
              <a:rPr lang="en-GB" sz="1500" b="1">
                <a:solidFill>
                  <a:srgbClr val="753D3D"/>
                </a:solidFill>
                <a:latin typeface="Calibri"/>
                <a:ea typeface="Calibri"/>
                <a:cs typeface="Calibri"/>
                <a:sym typeface="Calibri"/>
              </a:rPr>
              <a:t>ELIXIR4 </a:t>
            </a:r>
            <a:endParaRPr sz="1800">
              <a:solidFill>
                <a:schemeClr val="dk1"/>
              </a:solidFill>
              <a:latin typeface="Calibri"/>
              <a:ea typeface="Calibri"/>
              <a:cs typeface="Calibri"/>
              <a:sym typeface="Calibri"/>
            </a:endParaRPr>
          </a:p>
        </p:txBody>
      </p:sp>
      <p:cxnSp>
        <p:nvCxnSpPr>
          <p:cNvPr id="1209" name="Google Shape;1209;g2552a88f8a7_23_2069"/>
          <p:cNvCxnSpPr>
            <a:stCxn id="1192" idx="3"/>
          </p:cNvCxnSpPr>
          <p:nvPr/>
        </p:nvCxnSpPr>
        <p:spPr>
          <a:xfrm rot="10800000" flipH="1">
            <a:off x="7605269" y="998315"/>
            <a:ext cx="792300" cy="4378200"/>
          </a:xfrm>
          <a:prstGeom prst="bentConnector2">
            <a:avLst/>
          </a:prstGeom>
          <a:noFill/>
          <a:ln w="38100" cap="flat" cmpd="sng">
            <a:solidFill>
              <a:schemeClr val="dk2"/>
            </a:solidFill>
            <a:prstDash val="solid"/>
            <a:round/>
            <a:headEnd type="none" w="med" len="med"/>
            <a:tailEnd type="triangle" w="med" len="med"/>
          </a:ln>
        </p:spPr>
      </p:cxnSp>
      <p:cxnSp>
        <p:nvCxnSpPr>
          <p:cNvPr id="1210" name="Google Shape;1210;g2552a88f8a7_23_2069"/>
          <p:cNvCxnSpPr>
            <a:stCxn id="1194" idx="3"/>
          </p:cNvCxnSpPr>
          <p:nvPr/>
        </p:nvCxnSpPr>
        <p:spPr>
          <a:xfrm rot="10800000" flipH="1">
            <a:off x="8154652" y="842256"/>
            <a:ext cx="132600" cy="297300"/>
          </a:xfrm>
          <a:prstGeom prst="bentConnector2">
            <a:avLst/>
          </a:prstGeom>
          <a:noFill/>
          <a:ln w="38100" cap="flat" cmpd="sng">
            <a:solidFill>
              <a:schemeClr val="dk2"/>
            </a:solidFill>
            <a:prstDash val="solid"/>
            <a:round/>
            <a:headEnd type="none" w="med" len="med"/>
            <a:tailEnd type="stealth" w="med" len="med"/>
          </a:ln>
        </p:spPr>
      </p:cxnSp>
      <p:sp>
        <p:nvSpPr>
          <p:cNvPr id="1211" name="Google Shape;1211;g2552a88f8a7_23_2069"/>
          <p:cNvSpPr txBox="1"/>
          <p:nvPr/>
        </p:nvSpPr>
        <p:spPr>
          <a:xfrm>
            <a:off x="8507750" y="945238"/>
            <a:ext cx="354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a:solidFill>
                  <a:schemeClr val="dk2"/>
                </a:solidFill>
                <a:latin typeface="Corbel"/>
                <a:ea typeface="Corbel"/>
                <a:cs typeface="Corbel"/>
                <a:sym typeface="Corbel"/>
              </a:rPr>
              <a:t>Sustainability efforts</a:t>
            </a:r>
            <a:endParaRPr b="1">
              <a:solidFill>
                <a:schemeClr val="dk2"/>
              </a:solidFill>
              <a:latin typeface="Corbel"/>
              <a:ea typeface="Corbel"/>
              <a:cs typeface="Corbel"/>
              <a:sym typeface="Corbel"/>
            </a:endParaRPr>
          </a:p>
        </p:txBody>
      </p:sp>
      <p:sp>
        <p:nvSpPr>
          <p:cNvPr id="1212" name="Google Shape;1212;g2552a88f8a7_23_2069"/>
          <p:cNvSpPr txBox="1"/>
          <p:nvPr/>
        </p:nvSpPr>
        <p:spPr>
          <a:xfrm>
            <a:off x="2554175" y="2398300"/>
            <a:ext cx="6593700" cy="985200"/>
          </a:xfrm>
          <a:prstGeom prst="rect">
            <a:avLst/>
          </a:prstGeom>
          <a:solidFill>
            <a:srgbClr val="FFFFFF">
              <a:alpha val="63059"/>
            </a:srgb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b="1">
                <a:latin typeface="Corbel"/>
                <a:ea typeface="Corbel"/>
                <a:cs typeface="Corbel"/>
                <a:sym typeface="Corbel"/>
              </a:rPr>
              <a:t>However: RDMkit is not (yet?) on our SDP </a:t>
            </a:r>
            <a:r>
              <a:rPr lang="en-GB" sz="2400">
                <a:latin typeface="Corbel"/>
                <a:ea typeface="Corbel"/>
                <a:cs typeface="Corbel"/>
                <a:sym typeface="Corbel"/>
              </a:rPr>
              <a:t>(which is more shaped for non-core infrastructure)</a:t>
            </a:r>
            <a:endParaRPr sz="2400">
              <a:latin typeface="Corbel"/>
              <a:ea typeface="Corbel"/>
              <a:cs typeface="Corbel"/>
              <a:sym typeface="Corbel"/>
            </a:endParaRPr>
          </a:p>
        </p:txBody>
      </p:sp>
      <p:cxnSp>
        <p:nvCxnSpPr>
          <p:cNvPr id="1213" name="Google Shape;1213;g2552a88f8a7_23_2069"/>
          <p:cNvCxnSpPr/>
          <p:nvPr/>
        </p:nvCxnSpPr>
        <p:spPr>
          <a:xfrm>
            <a:off x="6028158" y="172310"/>
            <a:ext cx="0" cy="399000"/>
          </a:xfrm>
          <a:prstGeom prst="straightConnector1">
            <a:avLst/>
          </a:prstGeom>
          <a:noFill/>
          <a:ln w="38100" cap="flat" cmpd="sng">
            <a:solidFill>
              <a:schemeClr val="accent3"/>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sp>
        <p:nvSpPr>
          <p:cNvPr id="1219" name="Google Shape;1219;g2552a88f8a7_23_2357"/>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RDMkit at ELIXIR-Norway,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Nazeefa</a:t>
            </a:r>
            <a:r>
              <a:rPr lang="en-GB">
                <a:solidFill>
                  <a:schemeClr val="accent3"/>
                </a:solidFill>
              </a:rPr>
              <a:t> Fatima</a:t>
            </a:r>
            <a:endParaRPr/>
          </a:p>
        </p:txBody>
      </p:sp>
      <p:sp>
        <p:nvSpPr>
          <p:cNvPr id="1220" name="Google Shape;1220;g2552a88f8a7_23_2357"/>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200" b="1">
                <a:solidFill>
                  <a:schemeClr val="accent1"/>
                </a:solidFill>
              </a:rPr>
              <a:t>What works well</a:t>
            </a:r>
            <a:endParaRPr sz="3200" b="1">
              <a:solidFill>
                <a:schemeClr val="accent1"/>
              </a:solidFill>
            </a:endParaRPr>
          </a:p>
          <a:p>
            <a:pPr marL="457200" lvl="0" indent="-381000" algn="l" rtl="0">
              <a:lnSpc>
                <a:spcPct val="200000"/>
              </a:lnSpc>
              <a:spcBef>
                <a:spcPts val="480"/>
              </a:spcBef>
              <a:spcAft>
                <a:spcPts val="0"/>
              </a:spcAft>
              <a:buSzPts val="2400"/>
              <a:buChar char="•"/>
            </a:pPr>
            <a:r>
              <a:rPr lang="en-GB"/>
              <a:t>Good uptake from institutions and users</a:t>
            </a:r>
            <a:endParaRPr/>
          </a:p>
          <a:p>
            <a:pPr marL="457200" lvl="0" indent="-381000" algn="l" rtl="0">
              <a:lnSpc>
                <a:spcPct val="200000"/>
              </a:lnSpc>
              <a:spcBef>
                <a:spcPts val="0"/>
              </a:spcBef>
              <a:spcAft>
                <a:spcPts val="0"/>
              </a:spcAft>
              <a:buSzPts val="2400"/>
              <a:buChar char="•"/>
            </a:pPr>
            <a:r>
              <a:rPr lang="en-GB"/>
              <a:t>Recognition from funders</a:t>
            </a:r>
            <a:endParaRPr/>
          </a:p>
          <a:p>
            <a:pPr marL="457200" lvl="0" indent="-381000" algn="l" rtl="0">
              <a:lnSpc>
                <a:spcPct val="200000"/>
              </a:lnSpc>
              <a:spcBef>
                <a:spcPts val="0"/>
              </a:spcBef>
              <a:spcAft>
                <a:spcPts val="0"/>
              </a:spcAft>
              <a:buSzPts val="2400"/>
              <a:buChar char="•"/>
            </a:pPr>
            <a:r>
              <a:rPr lang="en-GB"/>
              <a:t>Usage of RDMkit in training</a:t>
            </a:r>
            <a:endParaRPr/>
          </a:p>
          <a:p>
            <a:pPr marL="457200" lvl="0" indent="-381000" algn="l" rtl="0">
              <a:lnSpc>
                <a:spcPct val="200000"/>
              </a:lnSpc>
              <a:spcBef>
                <a:spcPts val="0"/>
              </a:spcBef>
              <a:spcAft>
                <a:spcPts val="0"/>
              </a:spcAft>
              <a:buSzPts val="2400"/>
              <a:buChar char="•"/>
            </a:pPr>
            <a:r>
              <a:rPr lang="en-GB"/>
              <a:t>Reuse of theme</a:t>
            </a:r>
            <a:endParaRPr/>
          </a:p>
          <a:p>
            <a:pPr marL="457200" lvl="0" indent="0" algn="l" rtl="0">
              <a:lnSpc>
                <a:spcPct val="150000"/>
              </a:lnSpc>
              <a:spcBef>
                <a:spcPts val="480"/>
              </a:spcBef>
              <a:spcAft>
                <a:spcPts val="0"/>
              </a:spcAft>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g2552a88f8a7_23_236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RDMkit at ELIXIR-Norway,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Nazeefa</a:t>
            </a:r>
            <a:r>
              <a:rPr lang="en-GB">
                <a:solidFill>
                  <a:schemeClr val="accent3"/>
                </a:solidFill>
              </a:rPr>
              <a:t> Fatima</a:t>
            </a:r>
            <a:endParaRPr/>
          </a:p>
        </p:txBody>
      </p:sp>
      <p:sp>
        <p:nvSpPr>
          <p:cNvPr id="1227" name="Google Shape;1227;g2552a88f8a7_23_2364"/>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200" b="1">
                <a:solidFill>
                  <a:schemeClr val="accent1"/>
                </a:solidFill>
              </a:rPr>
              <a:t>Challenges</a:t>
            </a:r>
            <a:endParaRPr sz="3200" b="1">
              <a:solidFill>
                <a:schemeClr val="accent1"/>
              </a:solidFill>
            </a:endParaRPr>
          </a:p>
          <a:p>
            <a:pPr marL="457200" lvl="0" indent="-381000" algn="l" rtl="0">
              <a:lnSpc>
                <a:spcPct val="150000"/>
              </a:lnSpc>
              <a:spcBef>
                <a:spcPts val="480"/>
              </a:spcBef>
              <a:spcAft>
                <a:spcPts val="0"/>
              </a:spcAft>
              <a:buSzPts val="2400"/>
              <a:buChar char="•"/>
            </a:pPr>
            <a:r>
              <a:rPr lang="en-GB"/>
              <a:t>Guiding users to our DS-Wizard instance</a:t>
            </a:r>
            <a:endParaRPr/>
          </a:p>
          <a:p>
            <a:pPr marL="457200" lvl="0" indent="-381000" algn="l" rtl="0">
              <a:lnSpc>
                <a:spcPct val="150000"/>
              </a:lnSpc>
              <a:spcBef>
                <a:spcPts val="0"/>
              </a:spcBef>
              <a:spcAft>
                <a:spcPts val="0"/>
              </a:spcAft>
              <a:buSzPts val="2400"/>
              <a:buChar char="•"/>
            </a:pPr>
            <a:r>
              <a:rPr lang="en-GB"/>
              <a:t>Multiple layers of information in RDMkit - overwhelming for passing by user</a:t>
            </a:r>
            <a:endParaRPr/>
          </a:p>
          <a:p>
            <a:pPr marL="457200" lvl="0" indent="-381000" algn="l" rtl="0">
              <a:lnSpc>
                <a:spcPct val="150000"/>
              </a:lnSpc>
              <a:spcBef>
                <a:spcPts val="0"/>
              </a:spcBef>
              <a:spcAft>
                <a:spcPts val="0"/>
              </a:spcAft>
              <a:buSzPts val="2400"/>
              <a:buChar char="•"/>
            </a:pPr>
            <a:r>
              <a:rPr lang="en-GB"/>
              <a:t>Cross linking with our additional RDM information resource (RDM lookup)</a:t>
            </a:r>
            <a:endParaRPr/>
          </a:p>
          <a:p>
            <a:pPr marL="457200" lvl="0" indent="-381000" algn="l" rtl="0">
              <a:lnSpc>
                <a:spcPct val="150000"/>
              </a:lnSpc>
              <a:spcBef>
                <a:spcPts val="0"/>
              </a:spcBef>
              <a:spcAft>
                <a:spcPts val="0"/>
              </a:spcAft>
              <a:buSzPts val="2400"/>
              <a:buChar char="•"/>
            </a:pPr>
            <a:r>
              <a:rPr lang="en-GB"/>
              <a:t>Convincing national RIs/community to contribute (often referring to their ESFRI instead)</a:t>
            </a:r>
            <a:endParaRPr/>
          </a:p>
          <a:p>
            <a:pPr marL="457200" lvl="0" indent="-381000" algn="l" rtl="0">
              <a:lnSpc>
                <a:spcPct val="150000"/>
              </a:lnSpc>
              <a:spcBef>
                <a:spcPts val="0"/>
              </a:spcBef>
              <a:spcAft>
                <a:spcPts val="0"/>
              </a:spcAft>
              <a:buSzPts val="2400"/>
              <a:buChar char="•"/>
            </a:pPr>
            <a:r>
              <a:rPr lang="en-GB"/>
              <a:t>Space to capture knowledge out of the RDMkit scope</a:t>
            </a:r>
            <a:endParaRPr/>
          </a:p>
          <a:p>
            <a:pPr marL="457200" lvl="0" indent="-381000" algn="l" rtl="0">
              <a:lnSpc>
                <a:spcPct val="150000"/>
              </a:lnSpc>
              <a:spcBef>
                <a:spcPts val="0"/>
              </a:spcBef>
              <a:spcAft>
                <a:spcPts val="0"/>
              </a:spcAft>
              <a:buSzPts val="2400"/>
              <a:buChar char="•"/>
            </a:pPr>
            <a:r>
              <a:rPr lang="en-GB"/>
              <a:t>Maintenance debts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g2558815898a_21_13"/>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lnSpc>
                <a:spcPct val="115000"/>
              </a:lnSpc>
              <a:spcBef>
                <a:spcPts val="2400"/>
              </a:spcBef>
              <a:spcAft>
                <a:spcPts val="0"/>
              </a:spcAft>
              <a:buClr>
                <a:schemeClr val="dk1"/>
              </a:buClr>
              <a:buSzPts val="1100"/>
              <a:buFont typeface="Arial"/>
              <a:buNone/>
            </a:pPr>
            <a:endParaRPr sz="2300">
              <a:solidFill>
                <a:schemeClr val="dk1"/>
              </a:solidFill>
              <a:latin typeface="Arial"/>
              <a:ea typeface="Arial"/>
              <a:cs typeface="Arial"/>
              <a:sym typeface="Arial"/>
            </a:endParaRPr>
          </a:p>
          <a:p>
            <a:pPr marL="0" lvl="0" indent="0" algn="l" rtl="0">
              <a:spcBef>
                <a:spcPts val="600"/>
              </a:spcBef>
              <a:spcAft>
                <a:spcPts val="0"/>
              </a:spcAft>
              <a:buNone/>
            </a:pPr>
            <a:endParaRPr/>
          </a:p>
        </p:txBody>
      </p:sp>
      <p:sp>
        <p:nvSpPr>
          <p:cNvPr id="1234" name="Google Shape;1234;g2558815898a_21_13"/>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1235" name="Google Shape;1235;g2558815898a_21_13"/>
          <p:cNvPicPr preferRelativeResize="0"/>
          <p:nvPr/>
        </p:nvPicPr>
        <p:blipFill>
          <a:blip r:embed="rId3">
            <a:alphaModFix/>
          </a:blip>
          <a:stretch>
            <a:fillRect/>
          </a:stretch>
        </p:blipFill>
        <p:spPr>
          <a:xfrm>
            <a:off x="654075" y="1460825"/>
            <a:ext cx="5592150" cy="5279675"/>
          </a:xfrm>
          <a:prstGeom prst="rect">
            <a:avLst/>
          </a:prstGeom>
          <a:noFill/>
          <a:ln>
            <a:noFill/>
          </a:ln>
        </p:spPr>
      </p:pic>
      <p:sp>
        <p:nvSpPr>
          <p:cNvPr id="1236" name="Google Shape;1236;g2558815898a_21_13"/>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NeLS tool assembly,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Nazeefa</a:t>
            </a:r>
            <a:r>
              <a:rPr lang="en-GB">
                <a:solidFill>
                  <a:schemeClr val="accent3"/>
                </a:solidFill>
              </a:rPr>
              <a:t> Fatima</a:t>
            </a:r>
            <a:endParaRPr/>
          </a:p>
        </p:txBody>
      </p:sp>
      <p:sp>
        <p:nvSpPr>
          <p:cNvPr id="1237" name="Google Shape;1237;g2558815898a_21_13"/>
          <p:cNvSpPr txBox="1"/>
          <p:nvPr/>
        </p:nvSpPr>
        <p:spPr>
          <a:xfrm>
            <a:off x="6302725" y="2078400"/>
            <a:ext cx="5805300" cy="367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700">
                <a:solidFill>
                  <a:schemeClr val="accent3"/>
                </a:solidFill>
                <a:latin typeface="Corbel"/>
                <a:ea typeface="Corbel"/>
                <a:cs typeface="Corbel"/>
                <a:sym typeface="Corbel"/>
              </a:rPr>
              <a:t>How we implemented it:</a:t>
            </a:r>
            <a:endParaRPr sz="2700">
              <a:solidFill>
                <a:schemeClr val="accent3"/>
              </a:solidFill>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Historically evolved from our core storage infrastructure </a:t>
            </a:r>
            <a:endParaRPr sz="2100">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Complementary functionality added through other tools over time</a:t>
            </a:r>
            <a:endParaRPr sz="2100">
              <a:latin typeface="Corbel"/>
              <a:ea typeface="Corbel"/>
              <a:cs typeface="Corbel"/>
              <a:sym typeface="Corbel"/>
            </a:endParaRPr>
          </a:p>
          <a:p>
            <a:pPr marL="457200" lvl="0" indent="-361950" algn="l" rtl="0">
              <a:lnSpc>
                <a:spcPct val="150000"/>
              </a:lnSpc>
              <a:spcBef>
                <a:spcPts val="0"/>
              </a:spcBef>
              <a:spcAft>
                <a:spcPts val="0"/>
              </a:spcAft>
              <a:buSzPts val="2100"/>
              <a:buFont typeface="Corbel"/>
              <a:buChar char="●"/>
            </a:pPr>
            <a:r>
              <a:rPr lang="en-GB" sz="2100">
                <a:latin typeface="Corbel"/>
                <a:ea typeface="Corbel"/>
                <a:cs typeface="Corbel"/>
                <a:sym typeface="Corbel"/>
              </a:rPr>
              <a:t>Based on national HPC/big data infrastructure</a:t>
            </a:r>
            <a:endParaRPr sz="2100">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g2558815898a_21_23"/>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300">
                <a:solidFill>
                  <a:schemeClr val="accent3"/>
                </a:solidFill>
              </a:rPr>
              <a:t>What worked well</a:t>
            </a:r>
            <a:endParaRPr sz="3300">
              <a:solidFill>
                <a:schemeClr val="accent3"/>
              </a:solidFill>
            </a:endParaRPr>
          </a:p>
          <a:p>
            <a:pPr marL="914400" lvl="0" indent="0" algn="l" rtl="0">
              <a:spcBef>
                <a:spcPts val="0"/>
              </a:spcBef>
              <a:spcAft>
                <a:spcPts val="0"/>
              </a:spcAft>
              <a:buNone/>
            </a:pPr>
            <a:endParaRPr sz="3300"/>
          </a:p>
          <a:p>
            <a:pPr marL="457200" lvl="0" indent="-438150" algn="l" rtl="0">
              <a:spcBef>
                <a:spcPts val="0"/>
              </a:spcBef>
              <a:spcAft>
                <a:spcPts val="0"/>
              </a:spcAft>
              <a:buClr>
                <a:schemeClr val="dk1"/>
              </a:buClr>
              <a:buSzPts val="3300"/>
              <a:buChar char="•"/>
            </a:pPr>
            <a:r>
              <a:rPr lang="en-GB" sz="3300"/>
              <a:t>Covering classic sequencing/bioinformatic use cases</a:t>
            </a:r>
            <a:endParaRPr sz="3300"/>
          </a:p>
          <a:p>
            <a:pPr marL="457200" lvl="0" indent="-438150" algn="l" rtl="0">
              <a:spcBef>
                <a:spcPts val="0"/>
              </a:spcBef>
              <a:spcAft>
                <a:spcPts val="0"/>
              </a:spcAft>
              <a:buSzPts val="3300"/>
              <a:buChar char="•"/>
            </a:pPr>
            <a:r>
              <a:rPr lang="en-GB" sz="3300"/>
              <a:t>Focus on single processes</a:t>
            </a:r>
            <a:endParaRPr sz="3300"/>
          </a:p>
          <a:p>
            <a:pPr marL="457200" lvl="0" indent="-438150" algn="l" rtl="0">
              <a:spcBef>
                <a:spcPts val="0"/>
              </a:spcBef>
              <a:spcAft>
                <a:spcPts val="0"/>
              </a:spcAft>
              <a:buSzPts val="3300"/>
              <a:buChar char="•"/>
            </a:pPr>
            <a:r>
              <a:rPr lang="en-GB" sz="3300"/>
              <a:t>End-to-end PoC</a:t>
            </a:r>
            <a:endParaRPr sz="3300"/>
          </a:p>
        </p:txBody>
      </p:sp>
      <p:sp>
        <p:nvSpPr>
          <p:cNvPr id="1244" name="Google Shape;1244;g2558815898a_21_23"/>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NeLS tool assembly,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Nazeefa</a:t>
            </a:r>
            <a:r>
              <a:rPr lang="en-GB">
                <a:solidFill>
                  <a:schemeClr val="accent3"/>
                </a:solidFill>
              </a:rPr>
              <a:t> Fatima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g2558815898a_21_31"/>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300">
                <a:solidFill>
                  <a:schemeClr val="accent3"/>
                </a:solidFill>
              </a:rPr>
              <a:t>Challenges</a:t>
            </a:r>
            <a:endParaRPr sz="3300"/>
          </a:p>
          <a:p>
            <a:pPr marL="457200" lvl="0" indent="-438150" algn="l" rtl="0">
              <a:spcBef>
                <a:spcPts val="0"/>
              </a:spcBef>
              <a:spcAft>
                <a:spcPts val="0"/>
              </a:spcAft>
              <a:buClr>
                <a:schemeClr val="dk1"/>
              </a:buClr>
              <a:buSzPts val="3300"/>
              <a:buChar char="•"/>
            </a:pPr>
            <a:r>
              <a:rPr lang="en-GB" sz="3300"/>
              <a:t>Other use cases</a:t>
            </a:r>
            <a:endParaRPr sz="3300"/>
          </a:p>
          <a:p>
            <a:pPr marL="457200" lvl="0" indent="-438150" algn="l" rtl="0">
              <a:spcBef>
                <a:spcPts val="0"/>
              </a:spcBef>
              <a:spcAft>
                <a:spcPts val="0"/>
              </a:spcAft>
              <a:buSzPts val="3300"/>
              <a:buChar char="•"/>
            </a:pPr>
            <a:r>
              <a:rPr lang="en-GB" sz="3300"/>
              <a:t>Synergy with sensitive data tool assemblies</a:t>
            </a:r>
            <a:endParaRPr sz="3300"/>
          </a:p>
          <a:p>
            <a:pPr marL="457200" lvl="0" indent="-438150" algn="l" rtl="0">
              <a:spcBef>
                <a:spcPts val="0"/>
              </a:spcBef>
              <a:spcAft>
                <a:spcPts val="0"/>
              </a:spcAft>
              <a:buSzPts val="3300"/>
              <a:buChar char="•"/>
            </a:pPr>
            <a:r>
              <a:rPr lang="en-GB" sz="3300"/>
              <a:t>Long term effort</a:t>
            </a:r>
            <a:endParaRPr sz="3300"/>
          </a:p>
          <a:p>
            <a:pPr marL="457200" lvl="0" indent="-438150" algn="l" rtl="0">
              <a:spcBef>
                <a:spcPts val="0"/>
              </a:spcBef>
              <a:spcAft>
                <a:spcPts val="0"/>
              </a:spcAft>
              <a:buSzPts val="3300"/>
              <a:buChar char="•"/>
            </a:pPr>
            <a:r>
              <a:rPr lang="en-GB" sz="3300"/>
              <a:t>Automatisation of support processes</a:t>
            </a:r>
            <a:endParaRPr sz="3300"/>
          </a:p>
          <a:p>
            <a:pPr marL="457200" lvl="0" indent="-438150" algn="l" rtl="0">
              <a:spcBef>
                <a:spcPts val="0"/>
              </a:spcBef>
              <a:spcAft>
                <a:spcPts val="0"/>
              </a:spcAft>
              <a:buSzPts val="3300"/>
              <a:buChar char="•"/>
            </a:pPr>
            <a:r>
              <a:rPr lang="en-GB" sz="3300"/>
              <a:t>User experience</a:t>
            </a:r>
            <a:endParaRPr sz="3300"/>
          </a:p>
          <a:p>
            <a:pPr marL="457200" lvl="0" indent="-438150" algn="l" rtl="0">
              <a:spcBef>
                <a:spcPts val="0"/>
              </a:spcBef>
              <a:spcAft>
                <a:spcPts val="0"/>
              </a:spcAft>
              <a:buSzPts val="3300"/>
              <a:buChar char="•"/>
            </a:pPr>
            <a:r>
              <a:rPr lang="en-GB" sz="3300"/>
              <a:t>Many different technologies</a:t>
            </a:r>
            <a:endParaRPr sz="3300"/>
          </a:p>
          <a:p>
            <a:pPr marL="457200" lvl="0" indent="-438150" algn="l" rtl="0">
              <a:spcBef>
                <a:spcPts val="0"/>
              </a:spcBef>
              <a:spcAft>
                <a:spcPts val="0"/>
              </a:spcAft>
              <a:buSzPts val="3300"/>
              <a:buChar char="•"/>
            </a:pPr>
            <a:r>
              <a:rPr lang="en-GB" sz="3300"/>
              <a:t>Technical debts/History to carry</a:t>
            </a:r>
            <a:endParaRPr sz="3300"/>
          </a:p>
          <a:p>
            <a:pPr marL="457200" lvl="0" indent="-438150" algn="l" rtl="0">
              <a:spcBef>
                <a:spcPts val="0"/>
              </a:spcBef>
              <a:spcAft>
                <a:spcPts val="0"/>
              </a:spcAft>
              <a:buSzPts val="3300"/>
              <a:buChar char="•"/>
            </a:pPr>
            <a:r>
              <a:rPr lang="en-GB" sz="3300"/>
              <a:t>Projects w/o Data Stewards</a:t>
            </a:r>
            <a:endParaRPr sz="3300"/>
          </a:p>
          <a:p>
            <a:pPr marL="457200" lvl="0" indent="-438150" algn="l" rtl="0">
              <a:spcBef>
                <a:spcPts val="0"/>
              </a:spcBef>
              <a:spcAft>
                <a:spcPts val="0"/>
              </a:spcAft>
              <a:buSzPts val="3300"/>
              <a:buChar char="•"/>
            </a:pPr>
            <a:r>
              <a:rPr lang="en-GB" sz="3300"/>
              <a:t>Brokering</a:t>
            </a:r>
            <a:endParaRPr sz="3300"/>
          </a:p>
          <a:p>
            <a:pPr marL="914400" lvl="0" indent="0" algn="l" rtl="0">
              <a:spcBef>
                <a:spcPts val="0"/>
              </a:spcBef>
              <a:spcAft>
                <a:spcPts val="0"/>
              </a:spcAft>
              <a:buNone/>
            </a:pPr>
            <a:endParaRPr sz="3300"/>
          </a:p>
        </p:txBody>
      </p:sp>
      <p:sp>
        <p:nvSpPr>
          <p:cNvPr id="1251" name="Google Shape;1251;g2558815898a_21_3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NeLS tool assembly,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rPr>
              <a:t>Korbinian</a:t>
            </a:r>
            <a:r>
              <a:rPr lang="en-GB">
                <a:solidFill>
                  <a:schemeClr val="accent3"/>
                </a:solidFill>
              </a:rPr>
              <a:t> Bösl &amp;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Nazeefa</a:t>
            </a:r>
            <a:r>
              <a:rPr lang="en-GB">
                <a:solidFill>
                  <a:schemeClr val="accent3"/>
                </a:solidFill>
              </a:rPr>
              <a:t> Fatima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sp>
        <p:nvSpPr>
          <p:cNvPr id="1257" name="Google Shape;1257;g2558815898a_9_14"/>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DSW, ELIXIR-CZ, Anna Strachotova </a:t>
            </a:r>
            <a:endParaRPr sz="35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sp>
        <p:nvSpPr>
          <p:cNvPr id="1263" name="Google Shape;1263;g2512df5c331_0_16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Data Stewardship Wizard </a:t>
            </a:r>
            <a:r>
              <a:rPr lang="en-GB" u="sng">
                <a:solidFill>
                  <a:schemeClr val="hlink"/>
                </a:solidFill>
                <a:hlinkClick r:id="rId3"/>
              </a:rPr>
              <a:t>https://ds-wizard.org/</a:t>
            </a:r>
            <a:r>
              <a:rPr lang="en-GB">
                <a:solidFill>
                  <a:schemeClr val="accent3"/>
                </a:solidFill>
              </a:rPr>
              <a:t> </a:t>
            </a:r>
            <a:endParaRPr>
              <a:solidFill>
                <a:schemeClr val="accent3"/>
              </a:solidFill>
            </a:endParaRPr>
          </a:p>
        </p:txBody>
      </p:sp>
      <p:cxnSp>
        <p:nvCxnSpPr>
          <p:cNvPr id="1264" name="Google Shape;1264;g2512df5c331_0_161"/>
          <p:cNvCxnSpPr/>
          <p:nvPr/>
        </p:nvCxnSpPr>
        <p:spPr>
          <a:xfrm rot="10800000" flipH="1">
            <a:off x="9297550" y="4573850"/>
            <a:ext cx="1324200" cy="533400"/>
          </a:xfrm>
          <a:prstGeom prst="straightConnector1">
            <a:avLst/>
          </a:prstGeom>
          <a:noFill/>
          <a:ln w="114300" cap="flat" cmpd="sng">
            <a:solidFill>
              <a:schemeClr val="dk2"/>
            </a:solidFill>
            <a:prstDash val="solid"/>
            <a:round/>
            <a:headEnd type="triangle" w="med" len="med"/>
            <a:tailEnd type="none" w="med" len="med"/>
          </a:ln>
        </p:spPr>
      </p:cxnSp>
      <p:cxnSp>
        <p:nvCxnSpPr>
          <p:cNvPr id="1265" name="Google Shape;1265;g2512df5c331_0_161"/>
          <p:cNvCxnSpPr/>
          <p:nvPr/>
        </p:nvCxnSpPr>
        <p:spPr>
          <a:xfrm>
            <a:off x="3005175" y="5485771"/>
            <a:ext cx="1872000" cy="291600"/>
          </a:xfrm>
          <a:prstGeom prst="straightConnector1">
            <a:avLst/>
          </a:prstGeom>
          <a:noFill/>
          <a:ln w="114300" cap="flat" cmpd="sng">
            <a:solidFill>
              <a:schemeClr val="dk2"/>
            </a:solidFill>
            <a:prstDash val="solid"/>
            <a:round/>
            <a:headEnd type="triangle" w="med" len="med"/>
            <a:tailEnd type="none" w="med" len="med"/>
          </a:ln>
        </p:spPr>
      </p:cxnSp>
      <p:pic>
        <p:nvPicPr>
          <p:cNvPr id="1266" name="Google Shape;1266;g2512df5c331_0_161"/>
          <p:cNvPicPr preferRelativeResize="0"/>
          <p:nvPr/>
        </p:nvPicPr>
        <p:blipFill>
          <a:blip r:embed="rId4">
            <a:alphaModFix/>
          </a:blip>
          <a:stretch>
            <a:fillRect/>
          </a:stretch>
        </p:blipFill>
        <p:spPr>
          <a:xfrm>
            <a:off x="10819000" y="185825"/>
            <a:ext cx="1101151" cy="430525"/>
          </a:xfrm>
          <a:prstGeom prst="rect">
            <a:avLst/>
          </a:prstGeom>
          <a:noFill/>
          <a:ln>
            <a:noFill/>
          </a:ln>
        </p:spPr>
      </p:pic>
      <p:pic>
        <p:nvPicPr>
          <p:cNvPr id="1267" name="Google Shape;1267;g2512df5c331_0_161"/>
          <p:cNvPicPr preferRelativeResize="0"/>
          <p:nvPr/>
        </p:nvPicPr>
        <p:blipFill>
          <a:blip r:embed="rId5">
            <a:alphaModFix/>
          </a:blip>
          <a:stretch>
            <a:fillRect/>
          </a:stretch>
        </p:blipFill>
        <p:spPr>
          <a:xfrm>
            <a:off x="5160300" y="4573850"/>
            <a:ext cx="3289200" cy="2115437"/>
          </a:xfrm>
          <a:prstGeom prst="rect">
            <a:avLst/>
          </a:prstGeom>
          <a:noFill/>
          <a:ln>
            <a:noFill/>
          </a:ln>
        </p:spPr>
      </p:pic>
      <p:pic>
        <p:nvPicPr>
          <p:cNvPr id="1268" name="Google Shape;1268;g2512df5c331_0_161"/>
          <p:cNvPicPr preferRelativeResize="0"/>
          <p:nvPr/>
        </p:nvPicPr>
        <p:blipFill>
          <a:blip r:embed="rId6">
            <a:alphaModFix/>
          </a:blip>
          <a:stretch>
            <a:fillRect/>
          </a:stretch>
        </p:blipFill>
        <p:spPr>
          <a:xfrm>
            <a:off x="178150" y="1343926"/>
            <a:ext cx="4982150" cy="3196954"/>
          </a:xfrm>
          <a:prstGeom prst="rect">
            <a:avLst/>
          </a:prstGeom>
          <a:noFill/>
          <a:ln>
            <a:noFill/>
          </a:ln>
        </p:spPr>
      </p:pic>
      <p:cxnSp>
        <p:nvCxnSpPr>
          <p:cNvPr id="1269" name="Google Shape;1269;g2512df5c331_0_161"/>
          <p:cNvCxnSpPr/>
          <p:nvPr/>
        </p:nvCxnSpPr>
        <p:spPr>
          <a:xfrm>
            <a:off x="5586525" y="2479225"/>
            <a:ext cx="1684200" cy="166800"/>
          </a:xfrm>
          <a:prstGeom prst="straightConnector1">
            <a:avLst/>
          </a:prstGeom>
          <a:noFill/>
          <a:ln w="114300" cap="flat" cmpd="sng">
            <a:solidFill>
              <a:schemeClr val="dk2"/>
            </a:solidFill>
            <a:prstDash val="solid"/>
            <a:round/>
            <a:headEnd type="none" w="med" len="med"/>
            <a:tailEnd type="triangle" w="med" len="med"/>
          </a:ln>
        </p:spPr>
      </p:cxnSp>
      <p:pic>
        <p:nvPicPr>
          <p:cNvPr id="1270" name="Google Shape;1270;g2512df5c331_0_161"/>
          <p:cNvPicPr preferRelativeResize="0"/>
          <p:nvPr/>
        </p:nvPicPr>
        <p:blipFill>
          <a:blip r:embed="rId7">
            <a:alphaModFix/>
          </a:blip>
          <a:stretch>
            <a:fillRect/>
          </a:stretch>
        </p:blipFill>
        <p:spPr>
          <a:xfrm>
            <a:off x="7531115" y="1597648"/>
            <a:ext cx="3834075" cy="2468725"/>
          </a:xfrm>
          <a:prstGeom prst="rect">
            <a:avLst/>
          </a:prstGeom>
          <a:noFill/>
          <a:ln>
            <a:noFill/>
          </a:ln>
        </p:spPr>
      </p:pic>
      <p:pic>
        <p:nvPicPr>
          <p:cNvPr id="1271" name="Google Shape;1271;g2512df5c331_0_161"/>
          <p:cNvPicPr preferRelativeResize="0"/>
          <p:nvPr/>
        </p:nvPicPr>
        <p:blipFill>
          <a:blip r:embed="rId8">
            <a:alphaModFix/>
          </a:blip>
          <a:stretch>
            <a:fillRect/>
          </a:stretch>
        </p:blipFill>
        <p:spPr>
          <a:xfrm>
            <a:off x="41600" y="4665100"/>
            <a:ext cx="2859400" cy="1516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pic>
        <p:nvPicPr>
          <p:cNvPr id="1277" name="Google Shape;1277;g2558815898a_7_90"/>
          <p:cNvPicPr preferRelativeResize="0"/>
          <p:nvPr/>
        </p:nvPicPr>
        <p:blipFill>
          <a:blip r:embed="rId3">
            <a:alphaModFix/>
          </a:blip>
          <a:stretch>
            <a:fillRect/>
          </a:stretch>
        </p:blipFill>
        <p:spPr>
          <a:xfrm>
            <a:off x="138225" y="1238425"/>
            <a:ext cx="10352525" cy="5338200"/>
          </a:xfrm>
          <a:prstGeom prst="rect">
            <a:avLst/>
          </a:prstGeom>
          <a:noFill/>
          <a:ln>
            <a:noFill/>
          </a:ln>
        </p:spPr>
      </p:pic>
      <p:sp>
        <p:nvSpPr>
          <p:cNvPr id="1278" name="Google Shape;1278;g2558815898a_7_9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GB">
                <a:solidFill>
                  <a:schemeClr val="accent3"/>
                </a:solidFill>
              </a:rPr>
              <a:t>Open science -&gt; Open Science &amp; Data management in CZ</a:t>
            </a:r>
            <a:endParaRPr>
              <a:solidFill>
                <a:schemeClr val="accent3"/>
              </a:solidFill>
            </a:endParaRPr>
          </a:p>
        </p:txBody>
      </p:sp>
      <p:pic>
        <p:nvPicPr>
          <p:cNvPr id="1279" name="Google Shape;1279;g2558815898a_7_90"/>
          <p:cNvPicPr preferRelativeResize="0"/>
          <p:nvPr/>
        </p:nvPicPr>
        <p:blipFill>
          <a:blip r:embed="rId4">
            <a:alphaModFix/>
          </a:blip>
          <a:stretch>
            <a:fillRect/>
          </a:stretch>
        </p:blipFill>
        <p:spPr>
          <a:xfrm>
            <a:off x="348975" y="5578950"/>
            <a:ext cx="2057475" cy="1189200"/>
          </a:xfrm>
          <a:prstGeom prst="rect">
            <a:avLst/>
          </a:prstGeom>
          <a:noFill/>
          <a:ln>
            <a:noFill/>
          </a:ln>
        </p:spPr>
      </p:pic>
      <p:pic>
        <p:nvPicPr>
          <p:cNvPr id="1280" name="Google Shape;1280;g2558815898a_7_90"/>
          <p:cNvPicPr preferRelativeResize="0"/>
          <p:nvPr/>
        </p:nvPicPr>
        <p:blipFill>
          <a:blip r:embed="rId5">
            <a:alphaModFix/>
          </a:blip>
          <a:stretch>
            <a:fillRect/>
          </a:stretch>
        </p:blipFill>
        <p:spPr>
          <a:xfrm>
            <a:off x="10935052" y="4268550"/>
            <a:ext cx="1189200" cy="1189200"/>
          </a:xfrm>
          <a:prstGeom prst="rect">
            <a:avLst/>
          </a:prstGeom>
          <a:noFill/>
          <a:ln>
            <a:noFill/>
          </a:ln>
        </p:spPr>
      </p:pic>
      <p:sp>
        <p:nvSpPr>
          <p:cNvPr id="1281" name="Google Shape;1281;g2558815898a_7_90"/>
          <p:cNvSpPr txBox="1"/>
          <p:nvPr/>
        </p:nvSpPr>
        <p:spPr>
          <a:xfrm>
            <a:off x="10490750" y="3068100"/>
            <a:ext cx="15888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Czech funding programmes start to require DMPs (usually based on Horizon EU)</a:t>
            </a:r>
            <a:endParaRPr>
              <a:latin typeface="Corbel"/>
              <a:ea typeface="Corbel"/>
              <a:cs typeface="Corbel"/>
              <a:sym typeface="Corbel"/>
            </a:endParaRPr>
          </a:p>
        </p:txBody>
      </p:sp>
      <p:pic>
        <p:nvPicPr>
          <p:cNvPr id="1282" name="Google Shape;1282;g2558815898a_7_90"/>
          <p:cNvPicPr preferRelativeResize="0"/>
          <p:nvPr/>
        </p:nvPicPr>
        <p:blipFill>
          <a:blip r:embed="rId6">
            <a:alphaModFix/>
          </a:blip>
          <a:stretch>
            <a:fillRect/>
          </a:stretch>
        </p:blipFill>
        <p:spPr>
          <a:xfrm>
            <a:off x="8939675" y="4268550"/>
            <a:ext cx="1717974" cy="772550"/>
          </a:xfrm>
          <a:prstGeom prst="rect">
            <a:avLst/>
          </a:prstGeom>
          <a:noFill/>
          <a:ln>
            <a:noFill/>
          </a:ln>
        </p:spPr>
      </p:pic>
      <p:pic>
        <p:nvPicPr>
          <p:cNvPr id="1283" name="Google Shape;1283;g2558815898a_7_90"/>
          <p:cNvPicPr preferRelativeResize="0"/>
          <p:nvPr/>
        </p:nvPicPr>
        <p:blipFill>
          <a:blip r:embed="rId7">
            <a:alphaModFix/>
          </a:blip>
          <a:stretch>
            <a:fillRect/>
          </a:stretch>
        </p:blipFill>
        <p:spPr>
          <a:xfrm>
            <a:off x="10100100" y="5103400"/>
            <a:ext cx="697400" cy="697400"/>
          </a:xfrm>
          <a:prstGeom prst="rect">
            <a:avLst/>
          </a:prstGeom>
          <a:noFill/>
          <a:ln>
            <a:noFill/>
          </a:ln>
        </p:spPr>
      </p:pic>
      <p:pic>
        <p:nvPicPr>
          <p:cNvPr id="1284" name="Google Shape;1284;g2558815898a_7_90"/>
          <p:cNvPicPr preferRelativeResize="0"/>
          <p:nvPr/>
        </p:nvPicPr>
        <p:blipFill rotWithShape="1">
          <a:blip r:embed="rId8">
            <a:alphaModFix/>
          </a:blip>
          <a:srcRect l="20400" t="8203" r="23073" b="7918"/>
          <a:stretch/>
        </p:blipFill>
        <p:spPr>
          <a:xfrm>
            <a:off x="10935047" y="1973100"/>
            <a:ext cx="1019325" cy="1006800"/>
          </a:xfrm>
          <a:prstGeom prst="rect">
            <a:avLst/>
          </a:prstGeom>
          <a:noFill/>
          <a:ln>
            <a:noFill/>
          </a:ln>
        </p:spPr>
      </p:pic>
      <p:pic>
        <p:nvPicPr>
          <p:cNvPr id="1285" name="Google Shape;1285;g2558815898a_7_90"/>
          <p:cNvPicPr preferRelativeResize="0"/>
          <p:nvPr/>
        </p:nvPicPr>
        <p:blipFill>
          <a:blip r:embed="rId9">
            <a:alphaModFix/>
          </a:blip>
          <a:stretch>
            <a:fillRect/>
          </a:stretch>
        </p:blipFill>
        <p:spPr>
          <a:xfrm>
            <a:off x="10819000" y="185825"/>
            <a:ext cx="1101151" cy="430525"/>
          </a:xfrm>
          <a:prstGeom prst="rect">
            <a:avLst/>
          </a:prstGeom>
          <a:noFill/>
          <a:ln>
            <a:noFill/>
          </a:ln>
        </p:spPr>
      </p:pic>
      <p:pic>
        <p:nvPicPr>
          <p:cNvPr id="1286" name="Google Shape;1286;g2558815898a_7_90"/>
          <p:cNvPicPr preferRelativeResize="0"/>
          <p:nvPr/>
        </p:nvPicPr>
        <p:blipFill>
          <a:blip r:embed="rId10">
            <a:alphaModFix/>
          </a:blip>
          <a:stretch>
            <a:fillRect/>
          </a:stretch>
        </p:blipFill>
        <p:spPr>
          <a:xfrm>
            <a:off x="8148945" y="5973422"/>
            <a:ext cx="1951153" cy="6974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g2558815898a_7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Why DSW </a:t>
            </a:r>
            <a:endParaRPr>
              <a:solidFill>
                <a:schemeClr val="accent3"/>
              </a:solidFill>
            </a:endParaRPr>
          </a:p>
        </p:txBody>
      </p:sp>
      <p:pic>
        <p:nvPicPr>
          <p:cNvPr id="1293" name="Google Shape;1293;g2558815898a_7_0"/>
          <p:cNvPicPr preferRelativeResize="0"/>
          <p:nvPr/>
        </p:nvPicPr>
        <p:blipFill>
          <a:blip r:embed="rId3">
            <a:alphaModFix/>
          </a:blip>
          <a:stretch>
            <a:fillRect/>
          </a:stretch>
        </p:blipFill>
        <p:spPr>
          <a:xfrm>
            <a:off x="510550" y="2115050"/>
            <a:ext cx="4475300" cy="4384875"/>
          </a:xfrm>
          <a:prstGeom prst="rect">
            <a:avLst/>
          </a:prstGeom>
          <a:noFill/>
          <a:ln>
            <a:noFill/>
          </a:ln>
        </p:spPr>
      </p:pic>
      <p:sp>
        <p:nvSpPr>
          <p:cNvPr id="1294" name="Google Shape;1294;g2558815898a_7_0"/>
          <p:cNvSpPr txBox="1"/>
          <p:nvPr/>
        </p:nvSpPr>
        <p:spPr>
          <a:xfrm>
            <a:off x="7661200" y="775825"/>
            <a:ext cx="4020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600" b="1">
                <a:solidFill>
                  <a:srgbClr val="3771C8"/>
                </a:solidFill>
                <a:latin typeface="Corbel"/>
                <a:ea typeface="Corbel"/>
                <a:cs typeface="Corbel"/>
                <a:sym typeface="Corbel"/>
              </a:rPr>
              <a:t>Guidelines for open access to publications,</a:t>
            </a:r>
            <a:endParaRPr sz="1600" b="1">
              <a:solidFill>
                <a:srgbClr val="3771C8"/>
              </a:solidFill>
              <a:latin typeface="Corbel"/>
              <a:ea typeface="Corbel"/>
              <a:cs typeface="Corbel"/>
              <a:sym typeface="Corbel"/>
            </a:endParaRPr>
          </a:p>
          <a:p>
            <a:pPr marL="0" lvl="0" indent="0" algn="l" rtl="0">
              <a:spcBef>
                <a:spcPts val="0"/>
              </a:spcBef>
              <a:spcAft>
                <a:spcPts val="0"/>
              </a:spcAft>
              <a:buNone/>
            </a:pPr>
            <a:r>
              <a:rPr lang="en-GB" sz="1600" b="1">
                <a:solidFill>
                  <a:srgbClr val="3771C8"/>
                </a:solidFill>
                <a:latin typeface="Corbel"/>
                <a:ea typeface="Corbel"/>
                <a:cs typeface="Corbel"/>
                <a:sym typeface="Corbel"/>
              </a:rPr>
              <a:t>data and other research outputs</a:t>
            </a:r>
            <a:endParaRPr sz="1600" b="1">
              <a:solidFill>
                <a:srgbClr val="3771C8"/>
              </a:solidFill>
              <a:latin typeface="Corbel"/>
              <a:ea typeface="Corbel"/>
              <a:cs typeface="Corbel"/>
              <a:sym typeface="Corbel"/>
            </a:endParaRPr>
          </a:p>
        </p:txBody>
      </p:sp>
      <p:pic>
        <p:nvPicPr>
          <p:cNvPr id="1295" name="Google Shape;1295;g2558815898a_7_0"/>
          <p:cNvPicPr preferRelativeResize="0"/>
          <p:nvPr/>
        </p:nvPicPr>
        <p:blipFill>
          <a:blip r:embed="rId4">
            <a:alphaModFix/>
          </a:blip>
          <a:stretch>
            <a:fillRect/>
          </a:stretch>
        </p:blipFill>
        <p:spPr>
          <a:xfrm>
            <a:off x="5781975" y="699625"/>
            <a:ext cx="1650625" cy="1206400"/>
          </a:xfrm>
          <a:prstGeom prst="rect">
            <a:avLst/>
          </a:prstGeom>
          <a:noFill/>
          <a:ln>
            <a:noFill/>
          </a:ln>
        </p:spPr>
      </p:pic>
      <p:sp>
        <p:nvSpPr>
          <p:cNvPr id="1296" name="Google Shape;1296;g2558815898a_7_0"/>
          <p:cNvSpPr txBox="1"/>
          <p:nvPr/>
        </p:nvSpPr>
        <p:spPr>
          <a:xfrm>
            <a:off x="5677575" y="1872300"/>
            <a:ext cx="6003600" cy="407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b="1">
                <a:latin typeface="Corbel"/>
                <a:ea typeface="Corbel"/>
                <a:cs typeface="Corbel"/>
                <a:sym typeface="Corbel"/>
              </a:rPr>
              <a:t>Data Management Plans: tools</a:t>
            </a:r>
            <a:endParaRPr b="1">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GB">
                <a:latin typeface="Corbel"/>
                <a:ea typeface="Corbel"/>
                <a:cs typeface="Corbel"/>
                <a:sym typeface="Corbel"/>
              </a:rPr>
              <a:t>The following resources support the generation of DMPs:</a:t>
            </a:r>
            <a:endParaRPr>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GB">
                <a:latin typeface="Corbel"/>
                <a:ea typeface="Corbel"/>
                <a:cs typeface="Corbel"/>
                <a:sym typeface="Corbel"/>
              </a:rPr>
              <a:t>A template for the DMP can be found in the online H2020 guide for applicants, here.</a:t>
            </a:r>
            <a:endParaRPr>
              <a:latin typeface="Corbel"/>
              <a:ea typeface="Corbel"/>
              <a:cs typeface="Corbel"/>
              <a:sym typeface="Corbel"/>
            </a:endParaRPr>
          </a:p>
          <a:p>
            <a:pPr marL="457200" lvl="0" indent="-317500" algn="l" rtl="0">
              <a:spcBef>
                <a:spcPts val="0"/>
              </a:spcBef>
              <a:spcAft>
                <a:spcPts val="0"/>
              </a:spcAft>
              <a:buSzPts val="1400"/>
              <a:buFont typeface="Corbel"/>
              <a:buChar char="●"/>
            </a:pPr>
            <a:r>
              <a:rPr lang="en-GB">
                <a:latin typeface="Corbel"/>
                <a:ea typeface="Corbel"/>
                <a:cs typeface="Corbel"/>
                <a:sym typeface="Corbel"/>
              </a:rPr>
              <a:t>The DMPONLINE tool, specifically supports the development of project data management plans: https://dmponline.dcc.ac.uk</a:t>
            </a:r>
            <a:endParaRPr>
              <a:latin typeface="Corbel"/>
              <a:ea typeface="Corbel"/>
              <a:cs typeface="Corbel"/>
              <a:sym typeface="Corbel"/>
            </a:endParaRPr>
          </a:p>
          <a:p>
            <a:pPr marL="457200" lvl="0" indent="-317500" algn="l" rtl="0">
              <a:spcBef>
                <a:spcPts val="0"/>
              </a:spcBef>
              <a:spcAft>
                <a:spcPts val="0"/>
              </a:spcAft>
              <a:buSzPts val="1400"/>
              <a:buFont typeface="Corbel"/>
              <a:buChar char="●"/>
            </a:pPr>
            <a:r>
              <a:rPr lang="en-GB">
                <a:latin typeface="Corbel"/>
                <a:ea typeface="Corbel"/>
                <a:cs typeface="Corbel"/>
                <a:sym typeface="Corbel"/>
              </a:rPr>
              <a:t>ARGOS is an online tool to automate the creation, management, sharing and linking DMPs with the research artefacts to which they correspond. It is the joint effort of OpenAIRE and EUDAT CDI to deliver an open platform for Data Management Planning that addresses FAIR and Open best practices and assumes no barriers for its use and adoption (https://argos.openaire.eu).</a:t>
            </a:r>
            <a:endParaRPr>
              <a:latin typeface="Corbel"/>
              <a:ea typeface="Corbel"/>
              <a:cs typeface="Corbel"/>
              <a:sym typeface="Corbel"/>
            </a:endParaRPr>
          </a:p>
          <a:p>
            <a:pPr marL="457200" lvl="0" indent="-336550" algn="l" rtl="0">
              <a:spcBef>
                <a:spcPts val="0"/>
              </a:spcBef>
              <a:spcAft>
                <a:spcPts val="0"/>
              </a:spcAft>
              <a:buClr>
                <a:srgbClr val="FF0000"/>
              </a:buClr>
              <a:buSzPts val="1700"/>
              <a:buFont typeface="Corbel"/>
              <a:buChar char="●"/>
            </a:pPr>
            <a:r>
              <a:rPr lang="en-GB" sz="1700" b="1">
                <a:solidFill>
                  <a:srgbClr val="FF0000"/>
                </a:solidFill>
                <a:latin typeface="Corbel"/>
                <a:ea typeface="Corbel"/>
                <a:cs typeface="Corbel"/>
                <a:sym typeface="Corbel"/>
              </a:rPr>
              <a:t>The Data Stewardship Wizard is a joint ELIXIR CZ and ELIXIR NL tool, bringing a simple but powerful solution for researchers to help them understand what is needed for good, FAIR-oriented data stewardship, and build their own Data Management Plans (https://ds-wizard.org/).</a:t>
            </a:r>
            <a:endParaRPr sz="1700" b="1">
              <a:solidFill>
                <a:srgbClr val="FF0000"/>
              </a:solidFill>
              <a:latin typeface="Corbel"/>
              <a:ea typeface="Corbel"/>
              <a:cs typeface="Corbel"/>
              <a:sym typeface="Corbel"/>
            </a:endParaRPr>
          </a:p>
        </p:txBody>
      </p:sp>
      <p:pic>
        <p:nvPicPr>
          <p:cNvPr id="1297" name="Google Shape;1297;g2558815898a_7_0"/>
          <p:cNvPicPr preferRelativeResize="0"/>
          <p:nvPr/>
        </p:nvPicPr>
        <p:blipFill>
          <a:blip r:embed="rId5">
            <a:alphaModFix/>
          </a:blip>
          <a:stretch>
            <a:fillRect/>
          </a:stretch>
        </p:blipFill>
        <p:spPr>
          <a:xfrm>
            <a:off x="10819000" y="185825"/>
            <a:ext cx="1101151" cy="430525"/>
          </a:xfrm>
          <a:prstGeom prst="rect">
            <a:avLst/>
          </a:prstGeom>
          <a:noFill/>
          <a:ln>
            <a:noFill/>
          </a:ln>
        </p:spPr>
      </p:pic>
      <p:pic>
        <p:nvPicPr>
          <p:cNvPr id="1298" name="Google Shape;1298;g2558815898a_7_0"/>
          <p:cNvPicPr preferRelativeResize="0"/>
          <p:nvPr/>
        </p:nvPicPr>
        <p:blipFill>
          <a:blip r:embed="rId6">
            <a:alphaModFix/>
          </a:blip>
          <a:stretch>
            <a:fillRect/>
          </a:stretch>
        </p:blipFill>
        <p:spPr>
          <a:xfrm>
            <a:off x="2713463" y="1171898"/>
            <a:ext cx="1193337" cy="871450"/>
          </a:xfrm>
          <a:prstGeom prst="rect">
            <a:avLst/>
          </a:prstGeom>
          <a:noFill/>
          <a:ln>
            <a:noFill/>
          </a:ln>
        </p:spPr>
      </p:pic>
      <p:pic>
        <p:nvPicPr>
          <p:cNvPr id="1299" name="Google Shape;1299;g2558815898a_7_0"/>
          <p:cNvPicPr preferRelativeResize="0"/>
          <p:nvPr/>
        </p:nvPicPr>
        <p:blipFill>
          <a:blip r:embed="rId7">
            <a:alphaModFix/>
          </a:blip>
          <a:stretch>
            <a:fillRect/>
          </a:stretch>
        </p:blipFill>
        <p:spPr>
          <a:xfrm>
            <a:off x="4122825" y="1152873"/>
            <a:ext cx="1650625" cy="83751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g2558815898a_7_4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Why DSW </a:t>
            </a:r>
            <a:endParaRPr>
              <a:solidFill>
                <a:schemeClr val="accent3"/>
              </a:solidFill>
            </a:endParaRPr>
          </a:p>
        </p:txBody>
      </p:sp>
      <p:sp>
        <p:nvSpPr>
          <p:cNvPr id="1306" name="Google Shape;1306;g2558815898a_7_48"/>
          <p:cNvSpPr txBox="1"/>
          <p:nvPr/>
        </p:nvSpPr>
        <p:spPr>
          <a:xfrm>
            <a:off x="469100" y="1451300"/>
            <a:ext cx="7545000" cy="16317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Font typeface="Corbel"/>
              <a:buChar char="●"/>
            </a:pPr>
            <a:r>
              <a:rPr lang="en-GB" sz="1900" b="1">
                <a:latin typeface="Corbel"/>
                <a:ea typeface="Corbel"/>
                <a:cs typeface="Corbel"/>
                <a:sym typeface="Corbel"/>
              </a:rPr>
              <a:t>Living DMPs as Inverative Questionnaires</a:t>
            </a:r>
            <a:endParaRPr sz="1900" b="1">
              <a:latin typeface="Corbel"/>
              <a:ea typeface="Corbel"/>
              <a:cs typeface="Corbel"/>
              <a:sym typeface="Corbel"/>
            </a:endParaRPr>
          </a:p>
          <a:p>
            <a:pPr marL="457200" lvl="0" indent="-349250" algn="l" rtl="0">
              <a:spcBef>
                <a:spcPts val="0"/>
              </a:spcBef>
              <a:spcAft>
                <a:spcPts val="0"/>
              </a:spcAft>
              <a:buSzPts val="1900"/>
              <a:buFont typeface="Corbel"/>
              <a:buChar char="●"/>
            </a:pPr>
            <a:r>
              <a:rPr lang="en-GB" sz="1900" b="1">
                <a:latin typeface="Corbel"/>
                <a:ea typeface="Corbel"/>
                <a:cs typeface="Corbel"/>
                <a:sym typeface="Corbel"/>
              </a:rPr>
              <a:t>Guidance and linded (ELIXIR) resources</a:t>
            </a:r>
            <a:endParaRPr sz="1900" b="1">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Collaboration in Interactive Questionnaires (history, sharing project, comments)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Knowledge Models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Document Templates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Multiple Documents for Single Questionnaire</a:t>
            </a:r>
            <a:endParaRPr>
              <a:solidFill>
                <a:srgbClr val="888888"/>
              </a:solidFill>
              <a:latin typeface="Corbel"/>
              <a:ea typeface="Corbel"/>
              <a:cs typeface="Corbel"/>
              <a:sym typeface="Corbel"/>
            </a:endParaRPr>
          </a:p>
        </p:txBody>
      </p:sp>
      <p:pic>
        <p:nvPicPr>
          <p:cNvPr id="1307" name="Google Shape;1307;g2558815898a_7_48"/>
          <p:cNvPicPr preferRelativeResize="0"/>
          <p:nvPr/>
        </p:nvPicPr>
        <p:blipFill>
          <a:blip r:embed="rId3">
            <a:alphaModFix/>
          </a:blip>
          <a:stretch>
            <a:fillRect/>
          </a:stretch>
        </p:blipFill>
        <p:spPr>
          <a:xfrm>
            <a:off x="382350" y="2925675"/>
            <a:ext cx="8914051" cy="3779925"/>
          </a:xfrm>
          <a:prstGeom prst="rect">
            <a:avLst/>
          </a:prstGeom>
          <a:noFill/>
          <a:ln>
            <a:noFill/>
          </a:ln>
        </p:spPr>
      </p:pic>
      <p:pic>
        <p:nvPicPr>
          <p:cNvPr id="1308" name="Google Shape;1308;g2558815898a_7_48"/>
          <p:cNvPicPr preferRelativeResize="0"/>
          <p:nvPr/>
        </p:nvPicPr>
        <p:blipFill>
          <a:blip r:embed="rId4">
            <a:alphaModFix/>
          </a:blip>
          <a:stretch>
            <a:fillRect/>
          </a:stretch>
        </p:blipFill>
        <p:spPr>
          <a:xfrm>
            <a:off x="7273725" y="735325"/>
            <a:ext cx="4918275" cy="2390075"/>
          </a:xfrm>
          <a:prstGeom prst="rect">
            <a:avLst/>
          </a:prstGeom>
          <a:noFill/>
          <a:ln>
            <a:noFill/>
          </a:ln>
        </p:spPr>
      </p:pic>
      <p:pic>
        <p:nvPicPr>
          <p:cNvPr id="1309" name="Google Shape;1309;g2558815898a_7_48"/>
          <p:cNvPicPr preferRelativeResize="0"/>
          <p:nvPr/>
        </p:nvPicPr>
        <p:blipFill>
          <a:blip r:embed="rId5">
            <a:alphaModFix/>
          </a:blip>
          <a:stretch>
            <a:fillRect/>
          </a:stretch>
        </p:blipFill>
        <p:spPr>
          <a:xfrm>
            <a:off x="10819000" y="185825"/>
            <a:ext cx="1101151" cy="430525"/>
          </a:xfrm>
          <a:prstGeom prst="rect">
            <a:avLst/>
          </a:prstGeom>
          <a:noFill/>
          <a:ln>
            <a:noFill/>
          </a:ln>
        </p:spPr>
      </p:pic>
      <p:pic>
        <p:nvPicPr>
          <p:cNvPr id="1310" name="Google Shape;1310;g2558815898a_7_48"/>
          <p:cNvPicPr preferRelativeResize="0"/>
          <p:nvPr/>
        </p:nvPicPr>
        <p:blipFill>
          <a:blip r:embed="rId6">
            <a:alphaModFix/>
          </a:blip>
          <a:stretch>
            <a:fillRect/>
          </a:stretch>
        </p:blipFill>
        <p:spPr>
          <a:xfrm>
            <a:off x="9985102" y="4915867"/>
            <a:ext cx="833895" cy="734384"/>
          </a:xfrm>
          <a:prstGeom prst="rect">
            <a:avLst/>
          </a:prstGeom>
          <a:noFill/>
          <a:ln>
            <a:noFill/>
          </a:ln>
        </p:spPr>
      </p:pic>
      <p:pic>
        <p:nvPicPr>
          <p:cNvPr id="1311" name="Google Shape;1311;g2558815898a_7_48"/>
          <p:cNvPicPr preferRelativeResize="0"/>
          <p:nvPr/>
        </p:nvPicPr>
        <p:blipFill>
          <a:blip r:embed="rId7">
            <a:alphaModFix/>
          </a:blip>
          <a:stretch>
            <a:fillRect/>
          </a:stretch>
        </p:blipFill>
        <p:spPr>
          <a:xfrm>
            <a:off x="9089050" y="3548737"/>
            <a:ext cx="1055850" cy="943798"/>
          </a:xfrm>
          <a:prstGeom prst="rect">
            <a:avLst/>
          </a:prstGeom>
          <a:noFill/>
          <a:ln>
            <a:noFill/>
          </a:ln>
        </p:spPr>
      </p:pic>
      <p:pic>
        <p:nvPicPr>
          <p:cNvPr id="1312" name="Google Shape;1312;g2558815898a_7_48"/>
          <p:cNvPicPr preferRelativeResize="0"/>
          <p:nvPr/>
        </p:nvPicPr>
        <p:blipFill>
          <a:blip r:embed="rId8">
            <a:alphaModFix/>
          </a:blip>
          <a:stretch>
            <a:fillRect/>
          </a:stretch>
        </p:blipFill>
        <p:spPr>
          <a:xfrm>
            <a:off x="10614723" y="4113264"/>
            <a:ext cx="1159652" cy="70875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17"/>
        <p:cNvGrpSpPr/>
        <p:nvPr/>
      </p:nvGrpSpPr>
      <p:grpSpPr>
        <a:xfrm>
          <a:off x="0" y="0"/>
          <a:ext cx="0" cy="0"/>
          <a:chOff x="0" y="0"/>
          <a:chExt cx="0" cy="0"/>
        </a:xfrm>
      </p:grpSpPr>
      <p:sp>
        <p:nvSpPr>
          <p:cNvPr id="1318" name="Google Shape;1318;g2558815898a_7_18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Why DSW </a:t>
            </a:r>
            <a:endParaRPr>
              <a:solidFill>
                <a:schemeClr val="accent3"/>
              </a:solidFill>
            </a:endParaRPr>
          </a:p>
        </p:txBody>
      </p:sp>
      <p:pic>
        <p:nvPicPr>
          <p:cNvPr id="1319" name="Google Shape;1319;g2558815898a_7_186"/>
          <p:cNvPicPr preferRelativeResize="0"/>
          <p:nvPr/>
        </p:nvPicPr>
        <p:blipFill>
          <a:blip r:embed="rId3">
            <a:alphaModFix/>
          </a:blip>
          <a:stretch>
            <a:fillRect/>
          </a:stretch>
        </p:blipFill>
        <p:spPr>
          <a:xfrm>
            <a:off x="4064596" y="2779800"/>
            <a:ext cx="2542679" cy="4078200"/>
          </a:xfrm>
          <a:prstGeom prst="rect">
            <a:avLst/>
          </a:prstGeom>
          <a:noFill/>
          <a:ln>
            <a:noFill/>
          </a:ln>
        </p:spPr>
      </p:pic>
      <p:sp>
        <p:nvSpPr>
          <p:cNvPr id="1320" name="Google Shape;1320;g2558815898a_7_186"/>
          <p:cNvSpPr txBox="1"/>
          <p:nvPr/>
        </p:nvSpPr>
        <p:spPr>
          <a:xfrm>
            <a:off x="469100" y="1451300"/>
            <a:ext cx="9456900" cy="15546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Living DMPs as Inverative Questionnaires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Guidance and linded (ELIXIR) resources</a:t>
            </a:r>
            <a:endParaRPr>
              <a:solidFill>
                <a:srgbClr val="888888"/>
              </a:solidFill>
              <a:latin typeface="Corbel"/>
              <a:ea typeface="Corbel"/>
              <a:cs typeface="Corbel"/>
              <a:sym typeface="Corbel"/>
            </a:endParaRPr>
          </a:p>
          <a:p>
            <a:pPr marL="457200" marR="0" lvl="0" indent="-349250" algn="l" rtl="0">
              <a:lnSpc>
                <a:spcPct val="100000"/>
              </a:lnSpc>
              <a:spcBef>
                <a:spcPts val="0"/>
              </a:spcBef>
              <a:spcAft>
                <a:spcPts val="0"/>
              </a:spcAft>
              <a:buSzPts val="1900"/>
              <a:buFont typeface="Corbel"/>
              <a:buChar char="●"/>
            </a:pPr>
            <a:r>
              <a:rPr lang="en-GB" sz="1900" b="1">
                <a:latin typeface="Corbel"/>
                <a:ea typeface="Corbel"/>
                <a:cs typeface="Corbel"/>
                <a:sym typeface="Corbel"/>
              </a:rPr>
              <a:t>Collaboration in Interactive Questionnaires (history, sharing project, comments)</a:t>
            </a:r>
            <a:endParaRPr sz="1900" b="1">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Knowledge Models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Document Templates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Multiple Documents for Single Questionnaire</a:t>
            </a:r>
            <a:endParaRPr>
              <a:solidFill>
                <a:srgbClr val="888888"/>
              </a:solidFill>
              <a:latin typeface="Corbel"/>
              <a:ea typeface="Corbel"/>
              <a:cs typeface="Corbel"/>
              <a:sym typeface="Corbel"/>
            </a:endParaRPr>
          </a:p>
        </p:txBody>
      </p:sp>
      <p:pic>
        <p:nvPicPr>
          <p:cNvPr id="1321" name="Google Shape;1321;g2558815898a_7_186"/>
          <p:cNvPicPr preferRelativeResize="0"/>
          <p:nvPr/>
        </p:nvPicPr>
        <p:blipFill>
          <a:blip r:embed="rId4">
            <a:alphaModFix/>
          </a:blip>
          <a:stretch>
            <a:fillRect/>
          </a:stretch>
        </p:blipFill>
        <p:spPr>
          <a:xfrm>
            <a:off x="6607275" y="2266750"/>
            <a:ext cx="2839000" cy="3853849"/>
          </a:xfrm>
          <a:prstGeom prst="rect">
            <a:avLst/>
          </a:prstGeom>
          <a:noFill/>
          <a:ln>
            <a:noFill/>
          </a:ln>
        </p:spPr>
      </p:pic>
      <p:pic>
        <p:nvPicPr>
          <p:cNvPr id="1322" name="Google Shape;1322;g2558815898a_7_186"/>
          <p:cNvPicPr preferRelativeResize="0"/>
          <p:nvPr/>
        </p:nvPicPr>
        <p:blipFill>
          <a:blip r:embed="rId5">
            <a:alphaModFix/>
          </a:blip>
          <a:stretch>
            <a:fillRect/>
          </a:stretch>
        </p:blipFill>
        <p:spPr>
          <a:xfrm>
            <a:off x="9598675" y="1072200"/>
            <a:ext cx="2440925" cy="3914990"/>
          </a:xfrm>
          <a:prstGeom prst="rect">
            <a:avLst/>
          </a:prstGeom>
          <a:noFill/>
          <a:ln>
            <a:noFill/>
          </a:ln>
        </p:spPr>
      </p:pic>
      <p:pic>
        <p:nvPicPr>
          <p:cNvPr id="1323" name="Google Shape;1323;g2558815898a_7_186"/>
          <p:cNvPicPr preferRelativeResize="0"/>
          <p:nvPr/>
        </p:nvPicPr>
        <p:blipFill>
          <a:blip r:embed="rId6">
            <a:alphaModFix/>
          </a:blip>
          <a:stretch>
            <a:fillRect/>
          </a:stretch>
        </p:blipFill>
        <p:spPr>
          <a:xfrm>
            <a:off x="10819000" y="185825"/>
            <a:ext cx="1101151" cy="4305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sp>
        <p:nvSpPr>
          <p:cNvPr id="1329" name="Google Shape;1329;g2558815898a_7_22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Why DSW </a:t>
            </a:r>
            <a:endParaRPr>
              <a:solidFill>
                <a:schemeClr val="accent3"/>
              </a:solidFill>
            </a:endParaRPr>
          </a:p>
        </p:txBody>
      </p:sp>
      <p:pic>
        <p:nvPicPr>
          <p:cNvPr id="1330" name="Google Shape;1330;g2558815898a_7_220"/>
          <p:cNvPicPr preferRelativeResize="0"/>
          <p:nvPr/>
        </p:nvPicPr>
        <p:blipFill>
          <a:blip r:embed="rId3">
            <a:alphaModFix/>
          </a:blip>
          <a:stretch>
            <a:fillRect/>
          </a:stretch>
        </p:blipFill>
        <p:spPr>
          <a:xfrm>
            <a:off x="6020275" y="2142125"/>
            <a:ext cx="6171724" cy="4032450"/>
          </a:xfrm>
          <a:prstGeom prst="rect">
            <a:avLst/>
          </a:prstGeom>
          <a:noFill/>
          <a:ln>
            <a:noFill/>
          </a:ln>
        </p:spPr>
      </p:pic>
      <p:sp>
        <p:nvSpPr>
          <p:cNvPr id="1331" name="Google Shape;1331;g2558815898a_7_220"/>
          <p:cNvSpPr txBox="1"/>
          <p:nvPr/>
        </p:nvSpPr>
        <p:spPr>
          <a:xfrm>
            <a:off x="469100" y="1451300"/>
            <a:ext cx="9456900" cy="15546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Living DMPs as Inverative Questionnaires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Guidance and linded (ELIXIR) resources</a:t>
            </a:r>
            <a:endParaRPr>
              <a:solidFill>
                <a:srgbClr val="888888"/>
              </a:solidFill>
              <a:latin typeface="Corbel"/>
              <a:ea typeface="Corbel"/>
              <a:cs typeface="Corbel"/>
              <a:sym typeface="Corbel"/>
            </a:endParaRPr>
          </a:p>
          <a:p>
            <a:pPr marL="457200" marR="0" lvl="0" indent="-317500" algn="l" rtl="0">
              <a:lnSpc>
                <a:spcPct val="100000"/>
              </a:lnSpc>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Collaboration in Interactive Questionnaires (history, sharing project, comments)</a:t>
            </a:r>
            <a:endParaRPr>
              <a:solidFill>
                <a:srgbClr val="888888"/>
              </a:solidFill>
              <a:latin typeface="Corbel"/>
              <a:ea typeface="Corbel"/>
              <a:cs typeface="Corbel"/>
              <a:sym typeface="Corbel"/>
            </a:endParaRPr>
          </a:p>
          <a:p>
            <a:pPr marL="457200" lvl="0" indent="-349250" algn="l" rtl="0">
              <a:spcBef>
                <a:spcPts val="0"/>
              </a:spcBef>
              <a:spcAft>
                <a:spcPts val="0"/>
              </a:spcAft>
              <a:buSzPts val="1900"/>
              <a:buFont typeface="Corbel"/>
              <a:buChar char="●"/>
            </a:pPr>
            <a:r>
              <a:rPr lang="en-GB" sz="1900" b="1">
                <a:latin typeface="Corbel"/>
                <a:ea typeface="Corbel"/>
                <a:cs typeface="Corbel"/>
                <a:sym typeface="Corbel"/>
              </a:rPr>
              <a:t>Knowledge Models</a:t>
            </a:r>
            <a:endParaRPr sz="1900" b="1">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Document Templates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Multiple Documents for Single Questionnaire</a:t>
            </a:r>
            <a:endParaRPr>
              <a:solidFill>
                <a:srgbClr val="888888"/>
              </a:solidFill>
              <a:latin typeface="Corbel"/>
              <a:ea typeface="Corbel"/>
              <a:cs typeface="Corbel"/>
              <a:sym typeface="Corbel"/>
            </a:endParaRPr>
          </a:p>
        </p:txBody>
      </p:sp>
      <p:pic>
        <p:nvPicPr>
          <p:cNvPr id="1332" name="Google Shape;1332;g2558815898a_7_220"/>
          <p:cNvPicPr preferRelativeResize="0"/>
          <p:nvPr/>
        </p:nvPicPr>
        <p:blipFill rotWithShape="1">
          <a:blip r:embed="rId4">
            <a:alphaModFix/>
          </a:blip>
          <a:srcRect r="19665"/>
          <a:stretch/>
        </p:blipFill>
        <p:spPr>
          <a:xfrm>
            <a:off x="407600" y="4074775"/>
            <a:ext cx="5315451" cy="2245175"/>
          </a:xfrm>
          <a:prstGeom prst="rect">
            <a:avLst/>
          </a:prstGeom>
          <a:noFill/>
          <a:ln>
            <a:noFill/>
          </a:ln>
        </p:spPr>
      </p:pic>
      <p:pic>
        <p:nvPicPr>
          <p:cNvPr id="1333" name="Google Shape;1333;g2558815898a_7_220"/>
          <p:cNvPicPr preferRelativeResize="0"/>
          <p:nvPr/>
        </p:nvPicPr>
        <p:blipFill>
          <a:blip r:embed="rId5">
            <a:alphaModFix/>
          </a:blip>
          <a:stretch>
            <a:fillRect/>
          </a:stretch>
        </p:blipFill>
        <p:spPr>
          <a:xfrm>
            <a:off x="10819000" y="185825"/>
            <a:ext cx="1101151" cy="430525"/>
          </a:xfrm>
          <a:prstGeom prst="rect">
            <a:avLst/>
          </a:prstGeom>
          <a:noFill/>
          <a:ln>
            <a:noFill/>
          </a:ln>
        </p:spPr>
      </p:pic>
      <p:pic>
        <p:nvPicPr>
          <p:cNvPr id="1334" name="Google Shape;1334;g2558815898a_7_220"/>
          <p:cNvPicPr preferRelativeResize="0"/>
          <p:nvPr/>
        </p:nvPicPr>
        <p:blipFill>
          <a:blip r:embed="rId6">
            <a:alphaModFix/>
          </a:blip>
          <a:stretch>
            <a:fillRect/>
          </a:stretch>
        </p:blipFill>
        <p:spPr>
          <a:xfrm>
            <a:off x="8374240" y="481450"/>
            <a:ext cx="1463801" cy="14693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0" name="Google Shape;1340;g2558815898a_7_237"/>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Why DSW </a:t>
            </a:r>
            <a:endParaRPr>
              <a:solidFill>
                <a:schemeClr val="accent3"/>
              </a:solidFill>
            </a:endParaRPr>
          </a:p>
        </p:txBody>
      </p:sp>
      <p:pic>
        <p:nvPicPr>
          <p:cNvPr id="1341" name="Google Shape;1341;g2558815898a_7_237"/>
          <p:cNvPicPr preferRelativeResize="0"/>
          <p:nvPr/>
        </p:nvPicPr>
        <p:blipFill>
          <a:blip r:embed="rId3">
            <a:alphaModFix/>
          </a:blip>
          <a:stretch>
            <a:fillRect/>
          </a:stretch>
        </p:blipFill>
        <p:spPr>
          <a:xfrm>
            <a:off x="7194825" y="2604100"/>
            <a:ext cx="4563126" cy="2934201"/>
          </a:xfrm>
          <a:prstGeom prst="rect">
            <a:avLst/>
          </a:prstGeom>
          <a:noFill/>
          <a:ln>
            <a:noFill/>
          </a:ln>
        </p:spPr>
      </p:pic>
      <p:sp>
        <p:nvSpPr>
          <p:cNvPr id="1342" name="Google Shape;1342;g2558815898a_7_237"/>
          <p:cNvSpPr txBox="1"/>
          <p:nvPr/>
        </p:nvSpPr>
        <p:spPr>
          <a:xfrm>
            <a:off x="469100" y="1451300"/>
            <a:ext cx="9456900" cy="16317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Living DMPs as Inverative Questionnaires</a:t>
            </a:r>
            <a:endParaRPr>
              <a:solidFill>
                <a:srgbClr val="888888"/>
              </a:solidFill>
              <a:latin typeface="Corbel"/>
              <a:ea typeface="Corbel"/>
              <a:cs typeface="Corbel"/>
              <a:sym typeface="Corbel"/>
            </a:endParaRPr>
          </a:p>
          <a:p>
            <a:pPr marL="457200" lvl="0" indent="-317500" algn="l" rtl="0">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Guidance and linded (ELIXIR) resources</a:t>
            </a:r>
            <a:endParaRPr>
              <a:solidFill>
                <a:srgbClr val="888888"/>
              </a:solidFill>
              <a:latin typeface="Corbel"/>
              <a:ea typeface="Corbel"/>
              <a:cs typeface="Corbel"/>
              <a:sym typeface="Corbel"/>
            </a:endParaRPr>
          </a:p>
          <a:p>
            <a:pPr marL="457200" marR="0" lvl="0" indent="-317500" algn="l" rtl="0">
              <a:lnSpc>
                <a:spcPct val="100000"/>
              </a:lnSpc>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Collaboration in Interactive Questionnaires (history, sharing project, comments)</a:t>
            </a:r>
            <a:endParaRPr>
              <a:solidFill>
                <a:srgbClr val="888888"/>
              </a:solidFill>
              <a:latin typeface="Corbel"/>
              <a:ea typeface="Corbel"/>
              <a:cs typeface="Corbel"/>
              <a:sym typeface="Corbel"/>
            </a:endParaRPr>
          </a:p>
          <a:p>
            <a:pPr marL="457200" marR="0" lvl="0" indent="-317500" algn="l" rtl="0">
              <a:lnSpc>
                <a:spcPct val="100000"/>
              </a:lnSpc>
              <a:spcBef>
                <a:spcPts val="0"/>
              </a:spcBef>
              <a:spcAft>
                <a:spcPts val="0"/>
              </a:spcAft>
              <a:buClr>
                <a:srgbClr val="888888"/>
              </a:buClr>
              <a:buSzPts val="1400"/>
              <a:buFont typeface="Corbel"/>
              <a:buChar char="●"/>
            </a:pPr>
            <a:r>
              <a:rPr lang="en-GB">
                <a:solidFill>
                  <a:srgbClr val="888888"/>
                </a:solidFill>
                <a:latin typeface="Corbel"/>
                <a:ea typeface="Corbel"/>
                <a:cs typeface="Corbel"/>
                <a:sym typeface="Corbel"/>
              </a:rPr>
              <a:t>Knowledge Models</a:t>
            </a:r>
            <a:endParaRPr>
              <a:solidFill>
                <a:srgbClr val="888888"/>
              </a:solidFill>
              <a:latin typeface="Corbel"/>
              <a:ea typeface="Corbel"/>
              <a:cs typeface="Corbel"/>
              <a:sym typeface="Corbel"/>
            </a:endParaRPr>
          </a:p>
          <a:p>
            <a:pPr marL="457200" lvl="0" indent="-349250" algn="l" rtl="0">
              <a:spcBef>
                <a:spcPts val="0"/>
              </a:spcBef>
              <a:spcAft>
                <a:spcPts val="0"/>
              </a:spcAft>
              <a:buSzPts val="1900"/>
              <a:buFont typeface="Corbel"/>
              <a:buChar char="●"/>
            </a:pPr>
            <a:r>
              <a:rPr lang="en-GB" sz="1900" b="1">
                <a:latin typeface="Corbel"/>
                <a:ea typeface="Corbel"/>
                <a:cs typeface="Corbel"/>
                <a:sym typeface="Corbel"/>
              </a:rPr>
              <a:t>Document Templates</a:t>
            </a:r>
            <a:endParaRPr sz="1900" b="1">
              <a:latin typeface="Corbel"/>
              <a:ea typeface="Corbel"/>
              <a:cs typeface="Corbel"/>
              <a:sym typeface="Corbel"/>
            </a:endParaRPr>
          </a:p>
          <a:p>
            <a:pPr marL="457200" lvl="0" indent="-349250" algn="l" rtl="0">
              <a:spcBef>
                <a:spcPts val="0"/>
              </a:spcBef>
              <a:spcAft>
                <a:spcPts val="0"/>
              </a:spcAft>
              <a:buSzPts val="1900"/>
              <a:buFont typeface="Corbel"/>
              <a:buChar char="●"/>
            </a:pPr>
            <a:r>
              <a:rPr lang="en-GB" sz="1900" b="1">
                <a:latin typeface="Corbel"/>
                <a:ea typeface="Corbel"/>
                <a:cs typeface="Corbel"/>
                <a:sym typeface="Corbel"/>
              </a:rPr>
              <a:t>Multiple Documents for Single Questionnaire</a:t>
            </a:r>
            <a:endParaRPr>
              <a:solidFill>
                <a:srgbClr val="888888"/>
              </a:solidFill>
              <a:latin typeface="Corbel"/>
              <a:ea typeface="Corbel"/>
              <a:cs typeface="Corbel"/>
              <a:sym typeface="Corbel"/>
            </a:endParaRPr>
          </a:p>
        </p:txBody>
      </p:sp>
      <p:pic>
        <p:nvPicPr>
          <p:cNvPr id="1343" name="Google Shape;1343;g2558815898a_7_237"/>
          <p:cNvPicPr preferRelativeResize="0"/>
          <p:nvPr/>
        </p:nvPicPr>
        <p:blipFill>
          <a:blip r:embed="rId4">
            <a:alphaModFix/>
          </a:blip>
          <a:stretch>
            <a:fillRect/>
          </a:stretch>
        </p:blipFill>
        <p:spPr>
          <a:xfrm>
            <a:off x="10819000" y="185825"/>
            <a:ext cx="1101151" cy="430525"/>
          </a:xfrm>
          <a:prstGeom prst="rect">
            <a:avLst/>
          </a:prstGeom>
          <a:noFill/>
          <a:ln>
            <a:noFill/>
          </a:ln>
        </p:spPr>
      </p:pic>
      <p:pic>
        <p:nvPicPr>
          <p:cNvPr id="1344" name="Google Shape;1344;g2558815898a_7_237"/>
          <p:cNvPicPr preferRelativeResize="0"/>
          <p:nvPr/>
        </p:nvPicPr>
        <p:blipFill>
          <a:blip r:embed="rId5">
            <a:alphaModFix/>
          </a:blip>
          <a:stretch>
            <a:fillRect/>
          </a:stretch>
        </p:blipFill>
        <p:spPr>
          <a:xfrm>
            <a:off x="559950" y="3249043"/>
            <a:ext cx="5536050" cy="299818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g2558815898a_7_27"/>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Implementation of DSW - how to start</a:t>
            </a:r>
            <a:endParaRPr>
              <a:solidFill>
                <a:schemeClr val="accent3"/>
              </a:solidFill>
            </a:endParaRPr>
          </a:p>
        </p:txBody>
      </p:sp>
      <p:pic>
        <p:nvPicPr>
          <p:cNvPr id="1351" name="Google Shape;1351;g2558815898a_7_27"/>
          <p:cNvPicPr preferRelativeResize="0"/>
          <p:nvPr/>
        </p:nvPicPr>
        <p:blipFill>
          <a:blip r:embed="rId3">
            <a:alphaModFix/>
          </a:blip>
          <a:stretch>
            <a:fillRect/>
          </a:stretch>
        </p:blipFill>
        <p:spPr>
          <a:xfrm>
            <a:off x="9839672" y="2319200"/>
            <a:ext cx="1703578" cy="831300"/>
          </a:xfrm>
          <a:prstGeom prst="rect">
            <a:avLst/>
          </a:prstGeom>
          <a:noFill/>
          <a:ln>
            <a:noFill/>
          </a:ln>
        </p:spPr>
      </p:pic>
      <p:pic>
        <p:nvPicPr>
          <p:cNvPr id="1352" name="Google Shape;1352;g2558815898a_7_27"/>
          <p:cNvPicPr preferRelativeResize="0"/>
          <p:nvPr/>
        </p:nvPicPr>
        <p:blipFill>
          <a:blip r:embed="rId4">
            <a:alphaModFix/>
          </a:blip>
          <a:stretch>
            <a:fillRect/>
          </a:stretch>
        </p:blipFill>
        <p:spPr>
          <a:xfrm>
            <a:off x="7426613" y="3385725"/>
            <a:ext cx="2961674" cy="968926"/>
          </a:xfrm>
          <a:prstGeom prst="rect">
            <a:avLst/>
          </a:prstGeom>
          <a:noFill/>
          <a:ln>
            <a:noFill/>
          </a:ln>
        </p:spPr>
      </p:pic>
      <p:pic>
        <p:nvPicPr>
          <p:cNvPr id="1353" name="Google Shape;1353;g2558815898a_7_27"/>
          <p:cNvPicPr preferRelativeResize="0"/>
          <p:nvPr/>
        </p:nvPicPr>
        <p:blipFill>
          <a:blip r:embed="rId5">
            <a:alphaModFix/>
          </a:blip>
          <a:stretch>
            <a:fillRect/>
          </a:stretch>
        </p:blipFill>
        <p:spPr>
          <a:xfrm>
            <a:off x="8154975" y="2254538"/>
            <a:ext cx="1504950" cy="960606"/>
          </a:xfrm>
          <a:prstGeom prst="rect">
            <a:avLst/>
          </a:prstGeom>
          <a:noFill/>
          <a:ln>
            <a:noFill/>
          </a:ln>
        </p:spPr>
      </p:pic>
      <p:sp>
        <p:nvSpPr>
          <p:cNvPr id="1354" name="Google Shape;1354;g2558815898a_7_27"/>
          <p:cNvSpPr txBox="1"/>
          <p:nvPr/>
        </p:nvSpPr>
        <p:spPr>
          <a:xfrm>
            <a:off x="7212736" y="1326625"/>
            <a:ext cx="50043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Several institutions (mainly universities) even </a:t>
            </a:r>
            <a:r>
              <a:rPr lang="en-GB" b="1">
                <a:latin typeface="Corbel"/>
                <a:ea typeface="Corbel"/>
                <a:cs typeface="Corbel"/>
                <a:sym typeface="Corbel"/>
              </a:rPr>
              <a:t>beyond ELIXIR</a:t>
            </a:r>
            <a:r>
              <a:rPr lang="en-GB">
                <a:latin typeface="Corbel"/>
                <a:ea typeface="Corbel"/>
                <a:cs typeface="Corbel"/>
                <a:sym typeface="Corbel"/>
              </a:rPr>
              <a:t> started or are </a:t>
            </a:r>
            <a:r>
              <a:rPr lang="en-GB" b="1">
                <a:latin typeface="Corbel"/>
                <a:ea typeface="Corbel"/>
                <a:cs typeface="Corbel"/>
                <a:sym typeface="Corbel"/>
              </a:rPr>
              <a:t>starting to adopt DSW</a:t>
            </a:r>
            <a:r>
              <a:rPr lang="en-GB">
                <a:latin typeface="Corbel"/>
                <a:ea typeface="Corbel"/>
                <a:cs typeface="Corbel"/>
                <a:sym typeface="Corbel"/>
              </a:rPr>
              <a:t> (with our support) for planning RDM…</a:t>
            </a:r>
            <a:endParaRPr>
              <a:latin typeface="Corbel"/>
              <a:ea typeface="Corbel"/>
              <a:cs typeface="Corbel"/>
              <a:sym typeface="Corbel"/>
            </a:endParaRPr>
          </a:p>
        </p:txBody>
      </p:sp>
      <p:pic>
        <p:nvPicPr>
          <p:cNvPr id="1355" name="Google Shape;1355;g2558815898a_7_27"/>
          <p:cNvPicPr preferRelativeResize="0"/>
          <p:nvPr/>
        </p:nvPicPr>
        <p:blipFill>
          <a:blip r:embed="rId6">
            <a:alphaModFix/>
          </a:blip>
          <a:stretch>
            <a:fillRect/>
          </a:stretch>
        </p:blipFill>
        <p:spPr>
          <a:xfrm>
            <a:off x="8201025" y="4354659"/>
            <a:ext cx="2961674" cy="558866"/>
          </a:xfrm>
          <a:prstGeom prst="rect">
            <a:avLst/>
          </a:prstGeom>
          <a:noFill/>
          <a:ln>
            <a:noFill/>
          </a:ln>
        </p:spPr>
      </p:pic>
      <p:pic>
        <p:nvPicPr>
          <p:cNvPr id="1356" name="Google Shape;1356;g2558815898a_7_27"/>
          <p:cNvPicPr preferRelativeResize="0"/>
          <p:nvPr/>
        </p:nvPicPr>
        <p:blipFill>
          <a:blip r:embed="rId7">
            <a:alphaModFix/>
          </a:blip>
          <a:stretch>
            <a:fillRect/>
          </a:stretch>
        </p:blipFill>
        <p:spPr>
          <a:xfrm>
            <a:off x="10318318" y="3504575"/>
            <a:ext cx="1373232" cy="731200"/>
          </a:xfrm>
          <a:prstGeom prst="rect">
            <a:avLst/>
          </a:prstGeom>
          <a:noFill/>
          <a:ln>
            <a:noFill/>
          </a:ln>
        </p:spPr>
      </p:pic>
      <p:pic>
        <p:nvPicPr>
          <p:cNvPr id="1357" name="Google Shape;1357;g2558815898a_7_27"/>
          <p:cNvPicPr preferRelativeResize="0"/>
          <p:nvPr/>
        </p:nvPicPr>
        <p:blipFill>
          <a:blip r:embed="rId8">
            <a:alphaModFix/>
          </a:blip>
          <a:stretch>
            <a:fillRect/>
          </a:stretch>
        </p:blipFill>
        <p:spPr>
          <a:xfrm>
            <a:off x="10023537" y="4983350"/>
            <a:ext cx="1587450" cy="461725"/>
          </a:xfrm>
          <a:prstGeom prst="rect">
            <a:avLst/>
          </a:prstGeom>
          <a:noFill/>
          <a:ln>
            <a:noFill/>
          </a:ln>
        </p:spPr>
      </p:pic>
      <p:pic>
        <p:nvPicPr>
          <p:cNvPr id="1358" name="Google Shape;1358;g2558815898a_7_27"/>
          <p:cNvPicPr preferRelativeResize="0"/>
          <p:nvPr/>
        </p:nvPicPr>
        <p:blipFill rotWithShape="1">
          <a:blip r:embed="rId9">
            <a:alphaModFix/>
          </a:blip>
          <a:srcRect l="45825" t="55090"/>
          <a:stretch/>
        </p:blipFill>
        <p:spPr>
          <a:xfrm>
            <a:off x="7731248" y="5164200"/>
            <a:ext cx="1818366" cy="612375"/>
          </a:xfrm>
          <a:prstGeom prst="rect">
            <a:avLst/>
          </a:prstGeom>
          <a:noFill/>
          <a:ln>
            <a:noFill/>
          </a:ln>
        </p:spPr>
      </p:pic>
      <p:pic>
        <p:nvPicPr>
          <p:cNvPr id="1359" name="Google Shape;1359;g2558815898a_7_27"/>
          <p:cNvPicPr preferRelativeResize="0"/>
          <p:nvPr/>
        </p:nvPicPr>
        <p:blipFill>
          <a:blip r:embed="rId10">
            <a:alphaModFix/>
          </a:blip>
          <a:stretch>
            <a:fillRect/>
          </a:stretch>
        </p:blipFill>
        <p:spPr>
          <a:xfrm>
            <a:off x="259625" y="1614325"/>
            <a:ext cx="6953100" cy="4559611"/>
          </a:xfrm>
          <a:prstGeom prst="rect">
            <a:avLst/>
          </a:prstGeom>
          <a:noFill/>
          <a:ln>
            <a:noFill/>
          </a:ln>
        </p:spPr>
      </p:pic>
      <p:pic>
        <p:nvPicPr>
          <p:cNvPr id="1360" name="Google Shape;1360;g2558815898a_7_27"/>
          <p:cNvPicPr preferRelativeResize="0"/>
          <p:nvPr/>
        </p:nvPicPr>
        <p:blipFill>
          <a:blip r:embed="rId11">
            <a:alphaModFix/>
          </a:blip>
          <a:stretch>
            <a:fillRect/>
          </a:stretch>
        </p:blipFill>
        <p:spPr>
          <a:xfrm>
            <a:off x="10819000" y="185825"/>
            <a:ext cx="1101151" cy="4305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sp>
        <p:nvSpPr>
          <p:cNvPr id="1366" name="Google Shape;1366;g2558815898a_7_29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Implementation of DSW - DSW Cloud for ELIXIR</a:t>
            </a:r>
            <a:endParaRPr>
              <a:solidFill>
                <a:schemeClr val="accent3"/>
              </a:solidFill>
            </a:endParaRPr>
          </a:p>
        </p:txBody>
      </p:sp>
      <p:pic>
        <p:nvPicPr>
          <p:cNvPr id="1367" name="Google Shape;1367;g2558815898a_7_290"/>
          <p:cNvPicPr preferRelativeResize="0"/>
          <p:nvPr/>
        </p:nvPicPr>
        <p:blipFill>
          <a:blip r:embed="rId3">
            <a:alphaModFix/>
          </a:blip>
          <a:stretch>
            <a:fillRect/>
          </a:stretch>
        </p:blipFill>
        <p:spPr>
          <a:xfrm>
            <a:off x="8034134" y="1238425"/>
            <a:ext cx="3437442" cy="2137825"/>
          </a:xfrm>
          <a:prstGeom prst="rect">
            <a:avLst/>
          </a:prstGeom>
          <a:noFill/>
          <a:ln>
            <a:noFill/>
          </a:ln>
        </p:spPr>
      </p:pic>
      <p:pic>
        <p:nvPicPr>
          <p:cNvPr id="1368" name="Google Shape;1368;g2558815898a_7_290"/>
          <p:cNvPicPr preferRelativeResize="0"/>
          <p:nvPr/>
        </p:nvPicPr>
        <p:blipFill>
          <a:blip r:embed="rId4">
            <a:alphaModFix/>
          </a:blip>
          <a:stretch>
            <a:fillRect/>
          </a:stretch>
        </p:blipFill>
        <p:spPr>
          <a:xfrm>
            <a:off x="76200" y="1390825"/>
            <a:ext cx="3228826" cy="5314775"/>
          </a:xfrm>
          <a:prstGeom prst="rect">
            <a:avLst/>
          </a:prstGeom>
          <a:noFill/>
          <a:ln>
            <a:noFill/>
          </a:ln>
        </p:spPr>
      </p:pic>
      <p:pic>
        <p:nvPicPr>
          <p:cNvPr id="1369" name="Google Shape;1369;g2558815898a_7_290"/>
          <p:cNvPicPr preferRelativeResize="0"/>
          <p:nvPr/>
        </p:nvPicPr>
        <p:blipFill>
          <a:blip r:embed="rId5">
            <a:alphaModFix/>
          </a:blip>
          <a:stretch>
            <a:fillRect/>
          </a:stretch>
        </p:blipFill>
        <p:spPr>
          <a:xfrm>
            <a:off x="9555300" y="3347867"/>
            <a:ext cx="1835999" cy="346458"/>
          </a:xfrm>
          <a:prstGeom prst="rect">
            <a:avLst/>
          </a:prstGeom>
          <a:noFill/>
          <a:ln>
            <a:noFill/>
          </a:ln>
        </p:spPr>
      </p:pic>
      <p:sp>
        <p:nvSpPr>
          <p:cNvPr id="1370" name="Google Shape;1370;g2558815898a_7_290"/>
          <p:cNvSpPr/>
          <p:nvPr/>
        </p:nvSpPr>
        <p:spPr>
          <a:xfrm>
            <a:off x="3305025" y="1368575"/>
            <a:ext cx="2040000" cy="864600"/>
          </a:xfrm>
          <a:prstGeom prst="lef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AAD956"/>
              </a:highlight>
            </a:endParaRPr>
          </a:p>
        </p:txBody>
      </p:sp>
      <p:sp>
        <p:nvSpPr>
          <p:cNvPr id="1371" name="Google Shape;1371;g2558815898a_7_290"/>
          <p:cNvSpPr/>
          <p:nvPr/>
        </p:nvSpPr>
        <p:spPr>
          <a:xfrm>
            <a:off x="5406600" y="1368575"/>
            <a:ext cx="2040000" cy="864600"/>
          </a:xfrm>
          <a:prstGeom prst="rightArrow">
            <a:avLst>
              <a:gd name="adj1" fmla="val 50000"/>
              <a:gd name="adj2" fmla="val 50000"/>
            </a:avLst>
          </a:prstGeom>
          <a:solidFill>
            <a:srgbClr val="FF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g2558815898a_7_290"/>
          <p:cNvSpPr txBox="1"/>
          <p:nvPr/>
        </p:nvSpPr>
        <p:spPr>
          <a:xfrm>
            <a:off x="3993425" y="1535125"/>
            <a:ext cx="1062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a:latin typeface="Corbel"/>
                <a:ea typeface="Corbel"/>
                <a:cs typeface="Corbel"/>
                <a:sym typeface="Corbel"/>
              </a:rPr>
              <a:t>PRO</a:t>
            </a:r>
            <a:endParaRPr sz="2100">
              <a:latin typeface="Corbel"/>
              <a:ea typeface="Corbel"/>
              <a:cs typeface="Corbel"/>
              <a:sym typeface="Corbel"/>
            </a:endParaRPr>
          </a:p>
        </p:txBody>
      </p:sp>
      <p:sp>
        <p:nvSpPr>
          <p:cNvPr id="1373" name="Google Shape;1373;g2558815898a_7_290"/>
          <p:cNvSpPr txBox="1"/>
          <p:nvPr/>
        </p:nvSpPr>
        <p:spPr>
          <a:xfrm>
            <a:off x="5669825" y="1535125"/>
            <a:ext cx="1062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a:latin typeface="Corbel"/>
                <a:ea typeface="Corbel"/>
                <a:cs typeface="Corbel"/>
                <a:sym typeface="Corbel"/>
              </a:rPr>
              <a:t>CONS</a:t>
            </a:r>
            <a:endParaRPr sz="2100">
              <a:latin typeface="Corbel"/>
              <a:ea typeface="Corbel"/>
              <a:cs typeface="Corbel"/>
              <a:sym typeface="Corbel"/>
            </a:endParaRPr>
          </a:p>
        </p:txBody>
      </p:sp>
      <p:cxnSp>
        <p:nvCxnSpPr>
          <p:cNvPr id="1374" name="Google Shape;1374;g2558815898a_7_290"/>
          <p:cNvCxnSpPr/>
          <p:nvPr/>
        </p:nvCxnSpPr>
        <p:spPr>
          <a:xfrm>
            <a:off x="5371413" y="1535125"/>
            <a:ext cx="2700" cy="4813200"/>
          </a:xfrm>
          <a:prstGeom prst="straightConnector1">
            <a:avLst/>
          </a:prstGeom>
          <a:noFill/>
          <a:ln w="19050" cap="flat" cmpd="sng">
            <a:solidFill>
              <a:schemeClr val="dk1"/>
            </a:solidFill>
            <a:prstDash val="solid"/>
            <a:round/>
            <a:headEnd type="none" w="med" len="med"/>
            <a:tailEnd type="none" w="med" len="med"/>
          </a:ln>
        </p:spPr>
      </p:cxnSp>
      <p:sp>
        <p:nvSpPr>
          <p:cNvPr id="1375" name="Google Shape;1375;g2558815898a_7_290"/>
          <p:cNvSpPr txBox="1"/>
          <p:nvPr/>
        </p:nvSpPr>
        <p:spPr>
          <a:xfrm>
            <a:off x="3492725" y="2327475"/>
            <a:ext cx="1948500" cy="337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solidFill>
                  <a:schemeClr val="dk1"/>
                </a:solidFill>
                <a:latin typeface="Corbel"/>
                <a:ea typeface="Corbel"/>
                <a:cs typeface="Corbel"/>
                <a:sym typeface="Corbel"/>
              </a:rPr>
              <a:t>minimization of claims on DSW users</a:t>
            </a:r>
            <a:endParaRPr>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GB" b="1">
                <a:latin typeface="Corbel"/>
                <a:ea typeface="Corbel"/>
                <a:cs typeface="Corbel"/>
                <a:sym typeface="Corbel"/>
              </a:rPr>
              <a:t>DSW team operates the system -&gt;</a:t>
            </a:r>
            <a:r>
              <a:rPr lang="en-GB">
                <a:solidFill>
                  <a:schemeClr val="dk1"/>
                </a:solidFill>
                <a:latin typeface="Corbel"/>
                <a:ea typeface="Corbel"/>
                <a:cs typeface="Corbel"/>
                <a:sym typeface="Corbel"/>
              </a:rPr>
              <a:t> installing and updating, hardware, storage, etc.</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the institution </a:t>
            </a:r>
            <a:r>
              <a:rPr lang="en-GB" b="1">
                <a:latin typeface="Corbel"/>
                <a:ea typeface="Corbel"/>
                <a:cs typeface="Corbel"/>
                <a:sym typeface="Corbel"/>
              </a:rPr>
              <a:t>uses DSW as a service </a:t>
            </a:r>
            <a:r>
              <a:rPr lang="en-GB">
                <a:latin typeface="Corbel"/>
                <a:ea typeface="Corbel"/>
                <a:cs typeface="Corbel"/>
                <a:sym typeface="Corbel"/>
              </a:rPr>
              <a:t>and only takes care of configuring end-user settings</a:t>
            </a: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p:txBody>
      </p:sp>
      <p:sp>
        <p:nvSpPr>
          <p:cNvPr id="1376" name="Google Shape;1376;g2558815898a_7_290"/>
          <p:cNvSpPr/>
          <p:nvPr/>
        </p:nvSpPr>
        <p:spPr>
          <a:xfrm>
            <a:off x="3401694" y="2966415"/>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g2558815898a_7_290"/>
          <p:cNvSpPr/>
          <p:nvPr/>
        </p:nvSpPr>
        <p:spPr>
          <a:xfrm>
            <a:off x="3401694" y="2478870"/>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g2558815898a_7_290"/>
          <p:cNvSpPr/>
          <p:nvPr/>
        </p:nvSpPr>
        <p:spPr>
          <a:xfrm>
            <a:off x="3401694" y="3926670"/>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79" name="Google Shape;1379;g2558815898a_7_290"/>
          <p:cNvPicPr preferRelativeResize="0"/>
          <p:nvPr/>
        </p:nvPicPr>
        <p:blipFill>
          <a:blip r:embed="rId6">
            <a:alphaModFix/>
          </a:blip>
          <a:stretch>
            <a:fillRect/>
          </a:stretch>
        </p:blipFill>
        <p:spPr>
          <a:xfrm>
            <a:off x="10819000" y="185825"/>
            <a:ext cx="1101151" cy="430525"/>
          </a:xfrm>
          <a:prstGeom prst="rect">
            <a:avLst/>
          </a:prstGeom>
          <a:noFill/>
          <a:ln>
            <a:noFill/>
          </a:ln>
        </p:spPr>
      </p:pic>
      <p:sp>
        <p:nvSpPr>
          <p:cNvPr id="1380" name="Google Shape;1380;g2558815898a_7_290"/>
          <p:cNvSpPr txBox="1"/>
          <p:nvPr/>
        </p:nvSpPr>
        <p:spPr>
          <a:xfrm>
            <a:off x="5525840" y="2342637"/>
            <a:ext cx="1836000" cy="5852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orbel"/>
                <a:ea typeface="Corbel"/>
                <a:cs typeface="Corbel"/>
                <a:sym typeface="Corbel"/>
              </a:rPr>
              <a:t>full dependence </a:t>
            </a:r>
            <a:r>
              <a:rPr lang="en-GB">
                <a:latin typeface="Corbel"/>
                <a:ea typeface="Corbel"/>
                <a:cs typeface="Corbel"/>
                <a:sym typeface="Corbel"/>
              </a:rPr>
              <a:t>on the operators of the DSW Cloud for ELIXIR infrastructure</a:t>
            </a:r>
            <a:endParaRPr>
              <a:latin typeface="Corbel"/>
              <a:ea typeface="Corbel"/>
              <a:cs typeface="Corbel"/>
              <a:sym typeface="Corbel"/>
            </a:endParaRPr>
          </a:p>
          <a:p>
            <a:pPr marL="0" lvl="0" indent="0" algn="l" rtl="0">
              <a:lnSpc>
                <a:spcPct val="115000"/>
              </a:lnSpc>
              <a:spcBef>
                <a:spcPts val="0"/>
              </a:spcBef>
              <a:spcAft>
                <a:spcPts val="0"/>
              </a:spcAft>
              <a:buNone/>
            </a:pPr>
            <a:r>
              <a:rPr lang="en-GB" b="1">
                <a:latin typeface="Corbel"/>
                <a:ea typeface="Corbel"/>
                <a:cs typeface="Corbel"/>
                <a:sym typeface="Corbel"/>
              </a:rPr>
              <a:t>the end user cannot influence</a:t>
            </a:r>
            <a:r>
              <a:rPr lang="en-GB">
                <a:latin typeface="Corbel"/>
                <a:ea typeface="Corbel"/>
                <a:cs typeface="Corbel"/>
                <a:sym typeface="Corbel"/>
              </a:rPr>
              <a:t> any maintenance windows, service outages, but neither can they prevent them transitions to new versions of software, etc.,</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the </a:t>
            </a:r>
            <a:r>
              <a:rPr lang="en-GB" b="1">
                <a:latin typeface="Corbel"/>
                <a:ea typeface="Corbel"/>
                <a:cs typeface="Corbel"/>
                <a:sym typeface="Corbel"/>
              </a:rPr>
              <a:t>user doesn't have control over the physical location</a:t>
            </a:r>
            <a:r>
              <a:rPr lang="en-GB">
                <a:latin typeface="Corbel"/>
                <a:ea typeface="Corbel"/>
                <a:cs typeface="Corbel"/>
                <a:sym typeface="Corbel"/>
              </a:rPr>
              <a:t> of its data storage, backup, etc.</a:t>
            </a: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a:p>
            <a:pPr marL="0" lvl="0" indent="0" algn="l" rtl="0">
              <a:lnSpc>
                <a:spcPct val="115000"/>
              </a:lnSpc>
              <a:spcBef>
                <a:spcPts val="0"/>
              </a:spcBef>
              <a:spcAft>
                <a:spcPts val="0"/>
              </a:spcAft>
              <a:buNone/>
            </a:pPr>
            <a:endParaRPr b="1">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p:txBody>
      </p:sp>
      <p:sp>
        <p:nvSpPr>
          <p:cNvPr id="1381" name="Google Shape;1381;g2558815898a_7_290"/>
          <p:cNvSpPr/>
          <p:nvPr/>
        </p:nvSpPr>
        <p:spPr>
          <a:xfrm>
            <a:off x="5413240" y="2478870"/>
            <a:ext cx="166800" cy="121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g2558815898a_7_290"/>
          <p:cNvSpPr/>
          <p:nvPr/>
        </p:nvSpPr>
        <p:spPr>
          <a:xfrm>
            <a:off x="5413240" y="3469470"/>
            <a:ext cx="166800" cy="121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g2558815898a_7_290"/>
          <p:cNvSpPr txBox="1"/>
          <p:nvPr/>
        </p:nvSpPr>
        <p:spPr>
          <a:xfrm>
            <a:off x="7376050" y="3718725"/>
            <a:ext cx="48159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The ELIXIR operates a cloud infrastructure in which it is possible to host institutional DSW installations that are used by users as a service. The user has access on its own subdomain (e.g. </a:t>
            </a:r>
            <a:r>
              <a:rPr lang="en-GB" u="sng">
                <a:solidFill>
                  <a:schemeClr val="hlink"/>
                </a:solidFill>
                <a:latin typeface="Corbel"/>
                <a:ea typeface="Corbel"/>
                <a:cs typeface="Corbel"/>
                <a:sym typeface="Corbel"/>
                <a:hlinkClick r:id="rId7"/>
              </a:rPr>
              <a:t>https://vscht.ds-wizard.org/</a:t>
            </a:r>
            <a:r>
              <a:rPr lang="en-GB">
                <a:latin typeface="Corbel"/>
                <a:ea typeface="Corbel"/>
                <a:cs typeface="Corbel"/>
                <a:sym typeface="Corbel"/>
              </a:rPr>
              <a:t>). Institutional instances in the ELIXIR infrastructure are available to ELIXIR members or projects with ELIXIR associates.</a:t>
            </a:r>
            <a:endParaRPr>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0" lvl="0" indent="0" algn="l" rtl="0">
              <a:spcBef>
                <a:spcPts val="0"/>
              </a:spcBef>
              <a:spcAft>
                <a:spcPts val="0"/>
              </a:spcAft>
              <a:buNone/>
            </a:pPr>
            <a:r>
              <a:rPr lang="en-GB">
                <a:latin typeface="Corbel"/>
                <a:ea typeface="Corbel"/>
                <a:cs typeface="Corbel"/>
                <a:sym typeface="Corbel"/>
              </a:rPr>
              <a:t>A special shared is available for end-researchers-individuals instance </a:t>
            </a:r>
            <a:r>
              <a:rPr lang="en-GB" u="sng">
                <a:solidFill>
                  <a:schemeClr val="hlink"/>
                </a:solidFill>
                <a:latin typeface="Corbel"/>
                <a:ea typeface="Corbel"/>
                <a:cs typeface="Corbel"/>
                <a:sym typeface="Corbel"/>
                <a:hlinkClick r:id="rId8"/>
              </a:rPr>
              <a:t>https://researchers.ds-wizard.org/</a:t>
            </a:r>
            <a:r>
              <a:rPr lang="en-GB">
                <a:latin typeface="Corbel"/>
                <a:ea typeface="Corbel"/>
                <a:cs typeface="Corbel"/>
                <a:sym typeface="Corbel"/>
              </a:rPr>
              <a:t> that individuals can directly use for preparation of their DMPs.</a:t>
            </a:r>
            <a:endParaRPr>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sp>
        <p:nvSpPr>
          <p:cNvPr id="1384" name="Google Shape;1384;g2558815898a_7_290"/>
          <p:cNvSpPr/>
          <p:nvPr/>
        </p:nvSpPr>
        <p:spPr>
          <a:xfrm>
            <a:off x="5413240" y="5679270"/>
            <a:ext cx="166800" cy="121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g2558815898a_7_12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Implementation of DSW - Self-Managed</a:t>
            </a:r>
            <a:endParaRPr>
              <a:solidFill>
                <a:schemeClr val="accent3"/>
              </a:solidFill>
            </a:endParaRPr>
          </a:p>
        </p:txBody>
      </p:sp>
      <p:pic>
        <p:nvPicPr>
          <p:cNvPr id="1391" name="Google Shape;1391;g2558815898a_7_126"/>
          <p:cNvPicPr preferRelativeResize="0"/>
          <p:nvPr/>
        </p:nvPicPr>
        <p:blipFill>
          <a:blip r:embed="rId3">
            <a:alphaModFix/>
          </a:blip>
          <a:stretch>
            <a:fillRect/>
          </a:stretch>
        </p:blipFill>
        <p:spPr>
          <a:xfrm>
            <a:off x="7720723" y="592424"/>
            <a:ext cx="4283751" cy="3126300"/>
          </a:xfrm>
          <a:prstGeom prst="rect">
            <a:avLst/>
          </a:prstGeom>
          <a:noFill/>
          <a:ln>
            <a:noFill/>
          </a:ln>
        </p:spPr>
      </p:pic>
      <p:pic>
        <p:nvPicPr>
          <p:cNvPr id="1392" name="Google Shape;1392;g2558815898a_7_126"/>
          <p:cNvPicPr preferRelativeResize="0"/>
          <p:nvPr/>
        </p:nvPicPr>
        <p:blipFill>
          <a:blip r:embed="rId4">
            <a:alphaModFix/>
          </a:blip>
          <a:stretch>
            <a:fillRect/>
          </a:stretch>
        </p:blipFill>
        <p:spPr>
          <a:xfrm>
            <a:off x="110075" y="1238425"/>
            <a:ext cx="3335632" cy="5467175"/>
          </a:xfrm>
          <a:prstGeom prst="rect">
            <a:avLst/>
          </a:prstGeom>
          <a:noFill/>
          <a:ln>
            <a:noFill/>
          </a:ln>
        </p:spPr>
      </p:pic>
      <p:pic>
        <p:nvPicPr>
          <p:cNvPr id="1393" name="Google Shape;1393;g2558815898a_7_126"/>
          <p:cNvPicPr preferRelativeResize="0"/>
          <p:nvPr/>
        </p:nvPicPr>
        <p:blipFill>
          <a:blip r:embed="rId5">
            <a:alphaModFix/>
          </a:blip>
          <a:stretch>
            <a:fillRect/>
          </a:stretch>
        </p:blipFill>
        <p:spPr>
          <a:xfrm>
            <a:off x="10654179" y="3166825"/>
            <a:ext cx="1127075" cy="327825"/>
          </a:xfrm>
          <a:prstGeom prst="rect">
            <a:avLst/>
          </a:prstGeom>
          <a:noFill/>
          <a:ln>
            <a:noFill/>
          </a:ln>
        </p:spPr>
      </p:pic>
      <p:sp>
        <p:nvSpPr>
          <p:cNvPr id="1394" name="Google Shape;1394;g2558815898a_7_126"/>
          <p:cNvSpPr txBox="1"/>
          <p:nvPr/>
        </p:nvSpPr>
        <p:spPr>
          <a:xfrm>
            <a:off x="7513500" y="3718725"/>
            <a:ext cx="47040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Installation of the application on own hardware/infrastructure from downloaded source codes or Docker images. About the operation, backup, updates, settings, etc. of the entire instance of DSW then it must be taken care of by its user-operator.</a:t>
            </a:r>
            <a:endParaRPr>
              <a:latin typeface="Corbel"/>
              <a:ea typeface="Corbel"/>
              <a:cs typeface="Corbel"/>
              <a:sym typeface="Corbel"/>
            </a:endParaRPr>
          </a:p>
        </p:txBody>
      </p:sp>
      <p:sp>
        <p:nvSpPr>
          <p:cNvPr id="1395" name="Google Shape;1395;g2558815898a_7_126"/>
          <p:cNvSpPr/>
          <p:nvPr/>
        </p:nvSpPr>
        <p:spPr>
          <a:xfrm>
            <a:off x="3305025" y="1368575"/>
            <a:ext cx="2040000" cy="864600"/>
          </a:xfrm>
          <a:prstGeom prst="lef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AAD956"/>
              </a:highlight>
            </a:endParaRPr>
          </a:p>
        </p:txBody>
      </p:sp>
      <p:sp>
        <p:nvSpPr>
          <p:cNvPr id="1396" name="Google Shape;1396;g2558815898a_7_126"/>
          <p:cNvSpPr/>
          <p:nvPr/>
        </p:nvSpPr>
        <p:spPr>
          <a:xfrm>
            <a:off x="5406600" y="1368575"/>
            <a:ext cx="2106900" cy="864600"/>
          </a:xfrm>
          <a:prstGeom prst="rightArrow">
            <a:avLst>
              <a:gd name="adj1" fmla="val 50000"/>
              <a:gd name="adj2" fmla="val 50000"/>
            </a:avLst>
          </a:prstGeom>
          <a:solidFill>
            <a:srgbClr val="FF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g2558815898a_7_126"/>
          <p:cNvSpPr txBox="1"/>
          <p:nvPr/>
        </p:nvSpPr>
        <p:spPr>
          <a:xfrm>
            <a:off x="3993425" y="1535125"/>
            <a:ext cx="1062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a:latin typeface="Corbel"/>
                <a:ea typeface="Corbel"/>
                <a:cs typeface="Corbel"/>
                <a:sym typeface="Corbel"/>
              </a:rPr>
              <a:t>PRO</a:t>
            </a:r>
            <a:endParaRPr sz="2100">
              <a:latin typeface="Corbel"/>
              <a:ea typeface="Corbel"/>
              <a:cs typeface="Corbel"/>
              <a:sym typeface="Corbel"/>
            </a:endParaRPr>
          </a:p>
        </p:txBody>
      </p:sp>
      <p:sp>
        <p:nvSpPr>
          <p:cNvPr id="1398" name="Google Shape;1398;g2558815898a_7_126"/>
          <p:cNvSpPr txBox="1"/>
          <p:nvPr/>
        </p:nvSpPr>
        <p:spPr>
          <a:xfrm>
            <a:off x="5746025" y="1535125"/>
            <a:ext cx="1062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a:latin typeface="Corbel"/>
                <a:ea typeface="Corbel"/>
                <a:cs typeface="Corbel"/>
                <a:sym typeface="Corbel"/>
              </a:rPr>
              <a:t>CONS</a:t>
            </a:r>
            <a:endParaRPr sz="2100">
              <a:latin typeface="Corbel"/>
              <a:ea typeface="Corbel"/>
              <a:cs typeface="Corbel"/>
              <a:sym typeface="Corbel"/>
            </a:endParaRPr>
          </a:p>
        </p:txBody>
      </p:sp>
      <p:sp>
        <p:nvSpPr>
          <p:cNvPr id="1399" name="Google Shape;1399;g2558815898a_7_126"/>
          <p:cNvSpPr txBox="1"/>
          <p:nvPr/>
        </p:nvSpPr>
        <p:spPr>
          <a:xfrm>
            <a:off x="3492725" y="2327475"/>
            <a:ext cx="1948500" cy="312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orbel"/>
                <a:ea typeface="Corbel"/>
                <a:cs typeface="Corbel"/>
                <a:sym typeface="Corbel"/>
              </a:rPr>
              <a:t>full control</a:t>
            </a:r>
            <a:r>
              <a:rPr lang="en-GB">
                <a:latin typeface="Corbel"/>
                <a:ea typeface="Corbel"/>
                <a:cs typeface="Corbel"/>
                <a:sym typeface="Corbel"/>
              </a:rPr>
              <a:t> over installation, upgrade dates, configuration changes, etc.</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freely available source codes allows </a:t>
            </a:r>
            <a:r>
              <a:rPr lang="en-GB" b="1">
                <a:latin typeface="Corbel"/>
                <a:ea typeface="Corbel"/>
                <a:cs typeface="Corbel"/>
                <a:sym typeface="Corbel"/>
              </a:rPr>
              <a:t>multiple DSW instances -&gt;</a:t>
            </a:r>
            <a:r>
              <a:rPr lang="en-GB">
                <a:latin typeface="Corbel"/>
                <a:ea typeface="Corbel"/>
                <a:cs typeface="Corbel"/>
                <a:sym typeface="Corbel"/>
              </a:rPr>
              <a:t>easily run test or development</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through its </a:t>
            </a:r>
            <a:r>
              <a:rPr lang="en-GB" b="1">
                <a:latin typeface="Corbel"/>
                <a:ea typeface="Corbel"/>
                <a:cs typeface="Corbel"/>
                <a:sym typeface="Corbel"/>
              </a:rPr>
              <a:t>RESTful API </a:t>
            </a:r>
            <a:r>
              <a:rPr lang="en-GB">
                <a:latin typeface="Corbel"/>
                <a:ea typeface="Corbel"/>
                <a:cs typeface="Corbel"/>
                <a:sym typeface="Corbel"/>
              </a:rPr>
              <a:t>can facilitate</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integration with local systems</a:t>
            </a:r>
            <a:endParaRPr>
              <a:latin typeface="Corbel"/>
              <a:ea typeface="Corbel"/>
              <a:cs typeface="Corbel"/>
              <a:sym typeface="Corbel"/>
            </a:endParaRPr>
          </a:p>
        </p:txBody>
      </p:sp>
      <p:sp>
        <p:nvSpPr>
          <p:cNvPr id="1400" name="Google Shape;1400;g2558815898a_7_126"/>
          <p:cNvSpPr/>
          <p:nvPr/>
        </p:nvSpPr>
        <p:spPr>
          <a:xfrm>
            <a:off x="3401694" y="2478870"/>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g2558815898a_7_126"/>
          <p:cNvSpPr/>
          <p:nvPr/>
        </p:nvSpPr>
        <p:spPr>
          <a:xfrm>
            <a:off x="3401694" y="3469470"/>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g2558815898a_7_126"/>
          <p:cNvSpPr/>
          <p:nvPr/>
        </p:nvSpPr>
        <p:spPr>
          <a:xfrm>
            <a:off x="3401694" y="4460070"/>
            <a:ext cx="166800" cy="121500"/>
          </a:xfrm>
          <a:prstGeom prst="rightArrow">
            <a:avLst>
              <a:gd name="adj1" fmla="val 50000"/>
              <a:gd name="adj2" fmla="val 50000"/>
            </a:avLst>
          </a:prstGeom>
          <a:solidFill>
            <a:srgbClr val="AAD4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3" name="Google Shape;1403;g2558815898a_7_126"/>
          <p:cNvCxnSpPr/>
          <p:nvPr/>
        </p:nvCxnSpPr>
        <p:spPr>
          <a:xfrm>
            <a:off x="5371413" y="1535125"/>
            <a:ext cx="2700" cy="4813200"/>
          </a:xfrm>
          <a:prstGeom prst="straightConnector1">
            <a:avLst/>
          </a:prstGeom>
          <a:noFill/>
          <a:ln w="19050" cap="flat" cmpd="sng">
            <a:solidFill>
              <a:schemeClr val="dk1"/>
            </a:solidFill>
            <a:prstDash val="solid"/>
            <a:round/>
            <a:headEnd type="none" w="med" len="med"/>
            <a:tailEnd type="none" w="med" len="med"/>
          </a:ln>
        </p:spPr>
      </p:cxnSp>
      <p:pic>
        <p:nvPicPr>
          <p:cNvPr id="1404" name="Google Shape;1404;g2558815898a_7_126"/>
          <p:cNvPicPr preferRelativeResize="0"/>
          <p:nvPr/>
        </p:nvPicPr>
        <p:blipFill>
          <a:blip r:embed="rId6">
            <a:alphaModFix/>
          </a:blip>
          <a:stretch>
            <a:fillRect/>
          </a:stretch>
        </p:blipFill>
        <p:spPr>
          <a:xfrm>
            <a:off x="5503111" y="4581567"/>
            <a:ext cx="1948499" cy="1080457"/>
          </a:xfrm>
          <a:prstGeom prst="rect">
            <a:avLst/>
          </a:prstGeom>
          <a:noFill/>
          <a:ln>
            <a:noFill/>
          </a:ln>
        </p:spPr>
      </p:pic>
      <p:sp>
        <p:nvSpPr>
          <p:cNvPr id="1405" name="Google Shape;1405;g2558815898a_7_126"/>
          <p:cNvSpPr txBox="1"/>
          <p:nvPr/>
        </p:nvSpPr>
        <p:spPr>
          <a:xfrm>
            <a:off x="5426900" y="5601335"/>
            <a:ext cx="399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Corbel"/>
                <a:ea typeface="Corbel"/>
                <a:cs typeface="Corbel"/>
                <a:sym typeface="Corbel"/>
                <a:hlinkClick r:id="rId7"/>
              </a:rPr>
              <a:t>https://discord.com/channels/693010138302513174/1102900416783597620</a:t>
            </a:r>
            <a:r>
              <a:rPr lang="en-GB">
                <a:latin typeface="Corbel"/>
                <a:ea typeface="Corbel"/>
                <a:cs typeface="Corbel"/>
                <a:sym typeface="Corbel"/>
              </a:rPr>
              <a:t> </a:t>
            </a:r>
            <a:endParaRPr>
              <a:latin typeface="Corbel"/>
              <a:ea typeface="Corbel"/>
              <a:cs typeface="Corbel"/>
              <a:sym typeface="Corbel"/>
            </a:endParaRPr>
          </a:p>
        </p:txBody>
      </p:sp>
      <p:pic>
        <p:nvPicPr>
          <p:cNvPr id="1406" name="Google Shape;1406;g2558815898a_7_126"/>
          <p:cNvPicPr preferRelativeResize="0"/>
          <p:nvPr/>
        </p:nvPicPr>
        <p:blipFill>
          <a:blip r:embed="rId8">
            <a:alphaModFix/>
          </a:blip>
          <a:stretch>
            <a:fillRect/>
          </a:stretch>
        </p:blipFill>
        <p:spPr>
          <a:xfrm>
            <a:off x="10819000" y="185825"/>
            <a:ext cx="1101151" cy="430525"/>
          </a:xfrm>
          <a:prstGeom prst="rect">
            <a:avLst/>
          </a:prstGeom>
          <a:noFill/>
          <a:ln>
            <a:noFill/>
          </a:ln>
        </p:spPr>
      </p:pic>
      <p:sp>
        <p:nvSpPr>
          <p:cNvPr id="1407" name="Google Shape;1407;g2558815898a_7_126"/>
          <p:cNvSpPr txBox="1"/>
          <p:nvPr/>
        </p:nvSpPr>
        <p:spPr>
          <a:xfrm>
            <a:off x="5525840" y="2342637"/>
            <a:ext cx="1836000" cy="228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a:latin typeface="Corbel"/>
                <a:ea typeface="Corbel"/>
                <a:cs typeface="Corbel"/>
                <a:sym typeface="Corbel"/>
              </a:rPr>
              <a:t>full responsibility </a:t>
            </a:r>
            <a:r>
              <a:rPr lang="en-GB">
                <a:latin typeface="Corbel"/>
                <a:ea typeface="Corbel"/>
                <a:cs typeface="Corbel"/>
                <a:sym typeface="Corbel"/>
              </a:rPr>
              <a:t>for the complete management,</a:t>
            </a:r>
            <a:endParaRPr>
              <a:latin typeface="Corbel"/>
              <a:ea typeface="Corbel"/>
              <a:cs typeface="Corbel"/>
              <a:sym typeface="Corbel"/>
            </a:endParaRPr>
          </a:p>
          <a:p>
            <a:pPr marL="0" lvl="0" indent="0" algn="l" rtl="0">
              <a:lnSpc>
                <a:spcPct val="115000"/>
              </a:lnSpc>
              <a:spcBef>
                <a:spcPts val="0"/>
              </a:spcBef>
              <a:spcAft>
                <a:spcPts val="0"/>
              </a:spcAft>
              <a:buNone/>
            </a:pPr>
            <a:r>
              <a:rPr lang="en-GB">
                <a:latin typeface="Corbel"/>
                <a:ea typeface="Corbel"/>
                <a:cs typeface="Corbel"/>
                <a:sym typeface="Corbel"/>
              </a:rPr>
              <a:t>including security, backup, updating, etc.</a:t>
            </a:r>
            <a:endParaRPr>
              <a:latin typeface="Corbel"/>
              <a:ea typeface="Corbel"/>
              <a:cs typeface="Corbel"/>
              <a:sym typeface="Corbel"/>
            </a:endParaRPr>
          </a:p>
          <a:p>
            <a:pPr marL="0" lvl="0" indent="0" algn="l" rtl="0">
              <a:lnSpc>
                <a:spcPct val="115000"/>
              </a:lnSpc>
              <a:spcBef>
                <a:spcPts val="0"/>
              </a:spcBef>
              <a:spcAft>
                <a:spcPts val="0"/>
              </a:spcAft>
              <a:buNone/>
            </a:pPr>
            <a:r>
              <a:rPr lang="en-GB" b="1">
                <a:latin typeface="Corbel"/>
                <a:ea typeface="Corbel"/>
                <a:cs typeface="Corbel"/>
                <a:sym typeface="Corbel"/>
              </a:rPr>
              <a:t>actively monitor</a:t>
            </a:r>
            <a:r>
              <a:rPr lang="en-GB">
                <a:latin typeface="Corbel"/>
                <a:ea typeface="Corbel"/>
                <a:cs typeface="Corbel"/>
                <a:sym typeface="Corbel"/>
              </a:rPr>
              <a:t> the development of DSW</a:t>
            </a: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a:p>
            <a:pPr marL="0" lvl="0" indent="0" algn="l" rtl="0">
              <a:lnSpc>
                <a:spcPct val="115000"/>
              </a:lnSpc>
              <a:spcBef>
                <a:spcPts val="0"/>
              </a:spcBef>
              <a:spcAft>
                <a:spcPts val="0"/>
              </a:spcAft>
              <a:buNone/>
            </a:pPr>
            <a:endParaRPr>
              <a:latin typeface="Corbel"/>
              <a:ea typeface="Corbel"/>
              <a:cs typeface="Corbel"/>
              <a:sym typeface="Corbel"/>
            </a:endParaRPr>
          </a:p>
        </p:txBody>
      </p:sp>
      <p:sp>
        <p:nvSpPr>
          <p:cNvPr id="1408" name="Google Shape;1408;g2558815898a_7_126"/>
          <p:cNvSpPr/>
          <p:nvPr/>
        </p:nvSpPr>
        <p:spPr>
          <a:xfrm>
            <a:off x="5413240" y="2478870"/>
            <a:ext cx="166800" cy="121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g2558815898a_7_126"/>
          <p:cNvSpPr/>
          <p:nvPr/>
        </p:nvSpPr>
        <p:spPr>
          <a:xfrm>
            <a:off x="5413240" y="3621870"/>
            <a:ext cx="166800" cy="121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14"/>
        <p:cNvGrpSpPr/>
        <p:nvPr/>
      </p:nvGrpSpPr>
      <p:grpSpPr>
        <a:xfrm>
          <a:off x="0" y="0"/>
          <a:ext cx="0" cy="0"/>
          <a:chOff x="0" y="0"/>
          <a:chExt cx="0" cy="0"/>
        </a:xfrm>
      </p:grpSpPr>
      <p:sp>
        <p:nvSpPr>
          <p:cNvPr id="1415" name="Google Shape;1415;g2558815898a_7_69"/>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Challenges</a:t>
            </a:r>
            <a:endParaRPr>
              <a:solidFill>
                <a:schemeClr val="accent3"/>
              </a:solidFill>
            </a:endParaRPr>
          </a:p>
        </p:txBody>
      </p:sp>
      <p:pic>
        <p:nvPicPr>
          <p:cNvPr id="1416" name="Google Shape;1416;g2558815898a_7_69"/>
          <p:cNvPicPr preferRelativeResize="0"/>
          <p:nvPr/>
        </p:nvPicPr>
        <p:blipFill>
          <a:blip r:embed="rId3">
            <a:alphaModFix/>
          </a:blip>
          <a:stretch>
            <a:fillRect/>
          </a:stretch>
        </p:blipFill>
        <p:spPr>
          <a:xfrm>
            <a:off x="10819000" y="185825"/>
            <a:ext cx="1101151" cy="430525"/>
          </a:xfrm>
          <a:prstGeom prst="rect">
            <a:avLst/>
          </a:prstGeom>
          <a:noFill/>
          <a:ln>
            <a:noFill/>
          </a:ln>
        </p:spPr>
      </p:pic>
      <p:pic>
        <p:nvPicPr>
          <p:cNvPr id="1417" name="Google Shape;1417;g2558815898a_7_69"/>
          <p:cNvPicPr preferRelativeResize="0"/>
          <p:nvPr/>
        </p:nvPicPr>
        <p:blipFill>
          <a:blip r:embed="rId4">
            <a:alphaModFix/>
          </a:blip>
          <a:stretch>
            <a:fillRect/>
          </a:stretch>
        </p:blipFill>
        <p:spPr>
          <a:xfrm>
            <a:off x="2859075" y="1432300"/>
            <a:ext cx="5978075" cy="43545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22"/>
        <p:cNvGrpSpPr/>
        <p:nvPr/>
      </p:nvGrpSpPr>
      <p:grpSpPr>
        <a:xfrm>
          <a:off x="0" y="0"/>
          <a:ext cx="0" cy="0"/>
          <a:chOff x="0" y="0"/>
          <a:chExt cx="0" cy="0"/>
        </a:xfrm>
      </p:grpSpPr>
      <p:sp>
        <p:nvSpPr>
          <p:cNvPr id="1423" name="Google Shape;1423;g2558815898a_7_39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accent3"/>
                </a:solidFill>
              </a:rPr>
              <a:t>Challenges</a:t>
            </a:r>
            <a:endParaRPr/>
          </a:p>
        </p:txBody>
      </p:sp>
      <p:pic>
        <p:nvPicPr>
          <p:cNvPr id="1424" name="Google Shape;1424;g2558815898a_7_391"/>
          <p:cNvPicPr preferRelativeResize="0"/>
          <p:nvPr/>
        </p:nvPicPr>
        <p:blipFill>
          <a:blip r:embed="rId3">
            <a:alphaModFix/>
          </a:blip>
          <a:stretch>
            <a:fillRect/>
          </a:stretch>
        </p:blipFill>
        <p:spPr>
          <a:xfrm>
            <a:off x="1911728" y="1952350"/>
            <a:ext cx="1159800" cy="1159800"/>
          </a:xfrm>
          <a:prstGeom prst="rect">
            <a:avLst/>
          </a:prstGeom>
          <a:noFill/>
          <a:ln>
            <a:noFill/>
          </a:ln>
        </p:spPr>
      </p:pic>
      <p:sp>
        <p:nvSpPr>
          <p:cNvPr id="1425" name="Google Shape;1425;g2558815898a_7_391"/>
          <p:cNvSpPr txBox="1"/>
          <p:nvPr/>
        </p:nvSpPr>
        <p:spPr>
          <a:xfrm>
            <a:off x="1297763" y="2964650"/>
            <a:ext cx="2387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Czech funding programmes also start to </a:t>
            </a:r>
            <a:r>
              <a:rPr lang="en-GB" b="1">
                <a:latin typeface="Corbel"/>
                <a:ea typeface="Corbel"/>
                <a:cs typeface="Corbel"/>
                <a:sym typeface="Corbel"/>
              </a:rPr>
              <a:t>require DMPs </a:t>
            </a:r>
            <a:r>
              <a:rPr lang="en-GB">
                <a:latin typeface="Corbel"/>
                <a:ea typeface="Corbel"/>
                <a:cs typeface="Corbel"/>
                <a:sym typeface="Corbel"/>
              </a:rPr>
              <a:t>(usually based on Horizon EU)</a:t>
            </a:r>
            <a:endParaRPr>
              <a:latin typeface="Corbel"/>
              <a:ea typeface="Corbel"/>
              <a:cs typeface="Corbel"/>
              <a:sym typeface="Corbel"/>
            </a:endParaRPr>
          </a:p>
        </p:txBody>
      </p:sp>
      <p:pic>
        <p:nvPicPr>
          <p:cNvPr id="1426" name="Google Shape;1426;g2558815898a_7_391"/>
          <p:cNvPicPr preferRelativeResize="0"/>
          <p:nvPr/>
        </p:nvPicPr>
        <p:blipFill>
          <a:blip r:embed="rId4">
            <a:alphaModFix/>
          </a:blip>
          <a:stretch>
            <a:fillRect/>
          </a:stretch>
        </p:blipFill>
        <p:spPr>
          <a:xfrm>
            <a:off x="9597922" y="404775"/>
            <a:ext cx="1703578" cy="831300"/>
          </a:xfrm>
          <a:prstGeom prst="rect">
            <a:avLst/>
          </a:prstGeom>
          <a:noFill/>
          <a:ln>
            <a:noFill/>
          </a:ln>
        </p:spPr>
      </p:pic>
      <p:pic>
        <p:nvPicPr>
          <p:cNvPr id="1427" name="Google Shape;1427;g2558815898a_7_391"/>
          <p:cNvPicPr preferRelativeResize="0"/>
          <p:nvPr/>
        </p:nvPicPr>
        <p:blipFill>
          <a:blip r:embed="rId5">
            <a:alphaModFix/>
          </a:blip>
          <a:stretch>
            <a:fillRect/>
          </a:stretch>
        </p:blipFill>
        <p:spPr>
          <a:xfrm>
            <a:off x="8383575" y="1282500"/>
            <a:ext cx="2423071" cy="850453"/>
          </a:xfrm>
          <a:prstGeom prst="rect">
            <a:avLst/>
          </a:prstGeom>
          <a:noFill/>
          <a:ln>
            <a:noFill/>
          </a:ln>
        </p:spPr>
      </p:pic>
      <p:pic>
        <p:nvPicPr>
          <p:cNvPr id="1428" name="Google Shape;1428;g2558815898a_7_391"/>
          <p:cNvPicPr preferRelativeResize="0"/>
          <p:nvPr/>
        </p:nvPicPr>
        <p:blipFill>
          <a:blip r:embed="rId6">
            <a:alphaModFix/>
          </a:blip>
          <a:stretch>
            <a:fillRect/>
          </a:stretch>
        </p:blipFill>
        <p:spPr>
          <a:xfrm>
            <a:off x="7882900" y="340113"/>
            <a:ext cx="1504950" cy="960606"/>
          </a:xfrm>
          <a:prstGeom prst="rect">
            <a:avLst/>
          </a:prstGeom>
          <a:noFill/>
          <a:ln>
            <a:noFill/>
          </a:ln>
        </p:spPr>
      </p:pic>
      <p:sp>
        <p:nvSpPr>
          <p:cNvPr id="1429" name="Google Shape;1429;g2558815898a_7_391"/>
          <p:cNvSpPr txBox="1"/>
          <p:nvPr/>
        </p:nvSpPr>
        <p:spPr>
          <a:xfrm>
            <a:off x="5092988" y="541675"/>
            <a:ext cx="26694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Several institutions (mainly universities) even </a:t>
            </a:r>
            <a:r>
              <a:rPr lang="en-GB" b="1">
                <a:latin typeface="Corbel"/>
                <a:ea typeface="Corbel"/>
                <a:cs typeface="Corbel"/>
                <a:sym typeface="Corbel"/>
              </a:rPr>
              <a:t>beyond ELIXIR</a:t>
            </a:r>
            <a:r>
              <a:rPr lang="en-GB">
                <a:latin typeface="Corbel"/>
                <a:ea typeface="Corbel"/>
                <a:cs typeface="Corbel"/>
                <a:sym typeface="Corbel"/>
              </a:rPr>
              <a:t> started or are </a:t>
            </a:r>
            <a:r>
              <a:rPr lang="en-GB" b="1">
                <a:latin typeface="Corbel"/>
                <a:ea typeface="Corbel"/>
                <a:cs typeface="Corbel"/>
                <a:sym typeface="Corbel"/>
              </a:rPr>
              <a:t>starting to adopt DSW</a:t>
            </a:r>
            <a:r>
              <a:rPr lang="en-GB">
                <a:latin typeface="Corbel"/>
                <a:ea typeface="Corbel"/>
                <a:cs typeface="Corbel"/>
                <a:sym typeface="Corbel"/>
              </a:rPr>
              <a:t> (with our support) for planning RDM…</a:t>
            </a:r>
            <a:endParaRPr>
              <a:latin typeface="Corbel"/>
              <a:ea typeface="Corbel"/>
              <a:cs typeface="Corbel"/>
              <a:sym typeface="Corbel"/>
            </a:endParaRPr>
          </a:p>
        </p:txBody>
      </p:sp>
      <p:pic>
        <p:nvPicPr>
          <p:cNvPr id="1430" name="Google Shape;1430;g2558815898a_7_391"/>
          <p:cNvPicPr preferRelativeResize="0"/>
          <p:nvPr/>
        </p:nvPicPr>
        <p:blipFill>
          <a:blip r:embed="rId7">
            <a:alphaModFix/>
          </a:blip>
          <a:stretch>
            <a:fillRect/>
          </a:stretch>
        </p:blipFill>
        <p:spPr>
          <a:xfrm>
            <a:off x="9017154" y="2132961"/>
            <a:ext cx="2423070" cy="490532"/>
          </a:xfrm>
          <a:prstGeom prst="rect">
            <a:avLst/>
          </a:prstGeom>
          <a:noFill/>
          <a:ln>
            <a:noFill/>
          </a:ln>
        </p:spPr>
      </p:pic>
      <p:pic>
        <p:nvPicPr>
          <p:cNvPr id="1431" name="Google Shape;1431;g2558815898a_7_391"/>
          <p:cNvPicPr preferRelativeResize="0"/>
          <p:nvPr/>
        </p:nvPicPr>
        <p:blipFill>
          <a:blip r:embed="rId8">
            <a:alphaModFix/>
          </a:blip>
          <a:stretch>
            <a:fillRect/>
          </a:stretch>
        </p:blipFill>
        <p:spPr>
          <a:xfrm>
            <a:off x="10749401" y="1386818"/>
            <a:ext cx="1123499" cy="641795"/>
          </a:xfrm>
          <a:prstGeom prst="rect">
            <a:avLst/>
          </a:prstGeom>
          <a:noFill/>
          <a:ln>
            <a:noFill/>
          </a:ln>
        </p:spPr>
      </p:pic>
      <p:pic>
        <p:nvPicPr>
          <p:cNvPr id="1432" name="Google Shape;1432;g2558815898a_7_391"/>
          <p:cNvPicPr preferRelativeResize="0"/>
          <p:nvPr/>
        </p:nvPicPr>
        <p:blipFill>
          <a:blip r:embed="rId9">
            <a:alphaModFix/>
          </a:blip>
          <a:stretch>
            <a:fillRect/>
          </a:stretch>
        </p:blipFill>
        <p:spPr>
          <a:xfrm>
            <a:off x="10508229" y="2684781"/>
            <a:ext cx="1298759" cy="405269"/>
          </a:xfrm>
          <a:prstGeom prst="rect">
            <a:avLst/>
          </a:prstGeom>
          <a:noFill/>
          <a:ln>
            <a:noFill/>
          </a:ln>
        </p:spPr>
      </p:pic>
      <p:pic>
        <p:nvPicPr>
          <p:cNvPr id="1433" name="Google Shape;1433;g2558815898a_7_391"/>
          <p:cNvPicPr preferRelativeResize="0"/>
          <p:nvPr/>
        </p:nvPicPr>
        <p:blipFill rotWithShape="1">
          <a:blip r:embed="rId10">
            <a:alphaModFix/>
          </a:blip>
          <a:srcRect l="45825" t="55090"/>
          <a:stretch/>
        </p:blipFill>
        <p:spPr>
          <a:xfrm>
            <a:off x="6985673" y="1803775"/>
            <a:ext cx="1818366" cy="612375"/>
          </a:xfrm>
          <a:prstGeom prst="rect">
            <a:avLst/>
          </a:prstGeom>
          <a:noFill/>
          <a:ln>
            <a:noFill/>
          </a:ln>
        </p:spPr>
      </p:pic>
      <p:cxnSp>
        <p:nvCxnSpPr>
          <p:cNvPr id="1434" name="Google Shape;1434;g2558815898a_7_391"/>
          <p:cNvCxnSpPr/>
          <p:nvPr/>
        </p:nvCxnSpPr>
        <p:spPr>
          <a:xfrm rot="10800000" flipH="1">
            <a:off x="9597925" y="2823463"/>
            <a:ext cx="476400" cy="858000"/>
          </a:xfrm>
          <a:prstGeom prst="straightConnector1">
            <a:avLst/>
          </a:prstGeom>
          <a:noFill/>
          <a:ln w="114300" cap="flat" cmpd="sng">
            <a:solidFill>
              <a:schemeClr val="dk2"/>
            </a:solidFill>
            <a:prstDash val="solid"/>
            <a:round/>
            <a:headEnd type="triangle" w="med" len="med"/>
            <a:tailEnd type="none" w="med" len="med"/>
          </a:ln>
        </p:spPr>
      </p:cxnSp>
      <p:sp>
        <p:nvSpPr>
          <p:cNvPr id="1435" name="Google Shape;1435;g2558815898a_7_391"/>
          <p:cNvSpPr txBox="1"/>
          <p:nvPr/>
        </p:nvSpPr>
        <p:spPr>
          <a:xfrm>
            <a:off x="462200" y="4121825"/>
            <a:ext cx="2387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a:latin typeface="Corbel"/>
                <a:ea typeface="Corbel"/>
                <a:cs typeface="Corbel"/>
                <a:sym typeface="Corbel"/>
              </a:rPr>
              <a:t>National Data Steward community</a:t>
            </a:r>
            <a:r>
              <a:rPr lang="en-GB">
                <a:latin typeface="Corbel"/>
                <a:ea typeface="Corbel"/>
                <a:cs typeface="Corbel"/>
                <a:sym typeface="Corbel"/>
              </a:rPr>
              <a:t> with more than 120 people</a:t>
            </a:r>
            <a:endParaRPr>
              <a:latin typeface="Corbel"/>
              <a:ea typeface="Corbel"/>
              <a:cs typeface="Corbel"/>
              <a:sym typeface="Corbel"/>
            </a:endParaRPr>
          </a:p>
        </p:txBody>
      </p:sp>
      <p:cxnSp>
        <p:nvCxnSpPr>
          <p:cNvPr id="1436" name="Google Shape;1436;g2558815898a_7_391"/>
          <p:cNvCxnSpPr/>
          <p:nvPr/>
        </p:nvCxnSpPr>
        <p:spPr>
          <a:xfrm rot="10800000" flipH="1">
            <a:off x="4686788" y="5271704"/>
            <a:ext cx="1968000" cy="491400"/>
          </a:xfrm>
          <a:prstGeom prst="straightConnector1">
            <a:avLst/>
          </a:prstGeom>
          <a:noFill/>
          <a:ln w="114300" cap="flat" cmpd="sng">
            <a:solidFill>
              <a:schemeClr val="dk2"/>
            </a:solidFill>
            <a:prstDash val="solid"/>
            <a:round/>
            <a:headEnd type="triangle" w="med" len="med"/>
            <a:tailEnd type="none" w="med" len="med"/>
          </a:ln>
        </p:spPr>
      </p:cxnSp>
      <p:sp>
        <p:nvSpPr>
          <p:cNvPr id="1437" name="Google Shape;1437;g2558815898a_7_391"/>
          <p:cNvSpPr txBox="1"/>
          <p:nvPr/>
        </p:nvSpPr>
        <p:spPr>
          <a:xfrm>
            <a:off x="5704150" y="3795950"/>
            <a:ext cx="3683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There is still relatively early phase of “proper” RDM in Czechia; however, </a:t>
            </a:r>
            <a:r>
              <a:rPr lang="en-GB" b="1">
                <a:latin typeface="Corbel"/>
                <a:ea typeface="Corbel"/>
                <a:cs typeface="Corbel"/>
                <a:sym typeface="Corbel"/>
              </a:rPr>
              <a:t>National Repository Platform</a:t>
            </a:r>
            <a:r>
              <a:rPr lang="en-GB">
                <a:latin typeface="Corbel"/>
                <a:ea typeface="Corbel"/>
                <a:cs typeface="Corbel"/>
                <a:sym typeface="Corbel"/>
              </a:rPr>
              <a:t> project is being prepared… and DSW with </a:t>
            </a:r>
            <a:r>
              <a:rPr lang="en-GB" b="1">
                <a:latin typeface="Corbel"/>
                <a:ea typeface="Corbel"/>
                <a:cs typeface="Corbel"/>
                <a:sym typeface="Corbel"/>
              </a:rPr>
              <a:t>customized content</a:t>
            </a:r>
            <a:r>
              <a:rPr lang="en-GB">
                <a:latin typeface="Corbel"/>
                <a:ea typeface="Corbel"/>
                <a:cs typeface="Corbel"/>
                <a:sym typeface="Corbel"/>
              </a:rPr>
              <a:t> is included! </a:t>
            </a:r>
            <a:endParaRPr>
              <a:latin typeface="Corbel"/>
              <a:ea typeface="Corbel"/>
              <a:cs typeface="Corbel"/>
              <a:sym typeface="Corbel"/>
            </a:endParaRPr>
          </a:p>
        </p:txBody>
      </p:sp>
      <p:pic>
        <p:nvPicPr>
          <p:cNvPr id="1438" name="Google Shape;1438;g2558815898a_7_391"/>
          <p:cNvPicPr preferRelativeResize="0"/>
          <p:nvPr/>
        </p:nvPicPr>
        <p:blipFill>
          <a:blip r:embed="rId11">
            <a:alphaModFix/>
          </a:blip>
          <a:stretch>
            <a:fillRect/>
          </a:stretch>
        </p:blipFill>
        <p:spPr>
          <a:xfrm>
            <a:off x="8089675" y="4788618"/>
            <a:ext cx="1508250" cy="1457582"/>
          </a:xfrm>
          <a:prstGeom prst="rect">
            <a:avLst/>
          </a:prstGeom>
          <a:noFill/>
          <a:ln>
            <a:noFill/>
          </a:ln>
          <a:effectLst>
            <a:outerShdw blurRad="57150" dist="19050" dir="5400000" algn="bl" rotWithShape="0">
              <a:srgbClr val="000000">
                <a:alpha val="50000"/>
              </a:srgbClr>
            </a:outerShdw>
          </a:effectLst>
        </p:spPr>
      </p:pic>
      <p:pic>
        <p:nvPicPr>
          <p:cNvPr id="1439" name="Google Shape;1439;g2558815898a_7_391"/>
          <p:cNvPicPr preferRelativeResize="0"/>
          <p:nvPr/>
        </p:nvPicPr>
        <p:blipFill>
          <a:blip r:embed="rId12">
            <a:alphaModFix/>
          </a:blip>
          <a:stretch>
            <a:fillRect/>
          </a:stretch>
        </p:blipFill>
        <p:spPr>
          <a:xfrm>
            <a:off x="324275" y="1478404"/>
            <a:ext cx="1587451" cy="713846"/>
          </a:xfrm>
          <a:prstGeom prst="rect">
            <a:avLst/>
          </a:prstGeom>
          <a:noFill/>
          <a:ln>
            <a:noFill/>
          </a:ln>
        </p:spPr>
      </p:pic>
      <p:pic>
        <p:nvPicPr>
          <p:cNvPr id="1440" name="Google Shape;1440;g2558815898a_7_391"/>
          <p:cNvPicPr preferRelativeResize="0"/>
          <p:nvPr/>
        </p:nvPicPr>
        <p:blipFill>
          <a:blip r:embed="rId13">
            <a:alphaModFix/>
          </a:blip>
          <a:stretch>
            <a:fillRect/>
          </a:stretch>
        </p:blipFill>
        <p:spPr>
          <a:xfrm>
            <a:off x="948199" y="2192250"/>
            <a:ext cx="612374" cy="612374"/>
          </a:xfrm>
          <a:prstGeom prst="rect">
            <a:avLst/>
          </a:prstGeom>
          <a:noFill/>
          <a:ln>
            <a:noFill/>
          </a:ln>
        </p:spPr>
      </p:pic>
      <p:pic>
        <p:nvPicPr>
          <p:cNvPr id="1441" name="Google Shape;1441;g2558815898a_7_391"/>
          <p:cNvPicPr preferRelativeResize="0"/>
          <p:nvPr/>
        </p:nvPicPr>
        <p:blipFill rotWithShape="1">
          <a:blip r:embed="rId14">
            <a:alphaModFix/>
          </a:blip>
          <a:srcRect l="20400" t="8203" r="23073" b="7918"/>
          <a:stretch/>
        </p:blipFill>
        <p:spPr>
          <a:xfrm>
            <a:off x="2741457" y="1238425"/>
            <a:ext cx="980978" cy="968925"/>
          </a:xfrm>
          <a:prstGeom prst="rect">
            <a:avLst/>
          </a:prstGeom>
          <a:noFill/>
          <a:ln>
            <a:noFill/>
          </a:ln>
        </p:spPr>
      </p:pic>
      <p:cxnSp>
        <p:nvCxnSpPr>
          <p:cNvPr id="1442" name="Google Shape;1442;g2558815898a_7_391"/>
          <p:cNvCxnSpPr/>
          <p:nvPr/>
        </p:nvCxnSpPr>
        <p:spPr>
          <a:xfrm rot="10800000" flipH="1">
            <a:off x="3880500" y="1803775"/>
            <a:ext cx="1159800" cy="765000"/>
          </a:xfrm>
          <a:prstGeom prst="straightConnector1">
            <a:avLst/>
          </a:prstGeom>
          <a:noFill/>
          <a:ln w="114300" cap="flat" cmpd="sng">
            <a:solidFill>
              <a:schemeClr val="dk2"/>
            </a:solidFill>
            <a:prstDash val="solid"/>
            <a:round/>
            <a:headEnd type="none" w="med" len="med"/>
            <a:tailEnd type="triangle" w="med" len="med"/>
          </a:ln>
        </p:spPr>
      </p:cxnSp>
      <p:pic>
        <p:nvPicPr>
          <p:cNvPr id="1443" name="Google Shape;1443;g2558815898a_7_391"/>
          <p:cNvPicPr preferRelativeResize="0"/>
          <p:nvPr/>
        </p:nvPicPr>
        <p:blipFill>
          <a:blip r:embed="rId15">
            <a:alphaModFix/>
          </a:blip>
          <a:stretch>
            <a:fillRect/>
          </a:stretch>
        </p:blipFill>
        <p:spPr>
          <a:xfrm>
            <a:off x="1420238" y="4629049"/>
            <a:ext cx="3083476" cy="206936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8"/>
        <p:cNvGrpSpPr/>
        <p:nvPr/>
      </p:nvGrpSpPr>
      <p:grpSpPr>
        <a:xfrm>
          <a:off x="0" y="0"/>
          <a:ext cx="0" cy="0"/>
          <a:chOff x="0" y="0"/>
          <a:chExt cx="0" cy="0"/>
        </a:xfrm>
      </p:grpSpPr>
      <p:sp>
        <p:nvSpPr>
          <p:cNvPr id="1449" name="Google Shape;1449;g2558815898a_9_19"/>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DSW, ELIXIR-NO, Korbinian Bösl </a:t>
            </a:r>
            <a:endParaRPr sz="35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cxnSp>
        <p:nvCxnSpPr>
          <p:cNvPr id="1455" name="Google Shape;1455;g254aadaac16_0_0"/>
          <p:cNvCxnSpPr/>
          <p:nvPr/>
        </p:nvCxnSpPr>
        <p:spPr>
          <a:xfrm>
            <a:off x="1054275" y="1238425"/>
            <a:ext cx="0" cy="5187000"/>
          </a:xfrm>
          <a:prstGeom prst="straightConnector1">
            <a:avLst/>
          </a:prstGeom>
          <a:noFill/>
          <a:ln w="38100" cap="flat" cmpd="sng">
            <a:solidFill>
              <a:schemeClr val="dk2"/>
            </a:solidFill>
            <a:prstDash val="solid"/>
            <a:round/>
            <a:headEnd type="none" w="med" len="med"/>
            <a:tailEnd type="triangle" w="med" len="med"/>
          </a:ln>
        </p:spPr>
      </p:cxnSp>
      <p:sp>
        <p:nvSpPr>
          <p:cNvPr id="1456" name="Google Shape;1456;g254aadaac16_0_0"/>
          <p:cNvSpPr txBox="1"/>
          <p:nvPr/>
        </p:nvSpPr>
        <p:spPr>
          <a:xfrm>
            <a:off x="185525" y="962075"/>
            <a:ext cx="427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2019</a:t>
            </a:r>
            <a:endParaRPr>
              <a:latin typeface="Corbel"/>
              <a:ea typeface="Corbel"/>
              <a:cs typeface="Corbel"/>
              <a:sym typeface="Corbel"/>
            </a:endParaRPr>
          </a:p>
        </p:txBody>
      </p:sp>
      <p:sp>
        <p:nvSpPr>
          <p:cNvPr id="1457" name="Google Shape;1457;g254aadaac16_0_0"/>
          <p:cNvSpPr txBox="1"/>
          <p:nvPr/>
        </p:nvSpPr>
        <p:spPr>
          <a:xfrm>
            <a:off x="185525" y="6108525"/>
            <a:ext cx="427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2023</a:t>
            </a:r>
            <a:endParaRPr>
              <a:latin typeface="Corbel"/>
              <a:ea typeface="Corbel"/>
              <a:cs typeface="Corbel"/>
              <a:sym typeface="Corbel"/>
            </a:endParaRPr>
          </a:p>
        </p:txBody>
      </p:sp>
      <p:sp>
        <p:nvSpPr>
          <p:cNvPr id="1458" name="Google Shape;1458;g254aadaac16_0_0"/>
          <p:cNvSpPr txBox="1"/>
          <p:nvPr/>
        </p:nvSpPr>
        <p:spPr>
          <a:xfrm>
            <a:off x="1276325" y="271950"/>
            <a:ext cx="37473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DMP Landscape analysis</a:t>
            </a:r>
            <a:endParaRPr>
              <a:latin typeface="Corbel"/>
              <a:ea typeface="Corbel"/>
              <a:cs typeface="Corbel"/>
              <a:sym typeface="Corbel"/>
            </a:endParaRPr>
          </a:p>
          <a:p>
            <a:pPr marL="457200" lvl="0" indent="-317500" algn="l" rtl="0">
              <a:spcBef>
                <a:spcPts val="0"/>
              </a:spcBef>
              <a:spcAft>
                <a:spcPts val="0"/>
              </a:spcAft>
              <a:buSzPts val="1400"/>
              <a:buFont typeface="Corbel"/>
              <a:buChar char="●"/>
            </a:pPr>
            <a:r>
              <a:rPr lang="en-GB">
                <a:latin typeface="Corbel"/>
                <a:ea typeface="Corbel"/>
                <a:cs typeface="Corbel"/>
                <a:sym typeface="Corbel"/>
              </a:rPr>
              <a:t>Funder requirements (specific tool?)</a:t>
            </a:r>
            <a:endParaRPr>
              <a:latin typeface="Corbel"/>
              <a:ea typeface="Corbel"/>
              <a:cs typeface="Corbel"/>
              <a:sym typeface="Corbel"/>
            </a:endParaRPr>
          </a:p>
          <a:p>
            <a:pPr marL="457200" lvl="0" indent="-317500" algn="l" rtl="0">
              <a:spcBef>
                <a:spcPts val="0"/>
              </a:spcBef>
              <a:spcAft>
                <a:spcPts val="0"/>
              </a:spcAft>
              <a:buSzPts val="1400"/>
              <a:buFont typeface="Corbel"/>
              <a:buChar char="●"/>
            </a:pPr>
            <a:r>
              <a:rPr lang="en-GB">
                <a:latin typeface="Corbel"/>
                <a:ea typeface="Corbel"/>
                <a:cs typeface="Corbel"/>
                <a:sym typeface="Corbel"/>
              </a:rPr>
              <a:t>Features</a:t>
            </a:r>
            <a:endParaRPr>
              <a:latin typeface="Corbel"/>
              <a:ea typeface="Corbel"/>
              <a:cs typeface="Corbel"/>
              <a:sym typeface="Corbel"/>
            </a:endParaRPr>
          </a:p>
        </p:txBody>
      </p:sp>
      <p:sp>
        <p:nvSpPr>
          <p:cNvPr id="1459" name="Google Shape;1459;g254aadaac16_0_0"/>
          <p:cNvSpPr txBox="1"/>
          <p:nvPr/>
        </p:nvSpPr>
        <p:spPr>
          <a:xfrm>
            <a:off x="926750" y="104805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Self-hosting vs </a:t>
            </a:r>
            <a:r>
              <a:rPr lang="en-GB" b="1">
                <a:latin typeface="Corbel"/>
                <a:ea typeface="Corbel"/>
                <a:cs typeface="Corbel"/>
                <a:sym typeface="Corbel"/>
              </a:rPr>
              <a:t>SaaS</a:t>
            </a:r>
            <a:r>
              <a:rPr lang="en-GB">
                <a:latin typeface="Corbel"/>
                <a:ea typeface="Corbel"/>
                <a:cs typeface="Corbel"/>
                <a:sym typeface="Corbel"/>
              </a:rPr>
              <a:t>?</a:t>
            </a:r>
            <a:endParaRPr>
              <a:latin typeface="Corbel"/>
              <a:ea typeface="Corbel"/>
              <a:cs typeface="Corbel"/>
              <a:sym typeface="Corbel"/>
            </a:endParaRPr>
          </a:p>
        </p:txBody>
      </p:sp>
      <p:sp>
        <p:nvSpPr>
          <p:cNvPr id="1460" name="Google Shape;1460;g254aadaac16_0_0"/>
          <p:cNvSpPr txBox="1"/>
          <p:nvPr/>
        </p:nvSpPr>
        <p:spPr>
          <a:xfrm>
            <a:off x="2103175" y="151555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KM from scratch or </a:t>
            </a:r>
            <a:r>
              <a:rPr lang="en-GB" b="1">
                <a:latin typeface="Corbel"/>
                <a:ea typeface="Corbel"/>
                <a:cs typeface="Corbel"/>
                <a:sym typeface="Corbel"/>
              </a:rPr>
              <a:t>adapt life science KM</a:t>
            </a:r>
            <a:endParaRPr b="1">
              <a:latin typeface="Corbel"/>
              <a:ea typeface="Corbel"/>
              <a:cs typeface="Corbel"/>
              <a:sym typeface="Corbel"/>
            </a:endParaRPr>
          </a:p>
        </p:txBody>
      </p:sp>
      <p:sp>
        <p:nvSpPr>
          <p:cNvPr id="1461" name="Google Shape;1461;g254aadaac16_0_0"/>
          <p:cNvSpPr txBox="1"/>
          <p:nvPr/>
        </p:nvSpPr>
        <p:spPr>
          <a:xfrm>
            <a:off x="3573550" y="203500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First workshops &amp; Feedback</a:t>
            </a:r>
            <a:endParaRPr b="1">
              <a:latin typeface="Corbel"/>
              <a:ea typeface="Corbel"/>
              <a:cs typeface="Corbel"/>
              <a:sym typeface="Corbel"/>
            </a:endParaRPr>
          </a:p>
        </p:txBody>
      </p:sp>
      <p:pic>
        <p:nvPicPr>
          <p:cNvPr id="1462" name="Google Shape;1462;g254aadaac16_0_0"/>
          <p:cNvPicPr preferRelativeResize="0"/>
          <p:nvPr/>
        </p:nvPicPr>
        <p:blipFill>
          <a:blip r:embed="rId3">
            <a:alphaModFix/>
          </a:blip>
          <a:stretch>
            <a:fillRect/>
          </a:stretch>
        </p:blipFill>
        <p:spPr>
          <a:xfrm>
            <a:off x="5933350" y="3125938"/>
            <a:ext cx="3747300" cy="1142371"/>
          </a:xfrm>
          <a:prstGeom prst="rect">
            <a:avLst/>
          </a:prstGeom>
          <a:noFill/>
          <a:ln>
            <a:noFill/>
          </a:ln>
        </p:spPr>
      </p:pic>
      <p:sp>
        <p:nvSpPr>
          <p:cNvPr id="1463" name="Google Shape;1463;g254aadaac16_0_0"/>
          <p:cNvSpPr txBox="1"/>
          <p:nvPr/>
        </p:nvSpPr>
        <p:spPr>
          <a:xfrm>
            <a:off x="6108525" y="430680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Exemplar DMPs from other RIs</a:t>
            </a:r>
            <a:endParaRPr b="1">
              <a:latin typeface="Corbel"/>
              <a:ea typeface="Corbel"/>
              <a:cs typeface="Corbel"/>
              <a:sym typeface="Corbel"/>
            </a:endParaRPr>
          </a:p>
        </p:txBody>
      </p:sp>
      <p:sp>
        <p:nvSpPr>
          <p:cNvPr id="1464" name="Google Shape;1464;g254aadaac16_0_0"/>
          <p:cNvSpPr txBox="1"/>
          <p:nvPr/>
        </p:nvSpPr>
        <p:spPr>
          <a:xfrm>
            <a:off x="7521000" y="505030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Integration with knowledge resource</a:t>
            </a:r>
            <a:endParaRPr b="1">
              <a:latin typeface="Corbel"/>
              <a:ea typeface="Corbel"/>
              <a:cs typeface="Corbel"/>
              <a:sym typeface="Corbel"/>
            </a:endParaRPr>
          </a:p>
        </p:txBody>
      </p:sp>
      <p:sp>
        <p:nvSpPr>
          <p:cNvPr id="1465" name="Google Shape;1465;g254aadaac16_0_0"/>
          <p:cNvSpPr txBox="1"/>
          <p:nvPr/>
        </p:nvSpPr>
        <p:spPr>
          <a:xfrm>
            <a:off x="4941800" y="2534850"/>
            <a:ext cx="69906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Dedicated Feature developments (financed by Centre for Digital Life Norway)</a:t>
            </a:r>
            <a:endParaRPr b="1">
              <a:latin typeface="Corbel"/>
              <a:ea typeface="Corbel"/>
              <a:cs typeface="Corbel"/>
              <a:sym typeface="Corbel"/>
            </a:endParaRPr>
          </a:p>
        </p:txBody>
      </p:sp>
      <p:pic>
        <p:nvPicPr>
          <p:cNvPr id="1466" name="Google Shape;1466;g254aadaac16_0_0"/>
          <p:cNvPicPr preferRelativeResize="0"/>
          <p:nvPr/>
        </p:nvPicPr>
        <p:blipFill>
          <a:blip r:embed="rId4">
            <a:alphaModFix/>
          </a:blip>
          <a:stretch>
            <a:fillRect/>
          </a:stretch>
        </p:blipFill>
        <p:spPr>
          <a:xfrm>
            <a:off x="1585675" y="3486900"/>
            <a:ext cx="1209675" cy="333375"/>
          </a:xfrm>
          <a:prstGeom prst="rect">
            <a:avLst/>
          </a:prstGeom>
          <a:noFill/>
          <a:ln>
            <a:noFill/>
          </a:ln>
        </p:spPr>
      </p:pic>
      <p:pic>
        <p:nvPicPr>
          <p:cNvPr id="1467" name="Google Shape;1467;g254aadaac16_0_0"/>
          <p:cNvPicPr preferRelativeResize="0"/>
          <p:nvPr/>
        </p:nvPicPr>
        <p:blipFill>
          <a:blip r:embed="rId5">
            <a:alphaModFix/>
          </a:blip>
          <a:stretch>
            <a:fillRect/>
          </a:stretch>
        </p:blipFill>
        <p:spPr>
          <a:xfrm>
            <a:off x="3092450" y="3486900"/>
            <a:ext cx="461292" cy="333375"/>
          </a:xfrm>
          <a:prstGeom prst="rect">
            <a:avLst/>
          </a:prstGeom>
          <a:noFill/>
          <a:ln>
            <a:noFill/>
          </a:ln>
        </p:spPr>
      </p:pic>
      <p:sp>
        <p:nvSpPr>
          <p:cNvPr id="1468" name="Google Shape;1468;g254aadaac16_0_0"/>
          <p:cNvSpPr txBox="1"/>
          <p:nvPr/>
        </p:nvSpPr>
        <p:spPr>
          <a:xfrm>
            <a:off x="2795350" y="3459100"/>
            <a:ext cx="5292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&amp;</a:t>
            </a:r>
            <a:endParaRPr>
              <a:latin typeface="Corbel"/>
              <a:ea typeface="Corbel"/>
              <a:cs typeface="Corbel"/>
              <a:sym typeface="Corbel"/>
            </a:endParaRPr>
          </a:p>
        </p:txBody>
      </p:sp>
      <p:sp>
        <p:nvSpPr>
          <p:cNvPr id="1469" name="Google Shape;1469;g254aadaac16_0_0"/>
          <p:cNvSpPr txBox="1"/>
          <p:nvPr/>
        </p:nvSpPr>
        <p:spPr>
          <a:xfrm>
            <a:off x="7052675" y="4650100"/>
            <a:ext cx="37473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Recommended tool by major funder</a:t>
            </a:r>
            <a:endParaRPr b="1">
              <a:latin typeface="Corbel"/>
              <a:ea typeface="Corbel"/>
              <a:cs typeface="Corbel"/>
              <a:sym typeface="Corbel"/>
            </a:endParaRPr>
          </a:p>
        </p:txBody>
      </p:sp>
      <p:sp>
        <p:nvSpPr>
          <p:cNvPr id="1470" name="Google Shape;1470;g254aadaac16_0_0"/>
          <p:cNvSpPr txBox="1"/>
          <p:nvPr/>
        </p:nvSpPr>
        <p:spPr>
          <a:xfrm>
            <a:off x="7901725" y="5450500"/>
            <a:ext cx="42741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GB">
                <a:latin typeface="Corbel"/>
                <a:ea typeface="Corbel"/>
                <a:cs typeface="Corbel"/>
                <a:sym typeface="Corbel"/>
              </a:rPr>
              <a:t>Project for national pilot from major universities</a:t>
            </a:r>
            <a:endParaRPr b="1">
              <a:latin typeface="Corbel"/>
              <a:ea typeface="Corbel"/>
              <a:cs typeface="Corbel"/>
              <a:sym typeface="Corbe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6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475"/>
        <p:cNvGrpSpPr/>
        <p:nvPr/>
      </p:nvGrpSpPr>
      <p:grpSpPr>
        <a:xfrm>
          <a:off x="0" y="0"/>
          <a:ext cx="0" cy="0"/>
          <a:chOff x="0" y="0"/>
          <a:chExt cx="0" cy="0"/>
        </a:xfrm>
      </p:grpSpPr>
      <p:pic>
        <p:nvPicPr>
          <p:cNvPr id="1476" name="Google Shape;1476;g2552a88f8a7_23_5"/>
          <p:cNvPicPr preferRelativeResize="0"/>
          <p:nvPr/>
        </p:nvPicPr>
        <p:blipFill>
          <a:blip r:embed="rId3">
            <a:alphaModFix/>
          </a:blip>
          <a:stretch>
            <a:fillRect/>
          </a:stretch>
        </p:blipFill>
        <p:spPr>
          <a:xfrm>
            <a:off x="2786700" y="285175"/>
            <a:ext cx="5650475" cy="6054075"/>
          </a:xfrm>
          <a:prstGeom prst="rect">
            <a:avLst/>
          </a:prstGeom>
          <a:noFill/>
          <a:ln>
            <a:noFill/>
          </a:ln>
        </p:spPr>
      </p:pic>
      <p:sp>
        <p:nvSpPr>
          <p:cNvPr id="1477" name="Google Shape;1477;g2552a88f8a7_23_5"/>
          <p:cNvSpPr txBox="1"/>
          <p:nvPr/>
        </p:nvSpPr>
        <p:spPr>
          <a:xfrm>
            <a:off x="289400" y="6468150"/>
            <a:ext cx="427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https://ds-wizard.org/comparison </a:t>
            </a:r>
            <a:endParaRPr>
              <a:latin typeface="Corbel"/>
              <a:ea typeface="Corbel"/>
              <a:cs typeface="Corbel"/>
              <a:sym typeface="Corbe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pic>
        <p:nvPicPr>
          <p:cNvPr id="1482" name="Google Shape;1482;g2552a88f8a7_23_246"/>
          <p:cNvPicPr preferRelativeResize="0"/>
          <p:nvPr/>
        </p:nvPicPr>
        <p:blipFill rotWithShape="1">
          <a:blip r:embed="rId3">
            <a:alphaModFix/>
          </a:blip>
          <a:srcRect/>
          <a:stretch/>
        </p:blipFill>
        <p:spPr>
          <a:xfrm>
            <a:off x="-324000" y="-432000"/>
            <a:ext cx="3744000" cy="1942560"/>
          </a:xfrm>
          <a:prstGeom prst="rect">
            <a:avLst/>
          </a:prstGeom>
          <a:noFill/>
          <a:ln>
            <a:noFill/>
          </a:ln>
        </p:spPr>
      </p:pic>
      <p:sp>
        <p:nvSpPr>
          <p:cNvPr id="1483" name="Google Shape;1483;g2552a88f8a7_23_246"/>
          <p:cNvSpPr txBox="1"/>
          <p:nvPr/>
        </p:nvSpPr>
        <p:spPr>
          <a:xfrm>
            <a:off x="95500" y="6152150"/>
            <a:ext cx="2420700" cy="629700"/>
          </a:xfrm>
          <a:prstGeom prst="rect">
            <a:avLst/>
          </a:prstGeom>
          <a:noFill/>
          <a:ln>
            <a:noFill/>
          </a:ln>
        </p:spPr>
        <p:txBody>
          <a:bodyPr spcFirstLastPara="1" wrap="square" lIns="90000" tIns="45000" rIns="90000" bIns="45000" anchor="t" anchorCtr="0">
            <a:noAutofit/>
          </a:bodyPr>
          <a:lstStyle/>
          <a:p>
            <a:pPr marL="0" marR="0" lvl="0" indent="0" algn="l" rtl="0">
              <a:spcBef>
                <a:spcPts val="0"/>
              </a:spcBef>
              <a:spcAft>
                <a:spcPts val="0"/>
              </a:spcAft>
              <a:buNone/>
            </a:pPr>
            <a:endParaRPr sz="1900" b="0" strike="noStrike">
              <a:latin typeface="Arial"/>
              <a:ea typeface="Arial"/>
              <a:cs typeface="Arial"/>
              <a:sym typeface="Arial"/>
            </a:endParaRPr>
          </a:p>
          <a:p>
            <a:pPr marL="0" marR="0" lvl="0" indent="0" algn="l" rtl="0">
              <a:spcBef>
                <a:spcPts val="0"/>
              </a:spcBef>
              <a:spcAft>
                <a:spcPts val="0"/>
              </a:spcAft>
              <a:buNone/>
            </a:pPr>
            <a:r>
              <a:rPr lang="en-GB" sz="1200" u="sng">
                <a:solidFill>
                  <a:schemeClr val="hlink"/>
                </a:solidFill>
                <a:latin typeface="Corbel"/>
                <a:ea typeface="Corbel"/>
                <a:cs typeface="Corbel"/>
                <a:sym typeface="Corbel"/>
                <a:hlinkClick r:id="rId4"/>
              </a:rPr>
              <a:t>https://</a:t>
            </a:r>
            <a:r>
              <a:rPr lang="en-GB" sz="1200" b="0" u="sng" strike="noStrike">
                <a:solidFill>
                  <a:schemeClr val="hlink"/>
                </a:solidFill>
                <a:latin typeface="Corbel"/>
                <a:ea typeface="Corbel"/>
                <a:cs typeface="Corbel"/>
                <a:sym typeface="Corbel"/>
                <a:hlinkClick r:id="rId4"/>
              </a:rPr>
              <a:t>ds-wizard.org</a:t>
            </a:r>
            <a:r>
              <a:rPr lang="en-GB" sz="1200" b="0" strike="noStrike">
                <a:latin typeface="Corbel"/>
                <a:ea typeface="Corbel"/>
                <a:cs typeface="Corbel"/>
                <a:sym typeface="Corbel"/>
              </a:rPr>
              <a:t> </a:t>
            </a:r>
            <a:endParaRPr sz="1200" b="0" strike="noStrike">
              <a:latin typeface="Arial"/>
              <a:ea typeface="Arial"/>
              <a:cs typeface="Arial"/>
              <a:sym typeface="Arial"/>
            </a:endParaRPr>
          </a:p>
          <a:p>
            <a:pPr marL="0" marR="0" lvl="0" indent="0" algn="l" rtl="0">
              <a:spcBef>
                <a:spcPts val="0"/>
              </a:spcBef>
              <a:spcAft>
                <a:spcPts val="0"/>
              </a:spcAft>
              <a:buNone/>
            </a:pPr>
            <a:r>
              <a:rPr lang="en-GB" sz="1200" u="sng">
                <a:solidFill>
                  <a:schemeClr val="hlink"/>
                </a:solidFill>
                <a:latin typeface="Corbel"/>
                <a:ea typeface="Corbel"/>
                <a:cs typeface="Corbel"/>
                <a:sym typeface="Corbel"/>
                <a:hlinkClick r:id="rId5"/>
              </a:rPr>
              <a:t>https://</a:t>
            </a:r>
            <a:r>
              <a:rPr lang="en-GB" sz="1200" b="0" u="sng" strike="noStrike">
                <a:solidFill>
                  <a:schemeClr val="hlink"/>
                </a:solidFill>
                <a:latin typeface="Corbel"/>
                <a:ea typeface="Corbel"/>
                <a:cs typeface="Corbel"/>
                <a:sym typeface="Corbel"/>
                <a:hlinkClick r:id="rId5"/>
              </a:rPr>
              <a:t>github.com/ds-wizard</a:t>
            </a:r>
            <a:r>
              <a:rPr lang="en-GB" sz="1200" b="0" strike="noStrike">
                <a:latin typeface="Corbel"/>
                <a:ea typeface="Corbel"/>
                <a:cs typeface="Corbel"/>
                <a:sym typeface="Corbel"/>
              </a:rPr>
              <a:t>  </a:t>
            </a:r>
            <a:endParaRPr sz="1200" b="0" strike="noStrike">
              <a:latin typeface="Arial"/>
              <a:ea typeface="Arial"/>
              <a:cs typeface="Arial"/>
              <a:sym typeface="Arial"/>
            </a:endParaRPr>
          </a:p>
        </p:txBody>
      </p:sp>
      <p:pic>
        <p:nvPicPr>
          <p:cNvPr id="1484" name="Google Shape;1484;g2552a88f8a7_23_246"/>
          <p:cNvPicPr preferRelativeResize="0"/>
          <p:nvPr/>
        </p:nvPicPr>
        <p:blipFill>
          <a:blip r:embed="rId6">
            <a:alphaModFix/>
          </a:blip>
          <a:stretch>
            <a:fillRect/>
          </a:stretch>
        </p:blipFill>
        <p:spPr>
          <a:xfrm>
            <a:off x="161233" y="2746367"/>
            <a:ext cx="11533431" cy="2537750"/>
          </a:xfrm>
          <a:prstGeom prst="rect">
            <a:avLst/>
          </a:prstGeom>
          <a:noFill/>
          <a:ln>
            <a:noFill/>
          </a:ln>
        </p:spPr>
      </p:pic>
      <p:pic>
        <p:nvPicPr>
          <p:cNvPr id="1485" name="Google Shape;1485;g2552a88f8a7_23_246"/>
          <p:cNvPicPr preferRelativeResize="0"/>
          <p:nvPr/>
        </p:nvPicPr>
        <p:blipFill>
          <a:blip r:embed="rId7">
            <a:alphaModFix/>
          </a:blip>
          <a:stretch>
            <a:fillRect/>
          </a:stretch>
        </p:blipFill>
        <p:spPr>
          <a:xfrm>
            <a:off x="9402534" y="5698633"/>
            <a:ext cx="1482134" cy="995367"/>
          </a:xfrm>
          <a:prstGeom prst="rect">
            <a:avLst/>
          </a:prstGeom>
          <a:noFill/>
          <a:ln>
            <a:noFill/>
          </a:ln>
        </p:spPr>
      </p:pic>
      <p:pic>
        <p:nvPicPr>
          <p:cNvPr id="1486" name="Google Shape;1486;g2552a88f8a7_23_246"/>
          <p:cNvPicPr preferRelativeResize="0"/>
          <p:nvPr/>
        </p:nvPicPr>
        <p:blipFill rotWithShape="1">
          <a:blip r:embed="rId8">
            <a:alphaModFix/>
          </a:blip>
          <a:srcRect/>
          <a:stretch/>
        </p:blipFill>
        <p:spPr>
          <a:xfrm>
            <a:off x="5928813" y="1959333"/>
            <a:ext cx="1389780" cy="484857"/>
          </a:xfrm>
          <a:prstGeom prst="rect">
            <a:avLst/>
          </a:prstGeom>
          <a:noFill/>
          <a:ln>
            <a:noFill/>
          </a:ln>
        </p:spPr>
      </p:pic>
      <p:pic>
        <p:nvPicPr>
          <p:cNvPr id="1487" name="Google Shape;1487;g2552a88f8a7_23_246"/>
          <p:cNvPicPr preferRelativeResize="0"/>
          <p:nvPr/>
        </p:nvPicPr>
        <p:blipFill rotWithShape="1">
          <a:blip r:embed="rId9">
            <a:alphaModFix/>
          </a:blip>
          <a:srcRect/>
          <a:stretch/>
        </p:blipFill>
        <p:spPr>
          <a:xfrm>
            <a:off x="4151363" y="2002173"/>
            <a:ext cx="1427936" cy="399188"/>
          </a:xfrm>
          <a:prstGeom prst="rect">
            <a:avLst/>
          </a:prstGeom>
          <a:noFill/>
          <a:ln>
            <a:noFill/>
          </a:ln>
        </p:spPr>
      </p:pic>
      <p:pic>
        <p:nvPicPr>
          <p:cNvPr id="1488" name="Google Shape;1488;g2552a88f8a7_23_246"/>
          <p:cNvPicPr preferRelativeResize="0"/>
          <p:nvPr/>
        </p:nvPicPr>
        <p:blipFill rotWithShape="1">
          <a:blip r:embed="rId10">
            <a:alphaModFix/>
          </a:blip>
          <a:srcRect/>
          <a:stretch/>
        </p:blipFill>
        <p:spPr>
          <a:xfrm>
            <a:off x="8022663" y="1811733"/>
            <a:ext cx="2751844" cy="780379"/>
          </a:xfrm>
          <a:prstGeom prst="rect">
            <a:avLst/>
          </a:prstGeom>
          <a:noFill/>
          <a:ln>
            <a:noFill/>
          </a:ln>
        </p:spPr>
      </p:pic>
      <p:sp>
        <p:nvSpPr>
          <p:cNvPr id="1489" name="Google Shape;1489;g2552a88f8a7_23_246"/>
          <p:cNvSpPr/>
          <p:nvPr/>
        </p:nvSpPr>
        <p:spPr>
          <a:xfrm>
            <a:off x="617700" y="1425467"/>
            <a:ext cx="7150800" cy="4941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GB" sz="2800" b="0" strike="noStrike">
                <a:solidFill>
                  <a:srgbClr val="4D4948"/>
                </a:solidFill>
                <a:latin typeface="Corbel"/>
                <a:ea typeface="Corbel"/>
                <a:cs typeface="Corbel"/>
                <a:sym typeface="Corbel"/>
              </a:rPr>
              <a:t>The Data Stewardship Wizard is provided by:</a:t>
            </a:r>
            <a:endParaRPr sz="2800" b="0" strike="noStrike">
              <a:latin typeface="Arial"/>
              <a:ea typeface="Arial"/>
              <a:cs typeface="Arial"/>
              <a:sym typeface="Arial"/>
            </a:endParaRPr>
          </a:p>
        </p:txBody>
      </p:sp>
      <p:pic>
        <p:nvPicPr>
          <p:cNvPr id="1490" name="Google Shape;1490;g2552a88f8a7_23_246"/>
          <p:cNvPicPr preferRelativeResize="0"/>
          <p:nvPr/>
        </p:nvPicPr>
        <p:blipFill rotWithShape="1">
          <a:blip r:embed="rId11">
            <a:alphaModFix/>
          </a:blip>
          <a:srcRect/>
          <a:stretch/>
        </p:blipFill>
        <p:spPr>
          <a:xfrm>
            <a:off x="683561" y="1968870"/>
            <a:ext cx="3028289" cy="465780"/>
          </a:xfrm>
          <a:prstGeom prst="rect">
            <a:avLst/>
          </a:prstGeom>
          <a:noFill/>
          <a:ln>
            <a:noFill/>
          </a:ln>
        </p:spPr>
      </p:pic>
      <p:cxnSp>
        <p:nvCxnSpPr>
          <p:cNvPr id="1491" name="Google Shape;1491;g2552a88f8a7_23_246"/>
          <p:cNvCxnSpPr/>
          <p:nvPr/>
        </p:nvCxnSpPr>
        <p:spPr>
          <a:xfrm rot="10800000">
            <a:off x="10143601" y="5158333"/>
            <a:ext cx="0" cy="54030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g2552a88f8a7_23_881"/>
          <p:cNvSpPr txBox="1">
            <a:spLocks noGrp="1"/>
          </p:cNvSpPr>
          <p:nvPr>
            <p:ph type="title"/>
          </p:nvPr>
        </p:nvSpPr>
        <p:spPr>
          <a:xfrm>
            <a:off x="740567" y="472167"/>
            <a:ext cx="6569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b="1">
                <a:solidFill>
                  <a:srgbClr val="595959"/>
                </a:solidFill>
                <a:latin typeface="Corbel"/>
                <a:ea typeface="Corbel"/>
                <a:cs typeface="Corbel"/>
                <a:sym typeface="Corbel"/>
              </a:rPr>
              <a:t>Considerations</a:t>
            </a:r>
            <a:endParaRPr b="1">
              <a:solidFill>
                <a:srgbClr val="595959"/>
              </a:solidFill>
              <a:latin typeface="Corbel"/>
              <a:ea typeface="Corbel"/>
              <a:cs typeface="Corbel"/>
              <a:sym typeface="Corbel"/>
            </a:endParaRPr>
          </a:p>
        </p:txBody>
      </p:sp>
      <p:sp>
        <p:nvSpPr>
          <p:cNvPr id="1497" name="Google Shape;1497;g2552a88f8a7_23_881"/>
          <p:cNvSpPr/>
          <p:nvPr/>
        </p:nvSpPr>
        <p:spPr>
          <a:xfrm>
            <a:off x="5893510" y="1434830"/>
            <a:ext cx="5145322" cy="5149715"/>
          </a:xfrm>
          <a:custGeom>
            <a:avLst/>
            <a:gdLst/>
            <a:ahLst/>
            <a:cxnLst/>
            <a:rect l="l" t="t" r="r" b="b"/>
            <a:pathLst>
              <a:path w="142876" h="142998" fill="none" extrusionOk="0">
                <a:moveTo>
                  <a:pt x="0" y="0"/>
                </a:moveTo>
                <a:lnTo>
                  <a:pt x="142875" y="0"/>
                </a:lnTo>
                <a:lnTo>
                  <a:pt x="142875" y="142997"/>
                </a:lnTo>
                <a:lnTo>
                  <a:pt x="0" y="142997"/>
                </a:lnTo>
                <a:lnTo>
                  <a:pt x="0" y="0"/>
                </a:lnTo>
                <a:close/>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98" name="Google Shape;1498;g2552a88f8a7_23_881"/>
          <p:cNvSpPr/>
          <p:nvPr/>
        </p:nvSpPr>
        <p:spPr>
          <a:xfrm>
            <a:off x="6523779" y="4064056"/>
            <a:ext cx="1771455" cy="1771455"/>
          </a:xfrm>
          <a:custGeom>
            <a:avLst/>
            <a:gdLst/>
            <a:ahLst/>
            <a:cxnLst/>
            <a:rect l="l" t="t" r="r" b="b"/>
            <a:pathLst>
              <a:path w="49190" h="49190" fill="none" extrusionOk="0">
                <a:moveTo>
                  <a:pt x="899" y="31159"/>
                </a:moveTo>
                <a:lnTo>
                  <a:pt x="739" y="30543"/>
                </a:lnTo>
                <a:lnTo>
                  <a:pt x="468" y="29324"/>
                </a:lnTo>
                <a:lnTo>
                  <a:pt x="259" y="28092"/>
                </a:lnTo>
                <a:lnTo>
                  <a:pt x="111" y="26861"/>
                </a:lnTo>
                <a:lnTo>
                  <a:pt x="25" y="25642"/>
                </a:lnTo>
                <a:lnTo>
                  <a:pt x="0" y="24422"/>
                </a:lnTo>
                <a:lnTo>
                  <a:pt x="37" y="23215"/>
                </a:lnTo>
                <a:lnTo>
                  <a:pt x="135" y="22021"/>
                </a:lnTo>
                <a:lnTo>
                  <a:pt x="283" y="20826"/>
                </a:lnTo>
                <a:lnTo>
                  <a:pt x="505" y="19656"/>
                </a:lnTo>
                <a:lnTo>
                  <a:pt x="911" y="17920"/>
                </a:lnTo>
                <a:lnTo>
                  <a:pt x="1675" y="15678"/>
                </a:lnTo>
                <a:lnTo>
                  <a:pt x="2636" y="13523"/>
                </a:lnTo>
                <a:lnTo>
                  <a:pt x="3793" y="11466"/>
                </a:lnTo>
                <a:lnTo>
                  <a:pt x="5148" y="9533"/>
                </a:lnTo>
                <a:lnTo>
                  <a:pt x="6687" y="7735"/>
                </a:lnTo>
                <a:lnTo>
                  <a:pt x="7956" y="6478"/>
                </a:lnTo>
                <a:lnTo>
                  <a:pt x="8855" y="5690"/>
                </a:lnTo>
                <a:lnTo>
                  <a:pt x="9791" y="4951"/>
                </a:lnTo>
                <a:lnTo>
                  <a:pt x="10764" y="4249"/>
                </a:lnTo>
                <a:lnTo>
                  <a:pt x="11786" y="3597"/>
                </a:lnTo>
                <a:lnTo>
                  <a:pt x="12845" y="2993"/>
                </a:lnTo>
                <a:lnTo>
                  <a:pt x="13929" y="2427"/>
                </a:lnTo>
                <a:lnTo>
                  <a:pt x="15062" y="1922"/>
                </a:lnTo>
                <a:lnTo>
                  <a:pt x="16220" y="1466"/>
                </a:lnTo>
                <a:lnTo>
                  <a:pt x="17414" y="1072"/>
                </a:lnTo>
                <a:lnTo>
                  <a:pt x="18030" y="899"/>
                </a:lnTo>
                <a:lnTo>
                  <a:pt x="18634" y="739"/>
                </a:lnTo>
                <a:lnTo>
                  <a:pt x="19865" y="456"/>
                </a:lnTo>
                <a:lnTo>
                  <a:pt x="21097" y="247"/>
                </a:lnTo>
                <a:lnTo>
                  <a:pt x="22316" y="99"/>
                </a:lnTo>
                <a:lnTo>
                  <a:pt x="23548" y="25"/>
                </a:lnTo>
                <a:lnTo>
                  <a:pt x="24755" y="0"/>
                </a:lnTo>
                <a:lnTo>
                  <a:pt x="25974" y="37"/>
                </a:lnTo>
                <a:lnTo>
                  <a:pt x="27169" y="136"/>
                </a:lnTo>
                <a:lnTo>
                  <a:pt x="28351" y="284"/>
                </a:lnTo>
                <a:lnTo>
                  <a:pt x="29533" y="493"/>
                </a:lnTo>
                <a:lnTo>
                  <a:pt x="31257" y="912"/>
                </a:lnTo>
                <a:lnTo>
                  <a:pt x="33511" y="1663"/>
                </a:lnTo>
                <a:lnTo>
                  <a:pt x="35666" y="2624"/>
                </a:lnTo>
                <a:lnTo>
                  <a:pt x="37723" y="3794"/>
                </a:lnTo>
                <a:lnTo>
                  <a:pt x="39657" y="5148"/>
                </a:lnTo>
                <a:lnTo>
                  <a:pt x="41455" y="6675"/>
                </a:lnTo>
                <a:lnTo>
                  <a:pt x="42699" y="7956"/>
                </a:lnTo>
                <a:lnTo>
                  <a:pt x="43487" y="8855"/>
                </a:lnTo>
                <a:lnTo>
                  <a:pt x="44238" y="9791"/>
                </a:lnTo>
                <a:lnTo>
                  <a:pt x="44940" y="10764"/>
                </a:lnTo>
                <a:lnTo>
                  <a:pt x="45593" y="11786"/>
                </a:lnTo>
                <a:lnTo>
                  <a:pt x="46196" y="12833"/>
                </a:lnTo>
                <a:lnTo>
                  <a:pt x="46751" y="13929"/>
                </a:lnTo>
                <a:lnTo>
                  <a:pt x="47256" y="15050"/>
                </a:lnTo>
                <a:lnTo>
                  <a:pt x="47711" y="16220"/>
                </a:lnTo>
                <a:lnTo>
                  <a:pt x="48105" y="17415"/>
                </a:lnTo>
                <a:lnTo>
                  <a:pt x="48290" y="18018"/>
                </a:lnTo>
                <a:lnTo>
                  <a:pt x="48450" y="18634"/>
                </a:lnTo>
                <a:lnTo>
                  <a:pt x="48721" y="19866"/>
                </a:lnTo>
                <a:lnTo>
                  <a:pt x="48930" y="21097"/>
                </a:lnTo>
                <a:lnTo>
                  <a:pt x="49078" y="22316"/>
                </a:lnTo>
                <a:lnTo>
                  <a:pt x="49164" y="23536"/>
                </a:lnTo>
                <a:lnTo>
                  <a:pt x="49189" y="24755"/>
                </a:lnTo>
                <a:lnTo>
                  <a:pt x="49152" y="25962"/>
                </a:lnTo>
                <a:lnTo>
                  <a:pt x="49054" y="27169"/>
                </a:lnTo>
                <a:lnTo>
                  <a:pt x="48894" y="28351"/>
                </a:lnTo>
                <a:lnTo>
                  <a:pt x="48684" y="29521"/>
                </a:lnTo>
                <a:lnTo>
                  <a:pt x="48265" y="31258"/>
                </a:lnTo>
                <a:lnTo>
                  <a:pt x="47514" y="33511"/>
                </a:lnTo>
                <a:lnTo>
                  <a:pt x="46554" y="35667"/>
                </a:lnTo>
                <a:lnTo>
                  <a:pt x="45396" y="37711"/>
                </a:lnTo>
                <a:lnTo>
                  <a:pt x="44041" y="39657"/>
                </a:lnTo>
                <a:lnTo>
                  <a:pt x="42502" y="41455"/>
                </a:lnTo>
                <a:lnTo>
                  <a:pt x="41233" y="42699"/>
                </a:lnTo>
                <a:lnTo>
                  <a:pt x="40334" y="43487"/>
                </a:lnTo>
                <a:lnTo>
                  <a:pt x="39398" y="44238"/>
                </a:lnTo>
                <a:lnTo>
                  <a:pt x="38413" y="44928"/>
                </a:lnTo>
                <a:lnTo>
                  <a:pt x="37403" y="45593"/>
                </a:lnTo>
                <a:lnTo>
                  <a:pt x="36344" y="46196"/>
                </a:lnTo>
                <a:lnTo>
                  <a:pt x="35260" y="46751"/>
                </a:lnTo>
                <a:lnTo>
                  <a:pt x="34127" y="47256"/>
                </a:lnTo>
                <a:lnTo>
                  <a:pt x="32969" y="47711"/>
                </a:lnTo>
                <a:lnTo>
                  <a:pt x="31775" y="48105"/>
                </a:lnTo>
                <a:lnTo>
                  <a:pt x="31159" y="48278"/>
                </a:lnTo>
                <a:lnTo>
                  <a:pt x="30543" y="48450"/>
                </a:lnTo>
                <a:lnTo>
                  <a:pt x="29324" y="48721"/>
                </a:lnTo>
                <a:lnTo>
                  <a:pt x="28092" y="48931"/>
                </a:lnTo>
                <a:lnTo>
                  <a:pt x="26861" y="49078"/>
                </a:lnTo>
                <a:lnTo>
                  <a:pt x="25641" y="49165"/>
                </a:lnTo>
                <a:lnTo>
                  <a:pt x="24422" y="49189"/>
                </a:lnTo>
                <a:lnTo>
                  <a:pt x="23215" y="49152"/>
                </a:lnTo>
                <a:lnTo>
                  <a:pt x="22021" y="49054"/>
                </a:lnTo>
                <a:lnTo>
                  <a:pt x="20826" y="48894"/>
                </a:lnTo>
                <a:lnTo>
                  <a:pt x="19656" y="48684"/>
                </a:lnTo>
                <a:lnTo>
                  <a:pt x="17919" y="48265"/>
                </a:lnTo>
                <a:lnTo>
                  <a:pt x="15678" y="47514"/>
                </a:lnTo>
                <a:lnTo>
                  <a:pt x="13523" y="46554"/>
                </a:lnTo>
                <a:lnTo>
                  <a:pt x="11466" y="45396"/>
                </a:lnTo>
                <a:lnTo>
                  <a:pt x="9532" y="44041"/>
                </a:lnTo>
                <a:lnTo>
                  <a:pt x="7734" y="42502"/>
                </a:lnTo>
                <a:lnTo>
                  <a:pt x="6478" y="41233"/>
                </a:lnTo>
                <a:lnTo>
                  <a:pt x="5702" y="40334"/>
                </a:lnTo>
                <a:lnTo>
                  <a:pt x="4951" y="39398"/>
                </a:lnTo>
                <a:lnTo>
                  <a:pt x="4249" y="38413"/>
                </a:lnTo>
                <a:lnTo>
                  <a:pt x="3596" y="37403"/>
                </a:lnTo>
                <a:lnTo>
                  <a:pt x="2993" y="36344"/>
                </a:lnTo>
                <a:lnTo>
                  <a:pt x="2439" y="35248"/>
                </a:lnTo>
                <a:lnTo>
                  <a:pt x="1921" y="34127"/>
                </a:lnTo>
                <a:lnTo>
                  <a:pt x="1478" y="32969"/>
                </a:lnTo>
                <a:lnTo>
                  <a:pt x="1071" y="31775"/>
                </a:lnTo>
                <a:lnTo>
                  <a:pt x="899" y="31159"/>
                </a:lnTo>
                <a:close/>
              </a:path>
            </a:pathLst>
          </a:custGeom>
          <a:noFill/>
          <a:ln w="726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99" name="Google Shape;1499;g2552a88f8a7_23_881"/>
          <p:cNvSpPr/>
          <p:nvPr/>
        </p:nvSpPr>
        <p:spPr>
          <a:xfrm>
            <a:off x="7021411" y="2559599"/>
            <a:ext cx="1298215" cy="1359436"/>
          </a:xfrm>
          <a:custGeom>
            <a:avLst/>
            <a:gdLst/>
            <a:ahLst/>
            <a:cxnLst/>
            <a:rect l="l" t="t" r="r" b="b"/>
            <a:pathLst>
              <a:path w="36049" h="37749" fill="none" extrusionOk="0">
                <a:moveTo>
                  <a:pt x="0" y="37748"/>
                </a:moveTo>
                <a:lnTo>
                  <a:pt x="36048"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0" name="Google Shape;1500;g2552a88f8a7_23_881"/>
          <p:cNvSpPr/>
          <p:nvPr/>
        </p:nvSpPr>
        <p:spPr>
          <a:xfrm>
            <a:off x="6601820" y="3506533"/>
            <a:ext cx="851588" cy="851155"/>
          </a:xfrm>
          <a:custGeom>
            <a:avLst/>
            <a:gdLst/>
            <a:ahLst/>
            <a:cxnLst/>
            <a:rect l="l" t="t" r="r" b="b"/>
            <a:pathLst>
              <a:path w="23647" h="23635" extrusionOk="0">
                <a:moveTo>
                  <a:pt x="11824" y="1"/>
                </a:moveTo>
                <a:lnTo>
                  <a:pt x="11220" y="13"/>
                </a:lnTo>
                <a:lnTo>
                  <a:pt x="10026" y="136"/>
                </a:lnTo>
                <a:lnTo>
                  <a:pt x="8868" y="370"/>
                </a:lnTo>
                <a:lnTo>
                  <a:pt x="7759" y="715"/>
                </a:lnTo>
                <a:lnTo>
                  <a:pt x="6700" y="1158"/>
                </a:lnTo>
                <a:lnTo>
                  <a:pt x="5690" y="1712"/>
                </a:lnTo>
                <a:lnTo>
                  <a:pt x="4754" y="2341"/>
                </a:lnTo>
                <a:lnTo>
                  <a:pt x="3880" y="3067"/>
                </a:lnTo>
                <a:lnTo>
                  <a:pt x="3067" y="3868"/>
                </a:lnTo>
                <a:lnTo>
                  <a:pt x="2353" y="4742"/>
                </a:lnTo>
                <a:lnTo>
                  <a:pt x="1712" y="5690"/>
                </a:lnTo>
                <a:lnTo>
                  <a:pt x="1171" y="6688"/>
                </a:lnTo>
                <a:lnTo>
                  <a:pt x="715" y="7747"/>
                </a:lnTo>
                <a:lnTo>
                  <a:pt x="370" y="8868"/>
                </a:lnTo>
                <a:lnTo>
                  <a:pt x="136" y="10013"/>
                </a:lnTo>
                <a:lnTo>
                  <a:pt x="13" y="11208"/>
                </a:lnTo>
                <a:lnTo>
                  <a:pt x="1" y="11824"/>
                </a:lnTo>
                <a:lnTo>
                  <a:pt x="13" y="12427"/>
                </a:lnTo>
                <a:lnTo>
                  <a:pt x="136" y="13622"/>
                </a:lnTo>
                <a:lnTo>
                  <a:pt x="370" y="14779"/>
                </a:lnTo>
                <a:lnTo>
                  <a:pt x="715" y="15888"/>
                </a:lnTo>
                <a:lnTo>
                  <a:pt x="1171" y="16947"/>
                </a:lnTo>
                <a:lnTo>
                  <a:pt x="1712" y="17944"/>
                </a:lnTo>
                <a:lnTo>
                  <a:pt x="2353" y="18893"/>
                </a:lnTo>
                <a:lnTo>
                  <a:pt x="3067" y="19767"/>
                </a:lnTo>
                <a:lnTo>
                  <a:pt x="3880" y="20568"/>
                </a:lnTo>
                <a:lnTo>
                  <a:pt x="4754" y="21294"/>
                </a:lnTo>
                <a:lnTo>
                  <a:pt x="5690" y="21935"/>
                </a:lnTo>
                <a:lnTo>
                  <a:pt x="6700" y="22477"/>
                </a:lnTo>
                <a:lnTo>
                  <a:pt x="7759" y="22920"/>
                </a:lnTo>
                <a:lnTo>
                  <a:pt x="8868" y="23265"/>
                </a:lnTo>
                <a:lnTo>
                  <a:pt x="10026" y="23511"/>
                </a:lnTo>
                <a:lnTo>
                  <a:pt x="11220" y="23622"/>
                </a:lnTo>
                <a:lnTo>
                  <a:pt x="11824" y="23634"/>
                </a:lnTo>
                <a:lnTo>
                  <a:pt x="12439" y="23622"/>
                </a:lnTo>
                <a:lnTo>
                  <a:pt x="13622" y="23511"/>
                </a:lnTo>
                <a:lnTo>
                  <a:pt x="14779" y="23265"/>
                </a:lnTo>
                <a:lnTo>
                  <a:pt x="15888" y="22920"/>
                </a:lnTo>
                <a:lnTo>
                  <a:pt x="16947" y="22477"/>
                </a:lnTo>
                <a:lnTo>
                  <a:pt x="17957" y="21935"/>
                </a:lnTo>
                <a:lnTo>
                  <a:pt x="18893" y="21294"/>
                </a:lnTo>
                <a:lnTo>
                  <a:pt x="19780" y="20568"/>
                </a:lnTo>
                <a:lnTo>
                  <a:pt x="20580" y="19767"/>
                </a:lnTo>
                <a:lnTo>
                  <a:pt x="21295" y="18893"/>
                </a:lnTo>
                <a:lnTo>
                  <a:pt x="21935" y="17944"/>
                </a:lnTo>
                <a:lnTo>
                  <a:pt x="22477" y="16947"/>
                </a:lnTo>
                <a:lnTo>
                  <a:pt x="22932" y="15888"/>
                </a:lnTo>
                <a:lnTo>
                  <a:pt x="23277" y="14779"/>
                </a:lnTo>
                <a:lnTo>
                  <a:pt x="23511" y="13622"/>
                </a:lnTo>
                <a:lnTo>
                  <a:pt x="23634" y="12427"/>
                </a:lnTo>
                <a:lnTo>
                  <a:pt x="23647" y="11824"/>
                </a:lnTo>
                <a:lnTo>
                  <a:pt x="23634" y="11208"/>
                </a:lnTo>
                <a:lnTo>
                  <a:pt x="23511" y="10013"/>
                </a:lnTo>
                <a:lnTo>
                  <a:pt x="23277" y="8868"/>
                </a:lnTo>
                <a:lnTo>
                  <a:pt x="22932" y="7747"/>
                </a:lnTo>
                <a:lnTo>
                  <a:pt x="22477" y="6688"/>
                </a:lnTo>
                <a:lnTo>
                  <a:pt x="21935" y="5690"/>
                </a:lnTo>
                <a:lnTo>
                  <a:pt x="21295" y="4742"/>
                </a:lnTo>
                <a:lnTo>
                  <a:pt x="20580" y="3868"/>
                </a:lnTo>
                <a:lnTo>
                  <a:pt x="19780" y="3067"/>
                </a:lnTo>
                <a:lnTo>
                  <a:pt x="18893" y="2341"/>
                </a:lnTo>
                <a:lnTo>
                  <a:pt x="17957" y="1712"/>
                </a:lnTo>
                <a:lnTo>
                  <a:pt x="16947" y="1158"/>
                </a:lnTo>
                <a:lnTo>
                  <a:pt x="15888" y="715"/>
                </a:lnTo>
                <a:lnTo>
                  <a:pt x="14779" y="370"/>
                </a:lnTo>
                <a:lnTo>
                  <a:pt x="13622" y="136"/>
                </a:lnTo>
                <a:lnTo>
                  <a:pt x="12439"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1" name="Google Shape;1501;g2552a88f8a7_23_881"/>
          <p:cNvSpPr/>
          <p:nvPr/>
        </p:nvSpPr>
        <p:spPr>
          <a:xfrm>
            <a:off x="6684327" y="3866235"/>
            <a:ext cx="306935" cy="297643"/>
          </a:xfrm>
          <a:custGeom>
            <a:avLst/>
            <a:gdLst/>
            <a:ahLst/>
            <a:cxnLst/>
            <a:rect l="l" t="t" r="r" b="b"/>
            <a:pathLst>
              <a:path w="8523" h="8265" extrusionOk="0">
                <a:moveTo>
                  <a:pt x="4077" y="1"/>
                </a:moveTo>
                <a:lnTo>
                  <a:pt x="0" y="3350"/>
                </a:lnTo>
                <a:lnTo>
                  <a:pt x="1934" y="8264"/>
                </a:lnTo>
                <a:lnTo>
                  <a:pt x="7205" y="7944"/>
                </a:lnTo>
                <a:lnTo>
                  <a:pt x="8523" y="2833"/>
                </a:lnTo>
                <a:lnTo>
                  <a:pt x="4077" y="1"/>
                </a:lnTo>
                <a:close/>
              </a:path>
            </a:pathLst>
          </a:custGeom>
          <a:solidFill>
            <a:srgbClr val="999999"/>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2" name="Google Shape;1502;g2552a88f8a7_23_881"/>
          <p:cNvSpPr/>
          <p:nvPr/>
        </p:nvSpPr>
        <p:spPr>
          <a:xfrm>
            <a:off x="7070642" y="3970925"/>
            <a:ext cx="235990" cy="235522"/>
          </a:xfrm>
          <a:custGeom>
            <a:avLst/>
            <a:gdLst/>
            <a:ahLst/>
            <a:cxnLst/>
            <a:rect l="l" t="t" r="r" b="b"/>
            <a:pathLst>
              <a:path w="6553" h="6540" extrusionOk="0">
                <a:moveTo>
                  <a:pt x="3276" y="0"/>
                </a:moveTo>
                <a:lnTo>
                  <a:pt x="2944" y="12"/>
                </a:lnTo>
                <a:lnTo>
                  <a:pt x="2303" y="148"/>
                </a:lnTo>
                <a:lnTo>
                  <a:pt x="1712" y="394"/>
                </a:lnTo>
                <a:lnTo>
                  <a:pt x="1195" y="739"/>
                </a:lnTo>
                <a:lnTo>
                  <a:pt x="752" y="1182"/>
                </a:lnTo>
                <a:lnTo>
                  <a:pt x="394" y="1712"/>
                </a:lnTo>
                <a:lnTo>
                  <a:pt x="148" y="2303"/>
                </a:lnTo>
                <a:lnTo>
                  <a:pt x="13" y="2931"/>
                </a:lnTo>
                <a:lnTo>
                  <a:pt x="0" y="3276"/>
                </a:lnTo>
                <a:lnTo>
                  <a:pt x="13" y="3609"/>
                </a:lnTo>
                <a:lnTo>
                  <a:pt x="148" y="4249"/>
                </a:lnTo>
                <a:lnTo>
                  <a:pt x="394" y="4840"/>
                </a:lnTo>
                <a:lnTo>
                  <a:pt x="752" y="5357"/>
                </a:lnTo>
                <a:lnTo>
                  <a:pt x="1195" y="5801"/>
                </a:lnTo>
                <a:lnTo>
                  <a:pt x="1712" y="6158"/>
                </a:lnTo>
                <a:lnTo>
                  <a:pt x="2303" y="6404"/>
                </a:lnTo>
                <a:lnTo>
                  <a:pt x="2944" y="6527"/>
                </a:lnTo>
                <a:lnTo>
                  <a:pt x="3276" y="6540"/>
                </a:lnTo>
                <a:lnTo>
                  <a:pt x="3609" y="6527"/>
                </a:lnTo>
                <a:lnTo>
                  <a:pt x="4249" y="6404"/>
                </a:lnTo>
                <a:lnTo>
                  <a:pt x="4840" y="6158"/>
                </a:lnTo>
                <a:lnTo>
                  <a:pt x="5358" y="5801"/>
                </a:lnTo>
                <a:lnTo>
                  <a:pt x="5801" y="5357"/>
                </a:lnTo>
                <a:lnTo>
                  <a:pt x="6158" y="4840"/>
                </a:lnTo>
                <a:lnTo>
                  <a:pt x="6405" y="4249"/>
                </a:lnTo>
                <a:lnTo>
                  <a:pt x="6540" y="3609"/>
                </a:lnTo>
                <a:lnTo>
                  <a:pt x="6552" y="3276"/>
                </a:lnTo>
                <a:lnTo>
                  <a:pt x="6540" y="2931"/>
                </a:lnTo>
                <a:lnTo>
                  <a:pt x="6405" y="2303"/>
                </a:lnTo>
                <a:lnTo>
                  <a:pt x="6158" y="1712"/>
                </a:lnTo>
                <a:lnTo>
                  <a:pt x="5801" y="1182"/>
                </a:lnTo>
                <a:lnTo>
                  <a:pt x="5358" y="739"/>
                </a:lnTo>
                <a:lnTo>
                  <a:pt x="4840" y="394"/>
                </a:lnTo>
                <a:lnTo>
                  <a:pt x="4249" y="148"/>
                </a:lnTo>
                <a:lnTo>
                  <a:pt x="3609" y="12"/>
                </a:lnTo>
                <a:lnTo>
                  <a:pt x="3276"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3" name="Google Shape;1503;g2552a88f8a7_23_881"/>
          <p:cNvSpPr/>
          <p:nvPr/>
        </p:nvSpPr>
        <p:spPr>
          <a:xfrm>
            <a:off x="6957992" y="3618319"/>
            <a:ext cx="300740" cy="300740"/>
          </a:xfrm>
          <a:custGeom>
            <a:avLst/>
            <a:gdLst/>
            <a:ahLst/>
            <a:cxnLst/>
            <a:rect l="l" t="t" r="r" b="b"/>
            <a:pathLst>
              <a:path w="8351" h="8351" extrusionOk="0">
                <a:moveTo>
                  <a:pt x="6589" y="0"/>
                </a:moveTo>
                <a:lnTo>
                  <a:pt x="3547" y="1847"/>
                </a:lnTo>
                <a:lnTo>
                  <a:pt x="0" y="1761"/>
                </a:lnTo>
                <a:lnTo>
                  <a:pt x="1847" y="4791"/>
                </a:lnTo>
                <a:lnTo>
                  <a:pt x="1761" y="8350"/>
                </a:lnTo>
                <a:lnTo>
                  <a:pt x="4803" y="6503"/>
                </a:lnTo>
                <a:lnTo>
                  <a:pt x="8350" y="6589"/>
                </a:lnTo>
                <a:lnTo>
                  <a:pt x="6503" y="3547"/>
                </a:lnTo>
                <a:lnTo>
                  <a:pt x="6589"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4" name="Google Shape;1504;g2552a88f8a7_23_881"/>
          <p:cNvSpPr/>
          <p:nvPr/>
        </p:nvSpPr>
        <p:spPr>
          <a:xfrm>
            <a:off x="6601820" y="3506533"/>
            <a:ext cx="851588" cy="851155"/>
          </a:xfrm>
          <a:custGeom>
            <a:avLst/>
            <a:gdLst/>
            <a:ahLst/>
            <a:cxnLst/>
            <a:rect l="l" t="t" r="r" b="b"/>
            <a:pathLst>
              <a:path w="23647" h="23635" extrusionOk="0">
                <a:moveTo>
                  <a:pt x="11824" y="1"/>
                </a:moveTo>
                <a:lnTo>
                  <a:pt x="11220" y="13"/>
                </a:lnTo>
                <a:lnTo>
                  <a:pt x="10026" y="136"/>
                </a:lnTo>
                <a:lnTo>
                  <a:pt x="8868" y="370"/>
                </a:lnTo>
                <a:lnTo>
                  <a:pt x="7759" y="715"/>
                </a:lnTo>
                <a:lnTo>
                  <a:pt x="6700" y="1158"/>
                </a:lnTo>
                <a:lnTo>
                  <a:pt x="5690" y="1712"/>
                </a:lnTo>
                <a:lnTo>
                  <a:pt x="4754" y="2341"/>
                </a:lnTo>
                <a:lnTo>
                  <a:pt x="3880" y="3067"/>
                </a:lnTo>
                <a:lnTo>
                  <a:pt x="3067" y="3868"/>
                </a:lnTo>
                <a:lnTo>
                  <a:pt x="2353" y="4742"/>
                </a:lnTo>
                <a:lnTo>
                  <a:pt x="1712" y="5690"/>
                </a:lnTo>
                <a:lnTo>
                  <a:pt x="1171" y="6688"/>
                </a:lnTo>
                <a:lnTo>
                  <a:pt x="715" y="7747"/>
                </a:lnTo>
                <a:lnTo>
                  <a:pt x="370" y="8868"/>
                </a:lnTo>
                <a:lnTo>
                  <a:pt x="136" y="10013"/>
                </a:lnTo>
                <a:lnTo>
                  <a:pt x="13" y="11208"/>
                </a:lnTo>
                <a:lnTo>
                  <a:pt x="1" y="11824"/>
                </a:lnTo>
                <a:lnTo>
                  <a:pt x="13" y="12427"/>
                </a:lnTo>
                <a:lnTo>
                  <a:pt x="136" y="13622"/>
                </a:lnTo>
                <a:lnTo>
                  <a:pt x="370" y="14779"/>
                </a:lnTo>
                <a:lnTo>
                  <a:pt x="715" y="15888"/>
                </a:lnTo>
                <a:lnTo>
                  <a:pt x="1171" y="16947"/>
                </a:lnTo>
                <a:lnTo>
                  <a:pt x="1712" y="17944"/>
                </a:lnTo>
                <a:lnTo>
                  <a:pt x="2353" y="18893"/>
                </a:lnTo>
                <a:lnTo>
                  <a:pt x="3067" y="19767"/>
                </a:lnTo>
                <a:lnTo>
                  <a:pt x="3880" y="20568"/>
                </a:lnTo>
                <a:lnTo>
                  <a:pt x="4754" y="21294"/>
                </a:lnTo>
                <a:lnTo>
                  <a:pt x="5690" y="21935"/>
                </a:lnTo>
                <a:lnTo>
                  <a:pt x="6700" y="22477"/>
                </a:lnTo>
                <a:lnTo>
                  <a:pt x="7759" y="22920"/>
                </a:lnTo>
                <a:lnTo>
                  <a:pt x="8868" y="23265"/>
                </a:lnTo>
                <a:lnTo>
                  <a:pt x="10026" y="23511"/>
                </a:lnTo>
                <a:lnTo>
                  <a:pt x="11220" y="23622"/>
                </a:lnTo>
                <a:lnTo>
                  <a:pt x="11824" y="23634"/>
                </a:lnTo>
                <a:lnTo>
                  <a:pt x="12439" y="23622"/>
                </a:lnTo>
                <a:lnTo>
                  <a:pt x="13622" y="23511"/>
                </a:lnTo>
                <a:lnTo>
                  <a:pt x="14779" y="23265"/>
                </a:lnTo>
                <a:lnTo>
                  <a:pt x="15888" y="22920"/>
                </a:lnTo>
                <a:lnTo>
                  <a:pt x="16947" y="22477"/>
                </a:lnTo>
                <a:lnTo>
                  <a:pt x="17957" y="21935"/>
                </a:lnTo>
                <a:lnTo>
                  <a:pt x="18893" y="21294"/>
                </a:lnTo>
                <a:lnTo>
                  <a:pt x="19780" y="20568"/>
                </a:lnTo>
                <a:lnTo>
                  <a:pt x="20580" y="19767"/>
                </a:lnTo>
                <a:lnTo>
                  <a:pt x="21295" y="18893"/>
                </a:lnTo>
                <a:lnTo>
                  <a:pt x="21935" y="17944"/>
                </a:lnTo>
                <a:lnTo>
                  <a:pt x="22477" y="16947"/>
                </a:lnTo>
                <a:lnTo>
                  <a:pt x="22932" y="15888"/>
                </a:lnTo>
                <a:lnTo>
                  <a:pt x="23277" y="14779"/>
                </a:lnTo>
                <a:lnTo>
                  <a:pt x="23511" y="13622"/>
                </a:lnTo>
                <a:lnTo>
                  <a:pt x="23634" y="12427"/>
                </a:lnTo>
                <a:lnTo>
                  <a:pt x="23647" y="11824"/>
                </a:lnTo>
                <a:lnTo>
                  <a:pt x="23634" y="11208"/>
                </a:lnTo>
                <a:lnTo>
                  <a:pt x="23511" y="10013"/>
                </a:lnTo>
                <a:lnTo>
                  <a:pt x="23277" y="8868"/>
                </a:lnTo>
                <a:lnTo>
                  <a:pt x="22932" y="7747"/>
                </a:lnTo>
                <a:lnTo>
                  <a:pt x="22477" y="6688"/>
                </a:lnTo>
                <a:lnTo>
                  <a:pt x="21935" y="5690"/>
                </a:lnTo>
                <a:lnTo>
                  <a:pt x="21295" y="4742"/>
                </a:lnTo>
                <a:lnTo>
                  <a:pt x="20580" y="3868"/>
                </a:lnTo>
                <a:lnTo>
                  <a:pt x="19780" y="3067"/>
                </a:lnTo>
                <a:lnTo>
                  <a:pt x="18893" y="2341"/>
                </a:lnTo>
                <a:lnTo>
                  <a:pt x="17957" y="1712"/>
                </a:lnTo>
                <a:lnTo>
                  <a:pt x="16947" y="1158"/>
                </a:lnTo>
                <a:lnTo>
                  <a:pt x="15888" y="715"/>
                </a:lnTo>
                <a:lnTo>
                  <a:pt x="14779" y="370"/>
                </a:lnTo>
                <a:lnTo>
                  <a:pt x="13622" y="136"/>
                </a:lnTo>
                <a:lnTo>
                  <a:pt x="12439"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5" name="Google Shape;1505;g2552a88f8a7_23_881"/>
          <p:cNvSpPr/>
          <p:nvPr/>
        </p:nvSpPr>
        <p:spPr>
          <a:xfrm>
            <a:off x="6793879" y="3685736"/>
            <a:ext cx="413820" cy="579693"/>
          </a:xfrm>
          <a:custGeom>
            <a:avLst/>
            <a:gdLst/>
            <a:ahLst/>
            <a:cxnLst/>
            <a:rect l="l" t="t" r="r" b="b"/>
            <a:pathLst>
              <a:path w="11491" h="16097" extrusionOk="0">
                <a:moveTo>
                  <a:pt x="5752" y="2303"/>
                </a:moveTo>
                <a:lnTo>
                  <a:pt x="6097" y="2315"/>
                </a:lnTo>
                <a:lnTo>
                  <a:pt x="6712" y="2451"/>
                </a:lnTo>
                <a:lnTo>
                  <a:pt x="7254" y="2734"/>
                </a:lnTo>
                <a:lnTo>
                  <a:pt x="7722" y="3141"/>
                </a:lnTo>
                <a:lnTo>
                  <a:pt x="7919" y="3412"/>
                </a:lnTo>
                <a:lnTo>
                  <a:pt x="8104" y="3695"/>
                </a:lnTo>
                <a:lnTo>
                  <a:pt x="8387" y="4372"/>
                </a:lnTo>
                <a:lnTo>
                  <a:pt x="8572" y="5185"/>
                </a:lnTo>
                <a:lnTo>
                  <a:pt x="8671" y="6109"/>
                </a:lnTo>
                <a:lnTo>
                  <a:pt x="8671" y="6638"/>
                </a:lnTo>
                <a:lnTo>
                  <a:pt x="8671" y="7291"/>
                </a:lnTo>
                <a:lnTo>
                  <a:pt x="8671" y="7808"/>
                </a:lnTo>
                <a:lnTo>
                  <a:pt x="8572" y="8732"/>
                </a:lnTo>
                <a:lnTo>
                  <a:pt x="8375" y="9532"/>
                </a:lnTo>
                <a:lnTo>
                  <a:pt x="8092" y="10210"/>
                </a:lnTo>
                <a:lnTo>
                  <a:pt x="7919" y="10493"/>
                </a:lnTo>
                <a:lnTo>
                  <a:pt x="7722" y="10764"/>
                </a:lnTo>
                <a:lnTo>
                  <a:pt x="7267" y="11170"/>
                </a:lnTo>
                <a:lnTo>
                  <a:pt x="6725" y="11441"/>
                </a:lnTo>
                <a:lnTo>
                  <a:pt x="6109" y="11577"/>
                </a:lnTo>
                <a:lnTo>
                  <a:pt x="5764" y="11589"/>
                </a:lnTo>
                <a:lnTo>
                  <a:pt x="5419" y="11577"/>
                </a:lnTo>
                <a:lnTo>
                  <a:pt x="4791" y="11441"/>
                </a:lnTo>
                <a:lnTo>
                  <a:pt x="4237" y="11158"/>
                </a:lnTo>
                <a:lnTo>
                  <a:pt x="3781" y="10727"/>
                </a:lnTo>
                <a:lnTo>
                  <a:pt x="3584" y="10456"/>
                </a:lnTo>
                <a:lnTo>
                  <a:pt x="3399" y="10160"/>
                </a:lnTo>
                <a:lnTo>
                  <a:pt x="3116" y="9471"/>
                </a:lnTo>
                <a:lnTo>
                  <a:pt x="2919" y="8670"/>
                </a:lnTo>
                <a:lnTo>
                  <a:pt x="2821" y="7747"/>
                </a:lnTo>
                <a:lnTo>
                  <a:pt x="2821" y="7242"/>
                </a:lnTo>
                <a:lnTo>
                  <a:pt x="2821" y="6589"/>
                </a:lnTo>
                <a:lnTo>
                  <a:pt x="2833" y="6072"/>
                </a:lnTo>
                <a:lnTo>
                  <a:pt x="2931" y="5148"/>
                </a:lnTo>
                <a:lnTo>
                  <a:pt x="3116" y="4347"/>
                </a:lnTo>
                <a:lnTo>
                  <a:pt x="3412" y="3682"/>
                </a:lnTo>
                <a:lnTo>
                  <a:pt x="3584" y="3399"/>
                </a:lnTo>
                <a:lnTo>
                  <a:pt x="3781" y="3141"/>
                </a:lnTo>
                <a:lnTo>
                  <a:pt x="4249" y="2722"/>
                </a:lnTo>
                <a:lnTo>
                  <a:pt x="4779" y="2451"/>
                </a:lnTo>
                <a:lnTo>
                  <a:pt x="5407" y="2315"/>
                </a:lnTo>
                <a:lnTo>
                  <a:pt x="5752" y="2303"/>
                </a:lnTo>
                <a:close/>
                <a:moveTo>
                  <a:pt x="5752" y="0"/>
                </a:moveTo>
                <a:lnTo>
                  <a:pt x="5333" y="12"/>
                </a:lnTo>
                <a:lnTo>
                  <a:pt x="4532" y="111"/>
                </a:lnTo>
                <a:lnTo>
                  <a:pt x="3781" y="320"/>
                </a:lnTo>
                <a:lnTo>
                  <a:pt x="3079" y="628"/>
                </a:lnTo>
                <a:lnTo>
                  <a:pt x="2747" y="825"/>
                </a:lnTo>
                <a:lnTo>
                  <a:pt x="2426" y="1035"/>
                </a:lnTo>
                <a:lnTo>
                  <a:pt x="1848" y="1527"/>
                </a:lnTo>
                <a:lnTo>
                  <a:pt x="1330" y="2106"/>
                </a:lnTo>
                <a:lnTo>
                  <a:pt x="899" y="2771"/>
                </a:lnTo>
                <a:lnTo>
                  <a:pt x="715" y="3153"/>
                </a:lnTo>
                <a:lnTo>
                  <a:pt x="542" y="3535"/>
                </a:lnTo>
                <a:lnTo>
                  <a:pt x="271" y="4347"/>
                </a:lnTo>
                <a:lnTo>
                  <a:pt x="99" y="5222"/>
                </a:lnTo>
                <a:lnTo>
                  <a:pt x="13" y="6158"/>
                </a:lnTo>
                <a:lnTo>
                  <a:pt x="0" y="6651"/>
                </a:lnTo>
                <a:lnTo>
                  <a:pt x="0" y="7316"/>
                </a:lnTo>
                <a:lnTo>
                  <a:pt x="13" y="7796"/>
                </a:lnTo>
                <a:lnTo>
                  <a:pt x="99" y="8720"/>
                </a:lnTo>
                <a:lnTo>
                  <a:pt x="284" y="9582"/>
                </a:lnTo>
                <a:lnTo>
                  <a:pt x="555" y="10382"/>
                </a:lnTo>
                <a:lnTo>
                  <a:pt x="727" y="10764"/>
                </a:lnTo>
                <a:lnTo>
                  <a:pt x="924" y="11133"/>
                </a:lnTo>
                <a:lnTo>
                  <a:pt x="1355" y="11798"/>
                </a:lnTo>
                <a:lnTo>
                  <a:pt x="1860" y="12365"/>
                </a:lnTo>
                <a:lnTo>
                  <a:pt x="2451" y="12858"/>
                </a:lnTo>
                <a:lnTo>
                  <a:pt x="2771" y="13067"/>
                </a:lnTo>
                <a:lnTo>
                  <a:pt x="3104" y="13264"/>
                </a:lnTo>
                <a:lnTo>
                  <a:pt x="3806" y="13560"/>
                </a:lnTo>
                <a:lnTo>
                  <a:pt x="4557" y="13769"/>
                </a:lnTo>
                <a:lnTo>
                  <a:pt x="5345" y="13868"/>
                </a:lnTo>
                <a:lnTo>
                  <a:pt x="5764" y="13868"/>
                </a:lnTo>
                <a:lnTo>
                  <a:pt x="6294" y="13855"/>
                </a:lnTo>
                <a:lnTo>
                  <a:pt x="6786" y="13794"/>
                </a:lnTo>
                <a:lnTo>
                  <a:pt x="9656" y="16097"/>
                </a:lnTo>
                <a:lnTo>
                  <a:pt x="11429" y="14533"/>
                </a:lnTo>
                <a:lnTo>
                  <a:pt x="9188" y="12771"/>
                </a:lnTo>
                <a:lnTo>
                  <a:pt x="9459" y="12550"/>
                </a:lnTo>
                <a:lnTo>
                  <a:pt x="9939" y="12057"/>
                </a:lnTo>
                <a:lnTo>
                  <a:pt x="10358" y="11503"/>
                </a:lnTo>
                <a:lnTo>
                  <a:pt x="10727" y="10875"/>
                </a:lnTo>
                <a:lnTo>
                  <a:pt x="10887" y="10530"/>
                </a:lnTo>
                <a:lnTo>
                  <a:pt x="11035" y="10185"/>
                </a:lnTo>
                <a:lnTo>
                  <a:pt x="11257" y="9422"/>
                </a:lnTo>
                <a:lnTo>
                  <a:pt x="11417" y="8596"/>
                </a:lnTo>
                <a:lnTo>
                  <a:pt x="11491" y="7710"/>
                </a:lnTo>
                <a:lnTo>
                  <a:pt x="11491" y="7242"/>
                </a:lnTo>
                <a:lnTo>
                  <a:pt x="11491" y="6638"/>
                </a:lnTo>
                <a:lnTo>
                  <a:pt x="11491" y="6158"/>
                </a:lnTo>
                <a:lnTo>
                  <a:pt x="11392" y="5222"/>
                </a:lnTo>
                <a:lnTo>
                  <a:pt x="11220" y="4347"/>
                </a:lnTo>
                <a:lnTo>
                  <a:pt x="10949" y="3535"/>
                </a:lnTo>
                <a:lnTo>
                  <a:pt x="10777" y="3153"/>
                </a:lnTo>
                <a:lnTo>
                  <a:pt x="10592" y="2771"/>
                </a:lnTo>
                <a:lnTo>
                  <a:pt x="10161" y="2106"/>
                </a:lnTo>
                <a:lnTo>
                  <a:pt x="9644" y="1527"/>
                </a:lnTo>
                <a:lnTo>
                  <a:pt x="9065" y="1035"/>
                </a:lnTo>
                <a:lnTo>
                  <a:pt x="8744" y="825"/>
                </a:lnTo>
                <a:lnTo>
                  <a:pt x="8412" y="628"/>
                </a:lnTo>
                <a:lnTo>
                  <a:pt x="7710" y="320"/>
                </a:lnTo>
                <a:lnTo>
                  <a:pt x="6959" y="111"/>
                </a:lnTo>
                <a:lnTo>
                  <a:pt x="6170" y="12"/>
                </a:lnTo>
                <a:lnTo>
                  <a:pt x="575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6" name="Google Shape;1506;g2552a88f8a7_23_881"/>
          <p:cNvSpPr/>
          <p:nvPr/>
        </p:nvSpPr>
        <p:spPr>
          <a:xfrm>
            <a:off x="7914686" y="2337829"/>
            <a:ext cx="102492" cy="83873"/>
          </a:xfrm>
          <a:custGeom>
            <a:avLst/>
            <a:gdLst/>
            <a:ahLst/>
            <a:cxnLst/>
            <a:rect l="l" t="t" r="r" b="b"/>
            <a:pathLst>
              <a:path w="2846" h="2329" extrusionOk="0">
                <a:moveTo>
                  <a:pt x="456" y="1"/>
                </a:moveTo>
                <a:lnTo>
                  <a:pt x="0" y="456"/>
                </a:lnTo>
                <a:lnTo>
                  <a:pt x="419" y="863"/>
                </a:lnTo>
                <a:lnTo>
                  <a:pt x="173" y="1109"/>
                </a:lnTo>
                <a:lnTo>
                  <a:pt x="505" y="1442"/>
                </a:lnTo>
                <a:lnTo>
                  <a:pt x="751" y="1195"/>
                </a:lnTo>
                <a:lnTo>
                  <a:pt x="1651" y="2107"/>
                </a:lnTo>
                <a:lnTo>
                  <a:pt x="1774" y="2218"/>
                </a:lnTo>
                <a:lnTo>
                  <a:pt x="2020" y="2328"/>
                </a:lnTo>
                <a:lnTo>
                  <a:pt x="2254" y="2328"/>
                </a:lnTo>
                <a:lnTo>
                  <a:pt x="2500" y="2205"/>
                </a:lnTo>
                <a:lnTo>
                  <a:pt x="2611" y="2107"/>
                </a:lnTo>
                <a:lnTo>
                  <a:pt x="2747" y="1959"/>
                </a:lnTo>
                <a:lnTo>
                  <a:pt x="2845" y="1786"/>
                </a:lnTo>
                <a:lnTo>
                  <a:pt x="2513" y="1442"/>
                </a:lnTo>
                <a:lnTo>
                  <a:pt x="2451" y="1516"/>
                </a:lnTo>
                <a:lnTo>
                  <a:pt x="2389" y="1589"/>
                </a:lnTo>
                <a:lnTo>
                  <a:pt x="2291" y="1676"/>
                </a:lnTo>
                <a:lnTo>
                  <a:pt x="2205" y="1688"/>
                </a:lnTo>
                <a:lnTo>
                  <a:pt x="2131" y="1663"/>
                </a:lnTo>
                <a:lnTo>
                  <a:pt x="2045" y="1589"/>
                </a:lnTo>
                <a:lnTo>
                  <a:pt x="1195" y="752"/>
                </a:lnTo>
                <a:lnTo>
                  <a:pt x="1490" y="456"/>
                </a:lnTo>
                <a:lnTo>
                  <a:pt x="1158" y="124"/>
                </a:lnTo>
                <a:lnTo>
                  <a:pt x="862" y="419"/>
                </a:lnTo>
                <a:lnTo>
                  <a:pt x="45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7" name="Google Shape;1507;g2552a88f8a7_23_881"/>
          <p:cNvSpPr/>
          <p:nvPr/>
        </p:nvSpPr>
        <p:spPr>
          <a:xfrm>
            <a:off x="7978538" y="2294361"/>
            <a:ext cx="90067" cy="86538"/>
          </a:xfrm>
          <a:custGeom>
            <a:avLst/>
            <a:gdLst/>
            <a:ahLst/>
            <a:cxnLst/>
            <a:rect l="l" t="t" r="r" b="b"/>
            <a:pathLst>
              <a:path w="2501" h="2403" extrusionOk="0">
                <a:moveTo>
                  <a:pt x="998" y="555"/>
                </a:moveTo>
                <a:lnTo>
                  <a:pt x="1072" y="567"/>
                </a:lnTo>
                <a:lnTo>
                  <a:pt x="1232" y="641"/>
                </a:lnTo>
                <a:lnTo>
                  <a:pt x="1306" y="703"/>
                </a:lnTo>
                <a:lnTo>
                  <a:pt x="1343" y="740"/>
                </a:lnTo>
                <a:lnTo>
                  <a:pt x="715" y="1368"/>
                </a:lnTo>
                <a:lnTo>
                  <a:pt x="653" y="1269"/>
                </a:lnTo>
                <a:lnTo>
                  <a:pt x="567" y="1085"/>
                </a:lnTo>
                <a:lnTo>
                  <a:pt x="567" y="998"/>
                </a:lnTo>
                <a:lnTo>
                  <a:pt x="567" y="912"/>
                </a:lnTo>
                <a:lnTo>
                  <a:pt x="629" y="764"/>
                </a:lnTo>
                <a:lnTo>
                  <a:pt x="690" y="690"/>
                </a:lnTo>
                <a:lnTo>
                  <a:pt x="764" y="629"/>
                </a:lnTo>
                <a:lnTo>
                  <a:pt x="912" y="555"/>
                </a:lnTo>
                <a:close/>
                <a:moveTo>
                  <a:pt x="887" y="1"/>
                </a:moveTo>
                <a:lnTo>
                  <a:pt x="506" y="173"/>
                </a:lnTo>
                <a:lnTo>
                  <a:pt x="333" y="321"/>
                </a:lnTo>
                <a:lnTo>
                  <a:pt x="222" y="444"/>
                </a:lnTo>
                <a:lnTo>
                  <a:pt x="62" y="703"/>
                </a:lnTo>
                <a:lnTo>
                  <a:pt x="25" y="851"/>
                </a:lnTo>
                <a:lnTo>
                  <a:pt x="1" y="986"/>
                </a:lnTo>
                <a:lnTo>
                  <a:pt x="13" y="1282"/>
                </a:lnTo>
                <a:lnTo>
                  <a:pt x="62" y="1429"/>
                </a:lnTo>
                <a:lnTo>
                  <a:pt x="111" y="1577"/>
                </a:lnTo>
                <a:lnTo>
                  <a:pt x="296" y="1860"/>
                </a:lnTo>
                <a:lnTo>
                  <a:pt x="407" y="1984"/>
                </a:lnTo>
                <a:lnTo>
                  <a:pt x="456" y="2033"/>
                </a:lnTo>
                <a:lnTo>
                  <a:pt x="653" y="2205"/>
                </a:lnTo>
                <a:lnTo>
                  <a:pt x="1072" y="2390"/>
                </a:lnTo>
                <a:lnTo>
                  <a:pt x="1294" y="2402"/>
                </a:lnTo>
                <a:lnTo>
                  <a:pt x="1515" y="2390"/>
                </a:lnTo>
                <a:lnTo>
                  <a:pt x="1934" y="2193"/>
                </a:lnTo>
                <a:lnTo>
                  <a:pt x="2131" y="2021"/>
                </a:lnTo>
                <a:lnTo>
                  <a:pt x="2230" y="1922"/>
                </a:lnTo>
                <a:lnTo>
                  <a:pt x="2378" y="1688"/>
                </a:lnTo>
                <a:lnTo>
                  <a:pt x="2427" y="1565"/>
                </a:lnTo>
                <a:lnTo>
                  <a:pt x="2476" y="1442"/>
                </a:lnTo>
                <a:lnTo>
                  <a:pt x="2501" y="1183"/>
                </a:lnTo>
                <a:lnTo>
                  <a:pt x="2476" y="1060"/>
                </a:lnTo>
                <a:lnTo>
                  <a:pt x="2008" y="1035"/>
                </a:lnTo>
                <a:lnTo>
                  <a:pt x="2008" y="1035"/>
                </a:lnTo>
                <a:lnTo>
                  <a:pt x="2020" y="1208"/>
                </a:lnTo>
                <a:lnTo>
                  <a:pt x="1910" y="1503"/>
                </a:lnTo>
                <a:lnTo>
                  <a:pt x="1799" y="1639"/>
                </a:lnTo>
                <a:lnTo>
                  <a:pt x="1713" y="1713"/>
                </a:lnTo>
                <a:lnTo>
                  <a:pt x="1515" y="1799"/>
                </a:lnTo>
                <a:lnTo>
                  <a:pt x="1417" y="1811"/>
                </a:lnTo>
                <a:lnTo>
                  <a:pt x="1306" y="1811"/>
                </a:lnTo>
                <a:lnTo>
                  <a:pt x="1109" y="1750"/>
                </a:lnTo>
                <a:lnTo>
                  <a:pt x="1023" y="1676"/>
                </a:lnTo>
                <a:lnTo>
                  <a:pt x="2094" y="604"/>
                </a:lnTo>
                <a:lnTo>
                  <a:pt x="1910" y="420"/>
                </a:lnTo>
                <a:lnTo>
                  <a:pt x="1713" y="235"/>
                </a:lnTo>
                <a:lnTo>
                  <a:pt x="1294" y="25"/>
                </a:lnTo>
                <a:lnTo>
                  <a:pt x="108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8" name="Google Shape;1508;g2552a88f8a7_23_881"/>
          <p:cNvSpPr/>
          <p:nvPr/>
        </p:nvSpPr>
        <p:spPr>
          <a:xfrm>
            <a:off x="8027336" y="2193703"/>
            <a:ext cx="148155" cy="138396"/>
          </a:xfrm>
          <a:custGeom>
            <a:avLst/>
            <a:gdLst/>
            <a:ahLst/>
            <a:cxnLst/>
            <a:rect l="l" t="t" r="r" b="b"/>
            <a:pathLst>
              <a:path w="4114" h="3843" extrusionOk="0">
                <a:moveTo>
                  <a:pt x="2266" y="0"/>
                </a:moveTo>
                <a:lnTo>
                  <a:pt x="1983" y="123"/>
                </a:lnTo>
                <a:lnTo>
                  <a:pt x="1848" y="246"/>
                </a:lnTo>
                <a:lnTo>
                  <a:pt x="1700" y="419"/>
                </a:lnTo>
                <a:lnTo>
                  <a:pt x="1577" y="801"/>
                </a:lnTo>
                <a:lnTo>
                  <a:pt x="1601" y="1010"/>
                </a:lnTo>
                <a:lnTo>
                  <a:pt x="1417" y="961"/>
                </a:lnTo>
                <a:lnTo>
                  <a:pt x="1060" y="1059"/>
                </a:lnTo>
                <a:lnTo>
                  <a:pt x="899" y="1195"/>
                </a:lnTo>
                <a:lnTo>
                  <a:pt x="752" y="1355"/>
                </a:lnTo>
                <a:lnTo>
                  <a:pt x="628" y="1712"/>
                </a:lnTo>
                <a:lnTo>
                  <a:pt x="628" y="1909"/>
                </a:lnTo>
                <a:lnTo>
                  <a:pt x="431" y="1737"/>
                </a:lnTo>
                <a:lnTo>
                  <a:pt x="0" y="2155"/>
                </a:lnTo>
                <a:lnTo>
                  <a:pt x="1688" y="3843"/>
                </a:lnTo>
                <a:lnTo>
                  <a:pt x="2143" y="3387"/>
                </a:lnTo>
                <a:lnTo>
                  <a:pt x="949" y="2192"/>
                </a:lnTo>
                <a:lnTo>
                  <a:pt x="924" y="2081"/>
                </a:lnTo>
                <a:lnTo>
                  <a:pt x="986" y="1860"/>
                </a:lnTo>
                <a:lnTo>
                  <a:pt x="1072" y="1761"/>
                </a:lnTo>
                <a:lnTo>
                  <a:pt x="1133" y="1700"/>
                </a:lnTo>
                <a:lnTo>
                  <a:pt x="1269" y="1626"/>
                </a:lnTo>
                <a:lnTo>
                  <a:pt x="1330" y="1626"/>
                </a:lnTo>
                <a:lnTo>
                  <a:pt x="1454" y="1663"/>
                </a:lnTo>
                <a:lnTo>
                  <a:pt x="1601" y="1786"/>
                </a:lnTo>
                <a:lnTo>
                  <a:pt x="2673" y="2857"/>
                </a:lnTo>
                <a:lnTo>
                  <a:pt x="3129" y="2402"/>
                </a:lnTo>
                <a:lnTo>
                  <a:pt x="1959" y="1256"/>
                </a:lnTo>
                <a:lnTo>
                  <a:pt x="1922" y="1121"/>
                </a:lnTo>
                <a:lnTo>
                  <a:pt x="1959" y="887"/>
                </a:lnTo>
                <a:lnTo>
                  <a:pt x="2045" y="776"/>
                </a:lnTo>
                <a:lnTo>
                  <a:pt x="2119" y="714"/>
                </a:lnTo>
                <a:lnTo>
                  <a:pt x="2254" y="653"/>
                </a:lnTo>
                <a:lnTo>
                  <a:pt x="2316" y="641"/>
                </a:lnTo>
                <a:lnTo>
                  <a:pt x="2439" y="677"/>
                </a:lnTo>
                <a:lnTo>
                  <a:pt x="2587" y="801"/>
                </a:lnTo>
                <a:lnTo>
                  <a:pt x="3658" y="1872"/>
                </a:lnTo>
                <a:lnTo>
                  <a:pt x="4114" y="1416"/>
                </a:lnTo>
                <a:lnTo>
                  <a:pt x="3030" y="345"/>
                </a:lnTo>
                <a:lnTo>
                  <a:pt x="2870" y="197"/>
                </a:lnTo>
                <a:lnTo>
                  <a:pt x="2562" y="25"/>
                </a:lnTo>
                <a:lnTo>
                  <a:pt x="241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9" name="Google Shape;1509;g2552a88f8a7_23_881"/>
          <p:cNvSpPr/>
          <p:nvPr/>
        </p:nvSpPr>
        <p:spPr>
          <a:xfrm>
            <a:off x="8127129" y="2129816"/>
            <a:ext cx="102059" cy="126008"/>
          </a:xfrm>
          <a:custGeom>
            <a:avLst/>
            <a:gdLst/>
            <a:ahLst/>
            <a:cxnLst/>
            <a:rect l="l" t="t" r="r" b="b"/>
            <a:pathLst>
              <a:path w="2834" h="3499" extrusionOk="0">
                <a:moveTo>
                  <a:pt x="1343" y="629"/>
                </a:moveTo>
                <a:lnTo>
                  <a:pt x="1441" y="641"/>
                </a:lnTo>
                <a:lnTo>
                  <a:pt x="1552" y="678"/>
                </a:lnTo>
                <a:lnTo>
                  <a:pt x="1774" y="814"/>
                </a:lnTo>
                <a:lnTo>
                  <a:pt x="1897" y="924"/>
                </a:lnTo>
                <a:lnTo>
                  <a:pt x="2020" y="1047"/>
                </a:lnTo>
                <a:lnTo>
                  <a:pt x="2168" y="1294"/>
                </a:lnTo>
                <a:lnTo>
                  <a:pt x="2230" y="1503"/>
                </a:lnTo>
                <a:lnTo>
                  <a:pt x="2168" y="1688"/>
                </a:lnTo>
                <a:lnTo>
                  <a:pt x="2094" y="1774"/>
                </a:lnTo>
                <a:lnTo>
                  <a:pt x="1996" y="1860"/>
                </a:lnTo>
                <a:lnTo>
                  <a:pt x="1762" y="1934"/>
                </a:lnTo>
                <a:lnTo>
                  <a:pt x="1638" y="1897"/>
                </a:lnTo>
                <a:lnTo>
                  <a:pt x="949" y="1208"/>
                </a:lnTo>
                <a:lnTo>
                  <a:pt x="912" y="1084"/>
                </a:lnTo>
                <a:lnTo>
                  <a:pt x="986" y="863"/>
                </a:lnTo>
                <a:lnTo>
                  <a:pt x="1072" y="752"/>
                </a:lnTo>
                <a:lnTo>
                  <a:pt x="1158" y="690"/>
                </a:lnTo>
                <a:lnTo>
                  <a:pt x="1343" y="629"/>
                </a:lnTo>
                <a:close/>
                <a:moveTo>
                  <a:pt x="1343" y="1"/>
                </a:moveTo>
                <a:lnTo>
                  <a:pt x="986" y="136"/>
                </a:lnTo>
                <a:lnTo>
                  <a:pt x="826" y="272"/>
                </a:lnTo>
                <a:lnTo>
                  <a:pt x="702" y="407"/>
                </a:lnTo>
                <a:lnTo>
                  <a:pt x="592" y="715"/>
                </a:lnTo>
                <a:lnTo>
                  <a:pt x="592" y="900"/>
                </a:lnTo>
                <a:lnTo>
                  <a:pt x="419" y="740"/>
                </a:lnTo>
                <a:lnTo>
                  <a:pt x="0" y="1158"/>
                </a:lnTo>
                <a:lnTo>
                  <a:pt x="2328" y="3498"/>
                </a:lnTo>
                <a:lnTo>
                  <a:pt x="2784" y="3043"/>
                </a:lnTo>
                <a:lnTo>
                  <a:pt x="1983" y="2254"/>
                </a:lnTo>
                <a:lnTo>
                  <a:pt x="2156" y="2254"/>
                </a:lnTo>
                <a:lnTo>
                  <a:pt x="2451" y="2131"/>
                </a:lnTo>
                <a:lnTo>
                  <a:pt x="2574" y="2020"/>
                </a:lnTo>
                <a:lnTo>
                  <a:pt x="2710" y="1860"/>
                </a:lnTo>
                <a:lnTo>
                  <a:pt x="2833" y="1503"/>
                </a:lnTo>
                <a:lnTo>
                  <a:pt x="2821" y="1306"/>
                </a:lnTo>
                <a:lnTo>
                  <a:pt x="2784" y="1097"/>
                </a:lnTo>
                <a:lnTo>
                  <a:pt x="2550" y="703"/>
                </a:lnTo>
                <a:lnTo>
                  <a:pt x="2377" y="506"/>
                </a:lnTo>
                <a:lnTo>
                  <a:pt x="2353" y="481"/>
                </a:lnTo>
                <a:lnTo>
                  <a:pt x="2143" y="296"/>
                </a:lnTo>
                <a:lnTo>
                  <a:pt x="1749" y="62"/>
                </a:lnTo>
                <a:lnTo>
                  <a:pt x="1540" y="13"/>
                </a:lnTo>
                <a:lnTo>
                  <a:pt x="134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0" name="Google Shape;1510;g2552a88f8a7_23_881"/>
          <p:cNvSpPr/>
          <p:nvPr/>
        </p:nvSpPr>
        <p:spPr>
          <a:xfrm>
            <a:off x="8167032" y="2064163"/>
            <a:ext cx="102492" cy="102960"/>
          </a:xfrm>
          <a:custGeom>
            <a:avLst/>
            <a:gdLst/>
            <a:ahLst/>
            <a:cxnLst/>
            <a:rect l="l" t="t" r="r" b="b"/>
            <a:pathLst>
              <a:path w="2846" h="2859" extrusionOk="0">
                <a:moveTo>
                  <a:pt x="457" y="1"/>
                </a:moveTo>
                <a:lnTo>
                  <a:pt x="1" y="457"/>
                </a:lnTo>
                <a:lnTo>
                  <a:pt x="2402" y="2858"/>
                </a:lnTo>
                <a:lnTo>
                  <a:pt x="2846" y="2403"/>
                </a:lnTo>
                <a:lnTo>
                  <a:pt x="457"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1" name="Google Shape;1511;g2552a88f8a7_23_881"/>
          <p:cNvSpPr/>
          <p:nvPr/>
        </p:nvSpPr>
        <p:spPr>
          <a:xfrm>
            <a:off x="8232684" y="2038450"/>
            <a:ext cx="102059" cy="91400"/>
          </a:xfrm>
          <a:custGeom>
            <a:avLst/>
            <a:gdLst/>
            <a:ahLst/>
            <a:cxnLst/>
            <a:rect l="l" t="t" r="r" b="b"/>
            <a:pathLst>
              <a:path w="2834" h="2538" extrusionOk="0">
                <a:moveTo>
                  <a:pt x="1540" y="1060"/>
                </a:moveTo>
                <a:lnTo>
                  <a:pt x="1836" y="1355"/>
                </a:lnTo>
                <a:lnTo>
                  <a:pt x="1860" y="1466"/>
                </a:lnTo>
                <a:lnTo>
                  <a:pt x="1823" y="1602"/>
                </a:lnTo>
                <a:lnTo>
                  <a:pt x="1774" y="1725"/>
                </a:lnTo>
                <a:lnTo>
                  <a:pt x="1688" y="1823"/>
                </a:lnTo>
                <a:lnTo>
                  <a:pt x="1589" y="1910"/>
                </a:lnTo>
                <a:lnTo>
                  <a:pt x="1466" y="1934"/>
                </a:lnTo>
                <a:lnTo>
                  <a:pt x="1368" y="1922"/>
                </a:lnTo>
                <a:lnTo>
                  <a:pt x="1269" y="1848"/>
                </a:lnTo>
                <a:lnTo>
                  <a:pt x="1244" y="1823"/>
                </a:lnTo>
                <a:lnTo>
                  <a:pt x="1208" y="1762"/>
                </a:lnTo>
                <a:lnTo>
                  <a:pt x="1171" y="1626"/>
                </a:lnTo>
                <a:lnTo>
                  <a:pt x="1232" y="1392"/>
                </a:lnTo>
                <a:lnTo>
                  <a:pt x="1380" y="1232"/>
                </a:lnTo>
                <a:lnTo>
                  <a:pt x="1540" y="1060"/>
                </a:lnTo>
                <a:close/>
                <a:moveTo>
                  <a:pt x="1023" y="1"/>
                </a:moveTo>
                <a:lnTo>
                  <a:pt x="850" y="25"/>
                </a:lnTo>
                <a:lnTo>
                  <a:pt x="518" y="198"/>
                </a:lnTo>
                <a:lnTo>
                  <a:pt x="370" y="333"/>
                </a:lnTo>
                <a:lnTo>
                  <a:pt x="185" y="543"/>
                </a:lnTo>
                <a:lnTo>
                  <a:pt x="62" y="777"/>
                </a:lnTo>
                <a:lnTo>
                  <a:pt x="25" y="900"/>
                </a:lnTo>
                <a:lnTo>
                  <a:pt x="1" y="1121"/>
                </a:lnTo>
                <a:lnTo>
                  <a:pt x="1" y="1232"/>
                </a:lnTo>
                <a:lnTo>
                  <a:pt x="25" y="1331"/>
                </a:lnTo>
                <a:lnTo>
                  <a:pt x="124" y="1515"/>
                </a:lnTo>
                <a:lnTo>
                  <a:pt x="185" y="1589"/>
                </a:lnTo>
                <a:lnTo>
                  <a:pt x="641" y="1146"/>
                </a:lnTo>
                <a:lnTo>
                  <a:pt x="555" y="1047"/>
                </a:lnTo>
                <a:lnTo>
                  <a:pt x="555" y="924"/>
                </a:lnTo>
                <a:lnTo>
                  <a:pt x="579" y="813"/>
                </a:lnTo>
                <a:lnTo>
                  <a:pt x="678" y="690"/>
                </a:lnTo>
                <a:lnTo>
                  <a:pt x="740" y="641"/>
                </a:lnTo>
                <a:lnTo>
                  <a:pt x="875" y="579"/>
                </a:lnTo>
                <a:lnTo>
                  <a:pt x="937" y="579"/>
                </a:lnTo>
                <a:lnTo>
                  <a:pt x="1060" y="604"/>
                </a:lnTo>
                <a:lnTo>
                  <a:pt x="1183" y="703"/>
                </a:lnTo>
                <a:lnTo>
                  <a:pt x="1281" y="801"/>
                </a:lnTo>
                <a:lnTo>
                  <a:pt x="1072" y="1011"/>
                </a:lnTo>
                <a:lnTo>
                  <a:pt x="900" y="1195"/>
                </a:lnTo>
                <a:lnTo>
                  <a:pt x="678" y="1552"/>
                </a:lnTo>
                <a:lnTo>
                  <a:pt x="641" y="1725"/>
                </a:lnTo>
                <a:lnTo>
                  <a:pt x="629" y="1897"/>
                </a:lnTo>
                <a:lnTo>
                  <a:pt x="740" y="2193"/>
                </a:lnTo>
                <a:lnTo>
                  <a:pt x="850" y="2341"/>
                </a:lnTo>
                <a:lnTo>
                  <a:pt x="974" y="2439"/>
                </a:lnTo>
                <a:lnTo>
                  <a:pt x="1232" y="2538"/>
                </a:lnTo>
                <a:lnTo>
                  <a:pt x="1380" y="2538"/>
                </a:lnTo>
                <a:lnTo>
                  <a:pt x="1528" y="2513"/>
                </a:lnTo>
                <a:lnTo>
                  <a:pt x="1811" y="2378"/>
                </a:lnTo>
                <a:lnTo>
                  <a:pt x="1934" y="2267"/>
                </a:lnTo>
                <a:lnTo>
                  <a:pt x="2057" y="2131"/>
                </a:lnTo>
                <a:lnTo>
                  <a:pt x="2180" y="1823"/>
                </a:lnTo>
                <a:lnTo>
                  <a:pt x="2180" y="1663"/>
                </a:lnTo>
                <a:lnTo>
                  <a:pt x="2279" y="1725"/>
                </a:lnTo>
                <a:lnTo>
                  <a:pt x="2378" y="1762"/>
                </a:lnTo>
                <a:lnTo>
                  <a:pt x="2833" y="1306"/>
                </a:lnTo>
                <a:lnTo>
                  <a:pt x="2809" y="1281"/>
                </a:lnTo>
                <a:lnTo>
                  <a:pt x="2710" y="1245"/>
                </a:lnTo>
                <a:lnTo>
                  <a:pt x="2488" y="1097"/>
                </a:lnTo>
                <a:lnTo>
                  <a:pt x="2378" y="986"/>
                </a:lnTo>
                <a:lnTo>
                  <a:pt x="1639" y="259"/>
                </a:lnTo>
                <a:lnTo>
                  <a:pt x="1503" y="124"/>
                </a:lnTo>
                <a:lnTo>
                  <a:pt x="118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2" name="Google Shape;1512;g2552a88f8a7_23_881"/>
          <p:cNvSpPr/>
          <p:nvPr/>
        </p:nvSpPr>
        <p:spPr>
          <a:xfrm>
            <a:off x="8272154" y="1980360"/>
            <a:ext cx="102492" cy="83837"/>
          </a:xfrm>
          <a:custGeom>
            <a:avLst/>
            <a:gdLst/>
            <a:ahLst/>
            <a:cxnLst/>
            <a:rect l="l" t="t" r="r" b="b"/>
            <a:pathLst>
              <a:path w="2846" h="2328" extrusionOk="0">
                <a:moveTo>
                  <a:pt x="456" y="0"/>
                </a:moveTo>
                <a:lnTo>
                  <a:pt x="1" y="456"/>
                </a:lnTo>
                <a:lnTo>
                  <a:pt x="419" y="862"/>
                </a:lnTo>
                <a:lnTo>
                  <a:pt x="173" y="1109"/>
                </a:lnTo>
                <a:lnTo>
                  <a:pt x="493" y="1441"/>
                </a:lnTo>
                <a:lnTo>
                  <a:pt x="740" y="1195"/>
                </a:lnTo>
                <a:lnTo>
                  <a:pt x="1651" y="2106"/>
                </a:lnTo>
                <a:lnTo>
                  <a:pt x="1774" y="2217"/>
                </a:lnTo>
                <a:lnTo>
                  <a:pt x="2020" y="2328"/>
                </a:lnTo>
                <a:lnTo>
                  <a:pt x="2254" y="2328"/>
                </a:lnTo>
                <a:lnTo>
                  <a:pt x="2501" y="2217"/>
                </a:lnTo>
                <a:lnTo>
                  <a:pt x="2612" y="2106"/>
                </a:lnTo>
                <a:lnTo>
                  <a:pt x="2747" y="1958"/>
                </a:lnTo>
                <a:lnTo>
                  <a:pt x="2846" y="1786"/>
                </a:lnTo>
                <a:lnTo>
                  <a:pt x="2513" y="1454"/>
                </a:lnTo>
                <a:lnTo>
                  <a:pt x="2452" y="1515"/>
                </a:lnTo>
                <a:lnTo>
                  <a:pt x="2390" y="1589"/>
                </a:lnTo>
                <a:lnTo>
                  <a:pt x="2291" y="1675"/>
                </a:lnTo>
                <a:lnTo>
                  <a:pt x="2205" y="1688"/>
                </a:lnTo>
                <a:lnTo>
                  <a:pt x="2131" y="1663"/>
                </a:lnTo>
                <a:lnTo>
                  <a:pt x="2033" y="1589"/>
                </a:lnTo>
                <a:lnTo>
                  <a:pt x="1195" y="752"/>
                </a:lnTo>
                <a:lnTo>
                  <a:pt x="1479" y="456"/>
                </a:lnTo>
                <a:lnTo>
                  <a:pt x="1158" y="123"/>
                </a:lnTo>
                <a:lnTo>
                  <a:pt x="863" y="419"/>
                </a:lnTo>
                <a:lnTo>
                  <a:pt x="45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3" name="Google Shape;1513;g2552a88f8a7_23_881"/>
          <p:cNvSpPr/>
          <p:nvPr/>
        </p:nvSpPr>
        <p:spPr>
          <a:xfrm>
            <a:off x="8336042" y="1936892"/>
            <a:ext cx="90067" cy="86502"/>
          </a:xfrm>
          <a:custGeom>
            <a:avLst/>
            <a:gdLst/>
            <a:ahLst/>
            <a:cxnLst/>
            <a:rect l="l" t="t" r="r" b="b"/>
            <a:pathLst>
              <a:path w="2501" h="2402" extrusionOk="0">
                <a:moveTo>
                  <a:pt x="998" y="555"/>
                </a:moveTo>
                <a:lnTo>
                  <a:pt x="1072" y="567"/>
                </a:lnTo>
                <a:lnTo>
                  <a:pt x="1232" y="641"/>
                </a:lnTo>
                <a:lnTo>
                  <a:pt x="1306" y="702"/>
                </a:lnTo>
                <a:lnTo>
                  <a:pt x="1343" y="739"/>
                </a:lnTo>
                <a:lnTo>
                  <a:pt x="714" y="1367"/>
                </a:lnTo>
                <a:lnTo>
                  <a:pt x="653" y="1269"/>
                </a:lnTo>
                <a:lnTo>
                  <a:pt x="567" y="1084"/>
                </a:lnTo>
                <a:lnTo>
                  <a:pt x="567" y="998"/>
                </a:lnTo>
                <a:lnTo>
                  <a:pt x="567" y="912"/>
                </a:lnTo>
                <a:lnTo>
                  <a:pt x="628" y="764"/>
                </a:lnTo>
                <a:lnTo>
                  <a:pt x="690" y="690"/>
                </a:lnTo>
                <a:lnTo>
                  <a:pt x="764" y="628"/>
                </a:lnTo>
                <a:lnTo>
                  <a:pt x="912" y="555"/>
                </a:lnTo>
                <a:close/>
                <a:moveTo>
                  <a:pt x="887" y="0"/>
                </a:moveTo>
                <a:lnTo>
                  <a:pt x="505" y="173"/>
                </a:lnTo>
                <a:lnTo>
                  <a:pt x="320" y="333"/>
                </a:lnTo>
                <a:lnTo>
                  <a:pt x="222" y="444"/>
                </a:lnTo>
                <a:lnTo>
                  <a:pt x="62" y="702"/>
                </a:lnTo>
                <a:lnTo>
                  <a:pt x="25" y="850"/>
                </a:lnTo>
                <a:lnTo>
                  <a:pt x="0" y="998"/>
                </a:lnTo>
                <a:lnTo>
                  <a:pt x="12" y="1281"/>
                </a:lnTo>
                <a:lnTo>
                  <a:pt x="49" y="1429"/>
                </a:lnTo>
                <a:lnTo>
                  <a:pt x="111" y="1577"/>
                </a:lnTo>
                <a:lnTo>
                  <a:pt x="296" y="1860"/>
                </a:lnTo>
                <a:lnTo>
                  <a:pt x="407" y="1983"/>
                </a:lnTo>
                <a:lnTo>
                  <a:pt x="456" y="2032"/>
                </a:lnTo>
                <a:lnTo>
                  <a:pt x="653" y="2205"/>
                </a:lnTo>
                <a:lnTo>
                  <a:pt x="1072" y="2390"/>
                </a:lnTo>
                <a:lnTo>
                  <a:pt x="1293" y="2402"/>
                </a:lnTo>
                <a:lnTo>
                  <a:pt x="1515" y="2390"/>
                </a:lnTo>
                <a:lnTo>
                  <a:pt x="1934" y="2193"/>
                </a:lnTo>
                <a:lnTo>
                  <a:pt x="2131" y="2032"/>
                </a:lnTo>
                <a:lnTo>
                  <a:pt x="2229" y="1922"/>
                </a:lnTo>
                <a:lnTo>
                  <a:pt x="2377" y="1688"/>
                </a:lnTo>
                <a:lnTo>
                  <a:pt x="2426" y="1564"/>
                </a:lnTo>
                <a:lnTo>
                  <a:pt x="2476" y="1441"/>
                </a:lnTo>
                <a:lnTo>
                  <a:pt x="2500" y="1183"/>
                </a:lnTo>
                <a:lnTo>
                  <a:pt x="2476" y="1059"/>
                </a:lnTo>
                <a:lnTo>
                  <a:pt x="2008" y="1035"/>
                </a:lnTo>
                <a:lnTo>
                  <a:pt x="2020" y="1207"/>
                </a:lnTo>
                <a:lnTo>
                  <a:pt x="1909" y="1503"/>
                </a:lnTo>
                <a:lnTo>
                  <a:pt x="1786" y="1638"/>
                </a:lnTo>
                <a:lnTo>
                  <a:pt x="1712" y="1712"/>
                </a:lnTo>
                <a:lnTo>
                  <a:pt x="1515" y="1798"/>
                </a:lnTo>
                <a:lnTo>
                  <a:pt x="1416" y="1811"/>
                </a:lnTo>
                <a:lnTo>
                  <a:pt x="1306" y="1811"/>
                </a:lnTo>
                <a:lnTo>
                  <a:pt x="1109" y="1749"/>
                </a:lnTo>
                <a:lnTo>
                  <a:pt x="1022" y="1675"/>
                </a:lnTo>
                <a:lnTo>
                  <a:pt x="2094" y="604"/>
                </a:lnTo>
                <a:lnTo>
                  <a:pt x="1909" y="419"/>
                </a:lnTo>
                <a:lnTo>
                  <a:pt x="1712" y="234"/>
                </a:lnTo>
                <a:lnTo>
                  <a:pt x="1293" y="25"/>
                </a:lnTo>
                <a:lnTo>
                  <a:pt x="108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4" name="Google Shape;1514;g2552a88f8a7_23_881"/>
          <p:cNvSpPr/>
          <p:nvPr/>
        </p:nvSpPr>
        <p:spPr>
          <a:xfrm>
            <a:off x="8876710" y="2311683"/>
            <a:ext cx="92264" cy="117113"/>
          </a:xfrm>
          <a:custGeom>
            <a:avLst/>
            <a:gdLst/>
            <a:ahLst/>
            <a:cxnLst/>
            <a:rect l="l" t="t" r="r" b="b"/>
            <a:pathLst>
              <a:path w="2562" h="3252" extrusionOk="0">
                <a:moveTo>
                  <a:pt x="554" y="0"/>
                </a:moveTo>
                <a:lnTo>
                  <a:pt x="406" y="99"/>
                </a:lnTo>
                <a:lnTo>
                  <a:pt x="296" y="197"/>
                </a:lnTo>
                <a:lnTo>
                  <a:pt x="160" y="345"/>
                </a:lnTo>
                <a:lnTo>
                  <a:pt x="12" y="653"/>
                </a:lnTo>
                <a:lnTo>
                  <a:pt x="0" y="813"/>
                </a:lnTo>
                <a:lnTo>
                  <a:pt x="12" y="973"/>
                </a:lnTo>
                <a:lnTo>
                  <a:pt x="148" y="1269"/>
                </a:lnTo>
                <a:lnTo>
                  <a:pt x="271" y="1416"/>
                </a:lnTo>
                <a:lnTo>
                  <a:pt x="419" y="1564"/>
                </a:lnTo>
                <a:lnTo>
                  <a:pt x="172" y="1811"/>
                </a:lnTo>
                <a:lnTo>
                  <a:pt x="505" y="2143"/>
                </a:lnTo>
                <a:lnTo>
                  <a:pt x="751" y="1884"/>
                </a:lnTo>
                <a:lnTo>
                  <a:pt x="2106" y="3251"/>
                </a:lnTo>
                <a:lnTo>
                  <a:pt x="2562" y="2796"/>
                </a:lnTo>
                <a:lnTo>
                  <a:pt x="1207" y="1441"/>
                </a:lnTo>
                <a:lnTo>
                  <a:pt x="1540" y="1109"/>
                </a:lnTo>
                <a:lnTo>
                  <a:pt x="1207" y="776"/>
                </a:lnTo>
                <a:lnTo>
                  <a:pt x="874" y="1109"/>
                </a:lnTo>
                <a:lnTo>
                  <a:pt x="739" y="973"/>
                </a:lnTo>
                <a:lnTo>
                  <a:pt x="640" y="850"/>
                </a:lnTo>
                <a:lnTo>
                  <a:pt x="640" y="604"/>
                </a:lnTo>
                <a:lnTo>
                  <a:pt x="751" y="480"/>
                </a:lnTo>
                <a:lnTo>
                  <a:pt x="838" y="407"/>
                </a:lnTo>
                <a:lnTo>
                  <a:pt x="899" y="357"/>
                </a:lnTo>
                <a:lnTo>
                  <a:pt x="55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5" name="Google Shape;1515;g2552a88f8a7_23_881"/>
          <p:cNvSpPr/>
          <p:nvPr/>
        </p:nvSpPr>
        <p:spPr>
          <a:xfrm>
            <a:off x="8941462" y="2291263"/>
            <a:ext cx="87834" cy="87871"/>
          </a:xfrm>
          <a:custGeom>
            <a:avLst/>
            <a:gdLst/>
            <a:ahLst/>
            <a:cxnLst/>
            <a:rect l="l" t="t" r="r" b="b"/>
            <a:pathLst>
              <a:path w="2439" h="2440" extrusionOk="0">
                <a:moveTo>
                  <a:pt x="985" y="567"/>
                </a:moveTo>
                <a:lnTo>
                  <a:pt x="1096" y="579"/>
                </a:lnTo>
                <a:lnTo>
                  <a:pt x="1207" y="604"/>
                </a:lnTo>
                <a:lnTo>
                  <a:pt x="1429" y="752"/>
                </a:lnTo>
                <a:lnTo>
                  <a:pt x="1552" y="850"/>
                </a:lnTo>
                <a:lnTo>
                  <a:pt x="1675" y="986"/>
                </a:lnTo>
                <a:lnTo>
                  <a:pt x="1835" y="1232"/>
                </a:lnTo>
                <a:lnTo>
                  <a:pt x="1860" y="1355"/>
                </a:lnTo>
                <a:lnTo>
                  <a:pt x="1872" y="1454"/>
                </a:lnTo>
                <a:lnTo>
                  <a:pt x="1798" y="1651"/>
                </a:lnTo>
                <a:lnTo>
                  <a:pt x="1724" y="1725"/>
                </a:lnTo>
                <a:lnTo>
                  <a:pt x="1638" y="1811"/>
                </a:lnTo>
                <a:lnTo>
                  <a:pt x="1453" y="1873"/>
                </a:lnTo>
                <a:lnTo>
                  <a:pt x="1343" y="1860"/>
                </a:lnTo>
                <a:lnTo>
                  <a:pt x="1232" y="1836"/>
                </a:lnTo>
                <a:lnTo>
                  <a:pt x="998" y="1700"/>
                </a:lnTo>
                <a:lnTo>
                  <a:pt x="887" y="1589"/>
                </a:lnTo>
                <a:lnTo>
                  <a:pt x="764" y="1454"/>
                </a:lnTo>
                <a:lnTo>
                  <a:pt x="604" y="1208"/>
                </a:lnTo>
                <a:lnTo>
                  <a:pt x="579" y="1097"/>
                </a:lnTo>
                <a:lnTo>
                  <a:pt x="567" y="986"/>
                </a:lnTo>
                <a:lnTo>
                  <a:pt x="628" y="801"/>
                </a:lnTo>
                <a:lnTo>
                  <a:pt x="702" y="715"/>
                </a:lnTo>
                <a:lnTo>
                  <a:pt x="788" y="641"/>
                </a:lnTo>
                <a:lnTo>
                  <a:pt x="985" y="567"/>
                </a:lnTo>
                <a:close/>
                <a:moveTo>
                  <a:pt x="1109" y="1"/>
                </a:moveTo>
                <a:lnTo>
                  <a:pt x="899" y="13"/>
                </a:lnTo>
                <a:lnTo>
                  <a:pt x="517" y="185"/>
                </a:lnTo>
                <a:lnTo>
                  <a:pt x="333" y="345"/>
                </a:lnTo>
                <a:lnTo>
                  <a:pt x="222" y="469"/>
                </a:lnTo>
                <a:lnTo>
                  <a:pt x="74" y="740"/>
                </a:lnTo>
                <a:lnTo>
                  <a:pt x="25" y="875"/>
                </a:lnTo>
                <a:lnTo>
                  <a:pt x="0" y="1023"/>
                </a:lnTo>
                <a:lnTo>
                  <a:pt x="12" y="1318"/>
                </a:lnTo>
                <a:lnTo>
                  <a:pt x="49" y="1454"/>
                </a:lnTo>
                <a:lnTo>
                  <a:pt x="111" y="1602"/>
                </a:lnTo>
                <a:lnTo>
                  <a:pt x="283" y="1873"/>
                </a:lnTo>
                <a:lnTo>
                  <a:pt x="407" y="2008"/>
                </a:lnTo>
                <a:lnTo>
                  <a:pt x="419" y="2020"/>
                </a:lnTo>
                <a:lnTo>
                  <a:pt x="628" y="2205"/>
                </a:lnTo>
                <a:lnTo>
                  <a:pt x="1047" y="2414"/>
                </a:lnTo>
                <a:lnTo>
                  <a:pt x="1269" y="2439"/>
                </a:lnTo>
                <a:lnTo>
                  <a:pt x="1503" y="2439"/>
                </a:lnTo>
                <a:lnTo>
                  <a:pt x="1909" y="2254"/>
                </a:lnTo>
                <a:lnTo>
                  <a:pt x="2094" y="2094"/>
                </a:lnTo>
                <a:lnTo>
                  <a:pt x="2254" y="1910"/>
                </a:lnTo>
                <a:lnTo>
                  <a:pt x="2426" y="1503"/>
                </a:lnTo>
                <a:lnTo>
                  <a:pt x="2439" y="1281"/>
                </a:lnTo>
                <a:lnTo>
                  <a:pt x="2414" y="1060"/>
                </a:lnTo>
                <a:lnTo>
                  <a:pt x="2205" y="629"/>
                </a:lnTo>
                <a:lnTo>
                  <a:pt x="2032" y="432"/>
                </a:lnTo>
                <a:lnTo>
                  <a:pt x="1909" y="321"/>
                </a:lnTo>
                <a:lnTo>
                  <a:pt x="1724" y="173"/>
                </a:lnTo>
                <a:lnTo>
                  <a:pt x="1318" y="13"/>
                </a:lnTo>
                <a:lnTo>
                  <a:pt x="11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6" name="Google Shape;1516;g2552a88f8a7_23_881"/>
          <p:cNvSpPr/>
          <p:nvPr/>
        </p:nvSpPr>
        <p:spPr>
          <a:xfrm>
            <a:off x="8993790" y="2231373"/>
            <a:ext cx="76779" cy="95397"/>
          </a:xfrm>
          <a:custGeom>
            <a:avLst/>
            <a:gdLst/>
            <a:ahLst/>
            <a:cxnLst/>
            <a:rect l="l" t="t" r="r" b="b"/>
            <a:pathLst>
              <a:path w="2132" h="2649" extrusionOk="0">
                <a:moveTo>
                  <a:pt x="936" y="1"/>
                </a:moveTo>
                <a:lnTo>
                  <a:pt x="850" y="50"/>
                </a:lnTo>
                <a:lnTo>
                  <a:pt x="776" y="112"/>
                </a:lnTo>
                <a:lnTo>
                  <a:pt x="678" y="247"/>
                </a:lnTo>
                <a:lnTo>
                  <a:pt x="604" y="543"/>
                </a:lnTo>
                <a:lnTo>
                  <a:pt x="641" y="728"/>
                </a:lnTo>
                <a:lnTo>
                  <a:pt x="419" y="543"/>
                </a:lnTo>
                <a:lnTo>
                  <a:pt x="0" y="962"/>
                </a:lnTo>
                <a:lnTo>
                  <a:pt x="1688" y="2649"/>
                </a:lnTo>
                <a:lnTo>
                  <a:pt x="2131" y="2193"/>
                </a:lnTo>
                <a:lnTo>
                  <a:pt x="1035" y="1097"/>
                </a:lnTo>
                <a:lnTo>
                  <a:pt x="998" y="974"/>
                </a:lnTo>
                <a:lnTo>
                  <a:pt x="1084" y="715"/>
                </a:lnTo>
                <a:lnTo>
                  <a:pt x="1195" y="592"/>
                </a:lnTo>
                <a:lnTo>
                  <a:pt x="1269" y="518"/>
                </a:lnTo>
                <a:lnTo>
                  <a:pt x="1367" y="432"/>
                </a:lnTo>
                <a:lnTo>
                  <a:pt x="93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7" name="Google Shape;1517;g2552a88f8a7_23_881"/>
          <p:cNvSpPr/>
          <p:nvPr/>
        </p:nvSpPr>
        <p:spPr>
          <a:xfrm>
            <a:off x="9035493" y="2146238"/>
            <a:ext cx="148155" cy="138396"/>
          </a:xfrm>
          <a:custGeom>
            <a:avLst/>
            <a:gdLst/>
            <a:ahLst/>
            <a:cxnLst/>
            <a:rect l="l" t="t" r="r" b="b"/>
            <a:pathLst>
              <a:path w="4114" h="3843" extrusionOk="0">
                <a:moveTo>
                  <a:pt x="2266" y="0"/>
                </a:moveTo>
                <a:lnTo>
                  <a:pt x="1983" y="136"/>
                </a:lnTo>
                <a:lnTo>
                  <a:pt x="1847" y="259"/>
                </a:lnTo>
                <a:lnTo>
                  <a:pt x="1700" y="419"/>
                </a:lnTo>
                <a:lnTo>
                  <a:pt x="1577" y="801"/>
                </a:lnTo>
                <a:lnTo>
                  <a:pt x="1601" y="1023"/>
                </a:lnTo>
                <a:lnTo>
                  <a:pt x="1404" y="973"/>
                </a:lnTo>
                <a:lnTo>
                  <a:pt x="1059" y="1059"/>
                </a:lnTo>
                <a:lnTo>
                  <a:pt x="887" y="1207"/>
                </a:lnTo>
                <a:lnTo>
                  <a:pt x="751" y="1367"/>
                </a:lnTo>
                <a:lnTo>
                  <a:pt x="616" y="1712"/>
                </a:lnTo>
                <a:lnTo>
                  <a:pt x="628" y="1909"/>
                </a:lnTo>
                <a:lnTo>
                  <a:pt x="431" y="1737"/>
                </a:lnTo>
                <a:lnTo>
                  <a:pt x="0" y="2168"/>
                </a:lnTo>
                <a:lnTo>
                  <a:pt x="1687" y="3843"/>
                </a:lnTo>
                <a:lnTo>
                  <a:pt x="2143" y="3399"/>
                </a:lnTo>
                <a:lnTo>
                  <a:pt x="948" y="2205"/>
                </a:lnTo>
                <a:lnTo>
                  <a:pt x="924" y="2082"/>
                </a:lnTo>
                <a:lnTo>
                  <a:pt x="985" y="1872"/>
                </a:lnTo>
                <a:lnTo>
                  <a:pt x="1072" y="1774"/>
                </a:lnTo>
                <a:lnTo>
                  <a:pt x="1133" y="1700"/>
                </a:lnTo>
                <a:lnTo>
                  <a:pt x="1269" y="1638"/>
                </a:lnTo>
                <a:lnTo>
                  <a:pt x="1330" y="1638"/>
                </a:lnTo>
                <a:lnTo>
                  <a:pt x="1453" y="1663"/>
                </a:lnTo>
                <a:lnTo>
                  <a:pt x="1601" y="1798"/>
                </a:lnTo>
                <a:lnTo>
                  <a:pt x="2673" y="2870"/>
                </a:lnTo>
                <a:lnTo>
                  <a:pt x="3128" y="2414"/>
                </a:lnTo>
                <a:lnTo>
                  <a:pt x="1958" y="1257"/>
                </a:lnTo>
                <a:lnTo>
                  <a:pt x="1921" y="1121"/>
                </a:lnTo>
                <a:lnTo>
                  <a:pt x="1958" y="887"/>
                </a:lnTo>
                <a:lnTo>
                  <a:pt x="2045" y="789"/>
                </a:lnTo>
                <a:lnTo>
                  <a:pt x="2118" y="715"/>
                </a:lnTo>
                <a:lnTo>
                  <a:pt x="2254" y="653"/>
                </a:lnTo>
                <a:lnTo>
                  <a:pt x="2315" y="653"/>
                </a:lnTo>
                <a:lnTo>
                  <a:pt x="2439" y="690"/>
                </a:lnTo>
                <a:lnTo>
                  <a:pt x="2574" y="801"/>
                </a:lnTo>
                <a:lnTo>
                  <a:pt x="3658" y="1885"/>
                </a:lnTo>
                <a:lnTo>
                  <a:pt x="4114" y="1429"/>
                </a:lnTo>
                <a:lnTo>
                  <a:pt x="3030" y="358"/>
                </a:lnTo>
                <a:lnTo>
                  <a:pt x="2870" y="210"/>
                </a:lnTo>
                <a:lnTo>
                  <a:pt x="2562" y="37"/>
                </a:lnTo>
                <a:lnTo>
                  <a:pt x="2414" y="13"/>
                </a:lnTo>
                <a:lnTo>
                  <a:pt x="226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8" name="Google Shape;1518;g2552a88f8a7_23_881"/>
          <p:cNvSpPr/>
          <p:nvPr/>
        </p:nvSpPr>
        <p:spPr>
          <a:xfrm>
            <a:off x="9145478" y="2086348"/>
            <a:ext cx="102023" cy="91400"/>
          </a:xfrm>
          <a:custGeom>
            <a:avLst/>
            <a:gdLst/>
            <a:ahLst/>
            <a:cxnLst/>
            <a:rect l="l" t="t" r="r" b="b"/>
            <a:pathLst>
              <a:path w="2833" h="2538" extrusionOk="0">
                <a:moveTo>
                  <a:pt x="1552" y="1072"/>
                </a:moveTo>
                <a:lnTo>
                  <a:pt x="1835" y="1355"/>
                </a:lnTo>
                <a:lnTo>
                  <a:pt x="1860" y="1479"/>
                </a:lnTo>
                <a:lnTo>
                  <a:pt x="1835" y="1602"/>
                </a:lnTo>
                <a:lnTo>
                  <a:pt x="1786" y="1725"/>
                </a:lnTo>
                <a:lnTo>
                  <a:pt x="1688" y="1823"/>
                </a:lnTo>
                <a:lnTo>
                  <a:pt x="1589" y="1910"/>
                </a:lnTo>
                <a:lnTo>
                  <a:pt x="1478" y="1934"/>
                </a:lnTo>
                <a:lnTo>
                  <a:pt x="1367" y="1922"/>
                </a:lnTo>
                <a:lnTo>
                  <a:pt x="1281" y="1860"/>
                </a:lnTo>
                <a:lnTo>
                  <a:pt x="1257" y="1823"/>
                </a:lnTo>
                <a:lnTo>
                  <a:pt x="1207" y="1762"/>
                </a:lnTo>
                <a:lnTo>
                  <a:pt x="1170" y="1626"/>
                </a:lnTo>
                <a:lnTo>
                  <a:pt x="1232" y="1405"/>
                </a:lnTo>
                <a:lnTo>
                  <a:pt x="1380" y="1232"/>
                </a:lnTo>
                <a:lnTo>
                  <a:pt x="1552" y="1072"/>
                </a:lnTo>
                <a:close/>
                <a:moveTo>
                  <a:pt x="1023" y="1"/>
                </a:moveTo>
                <a:lnTo>
                  <a:pt x="850" y="25"/>
                </a:lnTo>
                <a:lnTo>
                  <a:pt x="530" y="198"/>
                </a:lnTo>
                <a:lnTo>
                  <a:pt x="370" y="346"/>
                </a:lnTo>
                <a:lnTo>
                  <a:pt x="185" y="555"/>
                </a:lnTo>
                <a:lnTo>
                  <a:pt x="74" y="789"/>
                </a:lnTo>
                <a:lnTo>
                  <a:pt x="25" y="900"/>
                </a:lnTo>
                <a:lnTo>
                  <a:pt x="0" y="1121"/>
                </a:lnTo>
                <a:lnTo>
                  <a:pt x="13" y="1232"/>
                </a:lnTo>
                <a:lnTo>
                  <a:pt x="25" y="1343"/>
                </a:lnTo>
                <a:lnTo>
                  <a:pt x="124" y="1516"/>
                </a:lnTo>
                <a:lnTo>
                  <a:pt x="185" y="1602"/>
                </a:lnTo>
                <a:lnTo>
                  <a:pt x="641" y="1146"/>
                </a:lnTo>
                <a:lnTo>
                  <a:pt x="567" y="1048"/>
                </a:lnTo>
                <a:lnTo>
                  <a:pt x="555" y="937"/>
                </a:lnTo>
                <a:lnTo>
                  <a:pt x="579" y="814"/>
                </a:lnTo>
                <a:lnTo>
                  <a:pt x="678" y="703"/>
                </a:lnTo>
                <a:lnTo>
                  <a:pt x="739" y="641"/>
                </a:lnTo>
                <a:lnTo>
                  <a:pt x="875" y="580"/>
                </a:lnTo>
                <a:lnTo>
                  <a:pt x="936" y="580"/>
                </a:lnTo>
                <a:lnTo>
                  <a:pt x="1072" y="604"/>
                </a:lnTo>
                <a:lnTo>
                  <a:pt x="1183" y="703"/>
                </a:lnTo>
                <a:lnTo>
                  <a:pt x="1281" y="801"/>
                </a:lnTo>
                <a:lnTo>
                  <a:pt x="1072" y="1011"/>
                </a:lnTo>
                <a:lnTo>
                  <a:pt x="899" y="1195"/>
                </a:lnTo>
                <a:lnTo>
                  <a:pt x="690" y="1553"/>
                </a:lnTo>
                <a:lnTo>
                  <a:pt x="641" y="1725"/>
                </a:lnTo>
                <a:lnTo>
                  <a:pt x="628" y="1897"/>
                </a:lnTo>
                <a:lnTo>
                  <a:pt x="739" y="2205"/>
                </a:lnTo>
                <a:lnTo>
                  <a:pt x="862" y="2341"/>
                </a:lnTo>
                <a:lnTo>
                  <a:pt x="973" y="2439"/>
                </a:lnTo>
                <a:lnTo>
                  <a:pt x="1232" y="2538"/>
                </a:lnTo>
                <a:lnTo>
                  <a:pt x="1380" y="2538"/>
                </a:lnTo>
                <a:lnTo>
                  <a:pt x="1540" y="2525"/>
                </a:lnTo>
                <a:lnTo>
                  <a:pt x="1811" y="2390"/>
                </a:lnTo>
                <a:lnTo>
                  <a:pt x="1934" y="2267"/>
                </a:lnTo>
                <a:lnTo>
                  <a:pt x="2057" y="2131"/>
                </a:lnTo>
                <a:lnTo>
                  <a:pt x="2180" y="1836"/>
                </a:lnTo>
                <a:lnTo>
                  <a:pt x="2180" y="1663"/>
                </a:lnTo>
                <a:lnTo>
                  <a:pt x="2279" y="1737"/>
                </a:lnTo>
                <a:lnTo>
                  <a:pt x="2377" y="1774"/>
                </a:lnTo>
                <a:lnTo>
                  <a:pt x="2833" y="1319"/>
                </a:lnTo>
                <a:lnTo>
                  <a:pt x="2808" y="1294"/>
                </a:lnTo>
                <a:lnTo>
                  <a:pt x="2710" y="1257"/>
                </a:lnTo>
                <a:lnTo>
                  <a:pt x="2500" y="1109"/>
                </a:lnTo>
                <a:lnTo>
                  <a:pt x="2377" y="986"/>
                </a:lnTo>
                <a:lnTo>
                  <a:pt x="1651" y="259"/>
                </a:lnTo>
                <a:lnTo>
                  <a:pt x="1503" y="136"/>
                </a:lnTo>
                <a:lnTo>
                  <a:pt x="118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9" name="Google Shape;1519;g2552a88f8a7_23_881"/>
          <p:cNvSpPr/>
          <p:nvPr/>
        </p:nvSpPr>
        <p:spPr>
          <a:xfrm>
            <a:off x="9184948" y="2028690"/>
            <a:ext cx="102492" cy="83873"/>
          </a:xfrm>
          <a:custGeom>
            <a:avLst/>
            <a:gdLst/>
            <a:ahLst/>
            <a:cxnLst/>
            <a:rect l="l" t="t" r="r" b="b"/>
            <a:pathLst>
              <a:path w="2846" h="2329" extrusionOk="0">
                <a:moveTo>
                  <a:pt x="456" y="1"/>
                </a:moveTo>
                <a:lnTo>
                  <a:pt x="0" y="444"/>
                </a:lnTo>
                <a:lnTo>
                  <a:pt x="419" y="863"/>
                </a:lnTo>
                <a:lnTo>
                  <a:pt x="173" y="1109"/>
                </a:lnTo>
                <a:lnTo>
                  <a:pt x="505" y="1442"/>
                </a:lnTo>
                <a:lnTo>
                  <a:pt x="752" y="1195"/>
                </a:lnTo>
                <a:lnTo>
                  <a:pt x="1663" y="2094"/>
                </a:lnTo>
                <a:lnTo>
                  <a:pt x="1774" y="2205"/>
                </a:lnTo>
                <a:lnTo>
                  <a:pt x="2020" y="2328"/>
                </a:lnTo>
                <a:lnTo>
                  <a:pt x="2267" y="2328"/>
                </a:lnTo>
                <a:lnTo>
                  <a:pt x="2501" y="2205"/>
                </a:lnTo>
                <a:lnTo>
                  <a:pt x="2624" y="2094"/>
                </a:lnTo>
                <a:lnTo>
                  <a:pt x="2747" y="1947"/>
                </a:lnTo>
                <a:lnTo>
                  <a:pt x="2845" y="1786"/>
                </a:lnTo>
                <a:lnTo>
                  <a:pt x="2513" y="1442"/>
                </a:lnTo>
                <a:lnTo>
                  <a:pt x="2464" y="1516"/>
                </a:lnTo>
                <a:lnTo>
                  <a:pt x="2390" y="1589"/>
                </a:lnTo>
                <a:lnTo>
                  <a:pt x="2291" y="1663"/>
                </a:lnTo>
                <a:lnTo>
                  <a:pt x="2205" y="1676"/>
                </a:lnTo>
                <a:lnTo>
                  <a:pt x="2131" y="1663"/>
                </a:lnTo>
                <a:lnTo>
                  <a:pt x="2045" y="1577"/>
                </a:lnTo>
                <a:lnTo>
                  <a:pt x="1195" y="740"/>
                </a:lnTo>
                <a:lnTo>
                  <a:pt x="1491" y="456"/>
                </a:lnTo>
                <a:lnTo>
                  <a:pt x="1158" y="124"/>
                </a:lnTo>
                <a:lnTo>
                  <a:pt x="863" y="407"/>
                </a:lnTo>
                <a:lnTo>
                  <a:pt x="45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0" name="Google Shape;1520;g2552a88f8a7_23_881"/>
          <p:cNvSpPr/>
          <p:nvPr/>
        </p:nvSpPr>
        <p:spPr>
          <a:xfrm>
            <a:off x="9526031" y="2124486"/>
            <a:ext cx="582358" cy="36"/>
          </a:xfrm>
          <a:custGeom>
            <a:avLst/>
            <a:gdLst/>
            <a:ahLst/>
            <a:cxnLst/>
            <a:rect l="l" t="t" r="r" b="b"/>
            <a:pathLst>
              <a:path w="16171" h="1" fill="none" extrusionOk="0">
                <a:moveTo>
                  <a:pt x="0" y="1"/>
                </a:moveTo>
                <a:lnTo>
                  <a:pt x="16171"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1" name="Google Shape;1521;g2552a88f8a7_23_881"/>
          <p:cNvSpPr/>
          <p:nvPr/>
        </p:nvSpPr>
        <p:spPr>
          <a:xfrm>
            <a:off x="9272317" y="2124486"/>
            <a:ext cx="253744" cy="435139"/>
          </a:xfrm>
          <a:custGeom>
            <a:avLst/>
            <a:gdLst/>
            <a:ahLst/>
            <a:cxnLst/>
            <a:rect l="l" t="t" r="r" b="b"/>
            <a:pathLst>
              <a:path w="7046" h="12083" fill="none" extrusionOk="0">
                <a:moveTo>
                  <a:pt x="1" y="12083"/>
                </a:moveTo>
                <a:lnTo>
                  <a:pt x="7045"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2" name="Google Shape;1522;g2552a88f8a7_23_881"/>
          <p:cNvSpPr/>
          <p:nvPr/>
        </p:nvSpPr>
        <p:spPr>
          <a:xfrm>
            <a:off x="9526031" y="2994244"/>
            <a:ext cx="582358" cy="36"/>
          </a:xfrm>
          <a:custGeom>
            <a:avLst/>
            <a:gdLst/>
            <a:ahLst/>
            <a:cxnLst/>
            <a:rect l="l" t="t" r="r" b="b"/>
            <a:pathLst>
              <a:path w="16171" h="1" fill="none" extrusionOk="0">
                <a:moveTo>
                  <a:pt x="0" y="1"/>
                </a:moveTo>
                <a:lnTo>
                  <a:pt x="16171"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3" name="Google Shape;1523;g2552a88f8a7_23_881"/>
          <p:cNvSpPr/>
          <p:nvPr/>
        </p:nvSpPr>
        <p:spPr>
          <a:xfrm>
            <a:off x="9272317" y="2559599"/>
            <a:ext cx="253744" cy="434671"/>
          </a:xfrm>
          <a:custGeom>
            <a:avLst/>
            <a:gdLst/>
            <a:ahLst/>
            <a:cxnLst/>
            <a:rect l="l" t="t" r="r" b="b"/>
            <a:pathLst>
              <a:path w="7046" h="12070" fill="none" extrusionOk="0">
                <a:moveTo>
                  <a:pt x="1" y="1"/>
                </a:moveTo>
                <a:lnTo>
                  <a:pt x="7045" y="12070"/>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4" name="Google Shape;1524;g2552a88f8a7_23_881"/>
          <p:cNvSpPr/>
          <p:nvPr/>
        </p:nvSpPr>
        <p:spPr>
          <a:xfrm>
            <a:off x="10079988" y="2619921"/>
            <a:ext cx="478174" cy="642247"/>
          </a:xfrm>
          <a:custGeom>
            <a:avLst/>
            <a:gdLst/>
            <a:ahLst/>
            <a:cxnLst/>
            <a:rect l="l" t="t" r="r" b="b"/>
            <a:pathLst>
              <a:path w="13278" h="17834" extrusionOk="0">
                <a:moveTo>
                  <a:pt x="1" y="0"/>
                </a:moveTo>
                <a:lnTo>
                  <a:pt x="1" y="17834"/>
                </a:lnTo>
                <a:lnTo>
                  <a:pt x="13277" y="17834"/>
                </a:lnTo>
                <a:lnTo>
                  <a:pt x="13277" y="0"/>
                </a:lnTo>
                <a:close/>
              </a:path>
            </a:pathLst>
          </a:custGeom>
          <a:solidFill>
            <a:srgbClr val="F9F9F9"/>
          </a:solidFill>
          <a:ln w="17250" cap="rnd" cmpd="sng">
            <a:solidFill>
              <a:srgbClr val="B3B3B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5" name="Google Shape;1525;g2552a88f8a7_23_881"/>
          <p:cNvSpPr/>
          <p:nvPr/>
        </p:nvSpPr>
        <p:spPr>
          <a:xfrm>
            <a:off x="8319620" y="2559599"/>
            <a:ext cx="952711" cy="36"/>
          </a:xfrm>
          <a:custGeom>
            <a:avLst/>
            <a:gdLst/>
            <a:ahLst/>
            <a:cxnLst/>
            <a:rect l="l" t="t" r="r" b="b"/>
            <a:pathLst>
              <a:path w="26455" h="1" fill="none" extrusionOk="0">
                <a:moveTo>
                  <a:pt x="0" y="1"/>
                </a:moveTo>
                <a:lnTo>
                  <a:pt x="26455"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6" name="Google Shape;1526;g2552a88f8a7_23_881"/>
          <p:cNvSpPr/>
          <p:nvPr/>
        </p:nvSpPr>
        <p:spPr>
          <a:xfrm>
            <a:off x="7886740" y="2668251"/>
            <a:ext cx="851155" cy="851155"/>
          </a:xfrm>
          <a:custGeom>
            <a:avLst/>
            <a:gdLst/>
            <a:ahLst/>
            <a:cxnLst/>
            <a:rect l="l" t="t" r="r" b="b"/>
            <a:pathLst>
              <a:path w="23635" h="23635" extrusionOk="0">
                <a:moveTo>
                  <a:pt x="11823" y="1"/>
                </a:moveTo>
                <a:lnTo>
                  <a:pt x="11208" y="13"/>
                </a:lnTo>
                <a:lnTo>
                  <a:pt x="10013" y="136"/>
                </a:lnTo>
                <a:lnTo>
                  <a:pt x="8868" y="370"/>
                </a:lnTo>
                <a:lnTo>
                  <a:pt x="7747" y="715"/>
                </a:lnTo>
                <a:lnTo>
                  <a:pt x="6688" y="1159"/>
                </a:lnTo>
                <a:lnTo>
                  <a:pt x="5690" y="1713"/>
                </a:lnTo>
                <a:lnTo>
                  <a:pt x="4742" y="2341"/>
                </a:lnTo>
                <a:lnTo>
                  <a:pt x="3867" y="3068"/>
                </a:lnTo>
                <a:lnTo>
                  <a:pt x="3067" y="3868"/>
                </a:lnTo>
                <a:lnTo>
                  <a:pt x="2340" y="4742"/>
                </a:lnTo>
                <a:lnTo>
                  <a:pt x="1700" y="5691"/>
                </a:lnTo>
                <a:lnTo>
                  <a:pt x="1158" y="6688"/>
                </a:lnTo>
                <a:lnTo>
                  <a:pt x="715" y="7760"/>
                </a:lnTo>
                <a:lnTo>
                  <a:pt x="370" y="8868"/>
                </a:lnTo>
                <a:lnTo>
                  <a:pt x="136" y="10014"/>
                </a:lnTo>
                <a:lnTo>
                  <a:pt x="13" y="11208"/>
                </a:lnTo>
                <a:lnTo>
                  <a:pt x="0" y="11824"/>
                </a:lnTo>
                <a:lnTo>
                  <a:pt x="13" y="12427"/>
                </a:lnTo>
                <a:lnTo>
                  <a:pt x="136" y="13622"/>
                </a:lnTo>
                <a:lnTo>
                  <a:pt x="370" y="14780"/>
                </a:lnTo>
                <a:lnTo>
                  <a:pt x="715" y="15888"/>
                </a:lnTo>
                <a:lnTo>
                  <a:pt x="1158" y="16947"/>
                </a:lnTo>
                <a:lnTo>
                  <a:pt x="1700" y="17957"/>
                </a:lnTo>
                <a:lnTo>
                  <a:pt x="2340" y="18893"/>
                </a:lnTo>
                <a:lnTo>
                  <a:pt x="3067" y="19768"/>
                </a:lnTo>
                <a:lnTo>
                  <a:pt x="3867" y="20568"/>
                </a:lnTo>
                <a:lnTo>
                  <a:pt x="4742" y="21295"/>
                </a:lnTo>
                <a:lnTo>
                  <a:pt x="5690" y="21935"/>
                </a:lnTo>
                <a:lnTo>
                  <a:pt x="6688" y="22477"/>
                </a:lnTo>
                <a:lnTo>
                  <a:pt x="7747" y="22920"/>
                </a:lnTo>
                <a:lnTo>
                  <a:pt x="8868" y="23278"/>
                </a:lnTo>
                <a:lnTo>
                  <a:pt x="10013" y="23512"/>
                </a:lnTo>
                <a:lnTo>
                  <a:pt x="11208" y="23635"/>
                </a:lnTo>
                <a:lnTo>
                  <a:pt x="12427" y="23635"/>
                </a:lnTo>
                <a:lnTo>
                  <a:pt x="13622" y="23512"/>
                </a:lnTo>
                <a:lnTo>
                  <a:pt x="14767" y="23278"/>
                </a:lnTo>
                <a:lnTo>
                  <a:pt x="15888" y="22920"/>
                </a:lnTo>
                <a:lnTo>
                  <a:pt x="16947" y="22477"/>
                </a:lnTo>
                <a:lnTo>
                  <a:pt x="17944" y="21935"/>
                </a:lnTo>
                <a:lnTo>
                  <a:pt x="18893" y="21295"/>
                </a:lnTo>
                <a:lnTo>
                  <a:pt x="19767" y="20568"/>
                </a:lnTo>
                <a:lnTo>
                  <a:pt x="20568" y="19768"/>
                </a:lnTo>
                <a:lnTo>
                  <a:pt x="21294" y="18893"/>
                </a:lnTo>
                <a:lnTo>
                  <a:pt x="21935" y="17957"/>
                </a:lnTo>
                <a:lnTo>
                  <a:pt x="22477" y="16947"/>
                </a:lnTo>
                <a:lnTo>
                  <a:pt x="22920" y="15888"/>
                </a:lnTo>
                <a:lnTo>
                  <a:pt x="23265" y="14780"/>
                </a:lnTo>
                <a:lnTo>
                  <a:pt x="23499" y="13622"/>
                </a:lnTo>
                <a:lnTo>
                  <a:pt x="23622" y="12427"/>
                </a:lnTo>
                <a:lnTo>
                  <a:pt x="23634" y="11824"/>
                </a:lnTo>
                <a:lnTo>
                  <a:pt x="23622" y="11208"/>
                </a:lnTo>
                <a:lnTo>
                  <a:pt x="23499" y="10014"/>
                </a:lnTo>
                <a:lnTo>
                  <a:pt x="23265" y="8868"/>
                </a:lnTo>
                <a:lnTo>
                  <a:pt x="22920" y="7760"/>
                </a:lnTo>
                <a:lnTo>
                  <a:pt x="22477" y="6688"/>
                </a:lnTo>
                <a:lnTo>
                  <a:pt x="21935" y="5691"/>
                </a:lnTo>
                <a:lnTo>
                  <a:pt x="21294" y="4742"/>
                </a:lnTo>
                <a:lnTo>
                  <a:pt x="20568" y="3868"/>
                </a:lnTo>
                <a:lnTo>
                  <a:pt x="19767" y="3068"/>
                </a:lnTo>
                <a:lnTo>
                  <a:pt x="18893" y="2341"/>
                </a:lnTo>
                <a:lnTo>
                  <a:pt x="17944" y="1713"/>
                </a:lnTo>
                <a:lnTo>
                  <a:pt x="16947" y="1159"/>
                </a:lnTo>
                <a:lnTo>
                  <a:pt x="15888" y="715"/>
                </a:lnTo>
                <a:lnTo>
                  <a:pt x="14767" y="370"/>
                </a:lnTo>
                <a:lnTo>
                  <a:pt x="13622" y="136"/>
                </a:lnTo>
                <a:lnTo>
                  <a:pt x="12427" y="13"/>
                </a:lnTo>
                <a:lnTo>
                  <a:pt x="11823" y="1"/>
                </a:lnTo>
                <a:close/>
              </a:path>
            </a:pathLst>
          </a:custGeom>
          <a:solidFill>
            <a:srgbClr val="F9F9F9"/>
          </a:solidFill>
          <a:ln w="43725" cap="rnd" cmpd="sng">
            <a:solidFill>
              <a:srgbClr val="B3B3B3"/>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7" name="Google Shape;1527;g2552a88f8a7_23_881"/>
          <p:cNvSpPr/>
          <p:nvPr/>
        </p:nvSpPr>
        <p:spPr>
          <a:xfrm>
            <a:off x="7985632" y="2876732"/>
            <a:ext cx="47500" cy="155718"/>
          </a:xfrm>
          <a:custGeom>
            <a:avLst/>
            <a:gdLst/>
            <a:ahLst/>
            <a:cxnLst/>
            <a:rect l="l" t="t" r="r" b="b"/>
            <a:pathLst>
              <a:path w="1319" h="4324" extrusionOk="0">
                <a:moveTo>
                  <a:pt x="1195" y="0"/>
                </a:moveTo>
                <a:lnTo>
                  <a:pt x="998" y="62"/>
                </a:lnTo>
                <a:lnTo>
                  <a:pt x="703" y="247"/>
                </a:lnTo>
                <a:lnTo>
                  <a:pt x="592" y="370"/>
                </a:lnTo>
                <a:lnTo>
                  <a:pt x="506" y="505"/>
                </a:lnTo>
                <a:lnTo>
                  <a:pt x="407" y="825"/>
                </a:lnTo>
                <a:lnTo>
                  <a:pt x="395" y="1022"/>
                </a:lnTo>
                <a:lnTo>
                  <a:pt x="395" y="1490"/>
                </a:lnTo>
                <a:lnTo>
                  <a:pt x="395" y="1601"/>
                </a:lnTo>
                <a:lnTo>
                  <a:pt x="346" y="1761"/>
                </a:lnTo>
                <a:lnTo>
                  <a:pt x="247" y="1872"/>
                </a:lnTo>
                <a:lnTo>
                  <a:pt x="99" y="1934"/>
                </a:lnTo>
                <a:lnTo>
                  <a:pt x="1" y="1934"/>
                </a:lnTo>
                <a:lnTo>
                  <a:pt x="1" y="2390"/>
                </a:lnTo>
                <a:lnTo>
                  <a:pt x="99" y="2390"/>
                </a:lnTo>
                <a:lnTo>
                  <a:pt x="247" y="2451"/>
                </a:lnTo>
                <a:lnTo>
                  <a:pt x="346" y="2574"/>
                </a:lnTo>
                <a:lnTo>
                  <a:pt x="395" y="2747"/>
                </a:lnTo>
                <a:lnTo>
                  <a:pt x="395" y="2858"/>
                </a:lnTo>
                <a:lnTo>
                  <a:pt x="395" y="3289"/>
                </a:lnTo>
                <a:lnTo>
                  <a:pt x="407" y="3486"/>
                </a:lnTo>
                <a:lnTo>
                  <a:pt x="506" y="3818"/>
                </a:lnTo>
                <a:lnTo>
                  <a:pt x="703" y="4077"/>
                </a:lnTo>
                <a:lnTo>
                  <a:pt x="998" y="4261"/>
                </a:lnTo>
                <a:lnTo>
                  <a:pt x="1195" y="4323"/>
                </a:lnTo>
                <a:lnTo>
                  <a:pt x="1318" y="3966"/>
                </a:lnTo>
                <a:lnTo>
                  <a:pt x="1232" y="3929"/>
                </a:lnTo>
                <a:lnTo>
                  <a:pt x="1109" y="3818"/>
                </a:lnTo>
                <a:lnTo>
                  <a:pt x="986" y="3572"/>
                </a:lnTo>
                <a:lnTo>
                  <a:pt x="974" y="3325"/>
                </a:lnTo>
                <a:lnTo>
                  <a:pt x="974" y="2858"/>
                </a:lnTo>
                <a:lnTo>
                  <a:pt x="961" y="2624"/>
                </a:lnTo>
                <a:lnTo>
                  <a:pt x="826" y="2353"/>
                </a:lnTo>
                <a:lnTo>
                  <a:pt x="678" y="2217"/>
                </a:lnTo>
                <a:lnTo>
                  <a:pt x="580" y="2156"/>
                </a:lnTo>
                <a:lnTo>
                  <a:pt x="678" y="2106"/>
                </a:lnTo>
                <a:lnTo>
                  <a:pt x="826" y="1971"/>
                </a:lnTo>
                <a:lnTo>
                  <a:pt x="961" y="1700"/>
                </a:lnTo>
                <a:lnTo>
                  <a:pt x="974" y="1466"/>
                </a:lnTo>
                <a:lnTo>
                  <a:pt x="974" y="998"/>
                </a:lnTo>
                <a:lnTo>
                  <a:pt x="986" y="752"/>
                </a:lnTo>
                <a:lnTo>
                  <a:pt x="1060" y="579"/>
                </a:lnTo>
                <a:lnTo>
                  <a:pt x="1109" y="505"/>
                </a:lnTo>
                <a:lnTo>
                  <a:pt x="1232" y="394"/>
                </a:lnTo>
                <a:lnTo>
                  <a:pt x="1318" y="357"/>
                </a:lnTo>
                <a:lnTo>
                  <a:pt x="1195"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8" name="Google Shape;1528;g2552a88f8a7_23_881"/>
          <p:cNvSpPr/>
          <p:nvPr/>
        </p:nvSpPr>
        <p:spPr>
          <a:xfrm>
            <a:off x="8039760" y="2876732"/>
            <a:ext cx="47032" cy="155718"/>
          </a:xfrm>
          <a:custGeom>
            <a:avLst/>
            <a:gdLst/>
            <a:ahLst/>
            <a:cxnLst/>
            <a:rect l="l" t="t" r="r" b="b"/>
            <a:pathLst>
              <a:path w="1306" h="4324" extrusionOk="0">
                <a:moveTo>
                  <a:pt x="1183" y="0"/>
                </a:moveTo>
                <a:lnTo>
                  <a:pt x="985" y="62"/>
                </a:lnTo>
                <a:lnTo>
                  <a:pt x="690" y="247"/>
                </a:lnTo>
                <a:lnTo>
                  <a:pt x="579" y="370"/>
                </a:lnTo>
                <a:lnTo>
                  <a:pt x="493" y="505"/>
                </a:lnTo>
                <a:lnTo>
                  <a:pt x="394" y="825"/>
                </a:lnTo>
                <a:lnTo>
                  <a:pt x="382" y="1022"/>
                </a:lnTo>
                <a:lnTo>
                  <a:pt x="382" y="1490"/>
                </a:lnTo>
                <a:lnTo>
                  <a:pt x="382" y="1601"/>
                </a:lnTo>
                <a:lnTo>
                  <a:pt x="333" y="1761"/>
                </a:lnTo>
                <a:lnTo>
                  <a:pt x="234" y="1872"/>
                </a:lnTo>
                <a:lnTo>
                  <a:pt x="86" y="1934"/>
                </a:lnTo>
                <a:lnTo>
                  <a:pt x="0" y="1934"/>
                </a:lnTo>
                <a:lnTo>
                  <a:pt x="0" y="2390"/>
                </a:lnTo>
                <a:lnTo>
                  <a:pt x="86" y="2390"/>
                </a:lnTo>
                <a:lnTo>
                  <a:pt x="234" y="2451"/>
                </a:lnTo>
                <a:lnTo>
                  <a:pt x="333" y="2574"/>
                </a:lnTo>
                <a:lnTo>
                  <a:pt x="382" y="2747"/>
                </a:lnTo>
                <a:lnTo>
                  <a:pt x="382" y="2858"/>
                </a:lnTo>
                <a:lnTo>
                  <a:pt x="382" y="3289"/>
                </a:lnTo>
                <a:lnTo>
                  <a:pt x="394" y="3486"/>
                </a:lnTo>
                <a:lnTo>
                  <a:pt x="493" y="3818"/>
                </a:lnTo>
                <a:lnTo>
                  <a:pt x="690" y="4077"/>
                </a:lnTo>
                <a:lnTo>
                  <a:pt x="985" y="4261"/>
                </a:lnTo>
                <a:lnTo>
                  <a:pt x="1183" y="4323"/>
                </a:lnTo>
                <a:lnTo>
                  <a:pt x="1306" y="3966"/>
                </a:lnTo>
                <a:lnTo>
                  <a:pt x="1219" y="3929"/>
                </a:lnTo>
                <a:lnTo>
                  <a:pt x="1096" y="3818"/>
                </a:lnTo>
                <a:lnTo>
                  <a:pt x="973" y="3572"/>
                </a:lnTo>
                <a:lnTo>
                  <a:pt x="961" y="3325"/>
                </a:lnTo>
                <a:lnTo>
                  <a:pt x="961" y="2858"/>
                </a:lnTo>
                <a:lnTo>
                  <a:pt x="949" y="2624"/>
                </a:lnTo>
                <a:lnTo>
                  <a:pt x="813" y="2353"/>
                </a:lnTo>
                <a:lnTo>
                  <a:pt x="665" y="2217"/>
                </a:lnTo>
                <a:lnTo>
                  <a:pt x="567" y="2156"/>
                </a:lnTo>
                <a:lnTo>
                  <a:pt x="665" y="2106"/>
                </a:lnTo>
                <a:lnTo>
                  <a:pt x="813" y="1971"/>
                </a:lnTo>
                <a:lnTo>
                  <a:pt x="949" y="1700"/>
                </a:lnTo>
                <a:lnTo>
                  <a:pt x="961" y="1466"/>
                </a:lnTo>
                <a:lnTo>
                  <a:pt x="961" y="998"/>
                </a:lnTo>
                <a:lnTo>
                  <a:pt x="973" y="752"/>
                </a:lnTo>
                <a:lnTo>
                  <a:pt x="1047" y="579"/>
                </a:lnTo>
                <a:lnTo>
                  <a:pt x="1096" y="505"/>
                </a:lnTo>
                <a:lnTo>
                  <a:pt x="1219" y="394"/>
                </a:lnTo>
                <a:lnTo>
                  <a:pt x="1306" y="357"/>
                </a:lnTo>
                <a:lnTo>
                  <a:pt x="118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9" name="Google Shape;1529;g2552a88f8a7_23_881"/>
          <p:cNvSpPr/>
          <p:nvPr/>
        </p:nvSpPr>
        <p:spPr>
          <a:xfrm>
            <a:off x="8091187" y="2887824"/>
            <a:ext cx="77211" cy="117545"/>
          </a:xfrm>
          <a:custGeom>
            <a:avLst/>
            <a:gdLst/>
            <a:ahLst/>
            <a:cxnLst/>
            <a:rect l="l" t="t" r="r" b="b"/>
            <a:pathLst>
              <a:path w="2144" h="3264" extrusionOk="0">
                <a:moveTo>
                  <a:pt x="1491" y="0"/>
                </a:moveTo>
                <a:lnTo>
                  <a:pt x="1491" y="2229"/>
                </a:lnTo>
                <a:lnTo>
                  <a:pt x="1479" y="2340"/>
                </a:lnTo>
                <a:lnTo>
                  <a:pt x="1429" y="2525"/>
                </a:lnTo>
                <a:lnTo>
                  <a:pt x="1380" y="2599"/>
                </a:lnTo>
                <a:lnTo>
                  <a:pt x="1319" y="2660"/>
                </a:lnTo>
                <a:lnTo>
                  <a:pt x="1171" y="2722"/>
                </a:lnTo>
                <a:lnTo>
                  <a:pt x="1072" y="2734"/>
                </a:lnTo>
                <a:lnTo>
                  <a:pt x="974" y="2722"/>
                </a:lnTo>
                <a:lnTo>
                  <a:pt x="814" y="2673"/>
                </a:lnTo>
                <a:lnTo>
                  <a:pt x="764" y="2611"/>
                </a:lnTo>
                <a:lnTo>
                  <a:pt x="715" y="2550"/>
                </a:lnTo>
                <a:lnTo>
                  <a:pt x="666" y="2377"/>
                </a:lnTo>
                <a:lnTo>
                  <a:pt x="666" y="2266"/>
                </a:lnTo>
                <a:lnTo>
                  <a:pt x="1" y="2266"/>
                </a:lnTo>
                <a:lnTo>
                  <a:pt x="1" y="2500"/>
                </a:lnTo>
                <a:lnTo>
                  <a:pt x="149" y="2857"/>
                </a:lnTo>
                <a:lnTo>
                  <a:pt x="284" y="3005"/>
                </a:lnTo>
                <a:lnTo>
                  <a:pt x="432" y="3116"/>
                </a:lnTo>
                <a:lnTo>
                  <a:pt x="826" y="3251"/>
                </a:lnTo>
                <a:lnTo>
                  <a:pt x="1072" y="3264"/>
                </a:lnTo>
                <a:lnTo>
                  <a:pt x="1220" y="3251"/>
                </a:lnTo>
                <a:lnTo>
                  <a:pt x="1503" y="3190"/>
                </a:lnTo>
                <a:lnTo>
                  <a:pt x="1627" y="3128"/>
                </a:lnTo>
                <a:lnTo>
                  <a:pt x="1750" y="3067"/>
                </a:lnTo>
                <a:lnTo>
                  <a:pt x="1947" y="2882"/>
                </a:lnTo>
                <a:lnTo>
                  <a:pt x="2008" y="2771"/>
                </a:lnTo>
                <a:lnTo>
                  <a:pt x="2070" y="2648"/>
                </a:lnTo>
                <a:lnTo>
                  <a:pt x="2144" y="2377"/>
                </a:lnTo>
                <a:lnTo>
                  <a:pt x="2144" y="2229"/>
                </a:lnTo>
                <a:lnTo>
                  <a:pt x="2144"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0" name="Google Shape;1530;g2552a88f8a7_23_881"/>
          <p:cNvSpPr/>
          <p:nvPr/>
        </p:nvSpPr>
        <p:spPr>
          <a:xfrm>
            <a:off x="8187451" y="2883827"/>
            <a:ext cx="25749" cy="119778"/>
          </a:xfrm>
          <a:custGeom>
            <a:avLst/>
            <a:gdLst/>
            <a:ahLst/>
            <a:cxnLst/>
            <a:rect l="l" t="t" r="r" b="b"/>
            <a:pathLst>
              <a:path w="715" h="3326" extrusionOk="0">
                <a:moveTo>
                  <a:pt x="358" y="0"/>
                </a:moveTo>
                <a:lnTo>
                  <a:pt x="197" y="13"/>
                </a:lnTo>
                <a:lnTo>
                  <a:pt x="87" y="87"/>
                </a:lnTo>
                <a:lnTo>
                  <a:pt x="13" y="185"/>
                </a:lnTo>
                <a:lnTo>
                  <a:pt x="0" y="321"/>
                </a:lnTo>
                <a:lnTo>
                  <a:pt x="13" y="456"/>
                </a:lnTo>
                <a:lnTo>
                  <a:pt x="99" y="567"/>
                </a:lnTo>
                <a:lnTo>
                  <a:pt x="197" y="641"/>
                </a:lnTo>
                <a:lnTo>
                  <a:pt x="358" y="653"/>
                </a:lnTo>
                <a:lnTo>
                  <a:pt x="505" y="641"/>
                </a:lnTo>
                <a:lnTo>
                  <a:pt x="616" y="567"/>
                </a:lnTo>
                <a:lnTo>
                  <a:pt x="690" y="456"/>
                </a:lnTo>
                <a:lnTo>
                  <a:pt x="715" y="321"/>
                </a:lnTo>
                <a:lnTo>
                  <a:pt x="690" y="185"/>
                </a:lnTo>
                <a:lnTo>
                  <a:pt x="616" y="87"/>
                </a:lnTo>
                <a:lnTo>
                  <a:pt x="505" y="13"/>
                </a:lnTo>
                <a:lnTo>
                  <a:pt x="358" y="0"/>
                </a:lnTo>
                <a:close/>
                <a:moveTo>
                  <a:pt x="37" y="936"/>
                </a:moveTo>
                <a:lnTo>
                  <a:pt x="37" y="3326"/>
                </a:lnTo>
                <a:lnTo>
                  <a:pt x="678" y="3326"/>
                </a:lnTo>
                <a:lnTo>
                  <a:pt x="678" y="936"/>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1" name="Google Shape;1531;g2552a88f8a7_23_881"/>
          <p:cNvSpPr/>
          <p:nvPr/>
        </p:nvSpPr>
        <p:spPr>
          <a:xfrm>
            <a:off x="8230019" y="2916203"/>
            <a:ext cx="74114" cy="87402"/>
          </a:xfrm>
          <a:custGeom>
            <a:avLst/>
            <a:gdLst/>
            <a:ahLst/>
            <a:cxnLst/>
            <a:rect l="l" t="t" r="r" b="b"/>
            <a:pathLst>
              <a:path w="2058" h="2427" extrusionOk="0">
                <a:moveTo>
                  <a:pt x="1306" y="0"/>
                </a:moveTo>
                <a:lnTo>
                  <a:pt x="1097" y="13"/>
                </a:lnTo>
                <a:lnTo>
                  <a:pt x="752" y="173"/>
                </a:lnTo>
                <a:lnTo>
                  <a:pt x="629" y="321"/>
                </a:lnTo>
                <a:lnTo>
                  <a:pt x="604" y="37"/>
                </a:lnTo>
                <a:lnTo>
                  <a:pt x="1" y="37"/>
                </a:lnTo>
                <a:lnTo>
                  <a:pt x="1" y="2427"/>
                </a:lnTo>
                <a:lnTo>
                  <a:pt x="641" y="2427"/>
                </a:lnTo>
                <a:lnTo>
                  <a:pt x="641" y="752"/>
                </a:lnTo>
                <a:lnTo>
                  <a:pt x="715" y="641"/>
                </a:lnTo>
                <a:lnTo>
                  <a:pt x="912" y="530"/>
                </a:lnTo>
                <a:lnTo>
                  <a:pt x="1048" y="518"/>
                </a:lnTo>
                <a:lnTo>
                  <a:pt x="1146" y="518"/>
                </a:lnTo>
                <a:lnTo>
                  <a:pt x="1294" y="567"/>
                </a:lnTo>
                <a:lnTo>
                  <a:pt x="1343" y="604"/>
                </a:lnTo>
                <a:lnTo>
                  <a:pt x="1380" y="653"/>
                </a:lnTo>
                <a:lnTo>
                  <a:pt x="1417" y="801"/>
                </a:lnTo>
                <a:lnTo>
                  <a:pt x="1429" y="899"/>
                </a:lnTo>
                <a:lnTo>
                  <a:pt x="1429" y="2427"/>
                </a:lnTo>
                <a:lnTo>
                  <a:pt x="2057" y="2427"/>
                </a:lnTo>
                <a:lnTo>
                  <a:pt x="2057" y="887"/>
                </a:lnTo>
                <a:lnTo>
                  <a:pt x="2057" y="678"/>
                </a:lnTo>
                <a:lnTo>
                  <a:pt x="1959" y="345"/>
                </a:lnTo>
                <a:lnTo>
                  <a:pt x="1873" y="222"/>
                </a:lnTo>
                <a:lnTo>
                  <a:pt x="1774" y="124"/>
                </a:lnTo>
                <a:lnTo>
                  <a:pt x="1491" y="13"/>
                </a:lnTo>
                <a:lnTo>
                  <a:pt x="1306"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2" name="Google Shape;1532;g2552a88f8a7_23_881"/>
          <p:cNvSpPr/>
          <p:nvPr/>
        </p:nvSpPr>
        <p:spPr>
          <a:xfrm>
            <a:off x="8305431" y="2883827"/>
            <a:ext cx="41270" cy="154386"/>
          </a:xfrm>
          <a:custGeom>
            <a:avLst/>
            <a:gdLst/>
            <a:ahLst/>
            <a:cxnLst/>
            <a:rect l="l" t="t" r="r" b="b"/>
            <a:pathLst>
              <a:path w="1146" h="4287" extrusionOk="0">
                <a:moveTo>
                  <a:pt x="789" y="0"/>
                </a:moveTo>
                <a:lnTo>
                  <a:pt x="641" y="13"/>
                </a:lnTo>
                <a:lnTo>
                  <a:pt x="530" y="87"/>
                </a:lnTo>
                <a:lnTo>
                  <a:pt x="456" y="185"/>
                </a:lnTo>
                <a:lnTo>
                  <a:pt x="431" y="321"/>
                </a:lnTo>
                <a:lnTo>
                  <a:pt x="456" y="456"/>
                </a:lnTo>
                <a:lnTo>
                  <a:pt x="530" y="567"/>
                </a:lnTo>
                <a:lnTo>
                  <a:pt x="641" y="641"/>
                </a:lnTo>
                <a:lnTo>
                  <a:pt x="789" y="653"/>
                </a:lnTo>
                <a:lnTo>
                  <a:pt x="949" y="641"/>
                </a:lnTo>
                <a:lnTo>
                  <a:pt x="1047" y="567"/>
                </a:lnTo>
                <a:lnTo>
                  <a:pt x="1133" y="456"/>
                </a:lnTo>
                <a:lnTo>
                  <a:pt x="1146" y="321"/>
                </a:lnTo>
                <a:lnTo>
                  <a:pt x="1133" y="185"/>
                </a:lnTo>
                <a:lnTo>
                  <a:pt x="1060" y="87"/>
                </a:lnTo>
                <a:lnTo>
                  <a:pt x="949" y="13"/>
                </a:lnTo>
                <a:lnTo>
                  <a:pt x="789" y="0"/>
                </a:lnTo>
                <a:close/>
                <a:moveTo>
                  <a:pt x="481" y="936"/>
                </a:moveTo>
                <a:lnTo>
                  <a:pt x="481" y="3461"/>
                </a:lnTo>
                <a:lnTo>
                  <a:pt x="481" y="3596"/>
                </a:lnTo>
                <a:lnTo>
                  <a:pt x="333" y="3757"/>
                </a:lnTo>
                <a:lnTo>
                  <a:pt x="197" y="3769"/>
                </a:lnTo>
                <a:lnTo>
                  <a:pt x="111" y="3769"/>
                </a:lnTo>
                <a:lnTo>
                  <a:pt x="0" y="3744"/>
                </a:lnTo>
                <a:lnTo>
                  <a:pt x="0" y="4249"/>
                </a:lnTo>
                <a:lnTo>
                  <a:pt x="148" y="4286"/>
                </a:lnTo>
                <a:lnTo>
                  <a:pt x="505" y="4286"/>
                </a:lnTo>
                <a:lnTo>
                  <a:pt x="801" y="4175"/>
                </a:lnTo>
                <a:lnTo>
                  <a:pt x="912" y="4064"/>
                </a:lnTo>
                <a:lnTo>
                  <a:pt x="1010" y="3954"/>
                </a:lnTo>
                <a:lnTo>
                  <a:pt x="1121" y="3646"/>
                </a:lnTo>
                <a:lnTo>
                  <a:pt x="1121" y="3461"/>
                </a:lnTo>
                <a:lnTo>
                  <a:pt x="1121" y="936"/>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3" name="Google Shape;1533;g2552a88f8a7_23_881"/>
          <p:cNvSpPr/>
          <p:nvPr/>
        </p:nvSpPr>
        <p:spPr>
          <a:xfrm>
            <a:off x="8360423" y="2916203"/>
            <a:ext cx="76310" cy="89167"/>
          </a:xfrm>
          <a:custGeom>
            <a:avLst/>
            <a:gdLst/>
            <a:ahLst/>
            <a:cxnLst/>
            <a:rect l="l" t="t" r="r" b="b"/>
            <a:pathLst>
              <a:path w="2119" h="2476" extrusionOk="0">
                <a:moveTo>
                  <a:pt x="1392" y="1343"/>
                </a:moveTo>
                <a:lnTo>
                  <a:pt x="1392" y="1749"/>
                </a:lnTo>
                <a:lnTo>
                  <a:pt x="1318" y="1848"/>
                </a:lnTo>
                <a:lnTo>
                  <a:pt x="1207" y="1922"/>
                </a:lnTo>
                <a:lnTo>
                  <a:pt x="1097" y="1971"/>
                </a:lnTo>
                <a:lnTo>
                  <a:pt x="949" y="1983"/>
                </a:lnTo>
                <a:lnTo>
                  <a:pt x="813" y="1971"/>
                </a:lnTo>
                <a:lnTo>
                  <a:pt x="727" y="1909"/>
                </a:lnTo>
                <a:lnTo>
                  <a:pt x="653" y="1823"/>
                </a:lnTo>
                <a:lnTo>
                  <a:pt x="641" y="1712"/>
                </a:lnTo>
                <a:lnTo>
                  <a:pt x="641" y="1675"/>
                </a:lnTo>
                <a:lnTo>
                  <a:pt x="653" y="1589"/>
                </a:lnTo>
                <a:lnTo>
                  <a:pt x="727" y="1466"/>
                </a:lnTo>
                <a:lnTo>
                  <a:pt x="937" y="1355"/>
                </a:lnTo>
                <a:lnTo>
                  <a:pt x="1146" y="1343"/>
                </a:lnTo>
                <a:close/>
                <a:moveTo>
                  <a:pt x="1072" y="0"/>
                </a:moveTo>
                <a:lnTo>
                  <a:pt x="789" y="13"/>
                </a:lnTo>
                <a:lnTo>
                  <a:pt x="542" y="99"/>
                </a:lnTo>
                <a:lnTo>
                  <a:pt x="432" y="148"/>
                </a:lnTo>
                <a:lnTo>
                  <a:pt x="247" y="296"/>
                </a:lnTo>
                <a:lnTo>
                  <a:pt x="185" y="370"/>
                </a:lnTo>
                <a:lnTo>
                  <a:pt x="124" y="468"/>
                </a:lnTo>
                <a:lnTo>
                  <a:pt x="62" y="653"/>
                </a:lnTo>
                <a:lnTo>
                  <a:pt x="50" y="764"/>
                </a:lnTo>
                <a:lnTo>
                  <a:pt x="690" y="764"/>
                </a:lnTo>
                <a:lnTo>
                  <a:pt x="703" y="628"/>
                </a:lnTo>
                <a:lnTo>
                  <a:pt x="789" y="542"/>
                </a:lnTo>
                <a:lnTo>
                  <a:pt x="887" y="481"/>
                </a:lnTo>
                <a:lnTo>
                  <a:pt x="1035" y="468"/>
                </a:lnTo>
                <a:lnTo>
                  <a:pt x="1121" y="481"/>
                </a:lnTo>
                <a:lnTo>
                  <a:pt x="1257" y="530"/>
                </a:lnTo>
                <a:lnTo>
                  <a:pt x="1306" y="567"/>
                </a:lnTo>
                <a:lnTo>
                  <a:pt x="1380" y="678"/>
                </a:lnTo>
                <a:lnTo>
                  <a:pt x="1392" y="838"/>
                </a:lnTo>
                <a:lnTo>
                  <a:pt x="1392" y="973"/>
                </a:lnTo>
                <a:lnTo>
                  <a:pt x="1097" y="973"/>
                </a:lnTo>
                <a:lnTo>
                  <a:pt x="838" y="986"/>
                </a:lnTo>
                <a:lnTo>
                  <a:pt x="432" y="1084"/>
                </a:lnTo>
                <a:lnTo>
                  <a:pt x="284" y="1170"/>
                </a:lnTo>
                <a:lnTo>
                  <a:pt x="148" y="1281"/>
                </a:lnTo>
                <a:lnTo>
                  <a:pt x="13" y="1577"/>
                </a:lnTo>
                <a:lnTo>
                  <a:pt x="1" y="1762"/>
                </a:lnTo>
                <a:lnTo>
                  <a:pt x="13" y="1909"/>
                </a:lnTo>
                <a:lnTo>
                  <a:pt x="124" y="2168"/>
                </a:lnTo>
                <a:lnTo>
                  <a:pt x="235" y="2266"/>
                </a:lnTo>
                <a:lnTo>
                  <a:pt x="358" y="2365"/>
                </a:lnTo>
                <a:lnTo>
                  <a:pt x="641" y="2463"/>
                </a:lnTo>
                <a:lnTo>
                  <a:pt x="813" y="2476"/>
                </a:lnTo>
                <a:lnTo>
                  <a:pt x="998" y="2463"/>
                </a:lnTo>
                <a:lnTo>
                  <a:pt x="1294" y="2328"/>
                </a:lnTo>
                <a:lnTo>
                  <a:pt x="1417" y="2217"/>
                </a:lnTo>
                <a:lnTo>
                  <a:pt x="1441" y="2340"/>
                </a:lnTo>
                <a:lnTo>
                  <a:pt x="1478" y="2427"/>
                </a:lnTo>
                <a:lnTo>
                  <a:pt x="2119" y="2427"/>
                </a:lnTo>
                <a:lnTo>
                  <a:pt x="2119" y="2390"/>
                </a:lnTo>
                <a:lnTo>
                  <a:pt x="2082" y="2291"/>
                </a:lnTo>
                <a:lnTo>
                  <a:pt x="2033" y="2045"/>
                </a:lnTo>
                <a:lnTo>
                  <a:pt x="2033" y="1872"/>
                </a:lnTo>
                <a:lnTo>
                  <a:pt x="2033" y="838"/>
                </a:lnTo>
                <a:lnTo>
                  <a:pt x="2020" y="653"/>
                </a:lnTo>
                <a:lnTo>
                  <a:pt x="1885" y="333"/>
                </a:lnTo>
                <a:lnTo>
                  <a:pt x="1774" y="222"/>
                </a:lnTo>
                <a:lnTo>
                  <a:pt x="1626" y="124"/>
                </a:lnTo>
                <a:lnTo>
                  <a:pt x="1281" y="13"/>
                </a:lnTo>
                <a:lnTo>
                  <a:pt x="1072"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4" name="Google Shape;1534;g2552a88f8a7_23_881"/>
          <p:cNvSpPr/>
          <p:nvPr/>
        </p:nvSpPr>
        <p:spPr>
          <a:xfrm>
            <a:off x="8447791" y="2886492"/>
            <a:ext cx="81640" cy="117113"/>
          </a:xfrm>
          <a:custGeom>
            <a:avLst/>
            <a:gdLst/>
            <a:ahLst/>
            <a:cxnLst/>
            <a:rect l="l" t="t" r="r" b="b"/>
            <a:pathLst>
              <a:path w="2267" h="3252" extrusionOk="0">
                <a:moveTo>
                  <a:pt x="961" y="0"/>
                </a:moveTo>
                <a:lnTo>
                  <a:pt x="666" y="74"/>
                </a:lnTo>
                <a:lnTo>
                  <a:pt x="543" y="136"/>
                </a:lnTo>
                <a:lnTo>
                  <a:pt x="419" y="210"/>
                </a:lnTo>
                <a:lnTo>
                  <a:pt x="222" y="394"/>
                </a:lnTo>
                <a:lnTo>
                  <a:pt x="136" y="517"/>
                </a:lnTo>
                <a:lnTo>
                  <a:pt x="75" y="641"/>
                </a:lnTo>
                <a:lnTo>
                  <a:pt x="13" y="912"/>
                </a:lnTo>
                <a:lnTo>
                  <a:pt x="1" y="1047"/>
                </a:lnTo>
                <a:lnTo>
                  <a:pt x="641" y="1047"/>
                </a:lnTo>
                <a:lnTo>
                  <a:pt x="641" y="936"/>
                </a:lnTo>
                <a:lnTo>
                  <a:pt x="703" y="739"/>
                </a:lnTo>
                <a:lnTo>
                  <a:pt x="764" y="665"/>
                </a:lnTo>
                <a:lnTo>
                  <a:pt x="826" y="591"/>
                </a:lnTo>
                <a:lnTo>
                  <a:pt x="998" y="517"/>
                </a:lnTo>
                <a:lnTo>
                  <a:pt x="1208" y="517"/>
                </a:lnTo>
                <a:lnTo>
                  <a:pt x="1355" y="579"/>
                </a:lnTo>
                <a:lnTo>
                  <a:pt x="1417" y="641"/>
                </a:lnTo>
                <a:lnTo>
                  <a:pt x="1466" y="702"/>
                </a:lnTo>
                <a:lnTo>
                  <a:pt x="1516" y="862"/>
                </a:lnTo>
                <a:lnTo>
                  <a:pt x="1528" y="973"/>
                </a:lnTo>
                <a:lnTo>
                  <a:pt x="1503" y="1133"/>
                </a:lnTo>
                <a:lnTo>
                  <a:pt x="1417" y="1306"/>
                </a:lnTo>
                <a:lnTo>
                  <a:pt x="1294" y="1490"/>
                </a:lnTo>
                <a:lnTo>
                  <a:pt x="1109" y="1712"/>
                </a:lnTo>
                <a:lnTo>
                  <a:pt x="62" y="2821"/>
                </a:lnTo>
                <a:lnTo>
                  <a:pt x="62" y="3252"/>
                </a:lnTo>
                <a:lnTo>
                  <a:pt x="2267" y="3252"/>
                </a:lnTo>
                <a:lnTo>
                  <a:pt x="2267" y="2734"/>
                </a:lnTo>
                <a:lnTo>
                  <a:pt x="887" y="2734"/>
                </a:lnTo>
                <a:lnTo>
                  <a:pt x="1614" y="1971"/>
                </a:lnTo>
                <a:lnTo>
                  <a:pt x="1885" y="1651"/>
                </a:lnTo>
                <a:lnTo>
                  <a:pt x="2045" y="1392"/>
                </a:lnTo>
                <a:lnTo>
                  <a:pt x="2094" y="1269"/>
                </a:lnTo>
                <a:lnTo>
                  <a:pt x="2156" y="1035"/>
                </a:lnTo>
                <a:lnTo>
                  <a:pt x="2168" y="912"/>
                </a:lnTo>
                <a:lnTo>
                  <a:pt x="2156" y="702"/>
                </a:lnTo>
                <a:lnTo>
                  <a:pt x="2008" y="370"/>
                </a:lnTo>
                <a:lnTo>
                  <a:pt x="1885" y="234"/>
                </a:lnTo>
                <a:lnTo>
                  <a:pt x="1737" y="123"/>
                </a:lnTo>
                <a:lnTo>
                  <a:pt x="1355" y="13"/>
                </a:lnTo>
                <a:lnTo>
                  <a:pt x="1121"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5" name="Google Shape;1535;g2552a88f8a7_23_881"/>
          <p:cNvSpPr/>
          <p:nvPr/>
        </p:nvSpPr>
        <p:spPr>
          <a:xfrm>
            <a:off x="8538293" y="2876732"/>
            <a:ext cx="47032" cy="155718"/>
          </a:xfrm>
          <a:custGeom>
            <a:avLst/>
            <a:gdLst/>
            <a:ahLst/>
            <a:cxnLst/>
            <a:rect l="l" t="t" r="r" b="b"/>
            <a:pathLst>
              <a:path w="1306" h="4324" extrusionOk="0">
                <a:moveTo>
                  <a:pt x="123" y="0"/>
                </a:moveTo>
                <a:lnTo>
                  <a:pt x="0" y="357"/>
                </a:lnTo>
                <a:lnTo>
                  <a:pt x="86" y="394"/>
                </a:lnTo>
                <a:lnTo>
                  <a:pt x="210" y="505"/>
                </a:lnTo>
                <a:lnTo>
                  <a:pt x="333" y="752"/>
                </a:lnTo>
                <a:lnTo>
                  <a:pt x="345" y="998"/>
                </a:lnTo>
                <a:lnTo>
                  <a:pt x="345" y="1454"/>
                </a:lnTo>
                <a:lnTo>
                  <a:pt x="345" y="1577"/>
                </a:lnTo>
                <a:lnTo>
                  <a:pt x="394" y="1798"/>
                </a:lnTo>
                <a:lnTo>
                  <a:pt x="505" y="1971"/>
                </a:lnTo>
                <a:lnTo>
                  <a:pt x="653" y="2106"/>
                </a:lnTo>
                <a:lnTo>
                  <a:pt x="751" y="2168"/>
                </a:lnTo>
                <a:lnTo>
                  <a:pt x="653" y="2217"/>
                </a:lnTo>
                <a:lnTo>
                  <a:pt x="505" y="2353"/>
                </a:lnTo>
                <a:lnTo>
                  <a:pt x="394" y="2525"/>
                </a:lnTo>
                <a:lnTo>
                  <a:pt x="345" y="2734"/>
                </a:lnTo>
                <a:lnTo>
                  <a:pt x="345" y="2858"/>
                </a:lnTo>
                <a:lnTo>
                  <a:pt x="345" y="3325"/>
                </a:lnTo>
                <a:lnTo>
                  <a:pt x="333" y="3559"/>
                </a:lnTo>
                <a:lnTo>
                  <a:pt x="210" y="3818"/>
                </a:lnTo>
                <a:lnTo>
                  <a:pt x="86" y="3929"/>
                </a:lnTo>
                <a:lnTo>
                  <a:pt x="0" y="3966"/>
                </a:lnTo>
                <a:lnTo>
                  <a:pt x="123" y="4323"/>
                </a:lnTo>
                <a:lnTo>
                  <a:pt x="308" y="4261"/>
                </a:lnTo>
                <a:lnTo>
                  <a:pt x="604" y="4077"/>
                </a:lnTo>
                <a:lnTo>
                  <a:pt x="801" y="3830"/>
                </a:lnTo>
                <a:lnTo>
                  <a:pt x="911" y="3510"/>
                </a:lnTo>
                <a:lnTo>
                  <a:pt x="924" y="3325"/>
                </a:lnTo>
                <a:lnTo>
                  <a:pt x="924" y="2845"/>
                </a:lnTo>
                <a:lnTo>
                  <a:pt x="924" y="2734"/>
                </a:lnTo>
                <a:lnTo>
                  <a:pt x="973" y="2562"/>
                </a:lnTo>
                <a:lnTo>
                  <a:pt x="1072" y="2451"/>
                </a:lnTo>
                <a:lnTo>
                  <a:pt x="1219" y="2390"/>
                </a:lnTo>
                <a:lnTo>
                  <a:pt x="1306" y="2390"/>
                </a:lnTo>
                <a:lnTo>
                  <a:pt x="1306" y="1934"/>
                </a:lnTo>
                <a:lnTo>
                  <a:pt x="1219" y="1934"/>
                </a:lnTo>
                <a:lnTo>
                  <a:pt x="1072" y="1872"/>
                </a:lnTo>
                <a:lnTo>
                  <a:pt x="973" y="1761"/>
                </a:lnTo>
                <a:lnTo>
                  <a:pt x="924" y="1601"/>
                </a:lnTo>
                <a:lnTo>
                  <a:pt x="924" y="1490"/>
                </a:lnTo>
                <a:lnTo>
                  <a:pt x="924" y="1022"/>
                </a:lnTo>
                <a:lnTo>
                  <a:pt x="911" y="825"/>
                </a:lnTo>
                <a:lnTo>
                  <a:pt x="813" y="493"/>
                </a:lnTo>
                <a:lnTo>
                  <a:pt x="714" y="370"/>
                </a:lnTo>
                <a:lnTo>
                  <a:pt x="616" y="247"/>
                </a:lnTo>
                <a:lnTo>
                  <a:pt x="308" y="62"/>
                </a:lnTo>
                <a:lnTo>
                  <a:pt x="1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6" name="Google Shape;1536;g2552a88f8a7_23_881"/>
          <p:cNvSpPr/>
          <p:nvPr/>
        </p:nvSpPr>
        <p:spPr>
          <a:xfrm>
            <a:off x="8591953" y="2876732"/>
            <a:ext cx="47032" cy="155718"/>
          </a:xfrm>
          <a:custGeom>
            <a:avLst/>
            <a:gdLst/>
            <a:ahLst/>
            <a:cxnLst/>
            <a:rect l="l" t="t" r="r" b="b"/>
            <a:pathLst>
              <a:path w="1306" h="4324" extrusionOk="0">
                <a:moveTo>
                  <a:pt x="123" y="0"/>
                </a:moveTo>
                <a:lnTo>
                  <a:pt x="0" y="357"/>
                </a:lnTo>
                <a:lnTo>
                  <a:pt x="87" y="394"/>
                </a:lnTo>
                <a:lnTo>
                  <a:pt x="210" y="505"/>
                </a:lnTo>
                <a:lnTo>
                  <a:pt x="333" y="752"/>
                </a:lnTo>
                <a:lnTo>
                  <a:pt x="345" y="998"/>
                </a:lnTo>
                <a:lnTo>
                  <a:pt x="345" y="1454"/>
                </a:lnTo>
                <a:lnTo>
                  <a:pt x="345" y="1577"/>
                </a:lnTo>
                <a:lnTo>
                  <a:pt x="394" y="1798"/>
                </a:lnTo>
                <a:lnTo>
                  <a:pt x="505" y="1971"/>
                </a:lnTo>
                <a:lnTo>
                  <a:pt x="653" y="2106"/>
                </a:lnTo>
                <a:lnTo>
                  <a:pt x="752" y="2168"/>
                </a:lnTo>
                <a:lnTo>
                  <a:pt x="653" y="2217"/>
                </a:lnTo>
                <a:lnTo>
                  <a:pt x="505" y="2353"/>
                </a:lnTo>
                <a:lnTo>
                  <a:pt x="394" y="2525"/>
                </a:lnTo>
                <a:lnTo>
                  <a:pt x="345" y="2734"/>
                </a:lnTo>
                <a:lnTo>
                  <a:pt x="345" y="2858"/>
                </a:lnTo>
                <a:lnTo>
                  <a:pt x="345" y="3325"/>
                </a:lnTo>
                <a:lnTo>
                  <a:pt x="333" y="3559"/>
                </a:lnTo>
                <a:lnTo>
                  <a:pt x="210" y="3818"/>
                </a:lnTo>
                <a:lnTo>
                  <a:pt x="87" y="3929"/>
                </a:lnTo>
                <a:lnTo>
                  <a:pt x="0" y="3966"/>
                </a:lnTo>
                <a:lnTo>
                  <a:pt x="123" y="4323"/>
                </a:lnTo>
                <a:lnTo>
                  <a:pt x="308" y="4261"/>
                </a:lnTo>
                <a:lnTo>
                  <a:pt x="604" y="4077"/>
                </a:lnTo>
                <a:lnTo>
                  <a:pt x="801" y="3830"/>
                </a:lnTo>
                <a:lnTo>
                  <a:pt x="912" y="3510"/>
                </a:lnTo>
                <a:lnTo>
                  <a:pt x="924" y="3325"/>
                </a:lnTo>
                <a:lnTo>
                  <a:pt x="924" y="2845"/>
                </a:lnTo>
                <a:lnTo>
                  <a:pt x="924" y="2734"/>
                </a:lnTo>
                <a:lnTo>
                  <a:pt x="973" y="2562"/>
                </a:lnTo>
                <a:lnTo>
                  <a:pt x="1072" y="2451"/>
                </a:lnTo>
                <a:lnTo>
                  <a:pt x="1220" y="2390"/>
                </a:lnTo>
                <a:lnTo>
                  <a:pt x="1306" y="2390"/>
                </a:lnTo>
                <a:lnTo>
                  <a:pt x="1306" y="1934"/>
                </a:lnTo>
                <a:lnTo>
                  <a:pt x="1220" y="1934"/>
                </a:lnTo>
                <a:lnTo>
                  <a:pt x="1072" y="1872"/>
                </a:lnTo>
                <a:lnTo>
                  <a:pt x="973" y="1761"/>
                </a:lnTo>
                <a:lnTo>
                  <a:pt x="924" y="1601"/>
                </a:lnTo>
                <a:lnTo>
                  <a:pt x="924" y="1490"/>
                </a:lnTo>
                <a:lnTo>
                  <a:pt x="924" y="1022"/>
                </a:lnTo>
                <a:lnTo>
                  <a:pt x="912" y="825"/>
                </a:lnTo>
                <a:lnTo>
                  <a:pt x="813" y="493"/>
                </a:lnTo>
                <a:lnTo>
                  <a:pt x="715" y="370"/>
                </a:lnTo>
                <a:lnTo>
                  <a:pt x="616" y="247"/>
                </a:lnTo>
                <a:lnTo>
                  <a:pt x="308" y="62"/>
                </a:lnTo>
                <a:lnTo>
                  <a:pt x="1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7" name="Google Shape;1537;g2552a88f8a7_23_881"/>
          <p:cNvSpPr/>
          <p:nvPr/>
        </p:nvSpPr>
        <p:spPr>
          <a:xfrm>
            <a:off x="8067239" y="3280766"/>
            <a:ext cx="68352" cy="76779"/>
          </a:xfrm>
          <a:custGeom>
            <a:avLst/>
            <a:gdLst/>
            <a:ahLst/>
            <a:cxnLst/>
            <a:rect l="l" t="t" r="r" b="b"/>
            <a:pathLst>
              <a:path w="1898" h="2132" extrusionOk="0">
                <a:moveTo>
                  <a:pt x="1897" y="1"/>
                </a:moveTo>
                <a:lnTo>
                  <a:pt x="1" y="814"/>
                </a:lnTo>
                <a:lnTo>
                  <a:pt x="1" y="1331"/>
                </a:lnTo>
                <a:lnTo>
                  <a:pt x="1897" y="2131"/>
                </a:lnTo>
                <a:lnTo>
                  <a:pt x="1897" y="1516"/>
                </a:lnTo>
                <a:lnTo>
                  <a:pt x="641" y="1072"/>
                </a:lnTo>
                <a:lnTo>
                  <a:pt x="1897" y="617"/>
                </a:lnTo>
                <a:lnTo>
                  <a:pt x="1897"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8" name="Google Shape;1538;g2552a88f8a7_23_881"/>
          <p:cNvSpPr/>
          <p:nvPr/>
        </p:nvSpPr>
        <p:spPr>
          <a:xfrm>
            <a:off x="8154175" y="3246625"/>
            <a:ext cx="74114" cy="122010"/>
          </a:xfrm>
          <a:custGeom>
            <a:avLst/>
            <a:gdLst/>
            <a:ahLst/>
            <a:cxnLst/>
            <a:rect l="l" t="t" r="r" b="b"/>
            <a:pathLst>
              <a:path w="2058" h="3388" extrusionOk="0">
                <a:moveTo>
                  <a:pt x="1" y="1"/>
                </a:moveTo>
                <a:lnTo>
                  <a:pt x="1" y="3387"/>
                </a:lnTo>
                <a:lnTo>
                  <a:pt x="629" y="3387"/>
                </a:lnTo>
                <a:lnTo>
                  <a:pt x="629" y="1688"/>
                </a:lnTo>
                <a:lnTo>
                  <a:pt x="703" y="1589"/>
                </a:lnTo>
                <a:lnTo>
                  <a:pt x="900" y="1478"/>
                </a:lnTo>
                <a:lnTo>
                  <a:pt x="1134" y="1478"/>
                </a:lnTo>
                <a:lnTo>
                  <a:pt x="1282" y="1528"/>
                </a:lnTo>
                <a:lnTo>
                  <a:pt x="1331" y="1577"/>
                </a:lnTo>
                <a:lnTo>
                  <a:pt x="1405" y="1688"/>
                </a:lnTo>
                <a:lnTo>
                  <a:pt x="1417" y="1873"/>
                </a:lnTo>
                <a:lnTo>
                  <a:pt x="1417" y="3387"/>
                </a:lnTo>
                <a:lnTo>
                  <a:pt x="2057" y="3387"/>
                </a:lnTo>
                <a:lnTo>
                  <a:pt x="2057" y="1860"/>
                </a:lnTo>
                <a:lnTo>
                  <a:pt x="2045" y="1639"/>
                </a:lnTo>
                <a:lnTo>
                  <a:pt x="1947" y="1306"/>
                </a:lnTo>
                <a:lnTo>
                  <a:pt x="1750" y="1072"/>
                </a:lnTo>
                <a:lnTo>
                  <a:pt x="1454" y="961"/>
                </a:lnTo>
                <a:lnTo>
                  <a:pt x="1269" y="961"/>
                </a:lnTo>
                <a:lnTo>
                  <a:pt x="1084" y="973"/>
                </a:lnTo>
                <a:lnTo>
                  <a:pt x="764" y="1121"/>
                </a:lnTo>
                <a:lnTo>
                  <a:pt x="629" y="1257"/>
                </a:lnTo>
                <a:lnTo>
                  <a:pt x="629"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9" name="Google Shape;1539;g2552a88f8a7_23_881"/>
          <p:cNvSpPr/>
          <p:nvPr/>
        </p:nvSpPr>
        <p:spPr>
          <a:xfrm>
            <a:off x="8237582" y="3261247"/>
            <a:ext cx="51030" cy="108722"/>
          </a:xfrm>
          <a:custGeom>
            <a:avLst/>
            <a:gdLst/>
            <a:ahLst/>
            <a:cxnLst/>
            <a:rect l="l" t="t" r="r" b="b"/>
            <a:pathLst>
              <a:path w="1417" h="3019" extrusionOk="0">
                <a:moveTo>
                  <a:pt x="345" y="1"/>
                </a:moveTo>
                <a:lnTo>
                  <a:pt x="345" y="592"/>
                </a:lnTo>
                <a:lnTo>
                  <a:pt x="0" y="592"/>
                </a:lnTo>
                <a:lnTo>
                  <a:pt x="0" y="1060"/>
                </a:lnTo>
                <a:lnTo>
                  <a:pt x="345" y="1060"/>
                </a:lnTo>
                <a:lnTo>
                  <a:pt x="345" y="2341"/>
                </a:lnTo>
                <a:lnTo>
                  <a:pt x="357" y="2513"/>
                </a:lnTo>
                <a:lnTo>
                  <a:pt x="443" y="2760"/>
                </a:lnTo>
                <a:lnTo>
                  <a:pt x="616" y="2932"/>
                </a:lnTo>
                <a:lnTo>
                  <a:pt x="874" y="3018"/>
                </a:lnTo>
                <a:lnTo>
                  <a:pt x="1232" y="3018"/>
                </a:lnTo>
                <a:lnTo>
                  <a:pt x="1416" y="2969"/>
                </a:lnTo>
                <a:lnTo>
                  <a:pt x="1416" y="2489"/>
                </a:lnTo>
                <a:lnTo>
                  <a:pt x="1330" y="2501"/>
                </a:lnTo>
                <a:lnTo>
                  <a:pt x="1232" y="2501"/>
                </a:lnTo>
                <a:lnTo>
                  <a:pt x="1096" y="2489"/>
                </a:lnTo>
                <a:lnTo>
                  <a:pt x="1035" y="2439"/>
                </a:lnTo>
                <a:lnTo>
                  <a:pt x="998" y="2366"/>
                </a:lnTo>
                <a:lnTo>
                  <a:pt x="985" y="2255"/>
                </a:lnTo>
                <a:lnTo>
                  <a:pt x="985" y="1060"/>
                </a:lnTo>
                <a:lnTo>
                  <a:pt x="1392" y="1060"/>
                </a:lnTo>
                <a:lnTo>
                  <a:pt x="1392" y="592"/>
                </a:lnTo>
                <a:lnTo>
                  <a:pt x="985" y="592"/>
                </a:lnTo>
                <a:lnTo>
                  <a:pt x="985"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0" name="Google Shape;1540;g2552a88f8a7_23_881"/>
          <p:cNvSpPr/>
          <p:nvPr/>
        </p:nvSpPr>
        <p:spPr>
          <a:xfrm>
            <a:off x="8300533" y="3281234"/>
            <a:ext cx="123343" cy="87402"/>
          </a:xfrm>
          <a:custGeom>
            <a:avLst/>
            <a:gdLst/>
            <a:ahLst/>
            <a:cxnLst/>
            <a:rect l="l" t="t" r="r" b="b"/>
            <a:pathLst>
              <a:path w="3425" h="2427" extrusionOk="0">
                <a:moveTo>
                  <a:pt x="1306" y="0"/>
                </a:moveTo>
                <a:lnTo>
                  <a:pt x="1097" y="12"/>
                </a:lnTo>
                <a:lnTo>
                  <a:pt x="752" y="160"/>
                </a:lnTo>
                <a:lnTo>
                  <a:pt x="617" y="308"/>
                </a:lnTo>
                <a:lnTo>
                  <a:pt x="592" y="37"/>
                </a:lnTo>
                <a:lnTo>
                  <a:pt x="1" y="37"/>
                </a:lnTo>
                <a:lnTo>
                  <a:pt x="1" y="2426"/>
                </a:lnTo>
                <a:lnTo>
                  <a:pt x="641" y="2426"/>
                </a:lnTo>
                <a:lnTo>
                  <a:pt x="641" y="739"/>
                </a:lnTo>
                <a:lnTo>
                  <a:pt x="703" y="628"/>
                </a:lnTo>
                <a:lnTo>
                  <a:pt x="900" y="517"/>
                </a:lnTo>
                <a:lnTo>
                  <a:pt x="1122" y="517"/>
                </a:lnTo>
                <a:lnTo>
                  <a:pt x="1257" y="567"/>
                </a:lnTo>
                <a:lnTo>
                  <a:pt x="1306" y="604"/>
                </a:lnTo>
                <a:lnTo>
                  <a:pt x="1380" y="714"/>
                </a:lnTo>
                <a:lnTo>
                  <a:pt x="1393" y="899"/>
                </a:lnTo>
                <a:lnTo>
                  <a:pt x="1393" y="2426"/>
                </a:lnTo>
                <a:lnTo>
                  <a:pt x="2021" y="2426"/>
                </a:lnTo>
                <a:lnTo>
                  <a:pt x="2021" y="788"/>
                </a:lnTo>
                <a:lnTo>
                  <a:pt x="2082" y="665"/>
                </a:lnTo>
                <a:lnTo>
                  <a:pt x="2279" y="530"/>
                </a:lnTo>
                <a:lnTo>
                  <a:pt x="2415" y="517"/>
                </a:lnTo>
                <a:lnTo>
                  <a:pt x="2513" y="517"/>
                </a:lnTo>
                <a:lnTo>
                  <a:pt x="2661" y="567"/>
                </a:lnTo>
                <a:lnTo>
                  <a:pt x="2698" y="604"/>
                </a:lnTo>
                <a:lnTo>
                  <a:pt x="2772" y="714"/>
                </a:lnTo>
                <a:lnTo>
                  <a:pt x="2784" y="899"/>
                </a:lnTo>
                <a:lnTo>
                  <a:pt x="2784" y="2426"/>
                </a:lnTo>
                <a:lnTo>
                  <a:pt x="3425" y="2426"/>
                </a:lnTo>
                <a:lnTo>
                  <a:pt x="3425" y="899"/>
                </a:lnTo>
                <a:lnTo>
                  <a:pt x="3412" y="678"/>
                </a:lnTo>
                <a:lnTo>
                  <a:pt x="3314" y="345"/>
                </a:lnTo>
                <a:lnTo>
                  <a:pt x="3228" y="222"/>
                </a:lnTo>
                <a:lnTo>
                  <a:pt x="3129" y="123"/>
                </a:lnTo>
                <a:lnTo>
                  <a:pt x="2834" y="0"/>
                </a:lnTo>
                <a:lnTo>
                  <a:pt x="2649" y="0"/>
                </a:lnTo>
                <a:lnTo>
                  <a:pt x="2427" y="12"/>
                </a:lnTo>
                <a:lnTo>
                  <a:pt x="2070" y="197"/>
                </a:lnTo>
                <a:lnTo>
                  <a:pt x="1934" y="357"/>
                </a:lnTo>
                <a:lnTo>
                  <a:pt x="1836" y="197"/>
                </a:lnTo>
                <a:lnTo>
                  <a:pt x="1516" y="12"/>
                </a:lnTo>
                <a:lnTo>
                  <a:pt x="1306"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1" name="Google Shape;1541;g2552a88f8a7_23_881"/>
          <p:cNvSpPr/>
          <p:nvPr/>
        </p:nvSpPr>
        <p:spPr>
          <a:xfrm>
            <a:off x="8442461" y="3246625"/>
            <a:ext cx="23120" cy="122010"/>
          </a:xfrm>
          <a:custGeom>
            <a:avLst/>
            <a:gdLst/>
            <a:ahLst/>
            <a:cxnLst/>
            <a:rect l="l" t="t" r="r" b="b"/>
            <a:pathLst>
              <a:path w="642" h="3388" extrusionOk="0">
                <a:moveTo>
                  <a:pt x="1" y="1"/>
                </a:moveTo>
                <a:lnTo>
                  <a:pt x="1" y="3387"/>
                </a:lnTo>
                <a:lnTo>
                  <a:pt x="641" y="3387"/>
                </a:lnTo>
                <a:lnTo>
                  <a:pt x="641"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2" name="Google Shape;1542;g2552a88f8a7_23_881"/>
          <p:cNvSpPr/>
          <p:nvPr/>
        </p:nvSpPr>
        <p:spPr>
          <a:xfrm>
            <a:off x="8485065" y="3281234"/>
            <a:ext cx="69216" cy="76310"/>
          </a:xfrm>
          <a:custGeom>
            <a:avLst/>
            <a:gdLst/>
            <a:ahLst/>
            <a:cxnLst/>
            <a:rect l="l" t="t" r="r" b="b"/>
            <a:pathLst>
              <a:path w="1922" h="2119" extrusionOk="0">
                <a:moveTo>
                  <a:pt x="0" y="0"/>
                </a:moveTo>
                <a:lnTo>
                  <a:pt x="0" y="604"/>
                </a:lnTo>
                <a:lnTo>
                  <a:pt x="1281" y="1059"/>
                </a:lnTo>
                <a:lnTo>
                  <a:pt x="0" y="1515"/>
                </a:lnTo>
                <a:lnTo>
                  <a:pt x="0" y="2118"/>
                </a:lnTo>
                <a:lnTo>
                  <a:pt x="1921" y="1318"/>
                </a:lnTo>
                <a:lnTo>
                  <a:pt x="1921" y="801"/>
                </a:lnTo>
                <a:lnTo>
                  <a:pt x="0"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3" name="Google Shape;1543;g2552a88f8a7_23_881"/>
          <p:cNvSpPr/>
          <p:nvPr/>
        </p:nvSpPr>
        <p:spPr>
          <a:xfrm>
            <a:off x="8041525" y="3102932"/>
            <a:ext cx="75446" cy="89167"/>
          </a:xfrm>
          <a:custGeom>
            <a:avLst/>
            <a:gdLst/>
            <a:ahLst/>
            <a:cxnLst/>
            <a:rect l="l" t="t" r="r" b="b"/>
            <a:pathLst>
              <a:path w="2095" h="2476" extrusionOk="0">
                <a:moveTo>
                  <a:pt x="1097" y="0"/>
                </a:moveTo>
                <a:lnTo>
                  <a:pt x="850" y="25"/>
                </a:lnTo>
                <a:lnTo>
                  <a:pt x="456" y="185"/>
                </a:lnTo>
                <a:lnTo>
                  <a:pt x="296" y="333"/>
                </a:lnTo>
                <a:lnTo>
                  <a:pt x="161" y="505"/>
                </a:lnTo>
                <a:lnTo>
                  <a:pt x="13" y="949"/>
                </a:lnTo>
                <a:lnTo>
                  <a:pt x="0" y="1220"/>
                </a:lnTo>
                <a:lnTo>
                  <a:pt x="0" y="1256"/>
                </a:lnTo>
                <a:lnTo>
                  <a:pt x="13" y="1527"/>
                </a:lnTo>
                <a:lnTo>
                  <a:pt x="161" y="1983"/>
                </a:lnTo>
                <a:lnTo>
                  <a:pt x="296" y="2156"/>
                </a:lnTo>
                <a:lnTo>
                  <a:pt x="456" y="2303"/>
                </a:lnTo>
                <a:lnTo>
                  <a:pt x="863" y="2463"/>
                </a:lnTo>
                <a:lnTo>
                  <a:pt x="1109" y="2476"/>
                </a:lnTo>
                <a:lnTo>
                  <a:pt x="1244" y="2476"/>
                </a:lnTo>
                <a:lnTo>
                  <a:pt x="1491" y="2426"/>
                </a:lnTo>
                <a:lnTo>
                  <a:pt x="1602" y="2365"/>
                </a:lnTo>
                <a:lnTo>
                  <a:pt x="1712" y="2316"/>
                </a:lnTo>
                <a:lnTo>
                  <a:pt x="1885" y="2156"/>
                </a:lnTo>
                <a:lnTo>
                  <a:pt x="1959" y="2057"/>
                </a:lnTo>
                <a:lnTo>
                  <a:pt x="2020" y="1958"/>
                </a:lnTo>
                <a:lnTo>
                  <a:pt x="2082" y="1737"/>
                </a:lnTo>
                <a:lnTo>
                  <a:pt x="2094" y="1614"/>
                </a:lnTo>
                <a:lnTo>
                  <a:pt x="1491" y="1614"/>
                </a:lnTo>
                <a:lnTo>
                  <a:pt x="1491" y="1688"/>
                </a:lnTo>
                <a:lnTo>
                  <a:pt x="1429" y="1823"/>
                </a:lnTo>
                <a:lnTo>
                  <a:pt x="1380" y="1872"/>
                </a:lnTo>
                <a:lnTo>
                  <a:pt x="1257" y="1946"/>
                </a:lnTo>
                <a:lnTo>
                  <a:pt x="1097" y="1971"/>
                </a:lnTo>
                <a:lnTo>
                  <a:pt x="986" y="1958"/>
                </a:lnTo>
                <a:lnTo>
                  <a:pt x="813" y="1885"/>
                </a:lnTo>
                <a:lnTo>
                  <a:pt x="752" y="1811"/>
                </a:lnTo>
                <a:lnTo>
                  <a:pt x="702" y="1712"/>
                </a:lnTo>
                <a:lnTo>
                  <a:pt x="641" y="1454"/>
                </a:lnTo>
                <a:lnTo>
                  <a:pt x="641" y="1281"/>
                </a:lnTo>
                <a:lnTo>
                  <a:pt x="641" y="1207"/>
                </a:lnTo>
                <a:lnTo>
                  <a:pt x="641" y="1035"/>
                </a:lnTo>
                <a:lnTo>
                  <a:pt x="702" y="776"/>
                </a:lnTo>
                <a:lnTo>
                  <a:pt x="752" y="690"/>
                </a:lnTo>
                <a:lnTo>
                  <a:pt x="813" y="616"/>
                </a:lnTo>
                <a:lnTo>
                  <a:pt x="986" y="530"/>
                </a:lnTo>
                <a:lnTo>
                  <a:pt x="1084" y="518"/>
                </a:lnTo>
                <a:lnTo>
                  <a:pt x="1170" y="530"/>
                </a:lnTo>
                <a:lnTo>
                  <a:pt x="1318" y="591"/>
                </a:lnTo>
                <a:lnTo>
                  <a:pt x="1380" y="641"/>
                </a:lnTo>
                <a:lnTo>
                  <a:pt x="1429" y="702"/>
                </a:lnTo>
                <a:lnTo>
                  <a:pt x="1491" y="850"/>
                </a:lnTo>
                <a:lnTo>
                  <a:pt x="1491" y="936"/>
                </a:lnTo>
                <a:lnTo>
                  <a:pt x="2094" y="936"/>
                </a:lnTo>
                <a:lnTo>
                  <a:pt x="2082" y="739"/>
                </a:lnTo>
                <a:lnTo>
                  <a:pt x="1946" y="394"/>
                </a:lnTo>
                <a:lnTo>
                  <a:pt x="1811" y="259"/>
                </a:lnTo>
                <a:lnTo>
                  <a:pt x="1675" y="148"/>
                </a:lnTo>
                <a:lnTo>
                  <a:pt x="1318" y="13"/>
                </a:lnTo>
                <a:lnTo>
                  <a:pt x="1097"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4" name="Google Shape;1544;g2552a88f8a7_23_881"/>
          <p:cNvSpPr/>
          <p:nvPr/>
        </p:nvSpPr>
        <p:spPr>
          <a:xfrm>
            <a:off x="8125796" y="3102932"/>
            <a:ext cx="73213" cy="89167"/>
          </a:xfrm>
          <a:custGeom>
            <a:avLst/>
            <a:gdLst/>
            <a:ahLst/>
            <a:cxnLst/>
            <a:rect l="l" t="t" r="r" b="b"/>
            <a:pathLst>
              <a:path w="2033" h="2476" extrusionOk="0">
                <a:moveTo>
                  <a:pt x="1023" y="0"/>
                </a:moveTo>
                <a:lnTo>
                  <a:pt x="813" y="13"/>
                </a:lnTo>
                <a:lnTo>
                  <a:pt x="468" y="123"/>
                </a:lnTo>
                <a:lnTo>
                  <a:pt x="333" y="222"/>
                </a:lnTo>
                <a:lnTo>
                  <a:pt x="210" y="333"/>
                </a:lnTo>
                <a:lnTo>
                  <a:pt x="74" y="591"/>
                </a:lnTo>
                <a:lnTo>
                  <a:pt x="74" y="752"/>
                </a:lnTo>
                <a:lnTo>
                  <a:pt x="74" y="887"/>
                </a:lnTo>
                <a:lnTo>
                  <a:pt x="185" y="1109"/>
                </a:lnTo>
                <a:lnTo>
                  <a:pt x="395" y="1293"/>
                </a:lnTo>
                <a:lnTo>
                  <a:pt x="715" y="1429"/>
                </a:lnTo>
                <a:lnTo>
                  <a:pt x="924" y="1478"/>
                </a:lnTo>
                <a:lnTo>
                  <a:pt x="1158" y="1527"/>
                </a:lnTo>
                <a:lnTo>
                  <a:pt x="1294" y="1589"/>
                </a:lnTo>
                <a:lnTo>
                  <a:pt x="1343" y="1626"/>
                </a:lnTo>
                <a:lnTo>
                  <a:pt x="1404" y="1724"/>
                </a:lnTo>
                <a:lnTo>
                  <a:pt x="1404" y="1774"/>
                </a:lnTo>
                <a:lnTo>
                  <a:pt x="1392" y="1885"/>
                </a:lnTo>
                <a:lnTo>
                  <a:pt x="1318" y="1958"/>
                </a:lnTo>
                <a:lnTo>
                  <a:pt x="1207" y="2020"/>
                </a:lnTo>
                <a:lnTo>
                  <a:pt x="1035" y="2032"/>
                </a:lnTo>
                <a:lnTo>
                  <a:pt x="850" y="2008"/>
                </a:lnTo>
                <a:lnTo>
                  <a:pt x="727" y="1934"/>
                </a:lnTo>
                <a:lnTo>
                  <a:pt x="666" y="1885"/>
                </a:lnTo>
                <a:lnTo>
                  <a:pt x="604" y="1761"/>
                </a:lnTo>
                <a:lnTo>
                  <a:pt x="604" y="1675"/>
                </a:lnTo>
                <a:lnTo>
                  <a:pt x="0" y="1675"/>
                </a:lnTo>
                <a:lnTo>
                  <a:pt x="0" y="1786"/>
                </a:lnTo>
                <a:lnTo>
                  <a:pt x="62" y="1983"/>
                </a:lnTo>
                <a:lnTo>
                  <a:pt x="124" y="2082"/>
                </a:lnTo>
                <a:lnTo>
                  <a:pt x="198" y="2168"/>
                </a:lnTo>
                <a:lnTo>
                  <a:pt x="382" y="2316"/>
                </a:lnTo>
                <a:lnTo>
                  <a:pt x="493" y="2377"/>
                </a:lnTo>
                <a:lnTo>
                  <a:pt x="604" y="2426"/>
                </a:lnTo>
                <a:lnTo>
                  <a:pt x="875" y="2476"/>
                </a:lnTo>
                <a:lnTo>
                  <a:pt x="1244" y="2476"/>
                </a:lnTo>
                <a:lnTo>
                  <a:pt x="1602" y="2377"/>
                </a:lnTo>
                <a:lnTo>
                  <a:pt x="1749" y="2279"/>
                </a:lnTo>
                <a:lnTo>
                  <a:pt x="1872" y="2168"/>
                </a:lnTo>
                <a:lnTo>
                  <a:pt x="2020" y="1909"/>
                </a:lnTo>
                <a:lnTo>
                  <a:pt x="2033" y="1749"/>
                </a:lnTo>
                <a:lnTo>
                  <a:pt x="2020" y="1638"/>
                </a:lnTo>
                <a:lnTo>
                  <a:pt x="1959" y="1441"/>
                </a:lnTo>
                <a:lnTo>
                  <a:pt x="1836" y="1281"/>
                </a:lnTo>
                <a:lnTo>
                  <a:pt x="1638" y="1158"/>
                </a:lnTo>
                <a:lnTo>
                  <a:pt x="1528" y="1109"/>
                </a:lnTo>
                <a:lnTo>
                  <a:pt x="1343" y="1047"/>
                </a:lnTo>
                <a:lnTo>
                  <a:pt x="1121" y="998"/>
                </a:lnTo>
                <a:lnTo>
                  <a:pt x="912" y="949"/>
                </a:lnTo>
                <a:lnTo>
                  <a:pt x="776" y="887"/>
                </a:lnTo>
                <a:lnTo>
                  <a:pt x="702" y="813"/>
                </a:lnTo>
                <a:lnTo>
                  <a:pt x="678" y="715"/>
                </a:lnTo>
                <a:lnTo>
                  <a:pt x="702" y="616"/>
                </a:lnTo>
                <a:lnTo>
                  <a:pt x="776" y="530"/>
                </a:lnTo>
                <a:lnTo>
                  <a:pt x="875" y="468"/>
                </a:lnTo>
                <a:lnTo>
                  <a:pt x="1023" y="456"/>
                </a:lnTo>
                <a:lnTo>
                  <a:pt x="1109" y="468"/>
                </a:lnTo>
                <a:lnTo>
                  <a:pt x="1244" y="505"/>
                </a:lnTo>
                <a:lnTo>
                  <a:pt x="1294" y="554"/>
                </a:lnTo>
                <a:lnTo>
                  <a:pt x="1368" y="653"/>
                </a:lnTo>
                <a:lnTo>
                  <a:pt x="1380" y="776"/>
                </a:lnTo>
                <a:lnTo>
                  <a:pt x="2020" y="776"/>
                </a:lnTo>
                <a:lnTo>
                  <a:pt x="2008" y="616"/>
                </a:lnTo>
                <a:lnTo>
                  <a:pt x="1872" y="333"/>
                </a:lnTo>
                <a:lnTo>
                  <a:pt x="1749" y="222"/>
                </a:lnTo>
                <a:lnTo>
                  <a:pt x="1602" y="123"/>
                </a:lnTo>
                <a:lnTo>
                  <a:pt x="1244" y="13"/>
                </a:lnTo>
                <a:lnTo>
                  <a:pt x="10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5" name="Google Shape;1545;g2552a88f8a7_23_881"/>
          <p:cNvSpPr/>
          <p:nvPr/>
        </p:nvSpPr>
        <p:spPr>
          <a:xfrm>
            <a:off x="8209167" y="3102932"/>
            <a:ext cx="73213" cy="89167"/>
          </a:xfrm>
          <a:custGeom>
            <a:avLst/>
            <a:gdLst/>
            <a:ahLst/>
            <a:cxnLst/>
            <a:rect l="l" t="t" r="r" b="b"/>
            <a:pathLst>
              <a:path w="2033" h="2476" extrusionOk="0">
                <a:moveTo>
                  <a:pt x="1023" y="0"/>
                </a:moveTo>
                <a:lnTo>
                  <a:pt x="826" y="13"/>
                </a:lnTo>
                <a:lnTo>
                  <a:pt x="481" y="123"/>
                </a:lnTo>
                <a:lnTo>
                  <a:pt x="333" y="222"/>
                </a:lnTo>
                <a:lnTo>
                  <a:pt x="223" y="333"/>
                </a:lnTo>
                <a:lnTo>
                  <a:pt x="87" y="591"/>
                </a:lnTo>
                <a:lnTo>
                  <a:pt x="75" y="752"/>
                </a:lnTo>
                <a:lnTo>
                  <a:pt x="87" y="887"/>
                </a:lnTo>
                <a:lnTo>
                  <a:pt x="186" y="1109"/>
                </a:lnTo>
                <a:lnTo>
                  <a:pt x="407" y="1293"/>
                </a:lnTo>
                <a:lnTo>
                  <a:pt x="727" y="1429"/>
                </a:lnTo>
                <a:lnTo>
                  <a:pt x="925" y="1478"/>
                </a:lnTo>
                <a:lnTo>
                  <a:pt x="1159" y="1527"/>
                </a:lnTo>
                <a:lnTo>
                  <a:pt x="1294" y="1589"/>
                </a:lnTo>
                <a:lnTo>
                  <a:pt x="1356" y="1626"/>
                </a:lnTo>
                <a:lnTo>
                  <a:pt x="1405" y="1724"/>
                </a:lnTo>
                <a:lnTo>
                  <a:pt x="1417" y="1774"/>
                </a:lnTo>
                <a:lnTo>
                  <a:pt x="1405" y="1885"/>
                </a:lnTo>
                <a:lnTo>
                  <a:pt x="1319" y="1958"/>
                </a:lnTo>
                <a:lnTo>
                  <a:pt x="1208" y="2020"/>
                </a:lnTo>
                <a:lnTo>
                  <a:pt x="1048" y="2032"/>
                </a:lnTo>
                <a:lnTo>
                  <a:pt x="863" y="2008"/>
                </a:lnTo>
                <a:lnTo>
                  <a:pt x="727" y="1934"/>
                </a:lnTo>
                <a:lnTo>
                  <a:pt x="678" y="1885"/>
                </a:lnTo>
                <a:lnTo>
                  <a:pt x="617" y="1761"/>
                </a:lnTo>
                <a:lnTo>
                  <a:pt x="604" y="1675"/>
                </a:lnTo>
                <a:lnTo>
                  <a:pt x="1" y="1675"/>
                </a:lnTo>
                <a:lnTo>
                  <a:pt x="1" y="1786"/>
                </a:lnTo>
                <a:lnTo>
                  <a:pt x="75" y="1983"/>
                </a:lnTo>
                <a:lnTo>
                  <a:pt x="136" y="2082"/>
                </a:lnTo>
                <a:lnTo>
                  <a:pt x="198" y="2168"/>
                </a:lnTo>
                <a:lnTo>
                  <a:pt x="383" y="2316"/>
                </a:lnTo>
                <a:lnTo>
                  <a:pt x="493" y="2377"/>
                </a:lnTo>
                <a:lnTo>
                  <a:pt x="617" y="2426"/>
                </a:lnTo>
                <a:lnTo>
                  <a:pt x="888" y="2476"/>
                </a:lnTo>
                <a:lnTo>
                  <a:pt x="1245" y="2476"/>
                </a:lnTo>
                <a:lnTo>
                  <a:pt x="1602" y="2377"/>
                </a:lnTo>
                <a:lnTo>
                  <a:pt x="1750" y="2279"/>
                </a:lnTo>
                <a:lnTo>
                  <a:pt x="1885" y="2168"/>
                </a:lnTo>
                <a:lnTo>
                  <a:pt x="2021" y="1909"/>
                </a:lnTo>
                <a:lnTo>
                  <a:pt x="2033" y="1749"/>
                </a:lnTo>
                <a:lnTo>
                  <a:pt x="2033" y="1638"/>
                </a:lnTo>
                <a:lnTo>
                  <a:pt x="1971" y="1441"/>
                </a:lnTo>
                <a:lnTo>
                  <a:pt x="1836" y="1281"/>
                </a:lnTo>
                <a:lnTo>
                  <a:pt x="1651" y="1158"/>
                </a:lnTo>
                <a:lnTo>
                  <a:pt x="1528" y="1109"/>
                </a:lnTo>
                <a:lnTo>
                  <a:pt x="1356" y="1047"/>
                </a:lnTo>
                <a:lnTo>
                  <a:pt x="1134" y="998"/>
                </a:lnTo>
                <a:lnTo>
                  <a:pt x="912" y="949"/>
                </a:lnTo>
                <a:lnTo>
                  <a:pt x="789" y="887"/>
                </a:lnTo>
                <a:lnTo>
                  <a:pt x="703" y="813"/>
                </a:lnTo>
                <a:lnTo>
                  <a:pt x="691" y="715"/>
                </a:lnTo>
                <a:lnTo>
                  <a:pt x="703" y="616"/>
                </a:lnTo>
                <a:lnTo>
                  <a:pt x="777" y="530"/>
                </a:lnTo>
                <a:lnTo>
                  <a:pt x="875" y="468"/>
                </a:lnTo>
                <a:lnTo>
                  <a:pt x="1023" y="456"/>
                </a:lnTo>
                <a:lnTo>
                  <a:pt x="1122" y="468"/>
                </a:lnTo>
                <a:lnTo>
                  <a:pt x="1257" y="505"/>
                </a:lnTo>
                <a:lnTo>
                  <a:pt x="1306" y="554"/>
                </a:lnTo>
                <a:lnTo>
                  <a:pt x="1380" y="653"/>
                </a:lnTo>
                <a:lnTo>
                  <a:pt x="1393" y="776"/>
                </a:lnTo>
                <a:lnTo>
                  <a:pt x="2033" y="776"/>
                </a:lnTo>
                <a:lnTo>
                  <a:pt x="2021" y="616"/>
                </a:lnTo>
                <a:lnTo>
                  <a:pt x="1885" y="333"/>
                </a:lnTo>
                <a:lnTo>
                  <a:pt x="1750" y="222"/>
                </a:lnTo>
                <a:lnTo>
                  <a:pt x="1614" y="123"/>
                </a:lnTo>
                <a:lnTo>
                  <a:pt x="1245" y="13"/>
                </a:lnTo>
                <a:lnTo>
                  <a:pt x="10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6" name="Google Shape;1546;g2552a88f8a7_23_881"/>
          <p:cNvSpPr/>
          <p:nvPr/>
        </p:nvSpPr>
        <p:spPr>
          <a:xfrm>
            <a:off x="8298336" y="3102032"/>
            <a:ext cx="25749" cy="89635"/>
          </a:xfrm>
          <a:custGeom>
            <a:avLst/>
            <a:gdLst/>
            <a:ahLst/>
            <a:cxnLst/>
            <a:rect l="l" t="t" r="r" b="b"/>
            <a:pathLst>
              <a:path w="715" h="2489" extrusionOk="0">
                <a:moveTo>
                  <a:pt x="357" y="1"/>
                </a:moveTo>
                <a:lnTo>
                  <a:pt x="210" y="13"/>
                </a:lnTo>
                <a:lnTo>
                  <a:pt x="99" y="99"/>
                </a:lnTo>
                <a:lnTo>
                  <a:pt x="50" y="148"/>
                </a:lnTo>
                <a:lnTo>
                  <a:pt x="0" y="272"/>
                </a:lnTo>
                <a:lnTo>
                  <a:pt x="0" y="345"/>
                </a:lnTo>
                <a:lnTo>
                  <a:pt x="13" y="481"/>
                </a:lnTo>
                <a:lnTo>
                  <a:pt x="99" y="592"/>
                </a:lnTo>
                <a:lnTo>
                  <a:pt x="210" y="666"/>
                </a:lnTo>
                <a:lnTo>
                  <a:pt x="357" y="678"/>
                </a:lnTo>
                <a:lnTo>
                  <a:pt x="505" y="666"/>
                </a:lnTo>
                <a:lnTo>
                  <a:pt x="616" y="592"/>
                </a:lnTo>
                <a:lnTo>
                  <a:pt x="702" y="481"/>
                </a:lnTo>
                <a:lnTo>
                  <a:pt x="715" y="345"/>
                </a:lnTo>
                <a:lnTo>
                  <a:pt x="715" y="272"/>
                </a:lnTo>
                <a:lnTo>
                  <a:pt x="665" y="148"/>
                </a:lnTo>
                <a:lnTo>
                  <a:pt x="616" y="99"/>
                </a:lnTo>
                <a:lnTo>
                  <a:pt x="505" y="13"/>
                </a:lnTo>
                <a:lnTo>
                  <a:pt x="357" y="1"/>
                </a:lnTo>
                <a:close/>
                <a:moveTo>
                  <a:pt x="357" y="1811"/>
                </a:moveTo>
                <a:lnTo>
                  <a:pt x="210" y="1823"/>
                </a:lnTo>
                <a:lnTo>
                  <a:pt x="99" y="1897"/>
                </a:lnTo>
                <a:lnTo>
                  <a:pt x="50" y="1947"/>
                </a:lnTo>
                <a:lnTo>
                  <a:pt x="0" y="2070"/>
                </a:lnTo>
                <a:lnTo>
                  <a:pt x="0" y="2144"/>
                </a:lnTo>
                <a:lnTo>
                  <a:pt x="13" y="2291"/>
                </a:lnTo>
                <a:lnTo>
                  <a:pt x="99" y="2390"/>
                </a:lnTo>
                <a:lnTo>
                  <a:pt x="210" y="2476"/>
                </a:lnTo>
                <a:lnTo>
                  <a:pt x="357" y="2488"/>
                </a:lnTo>
                <a:lnTo>
                  <a:pt x="505" y="2476"/>
                </a:lnTo>
                <a:lnTo>
                  <a:pt x="616" y="2390"/>
                </a:lnTo>
                <a:lnTo>
                  <a:pt x="702" y="2291"/>
                </a:lnTo>
                <a:lnTo>
                  <a:pt x="715" y="2144"/>
                </a:lnTo>
                <a:lnTo>
                  <a:pt x="715" y="2070"/>
                </a:lnTo>
                <a:lnTo>
                  <a:pt x="665" y="1947"/>
                </a:lnTo>
                <a:lnTo>
                  <a:pt x="616" y="1897"/>
                </a:lnTo>
                <a:lnTo>
                  <a:pt x="505" y="1823"/>
                </a:lnTo>
                <a:lnTo>
                  <a:pt x="357" y="181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7" name="Google Shape;1547;g2552a88f8a7_23_881"/>
          <p:cNvSpPr/>
          <p:nvPr/>
        </p:nvSpPr>
        <p:spPr>
          <a:xfrm>
            <a:off x="8338239" y="3063893"/>
            <a:ext cx="47068" cy="155250"/>
          </a:xfrm>
          <a:custGeom>
            <a:avLst/>
            <a:gdLst/>
            <a:ahLst/>
            <a:cxnLst/>
            <a:rect l="l" t="t" r="r" b="b"/>
            <a:pathLst>
              <a:path w="1307" h="4311" extrusionOk="0">
                <a:moveTo>
                  <a:pt x="1183" y="0"/>
                </a:moveTo>
                <a:lnTo>
                  <a:pt x="986" y="62"/>
                </a:lnTo>
                <a:lnTo>
                  <a:pt x="690" y="247"/>
                </a:lnTo>
                <a:lnTo>
                  <a:pt x="592" y="358"/>
                </a:lnTo>
                <a:lnTo>
                  <a:pt x="493" y="493"/>
                </a:lnTo>
                <a:lnTo>
                  <a:pt x="395" y="826"/>
                </a:lnTo>
                <a:lnTo>
                  <a:pt x="383" y="1023"/>
                </a:lnTo>
                <a:lnTo>
                  <a:pt x="383" y="1491"/>
                </a:lnTo>
                <a:lnTo>
                  <a:pt x="383" y="1589"/>
                </a:lnTo>
                <a:lnTo>
                  <a:pt x="333" y="1762"/>
                </a:lnTo>
                <a:lnTo>
                  <a:pt x="235" y="1872"/>
                </a:lnTo>
                <a:lnTo>
                  <a:pt x="87" y="1922"/>
                </a:lnTo>
                <a:lnTo>
                  <a:pt x="1" y="1934"/>
                </a:lnTo>
                <a:lnTo>
                  <a:pt x="1" y="2390"/>
                </a:lnTo>
                <a:lnTo>
                  <a:pt x="87" y="2390"/>
                </a:lnTo>
                <a:lnTo>
                  <a:pt x="235" y="2451"/>
                </a:lnTo>
                <a:lnTo>
                  <a:pt x="333" y="2562"/>
                </a:lnTo>
                <a:lnTo>
                  <a:pt x="383" y="2735"/>
                </a:lnTo>
                <a:lnTo>
                  <a:pt x="383" y="2845"/>
                </a:lnTo>
                <a:lnTo>
                  <a:pt x="383" y="3289"/>
                </a:lnTo>
                <a:lnTo>
                  <a:pt x="395" y="3486"/>
                </a:lnTo>
                <a:lnTo>
                  <a:pt x="493" y="3806"/>
                </a:lnTo>
                <a:lnTo>
                  <a:pt x="690" y="4065"/>
                </a:lnTo>
                <a:lnTo>
                  <a:pt x="986" y="4249"/>
                </a:lnTo>
                <a:lnTo>
                  <a:pt x="1183" y="4311"/>
                </a:lnTo>
                <a:lnTo>
                  <a:pt x="1306" y="3954"/>
                </a:lnTo>
                <a:lnTo>
                  <a:pt x="1220" y="3929"/>
                </a:lnTo>
                <a:lnTo>
                  <a:pt x="1097" y="3818"/>
                </a:lnTo>
                <a:lnTo>
                  <a:pt x="986" y="3572"/>
                </a:lnTo>
                <a:lnTo>
                  <a:pt x="961" y="3326"/>
                </a:lnTo>
                <a:lnTo>
                  <a:pt x="961" y="2858"/>
                </a:lnTo>
                <a:lnTo>
                  <a:pt x="949" y="2624"/>
                </a:lnTo>
                <a:lnTo>
                  <a:pt x="814" y="2353"/>
                </a:lnTo>
                <a:lnTo>
                  <a:pt x="666" y="2205"/>
                </a:lnTo>
                <a:lnTo>
                  <a:pt x="567" y="2156"/>
                </a:lnTo>
                <a:lnTo>
                  <a:pt x="666" y="2106"/>
                </a:lnTo>
                <a:lnTo>
                  <a:pt x="814" y="1959"/>
                </a:lnTo>
                <a:lnTo>
                  <a:pt x="949" y="1688"/>
                </a:lnTo>
                <a:lnTo>
                  <a:pt x="961" y="1454"/>
                </a:lnTo>
                <a:lnTo>
                  <a:pt x="961" y="998"/>
                </a:lnTo>
                <a:lnTo>
                  <a:pt x="974" y="739"/>
                </a:lnTo>
                <a:lnTo>
                  <a:pt x="1048" y="567"/>
                </a:lnTo>
                <a:lnTo>
                  <a:pt x="1097" y="493"/>
                </a:lnTo>
                <a:lnTo>
                  <a:pt x="1220" y="395"/>
                </a:lnTo>
                <a:lnTo>
                  <a:pt x="1306" y="358"/>
                </a:lnTo>
                <a:lnTo>
                  <a:pt x="118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8" name="Google Shape;1548;g2552a88f8a7_23_881"/>
          <p:cNvSpPr/>
          <p:nvPr/>
        </p:nvSpPr>
        <p:spPr>
          <a:xfrm>
            <a:off x="8398129" y="3167252"/>
            <a:ext cx="25749" cy="24416"/>
          </a:xfrm>
          <a:custGeom>
            <a:avLst/>
            <a:gdLst/>
            <a:ahLst/>
            <a:cxnLst/>
            <a:rect l="l" t="t" r="r" b="b"/>
            <a:pathLst>
              <a:path w="715" h="678" extrusionOk="0">
                <a:moveTo>
                  <a:pt x="358" y="0"/>
                </a:moveTo>
                <a:lnTo>
                  <a:pt x="210" y="12"/>
                </a:lnTo>
                <a:lnTo>
                  <a:pt x="99" y="86"/>
                </a:lnTo>
                <a:lnTo>
                  <a:pt x="50" y="136"/>
                </a:lnTo>
                <a:lnTo>
                  <a:pt x="0" y="259"/>
                </a:lnTo>
                <a:lnTo>
                  <a:pt x="0" y="333"/>
                </a:lnTo>
                <a:lnTo>
                  <a:pt x="13" y="480"/>
                </a:lnTo>
                <a:lnTo>
                  <a:pt x="99" y="579"/>
                </a:lnTo>
                <a:lnTo>
                  <a:pt x="210" y="665"/>
                </a:lnTo>
                <a:lnTo>
                  <a:pt x="358" y="677"/>
                </a:lnTo>
                <a:lnTo>
                  <a:pt x="505" y="665"/>
                </a:lnTo>
                <a:lnTo>
                  <a:pt x="616" y="579"/>
                </a:lnTo>
                <a:lnTo>
                  <a:pt x="702" y="480"/>
                </a:lnTo>
                <a:lnTo>
                  <a:pt x="715" y="333"/>
                </a:lnTo>
                <a:lnTo>
                  <a:pt x="715" y="259"/>
                </a:lnTo>
                <a:lnTo>
                  <a:pt x="665" y="136"/>
                </a:lnTo>
                <a:lnTo>
                  <a:pt x="616" y="86"/>
                </a:lnTo>
                <a:lnTo>
                  <a:pt x="505" y="12"/>
                </a:lnTo>
                <a:lnTo>
                  <a:pt x="358"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9" name="Google Shape;1549;g2552a88f8a7_23_881"/>
          <p:cNvSpPr/>
          <p:nvPr/>
        </p:nvSpPr>
        <p:spPr>
          <a:xfrm>
            <a:off x="8445126" y="3167252"/>
            <a:ext cx="26217" cy="24416"/>
          </a:xfrm>
          <a:custGeom>
            <a:avLst/>
            <a:gdLst/>
            <a:ahLst/>
            <a:cxnLst/>
            <a:rect l="l" t="t" r="r" b="b"/>
            <a:pathLst>
              <a:path w="728" h="678" extrusionOk="0">
                <a:moveTo>
                  <a:pt x="358" y="0"/>
                </a:moveTo>
                <a:lnTo>
                  <a:pt x="210" y="12"/>
                </a:lnTo>
                <a:lnTo>
                  <a:pt x="99" y="86"/>
                </a:lnTo>
                <a:lnTo>
                  <a:pt x="62" y="136"/>
                </a:lnTo>
                <a:lnTo>
                  <a:pt x="1" y="259"/>
                </a:lnTo>
                <a:lnTo>
                  <a:pt x="1" y="333"/>
                </a:lnTo>
                <a:lnTo>
                  <a:pt x="13" y="480"/>
                </a:lnTo>
                <a:lnTo>
                  <a:pt x="99" y="579"/>
                </a:lnTo>
                <a:lnTo>
                  <a:pt x="210" y="665"/>
                </a:lnTo>
                <a:lnTo>
                  <a:pt x="358" y="677"/>
                </a:lnTo>
                <a:lnTo>
                  <a:pt x="506" y="665"/>
                </a:lnTo>
                <a:lnTo>
                  <a:pt x="617" y="579"/>
                </a:lnTo>
                <a:lnTo>
                  <a:pt x="703" y="480"/>
                </a:lnTo>
                <a:lnTo>
                  <a:pt x="727" y="333"/>
                </a:lnTo>
                <a:lnTo>
                  <a:pt x="715" y="259"/>
                </a:lnTo>
                <a:lnTo>
                  <a:pt x="666" y="136"/>
                </a:lnTo>
                <a:lnTo>
                  <a:pt x="617" y="86"/>
                </a:lnTo>
                <a:lnTo>
                  <a:pt x="506" y="12"/>
                </a:lnTo>
                <a:lnTo>
                  <a:pt x="358"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0" name="Google Shape;1550;g2552a88f8a7_23_881"/>
          <p:cNvSpPr/>
          <p:nvPr/>
        </p:nvSpPr>
        <p:spPr>
          <a:xfrm>
            <a:off x="8492592" y="3167252"/>
            <a:ext cx="25749" cy="24416"/>
          </a:xfrm>
          <a:custGeom>
            <a:avLst/>
            <a:gdLst/>
            <a:ahLst/>
            <a:cxnLst/>
            <a:rect l="l" t="t" r="r" b="b"/>
            <a:pathLst>
              <a:path w="715" h="678" extrusionOk="0">
                <a:moveTo>
                  <a:pt x="358" y="0"/>
                </a:moveTo>
                <a:lnTo>
                  <a:pt x="210" y="12"/>
                </a:lnTo>
                <a:lnTo>
                  <a:pt x="99" y="86"/>
                </a:lnTo>
                <a:lnTo>
                  <a:pt x="50" y="136"/>
                </a:lnTo>
                <a:lnTo>
                  <a:pt x="1" y="259"/>
                </a:lnTo>
                <a:lnTo>
                  <a:pt x="1" y="333"/>
                </a:lnTo>
                <a:lnTo>
                  <a:pt x="13" y="480"/>
                </a:lnTo>
                <a:lnTo>
                  <a:pt x="99" y="579"/>
                </a:lnTo>
                <a:lnTo>
                  <a:pt x="210" y="665"/>
                </a:lnTo>
                <a:lnTo>
                  <a:pt x="358" y="677"/>
                </a:lnTo>
                <a:lnTo>
                  <a:pt x="506" y="665"/>
                </a:lnTo>
                <a:lnTo>
                  <a:pt x="616" y="579"/>
                </a:lnTo>
                <a:lnTo>
                  <a:pt x="703" y="480"/>
                </a:lnTo>
                <a:lnTo>
                  <a:pt x="715" y="333"/>
                </a:lnTo>
                <a:lnTo>
                  <a:pt x="715" y="259"/>
                </a:lnTo>
                <a:lnTo>
                  <a:pt x="666" y="136"/>
                </a:lnTo>
                <a:lnTo>
                  <a:pt x="616" y="86"/>
                </a:lnTo>
                <a:lnTo>
                  <a:pt x="506" y="12"/>
                </a:lnTo>
                <a:lnTo>
                  <a:pt x="358"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1" name="Google Shape;1551;g2552a88f8a7_23_881"/>
          <p:cNvSpPr/>
          <p:nvPr/>
        </p:nvSpPr>
        <p:spPr>
          <a:xfrm>
            <a:off x="8532531" y="3063893"/>
            <a:ext cx="47032" cy="155250"/>
          </a:xfrm>
          <a:custGeom>
            <a:avLst/>
            <a:gdLst/>
            <a:ahLst/>
            <a:cxnLst/>
            <a:rect l="l" t="t" r="r" b="b"/>
            <a:pathLst>
              <a:path w="1306" h="4311" extrusionOk="0">
                <a:moveTo>
                  <a:pt x="123" y="0"/>
                </a:moveTo>
                <a:lnTo>
                  <a:pt x="0" y="358"/>
                </a:lnTo>
                <a:lnTo>
                  <a:pt x="74" y="395"/>
                </a:lnTo>
                <a:lnTo>
                  <a:pt x="209" y="505"/>
                </a:lnTo>
                <a:lnTo>
                  <a:pt x="320" y="752"/>
                </a:lnTo>
                <a:lnTo>
                  <a:pt x="345" y="998"/>
                </a:lnTo>
                <a:lnTo>
                  <a:pt x="345" y="1454"/>
                </a:lnTo>
                <a:lnTo>
                  <a:pt x="345" y="1577"/>
                </a:lnTo>
                <a:lnTo>
                  <a:pt x="394" y="1799"/>
                </a:lnTo>
                <a:lnTo>
                  <a:pt x="493" y="1971"/>
                </a:lnTo>
                <a:lnTo>
                  <a:pt x="653" y="2106"/>
                </a:lnTo>
                <a:lnTo>
                  <a:pt x="739" y="2156"/>
                </a:lnTo>
                <a:lnTo>
                  <a:pt x="653" y="2205"/>
                </a:lnTo>
                <a:lnTo>
                  <a:pt x="493" y="2340"/>
                </a:lnTo>
                <a:lnTo>
                  <a:pt x="394" y="2513"/>
                </a:lnTo>
                <a:lnTo>
                  <a:pt x="345" y="2735"/>
                </a:lnTo>
                <a:lnTo>
                  <a:pt x="345" y="2845"/>
                </a:lnTo>
                <a:lnTo>
                  <a:pt x="345" y="3313"/>
                </a:lnTo>
                <a:lnTo>
                  <a:pt x="320" y="3560"/>
                </a:lnTo>
                <a:lnTo>
                  <a:pt x="209" y="3818"/>
                </a:lnTo>
                <a:lnTo>
                  <a:pt x="74" y="3917"/>
                </a:lnTo>
                <a:lnTo>
                  <a:pt x="0" y="3954"/>
                </a:lnTo>
                <a:lnTo>
                  <a:pt x="123" y="4311"/>
                </a:lnTo>
                <a:lnTo>
                  <a:pt x="308" y="4249"/>
                </a:lnTo>
                <a:lnTo>
                  <a:pt x="603" y="4077"/>
                </a:lnTo>
                <a:lnTo>
                  <a:pt x="801" y="3831"/>
                </a:lnTo>
                <a:lnTo>
                  <a:pt x="899" y="3510"/>
                </a:lnTo>
                <a:lnTo>
                  <a:pt x="911" y="3326"/>
                </a:lnTo>
                <a:lnTo>
                  <a:pt x="911" y="2845"/>
                </a:lnTo>
                <a:lnTo>
                  <a:pt x="924" y="2735"/>
                </a:lnTo>
                <a:lnTo>
                  <a:pt x="961" y="2562"/>
                </a:lnTo>
                <a:lnTo>
                  <a:pt x="1059" y="2451"/>
                </a:lnTo>
                <a:lnTo>
                  <a:pt x="1207" y="2390"/>
                </a:lnTo>
                <a:lnTo>
                  <a:pt x="1305" y="2390"/>
                </a:lnTo>
                <a:lnTo>
                  <a:pt x="1305" y="1934"/>
                </a:lnTo>
                <a:lnTo>
                  <a:pt x="1219" y="1922"/>
                </a:lnTo>
                <a:lnTo>
                  <a:pt x="1071" y="1872"/>
                </a:lnTo>
                <a:lnTo>
                  <a:pt x="973" y="1762"/>
                </a:lnTo>
                <a:lnTo>
                  <a:pt x="924" y="1589"/>
                </a:lnTo>
                <a:lnTo>
                  <a:pt x="911" y="1491"/>
                </a:lnTo>
                <a:lnTo>
                  <a:pt x="911" y="1010"/>
                </a:lnTo>
                <a:lnTo>
                  <a:pt x="899" y="813"/>
                </a:lnTo>
                <a:lnTo>
                  <a:pt x="801" y="493"/>
                </a:lnTo>
                <a:lnTo>
                  <a:pt x="714" y="358"/>
                </a:lnTo>
                <a:lnTo>
                  <a:pt x="603" y="247"/>
                </a:lnTo>
                <a:lnTo>
                  <a:pt x="308" y="62"/>
                </a:lnTo>
                <a:lnTo>
                  <a:pt x="1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2" name="Google Shape;1552;g2552a88f8a7_23_881"/>
          <p:cNvSpPr/>
          <p:nvPr/>
        </p:nvSpPr>
        <p:spPr>
          <a:xfrm>
            <a:off x="8057479" y="2305021"/>
            <a:ext cx="509649" cy="510981"/>
          </a:xfrm>
          <a:custGeom>
            <a:avLst/>
            <a:gdLst/>
            <a:ahLst/>
            <a:cxnLst/>
            <a:rect l="l" t="t" r="r" b="b"/>
            <a:pathLst>
              <a:path w="14152" h="14189" extrusionOk="0">
                <a:moveTo>
                  <a:pt x="7267" y="4693"/>
                </a:moveTo>
                <a:lnTo>
                  <a:pt x="7723" y="4779"/>
                </a:lnTo>
                <a:lnTo>
                  <a:pt x="7957" y="4865"/>
                </a:lnTo>
                <a:lnTo>
                  <a:pt x="8179" y="4964"/>
                </a:lnTo>
                <a:lnTo>
                  <a:pt x="8573" y="5210"/>
                </a:lnTo>
                <a:lnTo>
                  <a:pt x="8905" y="5530"/>
                </a:lnTo>
                <a:lnTo>
                  <a:pt x="9164" y="5924"/>
                </a:lnTo>
                <a:lnTo>
                  <a:pt x="9275" y="6134"/>
                </a:lnTo>
                <a:lnTo>
                  <a:pt x="9361" y="6368"/>
                </a:lnTo>
                <a:lnTo>
                  <a:pt x="9459" y="6823"/>
                </a:lnTo>
                <a:lnTo>
                  <a:pt x="9472" y="7279"/>
                </a:lnTo>
                <a:lnTo>
                  <a:pt x="9385" y="7735"/>
                </a:lnTo>
                <a:lnTo>
                  <a:pt x="9299" y="7969"/>
                </a:lnTo>
                <a:lnTo>
                  <a:pt x="9201" y="8190"/>
                </a:lnTo>
                <a:lnTo>
                  <a:pt x="8954" y="8584"/>
                </a:lnTo>
                <a:lnTo>
                  <a:pt x="8634" y="8917"/>
                </a:lnTo>
                <a:lnTo>
                  <a:pt x="8252" y="9188"/>
                </a:lnTo>
                <a:lnTo>
                  <a:pt x="8031" y="9286"/>
                </a:lnTo>
                <a:lnTo>
                  <a:pt x="7797" y="9373"/>
                </a:lnTo>
                <a:lnTo>
                  <a:pt x="7341" y="9483"/>
                </a:lnTo>
                <a:lnTo>
                  <a:pt x="6885" y="9483"/>
                </a:lnTo>
                <a:lnTo>
                  <a:pt x="6430" y="9397"/>
                </a:lnTo>
                <a:lnTo>
                  <a:pt x="6196" y="9311"/>
                </a:lnTo>
                <a:lnTo>
                  <a:pt x="5974" y="9225"/>
                </a:lnTo>
                <a:lnTo>
                  <a:pt x="5580" y="8966"/>
                </a:lnTo>
                <a:lnTo>
                  <a:pt x="5247" y="8646"/>
                </a:lnTo>
                <a:lnTo>
                  <a:pt x="4989" y="8264"/>
                </a:lnTo>
                <a:lnTo>
                  <a:pt x="4878" y="8042"/>
                </a:lnTo>
                <a:lnTo>
                  <a:pt x="4792" y="7821"/>
                </a:lnTo>
                <a:lnTo>
                  <a:pt x="4693" y="7365"/>
                </a:lnTo>
                <a:lnTo>
                  <a:pt x="4681" y="6897"/>
                </a:lnTo>
                <a:lnTo>
                  <a:pt x="4767" y="6441"/>
                </a:lnTo>
                <a:lnTo>
                  <a:pt x="4853" y="6220"/>
                </a:lnTo>
                <a:lnTo>
                  <a:pt x="4952" y="5986"/>
                </a:lnTo>
                <a:lnTo>
                  <a:pt x="5198" y="5592"/>
                </a:lnTo>
                <a:lnTo>
                  <a:pt x="5518" y="5259"/>
                </a:lnTo>
                <a:lnTo>
                  <a:pt x="5900" y="5001"/>
                </a:lnTo>
                <a:lnTo>
                  <a:pt x="6122" y="4902"/>
                </a:lnTo>
                <a:lnTo>
                  <a:pt x="6356" y="4803"/>
                </a:lnTo>
                <a:lnTo>
                  <a:pt x="6811" y="4705"/>
                </a:lnTo>
                <a:lnTo>
                  <a:pt x="7267" y="4693"/>
                </a:lnTo>
                <a:close/>
                <a:moveTo>
                  <a:pt x="8622" y="0"/>
                </a:moveTo>
                <a:lnTo>
                  <a:pt x="8425" y="62"/>
                </a:lnTo>
                <a:lnTo>
                  <a:pt x="8339" y="160"/>
                </a:lnTo>
                <a:lnTo>
                  <a:pt x="7994" y="665"/>
                </a:lnTo>
                <a:lnTo>
                  <a:pt x="7452" y="1675"/>
                </a:lnTo>
                <a:lnTo>
                  <a:pt x="6984" y="1651"/>
                </a:lnTo>
                <a:lnTo>
                  <a:pt x="6528" y="1688"/>
                </a:lnTo>
                <a:lnTo>
                  <a:pt x="5691" y="284"/>
                </a:lnTo>
                <a:lnTo>
                  <a:pt x="5605" y="173"/>
                </a:lnTo>
                <a:lnTo>
                  <a:pt x="5506" y="111"/>
                </a:lnTo>
                <a:lnTo>
                  <a:pt x="5383" y="99"/>
                </a:lnTo>
                <a:lnTo>
                  <a:pt x="4841" y="247"/>
                </a:lnTo>
                <a:lnTo>
                  <a:pt x="4435" y="407"/>
                </a:lnTo>
                <a:lnTo>
                  <a:pt x="3646" y="752"/>
                </a:lnTo>
                <a:lnTo>
                  <a:pt x="3215" y="1010"/>
                </a:lnTo>
                <a:lnTo>
                  <a:pt x="3104" y="1084"/>
                </a:lnTo>
                <a:lnTo>
                  <a:pt x="3055" y="1170"/>
                </a:lnTo>
                <a:lnTo>
                  <a:pt x="3031" y="1281"/>
                </a:lnTo>
                <a:lnTo>
                  <a:pt x="3055" y="1417"/>
                </a:lnTo>
                <a:lnTo>
                  <a:pt x="3338" y="2303"/>
                </a:lnTo>
                <a:lnTo>
                  <a:pt x="3511" y="2981"/>
                </a:lnTo>
                <a:lnTo>
                  <a:pt x="3154" y="3301"/>
                </a:lnTo>
                <a:lnTo>
                  <a:pt x="2858" y="3646"/>
                </a:lnTo>
                <a:lnTo>
                  <a:pt x="1146" y="3252"/>
                </a:lnTo>
                <a:lnTo>
                  <a:pt x="1048" y="3252"/>
                </a:lnTo>
                <a:lnTo>
                  <a:pt x="937" y="3301"/>
                </a:lnTo>
                <a:lnTo>
                  <a:pt x="838" y="3375"/>
                </a:lnTo>
                <a:lnTo>
                  <a:pt x="789" y="3473"/>
                </a:lnTo>
                <a:lnTo>
                  <a:pt x="25" y="5407"/>
                </a:lnTo>
                <a:lnTo>
                  <a:pt x="1" y="5518"/>
                </a:lnTo>
                <a:lnTo>
                  <a:pt x="13" y="5641"/>
                </a:lnTo>
                <a:lnTo>
                  <a:pt x="62" y="5752"/>
                </a:lnTo>
                <a:lnTo>
                  <a:pt x="161" y="5813"/>
                </a:lnTo>
                <a:lnTo>
                  <a:pt x="1651" y="6675"/>
                </a:lnTo>
                <a:lnTo>
                  <a:pt x="1627" y="7168"/>
                </a:lnTo>
                <a:lnTo>
                  <a:pt x="1676" y="7685"/>
                </a:lnTo>
                <a:lnTo>
                  <a:pt x="1393" y="7858"/>
                </a:lnTo>
                <a:lnTo>
                  <a:pt x="961" y="8104"/>
                </a:lnTo>
                <a:lnTo>
                  <a:pt x="530" y="8363"/>
                </a:lnTo>
                <a:lnTo>
                  <a:pt x="284" y="8510"/>
                </a:lnTo>
                <a:lnTo>
                  <a:pt x="198" y="8584"/>
                </a:lnTo>
                <a:lnTo>
                  <a:pt x="136" y="8683"/>
                </a:lnTo>
                <a:lnTo>
                  <a:pt x="112" y="8794"/>
                </a:lnTo>
                <a:lnTo>
                  <a:pt x="124" y="8905"/>
                </a:lnTo>
                <a:lnTo>
                  <a:pt x="223" y="9249"/>
                </a:lnTo>
                <a:lnTo>
                  <a:pt x="654" y="10259"/>
                </a:lnTo>
                <a:lnTo>
                  <a:pt x="974" y="10937"/>
                </a:lnTo>
                <a:lnTo>
                  <a:pt x="1048" y="11048"/>
                </a:lnTo>
                <a:lnTo>
                  <a:pt x="1159" y="11109"/>
                </a:lnTo>
                <a:lnTo>
                  <a:pt x="1282" y="11146"/>
                </a:lnTo>
                <a:lnTo>
                  <a:pt x="1405" y="11121"/>
                </a:lnTo>
                <a:lnTo>
                  <a:pt x="3006" y="10678"/>
                </a:lnTo>
                <a:lnTo>
                  <a:pt x="3301" y="10998"/>
                </a:lnTo>
                <a:lnTo>
                  <a:pt x="3659" y="11306"/>
                </a:lnTo>
                <a:lnTo>
                  <a:pt x="3265" y="13006"/>
                </a:lnTo>
                <a:lnTo>
                  <a:pt x="3252" y="13117"/>
                </a:lnTo>
                <a:lnTo>
                  <a:pt x="3289" y="13227"/>
                </a:lnTo>
                <a:lnTo>
                  <a:pt x="3363" y="13326"/>
                </a:lnTo>
                <a:lnTo>
                  <a:pt x="3474" y="13388"/>
                </a:lnTo>
                <a:lnTo>
                  <a:pt x="5407" y="14151"/>
                </a:lnTo>
                <a:lnTo>
                  <a:pt x="5531" y="14188"/>
                </a:lnTo>
                <a:lnTo>
                  <a:pt x="5728" y="14126"/>
                </a:lnTo>
                <a:lnTo>
                  <a:pt x="5814" y="14028"/>
                </a:lnTo>
                <a:lnTo>
                  <a:pt x="6159" y="13511"/>
                </a:lnTo>
                <a:lnTo>
                  <a:pt x="6701" y="12513"/>
                </a:lnTo>
                <a:lnTo>
                  <a:pt x="7169" y="12525"/>
                </a:lnTo>
                <a:lnTo>
                  <a:pt x="7624" y="12488"/>
                </a:lnTo>
                <a:lnTo>
                  <a:pt x="8462" y="13905"/>
                </a:lnTo>
                <a:lnTo>
                  <a:pt x="8548" y="14016"/>
                </a:lnTo>
                <a:lnTo>
                  <a:pt x="8647" y="14077"/>
                </a:lnTo>
                <a:lnTo>
                  <a:pt x="8770" y="14089"/>
                </a:lnTo>
                <a:lnTo>
                  <a:pt x="9299" y="13942"/>
                </a:lnTo>
                <a:lnTo>
                  <a:pt x="9706" y="13782"/>
                </a:lnTo>
                <a:lnTo>
                  <a:pt x="10494" y="13424"/>
                </a:lnTo>
                <a:lnTo>
                  <a:pt x="10937" y="13178"/>
                </a:lnTo>
                <a:lnTo>
                  <a:pt x="11048" y="13117"/>
                </a:lnTo>
                <a:lnTo>
                  <a:pt x="11097" y="13006"/>
                </a:lnTo>
                <a:lnTo>
                  <a:pt x="11134" y="12895"/>
                </a:lnTo>
                <a:lnTo>
                  <a:pt x="11097" y="12759"/>
                </a:lnTo>
                <a:lnTo>
                  <a:pt x="10802" y="11823"/>
                </a:lnTo>
                <a:lnTo>
                  <a:pt x="10642" y="11195"/>
                </a:lnTo>
                <a:lnTo>
                  <a:pt x="10950" y="10912"/>
                </a:lnTo>
                <a:lnTo>
                  <a:pt x="11294" y="10530"/>
                </a:lnTo>
                <a:lnTo>
                  <a:pt x="12994" y="10924"/>
                </a:lnTo>
                <a:lnTo>
                  <a:pt x="13105" y="10937"/>
                </a:lnTo>
                <a:lnTo>
                  <a:pt x="13216" y="10875"/>
                </a:lnTo>
                <a:lnTo>
                  <a:pt x="13314" y="10801"/>
                </a:lnTo>
                <a:lnTo>
                  <a:pt x="13363" y="10703"/>
                </a:lnTo>
                <a:lnTo>
                  <a:pt x="14127" y="8781"/>
                </a:lnTo>
                <a:lnTo>
                  <a:pt x="14152" y="8671"/>
                </a:lnTo>
                <a:lnTo>
                  <a:pt x="14139" y="8547"/>
                </a:lnTo>
                <a:lnTo>
                  <a:pt x="14090" y="8437"/>
                </a:lnTo>
                <a:lnTo>
                  <a:pt x="13992" y="8363"/>
                </a:lnTo>
                <a:lnTo>
                  <a:pt x="12501" y="7501"/>
                </a:lnTo>
                <a:lnTo>
                  <a:pt x="12526" y="7020"/>
                </a:lnTo>
                <a:lnTo>
                  <a:pt x="12477" y="6503"/>
                </a:lnTo>
                <a:lnTo>
                  <a:pt x="12760" y="6331"/>
                </a:lnTo>
                <a:lnTo>
                  <a:pt x="13191" y="6072"/>
                </a:lnTo>
                <a:lnTo>
                  <a:pt x="13622" y="5826"/>
                </a:lnTo>
                <a:lnTo>
                  <a:pt x="13868" y="5678"/>
                </a:lnTo>
                <a:lnTo>
                  <a:pt x="13955" y="5604"/>
                </a:lnTo>
                <a:lnTo>
                  <a:pt x="14016" y="5505"/>
                </a:lnTo>
                <a:lnTo>
                  <a:pt x="14053" y="5382"/>
                </a:lnTo>
                <a:lnTo>
                  <a:pt x="14028" y="5284"/>
                </a:lnTo>
                <a:lnTo>
                  <a:pt x="13930" y="4964"/>
                </a:lnTo>
                <a:lnTo>
                  <a:pt x="13511" y="3941"/>
                </a:lnTo>
                <a:lnTo>
                  <a:pt x="13179" y="3239"/>
                </a:lnTo>
                <a:lnTo>
                  <a:pt x="13105" y="3129"/>
                </a:lnTo>
                <a:lnTo>
                  <a:pt x="12994" y="3067"/>
                </a:lnTo>
                <a:lnTo>
                  <a:pt x="12871" y="3030"/>
                </a:lnTo>
                <a:lnTo>
                  <a:pt x="12760" y="3067"/>
                </a:lnTo>
                <a:lnTo>
                  <a:pt x="11147" y="3510"/>
                </a:lnTo>
                <a:lnTo>
                  <a:pt x="10851" y="3190"/>
                </a:lnTo>
                <a:lnTo>
                  <a:pt x="10494" y="2882"/>
                </a:lnTo>
                <a:lnTo>
                  <a:pt x="10888" y="1183"/>
                </a:lnTo>
                <a:lnTo>
                  <a:pt x="10900" y="1072"/>
                </a:lnTo>
                <a:lnTo>
                  <a:pt x="10863" y="961"/>
                </a:lnTo>
                <a:lnTo>
                  <a:pt x="10789" y="862"/>
                </a:lnTo>
                <a:lnTo>
                  <a:pt x="10679" y="801"/>
                </a:lnTo>
                <a:lnTo>
                  <a:pt x="8745" y="37"/>
                </a:lnTo>
                <a:lnTo>
                  <a:pt x="8622" y="0"/>
                </a:lnTo>
                <a:close/>
              </a:path>
            </a:pathLst>
          </a:custGeom>
          <a:solidFill>
            <a:srgbClr val="F15A24"/>
          </a:solidFill>
          <a:ln w="25550"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3" name="Google Shape;1553;g2552a88f8a7_23_881"/>
          <p:cNvSpPr/>
          <p:nvPr/>
        </p:nvSpPr>
        <p:spPr>
          <a:xfrm>
            <a:off x="8245541" y="2493082"/>
            <a:ext cx="130869" cy="117113"/>
          </a:xfrm>
          <a:custGeom>
            <a:avLst/>
            <a:gdLst/>
            <a:ahLst/>
            <a:cxnLst/>
            <a:rect l="l" t="t" r="r" b="b"/>
            <a:pathLst>
              <a:path w="3634" h="3252" extrusionOk="0">
                <a:moveTo>
                  <a:pt x="1811" y="0"/>
                </a:moveTo>
                <a:lnTo>
                  <a:pt x="1626" y="13"/>
                </a:lnTo>
                <a:lnTo>
                  <a:pt x="1269" y="74"/>
                </a:lnTo>
                <a:lnTo>
                  <a:pt x="949" y="197"/>
                </a:lnTo>
                <a:lnTo>
                  <a:pt x="653" y="370"/>
                </a:lnTo>
                <a:lnTo>
                  <a:pt x="407" y="591"/>
                </a:lnTo>
                <a:lnTo>
                  <a:pt x="210" y="850"/>
                </a:lnTo>
                <a:lnTo>
                  <a:pt x="75" y="1146"/>
                </a:lnTo>
                <a:lnTo>
                  <a:pt x="1" y="1466"/>
                </a:lnTo>
                <a:lnTo>
                  <a:pt x="1" y="1626"/>
                </a:lnTo>
                <a:lnTo>
                  <a:pt x="1" y="1798"/>
                </a:lnTo>
                <a:lnTo>
                  <a:pt x="75" y="2106"/>
                </a:lnTo>
                <a:lnTo>
                  <a:pt x="210" y="2402"/>
                </a:lnTo>
                <a:lnTo>
                  <a:pt x="407" y="2660"/>
                </a:lnTo>
                <a:lnTo>
                  <a:pt x="653" y="2882"/>
                </a:lnTo>
                <a:lnTo>
                  <a:pt x="949" y="3054"/>
                </a:lnTo>
                <a:lnTo>
                  <a:pt x="1269" y="3178"/>
                </a:lnTo>
                <a:lnTo>
                  <a:pt x="1626" y="3252"/>
                </a:lnTo>
                <a:lnTo>
                  <a:pt x="1996" y="3252"/>
                </a:lnTo>
                <a:lnTo>
                  <a:pt x="2353" y="3178"/>
                </a:lnTo>
                <a:lnTo>
                  <a:pt x="2686" y="3054"/>
                </a:lnTo>
                <a:lnTo>
                  <a:pt x="2969" y="2882"/>
                </a:lnTo>
                <a:lnTo>
                  <a:pt x="3215" y="2660"/>
                </a:lnTo>
                <a:lnTo>
                  <a:pt x="3412" y="2402"/>
                </a:lnTo>
                <a:lnTo>
                  <a:pt x="3560" y="2106"/>
                </a:lnTo>
                <a:lnTo>
                  <a:pt x="3634" y="1798"/>
                </a:lnTo>
                <a:lnTo>
                  <a:pt x="3634" y="1626"/>
                </a:lnTo>
                <a:lnTo>
                  <a:pt x="3634" y="1466"/>
                </a:lnTo>
                <a:lnTo>
                  <a:pt x="3560" y="1146"/>
                </a:lnTo>
                <a:lnTo>
                  <a:pt x="3412" y="850"/>
                </a:lnTo>
                <a:lnTo>
                  <a:pt x="3215" y="591"/>
                </a:lnTo>
                <a:lnTo>
                  <a:pt x="2969" y="370"/>
                </a:lnTo>
                <a:lnTo>
                  <a:pt x="2686" y="197"/>
                </a:lnTo>
                <a:lnTo>
                  <a:pt x="2353" y="74"/>
                </a:lnTo>
                <a:lnTo>
                  <a:pt x="1996" y="13"/>
                </a:lnTo>
                <a:lnTo>
                  <a:pt x="1811" y="0"/>
                </a:lnTo>
                <a:close/>
              </a:path>
            </a:pathLst>
          </a:custGeom>
          <a:solidFill>
            <a:srgbClr val="FFFFFF"/>
          </a:solidFill>
          <a:ln w="255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4" name="Google Shape;1554;g2552a88f8a7_23_881"/>
          <p:cNvSpPr/>
          <p:nvPr/>
        </p:nvSpPr>
        <p:spPr>
          <a:xfrm>
            <a:off x="9020403" y="2300591"/>
            <a:ext cx="510081" cy="510513"/>
          </a:xfrm>
          <a:custGeom>
            <a:avLst/>
            <a:gdLst/>
            <a:ahLst/>
            <a:cxnLst/>
            <a:rect l="l" t="t" r="r" b="b"/>
            <a:pathLst>
              <a:path w="14164" h="14176" extrusionOk="0">
                <a:moveTo>
                  <a:pt x="7267" y="4692"/>
                </a:moveTo>
                <a:lnTo>
                  <a:pt x="7722" y="4779"/>
                </a:lnTo>
                <a:lnTo>
                  <a:pt x="7956" y="4865"/>
                </a:lnTo>
                <a:lnTo>
                  <a:pt x="8178" y="4963"/>
                </a:lnTo>
                <a:lnTo>
                  <a:pt x="8572" y="5210"/>
                </a:lnTo>
                <a:lnTo>
                  <a:pt x="8905" y="5530"/>
                </a:lnTo>
                <a:lnTo>
                  <a:pt x="9163" y="5912"/>
                </a:lnTo>
                <a:lnTo>
                  <a:pt x="9274" y="6133"/>
                </a:lnTo>
                <a:lnTo>
                  <a:pt x="9360" y="6367"/>
                </a:lnTo>
                <a:lnTo>
                  <a:pt x="9471" y="6823"/>
                </a:lnTo>
                <a:lnTo>
                  <a:pt x="9471" y="7279"/>
                </a:lnTo>
                <a:lnTo>
                  <a:pt x="9385" y="7734"/>
                </a:lnTo>
                <a:lnTo>
                  <a:pt x="9299" y="7968"/>
                </a:lnTo>
                <a:lnTo>
                  <a:pt x="9200" y="8190"/>
                </a:lnTo>
                <a:lnTo>
                  <a:pt x="8954" y="8584"/>
                </a:lnTo>
                <a:lnTo>
                  <a:pt x="8634" y="8917"/>
                </a:lnTo>
                <a:lnTo>
                  <a:pt x="8252" y="9175"/>
                </a:lnTo>
                <a:lnTo>
                  <a:pt x="8030" y="9274"/>
                </a:lnTo>
                <a:lnTo>
                  <a:pt x="7809" y="9372"/>
                </a:lnTo>
                <a:lnTo>
                  <a:pt x="7353" y="9471"/>
                </a:lnTo>
                <a:lnTo>
                  <a:pt x="6885" y="9483"/>
                </a:lnTo>
                <a:lnTo>
                  <a:pt x="6429" y="9397"/>
                </a:lnTo>
                <a:lnTo>
                  <a:pt x="6195" y="9311"/>
                </a:lnTo>
                <a:lnTo>
                  <a:pt x="5973" y="9212"/>
                </a:lnTo>
                <a:lnTo>
                  <a:pt x="5579" y="8966"/>
                </a:lnTo>
                <a:lnTo>
                  <a:pt x="5247" y="8646"/>
                </a:lnTo>
                <a:lnTo>
                  <a:pt x="4988" y="8264"/>
                </a:lnTo>
                <a:lnTo>
                  <a:pt x="4890" y="8042"/>
                </a:lnTo>
                <a:lnTo>
                  <a:pt x="4791" y="7808"/>
                </a:lnTo>
                <a:lnTo>
                  <a:pt x="4693" y="7353"/>
                </a:lnTo>
                <a:lnTo>
                  <a:pt x="4680" y="6897"/>
                </a:lnTo>
                <a:lnTo>
                  <a:pt x="4767" y="6441"/>
                </a:lnTo>
                <a:lnTo>
                  <a:pt x="4853" y="6207"/>
                </a:lnTo>
                <a:lnTo>
                  <a:pt x="4951" y="5986"/>
                </a:lnTo>
                <a:lnTo>
                  <a:pt x="5198" y="5592"/>
                </a:lnTo>
                <a:lnTo>
                  <a:pt x="5518" y="5259"/>
                </a:lnTo>
                <a:lnTo>
                  <a:pt x="5900" y="5000"/>
                </a:lnTo>
                <a:lnTo>
                  <a:pt x="6121" y="4890"/>
                </a:lnTo>
                <a:lnTo>
                  <a:pt x="6355" y="4803"/>
                </a:lnTo>
                <a:lnTo>
                  <a:pt x="6811" y="4705"/>
                </a:lnTo>
                <a:lnTo>
                  <a:pt x="7267" y="4692"/>
                </a:lnTo>
                <a:close/>
                <a:moveTo>
                  <a:pt x="8621" y="0"/>
                </a:moveTo>
                <a:lnTo>
                  <a:pt x="8424" y="49"/>
                </a:lnTo>
                <a:lnTo>
                  <a:pt x="8338" y="148"/>
                </a:lnTo>
                <a:lnTo>
                  <a:pt x="8006" y="665"/>
                </a:lnTo>
                <a:lnTo>
                  <a:pt x="7451" y="1663"/>
                </a:lnTo>
                <a:lnTo>
                  <a:pt x="6983" y="1651"/>
                </a:lnTo>
                <a:lnTo>
                  <a:pt x="6528" y="1687"/>
                </a:lnTo>
                <a:lnTo>
                  <a:pt x="5690" y="283"/>
                </a:lnTo>
                <a:lnTo>
                  <a:pt x="5616" y="160"/>
                </a:lnTo>
                <a:lnTo>
                  <a:pt x="5505" y="111"/>
                </a:lnTo>
                <a:lnTo>
                  <a:pt x="5382" y="86"/>
                </a:lnTo>
                <a:lnTo>
                  <a:pt x="4840" y="234"/>
                </a:lnTo>
                <a:lnTo>
                  <a:pt x="4434" y="407"/>
                </a:lnTo>
                <a:lnTo>
                  <a:pt x="3646" y="751"/>
                </a:lnTo>
                <a:lnTo>
                  <a:pt x="3215" y="998"/>
                </a:lnTo>
                <a:lnTo>
                  <a:pt x="3104" y="1084"/>
                </a:lnTo>
                <a:lnTo>
                  <a:pt x="3055" y="1170"/>
                </a:lnTo>
                <a:lnTo>
                  <a:pt x="3030" y="1281"/>
                </a:lnTo>
                <a:lnTo>
                  <a:pt x="3055" y="1417"/>
                </a:lnTo>
                <a:lnTo>
                  <a:pt x="3338" y="2291"/>
                </a:lnTo>
                <a:lnTo>
                  <a:pt x="3510" y="2981"/>
                </a:lnTo>
                <a:lnTo>
                  <a:pt x="3153" y="3301"/>
                </a:lnTo>
                <a:lnTo>
                  <a:pt x="2858" y="3646"/>
                </a:lnTo>
                <a:lnTo>
                  <a:pt x="1146" y="3252"/>
                </a:lnTo>
                <a:lnTo>
                  <a:pt x="1047" y="3239"/>
                </a:lnTo>
                <a:lnTo>
                  <a:pt x="936" y="3301"/>
                </a:lnTo>
                <a:lnTo>
                  <a:pt x="838" y="3375"/>
                </a:lnTo>
                <a:lnTo>
                  <a:pt x="789" y="3473"/>
                </a:lnTo>
                <a:lnTo>
                  <a:pt x="25" y="5394"/>
                </a:lnTo>
                <a:lnTo>
                  <a:pt x="0" y="5518"/>
                </a:lnTo>
                <a:lnTo>
                  <a:pt x="13" y="5628"/>
                </a:lnTo>
                <a:lnTo>
                  <a:pt x="62" y="5739"/>
                </a:lnTo>
                <a:lnTo>
                  <a:pt x="160" y="5813"/>
                </a:lnTo>
                <a:lnTo>
                  <a:pt x="1651" y="6675"/>
                </a:lnTo>
                <a:lnTo>
                  <a:pt x="1626" y="7156"/>
                </a:lnTo>
                <a:lnTo>
                  <a:pt x="1675" y="7673"/>
                </a:lnTo>
                <a:lnTo>
                  <a:pt x="1392" y="7845"/>
                </a:lnTo>
                <a:lnTo>
                  <a:pt x="961" y="8104"/>
                </a:lnTo>
                <a:lnTo>
                  <a:pt x="542" y="8350"/>
                </a:lnTo>
                <a:lnTo>
                  <a:pt x="296" y="8510"/>
                </a:lnTo>
                <a:lnTo>
                  <a:pt x="197" y="8584"/>
                </a:lnTo>
                <a:lnTo>
                  <a:pt x="136" y="8683"/>
                </a:lnTo>
                <a:lnTo>
                  <a:pt x="111" y="8794"/>
                </a:lnTo>
                <a:lnTo>
                  <a:pt x="124" y="8904"/>
                </a:lnTo>
                <a:lnTo>
                  <a:pt x="222" y="9237"/>
                </a:lnTo>
                <a:lnTo>
                  <a:pt x="653" y="10247"/>
                </a:lnTo>
                <a:lnTo>
                  <a:pt x="986" y="10924"/>
                </a:lnTo>
                <a:lnTo>
                  <a:pt x="1047" y="11047"/>
                </a:lnTo>
                <a:lnTo>
                  <a:pt x="1158" y="11109"/>
                </a:lnTo>
                <a:lnTo>
                  <a:pt x="1294" y="11146"/>
                </a:lnTo>
                <a:lnTo>
                  <a:pt x="1404" y="11121"/>
                </a:lnTo>
                <a:lnTo>
                  <a:pt x="3005" y="10666"/>
                </a:lnTo>
                <a:lnTo>
                  <a:pt x="3301" y="10986"/>
                </a:lnTo>
                <a:lnTo>
                  <a:pt x="3658" y="11306"/>
                </a:lnTo>
                <a:lnTo>
                  <a:pt x="3264" y="12993"/>
                </a:lnTo>
                <a:lnTo>
                  <a:pt x="3252" y="13116"/>
                </a:lnTo>
                <a:lnTo>
                  <a:pt x="3301" y="13227"/>
                </a:lnTo>
                <a:lnTo>
                  <a:pt x="3363" y="13326"/>
                </a:lnTo>
                <a:lnTo>
                  <a:pt x="3473" y="13375"/>
                </a:lnTo>
                <a:lnTo>
                  <a:pt x="5407" y="14139"/>
                </a:lnTo>
                <a:lnTo>
                  <a:pt x="5530" y="14176"/>
                </a:lnTo>
                <a:lnTo>
                  <a:pt x="5739" y="14114"/>
                </a:lnTo>
                <a:lnTo>
                  <a:pt x="5813" y="14028"/>
                </a:lnTo>
                <a:lnTo>
                  <a:pt x="6158" y="13511"/>
                </a:lnTo>
                <a:lnTo>
                  <a:pt x="6712" y="12501"/>
                </a:lnTo>
                <a:lnTo>
                  <a:pt x="7168" y="12525"/>
                </a:lnTo>
                <a:lnTo>
                  <a:pt x="7624" y="12488"/>
                </a:lnTo>
                <a:lnTo>
                  <a:pt x="8461" y="13892"/>
                </a:lnTo>
                <a:lnTo>
                  <a:pt x="8547" y="14015"/>
                </a:lnTo>
                <a:lnTo>
                  <a:pt x="8658" y="14065"/>
                </a:lnTo>
                <a:lnTo>
                  <a:pt x="8781" y="14089"/>
                </a:lnTo>
                <a:lnTo>
                  <a:pt x="9311" y="13942"/>
                </a:lnTo>
                <a:lnTo>
                  <a:pt x="9717" y="13769"/>
                </a:lnTo>
                <a:lnTo>
                  <a:pt x="10493" y="13424"/>
                </a:lnTo>
                <a:lnTo>
                  <a:pt x="10949" y="13178"/>
                </a:lnTo>
                <a:lnTo>
                  <a:pt x="11048" y="13104"/>
                </a:lnTo>
                <a:lnTo>
                  <a:pt x="11097" y="13006"/>
                </a:lnTo>
                <a:lnTo>
                  <a:pt x="11134" y="12882"/>
                </a:lnTo>
                <a:lnTo>
                  <a:pt x="11097" y="12747"/>
                </a:lnTo>
                <a:lnTo>
                  <a:pt x="10814" y="11811"/>
                </a:lnTo>
                <a:lnTo>
                  <a:pt x="10641" y="11183"/>
                </a:lnTo>
                <a:lnTo>
                  <a:pt x="10949" y="10912"/>
                </a:lnTo>
                <a:lnTo>
                  <a:pt x="11294" y="10530"/>
                </a:lnTo>
                <a:lnTo>
                  <a:pt x="12993" y="10924"/>
                </a:lnTo>
                <a:lnTo>
                  <a:pt x="13104" y="10924"/>
                </a:lnTo>
                <a:lnTo>
                  <a:pt x="13215" y="10875"/>
                </a:lnTo>
                <a:lnTo>
                  <a:pt x="13314" y="10801"/>
                </a:lnTo>
                <a:lnTo>
                  <a:pt x="13363" y="10703"/>
                </a:lnTo>
                <a:lnTo>
                  <a:pt x="14127" y="8769"/>
                </a:lnTo>
                <a:lnTo>
                  <a:pt x="14163" y="8658"/>
                </a:lnTo>
                <a:lnTo>
                  <a:pt x="14139" y="8547"/>
                </a:lnTo>
                <a:lnTo>
                  <a:pt x="14090" y="8436"/>
                </a:lnTo>
                <a:lnTo>
                  <a:pt x="14003" y="8363"/>
                </a:lnTo>
                <a:lnTo>
                  <a:pt x="12501" y="7488"/>
                </a:lnTo>
                <a:lnTo>
                  <a:pt x="12525" y="7008"/>
                </a:lnTo>
                <a:lnTo>
                  <a:pt x="12489" y="6503"/>
                </a:lnTo>
                <a:lnTo>
                  <a:pt x="12759" y="6318"/>
                </a:lnTo>
                <a:lnTo>
                  <a:pt x="13191" y="6072"/>
                </a:lnTo>
                <a:lnTo>
                  <a:pt x="13622" y="5826"/>
                </a:lnTo>
                <a:lnTo>
                  <a:pt x="13868" y="5665"/>
                </a:lnTo>
                <a:lnTo>
                  <a:pt x="13966" y="5592"/>
                </a:lnTo>
                <a:lnTo>
                  <a:pt x="14016" y="5493"/>
                </a:lnTo>
                <a:lnTo>
                  <a:pt x="14053" y="5382"/>
                </a:lnTo>
                <a:lnTo>
                  <a:pt x="14028" y="5284"/>
                </a:lnTo>
                <a:lnTo>
                  <a:pt x="13942" y="4963"/>
                </a:lnTo>
                <a:lnTo>
                  <a:pt x="13511" y="3941"/>
                </a:lnTo>
                <a:lnTo>
                  <a:pt x="13178" y="3239"/>
                </a:lnTo>
                <a:lnTo>
                  <a:pt x="13104" y="3116"/>
                </a:lnTo>
                <a:lnTo>
                  <a:pt x="12993" y="3067"/>
                </a:lnTo>
                <a:lnTo>
                  <a:pt x="12870" y="3030"/>
                </a:lnTo>
                <a:lnTo>
                  <a:pt x="12759" y="3054"/>
                </a:lnTo>
                <a:lnTo>
                  <a:pt x="11158" y="3498"/>
                </a:lnTo>
                <a:lnTo>
                  <a:pt x="10851" y="3178"/>
                </a:lnTo>
                <a:lnTo>
                  <a:pt x="10493" y="2870"/>
                </a:lnTo>
                <a:lnTo>
                  <a:pt x="10887" y="1183"/>
                </a:lnTo>
                <a:lnTo>
                  <a:pt x="10912" y="1059"/>
                </a:lnTo>
                <a:lnTo>
                  <a:pt x="10863" y="949"/>
                </a:lnTo>
                <a:lnTo>
                  <a:pt x="10789" y="850"/>
                </a:lnTo>
                <a:lnTo>
                  <a:pt x="10678" y="788"/>
                </a:lnTo>
                <a:lnTo>
                  <a:pt x="8745" y="25"/>
                </a:lnTo>
                <a:lnTo>
                  <a:pt x="8621" y="0"/>
                </a:lnTo>
                <a:close/>
              </a:path>
            </a:pathLst>
          </a:custGeom>
          <a:solidFill>
            <a:srgbClr val="F15A24"/>
          </a:solidFill>
          <a:ln w="25550"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5" name="Google Shape;1555;g2552a88f8a7_23_881"/>
          <p:cNvSpPr/>
          <p:nvPr/>
        </p:nvSpPr>
        <p:spPr>
          <a:xfrm>
            <a:off x="9208465" y="2488652"/>
            <a:ext cx="130869" cy="117113"/>
          </a:xfrm>
          <a:custGeom>
            <a:avLst/>
            <a:gdLst/>
            <a:ahLst/>
            <a:cxnLst/>
            <a:rect l="l" t="t" r="r" b="b"/>
            <a:pathLst>
              <a:path w="3634" h="3252" extrusionOk="0">
                <a:moveTo>
                  <a:pt x="1626" y="0"/>
                </a:moveTo>
                <a:lnTo>
                  <a:pt x="1269" y="62"/>
                </a:lnTo>
                <a:lnTo>
                  <a:pt x="949" y="185"/>
                </a:lnTo>
                <a:lnTo>
                  <a:pt x="653" y="370"/>
                </a:lnTo>
                <a:lnTo>
                  <a:pt x="407" y="591"/>
                </a:lnTo>
                <a:lnTo>
                  <a:pt x="210" y="850"/>
                </a:lnTo>
                <a:lnTo>
                  <a:pt x="74" y="1133"/>
                </a:lnTo>
                <a:lnTo>
                  <a:pt x="0" y="1453"/>
                </a:lnTo>
                <a:lnTo>
                  <a:pt x="0" y="1626"/>
                </a:lnTo>
                <a:lnTo>
                  <a:pt x="0" y="1786"/>
                </a:lnTo>
                <a:lnTo>
                  <a:pt x="74" y="2106"/>
                </a:lnTo>
                <a:lnTo>
                  <a:pt x="210" y="2402"/>
                </a:lnTo>
                <a:lnTo>
                  <a:pt x="407" y="2660"/>
                </a:lnTo>
                <a:lnTo>
                  <a:pt x="653" y="2882"/>
                </a:lnTo>
                <a:lnTo>
                  <a:pt x="949" y="3054"/>
                </a:lnTo>
                <a:lnTo>
                  <a:pt x="1269" y="3177"/>
                </a:lnTo>
                <a:lnTo>
                  <a:pt x="1626" y="3239"/>
                </a:lnTo>
                <a:lnTo>
                  <a:pt x="1811" y="3251"/>
                </a:lnTo>
                <a:lnTo>
                  <a:pt x="2008" y="3239"/>
                </a:lnTo>
                <a:lnTo>
                  <a:pt x="2365" y="3177"/>
                </a:lnTo>
                <a:lnTo>
                  <a:pt x="2685" y="3054"/>
                </a:lnTo>
                <a:lnTo>
                  <a:pt x="2981" y="2882"/>
                </a:lnTo>
                <a:lnTo>
                  <a:pt x="3227" y="2660"/>
                </a:lnTo>
                <a:lnTo>
                  <a:pt x="3424" y="2402"/>
                </a:lnTo>
                <a:lnTo>
                  <a:pt x="3559" y="2106"/>
                </a:lnTo>
                <a:lnTo>
                  <a:pt x="3633" y="1786"/>
                </a:lnTo>
                <a:lnTo>
                  <a:pt x="3633" y="1626"/>
                </a:lnTo>
                <a:lnTo>
                  <a:pt x="3633" y="1453"/>
                </a:lnTo>
                <a:lnTo>
                  <a:pt x="3559" y="1133"/>
                </a:lnTo>
                <a:lnTo>
                  <a:pt x="3424" y="850"/>
                </a:lnTo>
                <a:lnTo>
                  <a:pt x="3227" y="591"/>
                </a:lnTo>
                <a:lnTo>
                  <a:pt x="2981" y="370"/>
                </a:lnTo>
                <a:lnTo>
                  <a:pt x="2685" y="185"/>
                </a:lnTo>
                <a:lnTo>
                  <a:pt x="2365" y="62"/>
                </a:lnTo>
                <a:lnTo>
                  <a:pt x="2008" y="0"/>
                </a:lnTo>
                <a:close/>
              </a:path>
            </a:pathLst>
          </a:custGeom>
          <a:solidFill>
            <a:srgbClr val="FFFFFF"/>
          </a:solidFill>
          <a:ln w="255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6" name="Google Shape;1556;g2552a88f8a7_23_881"/>
          <p:cNvSpPr/>
          <p:nvPr/>
        </p:nvSpPr>
        <p:spPr>
          <a:xfrm>
            <a:off x="8891764" y="2490849"/>
            <a:ext cx="40406" cy="137100"/>
          </a:xfrm>
          <a:custGeom>
            <a:avLst/>
            <a:gdLst/>
            <a:ahLst/>
            <a:cxnLst/>
            <a:rect l="l" t="t" r="r" b="b"/>
            <a:pathLst>
              <a:path w="1122" h="3807" fill="none" extrusionOk="0">
                <a:moveTo>
                  <a:pt x="50" y="1"/>
                </a:moveTo>
                <a:lnTo>
                  <a:pt x="1122" y="1873"/>
                </a:lnTo>
                <a:lnTo>
                  <a:pt x="1"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7" name="Google Shape;1557;g2552a88f8a7_23_881"/>
          <p:cNvSpPr/>
          <p:nvPr/>
        </p:nvSpPr>
        <p:spPr>
          <a:xfrm>
            <a:off x="8662899" y="2490849"/>
            <a:ext cx="40406" cy="137100"/>
          </a:xfrm>
          <a:custGeom>
            <a:avLst/>
            <a:gdLst/>
            <a:ahLst/>
            <a:cxnLst/>
            <a:rect l="l" t="t" r="r" b="b"/>
            <a:pathLst>
              <a:path w="1122" h="3807" fill="none" extrusionOk="0">
                <a:moveTo>
                  <a:pt x="38" y="1"/>
                </a:moveTo>
                <a:lnTo>
                  <a:pt x="1122" y="1873"/>
                </a:lnTo>
                <a:lnTo>
                  <a:pt x="1"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8" name="Google Shape;1558;g2552a88f8a7_23_881"/>
          <p:cNvSpPr/>
          <p:nvPr/>
        </p:nvSpPr>
        <p:spPr>
          <a:xfrm>
            <a:off x="10079988" y="1856618"/>
            <a:ext cx="481271" cy="646676"/>
          </a:xfrm>
          <a:custGeom>
            <a:avLst/>
            <a:gdLst/>
            <a:ahLst/>
            <a:cxnLst/>
            <a:rect l="l" t="t" r="r" b="b"/>
            <a:pathLst>
              <a:path w="13364" h="17957" extrusionOk="0">
                <a:moveTo>
                  <a:pt x="1" y="0"/>
                </a:moveTo>
                <a:lnTo>
                  <a:pt x="1" y="17956"/>
                </a:lnTo>
                <a:lnTo>
                  <a:pt x="13363" y="17956"/>
                </a:lnTo>
                <a:lnTo>
                  <a:pt x="13363" y="0"/>
                </a:lnTo>
                <a:close/>
              </a:path>
            </a:pathLst>
          </a:custGeom>
          <a:solidFill>
            <a:srgbClr val="F9F9F9"/>
          </a:solidFill>
          <a:ln w="17250" cap="rnd" cmpd="sng">
            <a:solidFill>
              <a:srgbClr val="B3B3B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9" name="Google Shape;1559;g2552a88f8a7_23_881"/>
          <p:cNvSpPr/>
          <p:nvPr/>
        </p:nvSpPr>
        <p:spPr>
          <a:xfrm>
            <a:off x="10142975" y="1962606"/>
            <a:ext cx="36409" cy="120246"/>
          </a:xfrm>
          <a:custGeom>
            <a:avLst/>
            <a:gdLst/>
            <a:ahLst/>
            <a:cxnLst/>
            <a:rect l="l" t="t" r="r" b="b"/>
            <a:pathLst>
              <a:path w="1011" h="3339" extrusionOk="0">
                <a:moveTo>
                  <a:pt x="912" y="1"/>
                </a:moveTo>
                <a:lnTo>
                  <a:pt x="764" y="50"/>
                </a:lnTo>
                <a:lnTo>
                  <a:pt x="530" y="185"/>
                </a:lnTo>
                <a:lnTo>
                  <a:pt x="456" y="284"/>
                </a:lnTo>
                <a:lnTo>
                  <a:pt x="382" y="382"/>
                </a:lnTo>
                <a:lnTo>
                  <a:pt x="308" y="641"/>
                </a:lnTo>
                <a:lnTo>
                  <a:pt x="296" y="789"/>
                </a:lnTo>
                <a:lnTo>
                  <a:pt x="296" y="1146"/>
                </a:lnTo>
                <a:lnTo>
                  <a:pt x="284" y="1306"/>
                </a:lnTo>
                <a:lnTo>
                  <a:pt x="136" y="1479"/>
                </a:lnTo>
                <a:lnTo>
                  <a:pt x="1" y="1491"/>
                </a:lnTo>
                <a:lnTo>
                  <a:pt x="1" y="1848"/>
                </a:lnTo>
                <a:lnTo>
                  <a:pt x="136" y="1860"/>
                </a:lnTo>
                <a:lnTo>
                  <a:pt x="284" y="2033"/>
                </a:lnTo>
                <a:lnTo>
                  <a:pt x="296" y="2205"/>
                </a:lnTo>
                <a:lnTo>
                  <a:pt x="296" y="2538"/>
                </a:lnTo>
                <a:lnTo>
                  <a:pt x="308" y="2698"/>
                </a:lnTo>
                <a:lnTo>
                  <a:pt x="382" y="2944"/>
                </a:lnTo>
                <a:lnTo>
                  <a:pt x="530" y="3141"/>
                </a:lnTo>
                <a:lnTo>
                  <a:pt x="764" y="3289"/>
                </a:lnTo>
                <a:lnTo>
                  <a:pt x="912" y="3338"/>
                </a:lnTo>
                <a:lnTo>
                  <a:pt x="1010" y="3055"/>
                </a:lnTo>
                <a:lnTo>
                  <a:pt x="887" y="3006"/>
                </a:lnTo>
                <a:lnTo>
                  <a:pt x="752" y="2759"/>
                </a:lnTo>
                <a:lnTo>
                  <a:pt x="739" y="2575"/>
                </a:lnTo>
                <a:lnTo>
                  <a:pt x="739" y="2205"/>
                </a:lnTo>
                <a:lnTo>
                  <a:pt x="727" y="2020"/>
                </a:lnTo>
                <a:lnTo>
                  <a:pt x="579" y="1749"/>
                </a:lnTo>
                <a:lnTo>
                  <a:pt x="432" y="1663"/>
                </a:lnTo>
                <a:lnTo>
                  <a:pt x="579" y="1577"/>
                </a:lnTo>
                <a:lnTo>
                  <a:pt x="727" y="1306"/>
                </a:lnTo>
                <a:lnTo>
                  <a:pt x="739" y="1121"/>
                </a:lnTo>
                <a:lnTo>
                  <a:pt x="739" y="764"/>
                </a:lnTo>
                <a:lnTo>
                  <a:pt x="752" y="567"/>
                </a:lnTo>
                <a:lnTo>
                  <a:pt x="813" y="444"/>
                </a:lnTo>
                <a:lnTo>
                  <a:pt x="887" y="333"/>
                </a:lnTo>
                <a:lnTo>
                  <a:pt x="1010" y="272"/>
                </a:lnTo>
                <a:lnTo>
                  <a:pt x="91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0" name="Google Shape;1560;g2552a88f8a7_23_881"/>
          <p:cNvSpPr/>
          <p:nvPr/>
        </p:nvSpPr>
        <p:spPr>
          <a:xfrm>
            <a:off x="10143875" y="2123621"/>
            <a:ext cx="32411" cy="33744"/>
          </a:xfrm>
          <a:custGeom>
            <a:avLst/>
            <a:gdLst/>
            <a:ahLst/>
            <a:cxnLst/>
            <a:rect l="l" t="t" r="r" b="b"/>
            <a:pathLst>
              <a:path w="900" h="937" extrusionOk="0">
                <a:moveTo>
                  <a:pt x="0" y="0"/>
                </a:moveTo>
                <a:lnTo>
                  <a:pt x="0" y="936"/>
                </a:lnTo>
                <a:lnTo>
                  <a:pt x="271" y="936"/>
                </a:lnTo>
                <a:lnTo>
                  <a:pt x="345" y="234"/>
                </a:lnTo>
                <a:lnTo>
                  <a:pt x="345" y="0"/>
                </a:lnTo>
                <a:close/>
                <a:moveTo>
                  <a:pt x="554" y="0"/>
                </a:moveTo>
                <a:lnTo>
                  <a:pt x="554" y="936"/>
                </a:lnTo>
                <a:lnTo>
                  <a:pt x="825" y="936"/>
                </a:lnTo>
                <a:lnTo>
                  <a:pt x="899" y="234"/>
                </a:lnTo>
                <a:lnTo>
                  <a:pt x="89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1" name="Google Shape;1561;g2552a88f8a7_23_881"/>
          <p:cNvSpPr/>
          <p:nvPr/>
        </p:nvSpPr>
        <p:spPr>
          <a:xfrm>
            <a:off x="10188208" y="2128483"/>
            <a:ext cx="68352" cy="89203"/>
          </a:xfrm>
          <a:custGeom>
            <a:avLst/>
            <a:gdLst/>
            <a:ahLst/>
            <a:cxnLst/>
            <a:rect l="l" t="t" r="r" b="b"/>
            <a:pathLst>
              <a:path w="1898" h="2477" extrusionOk="0">
                <a:moveTo>
                  <a:pt x="912" y="419"/>
                </a:moveTo>
                <a:lnTo>
                  <a:pt x="1134" y="518"/>
                </a:lnTo>
                <a:lnTo>
                  <a:pt x="1220" y="604"/>
                </a:lnTo>
                <a:lnTo>
                  <a:pt x="1294" y="715"/>
                </a:lnTo>
                <a:lnTo>
                  <a:pt x="1368" y="998"/>
                </a:lnTo>
                <a:lnTo>
                  <a:pt x="1380" y="1183"/>
                </a:lnTo>
                <a:lnTo>
                  <a:pt x="1380" y="1318"/>
                </a:lnTo>
                <a:lnTo>
                  <a:pt x="1368" y="1491"/>
                </a:lnTo>
                <a:lnTo>
                  <a:pt x="1294" y="1774"/>
                </a:lnTo>
                <a:lnTo>
                  <a:pt x="1220" y="1873"/>
                </a:lnTo>
                <a:lnTo>
                  <a:pt x="1134" y="1959"/>
                </a:lnTo>
                <a:lnTo>
                  <a:pt x="900" y="2057"/>
                </a:lnTo>
                <a:lnTo>
                  <a:pt x="764" y="2070"/>
                </a:lnTo>
                <a:lnTo>
                  <a:pt x="506" y="2070"/>
                </a:lnTo>
                <a:lnTo>
                  <a:pt x="506" y="419"/>
                </a:lnTo>
                <a:close/>
                <a:moveTo>
                  <a:pt x="1" y="1"/>
                </a:moveTo>
                <a:lnTo>
                  <a:pt x="1" y="2476"/>
                </a:lnTo>
                <a:lnTo>
                  <a:pt x="924" y="2476"/>
                </a:lnTo>
                <a:lnTo>
                  <a:pt x="1220" y="2402"/>
                </a:lnTo>
                <a:lnTo>
                  <a:pt x="1355" y="2328"/>
                </a:lnTo>
                <a:lnTo>
                  <a:pt x="1479" y="2254"/>
                </a:lnTo>
                <a:lnTo>
                  <a:pt x="1676" y="2045"/>
                </a:lnTo>
                <a:lnTo>
                  <a:pt x="1750" y="1910"/>
                </a:lnTo>
                <a:lnTo>
                  <a:pt x="1823" y="1774"/>
                </a:lnTo>
                <a:lnTo>
                  <a:pt x="1897" y="1466"/>
                </a:lnTo>
                <a:lnTo>
                  <a:pt x="1897" y="1294"/>
                </a:lnTo>
                <a:lnTo>
                  <a:pt x="1897" y="1183"/>
                </a:lnTo>
                <a:lnTo>
                  <a:pt x="1897" y="1011"/>
                </a:lnTo>
                <a:lnTo>
                  <a:pt x="1823" y="703"/>
                </a:lnTo>
                <a:lnTo>
                  <a:pt x="1750" y="567"/>
                </a:lnTo>
                <a:lnTo>
                  <a:pt x="1676" y="432"/>
                </a:lnTo>
                <a:lnTo>
                  <a:pt x="1479" y="222"/>
                </a:lnTo>
                <a:lnTo>
                  <a:pt x="1343" y="149"/>
                </a:lnTo>
                <a:lnTo>
                  <a:pt x="1220" y="75"/>
                </a:lnTo>
                <a:lnTo>
                  <a:pt x="92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2" name="Google Shape;1562;g2552a88f8a7_23_881"/>
          <p:cNvSpPr/>
          <p:nvPr/>
        </p:nvSpPr>
        <p:spPr>
          <a:xfrm>
            <a:off x="10269814" y="2128483"/>
            <a:ext cx="94065" cy="89203"/>
          </a:xfrm>
          <a:custGeom>
            <a:avLst/>
            <a:gdLst/>
            <a:ahLst/>
            <a:cxnLst/>
            <a:rect l="l" t="t" r="r" b="b"/>
            <a:pathLst>
              <a:path w="2612" h="2477" extrusionOk="0">
                <a:moveTo>
                  <a:pt x="1" y="1"/>
                </a:moveTo>
                <a:lnTo>
                  <a:pt x="1" y="2476"/>
                </a:lnTo>
                <a:lnTo>
                  <a:pt x="518" y="2476"/>
                </a:lnTo>
                <a:lnTo>
                  <a:pt x="518" y="1799"/>
                </a:lnTo>
                <a:lnTo>
                  <a:pt x="469" y="629"/>
                </a:lnTo>
                <a:lnTo>
                  <a:pt x="1134" y="2476"/>
                </a:lnTo>
                <a:lnTo>
                  <a:pt x="1479" y="2476"/>
                </a:lnTo>
                <a:lnTo>
                  <a:pt x="2156" y="629"/>
                </a:lnTo>
                <a:lnTo>
                  <a:pt x="2107" y="1799"/>
                </a:lnTo>
                <a:lnTo>
                  <a:pt x="2107" y="2476"/>
                </a:lnTo>
                <a:lnTo>
                  <a:pt x="2612" y="2476"/>
                </a:lnTo>
                <a:lnTo>
                  <a:pt x="2612" y="1"/>
                </a:lnTo>
                <a:lnTo>
                  <a:pt x="1947" y="1"/>
                </a:lnTo>
                <a:lnTo>
                  <a:pt x="1306" y="1799"/>
                </a:lnTo>
                <a:lnTo>
                  <a:pt x="67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3" name="Google Shape;1563;g2552a88f8a7_23_881"/>
          <p:cNvSpPr/>
          <p:nvPr/>
        </p:nvSpPr>
        <p:spPr>
          <a:xfrm>
            <a:off x="10380267" y="2128483"/>
            <a:ext cx="68352" cy="89203"/>
          </a:xfrm>
          <a:custGeom>
            <a:avLst/>
            <a:gdLst/>
            <a:ahLst/>
            <a:cxnLst/>
            <a:rect l="l" t="t" r="r" b="b"/>
            <a:pathLst>
              <a:path w="1898" h="2477" extrusionOk="0">
                <a:moveTo>
                  <a:pt x="1072" y="419"/>
                </a:moveTo>
                <a:lnTo>
                  <a:pt x="1220" y="481"/>
                </a:lnTo>
                <a:lnTo>
                  <a:pt x="1269" y="530"/>
                </a:lnTo>
                <a:lnTo>
                  <a:pt x="1318" y="592"/>
                </a:lnTo>
                <a:lnTo>
                  <a:pt x="1380" y="740"/>
                </a:lnTo>
                <a:lnTo>
                  <a:pt x="1380" y="826"/>
                </a:lnTo>
                <a:lnTo>
                  <a:pt x="1380" y="912"/>
                </a:lnTo>
                <a:lnTo>
                  <a:pt x="1318" y="1048"/>
                </a:lnTo>
                <a:lnTo>
                  <a:pt x="1269" y="1097"/>
                </a:lnTo>
                <a:lnTo>
                  <a:pt x="1220" y="1146"/>
                </a:lnTo>
                <a:lnTo>
                  <a:pt x="1060" y="1183"/>
                </a:lnTo>
                <a:lnTo>
                  <a:pt x="961" y="1195"/>
                </a:lnTo>
                <a:lnTo>
                  <a:pt x="505" y="1195"/>
                </a:lnTo>
                <a:lnTo>
                  <a:pt x="505" y="419"/>
                </a:lnTo>
                <a:close/>
                <a:moveTo>
                  <a:pt x="0" y="1"/>
                </a:moveTo>
                <a:lnTo>
                  <a:pt x="0" y="2476"/>
                </a:lnTo>
                <a:lnTo>
                  <a:pt x="505" y="2476"/>
                </a:lnTo>
                <a:lnTo>
                  <a:pt x="505" y="1602"/>
                </a:lnTo>
                <a:lnTo>
                  <a:pt x="1170" y="1602"/>
                </a:lnTo>
                <a:lnTo>
                  <a:pt x="1515" y="1491"/>
                </a:lnTo>
                <a:lnTo>
                  <a:pt x="1651" y="1392"/>
                </a:lnTo>
                <a:lnTo>
                  <a:pt x="1762" y="1282"/>
                </a:lnTo>
                <a:lnTo>
                  <a:pt x="1885" y="998"/>
                </a:lnTo>
                <a:lnTo>
                  <a:pt x="1897" y="826"/>
                </a:lnTo>
                <a:lnTo>
                  <a:pt x="1897" y="703"/>
                </a:lnTo>
                <a:lnTo>
                  <a:pt x="1835" y="493"/>
                </a:lnTo>
                <a:lnTo>
                  <a:pt x="1786" y="395"/>
                </a:lnTo>
                <a:lnTo>
                  <a:pt x="1725" y="296"/>
                </a:lnTo>
                <a:lnTo>
                  <a:pt x="1565" y="161"/>
                </a:lnTo>
                <a:lnTo>
                  <a:pt x="1454" y="99"/>
                </a:lnTo>
                <a:lnTo>
                  <a:pt x="1232" y="13"/>
                </a:lnTo>
                <a:lnTo>
                  <a:pt x="96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4" name="Google Shape;1564;g2552a88f8a7_23_881"/>
          <p:cNvSpPr/>
          <p:nvPr/>
        </p:nvSpPr>
        <p:spPr>
          <a:xfrm>
            <a:off x="10457443" y="2123621"/>
            <a:ext cx="31979" cy="33744"/>
          </a:xfrm>
          <a:custGeom>
            <a:avLst/>
            <a:gdLst/>
            <a:ahLst/>
            <a:cxnLst/>
            <a:rect l="l" t="t" r="r" b="b"/>
            <a:pathLst>
              <a:path w="888" h="937" extrusionOk="0">
                <a:moveTo>
                  <a:pt x="0" y="0"/>
                </a:moveTo>
                <a:lnTo>
                  <a:pt x="0" y="936"/>
                </a:lnTo>
                <a:lnTo>
                  <a:pt x="271" y="936"/>
                </a:lnTo>
                <a:lnTo>
                  <a:pt x="333" y="234"/>
                </a:lnTo>
                <a:lnTo>
                  <a:pt x="333" y="0"/>
                </a:lnTo>
                <a:close/>
                <a:moveTo>
                  <a:pt x="555" y="0"/>
                </a:moveTo>
                <a:lnTo>
                  <a:pt x="555" y="936"/>
                </a:lnTo>
                <a:lnTo>
                  <a:pt x="826" y="936"/>
                </a:lnTo>
                <a:lnTo>
                  <a:pt x="887" y="234"/>
                </a:lnTo>
                <a:lnTo>
                  <a:pt x="88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5" name="Google Shape;1565;g2552a88f8a7_23_881"/>
          <p:cNvSpPr/>
          <p:nvPr/>
        </p:nvSpPr>
        <p:spPr>
          <a:xfrm>
            <a:off x="10142075" y="2277074"/>
            <a:ext cx="36409" cy="120246"/>
          </a:xfrm>
          <a:custGeom>
            <a:avLst/>
            <a:gdLst/>
            <a:ahLst/>
            <a:cxnLst/>
            <a:rect l="l" t="t" r="r" b="b"/>
            <a:pathLst>
              <a:path w="1011" h="3339" extrusionOk="0">
                <a:moveTo>
                  <a:pt x="87" y="0"/>
                </a:moveTo>
                <a:lnTo>
                  <a:pt x="1" y="271"/>
                </a:lnTo>
                <a:lnTo>
                  <a:pt x="112" y="333"/>
                </a:lnTo>
                <a:lnTo>
                  <a:pt x="247" y="579"/>
                </a:lnTo>
                <a:lnTo>
                  <a:pt x="260" y="764"/>
                </a:lnTo>
                <a:lnTo>
                  <a:pt x="260" y="1121"/>
                </a:lnTo>
                <a:lnTo>
                  <a:pt x="272" y="1306"/>
                </a:lnTo>
                <a:lnTo>
                  <a:pt x="432" y="1589"/>
                </a:lnTo>
                <a:lnTo>
                  <a:pt x="580" y="1663"/>
                </a:lnTo>
                <a:lnTo>
                  <a:pt x="432" y="1749"/>
                </a:lnTo>
                <a:lnTo>
                  <a:pt x="272" y="2020"/>
                </a:lnTo>
                <a:lnTo>
                  <a:pt x="260" y="2205"/>
                </a:lnTo>
                <a:lnTo>
                  <a:pt x="260" y="2562"/>
                </a:lnTo>
                <a:lnTo>
                  <a:pt x="247" y="2759"/>
                </a:lnTo>
                <a:lnTo>
                  <a:pt x="112" y="3005"/>
                </a:lnTo>
                <a:lnTo>
                  <a:pt x="1" y="3055"/>
                </a:lnTo>
                <a:lnTo>
                  <a:pt x="87" y="3338"/>
                </a:lnTo>
                <a:lnTo>
                  <a:pt x="235" y="3289"/>
                </a:lnTo>
                <a:lnTo>
                  <a:pt x="469" y="3153"/>
                </a:lnTo>
                <a:lnTo>
                  <a:pt x="617" y="2956"/>
                </a:lnTo>
                <a:lnTo>
                  <a:pt x="691" y="2710"/>
                </a:lnTo>
                <a:lnTo>
                  <a:pt x="703" y="2574"/>
                </a:lnTo>
                <a:lnTo>
                  <a:pt x="703" y="2205"/>
                </a:lnTo>
                <a:lnTo>
                  <a:pt x="715" y="2033"/>
                </a:lnTo>
                <a:lnTo>
                  <a:pt x="875" y="1860"/>
                </a:lnTo>
                <a:lnTo>
                  <a:pt x="1011" y="1848"/>
                </a:lnTo>
                <a:lnTo>
                  <a:pt x="1011" y="1491"/>
                </a:lnTo>
                <a:lnTo>
                  <a:pt x="875" y="1478"/>
                </a:lnTo>
                <a:lnTo>
                  <a:pt x="728" y="1306"/>
                </a:lnTo>
                <a:lnTo>
                  <a:pt x="703" y="1146"/>
                </a:lnTo>
                <a:lnTo>
                  <a:pt x="703" y="789"/>
                </a:lnTo>
                <a:lnTo>
                  <a:pt x="703" y="629"/>
                </a:lnTo>
                <a:lnTo>
                  <a:pt x="617" y="382"/>
                </a:lnTo>
                <a:lnTo>
                  <a:pt x="555" y="284"/>
                </a:lnTo>
                <a:lnTo>
                  <a:pt x="469" y="185"/>
                </a:lnTo>
                <a:lnTo>
                  <a:pt x="235" y="50"/>
                </a:lnTo>
                <a:lnTo>
                  <a:pt x="8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6" name="Google Shape;1566;g2552a88f8a7_23_881"/>
          <p:cNvSpPr/>
          <p:nvPr/>
        </p:nvSpPr>
        <p:spPr>
          <a:xfrm>
            <a:off x="10155832" y="2698430"/>
            <a:ext cx="67451" cy="88303"/>
          </a:xfrm>
          <a:custGeom>
            <a:avLst/>
            <a:gdLst/>
            <a:ahLst/>
            <a:cxnLst/>
            <a:rect l="l" t="t" r="r" b="b"/>
            <a:pathLst>
              <a:path w="1873" h="2452" extrusionOk="0">
                <a:moveTo>
                  <a:pt x="752" y="407"/>
                </a:moveTo>
                <a:lnTo>
                  <a:pt x="887" y="419"/>
                </a:lnTo>
                <a:lnTo>
                  <a:pt x="1121" y="518"/>
                </a:lnTo>
                <a:lnTo>
                  <a:pt x="1208" y="604"/>
                </a:lnTo>
                <a:lnTo>
                  <a:pt x="1269" y="702"/>
                </a:lnTo>
                <a:lnTo>
                  <a:pt x="1355" y="986"/>
                </a:lnTo>
                <a:lnTo>
                  <a:pt x="1355" y="1170"/>
                </a:lnTo>
                <a:lnTo>
                  <a:pt x="1355" y="1294"/>
                </a:lnTo>
                <a:lnTo>
                  <a:pt x="1343" y="1478"/>
                </a:lnTo>
                <a:lnTo>
                  <a:pt x="1269" y="1749"/>
                </a:lnTo>
                <a:lnTo>
                  <a:pt x="1195" y="1848"/>
                </a:lnTo>
                <a:lnTo>
                  <a:pt x="1109" y="1946"/>
                </a:lnTo>
                <a:lnTo>
                  <a:pt x="887" y="2045"/>
                </a:lnTo>
                <a:lnTo>
                  <a:pt x="506" y="2045"/>
                </a:lnTo>
                <a:lnTo>
                  <a:pt x="506" y="407"/>
                </a:lnTo>
                <a:close/>
                <a:moveTo>
                  <a:pt x="1" y="0"/>
                </a:moveTo>
                <a:lnTo>
                  <a:pt x="1" y="2451"/>
                </a:lnTo>
                <a:lnTo>
                  <a:pt x="912" y="2451"/>
                </a:lnTo>
                <a:lnTo>
                  <a:pt x="1195" y="2377"/>
                </a:lnTo>
                <a:lnTo>
                  <a:pt x="1331" y="2303"/>
                </a:lnTo>
                <a:lnTo>
                  <a:pt x="1454" y="2230"/>
                </a:lnTo>
                <a:lnTo>
                  <a:pt x="1651" y="2020"/>
                </a:lnTo>
                <a:lnTo>
                  <a:pt x="1725" y="1897"/>
                </a:lnTo>
                <a:lnTo>
                  <a:pt x="1786" y="1762"/>
                </a:lnTo>
                <a:lnTo>
                  <a:pt x="1860" y="1454"/>
                </a:lnTo>
                <a:lnTo>
                  <a:pt x="1873" y="1281"/>
                </a:lnTo>
                <a:lnTo>
                  <a:pt x="1873" y="1170"/>
                </a:lnTo>
                <a:lnTo>
                  <a:pt x="1860" y="998"/>
                </a:lnTo>
                <a:lnTo>
                  <a:pt x="1786" y="702"/>
                </a:lnTo>
                <a:lnTo>
                  <a:pt x="1725" y="567"/>
                </a:lnTo>
                <a:lnTo>
                  <a:pt x="1651" y="431"/>
                </a:lnTo>
                <a:lnTo>
                  <a:pt x="1454" y="222"/>
                </a:lnTo>
                <a:lnTo>
                  <a:pt x="1331" y="148"/>
                </a:lnTo>
                <a:lnTo>
                  <a:pt x="1195" y="87"/>
                </a:lnTo>
                <a:lnTo>
                  <a:pt x="912" y="13"/>
                </a:lnTo>
                <a:lnTo>
                  <a:pt x="75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7" name="Google Shape;1567;g2552a88f8a7_23_881"/>
          <p:cNvSpPr/>
          <p:nvPr/>
        </p:nvSpPr>
        <p:spPr>
          <a:xfrm>
            <a:off x="10236106" y="2698430"/>
            <a:ext cx="93200" cy="88303"/>
          </a:xfrm>
          <a:custGeom>
            <a:avLst/>
            <a:gdLst/>
            <a:ahLst/>
            <a:cxnLst/>
            <a:rect l="l" t="t" r="r" b="b"/>
            <a:pathLst>
              <a:path w="2588" h="2452" extrusionOk="0">
                <a:moveTo>
                  <a:pt x="1" y="0"/>
                </a:moveTo>
                <a:lnTo>
                  <a:pt x="1" y="2451"/>
                </a:lnTo>
                <a:lnTo>
                  <a:pt x="506" y="2451"/>
                </a:lnTo>
                <a:lnTo>
                  <a:pt x="506" y="1786"/>
                </a:lnTo>
                <a:lnTo>
                  <a:pt x="457" y="628"/>
                </a:lnTo>
                <a:lnTo>
                  <a:pt x="1122" y="2451"/>
                </a:lnTo>
                <a:lnTo>
                  <a:pt x="1466" y="2451"/>
                </a:lnTo>
                <a:lnTo>
                  <a:pt x="2131" y="628"/>
                </a:lnTo>
                <a:lnTo>
                  <a:pt x="2082" y="1786"/>
                </a:lnTo>
                <a:lnTo>
                  <a:pt x="2082" y="2451"/>
                </a:lnTo>
                <a:lnTo>
                  <a:pt x="2587" y="2451"/>
                </a:lnTo>
                <a:lnTo>
                  <a:pt x="2587" y="0"/>
                </a:lnTo>
                <a:lnTo>
                  <a:pt x="1922" y="0"/>
                </a:lnTo>
                <a:lnTo>
                  <a:pt x="1294" y="1774"/>
                </a:lnTo>
                <a:lnTo>
                  <a:pt x="66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8" name="Google Shape;1568;g2552a88f8a7_23_881"/>
          <p:cNvSpPr/>
          <p:nvPr/>
        </p:nvSpPr>
        <p:spPr>
          <a:xfrm>
            <a:off x="10345226" y="2698430"/>
            <a:ext cx="67451" cy="88303"/>
          </a:xfrm>
          <a:custGeom>
            <a:avLst/>
            <a:gdLst/>
            <a:ahLst/>
            <a:cxnLst/>
            <a:rect l="l" t="t" r="r" b="b"/>
            <a:pathLst>
              <a:path w="1873" h="2452" extrusionOk="0">
                <a:moveTo>
                  <a:pt x="961" y="407"/>
                </a:moveTo>
                <a:lnTo>
                  <a:pt x="1060" y="419"/>
                </a:lnTo>
                <a:lnTo>
                  <a:pt x="1195" y="468"/>
                </a:lnTo>
                <a:lnTo>
                  <a:pt x="1257" y="530"/>
                </a:lnTo>
                <a:lnTo>
                  <a:pt x="1306" y="579"/>
                </a:lnTo>
                <a:lnTo>
                  <a:pt x="1355" y="727"/>
                </a:lnTo>
                <a:lnTo>
                  <a:pt x="1368" y="813"/>
                </a:lnTo>
                <a:lnTo>
                  <a:pt x="1355" y="899"/>
                </a:lnTo>
                <a:lnTo>
                  <a:pt x="1306" y="1035"/>
                </a:lnTo>
                <a:lnTo>
                  <a:pt x="1257" y="1084"/>
                </a:lnTo>
                <a:lnTo>
                  <a:pt x="1207" y="1133"/>
                </a:lnTo>
                <a:lnTo>
                  <a:pt x="1047" y="1170"/>
                </a:lnTo>
                <a:lnTo>
                  <a:pt x="949" y="1183"/>
                </a:lnTo>
                <a:lnTo>
                  <a:pt x="505" y="1183"/>
                </a:lnTo>
                <a:lnTo>
                  <a:pt x="505" y="407"/>
                </a:lnTo>
                <a:close/>
                <a:moveTo>
                  <a:pt x="1" y="0"/>
                </a:moveTo>
                <a:lnTo>
                  <a:pt x="1" y="2451"/>
                </a:lnTo>
                <a:lnTo>
                  <a:pt x="505" y="2451"/>
                </a:lnTo>
                <a:lnTo>
                  <a:pt x="505" y="1589"/>
                </a:lnTo>
                <a:lnTo>
                  <a:pt x="949" y="1589"/>
                </a:lnTo>
                <a:lnTo>
                  <a:pt x="1158" y="1577"/>
                </a:lnTo>
                <a:lnTo>
                  <a:pt x="1491" y="1478"/>
                </a:lnTo>
                <a:lnTo>
                  <a:pt x="1626" y="1380"/>
                </a:lnTo>
                <a:lnTo>
                  <a:pt x="1737" y="1269"/>
                </a:lnTo>
                <a:lnTo>
                  <a:pt x="1860" y="986"/>
                </a:lnTo>
                <a:lnTo>
                  <a:pt x="1872" y="813"/>
                </a:lnTo>
                <a:lnTo>
                  <a:pt x="1872" y="702"/>
                </a:lnTo>
                <a:lnTo>
                  <a:pt x="1811" y="481"/>
                </a:lnTo>
                <a:lnTo>
                  <a:pt x="1762" y="394"/>
                </a:lnTo>
                <a:lnTo>
                  <a:pt x="1700" y="296"/>
                </a:lnTo>
                <a:lnTo>
                  <a:pt x="1540" y="160"/>
                </a:lnTo>
                <a:lnTo>
                  <a:pt x="1441" y="99"/>
                </a:lnTo>
                <a:lnTo>
                  <a:pt x="1220" y="13"/>
                </a:lnTo>
                <a:lnTo>
                  <a:pt x="94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9" name="Google Shape;1569;g2552a88f8a7_23_881"/>
          <p:cNvSpPr/>
          <p:nvPr/>
        </p:nvSpPr>
        <p:spPr>
          <a:xfrm>
            <a:off x="10162926" y="2920632"/>
            <a:ext cx="78543" cy="91832"/>
          </a:xfrm>
          <a:custGeom>
            <a:avLst/>
            <a:gdLst/>
            <a:ahLst/>
            <a:cxnLst/>
            <a:rect l="l" t="t" r="r" b="b"/>
            <a:pathLst>
              <a:path w="2181" h="2550" extrusionOk="0">
                <a:moveTo>
                  <a:pt x="1848" y="1"/>
                </a:moveTo>
                <a:lnTo>
                  <a:pt x="1836" y="25"/>
                </a:lnTo>
                <a:lnTo>
                  <a:pt x="1417" y="407"/>
                </a:lnTo>
                <a:lnTo>
                  <a:pt x="1023" y="838"/>
                </a:lnTo>
                <a:lnTo>
                  <a:pt x="789" y="518"/>
                </a:lnTo>
                <a:lnTo>
                  <a:pt x="592" y="185"/>
                </a:lnTo>
                <a:lnTo>
                  <a:pt x="567" y="148"/>
                </a:lnTo>
                <a:lnTo>
                  <a:pt x="493" y="148"/>
                </a:lnTo>
                <a:lnTo>
                  <a:pt x="469" y="161"/>
                </a:lnTo>
                <a:lnTo>
                  <a:pt x="432" y="235"/>
                </a:lnTo>
                <a:lnTo>
                  <a:pt x="419" y="271"/>
                </a:lnTo>
                <a:lnTo>
                  <a:pt x="407" y="296"/>
                </a:lnTo>
                <a:lnTo>
                  <a:pt x="333" y="247"/>
                </a:lnTo>
                <a:lnTo>
                  <a:pt x="284" y="235"/>
                </a:lnTo>
                <a:lnTo>
                  <a:pt x="247" y="235"/>
                </a:lnTo>
                <a:lnTo>
                  <a:pt x="222" y="284"/>
                </a:lnTo>
                <a:lnTo>
                  <a:pt x="185" y="358"/>
                </a:lnTo>
                <a:lnTo>
                  <a:pt x="185" y="407"/>
                </a:lnTo>
                <a:lnTo>
                  <a:pt x="185" y="469"/>
                </a:lnTo>
                <a:lnTo>
                  <a:pt x="222" y="567"/>
                </a:lnTo>
                <a:lnTo>
                  <a:pt x="395" y="986"/>
                </a:lnTo>
                <a:lnTo>
                  <a:pt x="592" y="1331"/>
                </a:lnTo>
                <a:lnTo>
                  <a:pt x="284" y="1675"/>
                </a:lnTo>
                <a:lnTo>
                  <a:pt x="50" y="1983"/>
                </a:lnTo>
                <a:lnTo>
                  <a:pt x="13" y="2033"/>
                </a:lnTo>
                <a:lnTo>
                  <a:pt x="1" y="2070"/>
                </a:lnTo>
                <a:lnTo>
                  <a:pt x="13" y="2106"/>
                </a:lnTo>
                <a:lnTo>
                  <a:pt x="38" y="2156"/>
                </a:lnTo>
                <a:lnTo>
                  <a:pt x="50" y="2168"/>
                </a:lnTo>
                <a:lnTo>
                  <a:pt x="62" y="2180"/>
                </a:lnTo>
                <a:lnTo>
                  <a:pt x="25" y="2242"/>
                </a:lnTo>
                <a:lnTo>
                  <a:pt x="13" y="2304"/>
                </a:lnTo>
                <a:lnTo>
                  <a:pt x="25" y="2328"/>
                </a:lnTo>
                <a:lnTo>
                  <a:pt x="75" y="2390"/>
                </a:lnTo>
                <a:lnTo>
                  <a:pt x="124" y="2427"/>
                </a:lnTo>
                <a:lnTo>
                  <a:pt x="161" y="2439"/>
                </a:lnTo>
                <a:lnTo>
                  <a:pt x="198" y="2439"/>
                </a:lnTo>
                <a:lnTo>
                  <a:pt x="235" y="2414"/>
                </a:lnTo>
                <a:lnTo>
                  <a:pt x="235" y="2439"/>
                </a:lnTo>
                <a:lnTo>
                  <a:pt x="259" y="2488"/>
                </a:lnTo>
                <a:lnTo>
                  <a:pt x="284" y="2538"/>
                </a:lnTo>
                <a:lnTo>
                  <a:pt x="321" y="2550"/>
                </a:lnTo>
                <a:lnTo>
                  <a:pt x="358" y="2538"/>
                </a:lnTo>
                <a:lnTo>
                  <a:pt x="383" y="2513"/>
                </a:lnTo>
                <a:lnTo>
                  <a:pt x="567" y="2242"/>
                </a:lnTo>
                <a:lnTo>
                  <a:pt x="924" y="1836"/>
                </a:lnTo>
                <a:lnTo>
                  <a:pt x="1109" y="2131"/>
                </a:lnTo>
                <a:lnTo>
                  <a:pt x="1269" y="2316"/>
                </a:lnTo>
                <a:lnTo>
                  <a:pt x="1319" y="2365"/>
                </a:lnTo>
                <a:lnTo>
                  <a:pt x="1405" y="2365"/>
                </a:lnTo>
                <a:lnTo>
                  <a:pt x="1466" y="2328"/>
                </a:lnTo>
                <a:lnTo>
                  <a:pt x="1479" y="2304"/>
                </a:lnTo>
                <a:lnTo>
                  <a:pt x="1503" y="2279"/>
                </a:lnTo>
                <a:lnTo>
                  <a:pt x="1553" y="2304"/>
                </a:lnTo>
                <a:lnTo>
                  <a:pt x="1614" y="2316"/>
                </a:lnTo>
                <a:lnTo>
                  <a:pt x="1663" y="2304"/>
                </a:lnTo>
                <a:lnTo>
                  <a:pt x="1700" y="2217"/>
                </a:lnTo>
                <a:lnTo>
                  <a:pt x="1725" y="2168"/>
                </a:lnTo>
                <a:lnTo>
                  <a:pt x="1725" y="2131"/>
                </a:lnTo>
                <a:lnTo>
                  <a:pt x="1787" y="2119"/>
                </a:lnTo>
                <a:lnTo>
                  <a:pt x="1823" y="2094"/>
                </a:lnTo>
                <a:lnTo>
                  <a:pt x="1873" y="2045"/>
                </a:lnTo>
                <a:lnTo>
                  <a:pt x="1873" y="1971"/>
                </a:lnTo>
                <a:lnTo>
                  <a:pt x="1873" y="1934"/>
                </a:lnTo>
                <a:lnTo>
                  <a:pt x="1848" y="1897"/>
                </a:lnTo>
                <a:lnTo>
                  <a:pt x="1602" y="1614"/>
                </a:lnTo>
                <a:lnTo>
                  <a:pt x="1355" y="1281"/>
                </a:lnTo>
                <a:lnTo>
                  <a:pt x="1750" y="789"/>
                </a:lnTo>
                <a:lnTo>
                  <a:pt x="2156" y="395"/>
                </a:lnTo>
                <a:lnTo>
                  <a:pt x="2168" y="358"/>
                </a:lnTo>
                <a:lnTo>
                  <a:pt x="2181" y="296"/>
                </a:lnTo>
                <a:lnTo>
                  <a:pt x="2181" y="259"/>
                </a:lnTo>
                <a:lnTo>
                  <a:pt x="2156" y="235"/>
                </a:lnTo>
                <a:lnTo>
                  <a:pt x="2131" y="210"/>
                </a:lnTo>
                <a:lnTo>
                  <a:pt x="2082" y="198"/>
                </a:lnTo>
                <a:lnTo>
                  <a:pt x="2057" y="185"/>
                </a:lnTo>
                <a:lnTo>
                  <a:pt x="2021" y="185"/>
                </a:lnTo>
                <a:lnTo>
                  <a:pt x="1996" y="99"/>
                </a:lnTo>
                <a:lnTo>
                  <a:pt x="1971" y="50"/>
                </a:lnTo>
                <a:lnTo>
                  <a:pt x="1922" y="13"/>
                </a:lnTo>
                <a:lnTo>
                  <a:pt x="1873" y="1"/>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0" name="Google Shape;1570;g2552a88f8a7_23_881"/>
          <p:cNvSpPr/>
          <p:nvPr/>
        </p:nvSpPr>
        <p:spPr>
          <a:xfrm>
            <a:off x="10259622" y="2994244"/>
            <a:ext cx="19555" cy="19123"/>
          </a:xfrm>
          <a:custGeom>
            <a:avLst/>
            <a:gdLst/>
            <a:ahLst/>
            <a:cxnLst/>
            <a:rect l="l" t="t" r="r" b="b"/>
            <a:pathLst>
              <a:path w="543" h="531" extrusionOk="0">
                <a:moveTo>
                  <a:pt x="272" y="1"/>
                </a:moveTo>
                <a:lnTo>
                  <a:pt x="161" y="13"/>
                </a:lnTo>
                <a:lnTo>
                  <a:pt x="74" y="75"/>
                </a:lnTo>
                <a:lnTo>
                  <a:pt x="13" y="161"/>
                </a:lnTo>
                <a:lnTo>
                  <a:pt x="1" y="272"/>
                </a:lnTo>
                <a:lnTo>
                  <a:pt x="13" y="370"/>
                </a:lnTo>
                <a:lnTo>
                  <a:pt x="74" y="457"/>
                </a:lnTo>
                <a:lnTo>
                  <a:pt x="161" y="518"/>
                </a:lnTo>
                <a:lnTo>
                  <a:pt x="272" y="530"/>
                </a:lnTo>
                <a:lnTo>
                  <a:pt x="382" y="518"/>
                </a:lnTo>
                <a:lnTo>
                  <a:pt x="469" y="457"/>
                </a:lnTo>
                <a:lnTo>
                  <a:pt x="530" y="370"/>
                </a:lnTo>
                <a:lnTo>
                  <a:pt x="542" y="272"/>
                </a:lnTo>
                <a:lnTo>
                  <a:pt x="530" y="161"/>
                </a:lnTo>
                <a:lnTo>
                  <a:pt x="469" y="75"/>
                </a:lnTo>
                <a:lnTo>
                  <a:pt x="382" y="13"/>
                </a:lnTo>
                <a:lnTo>
                  <a:pt x="272" y="1"/>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1" name="Google Shape;1571;g2552a88f8a7_23_881"/>
          <p:cNvSpPr/>
          <p:nvPr/>
        </p:nvSpPr>
        <p:spPr>
          <a:xfrm>
            <a:off x="10295564" y="2994244"/>
            <a:ext cx="19987" cy="19123"/>
          </a:xfrm>
          <a:custGeom>
            <a:avLst/>
            <a:gdLst/>
            <a:ahLst/>
            <a:cxnLst/>
            <a:rect l="l" t="t" r="r" b="b"/>
            <a:pathLst>
              <a:path w="555" h="531" extrusionOk="0">
                <a:moveTo>
                  <a:pt x="271" y="1"/>
                </a:moveTo>
                <a:lnTo>
                  <a:pt x="160" y="13"/>
                </a:lnTo>
                <a:lnTo>
                  <a:pt x="74" y="75"/>
                </a:lnTo>
                <a:lnTo>
                  <a:pt x="12" y="161"/>
                </a:lnTo>
                <a:lnTo>
                  <a:pt x="0" y="272"/>
                </a:lnTo>
                <a:lnTo>
                  <a:pt x="12" y="370"/>
                </a:lnTo>
                <a:lnTo>
                  <a:pt x="74" y="457"/>
                </a:lnTo>
                <a:lnTo>
                  <a:pt x="160" y="518"/>
                </a:lnTo>
                <a:lnTo>
                  <a:pt x="271" y="530"/>
                </a:lnTo>
                <a:lnTo>
                  <a:pt x="382" y="518"/>
                </a:lnTo>
                <a:lnTo>
                  <a:pt x="468" y="457"/>
                </a:lnTo>
                <a:lnTo>
                  <a:pt x="542" y="370"/>
                </a:lnTo>
                <a:lnTo>
                  <a:pt x="554" y="272"/>
                </a:lnTo>
                <a:lnTo>
                  <a:pt x="542" y="161"/>
                </a:lnTo>
                <a:lnTo>
                  <a:pt x="468" y="75"/>
                </a:lnTo>
                <a:lnTo>
                  <a:pt x="382" y="13"/>
                </a:lnTo>
                <a:lnTo>
                  <a:pt x="271" y="1"/>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2" name="Google Shape;1572;g2552a88f8a7_23_881"/>
          <p:cNvSpPr/>
          <p:nvPr/>
        </p:nvSpPr>
        <p:spPr>
          <a:xfrm>
            <a:off x="10331469" y="2994244"/>
            <a:ext cx="19987" cy="19123"/>
          </a:xfrm>
          <a:custGeom>
            <a:avLst/>
            <a:gdLst/>
            <a:ahLst/>
            <a:cxnLst/>
            <a:rect l="l" t="t" r="r" b="b"/>
            <a:pathLst>
              <a:path w="555" h="531" extrusionOk="0">
                <a:moveTo>
                  <a:pt x="272" y="1"/>
                </a:moveTo>
                <a:lnTo>
                  <a:pt x="161" y="13"/>
                </a:lnTo>
                <a:lnTo>
                  <a:pt x="87" y="75"/>
                </a:lnTo>
                <a:lnTo>
                  <a:pt x="13" y="161"/>
                </a:lnTo>
                <a:lnTo>
                  <a:pt x="1" y="272"/>
                </a:lnTo>
                <a:lnTo>
                  <a:pt x="13" y="370"/>
                </a:lnTo>
                <a:lnTo>
                  <a:pt x="87" y="457"/>
                </a:lnTo>
                <a:lnTo>
                  <a:pt x="161" y="518"/>
                </a:lnTo>
                <a:lnTo>
                  <a:pt x="272" y="530"/>
                </a:lnTo>
                <a:lnTo>
                  <a:pt x="395" y="518"/>
                </a:lnTo>
                <a:lnTo>
                  <a:pt x="481" y="457"/>
                </a:lnTo>
                <a:lnTo>
                  <a:pt x="543" y="370"/>
                </a:lnTo>
                <a:lnTo>
                  <a:pt x="555" y="272"/>
                </a:lnTo>
                <a:lnTo>
                  <a:pt x="543" y="161"/>
                </a:lnTo>
                <a:lnTo>
                  <a:pt x="469" y="75"/>
                </a:lnTo>
                <a:lnTo>
                  <a:pt x="395" y="13"/>
                </a:lnTo>
                <a:lnTo>
                  <a:pt x="272" y="1"/>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3" name="Google Shape;1573;g2552a88f8a7_23_881"/>
          <p:cNvSpPr/>
          <p:nvPr/>
        </p:nvSpPr>
        <p:spPr>
          <a:xfrm>
            <a:off x="10166492" y="3093604"/>
            <a:ext cx="64354" cy="66551"/>
          </a:xfrm>
          <a:custGeom>
            <a:avLst/>
            <a:gdLst/>
            <a:ahLst/>
            <a:cxnLst/>
            <a:rect l="l" t="t" r="r" b="b"/>
            <a:pathLst>
              <a:path w="1787" h="1848" extrusionOk="0">
                <a:moveTo>
                  <a:pt x="1688" y="1"/>
                </a:moveTo>
                <a:lnTo>
                  <a:pt x="1577" y="13"/>
                </a:lnTo>
                <a:lnTo>
                  <a:pt x="1417" y="75"/>
                </a:lnTo>
                <a:lnTo>
                  <a:pt x="1355" y="124"/>
                </a:lnTo>
                <a:lnTo>
                  <a:pt x="949" y="641"/>
                </a:lnTo>
                <a:lnTo>
                  <a:pt x="481" y="1355"/>
                </a:lnTo>
                <a:lnTo>
                  <a:pt x="456" y="1380"/>
                </a:lnTo>
                <a:lnTo>
                  <a:pt x="444" y="1380"/>
                </a:lnTo>
                <a:lnTo>
                  <a:pt x="407" y="1355"/>
                </a:lnTo>
                <a:lnTo>
                  <a:pt x="345" y="1183"/>
                </a:lnTo>
                <a:lnTo>
                  <a:pt x="308" y="1097"/>
                </a:lnTo>
                <a:lnTo>
                  <a:pt x="247" y="1072"/>
                </a:lnTo>
                <a:lnTo>
                  <a:pt x="185" y="1084"/>
                </a:lnTo>
                <a:lnTo>
                  <a:pt x="111" y="1121"/>
                </a:lnTo>
                <a:lnTo>
                  <a:pt x="13" y="1183"/>
                </a:lnTo>
                <a:lnTo>
                  <a:pt x="0" y="1257"/>
                </a:lnTo>
                <a:lnTo>
                  <a:pt x="13" y="1355"/>
                </a:lnTo>
                <a:lnTo>
                  <a:pt x="86" y="1577"/>
                </a:lnTo>
                <a:lnTo>
                  <a:pt x="160" y="1774"/>
                </a:lnTo>
                <a:lnTo>
                  <a:pt x="222" y="1836"/>
                </a:lnTo>
                <a:lnTo>
                  <a:pt x="259" y="1848"/>
                </a:lnTo>
                <a:lnTo>
                  <a:pt x="357" y="1848"/>
                </a:lnTo>
                <a:lnTo>
                  <a:pt x="468" y="1836"/>
                </a:lnTo>
                <a:lnTo>
                  <a:pt x="518" y="1786"/>
                </a:lnTo>
                <a:lnTo>
                  <a:pt x="801" y="1355"/>
                </a:lnTo>
                <a:lnTo>
                  <a:pt x="1404" y="530"/>
                </a:lnTo>
                <a:lnTo>
                  <a:pt x="1724" y="136"/>
                </a:lnTo>
                <a:lnTo>
                  <a:pt x="1774" y="75"/>
                </a:lnTo>
                <a:lnTo>
                  <a:pt x="1786" y="38"/>
                </a:lnTo>
                <a:lnTo>
                  <a:pt x="1774" y="25"/>
                </a:lnTo>
                <a:lnTo>
                  <a:pt x="1761" y="13"/>
                </a:lnTo>
                <a:lnTo>
                  <a:pt x="1737" y="13"/>
                </a:lnTo>
                <a:lnTo>
                  <a:pt x="1688"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4" name="Google Shape;1574;g2552a88f8a7_23_881"/>
          <p:cNvSpPr/>
          <p:nvPr/>
        </p:nvSpPr>
        <p:spPr>
          <a:xfrm>
            <a:off x="10259622" y="3153927"/>
            <a:ext cx="19555" cy="18654"/>
          </a:xfrm>
          <a:custGeom>
            <a:avLst/>
            <a:gdLst/>
            <a:ahLst/>
            <a:cxnLst/>
            <a:rect l="l" t="t" r="r" b="b"/>
            <a:pathLst>
              <a:path w="543" h="518" extrusionOk="0">
                <a:moveTo>
                  <a:pt x="272" y="1"/>
                </a:moveTo>
                <a:lnTo>
                  <a:pt x="161" y="13"/>
                </a:lnTo>
                <a:lnTo>
                  <a:pt x="74" y="74"/>
                </a:lnTo>
                <a:lnTo>
                  <a:pt x="13" y="148"/>
                </a:lnTo>
                <a:lnTo>
                  <a:pt x="1" y="259"/>
                </a:lnTo>
                <a:lnTo>
                  <a:pt x="13" y="370"/>
                </a:lnTo>
                <a:lnTo>
                  <a:pt x="74" y="444"/>
                </a:lnTo>
                <a:lnTo>
                  <a:pt x="161" y="506"/>
                </a:lnTo>
                <a:lnTo>
                  <a:pt x="272" y="518"/>
                </a:lnTo>
                <a:lnTo>
                  <a:pt x="382" y="506"/>
                </a:lnTo>
                <a:lnTo>
                  <a:pt x="469" y="444"/>
                </a:lnTo>
                <a:lnTo>
                  <a:pt x="530" y="370"/>
                </a:lnTo>
                <a:lnTo>
                  <a:pt x="542" y="259"/>
                </a:lnTo>
                <a:lnTo>
                  <a:pt x="530" y="148"/>
                </a:lnTo>
                <a:lnTo>
                  <a:pt x="469" y="74"/>
                </a:lnTo>
                <a:lnTo>
                  <a:pt x="382" y="13"/>
                </a:lnTo>
                <a:lnTo>
                  <a:pt x="272"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5" name="Google Shape;1575;g2552a88f8a7_23_881"/>
          <p:cNvSpPr/>
          <p:nvPr/>
        </p:nvSpPr>
        <p:spPr>
          <a:xfrm>
            <a:off x="10295564" y="3153927"/>
            <a:ext cx="19987" cy="18654"/>
          </a:xfrm>
          <a:custGeom>
            <a:avLst/>
            <a:gdLst/>
            <a:ahLst/>
            <a:cxnLst/>
            <a:rect l="l" t="t" r="r" b="b"/>
            <a:pathLst>
              <a:path w="555" h="518" extrusionOk="0">
                <a:moveTo>
                  <a:pt x="271" y="1"/>
                </a:moveTo>
                <a:lnTo>
                  <a:pt x="160" y="13"/>
                </a:lnTo>
                <a:lnTo>
                  <a:pt x="74" y="74"/>
                </a:lnTo>
                <a:lnTo>
                  <a:pt x="12" y="148"/>
                </a:lnTo>
                <a:lnTo>
                  <a:pt x="0" y="259"/>
                </a:lnTo>
                <a:lnTo>
                  <a:pt x="12" y="370"/>
                </a:lnTo>
                <a:lnTo>
                  <a:pt x="74" y="444"/>
                </a:lnTo>
                <a:lnTo>
                  <a:pt x="160" y="506"/>
                </a:lnTo>
                <a:lnTo>
                  <a:pt x="271" y="518"/>
                </a:lnTo>
                <a:lnTo>
                  <a:pt x="382" y="506"/>
                </a:lnTo>
                <a:lnTo>
                  <a:pt x="468" y="444"/>
                </a:lnTo>
                <a:lnTo>
                  <a:pt x="542" y="370"/>
                </a:lnTo>
                <a:lnTo>
                  <a:pt x="554" y="259"/>
                </a:lnTo>
                <a:lnTo>
                  <a:pt x="542" y="148"/>
                </a:lnTo>
                <a:lnTo>
                  <a:pt x="468" y="74"/>
                </a:lnTo>
                <a:lnTo>
                  <a:pt x="382" y="13"/>
                </a:lnTo>
                <a:lnTo>
                  <a:pt x="271"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6" name="Google Shape;1576;g2552a88f8a7_23_881"/>
          <p:cNvSpPr/>
          <p:nvPr/>
        </p:nvSpPr>
        <p:spPr>
          <a:xfrm>
            <a:off x="10331469" y="3153927"/>
            <a:ext cx="19987" cy="18654"/>
          </a:xfrm>
          <a:custGeom>
            <a:avLst/>
            <a:gdLst/>
            <a:ahLst/>
            <a:cxnLst/>
            <a:rect l="l" t="t" r="r" b="b"/>
            <a:pathLst>
              <a:path w="555" h="518" extrusionOk="0">
                <a:moveTo>
                  <a:pt x="272" y="1"/>
                </a:moveTo>
                <a:lnTo>
                  <a:pt x="161" y="13"/>
                </a:lnTo>
                <a:lnTo>
                  <a:pt x="87" y="74"/>
                </a:lnTo>
                <a:lnTo>
                  <a:pt x="13" y="148"/>
                </a:lnTo>
                <a:lnTo>
                  <a:pt x="1" y="259"/>
                </a:lnTo>
                <a:lnTo>
                  <a:pt x="13" y="370"/>
                </a:lnTo>
                <a:lnTo>
                  <a:pt x="87" y="444"/>
                </a:lnTo>
                <a:lnTo>
                  <a:pt x="161" y="506"/>
                </a:lnTo>
                <a:lnTo>
                  <a:pt x="272" y="518"/>
                </a:lnTo>
                <a:lnTo>
                  <a:pt x="395" y="506"/>
                </a:lnTo>
                <a:lnTo>
                  <a:pt x="481" y="444"/>
                </a:lnTo>
                <a:lnTo>
                  <a:pt x="543" y="370"/>
                </a:lnTo>
                <a:lnTo>
                  <a:pt x="555" y="259"/>
                </a:lnTo>
                <a:lnTo>
                  <a:pt x="543" y="148"/>
                </a:lnTo>
                <a:lnTo>
                  <a:pt x="469" y="74"/>
                </a:lnTo>
                <a:lnTo>
                  <a:pt x="395" y="13"/>
                </a:lnTo>
                <a:lnTo>
                  <a:pt x="272"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7" name="Google Shape;1577;g2552a88f8a7_23_881"/>
          <p:cNvSpPr/>
          <p:nvPr/>
        </p:nvSpPr>
        <p:spPr>
          <a:xfrm>
            <a:off x="9899489" y="2928159"/>
            <a:ext cx="40370" cy="137100"/>
          </a:xfrm>
          <a:custGeom>
            <a:avLst/>
            <a:gdLst/>
            <a:ahLst/>
            <a:cxnLst/>
            <a:rect l="l" t="t" r="r" b="b"/>
            <a:pathLst>
              <a:path w="1121" h="3807" fill="none" extrusionOk="0">
                <a:moveTo>
                  <a:pt x="37" y="1"/>
                </a:moveTo>
                <a:lnTo>
                  <a:pt x="1121" y="1861"/>
                </a:lnTo>
                <a:lnTo>
                  <a:pt x="0"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8" name="Google Shape;1578;g2552a88f8a7_23_881"/>
          <p:cNvSpPr/>
          <p:nvPr/>
        </p:nvSpPr>
        <p:spPr>
          <a:xfrm>
            <a:off x="9670624" y="2928159"/>
            <a:ext cx="40370" cy="137100"/>
          </a:xfrm>
          <a:custGeom>
            <a:avLst/>
            <a:gdLst/>
            <a:ahLst/>
            <a:cxnLst/>
            <a:rect l="l" t="t" r="r" b="b"/>
            <a:pathLst>
              <a:path w="1121" h="3807" fill="none" extrusionOk="0">
                <a:moveTo>
                  <a:pt x="37" y="1"/>
                </a:moveTo>
                <a:lnTo>
                  <a:pt x="1121" y="1861"/>
                </a:lnTo>
                <a:lnTo>
                  <a:pt x="0"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9" name="Google Shape;1579;g2552a88f8a7_23_881"/>
          <p:cNvSpPr/>
          <p:nvPr/>
        </p:nvSpPr>
        <p:spPr>
          <a:xfrm>
            <a:off x="9886632" y="2053107"/>
            <a:ext cx="40370" cy="137064"/>
          </a:xfrm>
          <a:custGeom>
            <a:avLst/>
            <a:gdLst/>
            <a:ahLst/>
            <a:cxnLst/>
            <a:rect l="l" t="t" r="r" b="b"/>
            <a:pathLst>
              <a:path w="1121" h="3806" fill="none" extrusionOk="0">
                <a:moveTo>
                  <a:pt x="37" y="0"/>
                </a:moveTo>
                <a:lnTo>
                  <a:pt x="1121" y="1872"/>
                </a:lnTo>
                <a:lnTo>
                  <a:pt x="0"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0" name="Google Shape;1580;g2552a88f8a7_23_881"/>
          <p:cNvSpPr/>
          <p:nvPr/>
        </p:nvSpPr>
        <p:spPr>
          <a:xfrm>
            <a:off x="9657299" y="2053107"/>
            <a:ext cx="40406" cy="137064"/>
          </a:xfrm>
          <a:custGeom>
            <a:avLst/>
            <a:gdLst/>
            <a:ahLst/>
            <a:cxnLst/>
            <a:rect l="l" t="t" r="r" b="b"/>
            <a:pathLst>
              <a:path w="1122" h="3806" fill="none" extrusionOk="0">
                <a:moveTo>
                  <a:pt x="50" y="0"/>
                </a:moveTo>
                <a:lnTo>
                  <a:pt x="1121" y="1872"/>
                </a:lnTo>
                <a:lnTo>
                  <a:pt x="1" y="3806"/>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1" name="Google Shape;1581;g2552a88f8a7_23_881"/>
          <p:cNvSpPr/>
          <p:nvPr/>
        </p:nvSpPr>
        <p:spPr>
          <a:xfrm>
            <a:off x="9050547" y="1693838"/>
            <a:ext cx="122911" cy="87834"/>
          </a:xfrm>
          <a:custGeom>
            <a:avLst/>
            <a:gdLst/>
            <a:ahLst/>
            <a:cxnLst/>
            <a:rect l="l" t="t" r="r" b="b"/>
            <a:pathLst>
              <a:path w="3413" h="2439" extrusionOk="0">
                <a:moveTo>
                  <a:pt x="1294" y="0"/>
                </a:moveTo>
                <a:lnTo>
                  <a:pt x="1085" y="13"/>
                </a:lnTo>
                <a:lnTo>
                  <a:pt x="752" y="173"/>
                </a:lnTo>
                <a:lnTo>
                  <a:pt x="617" y="308"/>
                </a:lnTo>
                <a:lnTo>
                  <a:pt x="592" y="50"/>
                </a:lnTo>
                <a:lnTo>
                  <a:pt x="1" y="50"/>
                </a:lnTo>
                <a:lnTo>
                  <a:pt x="1" y="2439"/>
                </a:lnTo>
                <a:lnTo>
                  <a:pt x="629" y="2439"/>
                </a:lnTo>
                <a:lnTo>
                  <a:pt x="629" y="752"/>
                </a:lnTo>
                <a:lnTo>
                  <a:pt x="703" y="641"/>
                </a:lnTo>
                <a:lnTo>
                  <a:pt x="900" y="530"/>
                </a:lnTo>
                <a:lnTo>
                  <a:pt x="1023" y="518"/>
                </a:lnTo>
                <a:lnTo>
                  <a:pt x="1122" y="530"/>
                </a:lnTo>
                <a:lnTo>
                  <a:pt x="1257" y="567"/>
                </a:lnTo>
                <a:lnTo>
                  <a:pt x="1306" y="616"/>
                </a:lnTo>
                <a:lnTo>
                  <a:pt x="1368" y="727"/>
                </a:lnTo>
                <a:lnTo>
                  <a:pt x="1380" y="912"/>
                </a:lnTo>
                <a:lnTo>
                  <a:pt x="1380" y="2439"/>
                </a:lnTo>
                <a:lnTo>
                  <a:pt x="2021" y="2439"/>
                </a:lnTo>
                <a:lnTo>
                  <a:pt x="2021" y="789"/>
                </a:lnTo>
                <a:lnTo>
                  <a:pt x="2082" y="665"/>
                </a:lnTo>
                <a:lnTo>
                  <a:pt x="2279" y="530"/>
                </a:lnTo>
                <a:lnTo>
                  <a:pt x="2415" y="518"/>
                </a:lnTo>
                <a:lnTo>
                  <a:pt x="2513" y="530"/>
                </a:lnTo>
                <a:lnTo>
                  <a:pt x="2649" y="567"/>
                </a:lnTo>
                <a:lnTo>
                  <a:pt x="2698" y="616"/>
                </a:lnTo>
                <a:lnTo>
                  <a:pt x="2760" y="727"/>
                </a:lnTo>
                <a:lnTo>
                  <a:pt x="2772" y="912"/>
                </a:lnTo>
                <a:lnTo>
                  <a:pt x="2772" y="2439"/>
                </a:lnTo>
                <a:lnTo>
                  <a:pt x="3412" y="2439"/>
                </a:lnTo>
                <a:lnTo>
                  <a:pt x="3412" y="912"/>
                </a:lnTo>
                <a:lnTo>
                  <a:pt x="3412" y="690"/>
                </a:lnTo>
                <a:lnTo>
                  <a:pt x="3314" y="358"/>
                </a:lnTo>
                <a:lnTo>
                  <a:pt x="3228" y="234"/>
                </a:lnTo>
                <a:lnTo>
                  <a:pt x="3117" y="124"/>
                </a:lnTo>
                <a:lnTo>
                  <a:pt x="2833" y="13"/>
                </a:lnTo>
                <a:lnTo>
                  <a:pt x="2649" y="0"/>
                </a:lnTo>
                <a:lnTo>
                  <a:pt x="2427" y="13"/>
                </a:lnTo>
                <a:lnTo>
                  <a:pt x="2070" y="197"/>
                </a:lnTo>
                <a:lnTo>
                  <a:pt x="1934" y="370"/>
                </a:lnTo>
                <a:lnTo>
                  <a:pt x="1836" y="197"/>
                </a:lnTo>
                <a:lnTo>
                  <a:pt x="1516" y="13"/>
                </a:lnTo>
                <a:lnTo>
                  <a:pt x="129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2" name="Google Shape;1582;g2552a88f8a7_23_881"/>
          <p:cNvSpPr/>
          <p:nvPr/>
        </p:nvSpPr>
        <p:spPr>
          <a:xfrm>
            <a:off x="9187613" y="1693838"/>
            <a:ext cx="76743" cy="89167"/>
          </a:xfrm>
          <a:custGeom>
            <a:avLst/>
            <a:gdLst/>
            <a:ahLst/>
            <a:cxnLst/>
            <a:rect l="l" t="t" r="r" b="b"/>
            <a:pathLst>
              <a:path w="2131" h="2476" extrusionOk="0">
                <a:moveTo>
                  <a:pt x="1392" y="1343"/>
                </a:moveTo>
                <a:lnTo>
                  <a:pt x="1392" y="1761"/>
                </a:lnTo>
                <a:lnTo>
                  <a:pt x="1318" y="1860"/>
                </a:lnTo>
                <a:lnTo>
                  <a:pt x="1220" y="1934"/>
                </a:lnTo>
                <a:lnTo>
                  <a:pt x="1096" y="1983"/>
                </a:lnTo>
                <a:lnTo>
                  <a:pt x="949" y="1995"/>
                </a:lnTo>
                <a:lnTo>
                  <a:pt x="813" y="1971"/>
                </a:lnTo>
                <a:lnTo>
                  <a:pt x="727" y="1909"/>
                </a:lnTo>
                <a:lnTo>
                  <a:pt x="653" y="1823"/>
                </a:lnTo>
                <a:lnTo>
                  <a:pt x="641" y="1712"/>
                </a:lnTo>
                <a:lnTo>
                  <a:pt x="641" y="1675"/>
                </a:lnTo>
                <a:lnTo>
                  <a:pt x="653" y="1601"/>
                </a:lnTo>
                <a:lnTo>
                  <a:pt x="727" y="1478"/>
                </a:lnTo>
                <a:lnTo>
                  <a:pt x="936" y="1367"/>
                </a:lnTo>
                <a:lnTo>
                  <a:pt x="1158" y="1343"/>
                </a:lnTo>
                <a:close/>
                <a:moveTo>
                  <a:pt x="1072" y="0"/>
                </a:moveTo>
                <a:lnTo>
                  <a:pt x="789" y="25"/>
                </a:lnTo>
                <a:lnTo>
                  <a:pt x="542" y="99"/>
                </a:lnTo>
                <a:lnTo>
                  <a:pt x="431" y="160"/>
                </a:lnTo>
                <a:lnTo>
                  <a:pt x="259" y="296"/>
                </a:lnTo>
                <a:lnTo>
                  <a:pt x="185" y="382"/>
                </a:lnTo>
                <a:lnTo>
                  <a:pt x="124" y="468"/>
                </a:lnTo>
                <a:lnTo>
                  <a:pt x="62" y="665"/>
                </a:lnTo>
                <a:lnTo>
                  <a:pt x="62" y="764"/>
                </a:lnTo>
                <a:lnTo>
                  <a:pt x="690" y="764"/>
                </a:lnTo>
                <a:lnTo>
                  <a:pt x="715" y="641"/>
                </a:lnTo>
                <a:lnTo>
                  <a:pt x="789" y="555"/>
                </a:lnTo>
                <a:lnTo>
                  <a:pt x="887" y="493"/>
                </a:lnTo>
                <a:lnTo>
                  <a:pt x="1035" y="481"/>
                </a:lnTo>
                <a:lnTo>
                  <a:pt x="1121" y="481"/>
                </a:lnTo>
                <a:lnTo>
                  <a:pt x="1257" y="530"/>
                </a:lnTo>
                <a:lnTo>
                  <a:pt x="1306" y="579"/>
                </a:lnTo>
                <a:lnTo>
                  <a:pt x="1380" y="690"/>
                </a:lnTo>
                <a:lnTo>
                  <a:pt x="1392" y="838"/>
                </a:lnTo>
                <a:lnTo>
                  <a:pt x="1392" y="973"/>
                </a:lnTo>
                <a:lnTo>
                  <a:pt x="1096" y="973"/>
                </a:lnTo>
                <a:lnTo>
                  <a:pt x="838" y="986"/>
                </a:lnTo>
                <a:lnTo>
                  <a:pt x="431" y="1084"/>
                </a:lnTo>
                <a:lnTo>
                  <a:pt x="284" y="1183"/>
                </a:lnTo>
                <a:lnTo>
                  <a:pt x="160" y="1294"/>
                </a:lnTo>
                <a:lnTo>
                  <a:pt x="13" y="1577"/>
                </a:lnTo>
                <a:lnTo>
                  <a:pt x="0" y="1761"/>
                </a:lnTo>
                <a:lnTo>
                  <a:pt x="13" y="1909"/>
                </a:lnTo>
                <a:lnTo>
                  <a:pt x="124" y="2168"/>
                </a:lnTo>
                <a:lnTo>
                  <a:pt x="234" y="2279"/>
                </a:lnTo>
                <a:lnTo>
                  <a:pt x="358" y="2365"/>
                </a:lnTo>
                <a:lnTo>
                  <a:pt x="641" y="2463"/>
                </a:lnTo>
                <a:lnTo>
                  <a:pt x="813" y="2476"/>
                </a:lnTo>
                <a:lnTo>
                  <a:pt x="998" y="2463"/>
                </a:lnTo>
                <a:lnTo>
                  <a:pt x="1294" y="2340"/>
                </a:lnTo>
                <a:lnTo>
                  <a:pt x="1417" y="2217"/>
                </a:lnTo>
                <a:lnTo>
                  <a:pt x="1441" y="2340"/>
                </a:lnTo>
                <a:lnTo>
                  <a:pt x="1478" y="2439"/>
                </a:lnTo>
                <a:lnTo>
                  <a:pt x="2131" y="2439"/>
                </a:lnTo>
                <a:lnTo>
                  <a:pt x="2131" y="2390"/>
                </a:lnTo>
                <a:lnTo>
                  <a:pt x="2082" y="2303"/>
                </a:lnTo>
                <a:lnTo>
                  <a:pt x="2032" y="2045"/>
                </a:lnTo>
                <a:lnTo>
                  <a:pt x="2032" y="1885"/>
                </a:lnTo>
                <a:lnTo>
                  <a:pt x="2032" y="850"/>
                </a:lnTo>
                <a:lnTo>
                  <a:pt x="2020" y="653"/>
                </a:lnTo>
                <a:lnTo>
                  <a:pt x="1885" y="345"/>
                </a:lnTo>
                <a:lnTo>
                  <a:pt x="1774" y="222"/>
                </a:lnTo>
                <a:lnTo>
                  <a:pt x="1638" y="124"/>
                </a:lnTo>
                <a:lnTo>
                  <a:pt x="1281" y="13"/>
                </a:lnTo>
                <a:lnTo>
                  <a:pt x="107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3" name="Google Shape;1583;g2552a88f8a7_23_881"/>
          <p:cNvSpPr/>
          <p:nvPr/>
        </p:nvSpPr>
        <p:spPr>
          <a:xfrm>
            <a:off x="9274550" y="1693838"/>
            <a:ext cx="75410" cy="89167"/>
          </a:xfrm>
          <a:custGeom>
            <a:avLst/>
            <a:gdLst/>
            <a:ahLst/>
            <a:cxnLst/>
            <a:rect l="l" t="t" r="r" b="b"/>
            <a:pathLst>
              <a:path w="2094" h="2476" extrusionOk="0">
                <a:moveTo>
                  <a:pt x="1109" y="0"/>
                </a:moveTo>
                <a:lnTo>
                  <a:pt x="862" y="13"/>
                </a:lnTo>
                <a:lnTo>
                  <a:pt x="456" y="185"/>
                </a:lnTo>
                <a:lnTo>
                  <a:pt x="296" y="333"/>
                </a:lnTo>
                <a:lnTo>
                  <a:pt x="160" y="505"/>
                </a:lnTo>
                <a:lnTo>
                  <a:pt x="13" y="949"/>
                </a:lnTo>
                <a:lnTo>
                  <a:pt x="0" y="1207"/>
                </a:lnTo>
                <a:lnTo>
                  <a:pt x="0" y="1257"/>
                </a:lnTo>
                <a:lnTo>
                  <a:pt x="13" y="1528"/>
                </a:lnTo>
                <a:lnTo>
                  <a:pt x="160" y="1983"/>
                </a:lnTo>
                <a:lnTo>
                  <a:pt x="296" y="2156"/>
                </a:lnTo>
                <a:lnTo>
                  <a:pt x="456" y="2303"/>
                </a:lnTo>
                <a:lnTo>
                  <a:pt x="862" y="2463"/>
                </a:lnTo>
                <a:lnTo>
                  <a:pt x="1109" y="2476"/>
                </a:lnTo>
                <a:lnTo>
                  <a:pt x="1244" y="2476"/>
                </a:lnTo>
                <a:lnTo>
                  <a:pt x="1490" y="2414"/>
                </a:lnTo>
                <a:lnTo>
                  <a:pt x="1601" y="2365"/>
                </a:lnTo>
                <a:lnTo>
                  <a:pt x="1712" y="2303"/>
                </a:lnTo>
                <a:lnTo>
                  <a:pt x="1897" y="2156"/>
                </a:lnTo>
                <a:lnTo>
                  <a:pt x="1958" y="2057"/>
                </a:lnTo>
                <a:lnTo>
                  <a:pt x="2020" y="1946"/>
                </a:lnTo>
                <a:lnTo>
                  <a:pt x="2094" y="1725"/>
                </a:lnTo>
                <a:lnTo>
                  <a:pt x="2094" y="1614"/>
                </a:lnTo>
                <a:lnTo>
                  <a:pt x="1503" y="1614"/>
                </a:lnTo>
                <a:lnTo>
                  <a:pt x="1490" y="1688"/>
                </a:lnTo>
                <a:lnTo>
                  <a:pt x="1441" y="1811"/>
                </a:lnTo>
                <a:lnTo>
                  <a:pt x="1380" y="1860"/>
                </a:lnTo>
                <a:lnTo>
                  <a:pt x="1269" y="1946"/>
                </a:lnTo>
                <a:lnTo>
                  <a:pt x="1096" y="1959"/>
                </a:lnTo>
                <a:lnTo>
                  <a:pt x="986" y="1959"/>
                </a:lnTo>
                <a:lnTo>
                  <a:pt x="813" y="1872"/>
                </a:lnTo>
                <a:lnTo>
                  <a:pt x="752" y="1798"/>
                </a:lnTo>
                <a:lnTo>
                  <a:pt x="702" y="1712"/>
                </a:lnTo>
                <a:lnTo>
                  <a:pt x="653" y="1454"/>
                </a:lnTo>
                <a:lnTo>
                  <a:pt x="641" y="1269"/>
                </a:lnTo>
                <a:lnTo>
                  <a:pt x="641" y="1207"/>
                </a:lnTo>
                <a:lnTo>
                  <a:pt x="653" y="1035"/>
                </a:lnTo>
                <a:lnTo>
                  <a:pt x="702" y="776"/>
                </a:lnTo>
                <a:lnTo>
                  <a:pt x="752" y="678"/>
                </a:lnTo>
                <a:lnTo>
                  <a:pt x="813" y="604"/>
                </a:lnTo>
                <a:lnTo>
                  <a:pt x="986" y="530"/>
                </a:lnTo>
                <a:lnTo>
                  <a:pt x="1096" y="518"/>
                </a:lnTo>
                <a:lnTo>
                  <a:pt x="1183" y="530"/>
                </a:lnTo>
                <a:lnTo>
                  <a:pt x="1330" y="579"/>
                </a:lnTo>
                <a:lnTo>
                  <a:pt x="1380" y="641"/>
                </a:lnTo>
                <a:lnTo>
                  <a:pt x="1441" y="690"/>
                </a:lnTo>
                <a:lnTo>
                  <a:pt x="1490" y="850"/>
                </a:lnTo>
                <a:lnTo>
                  <a:pt x="1503" y="936"/>
                </a:lnTo>
                <a:lnTo>
                  <a:pt x="2094" y="936"/>
                </a:lnTo>
                <a:lnTo>
                  <a:pt x="2082" y="727"/>
                </a:lnTo>
                <a:lnTo>
                  <a:pt x="1946" y="394"/>
                </a:lnTo>
                <a:lnTo>
                  <a:pt x="1823" y="259"/>
                </a:lnTo>
                <a:lnTo>
                  <a:pt x="1675" y="136"/>
                </a:lnTo>
                <a:lnTo>
                  <a:pt x="1318"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4" name="Google Shape;1584;g2552a88f8a7_23_881"/>
          <p:cNvSpPr/>
          <p:nvPr/>
        </p:nvSpPr>
        <p:spPr>
          <a:xfrm>
            <a:off x="9362818" y="1659698"/>
            <a:ext cx="74078" cy="121974"/>
          </a:xfrm>
          <a:custGeom>
            <a:avLst/>
            <a:gdLst/>
            <a:ahLst/>
            <a:cxnLst/>
            <a:rect l="l" t="t" r="r" b="b"/>
            <a:pathLst>
              <a:path w="2057" h="3387" extrusionOk="0">
                <a:moveTo>
                  <a:pt x="0" y="0"/>
                </a:moveTo>
                <a:lnTo>
                  <a:pt x="0" y="3387"/>
                </a:lnTo>
                <a:lnTo>
                  <a:pt x="628" y="3387"/>
                </a:lnTo>
                <a:lnTo>
                  <a:pt x="628" y="1687"/>
                </a:lnTo>
                <a:lnTo>
                  <a:pt x="702" y="1589"/>
                </a:lnTo>
                <a:lnTo>
                  <a:pt x="899" y="1478"/>
                </a:lnTo>
                <a:lnTo>
                  <a:pt x="1035" y="1466"/>
                </a:lnTo>
                <a:lnTo>
                  <a:pt x="1133" y="1478"/>
                </a:lnTo>
                <a:lnTo>
                  <a:pt x="1281" y="1527"/>
                </a:lnTo>
                <a:lnTo>
                  <a:pt x="1330" y="1564"/>
                </a:lnTo>
                <a:lnTo>
                  <a:pt x="1404" y="1687"/>
                </a:lnTo>
                <a:lnTo>
                  <a:pt x="1416" y="1872"/>
                </a:lnTo>
                <a:lnTo>
                  <a:pt x="1416" y="3387"/>
                </a:lnTo>
                <a:lnTo>
                  <a:pt x="2057" y="3387"/>
                </a:lnTo>
                <a:lnTo>
                  <a:pt x="2057" y="1847"/>
                </a:lnTo>
                <a:lnTo>
                  <a:pt x="2045" y="1638"/>
                </a:lnTo>
                <a:lnTo>
                  <a:pt x="1946" y="1293"/>
                </a:lnTo>
                <a:lnTo>
                  <a:pt x="1749" y="1072"/>
                </a:lnTo>
                <a:lnTo>
                  <a:pt x="1453" y="961"/>
                </a:lnTo>
                <a:lnTo>
                  <a:pt x="1269" y="948"/>
                </a:lnTo>
                <a:lnTo>
                  <a:pt x="1084" y="961"/>
                </a:lnTo>
                <a:lnTo>
                  <a:pt x="764" y="1121"/>
                </a:lnTo>
                <a:lnTo>
                  <a:pt x="628" y="1256"/>
                </a:lnTo>
                <a:lnTo>
                  <a:pt x="62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5" name="Google Shape;1585;g2552a88f8a7_23_881"/>
          <p:cNvSpPr/>
          <p:nvPr/>
        </p:nvSpPr>
        <p:spPr>
          <a:xfrm>
            <a:off x="9454184" y="1661462"/>
            <a:ext cx="25749" cy="120210"/>
          </a:xfrm>
          <a:custGeom>
            <a:avLst/>
            <a:gdLst/>
            <a:ahLst/>
            <a:cxnLst/>
            <a:rect l="l" t="t" r="r" b="b"/>
            <a:pathLst>
              <a:path w="715" h="3338" extrusionOk="0">
                <a:moveTo>
                  <a:pt x="357" y="0"/>
                </a:moveTo>
                <a:lnTo>
                  <a:pt x="197" y="13"/>
                </a:lnTo>
                <a:lnTo>
                  <a:pt x="86" y="99"/>
                </a:lnTo>
                <a:lnTo>
                  <a:pt x="12" y="197"/>
                </a:lnTo>
                <a:lnTo>
                  <a:pt x="0" y="333"/>
                </a:lnTo>
                <a:lnTo>
                  <a:pt x="12" y="468"/>
                </a:lnTo>
                <a:lnTo>
                  <a:pt x="86" y="567"/>
                </a:lnTo>
                <a:lnTo>
                  <a:pt x="197" y="641"/>
                </a:lnTo>
                <a:lnTo>
                  <a:pt x="357" y="665"/>
                </a:lnTo>
                <a:lnTo>
                  <a:pt x="505" y="641"/>
                </a:lnTo>
                <a:lnTo>
                  <a:pt x="616" y="567"/>
                </a:lnTo>
                <a:lnTo>
                  <a:pt x="690" y="468"/>
                </a:lnTo>
                <a:lnTo>
                  <a:pt x="714" y="333"/>
                </a:lnTo>
                <a:lnTo>
                  <a:pt x="690" y="197"/>
                </a:lnTo>
                <a:lnTo>
                  <a:pt x="616" y="99"/>
                </a:lnTo>
                <a:lnTo>
                  <a:pt x="505" y="13"/>
                </a:lnTo>
                <a:lnTo>
                  <a:pt x="357" y="0"/>
                </a:lnTo>
                <a:close/>
                <a:moveTo>
                  <a:pt x="37" y="949"/>
                </a:moveTo>
                <a:lnTo>
                  <a:pt x="37"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6" name="Google Shape;1586;g2552a88f8a7_23_881"/>
          <p:cNvSpPr/>
          <p:nvPr/>
        </p:nvSpPr>
        <p:spPr>
          <a:xfrm>
            <a:off x="9496752" y="1693838"/>
            <a:ext cx="74114" cy="87834"/>
          </a:xfrm>
          <a:custGeom>
            <a:avLst/>
            <a:gdLst/>
            <a:ahLst/>
            <a:cxnLst/>
            <a:rect l="l" t="t" r="r" b="b"/>
            <a:pathLst>
              <a:path w="2058" h="2439" extrusionOk="0">
                <a:moveTo>
                  <a:pt x="1306" y="0"/>
                </a:moveTo>
                <a:lnTo>
                  <a:pt x="1097" y="13"/>
                </a:lnTo>
                <a:lnTo>
                  <a:pt x="752" y="173"/>
                </a:lnTo>
                <a:lnTo>
                  <a:pt x="616" y="321"/>
                </a:lnTo>
                <a:lnTo>
                  <a:pt x="604" y="50"/>
                </a:lnTo>
                <a:lnTo>
                  <a:pt x="0" y="50"/>
                </a:lnTo>
                <a:lnTo>
                  <a:pt x="0" y="2439"/>
                </a:lnTo>
                <a:lnTo>
                  <a:pt x="641" y="2439"/>
                </a:lnTo>
                <a:lnTo>
                  <a:pt x="641" y="752"/>
                </a:lnTo>
                <a:lnTo>
                  <a:pt x="715" y="641"/>
                </a:lnTo>
                <a:lnTo>
                  <a:pt x="912" y="530"/>
                </a:lnTo>
                <a:lnTo>
                  <a:pt x="1047" y="518"/>
                </a:lnTo>
                <a:lnTo>
                  <a:pt x="1146" y="530"/>
                </a:lnTo>
                <a:lnTo>
                  <a:pt x="1281" y="567"/>
                </a:lnTo>
                <a:lnTo>
                  <a:pt x="1331" y="616"/>
                </a:lnTo>
                <a:lnTo>
                  <a:pt x="1380" y="665"/>
                </a:lnTo>
                <a:lnTo>
                  <a:pt x="1417" y="813"/>
                </a:lnTo>
                <a:lnTo>
                  <a:pt x="1429" y="912"/>
                </a:lnTo>
                <a:lnTo>
                  <a:pt x="1429" y="2439"/>
                </a:lnTo>
                <a:lnTo>
                  <a:pt x="2057" y="2439"/>
                </a:lnTo>
                <a:lnTo>
                  <a:pt x="2057" y="887"/>
                </a:lnTo>
                <a:lnTo>
                  <a:pt x="2057" y="678"/>
                </a:lnTo>
                <a:lnTo>
                  <a:pt x="1959" y="345"/>
                </a:lnTo>
                <a:lnTo>
                  <a:pt x="1872" y="222"/>
                </a:lnTo>
                <a:lnTo>
                  <a:pt x="1774" y="124"/>
                </a:lnTo>
                <a:lnTo>
                  <a:pt x="1491"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7" name="Google Shape;1587;g2552a88f8a7_23_881"/>
          <p:cNvSpPr/>
          <p:nvPr/>
        </p:nvSpPr>
        <p:spPr>
          <a:xfrm>
            <a:off x="9585453" y="1693838"/>
            <a:ext cx="77643" cy="89167"/>
          </a:xfrm>
          <a:custGeom>
            <a:avLst/>
            <a:gdLst/>
            <a:ahLst/>
            <a:cxnLst/>
            <a:rect l="l" t="t" r="r" b="b"/>
            <a:pathLst>
              <a:path w="2156" h="2476" extrusionOk="0">
                <a:moveTo>
                  <a:pt x="1109" y="518"/>
                </a:moveTo>
                <a:lnTo>
                  <a:pt x="1208" y="530"/>
                </a:lnTo>
                <a:lnTo>
                  <a:pt x="1355" y="579"/>
                </a:lnTo>
                <a:lnTo>
                  <a:pt x="1417" y="641"/>
                </a:lnTo>
                <a:lnTo>
                  <a:pt x="1466" y="702"/>
                </a:lnTo>
                <a:lnTo>
                  <a:pt x="1528" y="862"/>
                </a:lnTo>
                <a:lnTo>
                  <a:pt x="1528" y="961"/>
                </a:lnTo>
                <a:lnTo>
                  <a:pt x="1528" y="1010"/>
                </a:lnTo>
                <a:lnTo>
                  <a:pt x="653" y="1010"/>
                </a:lnTo>
                <a:lnTo>
                  <a:pt x="666" y="899"/>
                </a:lnTo>
                <a:lnTo>
                  <a:pt x="740" y="715"/>
                </a:lnTo>
                <a:lnTo>
                  <a:pt x="801" y="641"/>
                </a:lnTo>
                <a:lnTo>
                  <a:pt x="863" y="592"/>
                </a:lnTo>
                <a:lnTo>
                  <a:pt x="1011" y="530"/>
                </a:lnTo>
                <a:lnTo>
                  <a:pt x="1109" y="518"/>
                </a:lnTo>
                <a:close/>
                <a:moveTo>
                  <a:pt x="1109" y="0"/>
                </a:moveTo>
                <a:lnTo>
                  <a:pt x="949" y="13"/>
                </a:lnTo>
                <a:lnTo>
                  <a:pt x="653" y="87"/>
                </a:lnTo>
                <a:lnTo>
                  <a:pt x="530" y="160"/>
                </a:lnTo>
                <a:lnTo>
                  <a:pt x="407" y="234"/>
                </a:lnTo>
                <a:lnTo>
                  <a:pt x="210" y="456"/>
                </a:lnTo>
                <a:lnTo>
                  <a:pt x="136" y="592"/>
                </a:lnTo>
                <a:lnTo>
                  <a:pt x="75" y="739"/>
                </a:lnTo>
                <a:lnTo>
                  <a:pt x="1" y="1060"/>
                </a:lnTo>
                <a:lnTo>
                  <a:pt x="1" y="1232"/>
                </a:lnTo>
                <a:lnTo>
                  <a:pt x="1" y="1294"/>
                </a:lnTo>
                <a:lnTo>
                  <a:pt x="13" y="1552"/>
                </a:lnTo>
                <a:lnTo>
                  <a:pt x="173" y="1983"/>
                </a:lnTo>
                <a:lnTo>
                  <a:pt x="321" y="2156"/>
                </a:lnTo>
                <a:lnTo>
                  <a:pt x="493" y="2303"/>
                </a:lnTo>
                <a:lnTo>
                  <a:pt x="924" y="2463"/>
                </a:lnTo>
                <a:lnTo>
                  <a:pt x="1183" y="2476"/>
                </a:lnTo>
                <a:lnTo>
                  <a:pt x="1331" y="2476"/>
                </a:lnTo>
                <a:lnTo>
                  <a:pt x="1602" y="2414"/>
                </a:lnTo>
                <a:lnTo>
                  <a:pt x="1725" y="2365"/>
                </a:lnTo>
                <a:lnTo>
                  <a:pt x="1836" y="2303"/>
                </a:lnTo>
                <a:lnTo>
                  <a:pt x="2033" y="2143"/>
                </a:lnTo>
                <a:lnTo>
                  <a:pt x="2107" y="2045"/>
                </a:lnTo>
                <a:lnTo>
                  <a:pt x="1799" y="1700"/>
                </a:lnTo>
                <a:lnTo>
                  <a:pt x="1688" y="1823"/>
                </a:lnTo>
                <a:lnTo>
                  <a:pt x="1392" y="1946"/>
                </a:lnTo>
                <a:lnTo>
                  <a:pt x="1220" y="1959"/>
                </a:lnTo>
                <a:lnTo>
                  <a:pt x="1109" y="1959"/>
                </a:lnTo>
                <a:lnTo>
                  <a:pt x="912" y="1885"/>
                </a:lnTo>
                <a:lnTo>
                  <a:pt x="826" y="1823"/>
                </a:lnTo>
                <a:lnTo>
                  <a:pt x="752" y="1749"/>
                </a:lnTo>
                <a:lnTo>
                  <a:pt x="666" y="1564"/>
                </a:lnTo>
                <a:lnTo>
                  <a:pt x="641" y="1441"/>
                </a:lnTo>
                <a:lnTo>
                  <a:pt x="2156" y="1441"/>
                </a:lnTo>
                <a:lnTo>
                  <a:pt x="2156" y="1183"/>
                </a:lnTo>
                <a:lnTo>
                  <a:pt x="2144" y="912"/>
                </a:lnTo>
                <a:lnTo>
                  <a:pt x="2008" y="481"/>
                </a:lnTo>
                <a:lnTo>
                  <a:pt x="1873" y="308"/>
                </a:lnTo>
                <a:lnTo>
                  <a:pt x="1725" y="173"/>
                </a:lnTo>
                <a:lnTo>
                  <a:pt x="1343"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8" name="Google Shape;1588;g2552a88f8a7_23_881"/>
          <p:cNvSpPr/>
          <p:nvPr/>
        </p:nvSpPr>
        <p:spPr>
          <a:xfrm>
            <a:off x="9676386" y="1722649"/>
            <a:ext cx="44367" cy="18690"/>
          </a:xfrm>
          <a:custGeom>
            <a:avLst/>
            <a:gdLst/>
            <a:ahLst/>
            <a:cxnLst/>
            <a:rect l="l" t="t" r="r" b="b"/>
            <a:pathLst>
              <a:path w="1232" h="519" extrusionOk="0">
                <a:moveTo>
                  <a:pt x="0" y="1"/>
                </a:moveTo>
                <a:lnTo>
                  <a:pt x="0" y="518"/>
                </a:lnTo>
                <a:lnTo>
                  <a:pt x="1232" y="518"/>
                </a:lnTo>
                <a:lnTo>
                  <a:pt x="123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9" name="Google Shape;1589;g2552a88f8a7_23_881"/>
          <p:cNvSpPr/>
          <p:nvPr/>
        </p:nvSpPr>
        <p:spPr>
          <a:xfrm>
            <a:off x="9735808" y="1693838"/>
            <a:ext cx="76310" cy="89167"/>
          </a:xfrm>
          <a:custGeom>
            <a:avLst/>
            <a:gdLst/>
            <a:ahLst/>
            <a:cxnLst/>
            <a:rect l="l" t="t" r="r" b="b"/>
            <a:pathLst>
              <a:path w="2119" h="2476" extrusionOk="0">
                <a:moveTo>
                  <a:pt x="1392" y="1343"/>
                </a:moveTo>
                <a:lnTo>
                  <a:pt x="1392" y="1761"/>
                </a:lnTo>
                <a:lnTo>
                  <a:pt x="1318" y="1860"/>
                </a:lnTo>
                <a:lnTo>
                  <a:pt x="1208" y="1934"/>
                </a:lnTo>
                <a:lnTo>
                  <a:pt x="1084" y="1983"/>
                </a:lnTo>
                <a:lnTo>
                  <a:pt x="949" y="1995"/>
                </a:lnTo>
                <a:lnTo>
                  <a:pt x="813" y="1971"/>
                </a:lnTo>
                <a:lnTo>
                  <a:pt x="727" y="1909"/>
                </a:lnTo>
                <a:lnTo>
                  <a:pt x="653" y="1823"/>
                </a:lnTo>
                <a:lnTo>
                  <a:pt x="641" y="1712"/>
                </a:lnTo>
                <a:lnTo>
                  <a:pt x="641" y="1675"/>
                </a:lnTo>
                <a:lnTo>
                  <a:pt x="653" y="1601"/>
                </a:lnTo>
                <a:lnTo>
                  <a:pt x="727" y="1478"/>
                </a:lnTo>
                <a:lnTo>
                  <a:pt x="937" y="1367"/>
                </a:lnTo>
                <a:lnTo>
                  <a:pt x="1146" y="1343"/>
                </a:lnTo>
                <a:close/>
                <a:moveTo>
                  <a:pt x="1072" y="0"/>
                </a:moveTo>
                <a:lnTo>
                  <a:pt x="789" y="25"/>
                </a:lnTo>
                <a:lnTo>
                  <a:pt x="543" y="99"/>
                </a:lnTo>
                <a:lnTo>
                  <a:pt x="432" y="160"/>
                </a:lnTo>
                <a:lnTo>
                  <a:pt x="247" y="296"/>
                </a:lnTo>
                <a:lnTo>
                  <a:pt x="185" y="382"/>
                </a:lnTo>
                <a:lnTo>
                  <a:pt x="124" y="468"/>
                </a:lnTo>
                <a:lnTo>
                  <a:pt x="62" y="665"/>
                </a:lnTo>
                <a:lnTo>
                  <a:pt x="50" y="764"/>
                </a:lnTo>
                <a:lnTo>
                  <a:pt x="690" y="764"/>
                </a:lnTo>
                <a:lnTo>
                  <a:pt x="703" y="641"/>
                </a:lnTo>
                <a:lnTo>
                  <a:pt x="789" y="555"/>
                </a:lnTo>
                <a:lnTo>
                  <a:pt x="887" y="493"/>
                </a:lnTo>
                <a:lnTo>
                  <a:pt x="1035" y="481"/>
                </a:lnTo>
                <a:lnTo>
                  <a:pt x="1121" y="481"/>
                </a:lnTo>
                <a:lnTo>
                  <a:pt x="1257" y="530"/>
                </a:lnTo>
                <a:lnTo>
                  <a:pt x="1306" y="579"/>
                </a:lnTo>
                <a:lnTo>
                  <a:pt x="1380" y="690"/>
                </a:lnTo>
                <a:lnTo>
                  <a:pt x="1392" y="838"/>
                </a:lnTo>
                <a:lnTo>
                  <a:pt x="1392" y="973"/>
                </a:lnTo>
                <a:lnTo>
                  <a:pt x="1097" y="973"/>
                </a:lnTo>
                <a:lnTo>
                  <a:pt x="838" y="986"/>
                </a:lnTo>
                <a:lnTo>
                  <a:pt x="432" y="1084"/>
                </a:lnTo>
                <a:lnTo>
                  <a:pt x="284" y="1183"/>
                </a:lnTo>
                <a:lnTo>
                  <a:pt x="148" y="1294"/>
                </a:lnTo>
                <a:lnTo>
                  <a:pt x="13" y="1577"/>
                </a:lnTo>
                <a:lnTo>
                  <a:pt x="1" y="1761"/>
                </a:lnTo>
                <a:lnTo>
                  <a:pt x="13" y="1909"/>
                </a:lnTo>
                <a:lnTo>
                  <a:pt x="124" y="2168"/>
                </a:lnTo>
                <a:lnTo>
                  <a:pt x="235" y="2279"/>
                </a:lnTo>
                <a:lnTo>
                  <a:pt x="358" y="2365"/>
                </a:lnTo>
                <a:lnTo>
                  <a:pt x="641" y="2463"/>
                </a:lnTo>
                <a:lnTo>
                  <a:pt x="813" y="2476"/>
                </a:lnTo>
                <a:lnTo>
                  <a:pt x="998" y="2463"/>
                </a:lnTo>
                <a:lnTo>
                  <a:pt x="1294" y="2340"/>
                </a:lnTo>
                <a:lnTo>
                  <a:pt x="1417" y="2217"/>
                </a:lnTo>
                <a:lnTo>
                  <a:pt x="1442" y="2340"/>
                </a:lnTo>
                <a:lnTo>
                  <a:pt x="1479" y="2439"/>
                </a:lnTo>
                <a:lnTo>
                  <a:pt x="2119" y="2439"/>
                </a:lnTo>
                <a:lnTo>
                  <a:pt x="2119" y="2390"/>
                </a:lnTo>
                <a:lnTo>
                  <a:pt x="2082" y="2303"/>
                </a:lnTo>
                <a:lnTo>
                  <a:pt x="2033" y="2045"/>
                </a:lnTo>
                <a:lnTo>
                  <a:pt x="2033" y="1885"/>
                </a:lnTo>
                <a:lnTo>
                  <a:pt x="2033" y="850"/>
                </a:lnTo>
                <a:lnTo>
                  <a:pt x="2020" y="653"/>
                </a:lnTo>
                <a:lnTo>
                  <a:pt x="1885" y="345"/>
                </a:lnTo>
                <a:lnTo>
                  <a:pt x="1774" y="222"/>
                </a:lnTo>
                <a:lnTo>
                  <a:pt x="1626" y="124"/>
                </a:lnTo>
                <a:lnTo>
                  <a:pt x="1281" y="13"/>
                </a:lnTo>
                <a:lnTo>
                  <a:pt x="107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0" name="Google Shape;1590;g2552a88f8a7_23_881"/>
          <p:cNvSpPr/>
          <p:nvPr/>
        </p:nvSpPr>
        <p:spPr>
          <a:xfrm>
            <a:off x="9822745" y="1693838"/>
            <a:ext cx="75446" cy="89167"/>
          </a:xfrm>
          <a:custGeom>
            <a:avLst/>
            <a:gdLst/>
            <a:ahLst/>
            <a:cxnLst/>
            <a:rect l="l" t="t" r="r" b="b"/>
            <a:pathLst>
              <a:path w="2095" h="2476" extrusionOk="0">
                <a:moveTo>
                  <a:pt x="1109" y="0"/>
                </a:moveTo>
                <a:lnTo>
                  <a:pt x="863" y="13"/>
                </a:lnTo>
                <a:lnTo>
                  <a:pt x="456" y="185"/>
                </a:lnTo>
                <a:lnTo>
                  <a:pt x="296" y="333"/>
                </a:lnTo>
                <a:lnTo>
                  <a:pt x="161" y="505"/>
                </a:lnTo>
                <a:lnTo>
                  <a:pt x="13" y="949"/>
                </a:lnTo>
                <a:lnTo>
                  <a:pt x="1" y="1207"/>
                </a:lnTo>
                <a:lnTo>
                  <a:pt x="1" y="1257"/>
                </a:lnTo>
                <a:lnTo>
                  <a:pt x="13" y="1528"/>
                </a:lnTo>
                <a:lnTo>
                  <a:pt x="161" y="1983"/>
                </a:lnTo>
                <a:lnTo>
                  <a:pt x="296" y="2156"/>
                </a:lnTo>
                <a:lnTo>
                  <a:pt x="456" y="2303"/>
                </a:lnTo>
                <a:lnTo>
                  <a:pt x="863" y="2463"/>
                </a:lnTo>
                <a:lnTo>
                  <a:pt x="1109" y="2476"/>
                </a:lnTo>
                <a:lnTo>
                  <a:pt x="1244" y="2476"/>
                </a:lnTo>
                <a:lnTo>
                  <a:pt x="1491" y="2414"/>
                </a:lnTo>
                <a:lnTo>
                  <a:pt x="1602" y="2365"/>
                </a:lnTo>
                <a:lnTo>
                  <a:pt x="1712" y="2303"/>
                </a:lnTo>
                <a:lnTo>
                  <a:pt x="1897" y="2156"/>
                </a:lnTo>
                <a:lnTo>
                  <a:pt x="1959" y="2057"/>
                </a:lnTo>
                <a:lnTo>
                  <a:pt x="2020" y="1946"/>
                </a:lnTo>
                <a:lnTo>
                  <a:pt x="2094" y="1725"/>
                </a:lnTo>
                <a:lnTo>
                  <a:pt x="2094" y="1614"/>
                </a:lnTo>
                <a:lnTo>
                  <a:pt x="1503" y="1614"/>
                </a:lnTo>
                <a:lnTo>
                  <a:pt x="1491" y="1688"/>
                </a:lnTo>
                <a:lnTo>
                  <a:pt x="1429" y="1811"/>
                </a:lnTo>
                <a:lnTo>
                  <a:pt x="1380" y="1860"/>
                </a:lnTo>
                <a:lnTo>
                  <a:pt x="1257" y="1946"/>
                </a:lnTo>
                <a:lnTo>
                  <a:pt x="1097" y="1959"/>
                </a:lnTo>
                <a:lnTo>
                  <a:pt x="986" y="1959"/>
                </a:lnTo>
                <a:lnTo>
                  <a:pt x="813" y="1872"/>
                </a:lnTo>
                <a:lnTo>
                  <a:pt x="752" y="1798"/>
                </a:lnTo>
                <a:lnTo>
                  <a:pt x="703" y="1712"/>
                </a:lnTo>
                <a:lnTo>
                  <a:pt x="653" y="1454"/>
                </a:lnTo>
                <a:lnTo>
                  <a:pt x="641" y="1269"/>
                </a:lnTo>
                <a:lnTo>
                  <a:pt x="641" y="1207"/>
                </a:lnTo>
                <a:lnTo>
                  <a:pt x="653" y="1035"/>
                </a:lnTo>
                <a:lnTo>
                  <a:pt x="703" y="776"/>
                </a:lnTo>
                <a:lnTo>
                  <a:pt x="752" y="678"/>
                </a:lnTo>
                <a:lnTo>
                  <a:pt x="813" y="604"/>
                </a:lnTo>
                <a:lnTo>
                  <a:pt x="986" y="530"/>
                </a:lnTo>
                <a:lnTo>
                  <a:pt x="1097" y="518"/>
                </a:lnTo>
                <a:lnTo>
                  <a:pt x="1183" y="530"/>
                </a:lnTo>
                <a:lnTo>
                  <a:pt x="1331" y="579"/>
                </a:lnTo>
                <a:lnTo>
                  <a:pt x="1380" y="641"/>
                </a:lnTo>
                <a:lnTo>
                  <a:pt x="1429" y="690"/>
                </a:lnTo>
                <a:lnTo>
                  <a:pt x="1491" y="850"/>
                </a:lnTo>
                <a:lnTo>
                  <a:pt x="1503" y="936"/>
                </a:lnTo>
                <a:lnTo>
                  <a:pt x="2094" y="936"/>
                </a:lnTo>
                <a:lnTo>
                  <a:pt x="2082" y="727"/>
                </a:lnTo>
                <a:lnTo>
                  <a:pt x="1946" y="394"/>
                </a:lnTo>
                <a:lnTo>
                  <a:pt x="1823" y="259"/>
                </a:lnTo>
                <a:lnTo>
                  <a:pt x="1675" y="136"/>
                </a:lnTo>
                <a:lnTo>
                  <a:pt x="1318"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1" name="Google Shape;1591;g2552a88f8a7_23_881"/>
          <p:cNvSpPr/>
          <p:nvPr/>
        </p:nvSpPr>
        <p:spPr>
          <a:xfrm>
            <a:off x="9903486" y="1674319"/>
            <a:ext cx="51030" cy="108686"/>
          </a:xfrm>
          <a:custGeom>
            <a:avLst/>
            <a:gdLst/>
            <a:ahLst/>
            <a:cxnLst/>
            <a:rect l="l" t="t" r="r" b="b"/>
            <a:pathLst>
              <a:path w="1417" h="3018" extrusionOk="0">
                <a:moveTo>
                  <a:pt x="345" y="0"/>
                </a:moveTo>
                <a:lnTo>
                  <a:pt x="345" y="592"/>
                </a:lnTo>
                <a:lnTo>
                  <a:pt x="0" y="592"/>
                </a:lnTo>
                <a:lnTo>
                  <a:pt x="0" y="1060"/>
                </a:lnTo>
                <a:lnTo>
                  <a:pt x="345" y="1060"/>
                </a:lnTo>
                <a:lnTo>
                  <a:pt x="345" y="2340"/>
                </a:lnTo>
                <a:lnTo>
                  <a:pt x="357" y="2501"/>
                </a:lnTo>
                <a:lnTo>
                  <a:pt x="443" y="2759"/>
                </a:lnTo>
                <a:lnTo>
                  <a:pt x="616" y="2932"/>
                </a:lnTo>
                <a:lnTo>
                  <a:pt x="862" y="3018"/>
                </a:lnTo>
                <a:lnTo>
                  <a:pt x="1022" y="3018"/>
                </a:lnTo>
                <a:lnTo>
                  <a:pt x="1219" y="3005"/>
                </a:lnTo>
                <a:lnTo>
                  <a:pt x="1416" y="2956"/>
                </a:lnTo>
                <a:lnTo>
                  <a:pt x="1416" y="2476"/>
                </a:lnTo>
                <a:lnTo>
                  <a:pt x="1330" y="2488"/>
                </a:lnTo>
                <a:lnTo>
                  <a:pt x="1096" y="2488"/>
                </a:lnTo>
                <a:lnTo>
                  <a:pt x="1035" y="2439"/>
                </a:lnTo>
                <a:lnTo>
                  <a:pt x="985" y="2365"/>
                </a:lnTo>
                <a:lnTo>
                  <a:pt x="985" y="2242"/>
                </a:lnTo>
                <a:lnTo>
                  <a:pt x="985" y="1060"/>
                </a:lnTo>
                <a:lnTo>
                  <a:pt x="1392" y="1060"/>
                </a:lnTo>
                <a:lnTo>
                  <a:pt x="1392" y="592"/>
                </a:lnTo>
                <a:lnTo>
                  <a:pt x="985" y="592"/>
                </a:lnTo>
                <a:lnTo>
                  <a:pt x="98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2" name="Google Shape;1592;g2552a88f8a7_23_881"/>
          <p:cNvSpPr/>
          <p:nvPr/>
        </p:nvSpPr>
        <p:spPr>
          <a:xfrm>
            <a:off x="9966006" y="1661462"/>
            <a:ext cx="25749" cy="120210"/>
          </a:xfrm>
          <a:custGeom>
            <a:avLst/>
            <a:gdLst/>
            <a:ahLst/>
            <a:cxnLst/>
            <a:rect l="l" t="t" r="r" b="b"/>
            <a:pathLst>
              <a:path w="715" h="3338" extrusionOk="0">
                <a:moveTo>
                  <a:pt x="358" y="0"/>
                </a:moveTo>
                <a:lnTo>
                  <a:pt x="210" y="13"/>
                </a:lnTo>
                <a:lnTo>
                  <a:pt x="99" y="99"/>
                </a:lnTo>
                <a:lnTo>
                  <a:pt x="13" y="197"/>
                </a:lnTo>
                <a:lnTo>
                  <a:pt x="1" y="333"/>
                </a:lnTo>
                <a:lnTo>
                  <a:pt x="13" y="468"/>
                </a:lnTo>
                <a:lnTo>
                  <a:pt x="99" y="567"/>
                </a:lnTo>
                <a:lnTo>
                  <a:pt x="210" y="641"/>
                </a:lnTo>
                <a:lnTo>
                  <a:pt x="358" y="665"/>
                </a:lnTo>
                <a:lnTo>
                  <a:pt x="505" y="641"/>
                </a:lnTo>
                <a:lnTo>
                  <a:pt x="616" y="567"/>
                </a:lnTo>
                <a:lnTo>
                  <a:pt x="703" y="468"/>
                </a:lnTo>
                <a:lnTo>
                  <a:pt x="715" y="333"/>
                </a:lnTo>
                <a:lnTo>
                  <a:pt x="703" y="197"/>
                </a:lnTo>
                <a:lnTo>
                  <a:pt x="616" y="99"/>
                </a:lnTo>
                <a:lnTo>
                  <a:pt x="518" y="13"/>
                </a:lnTo>
                <a:lnTo>
                  <a:pt x="358" y="0"/>
                </a:lnTo>
                <a:close/>
                <a:moveTo>
                  <a:pt x="37" y="949"/>
                </a:moveTo>
                <a:lnTo>
                  <a:pt x="37"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3" name="Google Shape;1593;g2552a88f8a7_23_881"/>
          <p:cNvSpPr/>
          <p:nvPr/>
        </p:nvSpPr>
        <p:spPr>
          <a:xfrm>
            <a:off x="10005908" y="1693838"/>
            <a:ext cx="81208" cy="89167"/>
          </a:xfrm>
          <a:custGeom>
            <a:avLst/>
            <a:gdLst/>
            <a:ahLst/>
            <a:cxnLst/>
            <a:rect l="l" t="t" r="r" b="b"/>
            <a:pathLst>
              <a:path w="2255" h="2476" extrusionOk="0">
                <a:moveTo>
                  <a:pt x="1122" y="518"/>
                </a:moveTo>
                <a:lnTo>
                  <a:pt x="1233" y="530"/>
                </a:lnTo>
                <a:lnTo>
                  <a:pt x="1417" y="616"/>
                </a:lnTo>
                <a:lnTo>
                  <a:pt x="1491" y="702"/>
                </a:lnTo>
                <a:lnTo>
                  <a:pt x="1553" y="801"/>
                </a:lnTo>
                <a:lnTo>
                  <a:pt x="1614" y="1060"/>
                </a:lnTo>
                <a:lnTo>
                  <a:pt x="1614" y="1220"/>
                </a:lnTo>
                <a:lnTo>
                  <a:pt x="1614" y="1404"/>
                </a:lnTo>
                <a:lnTo>
                  <a:pt x="1553" y="1688"/>
                </a:lnTo>
                <a:lnTo>
                  <a:pt x="1491" y="1786"/>
                </a:lnTo>
                <a:lnTo>
                  <a:pt x="1417" y="1872"/>
                </a:lnTo>
                <a:lnTo>
                  <a:pt x="1245" y="1959"/>
                </a:lnTo>
                <a:lnTo>
                  <a:pt x="1011" y="1959"/>
                </a:lnTo>
                <a:lnTo>
                  <a:pt x="826" y="1872"/>
                </a:lnTo>
                <a:lnTo>
                  <a:pt x="765" y="1786"/>
                </a:lnTo>
                <a:lnTo>
                  <a:pt x="703" y="1688"/>
                </a:lnTo>
                <a:lnTo>
                  <a:pt x="641" y="1429"/>
                </a:lnTo>
                <a:lnTo>
                  <a:pt x="629" y="1269"/>
                </a:lnTo>
                <a:lnTo>
                  <a:pt x="641" y="1084"/>
                </a:lnTo>
                <a:lnTo>
                  <a:pt x="703" y="801"/>
                </a:lnTo>
                <a:lnTo>
                  <a:pt x="765" y="702"/>
                </a:lnTo>
                <a:lnTo>
                  <a:pt x="826" y="616"/>
                </a:lnTo>
                <a:lnTo>
                  <a:pt x="1011" y="530"/>
                </a:lnTo>
                <a:lnTo>
                  <a:pt x="1122" y="518"/>
                </a:lnTo>
                <a:close/>
                <a:moveTo>
                  <a:pt x="1122" y="0"/>
                </a:moveTo>
                <a:lnTo>
                  <a:pt x="962" y="13"/>
                </a:lnTo>
                <a:lnTo>
                  <a:pt x="654" y="87"/>
                </a:lnTo>
                <a:lnTo>
                  <a:pt x="531" y="160"/>
                </a:lnTo>
                <a:lnTo>
                  <a:pt x="407" y="234"/>
                </a:lnTo>
                <a:lnTo>
                  <a:pt x="210" y="456"/>
                </a:lnTo>
                <a:lnTo>
                  <a:pt x="136" y="579"/>
                </a:lnTo>
                <a:lnTo>
                  <a:pt x="75" y="727"/>
                </a:lnTo>
                <a:lnTo>
                  <a:pt x="1" y="1047"/>
                </a:lnTo>
                <a:lnTo>
                  <a:pt x="1" y="1220"/>
                </a:lnTo>
                <a:lnTo>
                  <a:pt x="1" y="1244"/>
                </a:lnTo>
                <a:lnTo>
                  <a:pt x="13" y="1515"/>
                </a:lnTo>
                <a:lnTo>
                  <a:pt x="161" y="1971"/>
                </a:lnTo>
                <a:lnTo>
                  <a:pt x="309" y="2143"/>
                </a:lnTo>
                <a:lnTo>
                  <a:pt x="469" y="2303"/>
                </a:lnTo>
                <a:lnTo>
                  <a:pt x="875" y="2463"/>
                </a:lnTo>
                <a:lnTo>
                  <a:pt x="1134" y="2476"/>
                </a:lnTo>
                <a:lnTo>
                  <a:pt x="1380" y="2463"/>
                </a:lnTo>
                <a:lnTo>
                  <a:pt x="1787" y="2303"/>
                </a:lnTo>
                <a:lnTo>
                  <a:pt x="1947" y="2143"/>
                </a:lnTo>
                <a:lnTo>
                  <a:pt x="2095" y="1971"/>
                </a:lnTo>
                <a:lnTo>
                  <a:pt x="2242" y="1528"/>
                </a:lnTo>
                <a:lnTo>
                  <a:pt x="2255" y="1269"/>
                </a:lnTo>
                <a:lnTo>
                  <a:pt x="2255" y="1096"/>
                </a:lnTo>
                <a:lnTo>
                  <a:pt x="2230" y="862"/>
                </a:lnTo>
                <a:lnTo>
                  <a:pt x="2058" y="456"/>
                </a:lnTo>
                <a:lnTo>
                  <a:pt x="1910" y="296"/>
                </a:lnTo>
                <a:lnTo>
                  <a:pt x="1750" y="160"/>
                </a:lnTo>
                <a:lnTo>
                  <a:pt x="1356" y="13"/>
                </a:lnTo>
                <a:lnTo>
                  <a:pt x="112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4" name="Google Shape;1594;g2552a88f8a7_23_881"/>
          <p:cNvSpPr/>
          <p:nvPr/>
        </p:nvSpPr>
        <p:spPr>
          <a:xfrm>
            <a:off x="10100839" y="1693838"/>
            <a:ext cx="74114" cy="87834"/>
          </a:xfrm>
          <a:custGeom>
            <a:avLst/>
            <a:gdLst/>
            <a:ahLst/>
            <a:cxnLst/>
            <a:rect l="l" t="t" r="r" b="b"/>
            <a:pathLst>
              <a:path w="2058" h="2439" extrusionOk="0">
                <a:moveTo>
                  <a:pt x="1306" y="0"/>
                </a:moveTo>
                <a:lnTo>
                  <a:pt x="1097" y="13"/>
                </a:lnTo>
                <a:lnTo>
                  <a:pt x="752" y="173"/>
                </a:lnTo>
                <a:lnTo>
                  <a:pt x="616" y="321"/>
                </a:lnTo>
                <a:lnTo>
                  <a:pt x="604" y="50"/>
                </a:lnTo>
                <a:lnTo>
                  <a:pt x="1" y="50"/>
                </a:lnTo>
                <a:lnTo>
                  <a:pt x="1" y="2439"/>
                </a:lnTo>
                <a:lnTo>
                  <a:pt x="641" y="2439"/>
                </a:lnTo>
                <a:lnTo>
                  <a:pt x="641" y="752"/>
                </a:lnTo>
                <a:lnTo>
                  <a:pt x="715" y="641"/>
                </a:lnTo>
                <a:lnTo>
                  <a:pt x="912" y="530"/>
                </a:lnTo>
                <a:lnTo>
                  <a:pt x="1047" y="518"/>
                </a:lnTo>
                <a:lnTo>
                  <a:pt x="1134" y="530"/>
                </a:lnTo>
                <a:lnTo>
                  <a:pt x="1281" y="567"/>
                </a:lnTo>
                <a:lnTo>
                  <a:pt x="1331" y="616"/>
                </a:lnTo>
                <a:lnTo>
                  <a:pt x="1380" y="665"/>
                </a:lnTo>
                <a:lnTo>
                  <a:pt x="1417" y="813"/>
                </a:lnTo>
                <a:lnTo>
                  <a:pt x="1417" y="912"/>
                </a:lnTo>
                <a:lnTo>
                  <a:pt x="1417" y="2439"/>
                </a:lnTo>
                <a:lnTo>
                  <a:pt x="2057" y="2439"/>
                </a:lnTo>
                <a:lnTo>
                  <a:pt x="2057" y="887"/>
                </a:lnTo>
                <a:lnTo>
                  <a:pt x="2045" y="678"/>
                </a:lnTo>
                <a:lnTo>
                  <a:pt x="1959" y="345"/>
                </a:lnTo>
                <a:lnTo>
                  <a:pt x="1873" y="222"/>
                </a:lnTo>
                <a:lnTo>
                  <a:pt x="1774" y="124"/>
                </a:lnTo>
                <a:lnTo>
                  <a:pt x="1491"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5" name="Google Shape;1595;g2552a88f8a7_23_881"/>
          <p:cNvSpPr/>
          <p:nvPr/>
        </p:nvSpPr>
        <p:spPr>
          <a:xfrm>
            <a:off x="10189108" y="1693838"/>
            <a:ext cx="76310" cy="89167"/>
          </a:xfrm>
          <a:custGeom>
            <a:avLst/>
            <a:gdLst/>
            <a:ahLst/>
            <a:cxnLst/>
            <a:rect l="l" t="t" r="r" b="b"/>
            <a:pathLst>
              <a:path w="2119" h="2476" extrusionOk="0">
                <a:moveTo>
                  <a:pt x="1380" y="1343"/>
                </a:moveTo>
                <a:lnTo>
                  <a:pt x="1380" y="1761"/>
                </a:lnTo>
                <a:lnTo>
                  <a:pt x="1318" y="1860"/>
                </a:lnTo>
                <a:lnTo>
                  <a:pt x="1207" y="1934"/>
                </a:lnTo>
                <a:lnTo>
                  <a:pt x="1084" y="1983"/>
                </a:lnTo>
                <a:lnTo>
                  <a:pt x="949" y="1995"/>
                </a:lnTo>
                <a:lnTo>
                  <a:pt x="813" y="1971"/>
                </a:lnTo>
                <a:lnTo>
                  <a:pt x="715" y="1909"/>
                </a:lnTo>
                <a:lnTo>
                  <a:pt x="653" y="1823"/>
                </a:lnTo>
                <a:lnTo>
                  <a:pt x="628" y="1712"/>
                </a:lnTo>
                <a:lnTo>
                  <a:pt x="641" y="1675"/>
                </a:lnTo>
                <a:lnTo>
                  <a:pt x="653" y="1601"/>
                </a:lnTo>
                <a:lnTo>
                  <a:pt x="715" y="1478"/>
                </a:lnTo>
                <a:lnTo>
                  <a:pt x="924" y="1367"/>
                </a:lnTo>
                <a:lnTo>
                  <a:pt x="1146" y="1343"/>
                </a:lnTo>
                <a:close/>
                <a:moveTo>
                  <a:pt x="1060" y="0"/>
                </a:moveTo>
                <a:lnTo>
                  <a:pt x="789" y="25"/>
                </a:lnTo>
                <a:lnTo>
                  <a:pt x="542" y="99"/>
                </a:lnTo>
                <a:lnTo>
                  <a:pt x="431" y="160"/>
                </a:lnTo>
                <a:lnTo>
                  <a:pt x="247" y="296"/>
                </a:lnTo>
                <a:lnTo>
                  <a:pt x="173" y="382"/>
                </a:lnTo>
                <a:lnTo>
                  <a:pt x="124" y="468"/>
                </a:lnTo>
                <a:lnTo>
                  <a:pt x="50" y="665"/>
                </a:lnTo>
                <a:lnTo>
                  <a:pt x="50" y="764"/>
                </a:lnTo>
                <a:lnTo>
                  <a:pt x="690" y="764"/>
                </a:lnTo>
                <a:lnTo>
                  <a:pt x="702" y="641"/>
                </a:lnTo>
                <a:lnTo>
                  <a:pt x="776" y="555"/>
                </a:lnTo>
                <a:lnTo>
                  <a:pt x="887" y="493"/>
                </a:lnTo>
                <a:lnTo>
                  <a:pt x="1035" y="481"/>
                </a:lnTo>
                <a:lnTo>
                  <a:pt x="1121" y="481"/>
                </a:lnTo>
                <a:lnTo>
                  <a:pt x="1257" y="530"/>
                </a:lnTo>
                <a:lnTo>
                  <a:pt x="1294" y="579"/>
                </a:lnTo>
                <a:lnTo>
                  <a:pt x="1367" y="690"/>
                </a:lnTo>
                <a:lnTo>
                  <a:pt x="1380" y="838"/>
                </a:lnTo>
                <a:lnTo>
                  <a:pt x="1380" y="973"/>
                </a:lnTo>
                <a:lnTo>
                  <a:pt x="1096" y="973"/>
                </a:lnTo>
                <a:lnTo>
                  <a:pt x="838" y="986"/>
                </a:lnTo>
                <a:lnTo>
                  <a:pt x="431" y="1084"/>
                </a:lnTo>
                <a:lnTo>
                  <a:pt x="271" y="1183"/>
                </a:lnTo>
                <a:lnTo>
                  <a:pt x="148" y="1294"/>
                </a:lnTo>
                <a:lnTo>
                  <a:pt x="13" y="1577"/>
                </a:lnTo>
                <a:lnTo>
                  <a:pt x="0" y="1761"/>
                </a:lnTo>
                <a:lnTo>
                  <a:pt x="13" y="1909"/>
                </a:lnTo>
                <a:lnTo>
                  <a:pt x="124" y="2168"/>
                </a:lnTo>
                <a:lnTo>
                  <a:pt x="222" y="2279"/>
                </a:lnTo>
                <a:lnTo>
                  <a:pt x="345" y="2365"/>
                </a:lnTo>
                <a:lnTo>
                  <a:pt x="641" y="2463"/>
                </a:lnTo>
                <a:lnTo>
                  <a:pt x="813" y="2476"/>
                </a:lnTo>
                <a:lnTo>
                  <a:pt x="986" y="2463"/>
                </a:lnTo>
                <a:lnTo>
                  <a:pt x="1294" y="2340"/>
                </a:lnTo>
                <a:lnTo>
                  <a:pt x="1417" y="2217"/>
                </a:lnTo>
                <a:lnTo>
                  <a:pt x="1429" y="2340"/>
                </a:lnTo>
                <a:lnTo>
                  <a:pt x="1478" y="2439"/>
                </a:lnTo>
                <a:lnTo>
                  <a:pt x="2119" y="2439"/>
                </a:lnTo>
                <a:lnTo>
                  <a:pt x="2119" y="2390"/>
                </a:lnTo>
                <a:lnTo>
                  <a:pt x="2082" y="2303"/>
                </a:lnTo>
                <a:lnTo>
                  <a:pt x="2032" y="2045"/>
                </a:lnTo>
                <a:lnTo>
                  <a:pt x="2020" y="1885"/>
                </a:lnTo>
                <a:lnTo>
                  <a:pt x="2020" y="850"/>
                </a:lnTo>
                <a:lnTo>
                  <a:pt x="2008" y="653"/>
                </a:lnTo>
                <a:lnTo>
                  <a:pt x="1885" y="345"/>
                </a:lnTo>
                <a:lnTo>
                  <a:pt x="1762" y="222"/>
                </a:lnTo>
                <a:lnTo>
                  <a:pt x="1626" y="124"/>
                </a:lnTo>
                <a:lnTo>
                  <a:pt x="1281" y="13"/>
                </a:lnTo>
                <a:lnTo>
                  <a:pt x="1060"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6" name="Google Shape;1596;g2552a88f8a7_23_881"/>
          <p:cNvSpPr/>
          <p:nvPr/>
        </p:nvSpPr>
        <p:spPr>
          <a:xfrm>
            <a:off x="10279574" y="1659698"/>
            <a:ext cx="77643" cy="123307"/>
          </a:xfrm>
          <a:custGeom>
            <a:avLst/>
            <a:gdLst/>
            <a:ahLst/>
            <a:cxnLst/>
            <a:rect l="l" t="t" r="r" b="b"/>
            <a:pathLst>
              <a:path w="2156" h="3424" extrusionOk="0">
                <a:moveTo>
                  <a:pt x="1060" y="1466"/>
                </a:moveTo>
                <a:lnTo>
                  <a:pt x="1171" y="1478"/>
                </a:lnTo>
                <a:lnTo>
                  <a:pt x="1331" y="1564"/>
                </a:lnTo>
                <a:lnTo>
                  <a:pt x="1405" y="1638"/>
                </a:lnTo>
                <a:lnTo>
                  <a:pt x="1454" y="1724"/>
                </a:lnTo>
                <a:lnTo>
                  <a:pt x="1503" y="1995"/>
                </a:lnTo>
                <a:lnTo>
                  <a:pt x="1516" y="2168"/>
                </a:lnTo>
                <a:lnTo>
                  <a:pt x="1503" y="2439"/>
                </a:lnTo>
                <a:lnTo>
                  <a:pt x="1466" y="2611"/>
                </a:lnTo>
                <a:lnTo>
                  <a:pt x="1405" y="2746"/>
                </a:lnTo>
                <a:lnTo>
                  <a:pt x="1208" y="2894"/>
                </a:lnTo>
                <a:lnTo>
                  <a:pt x="1060" y="2907"/>
                </a:lnTo>
                <a:lnTo>
                  <a:pt x="912" y="2907"/>
                </a:lnTo>
                <a:lnTo>
                  <a:pt x="703" y="2771"/>
                </a:lnTo>
                <a:lnTo>
                  <a:pt x="641" y="2660"/>
                </a:lnTo>
                <a:lnTo>
                  <a:pt x="641" y="1724"/>
                </a:lnTo>
                <a:lnTo>
                  <a:pt x="703" y="1601"/>
                </a:lnTo>
                <a:lnTo>
                  <a:pt x="912" y="1478"/>
                </a:lnTo>
                <a:lnTo>
                  <a:pt x="1060" y="1466"/>
                </a:lnTo>
                <a:close/>
                <a:moveTo>
                  <a:pt x="1" y="0"/>
                </a:moveTo>
                <a:lnTo>
                  <a:pt x="1" y="3387"/>
                </a:lnTo>
                <a:lnTo>
                  <a:pt x="580" y="3387"/>
                </a:lnTo>
                <a:lnTo>
                  <a:pt x="604" y="3128"/>
                </a:lnTo>
                <a:lnTo>
                  <a:pt x="727" y="3264"/>
                </a:lnTo>
                <a:lnTo>
                  <a:pt x="1035" y="3411"/>
                </a:lnTo>
                <a:lnTo>
                  <a:pt x="1220" y="3424"/>
                </a:lnTo>
                <a:lnTo>
                  <a:pt x="1429" y="3411"/>
                </a:lnTo>
                <a:lnTo>
                  <a:pt x="1774" y="3251"/>
                </a:lnTo>
                <a:lnTo>
                  <a:pt x="1910" y="3104"/>
                </a:lnTo>
                <a:lnTo>
                  <a:pt x="2021" y="2931"/>
                </a:lnTo>
                <a:lnTo>
                  <a:pt x="2144" y="2488"/>
                </a:lnTo>
                <a:lnTo>
                  <a:pt x="2156" y="2205"/>
                </a:lnTo>
                <a:lnTo>
                  <a:pt x="2156" y="2180"/>
                </a:lnTo>
                <a:lnTo>
                  <a:pt x="2144" y="1897"/>
                </a:lnTo>
                <a:lnTo>
                  <a:pt x="2021" y="1441"/>
                </a:lnTo>
                <a:lnTo>
                  <a:pt x="1897" y="1269"/>
                </a:lnTo>
                <a:lnTo>
                  <a:pt x="1774" y="1121"/>
                </a:lnTo>
                <a:lnTo>
                  <a:pt x="1429" y="961"/>
                </a:lnTo>
                <a:lnTo>
                  <a:pt x="1220" y="948"/>
                </a:lnTo>
                <a:lnTo>
                  <a:pt x="1048" y="961"/>
                </a:lnTo>
                <a:lnTo>
                  <a:pt x="752" y="1096"/>
                </a:lnTo>
                <a:lnTo>
                  <a:pt x="641" y="1207"/>
                </a:lnTo>
                <a:lnTo>
                  <a:pt x="64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7" name="Google Shape;1597;g2552a88f8a7_23_881"/>
          <p:cNvSpPr/>
          <p:nvPr/>
        </p:nvSpPr>
        <p:spPr>
          <a:xfrm>
            <a:off x="10372272" y="1659698"/>
            <a:ext cx="23120" cy="121974"/>
          </a:xfrm>
          <a:custGeom>
            <a:avLst/>
            <a:gdLst/>
            <a:ahLst/>
            <a:cxnLst/>
            <a:rect l="l" t="t" r="r" b="b"/>
            <a:pathLst>
              <a:path w="642" h="3387" extrusionOk="0">
                <a:moveTo>
                  <a:pt x="1" y="0"/>
                </a:moveTo>
                <a:lnTo>
                  <a:pt x="1" y="3387"/>
                </a:lnTo>
                <a:lnTo>
                  <a:pt x="641" y="3387"/>
                </a:lnTo>
                <a:lnTo>
                  <a:pt x="64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8" name="Google Shape;1598;g2552a88f8a7_23_881"/>
          <p:cNvSpPr/>
          <p:nvPr/>
        </p:nvSpPr>
        <p:spPr>
          <a:xfrm>
            <a:off x="10411310" y="1693838"/>
            <a:ext cx="77643" cy="89167"/>
          </a:xfrm>
          <a:custGeom>
            <a:avLst/>
            <a:gdLst/>
            <a:ahLst/>
            <a:cxnLst/>
            <a:rect l="l" t="t" r="r" b="b"/>
            <a:pathLst>
              <a:path w="2156" h="2476" extrusionOk="0">
                <a:moveTo>
                  <a:pt x="1109" y="518"/>
                </a:moveTo>
                <a:lnTo>
                  <a:pt x="1207" y="530"/>
                </a:lnTo>
                <a:lnTo>
                  <a:pt x="1368" y="579"/>
                </a:lnTo>
                <a:lnTo>
                  <a:pt x="1417" y="641"/>
                </a:lnTo>
                <a:lnTo>
                  <a:pt x="1466" y="702"/>
                </a:lnTo>
                <a:lnTo>
                  <a:pt x="1528" y="862"/>
                </a:lnTo>
                <a:lnTo>
                  <a:pt x="1540" y="961"/>
                </a:lnTo>
                <a:lnTo>
                  <a:pt x="1540" y="1010"/>
                </a:lnTo>
                <a:lnTo>
                  <a:pt x="653" y="1010"/>
                </a:lnTo>
                <a:lnTo>
                  <a:pt x="666" y="899"/>
                </a:lnTo>
                <a:lnTo>
                  <a:pt x="739" y="715"/>
                </a:lnTo>
                <a:lnTo>
                  <a:pt x="801" y="641"/>
                </a:lnTo>
                <a:lnTo>
                  <a:pt x="863" y="592"/>
                </a:lnTo>
                <a:lnTo>
                  <a:pt x="1010" y="530"/>
                </a:lnTo>
                <a:lnTo>
                  <a:pt x="1109" y="518"/>
                </a:lnTo>
                <a:close/>
                <a:moveTo>
                  <a:pt x="1109" y="0"/>
                </a:moveTo>
                <a:lnTo>
                  <a:pt x="949" y="13"/>
                </a:lnTo>
                <a:lnTo>
                  <a:pt x="653" y="87"/>
                </a:lnTo>
                <a:lnTo>
                  <a:pt x="530" y="160"/>
                </a:lnTo>
                <a:lnTo>
                  <a:pt x="407" y="234"/>
                </a:lnTo>
                <a:lnTo>
                  <a:pt x="210" y="456"/>
                </a:lnTo>
                <a:lnTo>
                  <a:pt x="136" y="592"/>
                </a:lnTo>
                <a:lnTo>
                  <a:pt x="74" y="739"/>
                </a:lnTo>
                <a:lnTo>
                  <a:pt x="1" y="1060"/>
                </a:lnTo>
                <a:lnTo>
                  <a:pt x="1" y="1232"/>
                </a:lnTo>
                <a:lnTo>
                  <a:pt x="1" y="1294"/>
                </a:lnTo>
                <a:lnTo>
                  <a:pt x="13" y="1552"/>
                </a:lnTo>
                <a:lnTo>
                  <a:pt x="173" y="1983"/>
                </a:lnTo>
                <a:lnTo>
                  <a:pt x="321" y="2156"/>
                </a:lnTo>
                <a:lnTo>
                  <a:pt x="493" y="2303"/>
                </a:lnTo>
                <a:lnTo>
                  <a:pt x="924" y="2463"/>
                </a:lnTo>
                <a:lnTo>
                  <a:pt x="1183" y="2476"/>
                </a:lnTo>
                <a:lnTo>
                  <a:pt x="1331" y="2476"/>
                </a:lnTo>
                <a:lnTo>
                  <a:pt x="1602" y="2414"/>
                </a:lnTo>
                <a:lnTo>
                  <a:pt x="1725" y="2365"/>
                </a:lnTo>
                <a:lnTo>
                  <a:pt x="1836" y="2303"/>
                </a:lnTo>
                <a:lnTo>
                  <a:pt x="2033" y="2143"/>
                </a:lnTo>
                <a:lnTo>
                  <a:pt x="2107" y="2045"/>
                </a:lnTo>
                <a:lnTo>
                  <a:pt x="1799" y="1700"/>
                </a:lnTo>
                <a:lnTo>
                  <a:pt x="1688" y="1823"/>
                </a:lnTo>
                <a:lnTo>
                  <a:pt x="1405" y="1946"/>
                </a:lnTo>
                <a:lnTo>
                  <a:pt x="1220" y="1959"/>
                </a:lnTo>
                <a:lnTo>
                  <a:pt x="1109" y="1959"/>
                </a:lnTo>
                <a:lnTo>
                  <a:pt x="912" y="1885"/>
                </a:lnTo>
                <a:lnTo>
                  <a:pt x="826" y="1823"/>
                </a:lnTo>
                <a:lnTo>
                  <a:pt x="752" y="1749"/>
                </a:lnTo>
                <a:lnTo>
                  <a:pt x="666" y="1564"/>
                </a:lnTo>
                <a:lnTo>
                  <a:pt x="641" y="1441"/>
                </a:lnTo>
                <a:lnTo>
                  <a:pt x="2156" y="1441"/>
                </a:lnTo>
                <a:lnTo>
                  <a:pt x="2156" y="1183"/>
                </a:lnTo>
                <a:lnTo>
                  <a:pt x="2156" y="912"/>
                </a:lnTo>
                <a:lnTo>
                  <a:pt x="2008" y="481"/>
                </a:lnTo>
                <a:lnTo>
                  <a:pt x="1885" y="308"/>
                </a:lnTo>
                <a:lnTo>
                  <a:pt x="1737" y="173"/>
                </a:lnTo>
                <a:lnTo>
                  <a:pt x="1343"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9" name="Google Shape;1599;g2552a88f8a7_23_881"/>
          <p:cNvSpPr/>
          <p:nvPr/>
        </p:nvSpPr>
        <p:spPr>
          <a:xfrm>
            <a:off x="9306926" y="3360175"/>
            <a:ext cx="74114" cy="122010"/>
          </a:xfrm>
          <a:custGeom>
            <a:avLst/>
            <a:gdLst/>
            <a:ahLst/>
            <a:cxnLst/>
            <a:rect l="l" t="t" r="r" b="b"/>
            <a:pathLst>
              <a:path w="2058" h="3388" extrusionOk="0">
                <a:moveTo>
                  <a:pt x="0" y="0"/>
                </a:moveTo>
                <a:lnTo>
                  <a:pt x="0" y="3387"/>
                </a:lnTo>
                <a:lnTo>
                  <a:pt x="628" y="3387"/>
                </a:lnTo>
                <a:lnTo>
                  <a:pt x="628" y="1688"/>
                </a:lnTo>
                <a:lnTo>
                  <a:pt x="702" y="1589"/>
                </a:lnTo>
                <a:lnTo>
                  <a:pt x="899" y="1491"/>
                </a:lnTo>
                <a:lnTo>
                  <a:pt x="1035" y="1478"/>
                </a:lnTo>
                <a:lnTo>
                  <a:pt x="1133" y="1478"/>
                </a:lnTo>
                <a:lnTo>
                  <a:pt x="1281" y="1527"/>
                </a:lnTo>
                <a:lnTo>
                  <a:pt x="1330" y="1577"/>
                </a:lnTo>
                <a:lnTo>
                  <a:pt x="1404" y="1688"/>
                </a:lnTo>
                <a:lnTo>
                  <a:pt x="1417" y="1885"/>
                </a:lnTo>
                <a:lnTo>
                  <a:pt x="1417" y="3387"/>
                </a:lnTo>
                <a:lnTo>
                  <a:pt x="2057" y="3387"/>
                </a:lnTo>
                <a:lnTo>
                  <a:pt x="2057" y="1860"/>
                </a:lnTo>
                <a:lnTo>
                  <a:pt x="2045" y="1651"/>
                </a:lnTo>
                <a:lnTo>
                  <a:pt x="1946" y="1306"/>
                </a:lnTo>
                <a:lnTo>
                  <a:pt x="1749" y="1084"/>
                </a:lnTo>
                <a:lnTo>
                  <a:pt x="1454" y="973"/>
                </a:lnTo>
                <a:lnTo>
                  <a:pt x="1269" y="961"/>
                </a:lnTo>
                <a:lnTo>
                  <a:pt x="1084" y="973"/>
                </a:lnTo>
                <a:lnTo>
                  <a:pt x="764" y="1121"/>
                </a:lnTo>
                <a:lnTo>
                  <a:pt x="628" y="1269"/>
                </a:lnTo>
                <a:lnTo>
                  <a:pt x="62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0" name="Google Shape;1600;g2552a88f8a7_23_881"/>
          <p:cNvSpPr/>
          <p:nvPr/>
        </p:nvSpPr>
        <p:spPr>
          <a:xfrm>
            <a:off x="9397859" y="3396080"/>
            <a:ext cx="74078" cy="87871"/>
          </a:xfrm>
          <a:custGeom>
            <a:avLst/>
            <a:gdLst/>
            <a:ahLst/>
            <a:cxnLst/>
            <a:rect l="l" t="t" r="r" b="b"/>
            <a:pathLst>
              <a:path w="2057" h="2440" extrusionOk="0">
                <a:moveTo>
                  <a:pt x="0" y="1"/>
                </a:moveTo>
                <a:lnTo>
                  <a:pt x="0" y="1565"/>
                </a:lnTo>
                <a:lnTo>
                  <a:pt x="12" y="1774"/>
                </a:lnTo>
                <a:lnTo>
                  <a:pt x="111" y="2095"/>
                </a:lnTo>
                <a:lnTo>
                  <a:pt x="197" y="2218"/>
                </a:lnTo>
                <a:lnTo>
                  <a:pt x="308" y="2316"/>
                </a:lnTo>
                <a:lnTo>
                  <a:pt x="604" y="2427"/>
                </a:lnTo>
                <a:lnTo>
                  <a:pt x="788" y="2439"/>
                </a:lnTo>
                <a:lnTo>
                  <a:pt x="985" y="2427"/>
                </a:lnTo>
                <a:lnTo>
                  <a:pt x="1318" y="2279"/>
                </a:lnTo>
                <a:lnTo>
                  <a:pt x="1441" y="2144"/>
                </a:lnTo>
                <a:lnTo>
                  <a:pt x="1466" y="2390"/>
                </a:lnTo>
                <a:lnTo>
                  <a:pt x="2057" y="2390"/>
                </a:lnTo>
                <a:lnTo>
                  <a:pt x="2057" y="1"/>
                </a:lnTo>
                <a:lnTo>
                  <a:pt x="1416" y="1"/>
                </a:lnTo>
                <a:lnTo>
                  <a:pt x="1416" y="1700"/>
                </a:lnTo>
                <a:lnTo>
                  <a:pt x="1355" y="1799"/>
                </a:lnTo>
                <a:lnTo>
                  <a:pt x="1133" y="1910"/>
                </a:lnTo>
                <a:lnTo>
                  <a:pt x="973" y="1922"/>
                </a:lnTo>
                <a:lnTo>
                  <a:pt x="899" y="1922"/>
                </a:lnTo>
                <a:lnTo>
                  <a:pt x="764" y="1873"/>
                </a:lnTo>
                <a:lnTo>
                  <a:pt x="653" y="1713"/>
                </a:lnTo>
                <a:lnTo>
                  <a:pt x="640" y="1553"/>
                </a:lnTo>
                <a:lnTo>
                  <a:pt x="64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1" name="Google Shape;1601;g2552a88f8a7_23_881"/>
          <p:cNvSpPr/>
          <p:nvPr/>
        </p:nvSpPr>
        <p:spPr>
          <a:xfrm>
            <a:off x="9489225" y="3394748"/>
            <a:ext cx="123307" cy="87438"/>
          </a:xfrm>
          <a:custGeom>
            <a:avLst/>
            <a:gdLst/>
            <a:ahLst/>
            <a:cxnLst/>
            <a:rect l="l" t="t" r="r" b="b"/>
            <a:pathLst>
              <a:path w="3424" h="2428" extrusionOk="0">
                <a:moveTo>
                  <a:pt x="1306" y="1"/>
                </a:moveTo>
                <a:lnTo>
                  <a:pt x="1096" y="13"/>
                </a:lnTo>
                <a:lnTo>
                  <a:pt x="751" y="173"/>
                </a:lnTo>
                <a:lnTo>
                  <a:pt x="616" y="309"/>
                </a:lnTo>
                <a:lnTo>
                  <a:pt x="604" y="38"/>
                </a:lnTo>
                <a:lnTo>
                  <a:pt x="0" y="38"/>
                </a:lnTo>
                <a:lnTo>
                  <a:pt x="0" y="2427"/>
                </a:lnTo>
                <a:lnTo>
                  <a:pt x="641" y="2427"/>
                </a:lnTo>
                <a:lnTo>
                  <a:pt x="641" y="740"/>
                </a:lnTo>
                <a:lnTo>
                  <a:pt x="702" y="641"/>
                </a:lnTo>
                <a:lnTo>
                  <a:pt x="899" y="531"/>
                </a:lnTo>
                <a:lnTo>
                  <a:pt x="1035" y="518"/>
                </a:lnTo>
                <a:lnTo>
                  <a:pt x="1121" y="518"/>
                </a:lnTo>
                <a:lnTo>
                  <a:pt x="1269" y="567"/>
                </a:lnTo>
                <a:lnTo>
                  <a:pt x="1306" y="604"/>
                </a:lnTo>
                <a:lnTo>
                  <a:pt x="1379" y="728"/>
                </a:lnTo>
                <a:lnTo>
                  <a:pt x="1392" y="912"/>
                </a:lnTo>
                <a:lnTo>
                  <a:pt x="1392" y="2427"/>
                </a:lnTo>
                <a:lnTo>
                  <a:pt x="2032" y="2427"/>
                </a:lnTo>
                <a:lnTo>
                  <a:pt x="2032" y="789"/>
                </a:lnTo>
                <a:lnTo>
                  <a:pt x="2094" y="666"/>
                </a:lnTo>
                <a:lnTo>
                  <a:pt x="2291" y="531"/>
                </a:lnTo>
                <a:lnTo>
                  <a:pt x="2426" y="518"/>
                </a:lnTo>
                <a:lnTo>
                  <a:pt x="2525" y="518"/>
                </a:lnTo>
                <a:lnTo>
                  <a:pt x="2660" y="567"/>
                </a:lnTo>
                <a:lnTo>
                  <a:pt x="2710" y="617"/>
                </a:lnTo>
                <a:lnTo>
                  <a:pt x="2771" y="728"/>
                </a:lnTo>
                <a:lnTo>
                  <a:pt x="2783" y="912"/>
                </a:lnTo>
                <a:lnTo>
                  <a:pt x="2783" y="2427"/>
                </a:lnTo>
                <a:lnTo>
                  <a:pt x="3424" y="2427"/>
                </a:lnTo>
                <a:lnTo>
                  <a:pt x="3424" y="900"/>
                </a:lnTo>
                <a:lnTo>
                  <a:pt x="3412" y="691"/>
                </a:lnTo>
                <a:lnTo>
                  <a:pt x="3325" y="346"/>
                </a:lnTo>
                <a:lnTo>
                  <a:pt x="3239" y="223"/>
                </a:lnTo>
                <a:lnTo>
                  <a:pt x="3128" y="124"/>
                </a:lnTo>
                <a:lnTo>
                  <a:pt x="2845" y="13"/>
                </a:lnTo>
                <a:lnTo>
                  <a:pt x="2660" y="1"/>
                </a:lnTo>
                <a:lnTo>
                  <a:pt x="2426" y="13"/>
                </a:lnTo>
                <a:lnTo>
                  <a:pt x="2069" y="198"/>
                </a:lnTo>
                <a:lnTo>
                  <a:pt x="1934" y="358"/>
                </a:lnTo>
                <a:lnTo>
                  <a:pt x="1835" y="198"/>
                </a:lnTo>
                <a:lnTo>
                  <a:pt x="1527" y="13"/>
                </a:lnTo>
                <a:lnTo>
                  <a:pt x="130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2" name="Google Shape;1602;g2552a88f8a7_23_881"/>
          <p:cNvSpPr/>
          <p:nvPr/>
        </p:nvSpPr>
        <p:spPr>
          <a:xfrm>
            <a:off x="9626688" y="3394748"/>
            <a:ext cx="76346" cy="89203"/>
          </a:xfrm>
          <a:custGeom>
            <a:avLst/>
            <a:gdLst/>
            <a:ahLst/>
            <a:cxnLst/>
            <a:rect l="l" t="t" r="r" b="b"/>
            <a:pathLst>
              <a:path w="2120" h="2477" extrusionOk="0">
                <a:moveTo>
                  <a:pt x="1393" y="1343"/>
                </a:moveTo>
                <a:lnTo>
                  <a:pt x="1393" y="1750"/>
                </a:lnTo>
                <a:lnTo>
                  <a:pt x="1319" y="1848"/>
                </a:lnTo>
                <a:lnTo>
                  <a:pt x="1208" y="1922"/>
                </a:lnTo>
                <a:lnTo>
                  <a:pt x="1085" y="1971"/>
                </a:lnTo>
                <a:lnTo>
                  <a:pt x="949" y="1984"/>
                </a:lnTo>
                <a:lnTo>
                  <a:pt x="814" y="1971"/>
                </a:lnTo>
                <a:lnTo>
                  <a:pt x="728" y="1910"/>
                </a:lnTo>
                <a:lnTo>
                  <a:pt x="654" y="1824"/>
                </a:lnTo>
                <a:lnTo>
                  <a:pt x="641" y="1713"/>
                </a:lnTo>
                <a:lnTo>
                  <a:pt x="641" y="1676"/>
                </a:lnTo>
                <a:lnTo>
                  <a:pt x="654" y="1590"/>
                </a:lnTo>
                <a:lnTo>
                  <a:pt x="728" y="1467"/>
                </a:lnTo>
                <a:lnTo>
                  <a:pt x="925" y="1356"/>
                </a:lnTo>
                <a:lnTo>
                  <a:pt x="1146" y="1343"/>
                </a:lnTo>
                <a:close/>
                <a:moveTo>
                  <a:pt x="1072" y="1"/>
                </a:moveTo>
                <a:lnTo>
                  <a:pt x="789" y="13"/>
                </a:lnTo>
                <a:lnTo>
                  <a:pt x="543" y="100"/>
                </a:lnTo>
                <a:lnTo>
                  <a:pt x="432" y="149"/>
                </a:lnTo>
                <a:lnTo>
                  <a:pt x="247" y="297"/>
                </a:lnTo>
                <a:lnTo>
                  <a:pt x="186" y="370"/>
                </a:lnTo>
                <a:lnTo>
                  <a:pt x="124" y="469"/>
                </a:lnTo>
                <a:lnTo>
                  <a:pt x="63" y="654"/>
                </a:lnTo>
                <a:lnTo>
                  <a:pt x="50" y="765"/>
                </a:lnTo>
                <a:lnTo>
                  <a:pt x="691" y="765"/>
                </a:lnTo>
                <a:lnTo>
                  <a:pt x="703" y="629"/>
                </a:lnTo>
                <a:lnTo>
                  <a:pt x="777" y="543"/>
                </a:lnTo>
                <a:lnTo>
                  <a:pt x="888" y="481"/>
                </a:lnTo>
                <a:lnTo>
                  <a:pt x="1036" y="469"/>
                </a:lnTo>
                <a:lnTo>
                  <a:pt x="1122" y="481"/>
                </a:lnTo>
                <a:lnTo>
                  <a:pt x="1257" y="531"/>
                </a:lnTo>
                <a:lnTo>
                  <a:pt x="1306" y="567"/>
                </a:lnTo>
                <a:lnTo>
                  <a:pt x="1368" y="678"/>
                </a:lnTo>
                <a:lnTo>
                  <a:pt x="1393" y="838"/>
                </a:lnTo>
                <a:lnTo>
                  <a:pt x="1393" y="974"/>
                </a:lnTo>
                <a:lnTo>
                  <a:pt x="1097" y="974"/>
                </a:lnTo>
                <a:lnTo>
                  <a:pt x="838" y="986"/>
                </a:lnTo>
                <a:lnTo>
                  <a:pt x="432" y="1085"/>
                </a:lnTo>
                <a:lnTo>
                  <a:pt x="284" y="1171"/>
                </a:lnTo>
                <a:lnTo>
                  <a:pt x="149" y="1282"/>
                </a:lnTo>
                <a:lnTo>
                  <a:pt x="13" y="1577"/>
                </a:lnTo>
                <a:lnTo>
                  <a:pt x="1" y="1762"/>
                </a:lnTo>
                <a:lnTo>
                  <a:pt x="13" y="1910"/>
                </a:lnTo>
                <a:lnTo>
                  <a:pt x="124" y="2169"/>
                </a:lnTo>
                <a:lnTo>
                  <a:pt x="235" y="2267"/>
                </a:lnTo>
                <a:lnTo>
                  <a:pt x="346" y="2366"/>
                </a:lnTo>
                <a:lnTo>
                  <a:pt x="641" y="2464"/>
                </a:lnTo>
                <a:lnTo>
                  <a:pt x="814" y="2476"/>
                </a:lnTo>
                <a:lnTo>
                  <a:pt x="986" y="2464"/>
                </a:lnTo>
                <a:lnTo>
                  <a:pt x="1294" y="2329"/>
                </a:lnTo>
                <a:lnTo>
                  <a:pt x="1417" y="2218"/>
                </a:lnTo>
                <a:lnTo>
                  <a:pt x="1442" y="2341"/>
                </a:lnTo>
                <a:lnTo>
                  <a:pt x="1479" y="2427"/>
                </a:lnTo>
                <a:lnTo>
                  <a:pt x="2119" y="2427"/>
                </a:lnTo>
                <a:lnTo>
                  <a:pt x="2119" y="2390"/>
                </a:lnTo>
                <a:lnTo>
                  <a:pt x="2082" y="2292"/>
                </a:lnTo>
                <a:lnTo>
                  <a:pt x="2033" y="2045"/>
                </a:lnTo>
                <a:lnTo>
                  <a:pt x="2033" y="1873"/>
                </a:lnTo>
                <a:lnTo>
                  <a:pt x="2033" y="838"/>
                </a:lnTo>
                <a:lnTo>
                  <a:pt x="2021" y="654"/>
                </a:lnTo>
                <a:lnTo>
                  <a:pt x="1885" y="346"/>
                </a:lnTo>
                <a:lnTo>
                  <a:pt x="1762" y="223"/>
                </a:lnTo>
                <a:lnTo>
                  <a:pt x="1627" y="124"/>
                </a:lnTo>
                <a:lnTo>
                  <a:pt x="1282" y="13"/>
                </a:lnTo>
                <a:lnTo>
                  <a:pt x="107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3" name="Google Shape;1603;g2552a88f8a7_23_881"/>
          <p:cNvSpPr/>
          <p:nvPr/>
        </p:nvSpPr>
        <p:spPr>
          <a:xfrm>
            <a:off x="9716757" y="3394748"/>
            <a:ext cx="74078" cy="87438"/>
          </a:xfrm>
          <a:custGeom>
            <a:avLst/>
            <a:gdLst/>
            <a:ahLst/>
            <a:cxnLst/>
            <a:rect l="l" t="t" r="r" b="b"/>
            <a:pathLst>
              <a:path w="2057" h="2428" extrusionOk="0">
                <a:moveTo>
                  <a:pt x="1306" y="1"/>
                </a:moveTo>
                <a:lnTo>
                  <a:pt x="1096" y="13"/>
                </a:lnTo>
                <a:lnTo>
                  <a:pt x="751" y="173"/>
                </a:lnTo>
                <a:lnTo>
                  <a:pt x="616" y="321"/>
                </a:lnTo>
                <a:lnTo>
                  <a:pt x="604" y="38"/>
                </a:lnTo>
                <a:lnTo>
                  <a:pt x="0" y="38"/>
                </a:lnTo>
                <a:lnTo>
                  <a:pt x="0" y="2427"/>
                </a:lnTo>
                <a:lnTo>
                  <a:pt x="640" y="2427"/>
                </a:lnTo>
                <a:lnTo>
                  <a:pt x="640" y="752"/>
                </a:lnTo>
                <a:lnTo>
                  <a:pt x="714" y="641"/>
                </a:lnTo>
                <a:lnTo>
                  <a:pt x="911" y="531"/>
                </a:lnTo>
                <a:lnTo>
                  <a:pt x="1047" y="518"/>
                </a:lnTo>
                <a:lnTo>
                  <a:pt x="1145" y="518"/>
                </a:lnTo>
                <a:lnTo>
                  <a:pt x="1293" y="567"/>
                </a:lnTo>
                <a:lnTo>
                  <a:pt x="1342" y="604"/>
                </a:lnTo>
                <a:lnTo>
                  <a:pt x="1379" y="666"/>
                </a:lnTo>
                <a:lnTo>
                  <a:pt x="1416" y="801"/>
                </a:lnTo>
                <a:lnTo>
                  <a:pt x="1429" y="900"/>
                </a:lnTo>
                <a:lnTo>
                  <a:pt x="1429" y="2427"/>
                </a:lnTo>
                <a:lnTo>
                  <a:pt x="2057" y="2427"/>
                </a:lnTo>
                <a:lnTo>
                  <a:pt x="2057" y="888"/>
                </a:lnTo>
                <a:lnTo>
                  <a:pt x="2057" y="678"/>
                </a:lnTo>
                <a:lnTo>
                  <a:pt x="1958" y="346"/>
                </a:lnTo>
                <a:lnTo>
                  <a:pt x="1872" y="223"/>
                </a:lnTo>
                <a:lnTo>
                  <a:pt x="1774" y="124"/>
                </a:lnTo>
                <a:lnTo>
                  <a:pt x="1490" y="13"/>
                </a:lnTo>
                <a:lnTo>
                  <a:pt x="130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4" name="Google Shape;1604;g2552a88f8a7_23_881"/>
          <p:cNvSpPr/>
          <p:nvPr/>
        </p:nvSpPr>
        <p:spPr>
          <a:xfrm>
            <a:off x="9808123" y="3423595"/>
            <a:ext cx="44800" cy="18222"/>
          </a:xfrm>
          <a:custGeom>
            <a:avLst/>
            <a:gdLst/>
            <a:ahLst/>
            <a:cxnLst/>
            <a:rect l="l" t="t" r="r" b="b"/>
            <a:pathLst>
              <a:path w="1244" h="506" extrusionOk="0">
                <a:moveTo>
                  <a:pt x="0" y="0"/>
                </a:moveTo>
                <a:lnTo>
                  <a:pt x="0" y="505"/>
                </a:lnTo>
                <a:lnTo>
                  <a:pt x="1244" y="505"/>
                </a:lnTo>
                <a:lnTo>
                  <a:pt x="124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5" name="Google Shape;1605;g2552a88f8a7_23_881"/>
          <p:cNvSpPr/>
          <p:nvPr/>
        </p:nvSpPr>
        <p:spPr>
          <a:xfrm>
            <a:off x="9871543" y="3394748"/>
            <a:ext cx="48365" cy="87438"/>
          </a:xfrm>
          <a:custGeom>
            <a:avLst/>
            <a:gdLst/>
            <a:ahLst/>
            <a:cxnLst/>
            <a:rect l="l" t="t" r="r" b="b"/>
            <a:pathLst>
              <a:path w="1343" h="2428" extrusionOk="0">
                <a:moveTo>
                  <a:pt x="1146" y="1"/>
                </a:moveTo>
                <a:lnTo>
                  <a:pt x="986" y="13"/>
                </a:lnTo>
                <a:lnTo>
                  <a:pt x="715" y="173"/>
                </a:lnTo>
                <a:lnTo>
                  <a:pt x="616" y="334"/>
                </a:lnTo>
                <a:lnTo>
                  <a:pt x="604" y="38"/>
                </a:lnTo>
                <a:lnTo>
                  <a:pt x="0" y="38"/>
                </a:lnTo>
                <a:lnTo>
                  <a:pt x="0" y="2427"/>
                </a:lnTo>
                <a:lnTo>
                  <a:pt x="641" y="2427"/>
                </a:lnTo>
                <a:lnTo>
                  <a:pt x="641" y="863"/>
                </a:lnTo>
                <a:lnTo>
                  <a:pt x="702" y="752"/>
                </a:lnTo>
                <a:lnTo>
                  <a:pt x="936" y="629"/>
                </a:lnTo>
                <a:lnTo>
                  <a:pt x="1207" y="629"/>
                </a:lnTo>
                <a:lnTo>
                  <a:pt x="1343" y="641"/>
                </a:lnTo>
                <a:lnTo>
                  <a:pt x="1343" y="26"/>
                </a:lnTo>
                <a:lnTo>
                  <a:pt x="125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6" name="Google Shape;1606;g2552a88f8a7_23_881"/>
          <p:cNvSpPr/>
          <p:nvPr/>
        </p:nvSpPr>
        <p:spPr>
          <a:xfrm>
            <a:off x="9927867" y="3394748"/>
            <a:ext cx="77643" cy="89203"/>
          </a:xfrm>
          <a:custGeom>
            <a:avLst/>
            <a:gdLst/>
            <a:ahLst/>
            <a:cxnLst/>
            <a:rect l="l" t="t" r="r" b="b"/>
            <a:pathLst>
              <a:path w="2156" h="2477" extrusionOk="0">
                <a:moveTo>
                  <a:pt x="1207" y="518"/>
                </a:moveTo>
                <a:lnTo>
                  <a:pt x="1355" y="580"/>
                </a:lnTo>
                <a:lnTo>
                  <a:pt x="1417" y="629"/>
                </a:lnTo>
                <a:lnTo>
                  <a:pt x="1466" y="691"/>
                </a:lnTo>
                <a:lnTo>
                  <a:pt x="1528" y="851"/>
                </a:lnTo>
                <a:lnTo>
                  <a:pt x="1528" y="962"/>
                </a:lnTo>
                <a:lnTo>
                  <a:pt x="1528" y="1011"/>
                </a:lnTo>
                <a:lnTo>
                  <a:pt x="653" y="1011"/>
                </a:lnTo>
                <a:lnTo>
                  <a:pt x="665" y="900"/>
                </a:lnTo>
                <a:lnTo>
                  <a:pt x="739" y="715"/>
                </a:lnTo>
                <a:lnTo>
                  <a:pt x="801" y="641"/>
                </a:lnTo>
                <a:lnTo>
                  <a:pt x="862" y="580"/>
                </a:lnTo>
                <a:lnTo>
                  <a:pt x="1010" y="518"/>
                </a:lnTo>
                <a:close/>
                <a:moveTo>
                  <a:pt x="949" y="1"/>
                </a:moveTo>
                <a:lnTo>
                  <a:pt x="653" y="87"/>
                </a:lnTo>
                <a:lnTo>
                  <a:pt x="530" y="149"/>
                </a:lnTo>
                <a:lnTo>
                  <a:pt x="407" y="235"/>
                </a:lnTo>
                <a:lnTo>
                  <a:pt x="210" y="457"/>
                </a:lnTo>
                <a:lnTo>
                  <a:pt x="136" y="592"/>
                </a:lnTo>
                <a:lnTo>
                  <a:pt x="74" y="740"/>
                </a:lnTo>
                <a:lnTo>
                  <a:pt x="0" y="1060"/>
                </a:lnTo>
                <a:lnTo>
                  <a:pt x="0" y="1233"/>
                </a:lnTo>
                <a:lnTo>
                  <a:pt x="0" y="1294"/>
                </a:lnTo>
                <a:lnTo>
                  <a:pt x="13" y="1553"/>
                </a:lnTo>
                <a:lnTo>
                  <a:pt x="173" y="1984"/>
                </a:lnTo>
                <a:lnTo>
                  <a:pt x="321" y="2156"/>
                </a:lnTo>
                <a:lnTo>
                  <a:pt x="493" y="2304"/>
                </a:lnTo>
                <a:lnTo>
                  <a:pt x="924" y="2464"/>
                </a:lnTo>
                <a:lnTo>
                  <a:pt x="1183" y="2476"/>
                </a:lnTo>
                <a:lnTo>
                  <a:pt x="1330" y="2464"/>
                </a:lnTo>
                <a:lnTo>
                  <a:pt x="1601" y="2415"/>
                </a:lnTo>
                <a:lnTo>
                  <a:pt x="1725" y="2366"/>
                </a:lnTo>
                <a:lnTo>
                  <a:pt x="1835" y="2304"/>
                </a:lnTo>
                <a:lnTo>
                  <a:pt x="2032" y="2144"/>
                </a:lnTo>
                <a:lnTo>
                  <a:pt x="2106" y="2045"/>
                </a:lnTo>
                <a:lnTo>
                  <a:pt x="1798" y="1688"/>
                </a:lnTo>
                <a:lnTo>
                  <a:pt x="1688" y="1811"/>
                </a:lnTo>
                <a:lnTo>
                  <a:pt x="1392" y="1947"/>
                </a:lnTo>
                <a:lnTo>
                  <a:pt x="1220" y="1959"/>
                </a:lnTo>
                <a:lnTo>
                  <a:pt x="1109" y="1959"/>
                </a:lnTo>
                <a:lnTo>
                  <a:pt x="912" y="1885"/>
                </a:lnTo>
                <a:lnTo>
                  <a:pt x="826" y="1824"/>
                </a:lnTo>
                <a:lnTo>
                  <a:pt x="752" y="1750"/>
                </a:lnTo>
                <a:lnTo>
                  <a:pt x="665" y="1553"/>
                </a:lnTo>
                <a:lnTo>
                  <a:pt x="641" y="1442"/>
                </a:lnTo>
                <a:lnTo>
                  <a:pt x="2156" y="1442"/>
                </a:lnTo>
                <a:lnTo>
                  <a:pt x="2156" y="1183"/>
                </a:lnTo>
                <a:lnTo>
                  <a:pt x="2143" y="912"/>
                </a:lnTo>
                <a:lnTo>
                  <a:pt x="2008" y="469"/>
                </a:lnTo>
                <a:lnTo>
                  <a:pt x="1872" y="309"/>
                </a:lnTo>
                <a:lnTo>
                  <a:pt x="1725" y="161"/>
                </a:lnTo>
                <a:lnTo>
                  <a:pt x="1343" y="13"/>
                </a:lnTo>
                <a:lnTo>
                  <a:pt x="11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7" name="Google Shape;1607;g2552a88f8a7_23_881"/>
          <p:cNvSpPr/>
          <p:nvPr/>
        </p:nvSpPr>
        <p:spPr>
          <a:xfrm>
            <a:off x="10015236" y="3394748"/>
            <a:ext cx="76310" cy="89203"/>
          </a:xfrm>
          <a:custGeom>
            <a:avLst/>
            <a:gdLst/>
            <a:ahLst/>
            <a:cxnLst/>
            <a:rect l="l" t="t" r="r" b="b"/>
            <a:pathLst>
              <a:path w="2119" h="2477" extrusionOk="0">
                <a:moveTo>
                  <a:pt x="1392" y="1343"/>
                </a:moveTo>
                <a:lnTo>
                  <a:pt x="1392" y="1750"/>
                </a:lnTo>
                <a:lnTo>
                  <a:pt x="1318" y="1848"/>
                </a:lnTo>
                <a:lnTo>
                  <a:pt x="1208" y="1922"/>
                </a:lnTo>
                <a:lnTo>
                  <a:pt x="1084" y="1971"/>
                </a:lnTo>
                <a:lnTo>
                  <a:pt x="949" y="1984"/>
                </a:lnTo>
                <a:lnTo>
                  <a:pt x="813" y="1971"/>
                </a:lnTo>
                <a:lnTo>
                  <a:pt x="727" y="1910"/>
                </a:lnTo>
                <a:lnTo>
                  <a:pt x="653" y="1824"/>
                </a:lnTo>
                <a:lnTo>
                  <a:pt x="641" y="1713"/>
                </a:lnTo>
                <a:lnTo>
                  <a:pt x="641" y="1676"/>
                </a:lnTo>
                <a:lnTo>
                  <a:pt x="653" y="1590"/>
                </a:lnTo>
                <a:lnTo>
                  <a:pt x="727" y="1467"/>
                </a:lnTo>
                <a:lnTo>
                  <a:pt x="924" y="1356"/>
                </a:lnTo>
                <a:lnTo>
                  <a:pt x="1146" y="1343"/>
                </a:lnTo>
                <a:close/>
                <a:moveTo>
                  <a:pt x="1072" y="1"/>
                </a:moveTo>
                <a:lnTo>
                  <a:pt x="789" y="13"/>
                </a:lnTo>
                <a:lnTo>
                  <a:pt x="542" y="100"/>
                </a:lnTo>
                <a:lnTo>
                  <a:pt x="432" y="149"/>
                </a:lnTo>
                <a:lnTo>
                  <a:pt x="247" y="297"/>
                </a:lnTo>
                <a:lnTo>
                  <a:pt x="185" y="370"/>
                </a:lnTo>
                <a:lnTo>
                  <a:pt x="124" y="469"/>
                </a:lnTo>
                <a:lnTo>
                  <a:pt x="62" y="654"/>
                </a:lnTo>
                <a:lnTo>
                  <a:pt x="50" y="765"/>
                </a:lnTo>
                <a:lnTo>
                  <a:pt x="690" y="765"/>
                </a:lnTo>
                <a:lnTo>
                  <a:pt x="703" y="629"/>
                </a:lnTo>
                <a:lnTo>
                  <a:pt x="776" y="543"/>
                </a:lnTo>
                <a:lnTo>
                  <a:pt x="887" y="481"/>
                </a:lnTo>
                <a:lnTo>
                  <a:pt x="1035" y="469"/>
                </a:lnTo>
                <a:lnTo>
                  <a:pt x="1121" y="481"/>
                </a:lnTo>
                <a:lnTo>
                  <a:pt x="1257" y="531"/>
                </a:lnTo>
                <a:lnTo>
                  <a:pt x="1306" y="567"/>
                </a:lnTo>
                <a:lnTo>
                  <a:pt x="1368" y="678"/>
                </a:lnTo>
                <a:lnTo>
                  <a:pt x="1392" y="838"/>
                </a:lnTo>
                <a:lnTo>
                  <a:pt x="1392" y="974"/>
                </a:lnTo>
                <a:lnTo>
                  <a:pt x="1097" y="974"/>
                </a:lnTo>
                <a:lnTo>
                  <a:pt x="838" y="986"/>
                </a:lnTo>
                <a:lnTo>
                  <a:pt x="432" y="1085"/>
                </a:lnTo>
                <a:lnTo>
                  <a:pt x="284" y="1171"/>
                </a:lnTo>
                <a:lnTo>
                  <a:pt x="148" y="1282"/>
                </a:lnTo>
                <a:lnTo>
                  <a:pt x="13" y="1577"/>
                </a:lnTo>
                <a:lnTo>
                  <a:pt x="1" y="1762"/>
                </a:lnTo>
                <a:lnTo>
                  <a:pt x="13" y="1910"/>
                </a:lnTo>
                <a:lnTo>
                  <a:pt x="124" y="2169"/>
                </a:lnTo>
                <a:lnTo>
                  <a:pt x="235" y="2267"/>
                </a:lnTo>
                <a:lnTo>
                  <a:pt x="345" y="2366"/>
                </a:lnTo>
                <a:lnTo>
                  <a:pt x="641" y="2464"/>
                </a:lnTo>
                <a:lnTo>
                  <a:pt x="813" y="2476"/>
                </a:lnTo>
                <a:lnTo>
                  <a:pt x="986" y="2464"/>
                </a:lnTo>
                <a:lnTo>
                  <a:pt x="1294" y="2329"/>
                </a:lnTo>
                <a:lnTo>
                  <a:pt x="1417" y="2218"/>
                </a:lnTo>
                <a:lnTo>
                  <a:pt x="1442" y="2341"/>
                </a:lnTo>
                <a:lnTo>
                  <a:pt x="1478" y="2427"/>
                </a:lnTo>
                <a:lnTo>
                  <a:pt x="2119" y="2427"/>
                </a:lnTo>
                <a:lnTo>
                  <a:pt x="2119" y="2390"/>
                </a:lnTo>
                <a:lnTo>
                  <a:pt x="2082" y="2292"/>
                </a:lnTo>
                <a:lnTo>
                  <a:pt x="2033" y="2045"/>
                </a:lnTo>
                <a:lnTo>
                  <a:pt x="2033" y="1873"/>
                </a:lnTo>
                <a:lnTo>
                  <a:pt x="2033" y="838"/>
                </a:lnTo>
                <a:lnTo>
                  <a:pt x="2020" y="654"/>
                </a:lnTo>
                <a:lnTo>
                  <a:pt x="1885" y="346"/>
                </a:lnTo>
                <a:lnTo>
                  <a:pt x="1762" y="223"/>
                </a:lnTo>
                <a:lnTo>
                  <a:pt x="1626" y="124"/>
                </a:lnTo>
                <a:lnTo>
                  <a:pt x="1281" y="13"/>
                </a:lnTo>
                <a:lnTo>
                  <a:pt x="107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8" name="Google Shape;1608;g2552a88f8a7_23_881"/>
          <p:cNvSpPr/>
          <p:nvPr/>
        </p:nvSpPr>
        <p:spPr>
          <a:xfrm>
            <a:off x="10102172" y="3360175"/>
            <a:ext cx="77643" cy="123775"/>
          </a:xfrm>
          <a:custGeom>
            <a:avLst/>
            <a:gdLst/>
            <a:ahLst/>
            <a:cxnLst/>
            <a:rect l="l" t="t" r="r" b="b"/>
            <a:pathLst>
              <a:path w="2156" h="3437" extrusionOk="0">
                <a:moveTo>
                  <a:pt x="1097" y="1478"/>
                </a:moveTo>
                <a:lnTo>
                  <a:pt x="1244" y="1491"/>
                </a:lnTo>
                <a:lnTo>
                  <a:pt x="1441" y="1614"/>
                </a:lnTo>
                <a:lnTo>
                  <a:pt x="1515" y="1725"/>
                </a:lnTo>
                <a:lnTo>
                  <a:pt x="1515" y="2673"/>
                </a:lnTo>
                <a:lnTo>
                  <a:pt x="1441" y="2784"/>
                </a:lnTo>
                <a:lnTo>
                  <a:pt x="1232" y="2907"/>
                </a:lnTo>
                <a:lnTo>
                  <a:pt x="1097" y="2919"/>
                </a:lnTo>
                <a:lnTo>
                  <a:pt x="986" y="2907"/>
                </a:lnTo>
                <a:lnTo>
                  <a:pt x="826" y="2821"/>
                </a:lnTo>
                <a:lnTo>
                  <a:pt x="752" y="2734"/>
                </a:lnTo>
                <a:lnTo>
                  <a:pt x="702" y="2648"/>
                </a:lnTo>
                <a:lnTo>
                  <a:pt x="641" y="2390"/>
                </a:lnTo>
                <a:lnTo>
                  <a:pt x="641" y="2229"/>
                </a:lnTo>
                <a:lnTo>
                  <a:pt x="641" y="2045"/>
                </a:lnTo>
                <a:lnTo>
                  <a:pt x="702" y="1761"/>
                </a:lnTo>
                <a:lnTo>
                  <a:pt x="813" y="1577"/>
                </a:lnTo>
                <a:lnTo>
                  <a:pt x="986" y="1491"/>
                </a:lnTo>
                <a:lnTo>
                  <a:pt x="1097" y="1478"/>
                </a:lnTo>
                <a:close/>
                <a:moveTo>
                  <a:pt x="1515" y="0"/>
                </a:moveTo>
                <a:lnTo>
                  <a:pt x="1515" y="1220"/>
                </a:lnTo>
                <a:lnTo>
                  <a:pt x="1392" y="1096"/>
                </a:lnTo>
                <a:lnTo>
                  <a:pt x="1109" y="973"/>
                </a:lnTo>
                <a:lnTo>
                  <a:pt x="936" y="961"/>
                </a:lnTo>
                <a:lnTo>
                  <a:pt x="727" y="973"/>
                </a:lnTo>
                <a:lnTo>
                  <a:pt x="382" y="1133"/>
                </a:lnTo>
                <a:lnTo>
                  <a:pt x="247" y="1294"/>
                </a:lnTo>
                <a:lnTo>
                  <a:pt x="136" y="1466"/>
                </a:lnTo>
                <a:lnTo>
                  <a:pt x="13" y="1909"/>
                </a:lnTo>
                <a:lnTo>
                  <a:pt x="0" y="2180"/>
                </a:lnTo>
                <a:lnTo>
                  <a:pt x="13" y="2463"/>
                </a:lnTo>
                <a:lnTo>
                  <a:pt x="136" y="2919"/>
                </a:lnTo>
                <a:lnTo>
                  <a:pt x="259" y="3104"/>
                </a:lnTo>
                <a:lnTo>
                  <a:pt x="395" y="3252"/>
                </a:lnTo>
                <a:lnTo>
                  <a:pt x="727" y="3424"/>
                </a:lnTo>
                <a:lnTo>
                  <a:pt x="936" y="3436"/>
                </a:lnTo>
                <a:lnTo>
                  <a:pt x="1121" y="3424"/>
                </a:lnTo>
                <a:lnTo>
                  <a:pt x="1417" y="3276"/>
                </a:lnTo>
                <a:lnTo>
                  <a:pt x="1552" y="3141"/>
                </a:lnTo>
                <a:lnTo>
                  <a:pt x="1577" y="3387"/>
                </a:lnTo>
                <a:lnTo>
                  <a:pt x="2156" y="3387"/>
                </a:lnTo>
                <a:lnTo>
                  <a:pt x="215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9" name="Google Shape;1609;g2552a88f8a7_23_881"/>
          <p:cNvSpPr/>
          <p:nvPr/>
        </p:nvSpPr>
        <p:spPr>
          <a:xfrm>
            <a:off x="10193970" y="3394748"/>
            <a:ext cx="76346" cy="89203"/>
          </a:xfrm>
          <a:custGeom>
            <a:avLst/>
            <a:gdLst/>
            <a:ahLst/>
            <a:cxnLst/>
            <a:rect l="l" t="t" r="r" b="b"/>
            <a:pathLst>
              <a:path w="2120" h="2477" extrusionOk="0">
                <a:moveTo>
                  <a:pt x="1393" y="1343"/>
                </a:moveTo>
                <a:lnTo>
                  <a:pt x="1393" y="1750"/>
                </a:lnTo>
                <a:lnTo>
                  <a:pt x="1319" y="1848"/>
                </a:lnTo>
                <a:lnTo>
                  <a:pt x="1208" y="1922"/>
                </a:lnTo>
                <a:lnTo>
                  <a:pt x="1097" y="1971"/>
                </a:lnTo>
                <a:lnTo>
                  <a:pt x="949" y="1984"/>
                </a:lnTo>
                <a:lnTo>
                  <a:pt x="814" y="1971"/>
                </a:lnTo>
                <a:lnTo>
                  <a:pt x="727" y="1910"/>
                </a:lnTo>
                <a:lnTo>
                  <a:pt x="654" y="1824"/>
                </a:lnTo>
                <a:lnTo>
                  <a:pt x="641" y="1713"/>
                </a:lnTo>
                <a:lnTo>
                  <a:pt x="641" y="1676"/>
                </a:lnTo>
                <a:lnTo>
                  <a:pt x="654" y="1590"/>
                </a:lnTo>
                <a:lnTo>
                  <a:pt x="727" y="1467"/>
                </a:lnTo>
                <a:lnTo>
                  <a:pt x="937" y="1356"/>
                </a:lnTo>
                <a:lnTo>
                  <a:pt x="1146" y="1343"/>
                </a:lnTo>
                <a:close/>
                <a:moveTo>
                  <a:pt x="1072" y="1"/>
                </a:moveTo>
                <a:lnTo>
                  <a:pt x="789" y="13"/>
                </a:lnTo>
                <a:lnTo>
                  <a:pt x="543" y="100"/>
                </a:lnTo>
                <a:lnTo>
                  <a:pt x="432" y="149"/>
                </a:lnTo>
                <a:lnTo>
                  <a:pt x="247" y="297"/>
                </a:lnTo>
                <a:lnTo>
                  <a:pt x="186" y="370"/>
                </a:lnTo>
                <a:lnTo>
                  <a:pt x="124" y="469"/>
                </a:lnTo>
                <a:lnTo>
                  <a:pt x="62" y="654"/>
                </a:lnTo>
                <a:lnTo>
                  <a:pt x="50" y="765"/>
                </a:lnTo>
                <a:lnTo>
                  <a:pt x="691" y="765"/>
                </a:lnTo>
                <a:lnTo>
                  <a:pt x="703" y="629"/>
                </a:lnTo>
                <a:lnTo>
                  <a:pt x="789" y="543"/>
                </a:lnTo>
                <a:lnTo>
                  <a:pt x="888" y="481"/>
                </a:lnTo>
                <a:lnTo>
                  <a:pt x="1035" y="469"/>
                </a:lnTo>
                <a:lnTo>
                  <a:pt x="1122" y="481"/>
                </a:lnTo>
                <a:lnTo>
                  <a:pt x="1257" y="531"/>
                </a:lnTo>
                <a:lnTo>
                  <a:pt x="1306" y="567"/>
                </a:lnTo>
                <a:lnTo>
                  <a:pt x="1380" y="678"/>
                </a:lnTo>
                <a:lnTo>
                  <a:pt x="1393" y="838"/>
                </a:lnTo>
                <a:lnTo>
                  <a:pt x="1393" y="974"/>
                </a:lnTo>
                <a:lnTo>
                  <a:pt x="1097" y="974"/>
                </a:lnTo>
                <a:lnTo>
                  <a:pt x="838" y="986"/>
                </a:lnTo>
                <a:lnTo>
                  <a:pt x="432" y="1085"/>
                </a:lnTo>
                <a:lnTo>
                  <a:pt x="284" y="1171"/>
                </a:lnTo>
                <a:lnTo>
                  <a:pt x="161" y="1282"/>
                </a:lnTo>
                <a:lnTo>
                  <a:pt x="13" y="1577"/>
                </a:lnTo>
                <a:lnTo>
                  <a:pt x="1" y="1762"/>
                </a:lnTo>
                <a:lnTo>
                  <a:pt x="13" y="1910"/>
                </a:lnTo>
                <a:lnTo>
                  <a:pt x="124" y="2169"/>
                </a:lnTo>
                <a:lnTo>
                  <a:pt x="235" y="2267"/>
                </a:lnTo>
                <a:lnTo>
                  <a:pt x="358" y="2366"/>
                </a:lnTo>
                <a:lnTo>
                  <a:pt x="641" y="2464"/>
                </a:lnTo>
                <a:lnTo>
                  <a:pt x="814" y="2476"/>
                </a:lnTo>
                <a:lnTo>
                  <a:pt x="998" y="2464"/>
                </a:lnTo>
                <a:lnTo>
                  <a:pt x="1294" y="2329"/>
                </a:lnTo>
                <a:lnTo>
                  <a:pt x="1417" y="2218"/>
                </a:lnTo>
                <a:lnTo>
                  <a:pt x="1442" y="2341"/>
                </a:lnTo>
                <a:lnTo>
                  <a:pt x="1479" y="2427"/>
                </a:lnTo>
                <a:lnTo>
                  <a:pt x="2119" y="2427"/>
                </a:lnTo>
                <a:lnTo>
                  <a:pt x="2119" y="2390"/>
                </a:lnTo>
                <a:lnTo>
                  <a:pt x="2082" y="2292"/>
                </a:lnTo>
                <a:lnTo>
                  <a:pt x="2033" y="2045"/>
                </a:lnTo>
                <a:lnTo>
                  <a:pt x="2033" y="1873"/>
                </a:lnTo>
                <a:lnTo>
                  <a:pt x="2033" y="838"/>
                </a:lnTo>
                <a:lnTo>
                  <a:pt x="2021" y="654"/>
                </a:lnTo>
                <a:lnTo>
                  <a:pt x="1885" y="346"/>
                </a:lnTo>
                <a:lnTo>
                  <a:pt x="1774" y="223"/>
                </a:lnTo>
                <a:lnTo>
                  <a:pt x="1639" y="124"/>
                </a:lnTo>
                <a:lnTo>
                  <a:pt x="1282" y="13"/>
                </a:lnTo>
                <a:lnTo>
                  <a:pt x="107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0" name="Google Shape;1610;g2552a88f8a7_23_881"/>
          <p:cNvSpPr/>
          <p:nvPr/>
        </p:nvSpPr>
        <p:spPr>
          <a:xfrm>
            <a:off x="10284471" y="3360175"/>
            <a:ext cx="77643" cy="123775"/>
          </a:xfrm>
          <a:custGeom>
            <a:avLst/>
            <a:gdLst/>
            <a:ahLst/>
            <a:cxnLst/>
            <a:rect l="l" t="t" r="r" b="b"/>
            <a:pathLst>
              <a:path w="2156" h="3437" extrusionOk="0">
                <a:moveTo>
                  <a:pt x="1170" y="1478"/>
                </a:moveTo>
                <a:lnTo>
                  <a:pt x="1343" y="1564"/>
                </a:lnTo>
                <a:lnTo>
                  <a:pt x="1404" y="1651"/>
                </a:lnTo>
                <a:lnTo>
                  <a:pt x="1454" y="1737"/>
                </a:lnTo>
                <a:lnTo>
                  <a:pt x="1515" y="1995"/>
                </a:lnTo>
                <a:lnTo>
                  <a:pt x="1515" y="2168"/>
                </a:lnTo>
                <a:lnTo>
                  <a:pt x="1515" y="2439"/>
                </a:lnTo>
                <a:lnTo>
                  <a:pt x="1478" y="2611"/>
                </a:lnTo>
                <a:lnTo>
                  <a:pt x="1417" y="2759"/>
                </a:lnTo>
                <a:lnTo>
                  <a:pt x="1207" y="2907"/>
                </a:lnTo>
                <a:lnTo>
                  <a:pt x="1072" y="2919"/>
                </a:lnTo>
                <a:lnTo>
                  <a:pt x="924" y="2907"/>
                </a:lnTo>
                <a:lnTo>
                  <a:pt x="715" y="2784"/>
                </a:lnTo>
                <a:lnTo>
                  <a:pt x="641" y="2673"/>
                </a:lnTo>
                <a:lnTo>
                  <a:pt x="641" y="1725"/>
                </a:lnTo>
                <a:lnTo>
                  <a:pt x="715" y="1614"/>
                </a:lnTo>
                <a:lnTo>
                  <a:pt x="924" y="1491"/>
                </a:lnTo>
                <a:lnTo>
                  <a:pt x="1059" y="1478"/>
                </a:lnTo>
                <a:close/>
                <a:moveTo>
                  <a:pt x="0" y="0"/>
                </a:moveTo>
                <a:lnTo>
                  <a:pt x="0" y="3387"/>
                </a:lnTo>
                <a:lnTo>
                  <a:pt x="579" y="3387"/>
                </a:lnTo>
                <a:lnTo>
                  <a:pt x="604" y="3141"/>
                </a:lnTo>
                <a:lnTo>
                  <a:pt x="727" y="3276"/>
                </a:lnTo>
                <a:lnTo>
                  <a:pt x="1035" y="3424"/>
                </a:lnTo>
                <a:lnTo>
                  <a:pt x="1232" y="3436"/>
                </a:lnTo>
                <a:lnTo>
                  <a:pt x="1441" y="3424"/>
                </a:lnTo>
                <a:lnTo>
                  <a:pt x="1786" y="3264"/>
                </a:lnTo>
                <a:lnTo>
                  <a:pt x="1909" y="3116"/>
                </a:lnTo>
                <a:lnTo>
                  <a:pt x="2020" y="2944"/>
                </a:lnTo>
                <a:lnTo>
                  <a:pt x="2143" y="2500"/>
                </a:lnTo>
                <a:lnTo>
                  <a:pt x="2155" y="2217"/>
                </a:lnTo>
                <a:lnTo>
                  <a:pt x="2155" y="2180"/>
                </a:lnTo>
                <a:lnTo>
                  <a:pt x="2143" y="1897"/>
                </a:lnTo>
                <a:lnTo>
                  <a:pt x="2020" y="1454"/>
                </a:lnTo>
                <a:lnTo>
                  <a:pt x="1909" y="1281"/>
                </a:lnTo>
                <a:lnTo>
                  <a:pt x="1774" y="1133"/>
                </a:lnTo>
                <a:lnTo>
                  <a:pt x="1429" y="973"/>
                </a:lnTo>
                <a:lnTo>
                  <a:pt x="1220" y="961"/>
                </a:lnTo>
                <a:lnTo>
                  <a:pt x="1047" y="973"/>
                </a:lnTo>
                <a:lnTo>
                  <a:pt x="764" y="1096"/>
                </a:lnTo>
                <a:lnTo>
                  <a:pt x="641" y="1220"/>
                </a:lnTo>
                <a:lnTo>
                  <a:pt x="64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1" name="Google Shape;1611;g2552a88f8a7_23_881"/>
          <p:cNvSpPr/>
          <p:nvPr/>
        </p:nvSpPr>
        <p:spPr>
          <a:xfrm>
            <a:off x="10377602" y="3360175"/>
            <a:ext cx="23084" cy="122010"/>
          </a:xfrm>
          <a:custGeom>
            <a:avLst/>
            <a:gdLst/>
            <a:ahLst/>
            <a:cxnLst/>
            <a:rect l="l" t="t" r="r" b="b"/>
            <a:pathLst>
              <a:path w="641" h="3388" extrusionOk="0">
                <a:moveTo>
                  <a:pt x="1" y="0"/>
                </a:moveTo>
                <a:lnTo>
                  <a:pt x="1" y="3387"/>
                </a:lnTo>
                <a:lnTo>
                  <a:pt x="641" y="3387"/>
                </a:lnTo>
                <a:lnTo>
                  <a:pt x="64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2" name="Google Shape;1612;g2552a88f8a7_23_881"/>
          <p:cNvSpPr/>
          <p:nvPr/>
        </p:nvSpPr>
        <p:spPr>
          <a:xfrm>
            <a:off x="10416208" y="3394748"/>
            <a:ext cx="78075" cy="89203"/>
          </a:xfrm>
          <a:custGeom>
            <a:avLst/>
            <a:gdLst/>
            <a:ahLst/>
            <a:cxnLst/>
            <a:rect l="l" t="t" r="r" b="b"/>
            <a:pathLst>
              <a:path w="2168" h="2477" extrusionOk="0">
                <a:moveTo>
                  <a:pt x="1207" y="518"/>
                </a:moveTo>
                <a:lnTo>
                  <a:pt x="1367" y="580"/>
                </a:lnTo>
                <a:lnTo>
                  <a:pt x="1429" y="629"/>
                </a:lnTo>
                <a:lnTo>
                  <a:pt x="1478" y="691"/>
                </a:lnTo>
                <a:lnTo>
                  <a:pt x="1539" y="851"/>
                </a:lnTo>
                <a:lnTo>
                  <a:pt x="1539" y="962"/>
                </a:lnTo>
                <a:lnTo>
                  <a:pt x="1539" y="1011"/>
                </a:lnTo>
                <a:lnTo>
                  <a:pt x="653" y="1011"/>
                </a:lnTo>
                <a:lnTo>
                  <a:pt x="677" y="900"/>
                </a:lnTo>
                <a:lnTo>
                  <a:pt x="751" y="715"/>
                </a:lnTo>
                <a:lnTo>
                  <a:pt x="801" y="641"/>
                </a:lnTo>
                <a:lnTo>
                  <a:pt x="862" y="580"/>
                </a:lnTo>
                <a:lnTo>
                  <a:pt x="1022" y="518"/>
                </a:lnTo>
                <a:close/>
                <a:moveTo>
                  <a:pt x="961" y="1"/>
                </a:moveTo>
                <a:lnTo>
                  <a:pt x="665" y="87"/>
                </a:lnTo>
                <a:lnTo>
                  <a:pt x="530" y="149"/>
                </a:lnTo>
                <a:lnTo>
                  <a:pt x="406" y="235"/>
                </a:lnTo>
                <a:lnTo>
                  <a:pt x="209" y="457"/>
                </a:lnTo>
                <a:lnTo>
                  <a:pt x="135" y="592"/>
                </a:lnTo>
                <a:lnTo>
                  <a:pt x="74" y="740"/>
                </a:lnTo>
                <a:lnTo>
                  <a:pt x="12" y="1060"/>
                </a:lnTo>
                <a:lnTo>
                  <a:pt x="0" y="1233"/>
                </a:lnTo>
                <a:lnTo>
                  <a:pt x="0" y="1294"/>
                </a:lnTo>
                <a:lnTo>
                  <a:pt x="12" y="1553"/>
                </a:lnTo>
                <a:lnTo>
                  <a:pt x="185" y="1984"/>
                </a:lnTo>
                <a:lnTo>
                  <a:pt x="333" y="2156"/>
                </a:lnTo>
                <a:lnTo>
                  <a:pt x="505" y="2304"/>
                </a:lnTo>
                <a:lnTo>
                  <a:pt x="936" y="2464"/>
                </a:lnTo>
                <a:lnTo>
                  <a:pt x="1182" y="2476"/>
                </a:lnTo>
                <a:lnTo>
                  <a:pt x="1330" y="2464"/>
                </a:lnTo>
                <a:lnTo>
                  <a:pt x="1601" y="2415"/>
                </a:lnTo>
                <a:lnTo>
                  <a:pt x="1724" y="2366"/>
                </a:lnTo>
                <a:lnTo>
                  <a:pt x="1847" y="2304"/>
                </a:lnTo>
                <a:lnTo>
                  <a:pt x="2044" y="2144"/>
                </a:lnTo>
                <a:lnTo>
                  <a:pt x="2118" y="2045"/>
                </a:lnTo>
                <a:lnTo>
                  <a:pt x="1798" y="1688"/>
                </a:lnTo>
                <a:lnTo>
                  <a:pt x="1687" y="1811"/>
                </a:lnTo>
                <a:lnTo>
                  <a:pt x="1404" y="1947"/>
                </a:lnTo>
                <a:lnTo>
                  <a:pt x="1232" y="1959"/>
                </a:lnTo>
                <a:lnTo>
                  <a:pt x="1108" y="1959"/>
                </a:lnTo>
                <a:lnTo>
                  <a:pt x="911" y="1885"/>
                </a:lnTo>
                <a:lnTo>
                  <a:pt x="837" y="1824"/>
                </a:lnTo>
                <a:lnTo>
                  <a:pt x="764" y="1750"/>
                </a:lnTo>
                <a:lnTo>
                  <a:pt x="665" y="1553"/>
                </a:lnTo>
                <a:lnTo>
                  <a:pt x="653" y="1442"/>
                </a:lnTo>
                <a:lnTo>
                  <a:pt x="2168" y="1442"/>
                </a:lnTo>
                <a:lnTo>
                  <a:pt x="2168" y="1183"/>
                </a:lnTo>
                <a:lnTo>
                  <a:pt x="2155" y="912"/>
                </a:lnTo>
                <a:lnTo>
                  <a:pt x="2020" y="469"/>
                </a:lnTo>
                <a:lnTo>
                  <a:pt x="1884" y="309"/>
                </a:lnTo>
                <a:lnTo>
                  <a:pt x="1737" y="161"/>
                </a:lnTo>
                <a:lnTo>
                  <a:pt x="1355" y="13"/>
                </a:lnTo>
                <a:lnTo>
                  <a:pt x="112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3" name="Google Shape;1613;g2552a88f8a7_23_881"/>
          <p:cNvSpPr/>
          <p:nvPr/>
        </p:nvSpPr>
        <p:spPr>
          <a:xfrm>
            <a:off x="9573928" y="2224747"/>
            <a:ext cx="37741" cy="140629"/>
          </a:xfrm>
          <a:custGeom>
            <a:avLst/>
            <a:gdLst/>
            <a:ahLst/>
            <a:cxnLst/>
            <a:rect l="l" t="t" r="r" b="b"/>
            <a:pathLst>
              <a:path w="1048" h="3905" extrusionOk="0">
                <a:moveTo>
                  <a:pt x="715" y="0"/>
                </a:moveTo>
                <a:lnTo>
                  <a:pt x="579" y="13"/>
                </a:lnTo>
                <a:lnTo>
                  <a:pt x="481" y="86"/>
                </a:lnTo>
                <a:lnTo>
                  <a:pt x="407" y="185"/>
                </a:lnTo>
                <a:lnTo>
                  <a:pt x="395" y="308"/>
                </a:lnTo>
                <a:lnTo>
                  <a:pt x="407" y="431"/>
                </a:lnTo>
                <a:lnTo>
                  <a:pt x="481" y="517"/>
                </a:lnTo>
                <a:lnTo>
                  <a:pt x="579" y="591"/>
                </a:lnTo>
                <a:lnTo>
                  <a:pt x="715" y="604"/>
                </a:lnTo>
                <a:lnTo>
                  <a:pt x="850" y="591"/>
                </a:lnTo>
                <a:lnTo>
                  <a:pt x="949" y="517"/>
                </a:lnTo>
                <a:lnTo>
                  <a:pt x="1023" y="431"/>
                </a:lnTo>
                <a:lnTo>
                  <a:pt x="1047" y="308"/>
                </a:lnTo>
                <a:lnTo>
                  <a:pt x="1023" y="185"/>
                </a:lnTo>
                <a:lnTo>
                  <a:pt x="961" y="86"/>
                </a:lnTo>
                <a:lnTo>
                  <a:pt x="863" y="13"/>
                </a:lnTo>
                <a:lnTo>
                  <a:pt x="715" y="0"/>
                </a:lnTo>
                <a:close/>
                <a:moveTo>
                  <a:pt x="444" y="862"/>
                </a:moveTo>
                <a:lnTo>
                  <a:pt x="444" y="3153"/>
                </a:lnTo>
                <a:lnTo>
                  <a:pt x="431" y="3276"/>
                </a:lnTo>
                <a:lnTo>
                  <a:pt x="296" y="3424"/>
                </a:lnTo>
                <a:lnTo>
                  <a:pt x="173" y="3436"/>
                </a:lnTo>
                <a:lnTo>
                  <a:pt x="99" y="3436"/>
                </a:lnTo>
                <a:lnTo>
                  <a:pt x="0" y="3412"/>
                </a:lnTo>
                <a:lnTo>
                  <a:pt x="0" y="3880"/>
                </a:lnTo>
                <a:lnTo>
                  <a:pt x="136" y="3904"/>
                </a:lnTo>
                <a:lnTo>
                  <a:pt x="456" y="3904"/>
                </a:lnTo>
                <a:lnTo>
                  <a:pt x="727" y="3806"/>
                </a:lnTo>
                <a:lnTo>
                  <a:pt x="826" y="3707"/>
                </a:lnTo>
                <a:lnTo>
                  <a:pt x="924" y="3596"/>
                </a:lnTo>
                <a:lnTo>
                  <a:pt x="1010" y="3325"/>
                </a:lnTo>
                <a:lnTo>
                  <a:pt x="1023" y="3153"/>
                </a:lnTo>
                <a:lnTo>
                  <a:pt x="1023" y="862"/>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4" name="Google Shape;1614;g2552a88f8a7_23_881"/>
          <p:cNvSpPr/>
          <p:nvPr/>
        </p:nvSpPr>
        <p:spPr>
          <a:xfrm>
            <a:off x="9623159" y="2254458"/>
            <a:ext cx="66551" cy="80740"/>
          </a:xfrm>
          <a:custGeom>
            <a:avLst/>
            <a:gdLst/>
            <a:ahLst/>
            <a:cxnLst/>
            <a:rect l="l" t="t" r="r" b="b"/>
            <a:pathLst>
              <a:path w="1848" h="2242" extrusionOk="0">
                <a:moveTo>
                  <a:pt x="739" y="0"/>
                </a:moveTo>
                <a:lnTo>
                  <a:pt x="432" y="99"/>
                </a:lnTo>
                <a:lnTo>
                  <a:pt x="308" y="197"/>
                </a:lnTo>
                <a:lnTo>
                  <a:pt x="198" y="296"/>
                </a:lnTo>
                <a:lnTo>
                  <a:pt x="74" y="530"/>
                </a:lnTo>
                <a:lnTo>
                  <a:pt x="62" y="678"/>
                </a:lnTo>
                <a:lnTo>
                  <a:pt x="74" y="789"/>
                </a:lnTo>
                <a:lnTo>
                  <a:pt x="173" y="998"/>
                </a:lnTo>
                <a:lnTo>
                  <a:pt x="358" y="1170"/>
                </a:lnTo>
                <a:lnTo>
                  <a:pt x="653" y="1281"/>
                </a:lnTo>
                <a:lnTo>
                  <a:pt x="838" y="1330"/>
                </a:lnTo>
                <a:lnTo>
                  <a:pt x="1047" y="1380"/>
                </a:lnTo>
                <a:lnTo>
                  <a:pt x="1170" y="1441"/>
                </a:lnTo>
                <a:lnTo>
                  <a:pt x="1269" y="1515"/>
                </a:lnTo>
                <a:lnTo>
                  <a:pt x="1281" y="1614"/>
                </a:lnTo>
                <a:lnTo>
                  <a:pt x="1269" y="1700"/>
                </a:lnTo>
                <a:lnTo>
                  <a:pt x="1195" y="1774"/>
                </a:lnTo>
                <a:lnTo>
                  <a:pt x="1097" y="1823"/>
                </a:lnTo>
                <a:lnTo>
                  <a:pt x="949" y="1835"/>
                </a:lnTo>
                <a:lnTo>
                  <a:pt x="776" y="1823"/>
                </a:lnTo>
                <a:lnTo>
                  <a:pt x="666" y="1749"/>
                </a:lnTo>
                <a:lnTo>
                  <a:pt x="616" y="1712"/>
                </a:lnTo>
                <a:lnTo>
                  <a:pt x="555" y="1589"/>
                </a:lnTo>
                <a:lnTo>
                  <a:pt x="542" y="1515"/>
                </a:lnTo>
                <a:lnTo>
                  <a:pt x="0" y="1515"/>
                </a:lnTo>
                <a:lnTo>
                  <a:pt x="0" y="1614"/>
                </a:lnTo>
                <a:lnTo>
                  <a:pt x="62" y="1798"/>
                </a:lnTo>
                <a:lnTo>
                  <a:pt x="111" y="1885"/>
                </a:lnTo>
                <a:lnTo>
                  <a:pt x="247" y="2045"/>
                </a:lnTo>
                <a:lnTo>
                  <a:pt x="444" y="2156"/>
                </a:lnTo>
                <a:lnTo>
                  <a:pt x="666" y="2230"/>
                </a:lnTo>
                <a:lnTo>
                  <a:pt x="936" y="2242"/>
                </a:lnTo>
                <a:lnTo>
                  <a:pt x="1134" y="2242"/>
                </a:lnTo>
                <a:lnTo>
                  <a:pt x="1454" y="2143"/>
                </a:lnTo>
                <a:lnTo>
                  <a:pt x="1589" y="2069"/>
                </a:lnTo>
                <a:lnTo>
                  <a:pt x="1712" y="1971"/>
                </a:lnTo>
                <a:lnTo>
                  <a:pt x="1836" y="1725"/>
                </a:lnTo>
                <a:lnTo>
                  <a:pt x="1848" y="1589"/>
                </a:lnTo>
                <a:lnTo>
                  <a:pt x="1836" y="1478"/>
                </a:lnTo>
                <a:lnTo>
                  <a:pt x="1786" y="1306"/>
                </a:lnTo>
                <a:lnTo>
                  <a:pt x="1602" y="1096"/>
                </a:lnTo>
                <a:lnTo>
                  <a:pt x="1392" y="998"/>
                </a:lnTo>
                <a:lnTo>
                  <a:pt x="1232" y="949"/>
                </a:lnTo>
                <a:lnTo>
                  <a:pt x="1023" y="899"/>
                </a:lnTo>
                <a:lnTo>
                  <a:pt x="826" y="862"/>
                </a:lnTo>
                <a:lnTo>
                  <a:pt x="715" y="801"/>
                </a:lnTo>
                <a:lnTo>
                  <a:pt x="641" y="739"/>
                </a:lnTo>
                <a:lnTo>
                  <a:pt x="616" y="641"/>
                </a:lnTo>
                <a:lnTo>
                  <a:pt x="641" y="555"/>
                </a:lnTo>
                <a:lnTo>
                  <a:pt x="702" y="481"/>
                </a:lnTo>
                <a:lnTo>
                  <a:pt x="789" y="419"/>
                </a:lnTo>
                <a:lnTo>
                  <a:pt x="924" y="407"/>
                </a:lnTo>
                <a:lnTo>
                  <a:pt x="1084" y="419"/>
                </a:lnTo>
                <a:lnTo>
                  <a:pt x="1183" y="493"/>
                </a:lnTo>
                <a:lnTo>
                  <a:pt x="1244" y="579"/>
                </a:lnTo>
                <a:lnTo>
                  <a:pt x="1257" y="702"/>
                </a:lnTo>
                <a:lnTo>
                  <a:pt x="1836" y="702"/>
                </a:lnTo>
                <a:lnTo>
                  <a:pt x="1823" y="542"/>
                </a:lnTo>
                <a:lnTo>
                  <a:pt x="1700" y="296"/>
                </a:lnTo>
                <a:lnTo>
                  <a:pt x="1589" y="197"/>
                </a:lnTo>
                <a:lnTo>
                  <a:pt x="1466" y="99"/>
                </a:lnTo>
                <a:lnTo>
                  <a:pt x="1134"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5" name="Google Shape;1615;g2552a88f8a7_23_881"/>
          <p:cNvSpPr/>
          <p:nvPr/>
        </p:nvSpPr>
        <p:spPr>
          <a:xfrm>
            <a:off x="9699903" y="2254458"/>
            <a:ext cx="74078" cy="80740"/>
          </a:xfrm>
          <a:custGeom>
            <a:avLst/>
            <a:gdLst/>
            <a:ahLst/>
            <a:cxnLst/>
            <a:rect l="l" t="t" r="r" b="b"/>
            <a:pathLst>
              <a:path w="2057" h="2242" extrusionOk="0">
                <a:moveTo>
                  <a:pt x="1121" y="468"/>
                </a:moveTo>
                <a:lnTo>
                  <a:pt x="1293" y="555"/>
                </a:lnTo>
                <a:lnTo>
                  <a:pt x="1355" y="628"/>
                </a:lnTo>
                <a:lnTo>
                  <a:pt x="1404" y="727"/>
                </a:lnTo>
                <a:lnTo>
                  <a:pt x="1466" y="961"/>
                </a:lnTo>
                <a:lnTo>
                  <a:pt x="1478" y="1109"/>
                </a:lnTo>
                <a:lnTo>
                  <a:pt x="1466" y="1269"/>
                </a:lnTo>
                <a:lnTo>
                  <a:pt x="1404" y="1528"/>
                </a:lnTo>
                <a:lnTo>
                  <a:pt x="1355" y="1626"/>
                </a:lnTo>
                <a:lnTo>
                  <a:pt x="1293" y="1688"/>
                </a:lnTo>
                <a:lnTo>
                  <a:pt x="1121" y="1774"/>
                </a:lnTo>
                <a:lnTo>
                  <a:pt x="1022" y="1786"/>
                </a:lnTo>
                <a:lnTo>
                  <a:pt x="924" y="1774"/>
                </a:lnTo>
                <a:lnTo>
                  <a:pt x="751" y="1688"/>
                </a:lnTo>
                <a:lnTo>
                  <a:pt x="690" y="1614"/>
                </a:lnTo>
                <a:lnTo>
                  <a:pt x="640" y="1528"/>
                </a:lnTo>
                <a:lnTo>
                  <a:pt x="579" y="1294"/>
                </a:lnTo>
                <a:lnTo>
                  <a:pt x="579" y="1146"/>
                </a:lnTo>
                <a:lnTo>
                  <a:pt x="579" y="973"/>
                </a:lnTo>
                <a:lnTo>
                  <a:pt x="640" y="727"/>
                </a:lnTo>
                <a:lnTo>
                  <a:pt x="690" y="628"/>
                </a:lnTo>
                <a:lnTo>
                  <a:pt x="751" y="555"/>
                </a:lnTo>
                <a:lnTo>
                  <a:pt x="924" y="468"/>
                </a:lnTo>
                <a:close/>
                <a:moveTo>
                  <a:pt x="874" y="0"/>
                </a:moveTo>
                <a:lnTo>
                  <a:pt x="604" y="74"/>
                </a:lnTo>
                <a:lnTo>
                  <a:pt x="480" y="136"/>
                </a:lnTo>
                <a:lnTo>
                  <a:pt x="370" y="210"/>
                </a:lnTo>
                <a:lnTo>
                  <a:pt x="185" y="407"/>
                </a:lnTo>
                <a:lnTo>
                  <a:pt x="123" y="530"/>
                </a:lnTo>
                <a:lnTo>
                  <a:pt x="62" y="653"/>
                </a:lnTo>
                <a:lnTo>
                  <a:pt x="0" y="949"/>
                </a:lnTo>
                <a:lnTo>
                  <a:pt x="0" y="1109"/>
                </a:lnTo>
                <a:lnTo>
                  <a:pt x="0" y="1133"/>
                </a:lnTo>
                <a:lnTo>
                  <a:pt x="12" y="1380"/>
                </a:lnTo>
                <a:lnTo>
                  <a:pt x="148" y="1786"/>
                </a:lnTo>
                <a:lnTo>
                  <a:pt x="271" y="1946"/>
                </a:lnTo>
                <a:lnTo>
                  <a:pt x="419" y="2082"/>
                </a:lnTo>
                <a:lnTo>
                  <a:pt x="801" y="2230"/>
                </a:lnTo>
                <a:lnTo>
                  <a:pt x="1022" y="2242"/>
                </a:lnTo>
                <a:lnTo>
                  <a:pt x="1256" y="2230"/>
                </a:lnTo>
                <a:lnTo>
                  <a:pt x="1626" y="2082"/>
                </a:lnTo>
                <a:lnTo>
                  <a:pt x="1774" y="1946"/>
                </a:lnTo>
                <a:lnTo>
                  <a:pt x="1897" y="1786"/>
                </a:lnTo>
                <a:lnTo>
                  <a:pt x="2044" y="1392"/>
                </a:lnTo>
                <a:lnTo>
                  <a:pt x="2057" y="1146"/>
                </a:lnTo>
                <a:lnTo>
                  <a:pt x="2044" y="998"/>
                </a:lnTo>
                <a:lnTo>
                  <a:pt x="2020" y="776"/>
                </a:lnTo>
                <a:lnTo>
                  <a:pt x="1860" y="407"/>
                </a:lnTo>
                <a:lnTo>
                  <a:pt x="1737" y="271"/>
                </a:lnTo>
                <a:lnTo>
                  <a:pt x="1589" y="148"/>
                </a:lnTo>
                <a:lnTo>
                  <a:pt x="1232" y="13"/>
                </a:lnTo>
                <a:lnTo>
                  <a:pt x="1022"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6" name="Google Shape;1616;g2552a88f8a7_23_881"/>
          <p:cNvSpPr/>
          <p:nvPr/>
        </p:nvSpPr>
        <p:spPr>
          <a:xfrm>
            <a:off x="9786371" y="2254458"/>
            <a:ext cx="67451" cy="79408"/>
          </a:xfrm>
          <a:custGeom>
            <a:avLst/>
            <a:gdLst/>
            <a:ahLst/>
            <a:cxnLst/>
            <a:rect l="l" t="t" r="r" b="b"/>
            <a:pathLst>
              <a:path w="1873" h="2205" extrusionOk="0">
                <a:moveTo>
                  <a:pt x="1183" y="0"/>
                </a:moveTo>
                <a:lnTo>
                  <a:pt x="998" y="13"/>
                </a:lnTo>
                <a:lnTo>
                  <a:pt x="678" y="160"/>
                </a:lnTo>
                <a:lnTo>
                  <a:pt x="555" y="284"/>
                </a:lnTo>
                <a:lnTo>
                  <a:pt x="543" y="37"/>
                </a:lnTo>
                <a:lnTo>
                  <a:pt x="1" y="37"/>
                </a:lnTo>
                <a:lnTo>
                  <a:pt x="1" y="2205"/>
                </a:lnTo>
                <a:lnTo>
                  <a:pt x="579" y="2205"/>
                </a:lnTo>
                <a:lnTo>
                  <a:pt x="579" y="678"/>
                </a:lnTo>
                <a:lnTo>
                  <a:pt x="641" y="579"/>
                </a:lnTo>
                <a:lnTo>
                  <a:pt x="826" y="481"/>
                </a:lnTo>
                <a:lnTo>
                  <a:pt x="937" y="468"/>
                </a:lnTo>
                <a:lnTo>
                  <a:pt x="1109" y="481"/>
                </a:lnTo>
                <a:lnTo>
                  <a:pt x="1208" y="555"/>
                </a:lnTo>
                <a:lnTo>
                  <a:pt x="1269" y="653"/>
                </a:lnTo>
                <a:lnTo>
                  <a:pt x="1294" y="826"/>
                </a:lnTo>
                <a:lnTo>
                  <a:pt x="1294" y="2205"/>
                </a:lnTo>
                <a:lnTo>
                  <a:pt x="1873" y="2205"/>
                </a:lnTo>
                <a:lnTo>
                  <a:pt x="1873" y="801"/>
                </a:lnTo>
                <a:lnTo>
                  <a:pt x="1860" y="616"/>
                </a:lnTo>
                <a:lnTo>
                  <a:pt x="1774" y="308"/>
                </a:lnTo>
                <a:lnTo>
                  <a:pt x="1700" y="197"/>
                </a:lnTo>
                <a:lnTo>
                  <a:pt x="1602" y="111"/>
                </a:lnTo>
                <a:lnTo>
                  <a:pt x="1343" y="13"/>
                </a:lnTo>
                <a:lnTo>
                  <a:pt x="118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7" name="Google Shape;1617;g2552a88f8a7_23_881"/>
          <p:cNvSpPr/>
          <p:nvPr/>
        </p:nvSpPr>
        <p:spPr>
          <a:xfrm>
            <a:off x="8928569" y="2827502"/>
            <a:ext cx="70585" cy="112251"/>
          </a:xfrm>
          <a:custGeom>
            <a:avLst/>
            <a:gdLst/>
            <a:ahLst/>
            <a:cxnLst/>
            <a:rect l="l" t="t" r="r" b="b"/>
            <a:pathLst>
              <a:path w="1960" h="3117" extrusionOk="0">
                <a:moveTo>
                  <a:pt x="999" y="1330"/>
                </a:moveTo>
                <a:lnTo>
                  <a:pt x="1134" y="1343"/>
                </a:lnTo>
                <a:lnTo>
                  <a:pt x="1319" y="1453"/>
                </a:lnTo>
                <a:lnTo>
                  <a:pt x="1380" y="1564"/>
                </a:lnTo>
                <a:lnTo>
                  <a:pt x="1380" y="2414"/>
                </a:lnTo>
                <a:lnTo>
                  <a:pt x="1319" y="2525"/>
                </a:lnTo>
                <a:lnTo>
                  <a:pt x="1122" y="2636"/>
                </a:lnTo>
                <a:lnTo>
                  <a:pt x="999" y="2648"/>
                </a:lnTo>
                <a:lnTo>
                  <a:pt x="900" y="2636"/>
                </a:lnTo>
                <a:lnTo>
                  <a:pt x="752" y="2562"/>
                </a:lnTo>
                <a:lnTo>
                  <a:pt x="691" y="2488"/>
                </a:lnTo>
                <a:lnTo>
                  <a:pt x="641" y="2402"/>
                </a:lnTo>
                <a:lnTo>
                  <a:pt x="592" y="2168"/>
                </a:lnTo>
                <a:lnTo>
                  <a:pt x="580" y="2020"/>
                </a:lnTo>
                <a:lnTo>
                  <a:pt x="592" y="1848"/>
                </a:lnTo>
                <a:lnTo>
                  <a:pt x="641" y="1601"/>
                </a:lnTo>
                <a:lnTo>
                  <a:pt x="740" y="1429"/>
                </a:lnTo>
                <a:lnTo>
                  <a:pt x="900" y="1343"/>
                </a:lnTo>
                <a:lnTo>
                  <a:pt x="999" y="1330"/>
                </a:lnTo>
                <a:close/>
                <a:moveTo>
                  <a:pt x="1380" y="0"/>
                </a:moveTo>
                <a:lnTo>
                  <a:pt x="1380" y="1096"/>
                </a:lnTo>
                <a:lnTo>
                  <a:pt x="1270" y="998"/>
                </a:lnTo>
                <a:lnTo>
                  <a:pt x="1011" y="875"/>
                </a:lnTo>
                <a:lnTo>
                  <a:pt x="851" y="862"/>
                </a:lnTo>
                <a:lnTo>
                  <a:pt x="666" y="875"/>
                </a:lnTo>
                <a:lnTo>
                  <a:pt x="358" y="1022"/>
                </a:lnTo>
                <a:lnTo>
                  <a:pt x="235" y="1170"/>
                </a:lnTo>
                <a:lnTo>
                  <a:pt x="124" y="1330"/>
                </a:lnTo>
                <a:lnTo>
                  <a:pt x="13" y="1724"/>
                </a:lnTo>
                <a:lnTo>
                  <a:pt x="1" y="1971"/>
                </a:lnTo>
                <a:lnTo>
                  <a:pt x="13" y="2229"/>
                </a:lnTo>
                <a:lnTo>
                  <a:pt x="124" y="2648"/>
                </a:lnTo>
                <a:lnTo>
                  <a:pt x="235" y="2808"/>
                </a:lnTo>
                <a:lnTo>
                  <a:pt x="358" y="2956"/>
                </a:lnTo>
                <a:lnTo>
                  <a:pt x="666" y="3104"/>
                </a:lnTo>
                <a:lnTo>
                  <a:pt x="851" y="3116"/>
                </a:lnTo>
                <a:lnTo>
                  <a:pt x="1011" y="3104"/>
                </a:lnTo>
                <a:lnTo>
                  <a:pt x="1294" y="2968"/>
                </a:lnTo>
                <a:lnTo>
                  <a:pt x="1405" y="2845"/>
                </a:lnTo>
                <a:lnTo>
                  <a:pt x="1442" y="3079"/>
                </a:lnTo>
                <a:lnTo>
                  <a:pt x="1959" y="3079"/>
                </a:lnTo>
                <a:lnTo>
                  <a:pt x="1959"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8" name="Google Shape;1618;g2552a88f8a7_23_881"/>
          <p:cNvSpPr/>
          <p:nvPr/>
        </p:nvSpPr>
        <p:spPr>
          <a:xfrm>
            <a:off x="9011976" y="2858545"/>
            <a:ext cx="74114" cy="81208"/>
          </a:xfrm>
          <a:custGeom>
            <a:avLst/>
            <a:gdLst/>
            <a:ahLst/>
            <a:cxnLst/>
            <a:rect l="l" t="t" r="r" b="b"/>
            <a:pathLst>
              <a:path w="2058" h="2255" extrusionOk="0">
                <a:moveTo>
                  <a:pt x="1023" y="468"/>
                </a:moveTo>
                <a:lnTo>
                  <a:pt x="1133" y="481"/>
                </a:lnTo>
                <a:lnTo>
                  <a:pt x="1294" y="567"/>
                </a:lnTo>
                <a:lnTo>
                  <a:pt x="1355" y="641"/>
                </a:lnTo>
                <a:lnTo>
                  <a:pt x="1417" y="727"/>
                </a:lnTo>
                <a:lnTo>
                  <a:pt x="1478" y="961"/>
                </a:lnTo>
                <a:lnTo>
                  <a:pt x="1478" y="1109"/>
                </a:lnTo>
                <a:lnTo>
                  <a:pt x="1478" y="1281"/>
                </a:lnTo>
                <a:lnTo>
                  <a:pt x="1417" y="1540"/>
                </a:lnTo>
                <a:lnTo>
                  <a:pt x="1355" y="1626"/>
                </a:lnTo>
                <a:lnTo>
                  <a:pt x="1294" y="1700"/>
                </a:lnTo>
                <a:lnTo>
                  <a:pt x="1133" y="1774"/>
                </a:lnTo>
                <a:lnTo>
                  <a:pt x="1035" y="1786"/>
                </a:lnTo>
                <a:lnTo>
                  <a:pt x="924" y="1774"/>
                </a:lnTo>
                <a:lnTo>
                  <a:pt x="764" y="1700"/>
                </a:lnTo>
                <a:lnTo>
                  <a:pt x="702" y="1626"/>
                </a:lnTo>
                <a:lnTo>
                  <a:pt x="641" y="1540"/>
                </a:lnTo>
                <a:lnTo>
                  <a:pt x="592" y="1293"/>
                </a:lnTo>
                <a:lnTo>
                  <a:pt x="579" y="1146"/>
                </a:lnTo>
                <a:lnTo>
                  <a:pt x="592" y="986"/>
                </a:lnTo>
                <a:lnTo>
                  <a:pt x="641" y="727"/>
                </a:lnTo>
                <a:lnTo>
                  <a:pt x="702" y="641"/>
                </a:lnTo>
                <a:lnTo>
                  <a:pt x="764" y="567"/>
                </a:lnTo>
                <a:lnTo>
                  <a:pt x="924" y="481"/>
                </a:lnTo>
                <a:lnTo>
                  <a:pt x="1023" y="468"/>
                </a:lnTo>
                <a:close/>
                <a:moveTo>
                  <a:pt x="1023" y="0"/>
                </a:moveTo>
                <a:lnTo>
                  <a:pt x="875" y="13"/>
                </a:lnTo>
                <a:lnTo>
                  <a:pt x="604" y="74"/>
                </a:lnTo>
                <a:lnTo>
                  <a:pt x="481" y="136"/>
                </a:lnTo>
                <a:lnTo>
                  <a:pt x="370" y="210"/>
                </a:lnTo>
                <a:lnTo>
                  <a:pt x="197" y="407"/>
                </a:lnTo>
                <a:lnTo>
                  <a:pt x="124" y="530"/>
                </a:lnTo>
                <a:lnTo>
                  <a:pt x="74" y="665"/>
                </a:lnTo>
                <a:lnTo>
                  <a:pt x="13" y="949"/>
                </a:lnTo>
                <a:lnTo>
                  <a:pt x="0" y="1109"/>
                </a:lnTo>
                <a:lnTo>
                  <a:pt x="0" y="1133"/>
                </a:lnTo>
                <a:lnTo>
                  <a:pt x="13" y="1380"/>
                </a:lnTo>
                <a:lnTo>
                  <a:pt x="148" y="1786"/>
                </a:lnTo>
                <a:lnTo>
                  <a:pt x="284" y="1946"/>
                </a:lnTo>
                <a:lnTo>
                  <a:pt x="431" y="2094"/>
                </a:lnTo>
                <a:lnTo>
                  <a:pt x="801" y="2242"/>
                </a:lnTo>
                <a:lnTo>
                  <a:pt x="1035" y="2254"/>
                </a:lnTo>
                <a:lnTo>
                  <a:pt x="1257" y="2242"/>
                </a:lnTo>
                <a:lnTo>
                  <a:pt x="1626" y="2094"/>
                </a:lnTo>
                <a:lnTo>
                  <a:pt x="1774" y="1946"/>
                </a:lnTo>
                <a:lnTo>
                  <a:pt x="1909" y="1786"/>
                </a:lnTo>
                <a:lnTo>
                  <a:pt x="2045" y="1392"/>
                </a:lnTo>
                <a:lnTo>
                  <a:pt x="2057" y="1146"/>
                </a:lnTo>
                <a:lnTo>
                  <a:pt x="2057" y="998"/>
                </a:lnTo>
                <a:lnTo>
                  <a:pt x="2032" y="776"/>
                </a:lnTo>
                <a:lnTo>
                  <a:pt x="1872" y="419"/>
                </a:lnTo>
                <a:lnTo>
                  <a:pt x="1737" y="271"/>
                </a:lnTo>
                <a:lnTo>
                  <a:pt x="1601" y="148"/>
                </a:lnTo>
                <a:lnTo>
                  <a:pt x="1244" y="13"/>
                </a:lnTo>
                <a:lnTo>
                  <a:pt x="102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9" name="Google Shape;1619;g2552a88f8a7_23_881"/>
          <p:cNvSpPr/>
          <p:nvPr/>
        </p:nvSpPr>
        <p:spPr>
          <a:xfrm>
            <a:off x="9095815" y="2858545"/>
            <a:ext cx="68316" cy="81208"/>
          </a:xfrm>
          <a:custGeom>
            <a:avLst/>
            <a:gdLst/>
            <a:ahLst/>
            <a:cxnLst/>
            <a:rect l="l" t="t" r="r" b="b"/>
            <a:pathLst>
              <a:path w="1897" h="2255" extrusionOk="0">
                <a:moveTo>
                  <a:pt x="998" y="0"/>
                </a:moveTo>
                <a:lnTo>
                  <a:pt x="764" y="13"/>
                </a:lnTo>
                <a:lnTo>
                  <a:pt x="406" y="160"/>
                </a:lnTo>
                <a:lnTo>
                  <a:pt x="259" y="296"/>
                </a:lnTo>
                <a:lnTo>
                  <a:pt x="136" y="456"/>
                </a:lnTo>
                <a:lnTo>
                  <a:pt x="12" y="862"/>
                </a:lnTo>
                <a:lnTo>
                  <a:pt x="0" y="1096"/>
                </a:lnTo>
                <a:lnTo>
                  <a:pt x="0" y="1146"/>
                </a:lnTo>
                <a:lnTo>
                  <a:pt x="12" y="1392"/>
                </a:lnTo>
                <a:lnTo>
                  <a:pt x="136" y="1798"/>
                </a:lnTo>
                <a:lnTo>
                  <a:pt x="259" y="1959"/>
                </a:lnTo>
                <a:lnTo>
                  <a:pt x="406" y="2094"/>
                </a:lnTo>
                <a:lnTo>
                  <a:pt x="776" y="2242"/>
                </a:lnTo>
                <a:lnTo>
                  <a:pt x="998" y="2254"/>
                </a:lnTo>
                <a:lnTo>
                  <a:pt x="1244" y="2229"/>
                </a:lnTo>
                <a:lnTo>
                  <a:pt x="1453" y="2156"/>
                </a:lnTo>
                <a:lnTo>
                  <a:pt x="1552" y="2094"/>
                </a:lnTo>
                <a:lnTo>
                  <a:pt x="1712" y="1959"/>
                </a:lnTo>
                <a:lnTo>
                  <a:pt x="1773" y="1872"/>
                </a:lnTo>
                <a:lnTo>
                  <a:pt x="1835" y="1774"/>
                </a:lnTo>
                <a:lnTo>
                  <a:pt x="1884" y="1577"/>
                </a:lnTo>
                <a:lnTo>
                  <a:pt x="1897" y="1466"/>
                </a:lnTo>
                <a:lnTo>
                  <a:pt x="1355" y="1466"/>
                </a:lnTo>
                <a:lnTo>
                  <a:pt x="1330" y="1601"/>
                </a:lnTo>
                <a:lnTo>
                  <a:pt x="1244" y="1700"/>
                </a:lnTo>
                <a:lnTo>
                  <a:pt x="1133" y="1774"/>
                </a:lnTo>
                <a:lnTo>
                  <a:pt x="985" y="1786"/>
                </a:lnTo>
                <a:lnTo>
                  <a:pt x="887" y="1774"/>
                </a:lnTo>
                <a:lnTo>
                  <a:pt x="727" y="1700"/>
                </a:lnTo>
                <a:lnTo>
                  <a:pt x="677" y="1638"/>
                </a:lnTo>
                <a:lnTo>
                  <a:pt x="628" y="1552"/>
                </a:lnTo>
                <a:lnTo>
                  <a:pt x="579" y="1318"/>
                </a:lnTo>
                <a:lnTo>
                  <a:pt x="579" y="1158"/>
                </a:lnTo>
                <a:lnTo>
                  <a:pt x="579" y="1096"/>
                </a:lnTo>
                <a:lnTo>
                  <a:pt x="579" y="936"/>
                </a:lnTo>
                <a:lnTo>
                  <a:pt x="628" y="702"/>
                </a:lnTo>
                <a:lnTo>
                  <a:pt x="677" y="616"/>
                </a:lnTo>
                <a:lnTo>
                  <a:pt x="739" y="555"/>
                </a:lnTo>
                <a:lnTo>
                  <a:pt x="887" y="481"/>
                </a:lnTo>
                <a:lnTo>
                  <a:pt x="985" y="468"/>
                </a:lnTo>
                <a:lnTo>
                  <a:pt x="1059" y="481"/>
                </a:lnTo>
                <a:lnTo>
                  <a:pt x="1195" y="530"/>
                </a:lnTo>
                <a:lnTo>
                  <a:pt x="1244" y="579"/>
                </a:lnTo>
                <a:lnTo>
                  <a:pt x="1330" y="690"/>
                </a:lnTo>
                <a:lnTo>
                  <a:pt x="1355" y="850"/>
                </a:lnTo>
                <a:lnTo>
                  <a:pt x="1897" y="850"/>
                </a:lnTo>
                <a:lnTo>
                  <a:pt x="1884" y="665"/>
                </a:lnTo>
                <a:lnTo>
                  <a:pt x="1761" y="357"/>
                </a:lnTo>
                <a:lnTo>
                  <a:pt x="1650" y="234"/>
                </a:lnTo>
                <a:lnTo>
                  <a:pt x="1515" y="123"/>
                </a:lnTo>
                <a:lnTo>
                  <a:pt x="1195" y="13"/>
                </a:lnTo>
                <a:lnTo>
                  <a:pt x="998"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0" name="Google Shape;1620;g2552a88f8a7_23_881"/>
          <p:cNvSpPr/>
          <p:nvPr/>
        </p:nvSpPr>
        <p:spPr>
          <a:xfrm>
            <a:off x="9169427" y="2859878"/>
            <a:ext cx="72781" cy="78543"/>
          </a:xfrm>
          <a:custGeom>
            <a:avLst/>
            <a:gdLst/>
            <a:ahLst/>
            <a:cxnLst/>
            <a:rect l="l" t="t" r="r" b="b"/>
            <a:pathLst>
              <a:path w="2021" h="2181" extrusionOk="0">
                <a:moveTo>
                  <a:pt x="25" y="0"/>
                </a:moveTo>
                <a:lnTo>
                  <a:pt x="641" y="1072"/>
                </a:lnTo>
                <a:lnTo>
                  <a:pt x="0" y="2180"/>
                </a:lnTo>
                <a:lnTo>
                  <a:pt x="629" y="2180"/>
                </a:lnTo>
                <a:lnTo>
                  <a:pt x="1010" y="1490"/>
                </a:lnTo>
                <a:lnTo>
                  <a:pt x="1392" y="2180"/>
                </a:lnTo>
                <a:lnTo>
                  <a:pt x="2020" y="2180"/>
                </a:lnTo>
                <a:lnTo>
                  <a:pt x="1380" y="1072"/>
                </a:lnTo>
                <a:lnTo>
                  <a:pt x="1996" y="0"/>
                </a:lnTo>
                <a:lnTo>
                  <a:pt x="1367" y="0"/>
                </a:lnTo>
                <a:lnTo>
                  <a:pt x="1010" y="653"/>
                </a:lnTo>
                <a:lnTo>
                  <a:pt x="65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1" name="Google Shape;1621;g2552a88f8a7_23_881"/>
          <p:cNvSpPr/>
          <p:nvPr/>
        </p:nvSpPr>
        <p:spPr>
          <a:xfrm>
            <a:off x="9190278" y="3025323"/>
            <a:ext cx="111783" cy="79408"/>
          </a:xfrm>
          <a:custGeom>
            <a:avLst/>
            <a:gdLst/>
            <a:ahLst/>
            <a:cxnLst/>
            <a:rect l="l" t="t" r="r" b="b"/>
            <a:pathLst>
              <a:path w="3104" h="2205" extrusionOk="0">
                <a:moveTo>
                  <a:pt x="1183" y="0"/>
                </a:moveTo>
                <a:lnTo>
                  <a:pt x="986" y="12"/>
                </a:lnTo>
                <a:lnTo>
                  <a:pt x="678" y="148"/>
                </a:lnTo>
                <a:lnTo>
                  <a:pt x="554" y="283"/>
                </a:lnTo>
                <a:lnTo>
                  <a:pt x="542" y="37"/>
                </a:lnTo>
                <a:lnTo>
                  <a:pt x="0" y="37"/>
                </a:lnTo>
                <a:lnTo>
                  <a:pt x="0" y="2205"/>
                </a:lnTo>
                <a:lnTo>
                  <a:pt x="579" y="2205"/>
                </a:lnTo>
                <a:lnTo>
                  <a:pt x="579" y="677"/>
                </a:lnTo>
                <a:lnTo>
                  <a:pt x="641" y="579"/>
                </a:lnTo>
                <a:lnTo>
                  <a:pt x="813" y="480"/>
                </a:lnTo>
                <a:lnTo>
                  <a:pt x="936" y="468"/>
                </a:lnTo>
                <a:lnTo>
                  <a:pt x="1096" y="480"/>
                </a:lnTo>
                <a:lnTo>
                  <a:pt x="1183" y="554"/>
                </a:lnTo>
                <a:lnTo>
                  <a:pt x="1244" y="653"/>
                </a:lnTo>
                <a:lnTo>
                  <a:pt x="1256" y="825"/>
                </a:lnTo>
                <a:lnTo>
                  <a:pt x="1256" y="2205"/>
                </a:lnTo>
                <a:lnTo>
                  <a:pt x="1835" y="2205"/>
                </a:lnTo>
                <a:lnTo>
                  <a:pt x="1835" y="714"/>
                </a:lnTo>
                <a:lnTo>
                  <a:pt x="1897" y="603"/>
                </a:lnTo>
                <a:lnTo>
                  <a:pt x="2069" y="480"/>
                </a:lnTo>
                <a:lnTo>
                  <a:pt x="2192" y="468"/>
                </a:lnTo>
                <a:lnTo>
                  <a:pt x="2279" y="480"/>
                </a:lnTo>
                <a:lnTo>
                  <a:pt x="2414" y="517"/>
                </a:lnTo>
                <a:lnTo>
                  <a:pt x="2451" y="554"/>
                </a:lnTo>
                <a:lnTo>
                  <a:pt x="2513" y="653"/>
                </a:lnTo>
                <a:lnTo>
                  <a:pt x="2525" y="825"/>
                </a:lnTo>
                <a:lnTo>
                  <a:pt x="2525" y="2205"/>
                </a:lnTo>
                <a:lnTo>
                  <a:pt x="3104" y="2205"/>
                </a:lnTo>
                <a:lnTo>
                  <a:pt x="3104" y="825"/>
                </a:lnTo>
                <a:lnTo>
                  <a:pt x="3092" y="628"/>
                </a:lnTo>
                <a:lnTo>
                  <a:pt x="3005" y="320"/>
                </a:lnTo>
                <a:lnTo>
                  <a:pt x="2931" y="209"/>
                </a:lnTo>
                <a:lnTo>
                  <a:pt x="2833" y="111"/>
                </a:lnTo>
                <a:lnTo>
                  <a:pt x="2574" y="12"/>
                </a:lnTo>
                <a:lnTo>
                  <a:pt x="2402" y="0"/>
                </a:lnTo>
                <a:lnTo>
                  <a:pt x="2205" y="12"/>
                </a:lnTo>
                <a:lnTo>
                  <a:pt x="1872" y="185"/>
                </a:lnTo>
                <a:lnTo>
                  <a:pt x="1749" y="333"/>
                </a:lnTo>
                <a:lnTo>
                  <a:pt x="1663" y="185"/>
                </a:lnTo>
                <a:lnTo>
                  <a:pt x="1380" y="12"/>
                </a:lnTo>
                <a:lnTo>
                  <a:pt x="118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2" name="Google Shape;1622;g2552a88f8a7_23_881"/>
          <p:cNvSpPr/>
          <p:nvPr/>
        </p:nvSpPr>
        <p:spPr>
          <a:xfrm>
            <a:off x="9314920" y="2993812"/>
            <a:ext cx="70548" cy="112683"/>
          </a:xfrm>
          <a:custGeom>
            <a:avLst/>
            <a:gdLst/>
            <a:ahLst/>
            <a:cxnLst/>
            <a:rect l="l" t="t" r="r" b="b"/>
            <a:pathLst>
              <a:path w="1959" h="3129" extrusionOk="0">
                <a:moveTo>
                  <a:pt x="998" y="1343"/>
                </a:moveTo>
                <a:lnTo>
                  <a:pt x="1121" y="1355"/>
                </a:lnTo>
                <a:lnTo>
                  <a:pt x="1305" y="1466"/>
                </a:lnTo>
                <a:lnTo>
                  <a:pt x="1367" y="1577"/>
                </a:lnTo>
                <a:lnTo>
                  <a:pt x="1367" y="2427"/>
                </a:lnTo>
                <a:lnTo>
                  <a:pt x="1305" y="2538"/>
                </a:lnTo>
                <a:lnTo>
                  <a:pt x="1121" y="2648"/>
                </a:lnTo>
                <a:lnTo>
                  <a:pt x="998" y="2661"/>
                </a:lnTo>
                <a:lnTo>
                  <a:pt x="899" y="2648"/>
                </a:lnTo>
                <a:lnTo>
                  <a:pt x="739" y="2562"/>
                </a:lnTo>
                <a:lnTo>
                  <a:pt x="690" y="2488"/>
                </a:lnTo>
                <a:lnTo>
                  <a:pt x="640" y="2402"/>
                </a:lnTo>
                <a:lnTo>
                  <a:pt x="579" y="2168"/>
                </a:lnTo>
                <a:lnTo>
                  <a:pt x="579" y="2020"/>
                </a:lnTo>
                <a:lnTo>
                  <a:pt x="579" y="1860"/>
                </a:lnTo>
                <a:lnTo>
                  <a:pt x="628" y="1614"/>
                </a:lnTo>
                <a:lnTo>
                  <a:pt x="739" y="1442"/>
                </a:lnTo>
                <a:lnTo>
                  <a:pt x="899" y="1355"/>
                </a:lnTo>
                <a:lnTo>
                  <a:pt x="998" y="1343"/>
                </a:lnTo>
                <a:close/>
                <a:moveTo>
                  <a:pt x="1367" y="1"/>
                </a:moveTo>
                <a:lnTo>
                  <a:pt x="1367" y="1109"/>
                </a:lnTo>
                <a:lnTo>
                  <a:pt x="1269" y="998"/>
                </a:lnTo>
                <a:lnTo>
                  <a:pt x="998" y="887"/>
                </a:lnTo>
                <a:lnTo>
                  <a:pt x="850" y="875"/>
                </a:lnTo>
                <a:lnTo>
                  <a:pt x="653" y="887"/>
                </a:lnTo>
                <a:lnTo>
                  <a:pt x="345" y="1035"/>
                </a:lnTo>
                <a:lnTo>
                  <a:pt x="222" y="1171"/>
                </a:lnTo>
                <a:lnTo>
                  <a:pt x="123" y="1331"/>
                </a:lnTo>
                <a:lnTo>
                  <a:pt x="12" y="1737"/>
                </a:lnTo>
                <a:lnTo>
                  <a:pt x="0" y="1983"/>
                </a:lnTo>
                <a:lnTo>
                  <a:pt x="12" y="2242"/>
                </a:lnTo>
                <a:lnTo>
                  <a:pt x="123" y="2661"/>
                </a:lnTo>
                <a:lnTo>
                  <a:pt x="234" y="2821"/>
                </a:lnTo>
                <a:lnTo>
                  <a:pt x="357" y="2956"/>
                </a:lnTo>
                <a:lnTo>
                  <a:pt x="653" y="3116"/>
                </a:lnTo>
                <a:lnTo>
                  <a:pt x="850" y="3129"/>
                </a:lnTo>
                <a:lnTo>
                  <a:pt x="1010" y="3116"/>
                </a:lnTo>
                <a:lnTo>
                  <a:pt x="1293" y="2981"/>
                </a:lnTo>
                <a:lnTo>
                  <a:pt x="1404" y="2858"/>
                </a:lnTo>
                <a:lnTo>
                  <a:pt x="1429" y="3080"/>
                </a:lnTo>
                <a:lnTo>
                  <a:pt x="1958" y="3080"/>
                </a:lnTo>
                <a:lnTo>
                  <a:pt x="1958"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3" name="Google Shape;1623;g2552a88f8a7_23_881"/>
          <p:cNvSpPr/>
          <p:nvPr/>
        </p:nvSpPr>
        <p:spPr>
          <a:xfrm>
            <a:off x="9566834" y="2791128"/>
            <a:ext cx="46600" cy="98926"/>
          </a:xfrm>
          <a:custGeom>
            <a:avLst/>
            <a:gdLst/>
            <a:ahLst/>
            <a:cxnLst/>
            <a:rect l="l" t="t" r="r" b="b"/>
            <a:pathLst>
              <a:path w="1294" h="2747" extrusionOk="0">
                <a:moveTo>
                  <a:pt x="321" y="0"/>
                </a:moveTo>
                <a:lnTo>
                  <a:pt x="321" y="530"/>
                </a:lnTo>
                <a:lnTo>
                  <a:pt x="0" y="530"/>
                </a:lnTo>
                <a:lnTo>
                  <a:pt x="0" y="961"/>
                </a:lnTo>
                <a:lnTo>
                  <a:pt x="321" y="961"/>
                </a:lnTo>
                <a:lnTo>
                  <a:pt x="321" y="2131"/>
                </a:lnTo>
                <a:lnTo>
                  <a:pt x="333" y="2279"/>
                </a:lnTo>
                <a:lnTo>
                  <a:pt x="407" y="2500"/>
                </a:lnTo>
                <a:lnTo>
                  <a:pt x="567" y="2661"/>
                </a:lnTo>
                <a:lnTo>
                  <a:pt x="801" y="2734"/>
                </a:lnTo>
                <a:lnTo>
                  <a:pt x="936" y="2747"/>
                </a:lnTo>
                <a:lnTo>
                  <a:pt x="1121" y="2734"/>
                </a:lnTo>
                <a:lnTo>
                  <a:pt x="1294" y="2685"/>
                </a:lnTo>
                <a:lnTo>
                  <a:pt x="1294" y="2254"/>
                </a:lnTo>
                <a:lnTo>
                  <a:pt x="1220" y="2266"/>
                </a:lnTo>
                <a:lnTo>
                  <a:pt x="1121" y="2266"/>
                </a:lnTo>
                <a:lnTo>
                  <a:pt x="1010" y="2254"/>
                </a:lnTo>
                <a:lnTo>
                  <a:pt x="949" y="2217"/>
                </a:lnTo>
                <a:lnTo>
                  <a:pt x="912" y="2156"/>
                </a:lnTo>
                <a:lnTo>
                  <a:pt x="899" y="2045"/>
                </a:lnTo>
                <a:lnTo>
                  <a:pt x="899" y="961"/>
                </a:lnTo>
                <a:lnTo>
                  <a:pt x="1269" y="961"/>
                </a:lnTo>
                <a:lnTo>
                  <a:pt x="1269" y="530"/>
                </a:lnTo>
                <a:lnTo>
                  <a:pt x="899" y="530"/>
                </a:lnTo>
                <a:lnTo>
                  <a:pt x="899"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4" name="Google Shape;1624;g2552a88f8a7_23_881"/>
          <p:cNvSpPr/>
          <p:nvPr/>
        </p:nvSpPr>
        <p:spPr>
          <a:xfrm>
            <a:off x="9621394" y="2808847"/>
            <a:ext cx="70981" cy="81208"/>
          </a:xfrm>
          <a:custGeom>
            <a:avLst/>
            <a:gdLst/>
            <a:ahLst/>
            <a:cxnLst/>
            <a:rect l="l" t="t" r="r" b="b"/>
            <a:pathLst>
              <a:path w="1971" h="2255" extrusionOk="0">
                <a:moveTo>
                  <a:pt x="1010" y="469"/>
                </a:moveTo>
                <a:lnTo>
                  <a:pt x="1096" y="481"/>
                </a:lnTo>
                <a:lnTo>
                  <a:pt x="1244" y="531"/>
                </a:lnTo>
                <a:lnTo>
                  <a:pt x="1293" y="580"/>
                </a:lnTo>
                <a:lnTo>
                  <a:pt x="1343" y="629"/>
                </a:lnTo>
                <a:lnTo>
                  <a:pt x="1392" y="777"/>
                </a:lnTo>
                <a:lnTo>
                  <a:pt x="1404" y="875"/>
                </a:lnTo>
                <a:lnTo>
                  <a:pt x="1404" y="925"/>
                </a:lnTo>
                <a:lnTo>
                  <a:pt x="591" y="925"/>
                </a:lnTo>
                <a:lnTo>
                  <a:pt x="641" y="715"/>
                </a:lnTo>
                <a:lnTo>
                  <a:pt x="727" y="592"/>
                </a:lnTo>
                <a:lnTo>
                  <a:pt x="788" y="531"/>
                </a:lnTo>
                <a:lnTo>
                  <a:pt x="924" y="481"/>
                </a:lnTo>
                <a:lnTo>
                  <a:pt x="1010" y="469"/>
                </a:lnTo>
                <a:close/>
                <a:moveTo>
                  <a:pt x="1010" y="1"/>
                </a:moveTo>
                <a:lnTo>
                  <a:pt x="862" y="13"/>
                </a:lnTo>
                <a:lnTo>
                  <a:pt x="604" y="75"/>
                </a:lnTo>
                <a:lnTo>
                  <a:pt x="481" y="136"/>
                </a:lnTo>
                <a:lnTo>
                  <a:pt x="370" y="210"/>
                </a:lnTo>
                <a:lnTo>
                  <a:pt x="197" y="420"/>
                </a:lnTo>
                <a:lnTo>
                  <a:pt x="123" y="543"/>
                </a:lnTo>
                <a:lnTo>
                  <a:pt x="74" y="666"/>
                </a:lnTo>
                <a:lnTo>
                  <a:pt x="0" y="962"/>
                </a:lnTo>
                <a:lnTo>
                  <a:pt x="0" y="1122"/>
                </a:lnTo>
                <a:lnTo>
                  <a:pt x="0" y="1183"/>
                </a:lnTo>
                <a:lnTo>
                  <a:pt x="13" y="1417"/>
                </a:lnTo>
                <a:lnTo>
                  <a:pt x="160" y="1799"/>
                </a:lnTo>
                <a:lnTo>
                  <a:pt x="296" y="1959"/>
                </a:lnTo>
                <a:lnTo>
                  <a:pt x="456" y="2095"/>
                </a:lnTo>
                <a:lnTo>
                  <a:pt x="850" y="2242"/>
                </a:lnTo>
                <a:lnTo>
                  <a:pt x="1072" y="2255"/>
                </a:lnTo>
                <a:lnTo>
                  <a:pt x="1343" y="2230"/>
                </a:lnTo>
                <a:lnTo>
                  <a:pt x="1564" y="2144"/>
                </a:lnTo>
                <a:lnTo>
                  <a:pt x="1675" y="2095"/>
                </a:lnTo>
                <a:lnTo>
                  <a:pt x="1848" y="1947"/>
                </a:lnTo>
                <a:lnTo>
                  <a:pt x="1921" y="1861"/>
                </a:lnTo>
                <a:lnTo>
                  <a:pt x="1638" y="1540"/>
                </a:lnTo>
                <a:lnTo>
                  <a:pt x="1540" y="1651"/>
                </a:lnTo>
                <a:lnTo>
                  <a:pt x="1281" y="1774"/>
                </a:lnTo>
                <a:lnTo>
                  <a:pt x="1109" y="1787"/>
                </a:lnTo>
                <a:lnTo>
                  <a:pt x="1010" y="1774"/>
                </a:lnTo>
                <a:lnTo>
                  <a:pt x="825" y="1713"/>
                </a:lnTo>
                <a:lnTo>
                  <a:pt x="751" y="1651"/>
                </a:lnTo>
                <a:lnTo>
                  <a:pt x="690" y="1590"/>
                </a:lnTo>
                <a:lnTo>
                  <a:pt x="604" y="1417"/>
                </a:lnTo>
                <a:lnTo>
                  <a:pt x="591" y="1319"/>
                </a:lnTo>
                <a:lnTo>
                  <a:pt x="1971" y="1319"/>
                </a:lnTo>
                <a:lnTo>
                  <a:pt x="1971" y="1072"/>
                </a:lnTo>
                <a:lnTo>
                  <a:pt x="1958" y="826"/>
                </a:lnTo>
                <a:lnTo>
                  <a:pt x="1835" y="432"/>
                </a:lnTo>
                <a:lnTo>
                  <a:pt x="1712" y="284"/>
                </a:lnTo>
                <a:lnTo>
                  <a:pt x="1577" y="149"/>
                </a:lnTo>
                <a:lnTo>
                  <a:pt x="1232" y="13"/>
                </a:lnTo>
                <a:lnTo>
                  <a:pt x="1010"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5" name="Google Shape;1625;g2552a88f8a7_23_881"/>
          <p:cNvSpPr/>
          <p:nvPr/>
        </p:nvSpPr>
        <p:spPr>
          <a:xfrm>
            <a:off x="9697670" y="2810180"/>
            <a:ext cx="72781" cy="78111"/>
          </a:xfrm>
          <a:custGeom>
            <a:avLst/>
            <a:gdLst/>
            <a:ahLst/>
            <a:cxnLst/>
            <a:rect l="l" t="t" r="r" b="b"/>
            <a:pathLst>
              <a:path w="2021" h="2169" extrusionOk="0">
                <a:moveTo>
                  <a:pt x="25" y="1"/>
                </a:moveTo>
                <a:lnTo>
                  <a:pt x="641" y="1072"/>
                </a:lnTo>
                <a:lnTo>
                  <a:pt x="0" y="2168"/>
                </a:lnTo>
                <a:lnTo>
                  <a:pt x="616" y="2168"/>
                </a:lnTo>
                <a:lnTo>
                  <a:pt x="1010" y="1491"/>
                </a:lnTo>
                <a:lnTo>
                  <a:pt x="1392" y="2168"/>
                </a:lnTo>
                <a:lnTo>
                  <a:pt x="2020" y="2168"/>
                </a:lnTo>
                <a:lnTo>
                  <a:pt x="1368" y="1072"/>
                </a:lnTo>
                <a:lnTo>
                  <a:pt x="1983" y="1"/>
                </a:lnTo>
                <a:lnTo>
                  <a:pt x="1368" y="1"/>
                </a:lnTo>
                <a:lnTo>
                  <a:pt x="1010" y="654"/>
                </a:lnTo>
                <a:lnTo>
                  <a:pt x="653"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6" name="Google Shape;1626;g2552a88f8a7_23_881"/>
          <p:cNvSpPr/>
          <p:nvPr/>
        </p:nvSpPr>
        <p:spPr>
          <a:xfrm>
            <a:off x="9526463" y="2526791"/>
            <a:ext cx="67451" cy="110919"/>
          </a:xfrm>
          <a:custGeom>
            <a:avLst/>
            <a:gdLst/>
            <a:ahLst/>
            <a:cxnLst/>
            <a:rect l="l" t="t" r="r" b="b"/>
            <a:pathLst>
              <a:path w="1873" h="3080" extrusionOk="0">
                <a:moveTo>
                  <a:pt x="1" y="0"/>
                </a:moveTo>
                <a:lnTo>
                  <a:pt x="1" y="3079"/>
                </a:lnTo>
                <a:lnTo>
                  <a:pt x="579" y="3079"/>
                </a:lnTo>
                <a:lnTo>
                  <a:pt x="579" y="1540"/>
                </a:lnTo>
                <a:lnTo>
                  <a:pt x="641" y="1441"/>
                </a:lnTo>
                <a:lnTo>
                  <a:pt x="826" y="1343"/>
                </a:lnTo>
                <a:lnTo>
                  <a:pt x="1035" y="1343"/>
                </a:lnTo>
                <a:lnTo>
                  <a:pt x="1171" y="1392"/>
                </a:lnTo>
                <a:lnTo>
                  <a:pt x="1208" y="1429"/>
                </a:lnTo>
                <a:lnTo>
                  <a:pt x="1281" y="1527"/>
                </a:lnTo>
                <a:lnTo>
                  <a:pt x="1294" y="1700"/>
                </a:lnTo>
                <a:lnTo>
                  <a:pt x="1294" y="3079"/>
                </a:lnTo>
                <a:lnTo>
                  <a:pt x="1873" y="3079"/>
                </a:lnTo>
                <a:lnTo>
                  <a:pt x="1873" y="1687"/>
                </a:lnTo>
                <a:lnTo>
                  <a:pt x="1860" y="1490"/>
                </a:lnTo>
                <a:lnTo>
                  <a:pt x="1774" y="1183"/>
                </a:lnTo>
                <a:lnTo>
                  <a:pt x="1589" y="973"/>
                </a:lnTo>
                <a:lnTo>
                  <a:pt x="1331" y="875"/>
                </a:lnTo>
                <a:lnTo>
                  <a:pt x="1158" y="862"/>
                </a:lnTo>
                <a:lnTo>
                  <a:pt x="986" y="875"/>
                </a:lnTo>
                <a:lnTo>
                  <a:pt x="703" y="1022"/>
                </a:lnTo>
                <a:lnTo>
                  <a:pt x="579" y="1146"/>
                </a:lnTo>
                <a:lnTo>
                  <a:pt x="579"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7" name="Google Shape;1627;g2552a88f8a7_23_881"/>
          <p:cNvSpPr/>
          <p:nvPr/>
        </p:nvSpPr>
        <p:spPr>
          <a:xfrm>
            <a:off x="9602307" y="2540080"/>
            <a:ext cx="46600" cy="98962"/>
          </a:xfrm>
          <a:custGeom>
            <a:avLst/>
            <a:gdLst/>
            <a:ahLst/>
            <a:cxnLst/>
            <a:rect l="l" t="t" r="r" b="b"/>
            <a:pathLst>
              <a:path w="1294" h="2748" extrusionOk="0">
                <a:moveTo>
                  <a:pt x="321" y="1"/>
                </a:moveTo>
                <a:lnTo>
                  <a:pt x="321" y="543"/>
                </a:lnTo>
                <a:lnTo>
                  <a:pt x="1" y="543"/>
                </a:lnTo>
                <a:lnTo>
                  <a:pt x="1" y="961"/>
                </a:lnTo>
                <a:lnTo>
                  <a:pt x="321" y="961"/>
                </a:lnTo>
                <a:lnTo>
                  <a:pt x="321" y="2131"/>
                </a:lnTo>
                <a:lnTo>
                  <a:pt x="333" y="2279"/>
                </a:lnTo>
                <a:lnTo>
                  <a:pt x="407" y="2513"/>
                </a:lnTo>
                <a:lnTo>
                  <a:pt x="567" y="2661"/>
                </a:lnTo>
                <a:lnTo>
                  <a:pt x="789" y="2747"/>
                </a:lnTo>
                <a:lnTo>
                  <a:pt x="937" y="2747"/>
                </a:lnTo>
                <a:lnTo>
                  <a:pt x="1121" y="2735"/>
                </a:lnTo>
                <a:lnTo>
                  <a:pt x="1294" y="2698"/>
                </a:lnTo>
                <a:lnTo>
                  <a:pt x="1294" y="2254"/>
                </a:lnTo>
                <a:lnTo>
                  <a:pt x="1208" y="2267"/>
                </a:lnTo>
                <a:lnTo>
                  <a:pt x="998" y="2267"/>
                </a:lnTo>
                <a:lnTo>
                  <a:pt x="949" y="2217"/>
                </a:lnTo>
                <a:lnTo>
                  <a:pt x="900" y="2156"/>
                </a:lnTo>
                <a:lnTo>
                  <a:pt x="900" y="2045"/>
                </a:lnTo>
                <a:lnTo>
                  <a:pt x="900" y="961"/>
                </a:lnTo>
                <a:lnTo>
                  <a:pt x="1269" y="961"/>
                </a:lnTo>
                <a:lnTo>
                  <a:pt x="1269" y="543"/>
                </a:lnTo>
                <a:lnTo>
                  <a:pt x="900" y="543"/>
                </a:lnTo>
                <a:lnTo>
                  <a:pt x="900" y="1"/>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8" name="Google Shape;1628;g2552a88f8a7_23_881"/>
          <p:cNvSpPr/>
          <p:nvPr/>
        </p:nvSpPr>
        <p:spPr>
          <a:xfrm>
            <a:off x="9659532" y="2557834"/>
            <a:ext cx="112251" cy="79876"/>
          </a:xfrm>
          <a:custGeom>
            <a:avLst/>
            <a:gdLst/>
            <a:ahLst/>
            <a:cxnLst/>
            <a:rect l="l" t="t" r="r" b="b"/>
            <a:pathLst>
              <a:path w="3117" h="2218" extrusionOk="0">
                <a:moveTo>
                  <a:pt x="1183" y="0"/>
                </a:moveTo>
                <a:lnTo>
                  <a:pt x="998" y="13"/>
                </a:lnTo>
                <a:lnTo>
                  <a:pt x="690" y="160"/>
                </a:lnTo>
                <a:lnTo>
                  <a:pt x="567" y="284"/>
                </a:lnTo>
                <a:lnTo>
                  <a:pt x="542" y="50"/>
                </a:lnTo>
                <a:lnTo>
                  <a:pt x="0" y="50"/>
                </a:lnTo>
                <a:lnTo>
                  <a:pt x="0" y="2217"/>
                </a:lnTo>
                <a:lnTo>
                  <a:pt x="579" y="2217"/>
                </a:lnTo>
                <a:lnTo>
                  <a:pt x="579" y="678"/>
                </a:lnTo>
                <a:lnTo>
                  <a:pt x="641" y="591"/>
                </a:lnTo>
                <a:lnTo>
                  <a:pt x="826" y="481"/>
                </a:lnTo>
                <a:lnTo>
                  <a:pt x="936" y="481"/>
                </a:lnTo>
                <a:lnTo>
                  <a:pt x="1096" y="493"/>
                </a:lnTo>
                <a:lnTo>
                  <a:pt x="1195" y="567"/>
                </a:lnTo>
                <a:lnTo>
                  <a:pt x="1257" y="665"/>
                </a:lnTo>
                <a:lnTo>
                  <a:pt x="1269" y="838"/>
                </a:lnTo>
                <a:lnTo>
                  <a:pt x="1269" y="2217"/>
                </a:lnTo>
                <a:lnTo>
                  <a:pt x="1848" y="2217"/>
                </a:lnTo>
                <a:lnTo>
                  <a:pt x="1848" y="727"/>
                </a:lnTo>
                <a:lnTo>
                  <a:pt x="1897" y="616"/>
                </a:lnTo>
                <a:lnTo>
                  <a:pt x="2082" y="493"/>
                </a:lnTo>
                <a:lnTo>
                  <a:pt x="2205" y="481"/>
                </a:lnTo>
                <a:lnTo>
                  <a:pt x="2291" y="481"/>
                </a:lnTo>
                <a:lnTo>
                  <a:pt x="2414" y="518"/>
                </a:lnTo>
                <a:lnTo>
                  <a:pt x="2451" y="567"/>
                </a:lnTo>
                <a:lnTo>
                  <a:pt x="2513" y="665"/>
                </a:lnTo>
                <a:lnTo>
                  <a:pt x="2525" y="825"/>
                </a:lnTo>
                <a:lnTo>
                  <a:pt x="2525" y="2217"/>
                </a:lnTo>
                <a:lnTo>
                  <a:pt x="3116" y="2217"/>
                </a:lnTo>
                <a:lnTo>
                  <a:pt x="3116" y="825"/>
                </a:lnTo>
                <a:lnTo>
                  <a:pt x="3104" y="628"/>
                </a:lnTo>
                <a:lnTo>
                  <a:pt x="3018" y="321"/>
                </a:lnTo>
                <a:lnTo>
                  <a:pt x="2944" y="210"/>
                </a:lnTo>
                <a:lnTo>
                  <a:pt x="2845" y="111"/>
                </a:lnTo>
                <a:lnTo>
                  <a:pt x="2587" y="13"/>
                </a:lnTo>
                <a:lnTo>
                  <a:pt x="2414" y="0"/>
                </a:lnTo>
                <a:lnTo>
                  <a:pt x="2205" y="25"/>
                </a:lnTo>
                <a:lnTo>
                  <a:pt x="1885" y="185"/>
                </a:lnTo>
                <a:lnTo>
                  <a:pt x="1761" y="333"/>
                </a:lnTo>
                <a:lnTo>
                  <a:pt x="1675" y="185"/>
                </a:lnTo>
                <a:lnTo>
                  <a:pt x="1380" y="25"/>
                </a:lnTo>
                <a:lnTo>
                  <a:pt x="118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29" name="Google Shape;1629;g2552a88f8a7_23_881"/>
          <p:cNvSpPr/>
          <p:nvPr/>
        </p:nvSpPr>
        <p:spPr>
          <a:xfrm>
            <a:off x="9788604" y="2526791"/>
            <a:ext cx="20887" cy="110919"/>
          </a:xfrm>
          <a:custGeom>
            <a:avLst/>
            <a:gdLst/>
            <a:ahLst/>
            <a:cxnLst/>
            <a:rect l="l" t="t" r="r" b="b"/>
            <a:pathLst>
              <a:path w="580" h="3080" extrusionOk="0">
                <a:moveTo>
                  <a:pt x="0" y="0"/>
                </a:moveTo>
                <a:lnTo>
                  <a:pt x="0" y="3079"/>
                </a:lnTo>
                <a:lnTo>
                  <a:pt x="579" y="3079"/>
                </a:lnTo>
                <a:lnTo>
                  <a:pt x="579"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0" name="Google Shape;1630;g2552a88f8a7_23_881"/>
          <p:cNvSpPr/>
          <p:nvPr/>
        </p:nvSpPr>
        <p:spPr>
          <a:xfrm>
            <a:off x="8988027" y="3031085"/>
            <a:ext cx="23984" cy="22184"/>
          </a:xfrm>
          <a:custGeom>
            <a:avLst/>
            <a:gdLst/>
            <a:ahLst/>
            <a:cxnLst/>
            <a:rect l="l" t="t" r="r" b="b"/>
            <a:pathLst>
              <a:path w="666" h="616" extrusionOk="0">
                <a:moveTo>
                  <a:pt x="333" y="0"/>
                </a:moveTo>
                <a:lnTo>
                  <a:pt x="197" y="12"/>
                </a:lnTo>
                <a:lnTo>
                  <a:pt x="99" y="86"/>
                </a:lnTo>
                <a:lnTo>
                  <a:pt x="25" y="173"/>
                </a:lnTo>
                <a:lnTo>
                  <a:pt x="0" y="308"/>
                </a:lnTo>
                <a:lnTo>
                  <a:pt x="25" y="431"/>
                </a:lnTo>
                <a:lnTo>
                  <a:pt x="99" y="530"/>
                </a:lnTo>
                <a:lnTo>
                  <a:pt x="197" y="604"/>
                </a:lnTo>
                <a:lnTo>
                  <a:pt x="333" y="616"/>
                </a:lnTo>
                <a:lnTo>
                  <a:pt x="468" y="604"/>
                </a:lnTo>
                <a:lnTo>
                  <a:pt x="567" y="530"/>
                </a:lnTo>
                <a:lnTo>
                  <a:pt x="641" y="431"/>
                </a:lnTo>
                <a:lnTo>
                  <a:pt x="665" y="308"/>
                </a:lnTo>
                <a:lnTo>
                  <a:pt x="641" y="173"/>
                </a:lnTo>
                <a:lnTo>
                  <a:pt x="567" y="86"/>
                </a:lnTo>
                <a:lnTo>
                  <a:pt x="468" y="12"/>
                </a:lnTo>
                <a:lnTo>
                  <a:pt x="33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1" name="Google Shape;1631;g2552a88f8a7_23_881"/>
          <p:cNvSpPr/>
          <p:nvPr/>
        </p:nvSpPr>
        <p:spPr>
          <a:xfrm>
            <a:off x="9031027" y="3031085"/>
            <a:ext cx="23984" cy="22184"/>
          </a:xfrm>
          <a:custGeom>
            <a:avLst/>
            <a:gdLst/>
            <a:ahLst/>
            <a:cxnLst/>
            <a:rect l="l" t="t" r="r" b="b"/>
            <a:pathLst>
              <a:path w="666" h="616" extrusionOk="0">
                <a:moveTo>
                  <a:pt x="333" y="0"/>
                </a:moveTo>
                <a:lnTo>
                  <a:pt x="198" y="12"/>
                </a:lnTo>
                <a:lnTo>
                  <a:pt x="99" y="86"/>
                </a:lnTo>
                <a:lnTo>
                  <a:pt x="26" y="173"/>
                </a:lnTo>
                <a:lnTo>
                  <a:pt x="1" y="308"/>
                </a:lnTo>
                <a:lnTo>
                  <a:pt x="26" y="431"/>
                </a:lnTo>
                <a:lnTo>
                  <a:pt x="99" y="530"/>
                </a:lnTo>
                <a:lnTo>
                  <a:pt x="198" y="604"/>
                </a:lnTo>
                <a:lnTo>
                  <a:pt x="333" y="616"/>
                </a:lnTo>
                <a:lnTo>
                  <a:pt x="469" y="604"/>
                </a:lnTo>
                <a:lnTo>
                  <a:pt x="567" y="530"/>
                </a:lnTo>
                <a:lnTo>
                  <a:pt x="641" y="431"/>
                </a:lnTo>
                <a:lnTo>
                  <a:pt x="666" y="308"/>
                </a:lnTo>
                <a:lnTo>
                  <a:pt x="641" y="173"/>
                </a:lnTo>
                <a:lnTo>
                  <a:pt x="567" y="86"/>
                </a:lnTo>
                <a:lnTo>
                  <a:pt x="469" y="12"/>
                </a:lnTo>
                <a:lnTo>
                  <a:pt x="33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2" name="Google Shape;1632;g2552a88f8a7_23_881"/>
          <p:cNvSpPr/>
          <p:nvPr/>
        </p:nvSpPr>
        <p:spPr>
          <a:xfrm>
            <a:off x="9074063" y="3031085"/>
            <a:ext cx="23552" cy="22184"/>
          </a:xfrm>
          <a:custGeom>
            <a:avLst/>
            <a:gdLst/>
            <a:ahLst/>
            <a:cxnLst/>
            <a:rect l="l" t="t" r="r" b="b"/>
            <a:pathLst>
              <a:path w="654" h="616" extrusionOk="0">
                <a:moveTo>
                  <a:pt x="333" y="0"/>
                </a:moveTo>
                <a:lnTo>
                  <a:pt x="198" y="12"/>
                </a:lnTo>
                <a:lnTo>
                  <a:pt x="99" y="86"/>
                </a:lnTo>
                <a:lnTo>
                  <a:pt x="13" y="173"/>
                </a:lnTo>
                <a:lnTo>
                  <a:pt x="1" y="308"/>
                </a:lnTo>
                <a:lnTo>
                  <a:pt x="13" y="431"/>
                </a:lnTo>
                <a:lnTo>
                  <a:pt x="99" y="530"/>
                </a:lnTo>
                <a:lnTo>
                  <a:pt x="198" y="604"/>
                </a:lnTo>
                <a:lnTo>
                  <a:pt x="333" y="616"/>
                </a:lnTo>
                <a:lnTo>
                  <a:pt x="469" y="604"/>
                </a:lnTo>
                <a:lnTo>
                  <a:pt x="567" y="530"/>
                </a:lnTo>
                <a:lnTo>
                  <a:pt x="641" y="431"/>
                </a:lnTo>
                <a:lnTo>
                  <a:pt x="653" y="308"/>
                </a:lnTo>
                <a:lnTo>
                  <a:pt x="641" y="173"/>
                </a:lnTo>
                <a:lnTo>
                  <a:pt x="567" y="86"/>
                </a:lnTo>
                <a:lnTo>
                  <a:pt x="469" y="12"/>
                </a:lnTo>
                <a:lnTo>
                  <a:pt x="333" y="0"/>
                </a:lnTo>
                <a:close/>
              </a:path>
            </a:pathLst>
          </a:custGeom>
          <a:solidFill>
            <a:srgbClr val="2C5A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3" name="Google Shape;1633;g2552a88f8a7_23_881"/>
          <p:cNvSpPr/>
          <p:nvPr/>
        </p:nvSpPr>
        <p:spPr>
          <a:xfrm>
            <a:off x="7633494" y="3179208"/>
            <a:ext cx="95829" cy="98494"/>
          </a:xfrm>
          <a:custGeom>
            <a:avLst/>
            <a:gdLst/>
            <a:ahLst/>
            <a:cxnLst/>
            <a:rect l="l" t="t" r="r" b="b"/>
            <a:pathLst>
              <a:path w="2661" h="2735" fill="none" extrusionOk="0">
                <a:moveTo>
                  <a:pt x="0" y="1"/>
                </a:moveTo>
                <a:lnTo>
                  <a:pt x="2081" y="567"/>
                </a:lnTo>
                <a:lnTo>
                  <a:pt x="2660" y="2735"/>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4" name="Google Shape;1634;g2552a88f8a7_23_881"/>
          <p:cNvSpPr/>
          <p:nvPr/>
        </p:nvSpPr>
        <p:spPr>
          <a:xfrm>
            <a:off x="7471578" y="3341556"/>
            <a:ext cx="95829" cy="98026"/>
          </a:xfrm>
          <a:custGeom>
            <a:avLst/>
            <a:gdLst/>
            <a:ahLst/>
            <a:cxnLst/>
            <a:rect l="l" t="t" r="r" b="b"/>
            <a:pathLst>
              <a:path w="2661" h="2722" fill="none" extrusionOk="0">
                <a:moveTo>
                  <a:pt x="1" y="0"/>
                </a:moveTo>
                <a:lnTo>
                  <a:pt x="2082" y="554"/>
                </a:lnTo>
                <a:lnTo>
                  <a:pt x="2661" y="2722"/>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5" name="Google Shape;1635;g2552a88f8a7_23_881"/>
          <p:cNvSpPr/>
          <p:nvPr/>
        </p:nvSpPr>
        <p:spPr>
          <a:xfrm>
            <a:off x="7815757" y="4155422"/>
            <a:ext cx="720754" cy="721186"/>
          </a:xfrm>
          <a:custGeom>
            <a:avLst/>
            <a:gdLst/>
            <a:ahLst/>
            <a:cxnLst/>
            <a:rect l="l" t="t" r="r" b="b"/>
            <a:pathLst>
              <a:path w="20014" h="20026" extrusionOk="0">
                <a:moveTo>
                  <a:pt x="10186" y="0"/>
                </a:moveTo>
                <a:lnTo>
                  <a:pt x="9201" y="25"/>
                </a:lnTo>
                <a:lnTo>
                  <a:pt x="8215" y="160"/>
                </a:lnTo>
                <a:lnTo>
                  <a:pt x="7230" y="394"/>
                </a:lnTo>
                <a:lnTo>
                  <a:pt x="6737" y="555"/>
                </a:lnTo>
                <a:lnTo>
                  <a:pt x="6245" y="727"/>
                </a:lnTo>
                <a:lnTo>
                  <a:pt x="5333" y="1158"/>
                </a:lnTo>
                <a:lnTo>
                  <a:pt x="4471" y="1663"/>
                </a:lnTo>
                <a:lnTo>
                  <a:pt x="3683" y="2254"/>
                </a:lnTo>
                <a:lnTo>
                  <a:pt x="2957" y="2907"/>
                </a:lnTo>
                <a:lnTo>
                  <a:pt x="2304" y="3621"/>
                </a:lnTo>
                <a:lnTo>
                  <a:pt x="1725" y="4385"/>
                </a:lnTo>
                <a:lnTo>
                  <a:pt x="1220" y="5210"/>
                </a:lnTo>
                <a:lnTo>
                  <a:pt x="801" y="6072"/>
                </a:lnTo>
                <a:lnTo>
                  <a:pt x="469" y="6971"/>
                </a:lnTo>
                <a:lnTo>
                  <a:pt x="222" y="7907"/>
                </a:lnTo>
                <a:lnTo>
                  <a:pt x="62" y="8855"/>
                </a:lnTo>
                <a:lnTo>
                  <a:pt x="1" y="9828"/>
                </a:lnTo>
                <a:lnTo>
                  <a:pt x="25" y="10814"/>
                </a:lnTo>
                <a:lnTo>
                  <a:pt x="161" y="11799"/>
                </a:lnTo>
                <a:lnTo>
                  <a:pt x="395" y="12796"/>
                </a:lnTo>
                <a:lnTo>
                  <a:pt x="555" y="13277"/>
                </a:lnTo>
                <a:lnTo>
                  <a:pt x="727" y="13769"/>
                </a:lnTo>
                <a:lnTo>
                  <a:pt x="1158" y="14681"/>
                </a:lnTo>
                <a:lnTo>
                  <a:pt x="1663" y="15543"/>
                </a:lnTo>
                <a:lnTo>
                  <a:pt x="2242" y="16331"/>
                </a:lnTo>
                <a:lnTo>
                  <a:pt x="2895" y="17058"/>
                </a:lnTo>
                <a:lnTo>
                  <a:pt x="3609" y="17710"/>
                </a:lnTo>
                <a:lnTo>
                  <a:pt x="4385" y="18289"/>
                </a:lnTo>
                <a:lnTo>
                  <a:pt x="5198" y="18794"/>
                </a:lnTo>
                <a:lnTo>
                  <a:pt x="6072" y="19213"/>
                </a:lnTo>
                <a:lnTo>
                  <a:pt x="6971" y="19545"/>
                </a:lnTo>
                <a:lnTo>
                  <a:pt x="7895" y="19792"/>
                </a:lnTo>
                <a:lnTo>
                  <a:pt x="8856" y="19952"/>
                </a:lnTo>
                <a:lnTo>
                  <a:pt x="9829" y="20026"/>
                </a:lnTo>
                <a:lnTo>
                  <a:pt x="10814" y="19989"/>
                </a:lnTo>
                <a:lnTo>
                  <a:pt x="11799" y="19866"/>
                </a:lnTo>
                <a:lnTo>
                  <a:pt x="12785" y="19632"/>
                </a:lnTo>
                <a:lnTo>
                  <a:pt x="13277" y="19471"/>
                </a:lnTo>
                <a:lnTo>
                  <a:pt x="13757" y="19287"/>
                </a:lnTo>
                <a:lnTo>
                  <a:pt x="14681" y="18868"/>
                </a:lnTo>
                <a:lnTo>
                  <a:pt x="15543" y="18351"/>
                </a:lnTo>
                <a:lnTo>
                  <a:pt x="16331" y="17772"/>
                </a:lnTo>
                <a:lnTo>
                  <a:pt x="17058" y="17119"/>
                </a:lnTo>
                <a:lnTo>
                  <a:pt x="17711" y="16405"/>
                </a:lnTo>
                <a:lnTo>
                  <a:pt x="18290" y="15629"/>
                </a:lnTo>
                <a:lnTo>
                  <a:pt x="18795" y="14816"/>
                </a:lnTo>
                <a:lnTo>
                  <a:pt x="19213" y="13954"/>
                </a:lnTo>
                <a:lnTo>
                  <a:pt x="19546" y="13043"/>
                </a:lnTo>
                <a:lnTo>
                  <a:pt x="19792" y="12119"/>
                </a:lnTo>
                <a:lnTo>
                  <a:pt x="19952" y="11158"/>
                </a:lnTo>
                <a:lnTo>
                  <a:pt x="20014" y="10185"/>
                </a:lnTo>
                <a:lnTo>
                  <a:pt x="19989" y="9200"/>
                </a:lnTo>
                <a:lnTo>
                  <a:pt x="19854" y="8215"/>
                </a:lnTo>
                <a:lnTo>
                  <a:pt x="19620" y="7230"/>
                </a:lnTo>
                <a:lnTo>
                  <a:pt x="19460" y="6737"/>
                </a:lnTo>
                <a:lnTo>
                  <a:pt x="19287" y="6257"/>
                </a:lnTo>
                <a:lnTo>
                  <a:pt x="18856" y="5333"/>
                </a:lnTo>
                <a:lnTo>
                  <a:pt x="18351" y="4471"/>
                </a:lnTo>
                <a:lnTo>
                  <a:pt x="17772" y="3683"/>
                </a:lnTo>
                <a:lnTo>
                  <a:pt x="17120" y="2956"/>
                </a:lnTo>
                <a:lnTo>
                  <a:pt x="16405" y="2303"/>
                </a:lnTo>
                <a:lnTo>
                  <a:pt x="15629" y="1725"/>
                </a:lnTo>
                <a:lnTo>
                  <a:pt x="14804" y="1232"/>
                </a:lnTo>
                <a:lnTo>
                  <a:pt x="13942" y="801"/>
                </a:lnTo>
                <a:lnTo>
                  <a:pt x="13043" y="468"/>
                </a:lnTo>
                <a:lnTo>
                  <a:pt x="12119" y="222"/>
                </a:lnTo>
                <a:lnTo>
                  <a:pt x="11159" y="62"/>
                </a:lnTo>
                <a:lnTo>
                  <a:pt x="10186" y="0"/>
                </a:lnTo>
                <a:close/>
              </a:path>
            </a:pathLst>
          </a:custGeom>
          <a:solidFill>
            <a:srgbClr val="F9F9F9"/>
          </a:solidFill>
          <a:ln w="369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6" name="Google Shape;1636;g2552a88f8a7_23_881"/>
          <p:cNvSpPr/>
          <p:nvPr/>
        </p:nvSpPr>
        <p:spPr>
          <a:xfrm>
            <a:off x="8002487" y="4052063"/>
            <a:ext cx="633388" cy="849391"/>
          </a:xfrm>
          <a:custGeom>
            <a:avLst/>
            <a:gdLst/>
            <a:ahLst/>
            <a:cxnLst/>
            <a:rect l="l" t="t" r="r" b="b"/>
            <a:pathLst>
              <a:path w="17588" h="23586" fill="none" extrusionOk="0">
                <a:moveTo>
                  <a:pt x="1" y="900"/>
                </a:moveTo>
                <a:lnTo>
                  <a:pt x="567" y="678"/>
                </a:lnTo>
                <a:lnTo>
                  <a:pt x="1737" y="346"/>
                </a:lnTo>
                <a:lnTo>
                  <a:pt x="2907" y="112"/>
                </a:lnTo>
                <a:lnTo>
                  <a:pt x="4090" y="1"/>
                </a:lnTo>
                <a:lnTo>
                  <a:pt x="5260" y="1"/>
                </a:lnTo>
                <a:lnTo>
                  <a:pt x="6417" y="99"/>
                </a:lnTo>
                <a:lnTo>
                  <a:pt x="7563" y="309"/>
                </a:lnTo>
                <a:lnTo>
                  <a:pt x="8683" y="604"/>
                </a:lnTo>
                <a:lnTo>
                  <a:pt x="9767" y="1011"/>
                </a:lnTo>
                <a:lnTo>
                  <a:pt x="10802" y="1516"/>
                </a:lnTo>
                <a:lnTo>
                  <a:pt x="11799" y="2107"/>
                </a:lnTo>
                <a:lnTo>
                  <a:pt x="12748" y="2784"/>
                </a:lnTo>
                <a:lnTo>
                  <a:pt x="13634" y="3560"/>
                </a:lnTo>
                <a:lnTo>
                  <a:pt x="14447" y="4410"/>
                </a:lnTo>
                <a:lnTo>
                  <a:pt x="15186" y="5358"/>
                </a:lnTo>
                <a:lnTo>
                  <a:pt x="15851" y="6368"/>
                </a:lnTo>
                <a:lnTo>
                  <a:pt x="16134" y="6910"/>
                </a:lnTo>
                <a:lnTo>
                  <a:pt x="16418" y="7464"/>
                </a:lnTo>
                <a:lnTo>
                  <a:pt x="16873" y="8585"/>
                </a:lnTo>
                <a:lnTo>
                  <a:pt x="17218" y="9730"/>
                </a:lnTo>
                <a:lnTo>
                  <a:pt x="17452" y="10900"/>
                </a:lnTo>
                <a:lnTo>
                  <a:pt x="17575" y="12058"/>
                </a:lnTo>
                <a:lnTo>
                  <a:pt x="17588" y="13228"/>
                </a:lnTo>
                <a:lnTo>
                  <a:pt x="17501" y="14386"/>
                </a:lnTo>
                <a:lnTo>
                  <a:pt x="17317" y="15519"/>
                </a:lnTo>
                <a:lnTo>
                  <a:pt x="17021" y="16639"/>
                </a:lnTo>
                <a:lnTo>
                  <a:pt x="16627" y="17735"/>
                </a:lnTo>
                <a:lnTo>
                  <a:pt x="16134" y="18782"/>
                </a:lnTo>
                <a:lnTo>
                  <a:pt x="15555" y="19792"/>
                </a:lnTo>
                <a:lnTo>
                  <a:pt x="14878" y="20753"/>
                </a:lnTo>
                <a:lnTo>
                  <a:pt x="14115" y="21652"/>
                </a:lnTo>
                <a:lnTo>
                  <a:pt x="13252" y="22477"/>
                </a:lnTo>
                <a:lnTo>
                  <a:pt x="12304" y="23240"/>
                </a:lnTo>
                <a:lnTo>
                  <a:pt x="11799" y="23585"/>
                </a:lnTo>
              </a:path>
            </a:pathLst>
          </a:custGeom>
          <a:noFill/>
          <a:ln w="3480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7" name="Google Shape;1637;g2552a88f8a7_23_881"/>
          <p:cNvSpPr/>
          <p:nvPr/>
        </p:nvSpPr>
        <p:spPr>
          <a:xfrm>
            <a:off x="8150177" y="4360337"/>
            <a:ext cx="46600" cy="313165"/>
          </a:xfrm>
          <a:custGeom>
            <a:avLst/>
            <a:gdLst/>
            <a:ahLst/>
            <a:cxnLst/>
            <a:rect l="l" t="t" r="r" b="b"/>
            <a:pathLst>
              <a:path w="1294" h="8696" extrusionOk="0">
                <a:moveTo>
                  <a:pt x="654" y="0"/>
                </a:moveTo>
                <a:lnTo>
                  <a:pt x="493" y="13"/>
                </a:lnTo>
                <a:lnTo>
                  <a:pt x="259" y="99"/>
                </a:lnTo>
                <a:lnTo>
                  <a:pt x="161" y="185"/>
                </a:lnTo>
                <a:lnTo>
                  <a:pt x="87" y="271"/>
                </a:lnTo>
                <a:lnTo>
                  <a:pt x="13" y="505"/>
                </a:lnTo>
                <a:lnTo>
                  <a:pt x="1" y="628"/>
                </a:lnTo>
                <a:lnTo>
                  <a:pt x="13" y="764"/>
                </a:lnTo>
                <a:lnTo>
                  <a:pt x="87" y="985"/>
                </a:lnTo>
                <a:lnTo>
                  <a:pt x="161" y="1072"/>
                </a:lnTo>
                <a:lnTo>
                  <a:pt x="259" y="1158"/>
                </a:lnTo>
                <a:lnTo>
                  <a:pt x="493" y="1244"/>
                </a:lnTo>
                <a:lnTo>
                  <a:pt x="801" y="1244"/>
                </a:lnTo>
                <a:lnTo>
                  <a:pt x="1048" y="1158"/>
                </a:lnTo>
                <a:lnTo>
                  <a:pt x="1134" y="1072"/>
                </a:lnTo>
                <a:lnTo>
                  <a:pt x="1208" y="985"/>
                </a:lnTo>
                <a:lnTo>
                  <a:pt x="1294" y="764"/>
                </a:lnTo>
                <a:lnTo>
                  <a:pt x="1294" y="628"/>
                </a:lnTo>
                <a:lnTo>
                  <a:pt x="1294" y="505"/>
                </a:lnTo>
                <a:lnTo>
                  <a:pt x="1208" y="271"/>
                </a:lnTo>
                <a:lnTo>
                  <a:pt x="1134" y="185"/>
                </a:lnTo>
                <a:lnTo>
                  <a:pt x="1048" y="99"/>
                </a:lnTo>
                <a:lnTo>
                  <a:pt x="801" y="13"/>
                </a:lnTo>
                <a:lnTo>
                  <a:pt x="654" y="0"/>
                </a:lnTo>
                <a:close/>
                <a:moveTo>
                  <a:pt x="99" y="2316"/>
                </a:moveTo>
                <a:lnTo>
                  <a:pt x="99" y="8695"/>
                </a:lnTo>
                <a:lnTo>
                  <a:pt x="1183" y="8695"/>
                </a:lnTo>
                <a:lnTo>
                  <a:pt x="1183" y="2316"/>
                </a:lnTo>
                <a:close/>
              </a:path>
            </a:pathLst>
          </a:custGeom>
          <a:solidFill>
            <a:srgbClr val="3737C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8" name="Google Shape;1638;g2552a88f8a7_23_881"/>
          <p:cNvSpPr/>
          <p:nvPr/>
        </p:nvSpPr>
        <p:spPr>
          <a:xfrm>
            <a:off x="6481644" y="5229195"/>
            <a:ext cx="721186" cy="720754"/>
          </a:xfrm>
          <a:custGeom>
            <a:avLst/>
            <a:gdLst/>
            <a:ahLst/>
            <a:cxnLst/>
            <a:rect l="l" t="t" r="r" b="b"/>
            <a:pathLst>
              <a:path w="20026" h="20014" extrusionOk="0">
                <a:moveTo>
                  <a:pt x="9828" y="1"/>
                </a:moveTo>
                <a:lnTo>
                  <a:pt x="8843" y="62"/>
                </a:lnTo>
                <a:lnTo>
                  <a:pt x="7833" y="235"/>
                </a:lnTo>
                <a:lnTo>
                  <a:pt x="7340" y="358"/>
                </a:lnTo>
                <a:lnTo>
                  <a:pt x="6848" y="506"/>
                </a:lnTo>
                <a:lnTo>
                  <a:pt x="5899" y="875"/>
                </a:lnTo>
                <a:lnTo>
                  <a:pt x="5013" y="1331"/>
                </a:lnTo>
                <a:lnTo>
                  <a:pt x="4187" y="1860"/>
                </a:lnTo>
                <a:lnTo>
                  <a:pt x="3424" y="2476"/>
                </a:lnTo>
                <a:lnTo>
                  <a:pt x="2722" y="3141"/>
                </a:lnTo>
                <a:lnTo>
                  <a:pt x="2094" y="3880"/>
                </a:lnTo>
                <a:lnTo>
                  <a:pt x="1552" y="4668"/>
                </a:lnTo>
                <a:lnTo>
                  <a:pt x="1071" y="5506"/>
                </a:lnTo>
                <a:lnTo>
                  <a:pt x="677" y="6380"/>
                </a:lnTo>
                <a:lnTo>
                  <a:pt x="369" y="7291"/>
                </a:lnTo>
                <a:lnTo>
                  <a:pt x="160" y="8240"/>
                </a:lnTo>
                <a:lnTo>
                  <a:pt x="37" y="9200"/>
                </a:lnTo>
                <a:lnTo>
                  <a:pt x="0" y="10186"/>
                </a:lnTo>
                <a:lnTo>
                  <a:pt x="74" y="11183"/>
                </a:lnTo>
                <a:lnTo>
                  <a:pt x="234" y="12181"/>
                </a:lnTo>
                <a:lnTo>
                  <a:pt x="369" y="12686"/>
                </a:lnTo>
                <a:lnTo>
                  <a:pt x="517" y="13178"/>
                </a:lnTo>
                <a:lnTo>
                  <a:pt x="887" y="14114"/>
                </a:lnTo>
                <a:lnTo>
                  <a:pt x="1342" y="15013"/>
                </a:lnTo>
                <a:lnTo>
                  <a:pt x="1872" y="15839"/>
                </a:lnTo>
                <a:lnTo>
                  <a:pt x="2475" y="16602"/>
                </a:lnTo>
                <a:lnTo>
                  <a:pt x="3153" y="17292"/>
                </a:lnTo>
                <a:lnTo>
                  <a:pt x="3879" y="17920"/>
                </a:lnTo>
                <a:lnTo>
                  <a:pt x="4668" y="18474"/>
                </a:lnTo>
                <a:lnTo>
                  <a:pt x="5505" y="18942"/>
                </a:lnTo>
                <a:lnTo>
                  <a:pt x="6380" y="19336"/>
                </a:lnTo>
                <a:lnTo>
                  <a:pt x="7291" y="19644"/>
                </a:lnTo>
                <a:lnTo>
                  <a:pt x="8239" y="19866"/>
                </a:lnTo>
                <a:lnTo>
                  <a:pt x="9212" y="19989"/>
                </a:lnTo>
                <a:lnTo>
                  <a:pt x="10185" y="20014"/>
                </a:lnTo>
                <a:lnTo>
                  <a:pt x="11183" y="19952"/>
                </a:lnTo>
                <a:lnTo>
                  <a:pt x="12180" y="19780"/>
                </a:lnTo>
                <a:lnTo>
                  <a:pt x="12685" y="19644"/>
                </a:lnTo>
                <a:lnTo>
                  <a:pt x="13178" y="19509"/>
                </a:lnTo>
                <a:lnTo>
                  <a:pt x="14126" y="19139"/>
                </a:lnTo>
                <a:lnTo>
                  <a:pt x="15013" y="18683"/>
                </a:lnTo>
                <a:lnTo>
                  <a:pt x="15838" y="18142"/>
                </a:lnTo>
                <a:lnTo>
                  <a:pt x="16602" y="17538"/>
                </a:lnTo>
                <a:lnTo>
                  <a:pt x="17304" y="16873"/>
                </a:lnTo>
                <a:lnTo>
                  <a:pt x="17932" y="16134"/>
                </a:lnTo>
                <a:lnTo>
                  <a:pt x="18474" y="15346"/>
                </a:lnTo>
                <a:lnTo>
                  <a:pt x="18954" y="14508"/>
                </a:lnTo>
                <a:lnTo>
                  <a:pt x="19348" y="13634"/>
                </a:lnTo>
                <a:lnTo>
                  <a:pt x="19644" y="12723"/>
                </a:lnTo>
                <a:lnTo>
                  <a:pt x="19865" y="11774"/>
                </a:lnTo>
                <a:lnTo>
                  <a:pt x="19988" y="10814"/>
                </a:lnTo>
                <a:lnTo>
                  <a:pt x="20025" y="9829"/>
                </a:lnTo>
                <a:lnTo>
                  <a:pt x="19952" y="8831"/>
                </a:lnTo>
                <a:lnTo>
                  <a:pt x="19779" y="7833"/>
                </a:lnTo>
                <a:lnTo>
                  <a:pt x="19656" y="7328"/>
                </a:lnTo>
                <a:lnTo>
                  <a:pt x="19508" y="6836"/>
                </a:lnTo>
                <a:lnTo>
                  <a:pt x="19139" y="5888"/>
                </a:lnTo>
                <a:lnTo>
                  <a:pt x="18683" y="5001"/>
                </a:lnTo>
                <a:lnTo>
                  <a:pt x="18153" y="4176"/>
                </a:lnTo>
                <a:lnTo>
                  <a:pt x="17550" y="3412"/>
                </a:lnTo>
                <a:lnTo>
                  <a:pt x="16873" y="2722"/>
                </a:lnTo>
                <a:lnTo>
                  <a:pt x="16146" y="2094"/>
                </a:lnTo>
                <a:lnTo>
                  <a:pt x="15358" y="1540"/>
                </a:lnTo>
                <a:lnTo>
                  <a:pt x="14520" y="1072"/>
                </a:lnTo>
                <a:lnTo>
                  <a:pt x="13646" y="678"/>
                </a:lnTo>
                <a:lnTo>
                  <a:pt x="12722" y="370"/>
                </a:lnTo>
                <a:lnTo>
                  <a:pt x="11786" y="148"/>
                </a:lnTo>
                <a:lnTo>
                  <a:pt x="10813" y="25"/>
                </a:lnTo>
                <a:lnTo>
                  <a:pt x="9828" y="1"/>
                </a:lnTo>
                <a:close/>
              </a:path>
            </a:pathLst>
          </a:custGeom>
          <a:solidFill>
            <a:srgbClr val="F9F9F9"/>
          </a:solidFill>
          <a:ln w="369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9" name="Google Shape;1639;g2552a88f8a7_23_881"/>
          <p:cNvSpPr/>
          <p:nvPr/>
        </p:nvSpPr>
        <p:spPr>
          <a:xfrm>
            <a:off x="6613344" y="5399970"/>
            <a:ext cx="113151" cy="379248"/>
          </a:xfrm>
          <a:custGeom>
            <a:avLst/>
            <a:gdLst/>
            <a:ahLst/>
            <a:cxnLst/>
            <a:rect l="l" t="t" r="r" b="b"/>
            <a:pathLst>
              <a:path w="3142" h="10531" extrusionOk="0">
                <a:moveTo>
                  <a:pt x="1" y="0"/>
                </a:moveTo>
                <a:lnTo>
                  <a:pt x="1" y="10530"/>
                </a:lnTo>
                <a:lnTo>
                  <a:pt x="3141" y="10530"/>
                </a:lnTo>
                <a:lnTo>
                  <a:pt x="3141" y="0"/>
                </a:lnTo>
                <a:close/>
              </a:path>
            </a:pathLst>
          </a:custGeom>
          <a:solidFill>
            <a:srgbClr val="44AA00"/>
          </a:solidFill>
          <a:ln w="8000" cap="rnd" cmpd="sng">
            <a:solidFill>
              <a:srgbClr val="F9F9F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0" name="Google Shape;1640;g2552a88f8a7_23_881"/>
          <p:cNvSpPr/>
          <p:nvPr/>
        </p:nvSpPr>
        <p:spPr>
          <a:xfrm>
            <a:off x="6725994" y="5530807"/>
            <a:ext cx="117581" cy="248414"/>
          </a:xfrm>
          <a:custGeom>
            <a:avLst/>
            <a:gdLst/>
            <a:ahLst/>
            <a:cxnLst/>
            <a:rect l="l" t="t" r="r" b="b"/>
            <a:pathLst>
              <a:path w="3265" h="6898" extrusionOk="0">
                <a:moveTo>
                  <a:pt x="1" y="0"/>
                </a:moveTo>
                <a:lnTo>
                  <a:pt x="1" y="6897"/>
                </a:lnTo>
                <a:lnTo>
                  <a:pt x="3265" y="6897"/>
                </a:lnTo>
                <a:lnTo>
                  <a:pt x="3265" y="0"/>
                </a:lnTo>
                <a:close/>
              </a:path>
            </a:pathLst>
          </a:custGeom>
          <a:solidFill>
            <a:srgbClr val="FFD42A"/>
          </a:solidFill>
          <a:ln w="8000" cap="rnd" cmpd="sng">
            <a:solidFill>
              <a:srgbClr val="F9F9F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1" name="Google Shape;1641;g2552a88f8a7_23_881"/>
          <p:cNvSpPr/>
          <p:nvPr/>
        </p:nvSpPr>
        <p:spPr>
          <a:xfrm>
            <a:off x="6843109" y="5596423"/>
            <a:ext cx="113115" cy="182799"/>
          </a:xfrm>
          <a:custGeom>
            <a:avLst/>
            <a:gdLst/>
            <a:ahLst/>
            <a:cxnLst/>
            <a:rect l="l" t="t" r="r" b="b"/>
            <a:pathLst>
              <a:path w="3141" h="5076" extrusionOk="0">
                <a:moveTo>
                  <a:pt x="0" y="1"/>
                </a:moveTo>
                <a:lnTo>
                  <a:pt x="0" y="5075"/>
                </a:lnTo>
                <a:lnTo>
                  <a:pt x="3141" y="5075"/>
                </a:lnTo>
                <a:lnTo>
                  <a:pt x="3141" y="1"/>
                </a:lnTo>
                <a:close/>
              </a:path>
            </a:pathLst>
          </a:custGeom>
          <a:solidFill>
            <a:srgbClr val="D35F5F"/>
          </a:solidFill>
          <a:ln w="8000" cap="rnd" cmpd="sng">
            <a:solidFill>
              <a:srgbClr val="F9F9F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2" name="Google Shape;1642;g2552a88f8a7_23_881"/>
          <p:cNvSpPr/>
          <p:nvPr/>
        </p:nvSpPr>
        <p:spPr>
          <a:xfrm>
            <a:off x="6957524" y="5461157"/>
            <a:ext cx="113583" cy="318062"/>
          </a:xfrm>
          <a:custGeom>
            <a:avLst/>
            <a:gdLst/>
            <a:ahLst/>
            <a:cxnLst/>
            <a:rect l="l" t="t" r="r" b="b"/>
            <a:pathLst>
              <a:path w="3154" h="8832" extrusionOk="0">
                <a:moveTo>
                  <a:pt x="1" y="1"/>
                </a:moveTo>
                <a:lnTo>
                  <a:pt x="1" y="8831"/>
                </a:lnTo>
                <a:lnTo>
                  <a:pt x="3154" y="8831"/>
                </a:lnTo>
                <a:lnTo>
                  <a:pt x="3154" y="1"/>
                </a:lnTo>
                <a:close/>
              </a:path>
            </a:pathLst>
          </a:custGeom>
          <a:solidFill>
            <a:srgbClr val="AAD400"/>
          </a:solidFill>
          <a:ln w="8000" cap="rnd" cmpd="sng">
            <a:solidFill>
              <a:srgbClr val="F9F9F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3" name="Google Shape;1643;g2552a88f8a7_23_881"/>
          <p:cNvSpPr/>
          <p:nvPr/>
        </p:nvSpPr>
        <p:spPr>
          <a:xfrm>
            <a:off x="7556750" y="5219436"/>
            <a:ext cx="851588" cy="851588"/>
          </a:xfrm>
          <a:custGeom>
            <a:avLst/>
            <a:gdLst/>
            <a:ahLst/>
            <a:cxnLst/>
            <a:rect l="l" t="t" r="r" b="b"/>
            <a:pathLst>
              <a:path w="23647" h="23647" extrusionOk="0">
                <a:moveTo>
                  <a:pt x="11614" y="1"/>
                </a:moveTo>
                <a:lnTo>
                  <a:pt x="10432" y="87"/>
                </a:lnTo>
                <a:lnTo>
                  <a:pt x="9250" y="284"/>
                </a:lnTo>
                <a:lnTo>
                  <a:pt x="8671" y="444"/>
                </a:lnTo>
                <a:lnTo>
                  <a:pt x="8080" y="616"/>
                </a:lnTo>
                <a:lnTo>
                  <a:pt x="6959" y="1048"/>
                </a:lnTo>
                <a:lnTo>
                  <a:pt x="5912" y="1577"/>
                </a:lnTo>
                <a:lnTo>
                  <a:pt x="4939" y="2217"/>
                </a:lnTo>
                <a:lnTo>
                  <a:pt x="4040" y="2932"/>
                </a:lnTo>
                <a:lnTo>
                  <a:pt x="3215" y="3720"/>
                </a:lnTo>
                <a:lnTo>
                  <a:pt x="2476" y="4594"/>
                </a:lnTo>
                <a:lnTo>
                  <a:pt x="1823" y="5518"/>
                </a:lnTo>
                <a:lnTo>
                  <a:pt x="1269" y="6503"/>
                </a:lnTo>
                <a:lnTo>
                  <a:pt x="801" y="7538"/>
                </a:lnTo>
                <a:lnTo>
                  <a:pt x="444" y="8622"/>
                </a:lnTo>
                <a:lnTo>
                  <a:pt x="185" y="9730"/>
                </a:lnTo>
                <a:lnTo>
                  <a:pt x="37" y="10875"/>
                </a:lnTo>
                <a:lnTo>
                  <a:pt x="0" y="12045"/>
                </a:lnTo>
                <a:lnTo>
                  <a:pt x="74" y="13215"/>
                </a:lnTo>
                <a:lnTo>
                  <a:pt x="284" y="14398"/>
                </a:lnTo>
                <a:lnTo>
                  <a:pt x="431" y="14989"/>
                </a:lnTo>
                <a:lnTo>
                  <a:pt x="604" y="15568"/>
                </a:lnTo>
                <a:lnTo>
                  <a:pt x="1047" y="16688"/>
                </a:lnTo>
                <a:lnTo>
                  <a:pt x="1577" y="17735"/>
                </a:lnTo>
                <a:lnTo>
                  <a:pt x="2205" y="18708"/>
                </a:lnTo>
                <a:lnTo>
                  <a:pt x="2919" y="19620"/>
                </a:lnTo>
                <a:lnTo>
                  <a:pt x="3720" y="20432"/>
                </a:lnTo>
                <a:lnTo>
                  <a:pt x="4582" y="21171"/>
                </a:lnTo>
                <a:lnTo>
                  <a:pt x="5518" y="21824"/>
                </a:lnTo>
                <a:lnTo>
                  <a:pt x="6503" y="22391"/>
                </a:lnTo>
                <a:lnTo>
                  <a:pt x="7538" y="22846"/>
                </a:lnTo>
                <a:lnTo>
                  <a:pt x="8621" y="23216"/>
                </a:lnTo>
                <a:lnTo>
                  <a:pt x="9730" y="23462"/>
                </a:lnTo>
                <a:lnTo>
                  <a:pt x="10875" y="23622"/>
                </a:lnTo>
                <a:lnTo>
                  <a:pt x="12033" y="23647"/>
                </a:lnTo>
                <a:lnTo>
                  <a:pt x="13215" y="23573"/>
                </a:lnTo>
                <a:lnTo>
                  <a:pt x="14385" y="23376"/>
                </a:lnTo>
                <a:lnTo>
                  <a:pt x="14976" y="23216"/>
                </a:lnTo>
                <a:lnTo>
                  <a:pt x="15567" y="23043"/>
                </a:lnTo>
                <a:lnTo>
                  <a:pt x="16676" y="22612"/>
                </a:lnTo>
                <a:lnTo>
                  <a:pt x="17735" y="22070"/>
                </a:lnTo>
                <a:lnTo>
                  <a:pt x="18708" y="21442"/>
                </a:lnTo>
                <a:lnTo>
                  <a:pt x="19607" y="20728"/>
                </a:lnTo>
                <a:lnTo>
                  <a:pt x="20432" y="19940"/>
                </a:lnTo>
                <a:lnTo>
                  <a:pt x="21171" y="19065"/>
                </a:lnTo>
                <a:lnTo>
                  <a:pt x="21824" y="18142"/>
                </a:lnTo>
                <a:lnTo>
                  <a:pt x="22378" y="17156"/>
                </a:lnTo>
                <a:lnTo>
                  <a:pt x="22846" y="16110"/>
                </a:lnTo>
                <a:lnTo>
                  <a:pt x="23203" y="15038"/>
                </a:lnTo>
                <a:lnTo>
                  <a:pt x="23462" y="13917"/>
                </a:lnTo>
                <a:lnTo>
                  <a:pt x="23610" y="12784"/>
                </a:lnTo>
                <a:lnTo>
                  <a:pt x="23647" y="11614"/>
                </a:lnTo>
                <a:lnTo>
                  <a:pt x="23573" y="10444"/>
                </a:lnTo>
                <a:lnTo>
                  <a:pt x="23363" y="9262"/>
                </a:lnTo>
                <a:lnTo>
                  <a:pt x="23216" y="8671"/>
                </a:lnTo>
                <a:lnTo>
                  <a:pt x="23043" y="8080"/>
                </a:lnTo>
                <a:lnTo>
                  <a:pt x="22600" y="6971"/>
                </a:lnTo>
                <a:lnTo>
                  <a:pt x="22070" y="5925"/>
                </a:lnTo>
                <a:lnTo>
                  <a:pt x="21442" y="4939"/>
                </a:lnTo>
                <a:lnTo>
                  <a:pt x="20728" y="4040"/>
                </a:lnTo>
                <a:lnTo>
                  <a:pt x="19927" y="3215"/>
                </a:lnTo>
                <a:lnTo>
                  <a:pt x="19065" y="2476"/>
                </a:lnTo>
                <a:lnTo>
                  <a:pt x="18129" y="1823"/>
                </a:lnTo>
                <a:lnTo>
                  <a:pt x="17144" y="1269"/>
                </a:lnTo>
                <a:lnTo>
                  <a:pt x="16109" y="814"/>
                </a:lnTo>
                <a:lnTo>
                  <a:pt x="15026" y="444"/>
                </a:lnTo>
                <a:lnTo>
                  <a:pt x="13917" y="185"/>
                </a:lnTo>
                <a:lnTo>
                  <a:pt x="12772" y="38"/>
                </a:lnTo>
                <a:lnTo>
                  <a:pt x="1161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4" name="Google Shape;1644;g2552a88f8a7_23_881"/>
          <p:cNvSpPr/>
          <p:nvPr/>
        </p:nvSpPr>
        <p:spPr>
          <a:xfrm>
            <a:off x="7763862" y="5402167"/>
            <a:ext cx="455558" cy="486133"/>
          </a:xfrm>
          <a:custGeom>
            <a:avLst/>
            <a:gdLst/>
            <a:ahLst/>
            <a:cxnLst/>
            <a:rect l="l" t="t" r="r" b="b"/>
            <a:pathLst>
              <a:path w="12650" h="13499" extrusionOk="0">
                <a:moveTo>
                  <a:pt x="6319" y="3412"/>
                </a:moveTo>
                <a:lnTo>
                  <a:pt x="8006" y="8474"/>
                </a:lnTo>
                <a:lnTo>
                  <a:pt x="4632" y="8474"/>
                </a:lnTo>
                <a:lnTo>
                  <a:pt x="6319" y="3412"/>
                </a:lnTo>
                <a:close/>
                <a:moveTo>
                  <a:pt x="5026" y="1"/>
                </a:moveTo>
                <a:lnTo>
                  <a:pt x="1" y="13499"/>
                </a:lnTo>
                <a:lnTo>
                  <a:pt x="2957" y="13499"/>
                </a:lnTo>
                <a:lnTo>
                  <a:pt x="3880" y="10715"/>
                </a:lnTo>
                <a:lnTo>
                  <a:pt x="8757" y="10715"/>
                </a:lnTo>
                <a:lnTo>
                  <a:pt x="9693" y="13499"/>
                </a:lnTo>
                <a:lnTo>
                  <a:pt x="12649" y="13499"/>
                </a:lnTo>
                <a:lnTo>
                  <a:pt x="760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5" name="Google Shape;1645;g2552a88f8a7_23_881"/>
          <p:cNvSpPr/>
          <p:nvPr/>
        </p:nvSpPr>
        <p:spPr>
          <a:xfrm>
            <a:off x="6105520" y="4611819"/>
            <a:ext cx="721186" cy="721186"/>
          </a:xfrm>
          <a:custGeom>
            <a:avLst/>
            <a:gdLst/>
            <a:ahLst/>
            <a:cxnLst/>
            <a:rect l="l" t="t" r="r" b="b"/>
            <a:pathLst>
              <a:path w="20026" h="20026" extrusionOk="0">
                <a:moveTo>
                  <a:pt x="9841" y="0"/>
                </a:moveTo>
                <a:lnTo>
                  <a:pt x="8843" y="74"/>
                </a:lnTo>
                <a:lnTo>
                  <a:pt x="7845" y="247"/>
                </a:lnTo>
                <a:lnTo>
                  <a:pt x="7340" y="370"/>
                </a:lnTo>
                <a:lnTo>
                  <a:pt x="6848" y="517"/>
                </a:lnTo>
                <a:lnTo>
                  <a:pt x="5899" y="887"/>
                </a:lnTo>
                <a:lnTo>
                  <a:pt x="5013" y="1343"/>
                </a:lnTo>
                <a:lnTo>
                  <a:pt x="4188" y="1872"/>
                </a:lnTo>
                <a:lnTo>
                  <a:pt x="3424" y="2476"/>
                </a:lnTo>
                <a:lnTo>
                  <a:pt x="2722" y="3153"/>
                </a:lnTo>
                <a:lnTo>
                  <a:pt x="2106" y="3892"/>
                </a:lnTo>
                <a:lnTo>
                  <a:pt x="1552" y="4668"/>
                </a:lnTo>
                <a:lnTo>
                  <a:pt x="1072" y="5505"/>
                </a:lnTo>
                <a:lnTo>
                  <a:pt x="690" y="6392"/>
                </a:lnTo>
                <a:lnTo>
                  <a:pt x="382" y="7303"/>
                </a:lnTo>
                <a:lnTo>
                  <a:pt x="160" y="8239"/>
                </a:lnTo>
                <a:lnTo>
                  <a:pt x="37" y="9212"/>
                </a:lnTo>
                <a:lnTo>
                  <a:pt x="0" y="10198"/>
                </a:lnTo>
                <a:lnTo>
                  <a:pt x="74" y="11195"/>
                </a:lnTo>
                <a:lnTo>
                  <a:pt x="247" y="12193"/>
                </a:lnTo>
                <a:lnTo>
                  <a:pt x="370" y="12685"/>
                </a:lnTo>
                <a:lnTo>
                  <a:pt x="518" y="13190"/>
                </a:lnTo>
                <a:lnTo>
                  <a:pt x="887" y="14126"/>
                </a:lnTo>
                <a:lnTo>
                  <a:pt x="1343" y="15013"/>
                </a:lnTo>
                <a:lnTo>
                  <a:pt x="1872" y="15850"/>
                </a:lnTo>
                <a:lnTo>
                  <a:pt x="2476" y="16614"/>
                </a:lnTo>
                <a:lnTo>
                  <a:pt x="3153" y="17304"/>
                </a:lnTo>
                <a:lnTo>
                  <a:pt x="3892" y="17932"/>
                </a:lnTo>
                <a:lnTo>
                  <a:pt x="4680" y="18486"/>
                </a:lnTo>
                <a:lnTo>
                  <a:pt x="5505" y="18954"/>
                </a:lnTo>
                <a:lnTo>
                  <a:pt x="6392" y="19348"/>
                </a:lnTo>
                <a:lnTo>
                  <a:pt x="7303" y="19656"/>
                </a:lnTo>
                <a:lnTo>
                  <a:pt x="8239" y="19865"/>
                </a:lnTo>
                <a:lnTo>
                  <a:pt x="9212" y="20001"/>
                </a:lnTo>
                <a:lnTo>
                  <a:pt x="10198" y="20025"/>
                </a:lnTo>
                <a:lnTo>
                  <a:pt x="11195" y="19964"/>
                </a:lnTo>
                <a:lnTo>
                  <a:pt x="12193" y="19791"/>
                </a:lnTo>
                <a:lnTo>
                  <a:pt x="12685" y="19656"/>
                </a:lnTo>
                <a:lnTo>
                  <a:pt x="13190" y="19508"/>
                </a:lnTo>
                <a:lnTo>
                  <a:pt x="14126" y="19139"/>
                </a:lnTo>
                <a:lnTo>
                  <a:pt x="15013" y="18695"/>
                </a:lnTo>
                <a:lnTo>
                  <a:pt x="15851" y="18154"/>
                </a:lnTo>
                <a:lnTo>
                  <a:pt x="16614" y="17550"/>
                </a:lnTo>
                <a:lnTo>
                  <a:pt x="17304" y="16873"/>
                </a:lnTo>
                <a:lnTo>
                  <a:pt x="17932" y="16146"/>
                </a:lnTo>
                <a:lnTo>
                  <a:pt x="18486" y="15358"/>
                </a:lnTo>
                <a:lnTo>
                  <a:pt x="18954" y="14520"/>
                </a:lnTo>
                <a:lnTo>
                  <a:pt x="19348" y="13646"/>
                </a:lnTo>
                <a:lnTo>
                  <a:pt x="19656" y="12735"/>
                </a:lnTo>
                <a:lnTo>
                  <a:pt x="19866" y="11786"/>
                </a:lnTo>
                <a:lnTo>
                  <a:pt x="20001" y="10826"/>
                </a:lnTo>
                <a:lnTo>
                  <a:pt x="20026" y="9840"/>
                </a:lnTo>
                <a:lnTo>
                  <a:pt x="19964" y="8843"/>
                </a:lnTo>
                <a:lnTo>
                  <a:pt x="19792" y="7845"/>
                </a:lnTo>
                <a:lnTo>
                  <a:pt x="19656" y="7340"/>
                </a:lnTo>
                <a:lnTo>
                  <a:pt x="19508" y="6848"/>
                </a:lnTo>
                <a:lnTo>
                  <a:pt x="19139" y="5899"/>
                </a:lnTo>
                <a:lnTo>
                  <a:pt x="18696" y="5013"/>
                </a:lnTo>
                <a:lnTo>
                  <a:pt x="18154" y="4188"/>
                </a:lnTo>
                <a:lnTo>
                  <a:pt x="17550" y="3424"/>
                </a:lnTo>
                <a:lnTo>
                  <a:pt x="16885" y="2722"/>
                </a:lnTo>
                <a:lnTo>
                  <a:pt x="16146" y="2106"/>
                </a:lnTo>
                <a:lnTo>
                  <a:pt x="15358" y="1552"/>
                </a:lnTo>
                <a:lnTo>
                  <a:pt x="14521" y="1072"/>
                </a:lnTo>
                <a:lnTo>
                  <a:pt x="13646" y="690"/>
                </a:lnTo>
                <a:lnTo>
                  <a:pt x="12735" y="382"/>
                </a:lnTo>
                <a:lnTo>
                  <a:pt x="11786" y="160"/>
                </a:lnTo>
                <a:lnTo>
                  <a:pt x="10826" y="37"/>
                </a:lnTo>
                <a:lnTo>
                  <a:pt x="9841" y="0"/>
                </a:lnTo>
                <a:close/>
              </a:path>
            </a:pathLst>
          </a:custGeom>
          <a:solidFill>
            <a:srgbClr val="F9F9F9"/>
          </a:solidFill>
          <a:ln w="369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6" name="Google Shape;1646;g2552a88f8a7_23_881"/>
          <p:cNvSpPr/>
          <p:nvPr/>
        </p:nvSpPr>
        <p:spPr>
          <a:xfrm>
            <a:off x="6449232" y="4921389"/>
            <a:ext cx="204515" cy="210709"/>
          </a:xfrm>
          <a:custGeom>
            <a:avLst/>
            <a:gdLst/>
            <a:ahLst/>
            <a:cxnLst/>
            <a:rect l="l" t="t" r="r" b="b"/>
            <a:pathLst>
              <a:path w="5679" h="5851" extrusionOk="0">
                <a:moveTo>
                  <a:pt x="5383" y="1"/>
                </a:moveTo>
                <a:lnTo>
                  <a:pt x="5038" y="13"/>
                </a:lnTo>
                <a:lnTo>
                  <a:pt x="4632" y="148"/>
                </a:lnTo>
                <a:lnTo>
                  <a:pt x="4422" y="296"/>
                </a:lnTo>
                <a:lnTo>
                  <a:pt x="4336" y="382"/>
                </a:lnTo>
                <a:lnTo>
                  <a:pt x="3683" y="1171"/>
                </a:lnTo>
                <a:lnTo>
                  <a:pt x="2292" y="3116"/>
                </a:lnTo>
                <a:lnTo>
                  <a:pt x="1540" y="4286"/>
                </a:lnTo>
                <a:lnTo>
                  <a:pt x="1467" y="4373"/>
                </a:lnTo>
                <a:lnTo>
                  <a:pt x="1405" y="4397"/>
                </a:lnTo>
                <a:lnTo>
                  <a:pt x="1356" y="4373"/>
                </a:lnTo>
                <a:lnTo>
                  <a:pt x="1196" y="4040"/>
                </a:lnTo>
                <a:lnTo>
                  <a:pt x="1097" y="3757"/>
                </a:lnTo>
                <a:lnTo>
                  <a:pt x="1035" y="3597"/>
                </a:lnTo>
                <a:lnTo>
                  <a:pt x="875" y="3424"/>
                </a:lnTo>
                <a:lnTo>
                  <a:pt x="777" y="3412"/>
                </a:lnTo>
                <a:lnTo>
                  <a:pt x="592" y="3424"/>
                </a:lnTo>
                <a:lnTo>
                  <a:pt x="370" y="3535"/>
                </a:lnTo>
                <a:lnTo>
                  <a:pt x="198" y="3646"/>
                </a:lnTo>
                <a:lnTo>
                  <a:pt x="13" y="3855"/>
                </a:lnTo>
                <a:lnTo>
                  <a:pt x="1" y="3966"/>
                </a:lnTo>
                <a:lnTo>
                  <a:pt x="38" y="4286"/>
                </a:lnTo>
                <a:lnTo>
                  <a:pt x="272" y="5001"/>
                </a:lnTo>
                <a:lnTo>
                  <a:pt x="395" y="5346"/>
                </a:lnTo>
                <a:lnTo>
                  <a:pt x="617" y="5752"/>
                </a:lnTo>
                <a:lnTo>
                  <a:pt x="703" y="5814"/>
                </a:lnTo>
                <a:lnTo>
                  <a:pt x="826" y="5850"/>
                </a:lnTo>
                <a:lnTo>
                  <a:pt x="1159" y="5850"/>
                </a:lnTo>
                <a:lnTo>
                  <a:pt x="1343" y="5838"/>
                </a:lnTo>
                <a:lnTo>
                  <a:pt x="1590" y="5752"/>
                </a:lnTo>
                <a:lnTo>
                  <a:pt x="1664" y="5653"/>
                </a:lnTo>
                <a:lnTo>
                  <a:pt x="2563" y="4286"/>
                </a:lnTo>
                <a:lnTo>
                  <a:pt x="4484" y="1663"/>
                </a:lnTo>
                <a:lnTo>
                  <a:pt x="5506" y="407"/>
                </a:lnTo>
                <a:lnTo>
                  <a:pt x="5654" y="210"/>
                </a:lnTo>
                <a:lnTo>
                  <a:pt x="5679" y="111"/>
                </a:lnTo>
                <a:lnTo>
                  <a:pt x="5666" y="62"/>
                </a:lnTo>
                <a:lnTo>
                  <a:pt x="5617" y="37"/>
                </a:lnTo>
                <a:lnTo>
                  <a:pt x="5543"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7" name="Google Shape;1647;g2552a88f8a7_23_881"/>
          <p:cNvSpPr/>
          <p:nvPr/>
        </p:nvSpPr>
        <p:spPr>
          <a:xfrm>
            <a:off x="6216837" y="4746652"/>
            <a:ext cx="229328" cy="268797"/>
          </a:xfrm>
          <a:custGeom>
            <a:avLst/>
            <a:gdLst/>
            <a:ahLst/>
            <a:cxnLst/>
            <a:rect l="l" t="t" r="r" b="b"/>
            <a:pathLst>
              <a:path w="6368" h="7464" extrusionOk="0">
                <a:moveTo>
                  <a:pt x="5407" y="0"/>
                </a:moveTo>
                <a:lnTo>
                  <a:pt x="5346" y="49"/>
                </a:lnTo>
                <a:lnTo>
                  <a:pt x="4742" y="604"/>
                </a:lnTo>
                <a:lnTo>
                  <a:pt x="3560" y="1786"/>
                </a:lnTo>
                <a:lnTo>
                  <a:pt x="2981" y="2426"/>
                </a:lnTo>
                <a:lnTo>
                  <a:pt x="2624" y="1971"/>
                </a:lnTo>
                <a:lnTo>
                  <a:pt x="1996" y="1022"/>
                </a:lnTo>
                <a:lnTo>
                  <a:pt x="1725" y="542"/>
                </a:lnTo>
                <a:lnTo>
                  <a:pt x="1688" y="493"/>
                </a:lnTo>
                <a:lnTo>
                  <a:pt x="1540" y="419"/>
                </a:lnTo>
                <a:lnTo>
                  <a:pt x="1441" y="419"/>
                </a:lnTo>
                <a:lnTo>
                  <a:pt x="1404" y="431"/>
                </a:lnTo>
                <a:lnTo>
                  <a:pt x="1306" y="554"/>
                </a:lnTo>
                <a:lnTo>
                  <a:pt x="1244" y="665"/>
                </a:lnTo>
                <a:lnTo>
                  <a:pt x="1207" y="776"/>
                </a:lnTo>
                <a:lnTo>
                  <a:pt x="1183" y="862"/>
                </a:lnTo>
                <a:lnTo>
                  <a:pt x="1072" y="764"/>
                </a:lnTo>
                <a:lnTo>
                  <a:pt x="887" y="678"/>
                </a:lnTo>
                <a:lnTo>
                  <a:pt x="826" y="665"/>
                </a:lnTo>
                <a:lnTo>
                  <a:pt x="776" y="678"/>
                </a:lnTo>
                <a:lnTo>
                  <a:pt x="678" y="751"/>
                </a:lnTo>
                <a:lnTo>
                  <a:pt x="641" y="825"/>
                </a:lnTo>
                <a:lnTo>
                  <a:pt x="542" y="1047"/>
                </a:lnTo>
                <a:lnTo>
                  <a:pt x="518" y="1195"/>
                </a:lnTo>
                <a:lnTo>
                  <a:pt x="542" y="1355"/>
                </a:lnTo>
                <a:lnTo>
                  <a:pt x="629" y="1626"/>
                </a:lnTo>
                <a:lnTo>
                  <a:pt x="875" y="2279"/>
                </a:lnTo>
                <a:lnTo>
                  <a:pt x="1429" y="3399"/>
                </a:lnTo>
                <a:lnTo>
                  <a:pt x="1725" y="3880"/>
                </a:lnTo>
                <a:lnTo>
                  <a:pt x="1257" y="4397"/>
                </a:lnTo>
                <a:lnTo>
                  <a:pt x="444" y="5357"/>
                </a:lnTo>
                <a:lnTo>
                  <a:pt x="111" y="5789"/>
                </a:lnTo>
                <a:lnTo>
                  <a:pt x="13" y="5936"/>
                </a:lnTo>
                <a:lnTo>
                  <a:pt x="1" y="6047"/>
                </a:lnTo>
                <a:lnTo>
                  <a:pt x="13" y="6170"/>
                </a:lnTo>
                <a:lnTo>
                  <a:pt x="87" y="6281"/>
                </a:lnTo>
                <a:lnTo>
                  <a:pt x="124" y="6343"/>
                </a:lnTo>
                <a:lnTo>
                  <a:pt x="173" y="6367"/>
                </a:lnTo>
                <a:lnTo>
                  <a:pt x="50" y="6577"/>
                </a:lnTo>
                <a:lnTo>
                  <a:pt x="25" y="6725"/>
                </a:lnTo>
                <a:lnTo>
                  <a:pt x="50" y="6823"/>
                </a:lnTo>
                <a:lnTo>
                  <a:pt x="198" y="6983"/>
                </a:lnTo>
                <a:lnTo>
                  <a:pt x="271" y="7045"/>
                </a:lnTo>
                <a:lnTo>
                  <a:pt x="407" y="7119"/>
                </a:lnTo>
                <a:lnTo>
                  <a:pt x="469" y="7131"/>
                </a:lnTo>
                <a:lnTo>
                  <a:pt x="555" y="7119"/>
                </a:lnTo>
                <a:lnTo>
                  <a:pt x="653" y="7069"/>
                </a:lnTo>
                <a:lnTo>
                  <a:pt x="678" y="7143"/>
                </a:lnTo>
                <a:lnTo>
                  <a:pt x="739" y="7279"/>
                </a:lnTo>
                <a:lnTo>
                  <a:pt x="789" y="7365"/>
                </a:lnTo>
                <a:lnTo>
                  <a:pt x="875" y="7451"/>
                </a:lnTo>
                <a:lnTo>
                  <a:pt x="924" y="7463"/>
                </a:lnTo>
                <a:lnTo>
                  <a:pt x="973" y="7451"/>
                </a:lnTo>
                <a:lnTo>
                  <a:pt x="1072" y="7390"/>
                </a:lnTo>
                <a:lnTo>
                  <a:pt x="1109" y="7328"/>
                </a:lnTo>
                <a:lnTo>
                  <a:pt x="1355" y="6971"/>
                </a:lnTo>
                <a:lnTo>
                  <a:pt x="2143" y="5998"/>
                </a:lnTo>
                <a:lnTo>
                  <a:pt x="2673" y="5382"/>
                </a:lnTo>
                <a:lnTo>
                  <a:pt x="2969" y="5825"/>
                </a:lnTo>
                <a:lnTo>
                  <a:pt x="3486" y="6540"/>
                </a:lnTo>
                <a:lnTo>
                  <a:pt x="3708" y="6786"/>
                </a:lnTo>
                <a:lnTo>
                  <a:pt x="3843" y="6909"/>
                </a:lnTo>
                <a:lnTo>
                  <a:pt x="3954" y="6934"/>
                </a:lnTo>
                <a:lnTo>
                  <a:pt x="4089" y="6909"/>
                </a:lnTo>
                <a:lnTo>
                  <a:pt x="4262" y="6798"/>
                </a:lnTo>
                <a:lnTo>
                  <a:pt x="4336" y="6737"/>
                </a:lnTo>
                <a:lnTo>
                  <a:pt x="4373" y="6651"/>
                </a:lnTo>
                <a:lnTo>
                  <a:pt x="4446" y="6700"/>
                </a:lnTo>
                <a:lnTo>
                  <a:pt x="4607" y="6761"/>
                </a:lnTo>
                <a:lnTo>
                  <a:pt x="4705" y="6774"/>
                </a:lnTo>
                <a:lnTo>
                  <a:pt x="4779" y="6761"/>
                </a:lnTo>
                <a:lnTo>
                  <a:pt x="4914" y="6614"/>
                </a:lnTo>
                <a:lnTo>
                  <a:pt x="4976" y="6478"/>
                </a:lnTo>
                <a:lnTo>
                  <a:pt x="5038" y="6330"/>
                </a:lnTo>
                <a:lnTo>
                  <a:pt x="5050" y="6232"/>
                </a:lnTo>
                <a:lnTo>
                  <a:pt x="5222" y="6207"/>
                </a:lnTo>
                <a:lnTo>
                  <a:pt x="5333" y="6133"/>
                </a:lnTo>
                <a:lnTo>
                  <a:pt x="5407" y="6059"/>
                </a:lnTo>
                <a:lnTo>
                  <a:pt x="5481" y="5875"/>
                </a:lnTo>
                <a:lnTo>
                  <a:pt x="5481" y="5764"/>
                </a:lnTo>
                <a:lnTo>
                  <a:pt x="5469" y="5653"/>
                </a:lnTo>
                <a:lnTo>
                  <a:pt x="5395" y="5555"/>
                </a:lnTo>
                <a:lnTo>
                  <a:pt x="5038" y="5148"/>
                </a:lnTo>
                <a:lnTo>
                  <a:pt x="4311" y="4249"/>
                </a:lnTo>
                <a:lnTo>
                  <a:pt x="3942" y="3756"/>
                </a:lnTo>
                <a:lnTo>
                  <a:pt x="4520" y="3005"/>
                </a:lnTo>
                <a:lnTo>
                  <a:pt x="5690" y="1687"/>
                </a:lnTo>
                <a:lnTo>
                  <a:pt x="6282" y="1133"/>
                </a:lnTo>
                <a:lnTo>
                  <a:pt x="6355" y="1035"/>
                </a:lnTo>
                <a:lnTo>
                  <a:pt x="6368" y="850"/>
                </a:lnTo>
                <a:lnTo>
                  <a:pt x="6355" y="751"/>
                </a:lnTo>
                <a:lnTo>
                  <a:pt x="6294" y="690"/>
                </a:lnTo>
                <a:lnTo>
                  <a:pt x="6208" y="616"/>
                </a:lnTo>
                <a:lnTo>
                  <a:pt x="6072" y="554"/>
                </a:lnTo>
                <a:lnTo>
                  <a:pt x="6011" y="542"/>
                </a:lnTo>
                <a:lnTo>
                  <a:pt x="5887" y="542"/>
                </a:lnTo>
                <a:lnTo>
                  <a:pt x="5838" y="283"/>
                </a:lnTo>
                <a:lnTo>
                  <a:pt x="5752" y="148"/>
                </a:lnTo>
                <a:lnTo>
                  <a:pt x="5690" y="74"/>
                </a:lnTo>
                <a:lnTo>
                  <a:pt x="5555"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8" name="Google Shape;1648;g2552a88f8a7_23_881"/>
          <p:cNvSpPr/>
          <p:nvPr/>
        </p:nvSpPr>
        <p:spPr>
          <a:xfrm>
            <a:off x="5995067" y="4514222"/>
            <a:ext cx="435571" cy="919003"/>
          </a:xfrm>
          <a:custGeom>
            <a:avLst/>
            <a:gdLst/>
            <a:ahLst/>
            <a:cxnLst/>
            <a:rect l="l" t="t" r="r" b="b"/>
            <a:pathLst>
              <a:path w="12095" h="25519" fill="none" extrusionOk="0">
                <a:moveTo>
                  <a:pt x="10875" y="25519"/>
                </a:moveTo>
                <a:lnTo>
                  <a:pt x="10272" y="25420"/>
                </a:lnTo>
                <a:lnTo>
                  <a:pt x="9102" y="25125"/>
                </a:lnTo>
                <a:lnTo>
                  <a:pt x="7981" y="24718"/>
                </a:lnTo>
                <a:lnTo>
                  <a:pt x="6910" y="24226"/>
                </a:lnTo>
                <a:lnTo>
                  <a:pt x="5900" y="23635"/>
                </a:lnTo>
                <a:lnTo>
                  <a:pt x="4952" y="22969"/>
                </a:lnTo>
                <a:lnTo>
                  <a:pt x="4077" y="22218"/>
                </a:lnTo>
                <a:lnTo>
                  <a:pt x="3264" y="21393"/>
                </a:lnTo>
                <a:lnTo>
                  <a:pt x="2538" y="20494"/>
                </a:lnTo>
                <a:lnTo>
                  <a:pt x="1897" y="19533"/>
                </a:lnTo>
                <a:lnTo>
                  <a:pt x="1331" y="18524"/>
                </a:lnTo>
                <a:lnTo>
                  <a:pt x="863" y="17464"/>
                </a:lnTo>
                <a:lnTo>
                  <a:pt x="493" y="16356"/>
                </a:lnTo>
                <a:lnTo>
                  <a:pt x="222" y="15211"/>
                </a:lnTo>
                <a:lnTo>
                  <a:pt x="62" y="14028"/>
                </a:lnTo>
                <a:lnTo>
                  <a:pt x="1" y="12821"/>
                </a:lnTo>
                <a:lnTo>
                  <a:pt x="25" y="12206"/>
                </a:lnTo>
                <a:lnTo>
                  <a:pt x="62" y="11602"/>
                </a:lnTo>
                <a:lnTo>
                  <a:pt x="235" y="10407"/>
                </a:lnTo>
                <a:lnTo>
                  <a:pt x="506" y="9250"/>
                </a:lnTo>
                <a:lnTo>
                  <a:pt x="887" y="8129"/>
                </a:lnTo>
                <a:lnTo>
                  <a:pt x="1368" y="7058"/>
                </a:lnTo>
                <a:lnTo>
                  <a:pt x="1934" y="6048"/>
                </a:lnTo>
                <a:lnTo>
                  <a:pt x="2587" y="5099"/>
                </a:lnTo>
                <a:lnTo>
                  <a:pt x="3326" y="4213"/>
                </a:lnTo>
                <a:lnTo>
                  <a:pt x="4126" y="3388"/>
                </a:lnTo>
                <a:lnTo>
                  <a:pt x="5013" y="2649"/>
                </a:lnTo>
                <a:lnTo>
                  <a:pt x="5961" y="1984"/>
                </a:lnTo>
                <a:lnTo>
                  <a:pt x="6959" y="1405"/>
                </a:lnTo>
                <a:lnTo>
                  <a:pt x="8018" y="912"/>
                </a:lnTo>
                <a:lnTo>
                  <a:pt x="9139" y="518"/>
                </a:lnTo>
                <a:lnTo>
                  <a:pt x="10284" y="235"/>
                </a:lnTo>
                <a:lnTo>
                  <a:pt x="11479" y="50"/>
                </a:lnTo>
                <a:lnTo>
                  <a:pt x="12095" y="1"/>
                </a:lnTo>
              </a:path>
            </a:pathLst>
          </a:custGeom>
          <a:noFill/>
          <a:ln w="3480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9" name="Google Shape;1649;g2552a88f8a7_23_881"/>
          <p:cNvSpPr/>
          <p:nvPr/>
        </p:nvSpPr>
        <p:spPr>
          <a:xfrm>
            <a:off x="7670732" y="4052063"/>
            <a:ext cx="61689" cy="128673"/>
          </a:xfrm>
          <a:custGeom>
            <a:avLst/>
            <a:gdLst/>
            <a:ahLst/>
            <a:cxnLst/>
            <a:rect l="l" t="t" r="r" b="b"/>
            <a:pathLst>
              <a:path w="1713" h="3573" fill="none" extrusionOk="0">
                <a:moveTo>
                  <a:pt x="1331" y="1"/>
                </a:moveTo>
                <a:lnTo>
                  <a:pt x="1712" y="2119"/>
                </a:lnTo>
                <a:lnTo>
                  <a:pt x="1" y="3572"/>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0" name="Google Shape;1650;g2552a88f8a7_23_881"/>
          <p:cNvSpPr/>
          <p:nvPr/>
        </p:nvSpPr>
        <p:spPr>
          <a:xfrm>
            <a:off x="8217162" y="5062886"/>
            <a:ext cx="136631" cy="47032"/>
          </a:xfrm>
          <a:custGeom>
            <a:avLst/>
            <a:gdLst/>
            <a:ahLst/>
            <a:cxnLst/>
            <a:rect l="l" t="t" r="r" b="b"/>
            <a:pathLst>
              <a:path w="3794" h="1306" fill="none" extrusionOk="0">
                <a:moveTo>
                  <a:pt x="3794" y="407"/>
                </a:moveTo>
                <a:lnTo>
                  <a:pt x="1823" y="1306"/>
                </a:lnTo>
                <a:lnTo>
                  <a:pt x="1" y="0"/>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1" name="Google Shape;1651;g2552a88f8a7_23_881"/>
          <p:cNvSpPr/>
          <p:nvPr/>
        </p:nvSpPr>
        <p:spPr>
          <a:xfrm>
            <a:off x="7322555" y="5768099"/>
            <a:ext cx="43935" cy="137064"/>
          </a:xfrm>
          <a:custGeom>
            <a:avLst/>
            <a:gdLst/>
            <a:ahLst/>
            <a:cxnLst/>
            <a:rect l="l" t="t" r="r" b="b"/>
            <a:pathLst>
              <a:path w="1220" h="3806" fill="none" extrusionOk="0">
                <a:moveTo>
                  <a:pt x="998" y="3806"/>
                </a:moveTo>
                <a:lnTo>
                  <a:pt x="1" y="1884"/>
                </a:lnTo>
                <a:lnTo>
                  <a:pt x="1220" y="0"/>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2" name="Google Shape;1652;g2552a88f8a7_23_881"/>
          <p:cNvSpPr/>
          <p:nvPr/>
        </p:nvSpPr>
        <p:spPr>
          <a:xfrm>
            <a:off x="6601820" y="4446373"/>
            <a:ext cx="117581" cy="70981"/>
          </a:xfrm>
          <a:custGeom>
            <a:avLst/>
            <a:gdLst/>
            <a:ahLst/>
            <a:cxnLst/>
            <a:rect l="l" t="t" r="r" b="b"/>
            <a:pathLst>
              <a:path w="3265" h="1971" fill="none" extrusionOk="0">
                <a:moveTo>
                  <a:pt x="1" y="0"/>
                </a:moveTo>
                <a:lnTo>
                  <a:pt x="2156" y="13"/>
                </a:lnTo>
                <a:lnTo>
                  <a:pt x="3264" y="1971"/>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3" name="Google Shape;1653;g2552a88f8a7_23_881"/>
          <p:cNvSpPr/>
          <p:nvPr/>
        </p:nvSpPr>
        <p:spPr>
          <a:xfrm>
            <a:off x="6091763" y="1627754"/>
            <a:ext cx="166810" cy="214238"/>
          </a:xfrm>
          <a:custGeom>
            <a:avLst/>
            <a:gdLst/>
            <a:ahLst/>
            <a:cxnLst/>
            <a:rect l="l" t="t" r="r" b="b"/>
            <a:pathLst>
              <a:path w="4632" h="5949" extrusionOk="0">
                <a:moveTo>
                  <a:pt x="2217" y="998"/>
                </a:moveTo>
                <a:lnTo>
                  <a:pt x="2451" y="1010"/>
                </a:lnTo>
                <a:lnTo>
                  <a:pt x="2821" y="1121"/>
                </a:lnTo>
                <a:lnTo>
                  <a:pt x="2944" y="1232"/>
                </a:lnTo>
                <a:lnTo>
                  <a:pt x="3055" y="1367"/>
                </a:lnTo>
                <a:lnTo>
                  <a:pt x="3178" y="1700"/>
                </a:lnTo>
                <a:lnTo>
                  <a:pt x="3190" y="1897"/>
                </a:lnTo>
                <a:lnTo>
                  <a:pt x="3178" y="2094"/>
                </a:lnTo>
                <a:lnTo>
                  <a:pt x="3042" y="2427"/>
                </a:lnTo>
                <a:lnTo>
                  <a:pt x="2932" y="2550"/>
                </a:lnTo>
                <a:lnTo>
                  <a:pt x="2796" y="2648"/>
                </a:lnTo>
                <a:lnTo>
                  <a:pt x="2439" y="2771"/>
                </a:lnTo>
                <a:lnTo>
                  <a:pt x="2217" y="2784"/>
                </a:lnTo>
                <a:lnTo>
                  <a:pt x="1232" y="2784"/>
                </a:lnTo>
                <a:lnTo>
                  <a:pt x="1232" y="998"/>
                </a:lnTo>
                <a:close/>
                <a:moveTo>
                  <a:pt x="0" y="0"/>
                </a:moveTo>
                <a:lnTo>
                  <a:pt x="0" y="5949"/>
                </a:lnTo>
                <a:lnTo>
                  <a:pt x="1232" y="5949"/>
                </a:lnTo>
                <a:lnTo>
                  <a:pt x="1232" y="3769"/>
                </a:lnTo>
                <a:lnTo>
                  <a:pt x="2205" y="3769"/>
                </a:lnTo>
                <a:lnTo>
                  <a:pt x="3326" y="5949"/>
                </a:lnTo>
                <a:lnTo>
                  <a:pt x="4631" y="5949"/>
                </a:lnTo>
                <a:lnTo>
                  <a:pt x="4631" y="5887"/>
                </a:lnTo>
                <a:lnTo>
                  <a:pt x="3350" y="3461"/>
                </a:lnTo>
                <a:lnTo>
                  <a:pt x="3609" y="3338"/>
                </a:lnTo>
                <a:lnTo>
                  <a:pt x="4003" y="3018"/>
                </a:lnTo>
                <a:lnTo>
                  <a:pt x="4139" y="2821"/>
                </a:lnTo>
                <a:lnTo>
                  <a:pt x="4262" y="2599"/>
                </a:lnTo>
                <a:lnTo>
                  <a:pt x="4397" y="2094"/>
                </a:lnTo>
                <a:lnTo>
                  <a:pt x="4410" y="1798"/>
                </a:lnTo>
                <a:lnTo>
                  <a:pt x="4410" y="1589"/>
                </a:lnTo>
                <a:lnTo>
                  <a:pt x="4336" y="1207"/>
                </a:lnTo>
                <a:lnTo>
                  <a:pt x="4188" y="875"/>
                </a:lnTo>
                <a:lnTo>
                  <a:pt x="3978" y="591"/>
                </a:lnTo>
                <a:lnTo>
                  <a:pt x="3843" y="468"/>
                </a:lnTo>
                <a:lnTo>
                  <a:pt x="3695" y="357"/>
                </a:lnTo>
                <a:lnTo>
                  <a:pt x="3350" y="185"/>
                </a:lnTo>
                <a:lnTo>
                  <a:pt x="2944" y="62"/>
                </a:lnTo>
                <a:lnTo>
                  <a:pt x="2476" y="13"/>
                </a:lnTo>
                <a:lnTo>
                  <a:pt x="221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4" name="Google Shape;1654;g2552a88f8a7_23_881"/>
          <p:cNvSpPr/>
          <p:nvPr/>
        </p:nvSpPr>
        <p:spPr>
          <a:xfrm>
            <a:off x="6275395" y="1680081"/>
            <a:ext cx="144626" cy="165009"/>
          </a:xfrm>
          <a:custGeom>
            <a:avLst/>
            <a:gdLst/>
            <a:ahLst/>
            <a:cxnLst/>
            <a:rect l="l" t="t" r="r" b="b"/>
            <a:pathLst>
              <a:path w="4016" h="4582" extrusionOk="0">
                <a:moveTo>
                  <a:pt x="2069" y="949"/>
                </a:moveTo>
                <a:lnTo>
                  <a:pt x="2242" y="961"/>
                </a:lnTo>
                <a:lnTo>
                  <a:pt x="2537" y="1072"/>
                </a:lnTo>
                <a:lnTo>
                  <a:pt x="2648" y="1171"/>
                </a:lnTo>
                <a:lnTo>
                  <a:pt x="2734" y="1281"/>
                </a:lnTo>
                <a:lnTo>
                  <a:pt x="2845" y="1589"/>
                </a:lnTo>
                <a:lnTo>
                  <a:pt x="2857" y="1774"/>
                </a:lnTo>
                <a:lnTo>
                  <a:pt x="2857" y="1860"/>
                </a:lnTo>
                <a:lnTo>
                  <a:pt x="1219" y="1860"/>
                </a:lnTo>
                <a:lnTo>
                  <a:pt x="1256" y="1651"/>
                </a:lnTo>
                <a:lnTo>
                  <a:pt x="1392" y="1318"/>
                </a:lnTo>
                <a:lnTo>
                  <a:pt x="1490" y="1183"/>
                </a:lnTo>
                <a:lnTo>
                  <a:pt x="1614" y="1084"/>
                </a:lnTo>
                <a:lnTo>
                  <a:pt x="1897" y="961"/>
                </a:lnTo>
                <a:lnTo>
                  <a:pt x="2069" y="949"/>
                </a:lnTo>
                <a:close/>
                <a:moveTo>
                  <a:pt x="2069" y="1"/>
                </a:moveTo>
                <a:lnTo>
                  <a:pt x="1774" y="13"/>
                </a:lnTo>
                <a:lnTo>
                  <a:pt x="1232" y="148"/>
                </a:lnTo>
                <a:lnTo>
                  <a:pt x="985" y="284"/>
                </a:lnTo>
                <a:lnTo>
                  <a:pt x="764" y="432"/>
                </a:lnTo>
                <a:lnTo>
                  <a:pt x="394" y="838"/>
                </a:lnTo>
                <a:lnTo>
                  <a:pt x="259" y="1084"/>
                </a:lnTo>
                <a:lnTo>
                  <a:pt x="148" y="1355"/>
                </a:lnTo>
                <a:lnTo>
                  <a:pt x="12" y="1946"/>
                </a:lnTo>
                <a:lnTo>
                  <a:pt x="0" y="2279"/>
                </a:lnTo>
                <a:lnTo>
                  <a:pt x="0" y="2390"/>
                </a:lnTo>
                <a:lnTo>
                  <a:pt x="12" y="2636"/>
                </a:lnTo>
                <a:lnTo>
                  <a:pt x="86" y="3079"/>
                </a:lnTo>
                <a:lnTo>
                  <a:pt x="234" y="3486"/>
                </a:lnTo>
                <a:lnTo>
                  <a:pt x="468" y="3831"/>
                </a:lnTo>
                <a:lnTo>
                  <a:pt x="616" y="3979"/>
                </a:lnTo>
                <a:lnTo>
                  <a:pt x="776" y="4126"/>
                </a:lnTo>
                <a:lnTo>
                  <a:pt x="1121" y="4348"/>
                </a:lnTo>
                <a:lnTo>
                  <a:pt x="1515" y="4496"/>
                </a:lnTo>
                <a:lnTo>
                  <a:pt x="1958" y="4570"/>
                </a:lnTo>
                <a:lnTo>
                  <a:pt x="2192" y="4582"/>
                </a:lnTo>
                <a:lnTo>
                  <a:pt x="2476" y="4570"/>
                </a:lnTo>
                <a:lnTo>
                  <a:pt x="2968" y="4471"/>
                </a:lnTo>
                <a:lnTo>
                  <a:pt x="3202" y="4373"/>
                </a:lnTo>
                <a:lnTo>
                  <a:pt x="3424" y="4262"/>
                </a:lnTo>
                <a:lnTo>
                  <a:pt x="3781" y="3966"/>
                </a:lnTo>
                <a:lnTo>
                  <a:pt x="3917" y="3781"/>
                </a:lnTo>
                <a:lnTo>
                  <a:pt x="3338" y="3129"/>
                </a:lnTo>
                <a:lnTo>
                  <a:pt x="3239" y="3252"/>
                </a:lnTo>
                <a:lnTo>
                  <a:pt x="3018" y="3437"/>
                </a:lnTo>
                <a:lnTo>
                  <a:pt x="2747" y="3560"/>
                </a:lnTo>
                <a:lnTo>
                  <a:pt x="2439" y="3621"/>
                </a:lnTo>
                <a:lnTo>
                  <a:pt x="2057" y="3621"/>
                </a:lnTo>
                <a:lnTo>
                  <a:pt x="1700" y="3486"/>
                </a:lnTo>
                <a:lnTo>
                  <a:pt x="1540" y="3363"/>
                </a:lnTo>
                <a:lnTo>
                  <a:pt x="1416" y="3227"/>
                </a:lnTo>
                <a:lnTo>
                  <a:pt x="1244" y="2882"/>
                </a:lnTo>
                <a:lnTo>
                  <a:pt x="1207" y="2673"/>
                </a:lnTo>
                <a:lnTo>
                  <a:pt x="4015" y="2673"/>
                </a:lnTo>
                <a:lnTo>
                  <a:pt x="4015" y="2193"/>
                </a:lnTo>
                <a:lnTo>
                  <a:pt x="4015" y="1934"/>
                </a:lnTo>
                <a:lnTo>
                  <a:pt x="3941" y="1466"/>
                </a:lnTo>
                <a:lnTo>
                  <a:pt x="3818" y="1060"/>
                </a:lnTo>
                <a:lnTo>
                  <a:pt x="3621" y="715"/>
                </a:lnTo>
                <a:lnTo>
                  <a:pt x="3498" y="567"/>
                </a:lnTo>
                <a:lnTo>
                  <a:pt x="3362" y="432"/>
                </a:lnTo>
                <a:lnTo>
                  <a:pt x="3054" y="222"/>
                </a:lnTo>
                <a:lnTo>
                  <a:pt x="2697" y="74"/>
                </a:lnTo>
                <a:lnTo>
                  <a:pt x="229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5" name="Google Shape;1655;g2552a88f8a7_23_881"/>
          <p:cNvSpPr/>
          <p:nvPr/>
        </p:nvSpPr>
        <p:spPr>
          <a:xfrm>
            <a:off x="6435943" y="1680081"/>
            <a:ext cx="135767" cy="165009"/>
          </a:xfrm>
          <a:custGeom>
            <a:avLst/>
            <a:gdLst/>
            <a:ahLst/>
            <a:cxnLst/>
            <a:rect l="l" t="t" r="r" b="b"/>
            <a:pathLst>
              <a:path w="3770" h="4582" extrusionOk="0">
                <a:moveTo>
                  <a:pt x="1909" y="1"/>
                </a:moveTo>
                <a:lnTo>
                  <a:pt x="1528" y="13"/>
                </a:lnTo>
                <a:lnTo>
                  <a:pt x="1035" y="148"/>
                </a:lnTo>
                <a:lnTo>
                  <a:pt x="752" y="296"/>
                </a:lnTo>
                <a:lnTo>
                  <a:pt x="629" y="395"/>
                </a:lnTo>
                <a:lnTo>
                  <a:pt x="505" y="493"/>
                </a:lnTo>
                <a:lnTo>
                  <a:pt x="333" y="715"/>
                </a:lnTo>
                <a:lnTo>
                  <a:pt x="210" y="961"/>
                </a:lnTo>
                <a:lnTo>
                  <a:pt x="148" y="1232"/>
                </a:lnTo>
                <a:lnTo>
                  <a:pt x="136" y="1368"/>
                </a:lnTo>
                <a:lnTo>
                  <a:pt x="161" y="1614"/>
                </a:lnTo>
                <a:lnTo>
                  <a:pt x="358" y="2033"/>
                </a:lnTo>
                <a:lnTo>
                  <a:pt x="752" y="2377"/>
                </a:lnTo>
                <a:lnTo>
                  <a:pt x="1343" y="2624"/>
                </a:lnTo>
                <a:lnTo>
                  <a:pt x="1712" y="2710"/>
                </a:lnTo>
                <a:lnTo>
                  <a:pt x="2143" y="2809"/>
                </a:lnTo>
                <a:lnTo>
                  <a:pt x="2402" y="2932"/>
                </a:lnTo>
                <a:lnTo>
                  <a:pt x="2501" y="3006"/>
                </a:lnTo>
                <a:lnTo>
                  <a:pt x="2611" y="3166"/>
                </a:lnTo>
                <a:lnTo>
                  <a:pt x="2624" y="3277"/>
                </a:lnTo>
                <a:lnTo>
                  <a:pt x="2611" y="3375"/>
                </a:lnTo>
                <a:lnTo>
                  <a:pt x="2525" y="3547"/>
                </a:lnTo>
                <a:lnTo>
                  <a:pt x="2439" y="3609"/>
                </a:lnTo>
                <a:lnTo>
                  <a:pt x="2353" y="3671"/>
                </a:lnTo>
                <a:lnTo>
                  <a:pt x="2094" y="3732"/>
                </a:lnTo>
                <a:lnTo>
                  <a:pt x="1934" y="3745"/>
                </a:lnTo>
                <a:lnTo>
                  <a:pt x="1762" y="3732"/>
                </a:lnTo>
                <a:lnTo>
                  <a:pt x="1466" y="3646"/>
                </a:lnTo>
                <a:lnTo>
                  <a:pt x="1355" y="3572"/>
                </a:lnTo>
                <a:lnTo>
                  <a:pt x="1257" y="3486"/>
                </a:lnTo>
                <a:lnTo>
                  <a:pt x="1134" y="3240"/>
                </a:lnTo>
                <a:lnTo>
                  <a:pt x="1121" y="3092"/>
                </a:lnTo>
                <a:lnTo>
                  <a:pt x="0" y="3092"/>
                </a:lnTo>
                <a:lnTo>
                  <a:pt x="13" y="3289"/>
                </a:lnTo>
                <a:lnTo>
                  <a:pt x="136" y="3658"/>
                </a:lnTo>
                <a:lnTo>
                  <a:pt x="247" y="3843"/>
                </a:lnTo>
                <a:lnTo>
                  <a:pt x="382" y="4003"/>
                </a:lnTo>
                <a:lnTo>
                  <a:pt x="715" y="4274"/>
                </a:lnTo>
                <a:lnTo>
                  <a:pt x="924" y="4385"/>
                </a:lnTo>
                <a:lnTo>
                  <a:pt x="1146" y="4471"/>
                </a:lnTo>
                <a:lnTo>
                  <a:pt x="1638" y="4570"/>
                </a:lnTo>
                <a:lnTo>
                  <a:pt x="1909" y="4582"/>
                </a:lnTo>
                <a:lnTo>
                  <a:pt x="2304" y="4557"/>
                </a:lnTo>
                <a:lnTo>
                  <a:pt x="2821" y="4434"/>
                </a:lnTo>
                <a:lnTo>
                  <a:pt x="3116" y="4299"/>
                </a:lnTo>
                <a:lnTo>
                  <a:pt x="3252" y="4200"/>
                </a:lnTo>
                <a:lnTo>
                  <a:pt x="3375" y="4114"/>
                </a:lnTo>
                <a:lnTo>
                  <a:pt x="3572" y="3892"/>
                </a:lnTo>
                <a:lnTo>
                  <a:pt x="3695" y="3646"/>
                </a:lnTo>
                <a:lnTo>
                  <a:pt x="3757" y="3375"/>
                </a:lnTo>
                <a:lnTo>
                  <a:pt x="3769" y="3227"/>
                </a:lnTo>
                <a:lnTo>
                  <a:pt x="3757" y="3018"/>
                </a:lnTo>
                <a:lnTo>
                  <a:pt x="3646" y="2661"/>
                </a:lnTo>
                <a:lnTo>
                  <a:pt x="3412" y="2365"/>
                </a:lnTo>
                <a:lnTo>
                  <a:pt x="3055" y="2131"/>
                </a:lnTo>
                <a:lnTo>
                  <a:pt x="2833" y="2033"/>
                </a:lnTo>
                <a:lnTo>
                  <a:pt x="2513" y="1934"/>
                </a:lnTo>
                <a:lnTo>
                  <a:pt x="2094" y="1848"/>
                </a:lnTo>
                <a:lnTo>
                  <a:pt x="1688" y="1749"/>
                </a:lnTo>
                <a:lnTo>
                  <a:pt x="1466" y="1639"/>
                </a:lnTo>
                <a:lnTo>
                  <a:pt x="1380" y="1565"/>
                </a:lnTo>
                <a:lnTo>
                  <a:pt x="1281" y="1405"/>
                </a:lnTo>
                <a:lnTo>
                  <a:pt x="1281" y="1318"/>
                </a:lnTo>
                <a:lnTo>
                  <a:pt x="1281" y="1220"/>
                </a:lnTo>
                <a:lnTo>
                  <a:pt x="1368" y="1047"/>
                </a:lnTo>
                <a:lnTo>
                  <a:pt x="1441" y="974"/>
                </a:lnTo>
                <a:lnTo>
                  <a:pt x="1528" y="912"/>
                </a:lnTo>
                <a:lnTo>
                  <a:pt x="1762" y="838"/>
                </a:lnTo>
                <a:lnTo>
                  <a:pt x="2070" y="838"/>
                </a:lnTo>
                <a:lnTo>
                  <a:pt x="2328" y="924"/>
                </a:lnTo>
                <a:lnTo>
                  <a:pt x="2414" y="1010"/>
                </a:lnTo>
                <a:lnTo>
                  <a:pt x="2488" y="1084"/>
                </a:lnTo>
                <a:lnTo>
                  <a:pt x="2574" y="1294"/>
                </a:lnTo>
                <a:lnTo>
                  <a:pt x="2574" y="1417"/>
                </a:lnTo>
                <a:lnTo>
                  <a:pt x="3757" y="1417"/>
                </a:lnTo>
                <a:lnTo>
                  <a:pt x="3744" y="1269"/>
                </a:lnTo>
                <a:lnTo>
                  <a:pt x="3683" y="974"/>
                </a:lnTo>
                <a:lnTo>
                  <a:pt x="3560" y="727"/>
                </a:lnTo>
                <a:lnTo>
                  <a:pt x="3375" y="493"/>
                </a:lnTo>
                <a:lnTo>
                  <a:pt x="3252" y="395"/>
                </a:lnTo>
                <a:lnTo>
                  <a:pt x="3116" y="296"/>
                </a:lnTo>
                <a:lnTo>
                  <a:pt x="2821" y="148"/>
                </a:lnTo>
                <a:lnTo>
                  <a:pt x="2316" y="13"/>
                </a:lnTo>
                <a:lnTo>
                  <a:pt x="19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6" name="Google Shape;1656;g2552a88f8a7_23_881"/>
          <p:cNvSpPr/>
          <p:nvPr/>
        </p:nvSpPr>
        <p:spPr>
          <a:xfrm>
            <a:off x="6593393" y="1680081"/>
            <a:ext cx="144194" cy="165009"/>
          </a:xfrm>
          <a:custGeom>
            <a:avLst/>
            <a:gdLst/>
            <a:ahLst/>
            <a:cxnLst/>
            <a:rect l="l" t="t" r="r" b="b"/>
            <a:pathLst>
              <a:path w="4004" h="4582" extrusionOk="0">
                <a:moveTo>
                  <a:pt x="2057" y="949"/>
                </a:moveTo>
                <a:lnTo>
                  <a:pt x="2230" y="961"/>
                </a:lnTo>
                <a:lnTo>
                  <a:pt x="2525" y="1072"/>
                </a:lnTo>
                <a:lnTo>
                  <a:pt x="2636" y="1171"/>
                </a:lnTo>
                <a:lnTo>
                  <a:pt x="2722" y="1281"/>
                </a:lnTo>
                <a:lnTo>
                  <a:pt x="2833" y="1589"/>
                </a:lnTo>
                <a:lnTo>
                  <a:pt x="2846" y="1774"/>
                </a:lnTo>
                <a:lnTo>
                  <a:pt x="2846" y="1860"/>
                </a:lnTo>
                <a:lnTo>
                  <a:pt x="1208" y="1860"/>
                </a:lnTo>
                <a:lnTo>
                  <a:pt x="1244" y="1651"/>
                </a:lnTo>
                <a:lnTo>
                  <a:pt x="1380" y="1318"/>
                </a:lnTo>
                <a:lnTo>
                  <a:pt x="1478" y="1183"/>
                </a:lnTo>
                <a:lnTo>
                  <a:pt x="1602" y="1084"/>
                </a:lnTo>
                <a:lnTo>
                  <a:pt x="1885" y="961"/>
                </a:lnTo>
                <a:lnTo>
                  <a:pt x="2057" y="949"/>
                </a:lnTo>
                <a:close/>
                <a:moveTo>
                  <a:pt x="2057" y="1"/>
                </a:moveTo>
                <a:lnTo>
                  <a:pt x="1762" y="13"/>
                </a:lnTo>
                <a:lnTo>
                  <a:pt x="1220" y="148"/>
                </a:lnTo>
                <a:lnTo>
                  <a:pt x="986" y="284"/>
                </a:lnTo>
                <a:lnTo>
                  <a:pt x="752" y="432"/>
                </a:lnTo>
                <a:lnTo>
                  <a:pt x="395" y="838"/>
                </a:lnTo>
                <a:lnTo>
                  <a:pt x="259" y="1084"/>
                </a:lnTo>
                <a:lnTo>
                  <a:pt x="136" y="1355"/>
                </a:lnTo>
                <a:lnTo>
                  <a:pt x="13" y="1946"/>
                </a:lnTo>
                <a:lnTo>
                  <a:pt x="1" y="2279"/>
                </a:lnTo>
                <a:lnTo>
                  <a:pt x="1" y="2390"/>
                </a:lnTo>
                <a:lnTo>
                  <a:pt x="1" y="2636"/>
                </a:lnTo>
                <a:lnTo>
                  <a:pt x="74" y="3079"/>
                </a:lnTo>
                <a:lnTo>
                  <a:pt x="235" y="3486"/>
                </a:lnTo>
                <a:lnTo>
                  <a:pt x="456" y="3831"/>
                </a:lnTo>
                <a:lnTo>
                  <a:pt x="604" y="3979"/>
                </a:lnTo>
                <a:lnTo>
                  <a:pt x="764" y="4126"/>
                </a:lnTo>
                <a:lnTo>
                  <a:pt x="1109" y="4348"/>
                </a:lnTo>
                <a:lnTo>
                  <a:pt x="1503" y="4496"/>
                </a:lnTo>
                <a:lnTo>
                  <a:pt x="1946" y="4570"/>
                </a:lnTo>
                <a:lnTo>
                  <a:pt x="2193" y="4582"/>
                </a:lnTo>
                <a:lnTo>
                  <a:pt x="2464" y="4570"/>
                </a:lnTo>
                <a:lnTo>
                  <a:pt x="2969" y="4471"/>
                </a:lnTo>
                <a:lnTo>
                  <a:pt x="3190" y="4373"/>
                </a:lnTo>
                <a:lnTo>
                  <a:pt x="3412" y="4262"/>
                </a:lnTo>
                <a:lnTo>
                  <a:pt x="3769" y="3966"/>
                </a:lnTo>
                <a:lnTo>
                  <a:pt x="3917" y="3781"/>
                </a:lnTo>
                <a:lnTo>
                  <a:pt x="3338" y="3129"/>
                </a:lnTo>
                <a:lnTo>
                  <a:pt x="3227" y="3252"/>
                </a:lnTo>
                <a:lnTo>
                  <a:pt x="3006" y="3437"/>
                </a:lnTo>
                <a:lnTo>
                  <a:pt x="2735" y="3560"/>
                </a:lnTo>
                <a:lnTo>
                  <a:pt x="2439" y="3621"/>
                </a:lnTo>
                <a:lnTo>
                  <a:pt x="2057" y="3621"/>
                </a:lnTo>
                <a:lnTo>
                  <a:pt x="1688" y="3486"/>
                </a:lnTo>
                <a:lnTo>
                  <a:pt x="1540" y="3363"/>
                </a:lnTo>
                <a:lnTo>
                  <a:pt x="1405" y="3227"/>
                </a:lnTo>
                <a:lnTo>
                  <a:pt x="1232" y="2882"/>
                </a:lnTo>
                <a:lnTo>
                  <a:pt x="1195" y="2673"/>
                </a:lnTo>
                <a:lnTo>
                  <a:pt x="4003" y="2673"/>
                </a:lnTo>
                <a:lnTo>
                  <a:pt x="4003" y="2193"/>
                </a:lnTo>
                <a:lnTo>
                  <a:pt x="4003" y="1934"/>
                </a:lnTo>
                <a:lnTo>
                  <a:pt x="3942" y="1466"/>
                </a:lnTo>
                <a:lnTo>
                  <a:pt x="3806" y="1060"/>
                </a:lnTo>
                <a:lnTo>
                  <a:pt x="3609" y="715"/>
                </a:lnTo>
                <a:lnTo>
                  <a:pt x="3486" y="567"/>
                </a:lnTo>
                <a:lnTo>
                  <a:pt x="3350" y="432"/>
                </a:lnTo>
                <a:lnTo>
                  <a:pt x="3043" y="222"/>
                </a:lnTo>
                <a:lnTo>
                  <a:pt x="2685" y="74"/>
                </a:lnTo>
                <a:lnTo>
                  <a:pt x="227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7" name="Google Shape;1657;g2552a88f8a7_23_881"/>
          <p:cNvSpPr/>
          <p:nvPr/>
        </p:nvSpPr>
        <p:spPr>
          <a:xfrm>
            <a:off x="6755273" y="1680081"/>
            <a:ext cx="141529" cy="165009"/>
          </a:xfrm>
          <a:custGeom>
            <a:avLst/>
            <a:gdLst/>
            <a:ahLst/>
            <a:cxnLst/>
            <a:rect l="l" t="t" r="r" b="b"/>
            <a:pathLst>
              <a:path w="3930" h="4582" extrusionOk="0">
                <a:moveTo>
                  <a:pt x="2575" y="2488"/>
                </a:moveTo>
                <a:lnTo>
                  <a:pt x="2575" y="3252"/>
                </a:lnTo>
                <a:lnTo>
                  <a:pt x="2513" y="3338"/>
                </a:lnTo>
                <a:lnTo>
                  <a:pt x="2353" y="3498"/>
                </a:lnTo>
                <a:lnTo>
                  <a:pt x="2242" y="3560"/>
                </a:lnTo>
                <a:lnTo>
                  <a:pt x="2131" y="3609"/>
                </a:lnTo>
                <a:lnTo>
                  <a:pt x="1897" y="3671"/>
                </a:lnTo>
                <a:lnTo>
                  <a:pt x="1639" y="3671"/>
                </a:lnTo>
                <a:lnTo>
                  <a:pt x="1417" y="3597"/>
                </a:lnTo>
                <a:lnTo>
                  <a:pt x="1343" y="3535"/>
                </a:lnTo>
                <a:lnTo>
                  <a:pt x="1269" y="3461"/>
                </a:lnTo>
                <a:lnTo>
                  <a:pt x="1195" y="3277"/>
                </a:lnTo>
                <a:lnTo>
                  <a:pt x="1183" y="3166"/>
                </a:lnTo>
                <a:lnTo>
                  <a:pt x="1195" y="3104"/>
                </a:lnTo>
                <a:lnTo>
                  <a:pt x="1208" y="2956"/>
                </a:lnTo>
                <a:lnTo>
                  <a:pt x="1343" y="2722"/>
                </a:lnTo>
                <a:lnTo>
                  <a:pt x="1577" y="2575"/>
                </a:lnTo>
                <a:lnTo>
                  <a:pt x="1922" y="2488"/>
                </a:lnTo>
                <a:close/>
                <a:moveTo>
                  <a:pt x="1713" y="1"/>
                </a:moveTo>
                <a:lnTo>
                  <a:pt x="1232" y="99"/>
                </a:lnTo>
                <a:lnTo>
                  <a:pt x="1011" y="185"/>
                </a:lnTo>
                <a:lnTo>
                  <a:pt x="801" y="284"/>
                </a:lnTo>
                <a:lnTo>
                  <a:pt x="469" y="542"/>
                </a:lnTo>
                <a:lnTo>
                  <a:pt x="346" y="690"/>
                </a:lnTo>
                <a:lnTo>
                  <a:pt x="235" y="863"/>
                </a:lnTo>
                <a:lnTo>
                  <a:pt x="112" y="1220"/>
                </a:lnTo>
                <a:lnTo>
                  <a:pt x="99" y="1405"/>
                </a:lnTo>
                <a:lnTo>
                  <a:pt x="1282" y="1405"/>
                </a:lnTo>
                <a:lnTo>
                  <a:pt x="1294" y="1281"/>
                </a:lnTo>
                <a:lnTo>
                  <a:pt x="1380" y="1084"/>
                </a:lnTo>
                <a:lnTo>
                  <a:pt x="1454" y="1010"/>
                </a:lnTo>
                <a:lnTo>
                  <a:pt x="1540" y="949"/>
                </a:lnTo>
                <a:lnTo>
                  <a:pt x="1774" y="875"/>
                </a:lnTo>
                <a:lnTo>
                  <a:pt x="2082" y="875"/>
                </a:lnTo>
                <a:lnTo>
                  <a:pt x="2328" y="974"/>
                </a:lnTo>
                <a:lnTo>
                  <a:pt x="2415" y="1060"/>
                </a:lnTo>
                <a:lnTo>
                  <a:pt x="2489" y="1146"/>
                </a:lnTo>
                <a:lnTo>
                  <a:pt x="2562" y="1392"/>
                </a:lnTo>
                <a:lnTo>
                  <a:pt x="2575" y="1540"/>
                </a:lnTo>
                <a:lnTo>
                  <a:pt x="2575" y="1799"/>
                </a:lnTo>
                <a:lnTo>
                  <a:pt x="2033" y="1799"/>
                </a:lnTo>
                <a:lnTo>
                  <a:pt x="1553" y="1811"/>
                </a:lnTo>
                <a:lnTo>
                  <a:pt x="974" y="1946"/>
                </a:lnTo>
                <a:lnTo>
                  <a:pt x="654" y="2082"/>
                </a:lnTo>
                <a:lnTo>
                  <a:pt x="518" y="2180"/>
                </a:lnTo>
                <a:lnTo>
                  <a:pt x="395" y="2279"/>
                </a:lnTo>
                <a:lnTo>
                  <a:pt x="210" y="2501"/>
                </a:lnTo>
                <a:lnTo>
                  <a:pt x="75" y="2772"/>
                </a:lnTo>
                <a:lnTo>
                  <a:pt x="13" y="3079"/>
                </a:lnTo>
                <a:lnTo>
                  <a:pt x="1" y="3252"/>
                </a:lnTo>
                <a:lnTo>
                  <a:pt x="25" y="3535"/>
                </a:lnTo>
                <a:lnTo>
                  <a:pt x="235" y="4003"/>
                </a:lnTo>
                <a:lnTo>
                  <a:pt x="432" y="4200"/>
                </a:lnTo>
                <a:lnTo>
                  <a:pt x="654" y="4373"/>
                </a:lnTo>
                <a:lnTo>
                  <a:pt x="1195" y="4557"/>
                </a:lnTo>
                <a:lnTo>
                  <a:pt x="1503" y="4582"/>
                </a:lnTo>
                <a:lnTo>
                  <a:pt x="1676" y="4570"/>
                </a:lnTo>
                <a:lnTo>
                  <a:pt x="1984" y="4508"/>
                </a:lnTo>
                <a:lnTo>
                  <a:pt x="2267" y="4397"/>
                </a:lnTo>
                <a:lnTo>
                  <a:pt x="2513" y="4213"/>
                </a:lnTo>
                <a:lnTo>
                  <a:pt x="2624" y="4102"/>
                </a:lnTo>
                <a:lnTo>
                  <a:pt x="2673" y="4323"/>
                </a:lnTo>
                <a:lnTo>
                  <a:pt x="2747" y="4496"/>
                </a:lnTo>
                <a:lnTo>
                  <a:pt x="3930" y="4496"/>
                </a:lnTo>
                <a:lnTo>
                  <a:pt x="3930" y="4422"/>
                </a:lnTo>
                <a:lnTo>
                  <a:pt x="3856" y="4249"/>
                </a:lnTo>
                <a:lnTo>
                  <a:pt x="3769" y="3781"/>
                </a:lnTo>
                <a:lnTo>
                  <a:pt x="3757" y="3474"/>
                </a:lnTo>
                <a:lnTo>
                  <a:pt x="3757" y="1565"/>
                </a:lnTo>
                <a:lnTo>
                  <a:pt x="3757" y="1380"/>
                </a:lnTo>
                <a:lnTo>
                  <a:pt x="3696" y="1047"/>
                </a:lnTo>
                <a:lnTo>
                  <a:pt x="3572" y="764"/>
                </a:lnTo>
                <a:lnTo>
                  <a:pt x="3388" y="518"/>
                </a:lnTo>
                <a:lnTo>
                  <a:pt x="3277" y="407"/>
                </a:lnTo>
                <a:lnTo>
                  <a:pt x="3154" y="308"/>
                </a:lnTo>
                <a:lnTo>
                  <a:pt x="2870" y="161"/>
                </a:lnTo>
                <a:lnTo>
                  <a:pt x="2378" y="13"/>
                </a:lnTo>
                <a:lnTo>
                  <a:pt x="198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8" name="Google Shape;1658;g2552a88f8a7_23_881"/>
          <p:cNvSpPr/>
          <p:nvPr/>
        </p:nvSpPr>
        <p:spPr>
          <a:xfrm>
            <a:off x="6923383" y="1680081"/>
            <a:ext cx="90067" cy="161912"/>
          </a:xfrm>
          <a:custGeom>
            <a:avLst/>
            <a:gdLst/>
            <a:ahLst/>
            <a:cxnLst/>
            <a:rect l="l" t="t" r="r" b="b"/>
            <a:pathLst>
              <a:path w="2501" h="4496" extrusionOk="0">
                <a:moveTo>
                  <a:pt x="1971" y="1"/>
                </a:moveTo>
                <a:lnTo>
                  <a:pt x="1700" y="74"/>
                </a:lnTo>
                <a:lnTo>
                  <a:pt x="1454" y="235"/>
                </a:lnTo>
                <a:lnTo>
                  <a:pt x="1232" y="456"/>
                </a:lnTo>
                <a:lnTo>
                  <a:pt x="1146" y="604"/>
                </a:lnTo>
                <a:lnTo>
                  <a:pt x="1109" y="74"/>
                </a:lnTo>
                <a:lnTo>
                  <a:pt x="0" y="74"/>
                </a:lnTo>
                <a:lnTo>
                  <a:pt x="0" y="4496"/>
                </a:lnTo>
                <a:lnTo>
                  <a:pt x="1183" y="4496"/>
                </a:lnTo>
                <a:lnTo>
                  <a:pt x="1183" y="1602"/>
                </a:lnTo>
                <a:lnTo>
                  <a:pt x="1232" y="1491"/>
                </a:lnTo>
                <a:lnTo>
                  <a:pt x="1392" y="1331"/>
                </a:lnTo>
                <a:lnTo>
                  <a:pt x="1614" y="1208"/>
                </a:lnTo>
                <a:lnTo>
                  <a:pt x="1897" y="1158"/>
                </a:lnTo>
                <a:lnTo>
                  <a:pt x="2057" y="1146"/>
                </a:lnTo>
                <a:lnTo>
                  <a:pt x="2254" y="1158"/>
                </a:lnTo>
                <a:lnTo>
                  <a:pt x="2476" y="1183"/>
                </a:lnTo>
                <a:lnTo>
                  <a:pt x="2501" y="50"/>
                </a:lnTo>
                <a:lnTo>
                  <a:pt x="231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9" name="Google Shape;1659;g2552a88f8a7_23_881"/>
          <p:cNvSpPr/>
          <p:nvPr/>
        </p:nvSpPr>
        <p:spPr>
          <a:xfrm>
            <a:off x="7023608" y="1680081"/>
            <a:ext cx="139765" cy="165009"/>
          </a:xfrm>
          <a:custGeom>
            <a:avLst/>
            <a:gdLst/>
            <a:ahLst/>
            <a:cxnLst/>
            <a:rect l="l" t="t" r="r" b="b"/>
            <a:pathLst>
              <a:path w="3881" h="4582" extrusionOk="0">
                <a:moveTo>
                  <a:pt x="1799" y="1"/>
                </a:moveTo>
                <a:lnTo>
                  <a:pt x="1380" y="74"/>
                </a:lnTo>
                <a:lnTo>
                  <a:pt x="1011" y="235"/>
                </a:lnTo>
                <a:lnTo>
                  <a:pt x="691" y="456"/>
                </a:lnTo>
                <a:lnTo>
                  <a:pt x="543" y="604"/>
                </a:lnTo>
                <a:lnTo>
                  <a:pt x="420" y="764"/>
                </a:lnTo>
                <a:lnTo>
                  <a:pt x="210" y="1121"/>
                </a:lnTo>
                <a:lnTo>
                  <a:pt x="75" y="1528"/>
                </a:lnTo>
                <a:lnTo>
                  <a:pt x="13" y="1983"/>
                </a:lnTo>
                <a:lnTo>
                  <a:pt x="1" y="2230"/>
                </a:lnTo>
                <a:lnTo>
                  <a:pt x="1" y="2316"/>
                </a:lnTo>
                <a:lnTo>
                  <a:pt x="13" y="2575"/>
                </a:lnTo>
                <a:lnTo>
                  <a:pt x="75" y="3043"/>
                </a:lnTo>
                <a:lnTo>
                  <a:pt x="210" y="3461"/>
                </a:lnTo>
                <a:lnTo>
                  <a:pt x="420" y="3818"/>
                </a:lnTo>
                <a:lnTo>
                  <a:pt x="555" y="3979"/>
                </a:lnTo>
                <a:lnTo>
                  <a:pt x="691" y="4126"/>
                </a:lnTo>
                <a:lnTo>
                  <a:pt x="1011" y="4348"/>
                </a:lnTo>
                <a:lnTo>
                  <a:pt x="1393" y="4496"/>
                </a:lnTo>
                <a:lnTo>
                  <a:pt x="1811" y="4570"/>
                </a:lnTo>
                <a:lnTo>
                  <a:pt x="2045" y="4582"/>
                </a:lnTo>
                <a:lnTo>
                  <a:pt x="2292" y="4570"/>
                </a:lnTo>
                <a:lnTo>
                  <a:pt x="2760" y="4471"/>
                </a:lnTo>
                <a:lnTo>
                  <a:pt x="2969" y="4373"/>
                </a:lnTo>
                <a:lnTo>
                  <a:pt x="3166" y="4262"/>
                </a:lnTo>
                <a:lnTo>
                  <a:pt x="3499" y="3979"/>
                </a:lnTo>
                <a:lnTo>
                  <a:pt x="3634" y="3794"/>
                </a:lnTo>
                <a:lnTo>
                  <a:pt x="3745" y="3597"/>
                </a:lnTo>
                <a:lnTo>
                  <a:pt x="3868" y="3190"/>
                </a:lnTo>
                <a:lnTo>
                  <a:pt x="3880" y="2969"/>
                </a:lnTo>
                <a:lnTo>
                  <a:pt x="2772" y="2969"/>
                </a:lnTo>
                <a:lnTo>
                  <a:pt x="2760" y="3116"/>
                </a:lnTo>
                <a:lnTo>
                  <a:pt x="2649" y="3350"/>
                </a:lnTo>
                <a:lnTo>
                  <a:pt x="2550" y="3449"/>
                </a:lnTo>
                <a:lnTo>
                  <a:pt x="2452" y="3535"/>
                </a:lnTo>
                <a:lnTo>
                  <a:pt x="2181" y="3621"/>
                </a:lnTo>
                <a:lnTo>
                  <a:pt x="2021" y="3621"/>
                </a:lnTo>
                <a:lnTo>
                  <a:pt x="1824" y="3609"/>
                </a:lnTo>
                <a:lnTo>
                  <a:pt x="1503" y="3461"/>
                </a:lnTo>
                <a:lnTo>
                  <a:pt x="1393" y="3326"/>
                </a:lnTo>
                <a:lnTo>
                  <a:pt x="1294" y="3166"/>
                </a:lnTo>
                <a:lnTo>
                  <a:pt x="1195" y="2673"/>
                </a:lnTo>
                <a:lnTo>
                  <a:pt x="1183" y="2353"/>
                </a:lnTo>
                <a:lnTo>
                  <a:pt x="1183" y="2230"/>
                </a:lnTo>
                <a:lnTo>
                  <a:pt x="1195" y="1910"/>
                </a:lnTo>
                <a:lnTo>
                  <a:pt x="1294" y="1417"/>
                </a:lnTo>
                <a:lnTo>
                  <a:pt x="1393" y="1257"/>
                </a:lnTo>
                <a:lnTo>
                  <a:pt x="1503" y="1121"/>
                </a:lnTo>
                <a:lnTo>
                  <a:pt x="1824" y="961"/>
                </a:lnTo>
                <a:lnTo>
                  <a:pt x="2021" y="949"/>
                </a:lnTo>
                <a:lnTo>
                  <a:pt x="2181" y="961"/>
                </a:lnTo>
                <a:lnTo>
                  <a:pt x="2452" y="1072"/>
                </a:lnTo>
                <a:lnTo>
                  <a:pt x="2550" y="1171"/>
                </a:lnTo>
                <a:lnTo>
                  <a:pt x="2649" y="1281"/>
                </a:lnTo>
                <a:lnTo>
                  <a:pt x="2760" y="1552"/>
                </a:lnTo>
                <a:lnTo>
                  <a:pt x="2772" y="1725"/>
                </a:lnTo>
                <a:lnTo>
                  <a:pt x="3880" y="1725"/>
                </a:lnTo>
                <a:lnTo>
                  <a:pt x="3868" y="1528"/>
                </a:lnTo>
                <a:lnTo>
                  <a:pt x="3806" y="1183"/>
                </a:lnTo>
                <a:lnTo>
                  <a:pt x="3671" y="863"/>
                </a:lnTo>
                <a:lnTo>
                  <a:pt x="3486" y="592"/>
                </a:lnTo>
                <a:lnTo>
                  <a:pt x="3363" y="469"/>
                </a:lnTo>
                <a:lnTo>
                  <a:pt x="3240" y="358"/>
                </a:lnTo>
                <a:lnTo>
                  <a:pt x="2944" y="173"/>
                </a:lnTo>
                <a:lnTo>
                  <a:pt x="2612" y="62"/>
                </a:lnTo>
                <a:lnTo>
                  <a:pt x="224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0" name="Google Shape;1660;g2552a88f8a7_23_881"/>
          <p:cNvSpPr/>
          <p:nvPr/>
        </p:nvSpPr>
        <p:spPr>
          <a:xfrm>
            <a:off x="7186388" y="1616229"/>
            <a:ext cx="137532" cy="225762"/>
          </a:xfrm>
          <a:custGeom>
            <a:avLst/>
            <a:gdLst/>
            <a:ahLst/>
            <a:cxnLst/>
            <a:rect l="l" t="t" r="r" b="b"/>
            <a:pathLst>
              <a:path w="3819" h="6269" extrusionOk="0">
                <a:moveTo>
                  <a:pt x="1" y="0"/>
                </a:moveTo>
                <a:lnTo>
                  <a:pt x="1" y="6269"/>
                </a:lnTo>
                <a:lnTo>
                  <a:pt x="1183" y="6269"/>
                </a:lnTo>
                <a:lnTo>
                  <a:pt x="1183" y="3128"/>
                </a:lnTo>
                <a:lnTo>
                  <a:pt x="1245" y="3030"/>
                </a:lnTo>
                <a:lnTo>
                  <a:pt x="1392" y="2882"/>
                </a:lnTo>
                <a:lnTo>
                  <a:pt x="1688" y="2747"/>
                </a:lnTo>
                <a:lnTo>
                  <a:pt x="1934" y="2734"/>
                </a:lnTo>
                <a:lnTo>
                  <a:pt x="2107" y="2734"/>
                </a:lnTo>
                <a:lnTo>
                  <a:pt x="2378" y="2833"/>
                </a:lnTo>
                <a:lnTo>
                  <a:pt x="2476" y="2907"/>
                </a:lnTo>
                <a:lnTo>
                  <a:pt x="2550" y="3005"/>
                </a:lnTo>
                <a:lnTo>
                  <a:pt x="2636" y="3288"/>
                </a:lnTo>
                <a:lnTo>
                  <a:pt x="2636" y="3473"/>
                </a:lnTo>
                <a:lnTo>
                  <a:pt x="2636" y="6269"/>
                </a:lnTo>
                <a:lnTo>
                  <a:pt x="3819" y="6269"/>
                </a:lnTo>
                <a:lnTo>
                  <a:pt x="3819" y="3436"/>
                </a:lnTo>
                <a:lnTo>
                  <a:pt x="3794" y="3042"/>
                </a:lnTo>
                <a:lnTo>
                  <a:pt x="3671" y="2562"/>
                </a:lnTo>
                <a:lnTo>
                  <a:pt x="3535" y="2291"/>
                </a:lnTo>
                <a:lnTo>
                  <a:pt x="3351" y="2081"/>
                </a:lnTo>
                <a:lnTo>
                  <a:pt x="3117" y="1934"/>
                </a:lnTo>
                <a:lnTo>
                  <a:pt x="2846" y="1823"/>
                </a:lnTo>
                <a:lnTo>
                  <a:pt x="2538" y="1774"/>
                </a:lnTo>
                <a:lnTo>
                  <a:pt x="2181" y="1774"/>
                </a:lnTo>
                <a:lnTo>
                  <a:pt x="1860" y="1847"/>
                </a:lnTo>
                <a:lnTo>
                  <a:pt x="1565" y="1983"/>
                </a:lnTo>
                <a:lnTo>
                  <a:pt x="1294" y="2192"/>
                </a:lnTo>
                <a:lnTo>
                  <a:pt x="1183" y="2328"/>
                </a:lnTo>
                <a:lnTo>
                  <a:pt x="118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1" name="Google Shape;1661;g2552a88f8a7_23_881"/>
          <p:cNvSpPr/>
          <p:nvPr/>
        </p:nvSpPr>
        <p:spPr>
          <a:xfrm>
            <a:off x="6091763" y="2004309"/>
            <a:ext cx="164145" cy="214238"/>
          </a:xfrm>
          <a:custGeom>
            <a:avLst/>
            <a:gdLst/>
            <a:ahLst/>
            <a:cxnLst/>
            <a:rect l="l" t="t" r="r" b="b"/>
            <a:pathLst>
              <a:path w="4558" h="5949" extrusionOk="0">
                <a:moveTo>
                  <a:pt x="2353" y="998"/>
                </a:moveTo>
                <a:lnTo>
                  <a:pt x="2574" y="1010"/>
                </a:lnTo>
                <a:lnTo>
                  <a:pt x="2932" y="1146"/>
                </a:lnTo>
                <a:lnTo>
                  <a:pt x="3067" y="1269"/>
                </a:lnTo>
                <a:lnTo>
                  <a:pt x="3178" y="1417"/>
                </a:lnTo>
                <a:lnTo>
                  <a:pt x="3313" y="1761"/>
                </a:lnTo>
                <a:lnTo>
                  <a:pt x="3326" y="1983"/>
                </a:lnTo>
                <a:lnTo>
                  <a:pt x="3313" y="2180"/>
                </a:lnTo>
                <a:lnTo>
                  <a:pt x="3178" y="2513"/>
                </a:lnTo>
                <a:lnTo>
                  <a:pt x="3067" y="2636"/>
                </a:lnTo>
                <a:lnTo>
                  <a:pt x="2932" y="2734"/>
                </a:lnTo>
                <a:lnTo>
                  <a:pt x="2562" y="2845"/>
                </a:lnTo>
                <a:lnTo>
                  <a:pt x="2328" y="2858"/>
                </a:lnTo>
                <a:lnTo>
                  <a:pt x="1232" y="2858"/>
                </a:lnTo>
                <a:lnTo>
                  <a:pt x="1232" y="998"/>
                </a:lnTo>
                <a:close/>
                <a:moveTo>
                  <a:pt x="0" y="0"/>
                </a:moveTo>
                <a:lnTo>
                  <a:pt x="0" y="5949"/>
                </a:lnTo>
                <a:lnTo>
                  <a:pt x="1232" y="5949"/>
                </a:lnTo>
                <a:lnTo>
                  <a:pt x="1232" y="3855"/>
                </a:lnTo>
                <a:lnTo>
                  <a:pt x="2304" y="3855"/>
                </a:lnTo>
                <a:lnTo>
                  <a:pt x="2562" y="3843"/>
                </a:lnTo>
                <a:lnTo>
                  <a:pt x="3030" y="3781"/>
                </a:lnTo>
                <a:lnTo>
                  <a:pt x="3449" y="3658"/>
                </a:lnTo>
                <a:lnTo>
                  <a:pt x="3806" y="3473"/>
                </a:lnTo>
                <a:lnTo>
                  <a:pt x="3954" y="3350"/>
                </a:lnTo>
                <a:lnTo>
                  <a:pt x="4102" y="3215"/>
                </a:lnTo>
                <a:lnTo>
                  <a:pt x="4323" y="2919"/>
                </a:lnTo>
                <a:lnTo>
                  <a:pt x="4471" y="2574"/>
                </a:lnTo>
                <a:lnTo>
                  <a:pt x="4545" y="2180"/>
                </a:lnTo>
                <a:lnTo>
                  <a:pt x="4557" y="1971"/>
                </a:lnTo>
                <a:lnTo>
                  <a:pt x="4545" y="1688"/>
                </a:lnTo>
                <a:lnTo>
                  <a:pt x="4410" y="1170"/>
                </a:lnTo>
                <a:lnTo>
                  <a:pt x="4286" y="949"/>
                </a:lnTo>
                <a:lnTo>
                  <a:pt x="4139" y="727"/>
                </a:lnTo>
                <a:lnTo>
                  <a:pt x="3744" y="382"/>
                </a:lnTo>
                <a:lnTo>
                  <a:pt x="3498" y="247"/>
                </a:lnTo>
                <a:lnTo>
                  <a:pt x="3240" y="136"/>
                </a:lnTo>
                <a:lnTo>
                  <a:pt x="2648" y="13"/>
                </a:lnTo>
                <a:lnTo>
                  <a:pt x="232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2" name="Google Shape;1662;g2552a88f8a7_23_881"/>
          <p:cNvSpPr/>
          <p:nvPr/>
        </p:nvSpPr>
        <p:spPr>
          <a:xfrm>
            <a:off x="6283354" y="2056204"/>
            <a:ext cx="90067" cy="162344"/>
          </a:xfrm>
          <a:custGeom>
            <a:avLst/>
            <a:gdLst/>
            <a:ahLst/>
            <a:cxnLst/>
            <a:rect l="l" t="t" r="r" b="b"/>
            <a:pathLst>
              <a:path w="2501" h="4508" extrusionOk="0">
                <a:moveTo>
                  <a:pt x="2131" y="0"/>
                </a:moveTo>
                <a:lnTo>
                  <a:pt x="1984" y="13"/>
                </a:lnTo>
                <a:lnTo>
                  <a:pt x="1700" y="86"/>
                </a:lnTo>
                <a:lnTo>
                  <a:pt x="1454" y="247"/>
                </a:lnTo>
                <a:lnTo>
                  <a:pt x="1245" y="468"/>
                </a:lnTo>
                <a:lnTo>
                  <a:pt x="1146" y="616"/>
                </a:lnTo>
                <a:lnTo>
                  <a:pt x="1122" y="86"/>
                </a:lnTo>
                <a:lnTo>
                  <a:pt x="1" y="86"/>
                </a:lnTo>
                <a:lnTo>
                  <a:pt x="1" y="4508"/>
                </a:lnTo>
                <a:lnTo>
                  <a:pt x="1183" y="4508"/>
                </a:lnTo>
                <a:lnTo>
                  <a:pt x="1183" y="1614"/>
                </a:lnTo>
                <a:lnTo>
                  <a:pt x="1232" y="1503"/>
                </a:lnTo>
                <a:lnTo>
                  <a:pt x="1405" y="1343"/>
                </a:lnTo>
                <a:lnTo>
                  <a:pt x="1614" y="1220"/>
                </a:lnTo>
                <a:lnTo>
                  <a:pt x="1897" y="1170"/>
                </a:lnTo>
                <a:lnTo>
                  <a:pt x="2058" y="1158"/>
                </a:lnTo>
                <a:lnTo>
                  <a:pt x="2255" y="1170"/>
                </a:lnTo>
                <a:lnTo>
                  <a:pt x="2489" y="1195"/>
                </a:lnTo>
                <a:lnTo>
                  <a:pt x="2501" y="62"/>
                </a:lnTo>
                <a:lnTo>
                  <a:pt x="2329" y="13"/>
                </a:lnTo>
                <a:lnTo>
                  <a:pt x="213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3" name="Google Shape;1663;g2552a88f8a7_23_881"/>
          <p:cNvSpPr/>
          <p:nvPr/>
        </p:nvSpPr>
        <p:spPr>
          <a:xfrm>
            <a:off x="6381382" y="2056204"/>
            <a:ext cx="150820" cy="165477"/>
          </a:xfrm>
          <a:custGeom>
            <a:avLst/>
            <a:gdLst/>
            <a:ahLst/>
            <a:cxnLst/>
            <a:rect l="l" t="t" r="r" b="b"/>
            <a:pathLst>
              <a:path w="4188" h="4595" extrusionOk="0">
                <a:moveTo>
                  <a:pt x="2082" y="961"/>
                </a:moveTo>
                <a:lnTo>
                  <a:pt x="2291" y="973"/>
                </a:lnTo>
                <a:lnTo>
                  <a:pt x="2636" y="1146"/>
                </a:lnTo>
                <a:lnTo>
                  <a:pt x="2759" y="1306"/>
                </a:lnTo>
                <a:lnTo>
                  <a:pt x="2870" y="1478"/>
                </a:lnTo>
                <a:lnTo>
                  <a:pt x="2993" y="1958"/>
                </a:lnTo>
                <a:lnTo>
                  <a:pt x="3006" y="2254"/>
                </a:lnTo>
                <a:lnTo>
                  <a:pt x="2993" y="2599"/>
                </a:lnTo>
                <a:lnTo>
                  <a:pt x="2870" y="3128"/>
                </a:lnTo>
                <a:lnTo>
                  <a:pt x="2759" y="3313"/>
                </a:lnTo>
                <a:lnTo>
                  <a:pt x="2636" y="3461"/>
                </a:lnTo>
                <a:lnTo>
                  <a:pt x="2304" y="3621"/>
                </a:lnTo>
                <a:lnTo>
                  <a:pt x="2094" y="3633"/>
                </a:lnTo>
                <a:lnTo>
                  <a:pt x="1885" y="3621"/>
                </a:lnTo>
                <a:lnTo>
                  <a:pt x="1540" y="3461"/>
                </a:lnTo>
                <a:lnTo>
                  <a:pt x="1417" y="3301"/>
                </a:lnTo>
                <a:lnTo>
                  <a:pt x="1306" y="3128"/>
                </a:lnTo>
                <a:lnTo>
                  <a:pt x="1183" y="2648"/>
                </a:lnTo>
                <a:lnTo>
                  <a:pt x="1183" y="2340"/>
                </a:lnTo>
                <a:lnTo>
                  <a:pt x="1183" y="2008"/>
                </a:lnTo>
                <a:lnTo>
                  <a:pt x="1306" y="1478"/>
                </a:lnTo>
                <a:lnTo>
                  <a:pt x="1417" y="1306"/>
                </a:lnTo>
                <a:lnTo>
                  <a:pt x="1540" y="1146"/>
                </a:lnTo>
                <a:lnTo>
                  <a:pt x="1873" y="973"/>
                </a:lnTo>
                <a:lnTo>
                  <a:pt x="2082" y="961"/>
                </a:lnTo>
                <a:close/>
                <a:moveTo>
                  <a:pt x="2082" y="0"/>
                </a:moveTo>
                <a:lnTo>
                  <a:pt x="1774" y="13"/>
                </a:lnTo>
                <a:lnTo>
                  <a:pt x="1220" y="160"/>
                </a:lnTo>
                <a:lnTo>
                  <a:pt x="974" y="284"/>
                </a:lnTo>
                <a:lnTo>
                  <a:pt x="752" y="444"/>
                </a:lnTo>
                <a:lnTo>
                  <a:pt x="382" y="838"/>
                </a:lnTo>
                <a:lnTo>
                  <a:pt x="247" y="1084"/>
                </a:lnTo>
                <a:lnTo>
                  <a:pt x="136" y="1343"/>
                </a:lnTo>
                <a:lnTo>
                  <a:pt x="13" y="1934"/>
                </a:lnTo>
                <a:lnTo>
                  <a:pt x="1" y="2254"/>
                </a:lnTo>
                <a:lnTo>
                  <a:pt x="1" y="2303"/>
                </a:lnTo>
                <a:lnTo>
                  <a:pt x="1" y="2574"/>
                </a:lnTo>
                <a:lnTo>
                  <a:pt x="75" y="3042"/>
                </a:lnTo>
                <a:lnTo>
                  <a:pt x="222" y="3461"/>
                </a:lnTo>
                <a:lnTo>
                  <a:pt x="432" y="3818"/>
                </a:lnTo>
                <a:lnTo>
                  <a:pt x="567" y="3978"/>
                </a:lnTo>
                <a:lnTo>
                  <a:pt x="715" y="4126"/>
                </a:lnTo>
                <a:lnTo>
                  <a:pt x="1047" y="4348"/>
                </a:lnTo>
                <a:lnTo>
                  <a:pt x="1429" y="4508"/>
                </a:lnTo>
                <a:lnTo>
                  <a:pt x="1860" y="4582"/>
                </a:lnTo>
                <a:lnTo>
                  <a:pt x="2094" y="4594"/>
                </a:lnTo>
                <a:lnTo>
                  <a:pt x="2328" y="4582"/>
                </a:lnTo>
                <a:lnTo>
                  <a:pt x="2759" y="4508"/>
                </a:lnTo>
                <a:lnTo>
                  <a:pt x="3141" y="4348"/>
                </a:lnTo>
                <a:lnTo>
                  <a:pt x="3474" y="4126"/>
                </a:lnTo>
                <a:lnTo>
                  <a:pt x="3621" y="3978"/>
                </a:lnTo>
                <a:lnTo>
                  <a:pt x="3757" y="3818"/>
                </a:lnTo>
                <a:lnTo>
                  <a:pt x="3966" y="3461"/>
                </a:lnTo>
                <a:lnTo>
                  <a:pt x="4102" y="3055"/>
                </a:lnTo>
                <a:lnTo>
                  <a:pt x="4176" y="2587"/>
                </a:lnTo>
                <a:lnTo>
                  <a:pt x="4188" y="2340"/>
                </a:lnTo>
                <a:lnTo>
                  <a:pt x="4176" y="2045"/>
                </a:lnTo>
                <a:lnTo>
                  <a:pt x="4151" y="1811"/>
                </a:lnTo>
                <a:lnTo>
                  <a:pt x="4065" y="1392"/>
                </a:lnTo>
                <a:lnTo>
                  <a:pt x="3905" y="1022"/>
                </a:lnTo>
                <a:lnTo>
                  <a:pt x="3683" y="690"/>
                </a:lnTo>
                <a:lnTo>
                  <a:pt x="3548" y="554"/>
                </a:lnTo>
                <a:lnTo>
                  <a:pt x="3400" y="419"/>
                </a:lnTo>
                <a:lnTo>
                  <a:pt x="3080" y="222"/>
                </a:lnTo>
                <a:lnTo>
                  <a:pt x="2710" y="86"/>
                </a:lnTo>
                <a:lnTo>
                  <a:pt x="2304" y="13"/>
                </a:lnTo>
                <a:lnTo>
                  <a:pt x="208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4" name="Google Shape;1664;g2552a88f8a7_23_881"/>
          <p:cNvSpPr/>
          <p:nvPr/>
        </p:nvSpPr>
        <p:spPr>
          <a:xfrm>
            <a:off x="6527741" y="1996314"/>
            <a:ext cx="77211" cy="286551"/>
          </a:xfrm>
          <a:custGeom>
            <a:avLst/>
            <a:gdLst/>
            <a:ahLst/>
            <a:cxnLst/>
            <a:rect l="l" t="t" r="r" b="b"/>
            <a:pathLst>
              <a:path w="2144" h="7957" extrusionOk="0">
                <a:moveTo>
                  <a:pt x="1331" y="1"/>
                </a:moveTo>
                <a:lnTo>
                  <a:pt x="1085" y="87"/>
                </a:lnTo>
                <a:lnTo>
                  <a:pt x="998" y="173"/>
                </a:lnTo>
                <a:lnTo>
                  <a:pt x="912" y="259"/>
                </a:lnTo>
                <a:lnTo>
                  <a:pt x="826" y="481"/>
                </a:lnTo>
                <a:lnTo>
                  <a:pt x="814" y="604"/>
                </a:lnTo>
                <a:lnTo>
                  <a:pt x="826" y="740"/>
                </a:lnTo>
                <a:lnTo>
                  <a:pt x="912" y="961"/>
                </a:lnTo>
                <a:lnTo>
                  <a:pt x="998" y="1047"/>
                </a:lnTo>
                <a:lnTo>
                  <a:pt x="1097" y="1121"/>
                </a:lnTo>
                <a:lnTo>
                  <a:pt x="1331" y="1208"/>
                </a:lnTo>
                <a:lnTo>
                  <a:pt x="1479" y="1220"/>
                </a:lnTo>
                <a:lnTo>
                  <a:pt x="1627" y="1208"/>
                </a:lnTo>
                <a:lnTo>
                  <a:pt x="1861" y="1121"/>
                </a:lnTo>
                <a:lnTo>
                  <a:pt x="1959" y="1047"/>
                </a:lnTo>
                <a:lnTo>
                  <a:pt x="2045" y="961"/>
                </a:lnTo>
                <a:lnTo>
                  <a:pt x="2131" y="740"/>
                </a:lnTo>
                <a:lnTo>
                  <a:pt x="2144" y="604"/>
                </a:lnTo>
                <a:lnTo>
                  <a:pt x="2131" y="481"/>
                </a:lnTo>
                <a:lnTo>
                  <a:pt x="2045" y="259"/>
                </a:lnTo>
                <a:lnTo>
                  <a:pt x="1959" y="173"/>
                </a:lnTo>
                <a:lnTo>
                  <a:pt x="1873" y="87"/>
                </a:lnTo>
                <a:lnTo>
                  <a:pt x="1627" y="1"/>
                </a:lnTo>
                <a:close/>
                <a:moveTo>
                  <a:pt x="912" y="1749"/>
                </a:moveTo>
                <a:lnTo>
                  <a:pt x="912" y="6417"/>
                </a:lnTo>
                <a:lnTo>
                  <a:pt x="912" y="6553"/>
                </a:lnTo>
                <a:lnTo>
                  <a:pt x="838" y="6762"/>
                </a:lnTo>
                <a:lnTo>
                  <a:pt x="703" y="6910"/>
                </a:lnTo>
                <a:lnTo>
                  <a:pt x="506" y="6984"/>
                </a:lnTo>
                <a:lnTo>
                  <a:pt x="210" y="6984"/>
                </a:lnTo>
                <a:lnTo>
                  <a:pt x="1" y="6947"/>
                </a:lnTo>
                <a:lnTo>
                  <a:pt x="1" y="7883"/>
                </a:lnTo>
                <a:lnTo>
                  <a:pt x="284" y="7944"/>
                </a:lnTo>
                <a:lnTo>
                  <a:pt x="592" y="7957"/>
                </a:lnTo>
                <a:lnTo>
                  <a:pt x="937" y="7932"/>
                </a:lnTo>
                <a:lnTo>
                  <a:pt x="1368" y="7796"/>
                </a:lnTo>
                <a:lnTo>
                  <a:pt x="1614" y="7649"/>
                </a:lnTo>
                <a:lnTo>
                  <a:pt x="1713" y="7550"/>
                </a:lnTo>
                <a:lnTo>
                  <a:pt x="1799" y="7439"/>
                </a:lnTo>
                <a:lnTo>
                  <a:pt x="1947" y="7193"/>
                </a:lnTo>
                <a:lnTo>
                  <a:pt x="2082" y="6762"/>
                </a:lnTo>
                <a:lnTo>
                  <a:pt x="2095" y="6405"/>
                </a:lnTo>
                <a:lnTo>
                  <a:pt x="2095" y="17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5" name="Google Shape;1665;g2552a88f8a7_23_881"/>
          <p:cNvSpPr/>
          <p:nvPr/>
        </p:nvSpPr>
        <p:spPr>
          <a:xfrm>
            <a:off x="6630667" y="2056204"/>
            <a:ext cx="144626" cy="165477"/>
          </a:xfrm>
          <a:custGeom>
            <a:avLst/>
            <a:gdLst/>
            <a:ahLst/>
            <a:cxnLst/>
            <a:rect l="l" t="t" r="r" b="b"/>
            <a:pathLst>
              <a:path w="4016" h="4595" extrusionOk="0">
                <a:moveTo>
                  <a:pt x="2057" y="961"/>
                </a:moveTo>
                <a:lnTo>
                  <a:pt x="2242" y="973"/>
                </a:lnTo>
                <a:lnTo>
                  <a:pt x="2537" y="1084"/>
                </a:lnTo>
                <a:lnTo>
                  <a:pt x="2636" y="1183"/>
                </a:lnTo>
                <a:lnTo>
                  <a:pt x="2734" y="1293"/>
                </a:lnTo>
                <a:lnTo>
                  <a:pt x="2845" y="1589"/>
                </a:lnTo>
                <a:lnTo>
                  <a:pt x="2857" y="1786"/>
                </a:lnTo>
                <a:lnTo>
                  <a:pt x="2857" y="1872"/>
                </a:lnTo>
                <a:lnTo>
                  <a:pt x="1207" y="1872"/>
                </a:lnTo>
                <a:lnTo>
                  <a:pt x="1244" y="1663"/>
                </a:lnTo>
                <a:lnTo>
                  <a:pt x="1392" y="1330"/>
                </a:lnTo>
                <a:lnTo>
                  <a:pt x="1490" y="1195"/>
                </a:lnTo>
                <a:lnTo>
                  <a:pt x="1601" y="1084"/>
                </a:lnTo>
                <a:lnTo>
                  <a:pt x="1884" y="973"/>
                </a:lnTo>
                <a:lnTo>
                  <a:pt x="2057" y="961"/>
                </a:lnTo>
                <a:close/>
                <a:moveTo>
                  <a:pt x="2069" y="0"/>
                </a:moveTo>
                <a:lnTo>
                  <a:pt x="1774" y="13"/>
                </a:lnTo>
                <a:lnTo>
                  <a:pt x="1232" y="160"/>
                </a:lnTo>
                <a:lnTo>
                  <a:pt x="985" y="296"/>
                </a:lnTo>
                <a:lnTo>
                  <a:pt x="764" y="444"/>
                </a:lnTo>
                <a:lnTo>
                  <a:pt x="394" y="850"/>
                </a:lnTo>
                <a:lnTo>
                  <a:pt x="259" y="1096"/>
                </a:lnTo>
                <a:lnTo>
                  <a:pt x="148" y="1367"/>
                </a:lnTo>
                <a:lnTo>
                  <a:pt x="12" y="1958"/>
                </a:lnTo>
                <a:lnTo>
                  <a:pt x="0" y="2291"/>
                </a:lnTo>
                <a:lnTo>
                  <a:pt x="0" y="2402"/>
                </a:lnTo>
                <a:lnTo>
                  <a:pt x="12" y="2648"/>
                </a:lnTo>
                <a:lnTo>
                  <a:pt x="86" y="3091"/>
                </a:lnTo>
                <a:lnTo>
                  <a:pt x="234" y="3486"/>
                </a:lnTo>
                <a:lnTo>
                  <a:pt x="468" y="3843"/>
                </a:lnTo>
                <a:lnTo>
                  <a:pt x="616" y="3991"/>
                </a:lnTo>
                <a:lnTo>
                  <a:pt x="764" y="4138"/>
                </a:lnTo>
                <a:lnTo>
                  <a:pt x="1121" y="4360"/>
                </a:lnTo>
                <a:lnTo>
                  <a:pt x="1515" y="4508"/>
                </a:lnTo>
                <a:lnTo>
                  <a:pt x="1958" y="4582"/>
                </a:lnTo>
                <a:lnTo>
                  <a:pt x="2192" y="4594"/>
                </a:lnTo>
                <a:lnTo>
                  <a:pt x="2463" y="4582"/>
                </a:lnTo>
                <a:lnTo>
                  <a:pt x="2968" y="4471"/>
                </a:lnTo>
                <a:lnTo>
                  <a:pt x="3202" y="4385"/>
                </a:lnTo>
                <a:lnTo>
                  <a:pt x="3424" y="4261"/>
                </a:lnTo>
                <a:lnTo>
                  <a:pt x="3781" y="3978"/>
                </a:lnTo>
                <a:lnTo>
                  <a:pt x="3917" y="3793"/>
                </a:lnTo>
                <a:lnTo>
                  <a:pt x="3338" y="3141"/>
                </a:lnTo>
                <a:lnTo>
                  <a:pt x="3239" y="3264"/>
                </a:lnTo>
                <a:lnTo>
                  <a:pt x="3005" y="3449"/>
                </a:lnTo>
                <a:lnTo>
                  <a:pt x="2747" y="3572"/>
                </a:lnTo>
                <a:lnTo>
                  <a:pt x="2439" y="3633"/>
                </a:lnTo>
                <a:lnTo>
                  <a:pt x="2279" y="3633"/>
                </a:lnTo>
                <a:lnTo>
                  <a:pt x="2057" y="3621"/>
                </a:lnTo>
                <a:lnTo>
                  <a:pt x="1687" y="3498"/>
                </a:lnTo>
                <a:lnTo>
                  <a:pt x="1540" y="3375"/>
                </a:lnTo>
                <a:lnTo>
                  <a:pt x="1404" y="3239"/>
                </a:lnTo>
                <a:lnTo>
                  <a:pt x="1232" y="2894"/>
                </a:lnTo>
                <a:lnTo>
                  <a:pt x="1195" y="2685"/>
                </a:lnTo>
                <a:lnTo>
                  <a:pt x="4015" y="2685"/>
                </a:lnTo>
                <a:lnTo>
                  <a:pt x="4015" y="2205"/>
                </a:lnTo>
                <a:lnTo>
                  <a:pt x="4003" y="1946"/>
                </a:lnTo>
                <a:lnTo>
                  <a:pt x="3941" y="1478"/>
                </a:lnTo>
                <a:lnTo>
                  <a:pt x="3806" y="1072"/>
                </a:lnTo>
                <a:lnTo>
                  <a:pt x="3621" y="727"/>
                </a:lnTo>
                <a:lnTo>
                  <a:pt x="3485" y="579"/>
                </a:lnTo>
                <a:lnTo>
                  <a:pt x="3362" y="444"/>
                </a:lnTo>
                <a:lnTo>
                  <a:pt x="3054" y="222"/>
                </a:lnTo>
                <a:lnTo>
                  <a:pt x="2697" y="86"/>
                </a:lnTo>
                <a:lnTo>
                  <a:pt x="2291" y="13"/>
                </a:lnTo>
                <a:lnTo>
                  <a:pt x="206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6" name="Google Shape;1666;g2552a88f8a7_23_881"/>
          <p:cNvSpPr/>
          <p:nvPr/>
        </p:nvSpPr>
        <p:spPr>
          <a:xfrm>
            <a:off x="6792547" y="2056204"/>
            <a:ext cx="139729" cy="165477"/>
          </a:xfrm>
          <a:custGeom>
            <a:avLst/>
            <a:gdLst/>
            <a:ahLst/>
            <a:cxnLst/>
            <a:rect l="l" t="t" r="r" b="b"/>
            <a:pathLst>
              <a:path w="3880" h="4595" extrusionOk="0">
                <a:moveTo>
                  <a:pt x="2032" y="0"/>
                </a:moveTo>
                <a:lnTo>
                  <a:pt x="1811" y="13"/>
                </a:lnTo>
                <a:lnTo>
                  <a:pt x="1380" y="86"/>
                </a:lnTo>
                <a:lnTo>
                  <a:pt x="1010" y="247"/>
                </a:lnTo>
                <a:lnTo>
                  <a:pt x="690" y="468"/>
                </a:lnTo>
                <a:lnTo>
                  <a:pt x="542" y="616"/>
                </a:lnTo>
                <a:lnTo>
                  <a:pt x="419" y="776"/>
                </a:lnTo>
                <a:lnTo>
                  <a:pt x="210" y="1121"/>
                </a:lnTo>
                <a:lnTo>
                  <a:pt x="74" y="1540"/>
                </a:lnTo>
                <a:lnTo>
                  <a:pt x="13" y="1995"/>
                </a:lnTo>
                <a:lnTo>
                  <a:pt x="0" y="2242"/>
                </a:lnTo>
                <a:lnTo>
                  <a:pt x="0" y="2316"/>
                </a:lnTo>
                <a:lnTo>
                  <a:pt x="13" y="2587"/>
                </a:lnTo>
                <a:lnTo>
                  <a:pt x="74" y="3055"/>
                </a:lnTo>
                <a:lnTo>
                  <a:pt x="210" y="3473"/>
                </a:lnTo>
                <a:lnTo>
                  <a:pt x="419" y="3830"/>
                </a:lnTo>
                <a:lnTo>
                  <a:pt x="555" y="3991"/>
                </a:lnTo>
                <a:lnTo>
                  <a:pt x="690" y="4126"/>
                </a:lnTo>
                <a:lnTo>
                  <a:pt x="1010" y="4360"/>
                </a:lnTo>
                <a:lnTo>
                  <a:pt x="1392" y="4508"/>
                </a:lnTo>
                <a:lnTo>
                  <a:pt x="1811" y="4582"/>
                </a:lnTo>
                <a:lnTo>
                  <a:pt x="2045" y="4594"/>
                </a:lnTo>
                <a:lnTo>
                  <a:pt x="2291" y="4582"/>
                </a:lnTo>
                <a:lnTo>
                  <a:pt x="2759" y="4483"/>
                </a:lnTo>
                <a:lnTo>
                  <a:pt x="2968" y="4385"/>
                </a:lnTo>
                <a:lnTo>
                  <a:pt x="3165" y="4274"/>
                </a:lnTo>
                <a:lnTo>
                  <a:pt x="3498" y="3978"/>
                </a:lnTo>
                <a:lnTo>
                  <a:pt x="3633" y="3806"/>
                </a:lnTo>
                <a:lnTo>
                  <a:pt x="3744" y="3609"/>
                </a:lnTo>
                <a:lnTo>
                  <a:pt x="3867" y="3202"/>
                </a:lnTo>
                <a:lnTo>
                  <a:pt x="3880" y="2981"/>
                </a:lnTo>
                <a:lnTo>
                  <a:pt x="2771" y="2981"/>
                </a:lnTo>
                <a:lnTo>
                  <a:pt x="2759" y="3128"/>
                </a:lnTo>
                <a:lnTo>
                  <a:pt x="2648" y="3362"/>
                </a:lnTo>
                <a:lnTo>
                  <a:pt x="2562" y="3461"/>
                </a:lnTo>
                <a:lnTo>
                  <a:pt x="2451" y="3535"/>
                </a:lnTo>
                <a:lnTo>
                  <a:pt x="2180" y="3633"/>
                </a:lnTo>
                <a:lnTo>
                  <a:pt x="2020" y="3633"/>
                </a:lnTo>
                <a:lnTo>
                  <a:pt x="1823" y="3621"/>
                </a:lnTo>
                <a:lnTo>
                  <a:pt x="1503" y="3473"/>
                </a:lnTo>
                <a:lnTo>
                  <a:pt x="1392" y="3338"/>
                </a:lnTo>
                <a:lnTo>
                  <a:pt x="1293" y="3178"/>
                </a:lnTo>
                <a:lnTo>
                  <a:pt x="1195" y="2685"/>
                </a:lnTo>
                <a:lnTo>
                  <a:pt x="1183" y="2353"/>
                </a:lnTo>
                <a:lnTo>
                  <a:pt x="1183" y="2242"/>
                </a:lnTo>
                <a:lnTo>
                  <a:pt x="1195" y="1909"/>
                </a:lnTo>
                <a:lnTo>
                  <a:pt x="1293" y="1429"/>
                </a:lnTo>
                <a:lnTo>
                  <a:pt x="1392" y="1269"/>
                </a:lnTo>
                <a:lnTo>
                  <a:pt x="1503" y="1121"/>
                </a:lnTo>
                <a:lnTo>
                  <a:pt x="1823" y="973"/>
                </a:lnTo>
                <a:lnTo>
                  <a:pt x="2020" y="961"/>
                </a:lnTo>
                <a:lnTo>
                  <a:pt x="2180" y="973"/>
                </a:lnTo>
                <a:lnTo>
                  <a:pt x="2451" y="1084"/>
                </a:lnTo>
                <a:lnTo>
                  <a:pt x="2562" y="1183"/>
                </a:lnTo>
                <a:lnTo>
                  <a:pt x="2648" y="1293"/>
                </a:lnTo>
                <a:lnTo>
                  <a:pt x="2759" y="1564"/>
                </a:lnTo>
                <a:lnTo>
                  <a:pt x="2771" y="1737"/>
                </a:lnTo>
                <a:lnTo>
                  <a:pt x="3880" y="1737"/>
                </a:lnTo>
                <a:lnTo>
                  <a:pt x="3867" y="1540"/>
                </a:lnTo>
                <a:lnTo>
                  <a:pt x="3806" y="1183"/>
                </a:lnTo>
                <a:lnTo>
                  <a:pt x="3670" y="875"/>
                </a:lnTo>
                <a:lnTo>
                  <a:pt x="3486" y="604"/>
                </a:lnTo>
                <a:lnTo>
                  <a:pt x="3363" y="481"/>
                </a:lnTo>
                <a:lnTo>
                  <a:pt x="3239" y="370"/>
                </a:lnTo>
                <a:lnTo>
                  <a:pt x="2944" y="185"/>
                </a:lnTo>
                <a:lnTo>
                  <a:pt x="2611" y="74"/>
                </a:lnTo>
                <a:lnTo>
                  <a:pt x="2242" y="13"/>
                </a:lnTo>
                <a:lnTo>
                  <a:pt x="203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7" name="Google Shape;1667;g2552a88f8a7_23_881"/>
          <p:cNvSpPr/>
          <p:nvPr/>
        </p:nvSpPr>
        <p:spPr>
          <a:xfrm>
            <a:off x="6941570" y="2020263"/>
            <a:ext cx="94497" cy="201418"/>
          </a:xfrm>
          <a:custGeom>
            <a:avLst/>
            <a:gdLst/>
            <a:ahLst/>
            <a:cxnLst/>
            <a:rect l="l" t="t" r="r" b="b"/>
            <a:pathLst>
              <a:path w="2624" h="5593" extrusionOk="0">
                <a:moveTo>
                  <a:pt x="641" y="1"/>
                </a:moveTo>
                <a:lnTo>
                  <a:pt x="641" y="1084"/>
                </a:lnTo>
                <a:lnTo>
                  <a:pt x="0" y="1084"/>
                </a:lnTo>
                <a:lnTo>
                  <a:pt x="0" y="1947"/>
                </a:lnTo>
                <a:lnTo>
                  <a:pt x="641" y="1947"/>
                </a:lnTo>
                <a:lnTo>
                  <a:pt x="641" y="4336"/>
                </a:lnTo>
                <a:lnTo>
                  <a:pt x="665" y="4631"/>
                </a:lnTo>
                <a:lnTo>
                  <a:pt x="826" y="5099"/>
                </a:lnTo>
                <a:lnTo>
                  <a:pt x="1146" y="5420"/>
                </a:lnTo>
                <a:lnTo>
                  <a:pt x="1614" y="5567"/>
                </a:lnTo>
                <a:lnTo>
                  <a:pt x="1909" y="5592"/>
                </a:lnTo>
                <a:lnTo>
                  <a:pt x="2279" y="5567"/>
                </a:lnTo>
                <a:lnTo>
                  <a:pt x="2624" y="5481"/>
                </a:lnTo>
                <a:lnTo>
                  <a:pt x="2624" y="4582"/>
                </a:lnTo>
                <a:lnTo>
                  <a:pt x="2464" y="4607"/>
                </a:lnTo>
                <a:lnTo>
                  <a:pt x="2279" y="4619"/>
                </a:lnTo>
                <a:lnTo>
                  <a:pt x="2156" y="4607"/>
                </a:lnTo>
                <a:lnTo>
                  <a:pt x="1971" y="4557"/>
                </a:lnTo>
                <a:lnTo>
                  <a:pt x="1922" y="4508"/>
                </a:lnTo>
                <a:lnTo>
                  <a:pt x="1872" y="4447"/>
                </a:lnTo>
                <a:lnTo>
                  <a:pt x="1823" y="4274"/>
                </a:lnTo>
                <a:lnTo>
                  <a:pt x="1823" y="4151"/>
                </a:lnTo>
                <a:lnTo>
                  <a:pt x="1823" y="1947"/>
                </a:lnTo>
                <a:lnTo>
                  <a:pt x="2574" y="1947"/>
                </a:lnTo>
                <a:lnTo>
                  <a:pt x="2574" y="1084"/>
                </a:lnTo>
                <a:lnTo>
                  <a:pt x="1823" y="1084"/>
                </a:lnTo>
                <a:lnTo>
                  <a:pt x="182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8" name="Google Shape;1668;g2552a88f8a7_23_881"/>
          <p:cNvSpPr/>
          <p:nvPr/>
        </p:nvSpPr>
        <p:spPr>
          <a:xfrm>
            <a:off x="7686686" y="6206741"/>
            <a:ext cx="76346" cy="89167"/>
          </a:xfrm>
          <a:custGeom>
            <a:avLst/>
            <a:gdLst/>
            <a:ahLst/>
            <a:cxnLst/>
            <a:rect l="l" t="t" r="r" b="b"/>
            <a:pathLst>
              <a:path w="2120" h="2476" extrusionOk="0">
                <a:moveTo>
                  <a:pt x="1393" y="1343"/>
                </a:moveTo>
                <a:lnTo>
                  <a:pt x="1393" y="1749"/>
                </a:lnTo>
                <a:lnTo>
                  <a:pt x="1319" y="1848"/>
                </a:lnTo>
                <a:lnTo>
                  <a:pt x="1208" y="1922"/>
                </a:lnTo>
                <a:lnTo>
                  <a:pt x="1085" y="1971"/>
                </a:lnTo>
                <a:lnTo>
                  <a:pt x="949" y="1983"/>
                </a:lnTo>
                <a:lnTo>
                  <a:pt x="814" y="1971"/>
                </a:lnTo>
                <a:lnTo>
                  <a:pt x="728" y="1909"/>
                </a:lnTo>
                <a:lnTo>
                  <a:pt x="654" y="1823"/>
                </a:lnTo>
                <a:lnTo>
                  <a:pt x="641" y="1712"/>
                </a:lnTo>
                <a:lnTo>
                  <a:pt x="641" y="1675"/>
                </a:lnTo>
                <a:lnTo>
                  <a:pt x="654" y="1589"/>
                </a:lnTo>
                <a:lnTo>
                  <a:pt x="728" y="1466"/>
                </a:lnTo>
                <a:lnTo>
                  <a:pt x="937" y="1355"/>
                </a:lnTo>
                <a:lnTo>
                  <a:pt x="1146" y="1343"/>
                </a:lnTo>
                <a:close/>
                <a:moveTo>
                  <a:pt x="1072" y="0"/>
                </a:moveTo>
                <a:lnTo>
                  <a:pt x="789" y="13"/>
                </a:lnTo>
                <a:lnTo>
                  <a:pt x="543" y="99"/>
                </a:lnTo>
                <a:lnTo>
                  <a:pt x="432" y="148"/>
                </a:lnTo>
                <a:lnTo>
                  <a:pt x="247" y="296"/>
                </a:lnTo>
                <a:lnTo>
                  <a:pt x="186" y="370"/>
                </a:lnTo>
                <a:lnTo>
                  <a:pt x="124" y="468"/>
                </a:lnTo>
                <a:lnTo>
                  <a:pt x="62" y="653"/>
                </a:lnTo>
                <a:lnTo>
                  <a:pt x="50" y="764"/>
                </a:lnTo>
                <a:lnTo>
                  <a:pt x="691" y="764"/>
                </a:lnTo>
                <a:lnTo>
                  <a:pt x="703" y="628"/>
                </a:lnTo>
                <a:lnTo>
                  <a:pt x="789" y="542"/>
                </a:lnTo>
                <a:lnTo>
                  <a:pt x="888" y="481"/>
                </a:lnTo>
                <a:lnTo>
                  <a:pt x="1035" y="468"/>
                </a:lnTo>
                <a:lnTo>
                  <a:pt x="1122" y="468"/>
                </a:lnTo>
                <a:lnTo>
                  <a:pt x="1257" y="530"/>
                </a:lnTo>
                <a:lnTo>
                  <a:pt x="1306" y="567"/>
                </a:lnTo>
                <a:lnTo>
                  <a:pt x="1380" y="678"/>
                </a:lnTo>
                <a:lnTo>
                  <a:pt x="1393" y="838"/>
                </a:lnTo>
                <a:lnTo>
                  <a:pt x="1393" y="973"/>
                </a:lnTo>
                <a:lnTo>
                  <a:pt x="1097" y="973"/>
                </a:lnTo>
                <a:lnTo>
                  <a:pt x="838" y="986"/>
                </a:lnTo>
                <a:lnTo>
                  <a:pt x="432" y="1084"/>
                </a:lnTo>
                <a:lnTo>
                  <a:pt x="284" y="1170"/>
                </a:lnTo>
                <a:lnTo>
                  <a:pt x="149" y="1281"/>
                </a:lnTo>
                <a:lnTo>
                  <a:pt x="13" y="1577"/>
                </a:lnTo>
                <a:lnTo>
                  <a:pt x="1" y="1762"/>
                </a:lnTo>
                <a:lnTo>
                  <a:pt x="13" y="1909"/>
                </a:lnTo>
                <a:lnTo>
                  <a:pt x="124" y="2168"/>
                </a:lnTo>
                <a:lnTo>
                  <a:pt x="235" y="2266"/>
                </a:lnTo>
                <a:lnTo>
                  <a:pt x="358" y="2365"/>
                </a:lnTo>
                <a:lnTo>
                  <a:pt x="641" y="2464"/>
                </a:lnTo>
                <a:lnTo>
                  <a:pt x="814" y="2476"/>
                </a:lnTo>
                <a:lnTo>
                  <a:pt x="998" y="2464"/>
                </a:lnTo>
                <a:lnTo>
                  <a:pt x="1294" y="2328"/>
                </a:lnTo>
                <a:lnTo>
                  <a:pt x="1417" y="2217"/>
                </a:lnTo>
                <a:lnTo>
                  <a:pt x="1442" y="2340"/>
                </a:lnTo>
                <a:lnTo>
                  <a:pt x="1479" y="2427"/>
                </a:lnTo>
                <a:lnTo>
                  <a:pt x="2119" y="2427"/>
                </a:lnTo>
                <a:lnTo>
                  <a:pt x="2119" y="2390"/>
                </a:lnTo>
                <a:lnTo>
                  <a:pt x="2082" y="2291"/>
                </a:lnTo>
                <a:lnTo>
                  <a:pt x="2033" y="2045"/>
                </a:lnTo>
                <a:lnTo>
                  <a:pt x="2033" y="1872"/>
                </a:lnTo>
                <a:lnTo>
                  <a:pt x="2033" y="838"/>
                </a:lnTo>
                <a:lnTo>
                  <a:pt x="2021" y="653"/>
                </a:lnTo>
                <a:lnTo>
                  <a:pt x="1885" y="333"/>
                </a:lnTo>
                <a:lnTo>
                  <a:pt x="1774" y="222"/>
                </a:lnTo>
                <a:lnTo>
                  <a:pt x="1627" y="124"/>
                </a:lnTo>
                <a:lnTo>
                  <a:pt x="1282" y="13"/>
                </a:lnTo>
                <a:lnTo>
                  <a:pt x="107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9" name="Google Shape;1669;g2552a88f8a7_23_881"/>
          <p:cNvSpPr/>
          <p:nvPr/>
        </p:nvSpPr>
        <p:spPr>
          <a:xfrm>
            <a:off x="7776719" y="6206741"/>
            <a:ext cx="74582" cy="87402"/>
          </a:xfrm>
          <a:custGeom>
            <a:avLst/>
            <a:gdLst/>
            <a:ahLst/>
            <a:cxnLst/>
            <a:rect l="l" t="t" r="r" b="b"/>
            <a:pathLst>
              <a:path w="2071" h="2427" extrusionOk="0">
                <a:moveTo>
                  <a:pt x="1306" y="0"/>
                </a:moveTo>
                <a:lnTo>
                  <a:pt x="1097" y="13"/>
                </a:lnTo>
                <a:lnTo>
                  <a:pt x="765" y="173"/>
                </a:lnTo>
                <a:lnTo>
                  <a:pt x="629" y="321"/>
                </a:lnTo>
                <a:lnTo>
                  <a:pt x="604" y="37"/>
                </a:lnTo>
                <a:lnTo>
                  <a:pt x="1" y="37"/>
                </a:lnTo>
                <a:lnTo>
                  <a:pt x="1" y="2427"/>
                </a:lnTo>
                <a:lnTo>
                  <a:pt x="641" y="2427"/>
                </a:lnTo>
                <a:lnTo>
                  <a:pt x="641" y="752"/>
                </a:lnTo>
                <a:lnTo>
                  <a:pt x="715" y="641"/>
                </a:lnTo>
                <a:lnTo>
                  <a:pt x="912" y="530"/>
                </a:lnTo>
                <a:lnTo>
                  <a:pt x="1048" y="518"/>
                </a:lnTo>
                <a:lnTo>
                  <a:pt x="1146" y="518"/>
                </a:lnTo>
                <a:lnTo>
                  <a:pt x="1294" y="567"/>
                </a:lnTo>
                <a:lnTo>
                  <a:pt x="1343" y="604"/>
                </a:lnTo>
                <a:lnTo>
                  <a:pt x="1380" y="653"/>
                </a:lnTo>
                <a:lnTo>
                  <a:pt x="1430" y="801"/>
                </a:lnTo>
                <a:lnTo>
                  <a:pt x="1430" y="899"/>
                </a:lnTo>
                <a:lnTo>
                  <a:pt x="1430" y="2427"/>
                </a:lnTo>
                <a:lnTo>
                  <a:pt x="2070" y="2427"/>
                </a:lnTo>
                <a:lnTo>
                  <a:pt x="2070" y="887"/>
                </a:lnTo>
                <a:lnTo>
                  <a:pt x="2058" y="678"/>
                </a:lnTo>
                <a:lnTo>
                  <a:pt x="1959" y="345"/>
                </a:lnTo>
                <a:lnTo>
                  <a:pt x="1873" y="222"/>
                </a:lnTo>
                <a:lnTo>
                  <a:pt x="1774" y="124"/>
                </a:lnTo>
                <a:lnTo>
                  <a:pt x="1491"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0" name="Google Shape;1670;g2552a88f8a7_23_881"/>
          <p:cNvSpPr/>
          <p:nvPr/>
        </p:nvSpPr>
        <p:spPr>
          <a:xfrm>
            <a:off x="7864123" y="6206741"/>
            <a:ext cx="73213" cy="89167"/>
          </a:xfrm>
          <a:custGeom>
            <a:avLst/>
            <a:gdLst/>
            <a:ahLst/>
            <a:cxnLst/>
            <a:rect l="l" t="t" r="r" b="b"/>
            <a:pathLst>
              <a:path w="2033" h="2476" extrusionOk="0">
                <a:moveTo>
                  <a:pt x="1022" y="0"/>
                </a:moveTo>
                <a:lnTo>
                  <a:pt x="825" y="13"/>
                </a:lnTo>
                <a:lnTo>
                  <a:pt x="481" y="111"/>
                </a:lnTo>
                <a:lnTo>
                  <a:pt x="333" y="210"/>
                </a:lnTo>
                <a:lnTo>
                  <a:pt x="222" y="321"/>
                </a:lnTo>
                <a:lnTo>
                  <a:pt x="86" y="592"/>
                </a:lnTo>
                <a:lnTo>
                  <a:pt x="74" y="739"/>
                </a:lnTo>
                <a:lnTo>
                  <a:pt x="86" y="875"/>
                </a:lnTo>
                <a:lnTo>
                  <a:pt x="185" y="1096"/>
                </a:lnTo>
                <a:lnTo>
                  <a:pt x="407" y="1281"/>
                </a:lnTo>
                <a:lnTo>
                  <a:pt x="727" y="1417"/>
                </a:lnTo>
                <a:lnTo>
                  <a:pt x="924" y="1466"/>
                </a:lnTo>
                <a:lnTo>
                  <a:pt x="1158" y="1515"/>
                </a:lnTo>
                <a:lnTo>
                  <a:pt x="1293" y="1589"/>
                </a:lnTo>
                <a:lnTo>
                  <a:pt x="1355" y="1626"/>
                </a:lnTo>
                <a:lnTo>
                  <a:pt x="1404" y="1712"/>
                </a:lnTo>
                <a:lnTo>
                  <a:pt x="1417" y="1774"/>
                </a:lnTo>
                <a:lnTo>
                  <a:pt x="1392" y="1872"/>
                </a:lnTo>
                <a:lnTo>
                  <a:pt x="1318" y="1946"/>
                </a:lnTo>
                <a:lnTo>
                  <a:pt x="1207" y="2008"/>
                </a:lnTo>
                <a:lnTo>
                  <a:pt x="1047" y="2020"/>
                </a:lnTo>
                <a:lnTo>
                  <a:pt x="862" y="2008"/>
                </a:lnTo>
                <a:lnTo>
                  <a:pt x="727" y="1934"/>
                </a:lnTo>
                <a:lnTo>
                  <a:pt x="678" y="1885"/>
                </a:lnTo>
                <a:lnTo>
                  <a:pt x="616" y="1749"/>
                </a:lnTo>
                <a:lnTo>
                  <a:pt x="604" y="1675"/>
                </a:lnTo>
                <a:lnTo>
                  <a:pt x="0" y="1675"/>
                </a:lnTo>
                <a:lnTo>
                  <a:pt x="0" y="1774"/>
                </a:lnTo>
                <a:lnTo>
                  <a:pt x="74" y="1983"/>
                </a:lnTo>
                <a:lnTo>
                  <a:pt x="136" y="2069"/>
                </a:lnTo>
                <a:lnTo>
                  <a:pt x="197" y="2168"/>
                </a:lnTo>
                <a:lnTo>
                  <a:pt x="382" y="2303"/>
                </a:lnTo>
                <a:lnTo>
                  <a:pt x="493" y="2365"/>
                </a:lnTo>
                <a:lnTo>
                  <a:pt x="616" y="2414"/>
                </a:lnTo>
                <a:lnTo>
                  <a:pt x="887" y="2464"/>
                </a:lnTo>
                <a:lnTo>
                  <a:pt x="1035" y="2476"/>
                </a:lnTo>
                <a:lnTo>
                  <a:pt x="1244" y="2464"/>
                </a:lnTo>
                <a:lnTo>
                  <a:pt x="1601" y="2365"/>
                </a:lnTo>
                <a:lnTo>
                  <a:pt x="1749" y="2266"/>
                </a:lnTo>
                <a:lnTo>
                  <a:pt x="1885" y="2168"/>
                </a:lnTo>
                <a:lnTo>
                  <a:pt x="2020" y="1897"/>
                </a:lnTo>
                <a:lnTo>
                  <a:pt x="2032" y="1737"/>
                </a:lnTo>
                <a:lnTo>
                  <a:pt x="2032" y="1626"/>
                </a:lnTo>
                <a:lnTo>
                  <a:pt x="1958" y="1441"/>
                </a:lnTo>
                <a:lnTo>
                  <a:pt x="1835" y="1281"/>
                </a:lnTo>
                <a:lnTo>
                  <a:pt x="1651" y="1146"/>
                </a:lnTo>
                <a:lnTo>
                  <a:pt x="1527" y="1096"/>
                </a:lnTo>
                <a:lnTo>
                  <a:pt x="1355" y="1047"/>
                </a:lnTo>
                <a:lnTo>
                  <a:pt x="1121" y="998"/>
                </a:lnTo>
                <a:lnTo>
                  <a:pt x="912" y="949"/>
                </a:lnTo>
                <a:lnTo>
                  <a:pt x="788" y="887"/>
                </a:lnTo>
                <a:lnTo>
                  <a:pt x="702" y="813"/>
                </a:lnTo>
                <a:lnTo>
                  <a:pt x="690" y="715"/>
                </a:lnTo>
                <a:lnTo>
                  <a:pt x="702" y="604"/>
                </a:lnTo>
                <a:lnTo>
                  <a:pt x="776" y="530"/>
                </a:lnTo>
                <a:lnTo>
                  <a:pt x="875" y="468"/>
                </a:lnTo>
                <a:lnTo>
                  <a:pt x="1022" y="456"/>
                </a:lnTo>
                <a:lnTo>
                  <a:pt x="1109" y="456"/>
                </a:lnTo>
                <a:lnTo>
                  <a:pt x="1256" y="505"/>
                </a:lnTo>
                <a:lnTo>
                  <a:pt x="1306" y="542"/>
                </a:lnTo>
                <a:lnTo>
                  <a:pt x="1380" y="641"/>
                </a:lnTo>
                <a:lnTo>
                  <a:pt x="1392" y="764"/>
                </a:lnTo>
                <a:lnTo>
                  <a:pt x="2020" y="764"/>
                </a:lnTo>
                <a:lnTo>
                  <a:pt x="2020" y="604"/>
                </a:lnTo>
                <a:lnTo>
                  <a:pt x="1872" y="321"/>
                </a:lnTo>
                <a:lnTo>
                  <a:pt x="1749" y="210"/>
                </a:lnTo>
                <a:lnTo>
                  <a:pt x="1614" y="111"/>
                </a:lnTo>
                <a:lnTo>
                  <a:pt x="1244" y="13"/>
                </a:lnTo>
                <a:lnTo>
                  <a:pt x="102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1" name="Google Shape;1671;g2552a88f8a7_23_881"/>
          <p:cNvSpPr/>
          <p:nvPr/>
        </p:nvSpPr>
        <p:spPr>
          <a:xfrm>
            <a:off x="7945261" y="6208074"/>
            <a:ext cx="114916" cy="86070"/>
          </a:xfrm>
          <a:custGeom>
            <a:avLst/>
            <a:gdLst/>
            <a:ahLst/>
            <a:cxnLst/>
            <a:rect l="l" t="t" r="r" b="b"/>
            <a:pathLst>
              <a:path w="3191" h="2390" extrusionOk="0">
                <a:moveTo>
                  <a:pt x="1" y="0"/>
                </a:moveTo>
                <a:lnTo>
                  <a:pt x="617" y="2390"/>
                </a:lnTo>
                <a:lnTo>
                  <a:pt x="1146" y="2390"/>
                </a:lnTo>
                <a:lnTo>
                  <a:pt x="1602" y="887"/>
                </a:lnTo>
                <a:lnTo>
                  <a:pt x="2045" y="2390"/>
                </a:lnTo>
                <a:lnTo>
                  <a:pt x="2587" y="2390"/>
                </a:lnTo>
                <a:lnTo>
                  <a:pt x="3191" y="0"/>
                </a:lnTo>
                <a:lnTo>
                  <a:pt x="2575" y="0"/>
                </a:lnTo>
                <a:lnTo>
                  <a:pt x="2267" y="1527"/>
                </a:lnTo>
                <a:lnTo>
                  <a:pt x="1836" y="0"/>
                </a:lnTo>
                <a:lnTo>
                  <a:pt x="1368" y="0"/>
                </a:lnTo>
                <a:lnTo>
                  <a:pt x="937" y="1527"/>
                </a:lnTo>
                <a:lnTo>
                  <a:pt x="61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2" name="Google Shape;1672;g2552a88f8a7_23_881"/>
          <p:cNvSpPr/>
          <p:nvPr/>
        </p:nvSpPr>
        <p:spPr>
          <a:xfrm>
            <a:off x="8068571" y="6206741"/>
            <a:ext cx="78111" cy="89167"/>
          </a:xfrm>
          <a:custGeom>
            <a:avLst/>
            <a:gdLst/>
            <a:ahLst/>
            <a:cxnLst/>
            <a:rect l="l" t="t" r="r" b="b"/>
            <a:pathLst>
              <a:path w="2169" h="2476" extrusionOk="0">
                <a:moveTo>
                  <a:pt x="1208" y="518"/>
                </a:moveTo>
                <a:lnTo>
                  <a:pt x="1368" y="579"/>
                </a:lnTo>
                <a:lnTo>
                  <a:pt x="1417" y="628"/>
                </a:lnTo>
                <a:lnTo>
                  <a:pt x="1479" y="690"/>
                </a:lnTo>
                <a:lnTo>
                  <a:pt x="1528" y="850"/>
                </a:lnTo>
                <a:lnTo>
                  <a:pt x="1540" y="961"/>
                </a:lnTo>
                <a:lnTo>
                  <a:pt x="1540" y="1010"/>
                </a:lnTo>
                <a:lnTo>
                  <a:pt x="653" y="1010"/>
                </a:lnTo>
                <a:lnTo>
                  <a:pt x="666" y="899"/>
                </a:lnTo>
                <a:lnTo>
                  <a:pt x="752" y="715"/>
                </a:lnTo>
                <a:lnTo>
                  <a:pt x="801" y="641"/>
                </a:lnTo>
                <a:lnTo>
                  <a:pt x="863" y="579"/>
                </a:lnTo>
                <a:lnTo>
                  <a:pt x="1023" y="518"/>
                </a:lnTo>
                <a:close/>
                <a:moveTo>
                  <a:pt x="949" y="0"/>
                </a:moveTo>
                <a:lnTo>
                  <a:pt x="666" y="87"/>
                </a:lnTo>
                <a:lnTo>
                  <a:pt x="530" y="148"/>
                </a:lnTo>
                <a:lnTo>
                  <a:pt x="407" y="234"/>
                </a:lnTo>
                <a:lnTo>
                  <a:pt x="210" y="456"/>
                </a:lnTo>
                <a:lnTo>
                  <a:pt x="136" y="592"/>
                </a:lnTo>
                <a:lnTo>
                  <a:pt x="75" y="739"/>
                </a:lnTo>
                <a:lnTo>
                  <a:pt x="1" y="1060"/>
                </a:lnTo>
                <a:lnTo>
                  <a:pt x="1" y="1232"/>
                </a:lnTo>
                <a:lnTo>
                  <a:pt x="1" y="1294"/>
                </a:lnTo>
                <a:lnTo>
                  <a:pt x="13" y="1552"/>
                </a:lnTo>
                <a:lnTo>
                  <a:pt x="173" y="1983"/>
                </a:lnTo>
                <a:lnTo>
                  <a:pt x="321" y="2156"/>
                </a:lnTo>
                <a:lnTo>
                  <a:pt x="506" y="2303"/>
                </a:lnTo>
                <a:lnTo>
                  <a:pt x="924" y="2464"/>
                </a:lnTo>
                <a:lnTo>
                  <a:pt x="1183" y="2476"/>
                </a:lnTo>
                <a:lnTo>
                  <a:pt x="1331" y="2464"/>
                </a:lnTo>
                <a:lnTo>
                  <a:pt x="1602" y="2414"/>
                </a:lnTo>
                <a:lnTo>
                  <a:pt x="1725" y="2365"/>
                </a:lnTo>
                <a:lnTo>
                  <a:pt x="1848" y="2303"/>
                </a:lnTo>
                <a:lnTo>
                  <a:pt x="2033" y="2143"/>
                </a:lnTo>
                <a:lnTo>
                  <a:pt x="2107" y="2045"/>
                </a:lnTo>
                <a:lnTo>
                  <a:pt x="1799" y="1688"/>
                </a:lnTo>
                <a:lnTo>
                  <a:pt x="1688" y="1811"/>
                </a:lnTo>
                <a:lnTo>
                  <a:pt x="1405" y="1946"/>
                </a:lnTo>
                <a:lnTo>
                  <a:pt x="1220" y="1959"/>
                </a:lnTo>
                <a:lnTo>
                  <a:pt x="1109" y="1959"/>
                </a:lnTo>
                <a:lnTo>
                  <a:pt x="912" y="1885"/>
                </a:lnTo>
                <a:lnTo>
                  <a:pt x="826" y="1823"/>
                </a:lnTo>
                <a:lnTo>
                  <a:pt x="752" y="1749"/>
                </a:lnTo>
                <a:lnTo>
                  <a:pt x="666" y="1552"/>
                </a:lnTo>
                <a:lnTo>
                  <a:pt x="641" y="1441"/>
                </a:lnTo>
                <a:lnTo>
                  <a:pt x="2168" y="1441"/>
                </a:lnTo>
                <a:lnTo>
                  <a:pt x="2168" y="1183"/>
                </a:lnTo>
                <a:lnTo>
                  <a:pt x="2156" y="912"/>
                </a:lnTo>
                <a:lnTo>
                  <a:pt x="2008" y="468"/>
                </a:lnTo>
                <a:lnTo>
                  <a:pt x="1885" y="308"/>
                </a:lnTo>
                <a:lnTo>
                  <a:pt x="1737" y="160"/>
                </a:lnTo>
                <a:lnTo>
                  <a:pt x="1343"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3" name="Google Shape;1673;g2552a88f8a7_23_881"/>
          <p:cNvSpPr/>
          <p:nvPr/>
        </p:nvSpPr>
        <p:spPr>
          <a:xfrm>
            <a:off x="8159505" y="6206741"/>
            <a:ext cx="48833" cy="87402"/>
          </a:xfrm>
          <a:custGeom>
            <a:avLst/>
            <a:gdLst/>
            <a:ahLst/>
            <a:cxnLst/>
            <a:rect l="l" t="t" r="r" b="b"/>
            <a:pathLst>
              <a:path w="1356" h="2427" extrusionOk="0">
                <a:moveTo>
                  <a:pt x="1146" y="0"/>
                </a:moveTo>
                <a:lnTo>
                  <a:pt x="986" y="13"/>
                </a:lnTo>
                <a:lnTo>
                  <a:pt x="727" y="173"/>
                </a:lnTo>
                <a:lnTo>
                  <a:pt x="616" y="333"/>
                </a:lnTo>
                <a:lnTo>
                  <a:pt x="604" y="37"/>
                </a:lnTo>
                <a:lnTo>
                  <a:pt x="0" y="37"/>
                </a:lnTo>
                <a:lnTo>
                  <a:pt x="0" y="2427"/>
                </a:lnTo>
                <a:lnTo>
                  <a:pt x="641" y="2427"/>
                </a:lnTo>
                <a:lnTo>
                  <a:pt x="641" y="862"/>
                </a:lnTo>
                <a:lnTo>
                  <a:pt x="702" y="752"/>
                </a:lnTo>
                <a:lnTo>
                  <a:pt x="936" y="628"/>
                </a:lnTo>
                <a:lnTo>
                  <a:pt x="1220" y="628"/>
                </a:lnTo>
                <a:lnTo>
                  <a:pt x="1343" y="641"/>
                </a:lnTo>
                <a:lnTo>
                  <a:pt x="1355" y="25"/>
                </a:lnTo>
                <a:lnTo>
                  <a:pt x="125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4" name="Google Shape;1674;g2552a88f8a7_23_881"/>
          <p:cNvSpPr/>
          <p:nvPr/>
        </p:nvSpPr>
        <p:spPr>
          <a:xfrm>
            <a:off x="8214497" y="6206741"/>
            <a:ext cx="73213" cy="89167"/>
          </a:xfrm>
          <a:custGeom>
            <a:avLst/>
            <a:gdLst/>
            <a:ahLst/>
            <a:cxnLst/>
            <a:rect l="l" t="t" r="r" b="b"/>
            <a:pathLst>
              <a:path w="2033" h="2476" extrusionOk="0">
                <a:moveTo>
                  <a:pt x="1023" y="0"/>
                </a:moveTo>
                <a:lnTo>
                  <a:pt x="826" y="13"/>
                </a:lnTo>
                <a:lnTo>
                  <a:pt x="481" y="111"/>
                </a:lnTo>
                <a:lnTo>
                  <a:pt x="333" y="210"/>
                </a:lnTo>
                <a:lnTo>
                  <a:pt x="210" y="321"/>
                </a:lnTo>
                <a:lnTo>
                  <a:pt x="87" y="592"/>
                </a:lnTo>
                <a:lnTo>
                  <a:pt x="75" y="739"/>
                </a:lnTo>
                <a:lnTo>
                  <a:pt x="87" y="875"/>
                </a:lnTo>
                <a:lnTo>
                  <a:pt x="185" y="1096"/>
                </a:lnTo>
                <a:lnTo>
                  <a:pt x="407" y="1281"/>
                </a:lnTo>
                <a:lnTo>
                  <a:pt x="715" y="1417"/>
                </a:lnTo>
                <a:lnTo>
                  <a:pt x="924" y="1466"/>
                </a:lnTo>
                <a:lnTo>
                  <a:pt x="1158" y="1515"/>
                </a:lnTo>
                <a:lnTo>
                  <a:pt x="1294" y="1589"/>
                </a:lnTo>
                <a:lnTo>
                  <a:pt x="1343" y="1626"/>
                </a:lnTo>
                <a:lnTo>
                  <a:pt x="1405" y="1712"/>
                </a:lnTo>
                <a:lnTo>
                  <a:pt x="1417" y="1774"/>
                </a:lnTo>
                <a:lnTo>
                  <a:pt x="1392" y="1872"/>
                </a:lnTo>
                <a:lnTo>
                  <a:pt x="1318" y="1946"/>
                </a:lnTo>
                <a:lnTo>
                  <a:pt x="1208" y="2008"/>
                </a:lnTo>
                <a:lnTo>
                  <a:pt x="1047" y="2020"/>
                </a:lnTo>
                <a:lnTo>
                  <a:pt x="863" y="2008"/>
                </a:lnTo>
                <a:lnTo>
                  <a:pt x="727" y="1934"/>
                </a:lnTo>
                <a:lnTo>
                  <a:pt x="678" y="1885"/>
                </a:lnTo>
                <a:lnTo>
                  <a:pt x="616" y="1749"/>
                </a:lnTo>
                <a:lnTo>
                  <a:pt x="604" y="1675"/>
                </a:lnTo>
                <a:lnTo>
                  <a:pt x="1" y="1675"/>
                </a:lnTo>
                <a:lnTo>
                  <a:pt x="1" y="1774"/>
                </a:lnTo>
                <a:lnTo>
                  <a:pt x="75" y="1983"/>
                </a:lnTo>
                <a:lnTo>
                  <a:pt x="136" y="2069"/>
                </a:lnTo>
                <a:lnTo>
                  <a:pt x="198" y="2168"/>
                </a:lnTo>
                <a:lnTo>
                  <a:pt x="382" y="2303"/>
                </a:lnTo>
                <a:lnTo>
                  <a:pt x="493" y="2365"/>
                </a:lnTo>
                <a:lnTo>
                  <a:pt x="616" y="2414"/>
                </a:lnTo>
                <a:lnTo>
                  <a:pt x="887" y="2464"/>
                </a:lnTo>
                <a:lnTo>
                  <a:pt x="1023" y="2476"/>
                </a:lnTo>
                <a:lnTo>
                  <a:pt x="1245" y="2464"/>
                </a:lnTo>
                <a:lnTo>
                  <a:pt x="1602" y="2365"/>
                </a:lnTo>
                <a:lnTo>
                  <a:pt x="1749" y="2266"/>
                </a:lnTo>
                <a:lnTo>
                  <a:pt x="1885" y="2168"/>
                </a:lnTo>
                <a:lnTo>
                  <a:pt x="2020" y="1897"/>
                </a:lnTo>
                <a:lnTo>
                  <a:pt x="2033" y="1737"/>
                </a:lnTo>
                <a:lnTo>
                  <a:pt x="2033" y="1626"/>
                </a:lnTo>
                <a:lnTo>
                  <a:pt x="1959" y="1441"/>
                </a:lnTo>
                <a:lnTo>
                  <a:pt x="1836" y="1281"/>
                </a:lnTo>
                <a:lnTo>
                  <a:pt x="1651" y="1146"/>
                </a:lnTo>
                <a:lnTo>
                  <a:pt x="1528" y="1096"/>
                </a:lnTo>
                <a:lnTo>
                  <a:pt x="1355" y="1047"/>
                </a:lnTo>
                <a:lnTo>
                  <a:pt x="1121" y="998"/>
                </a:lnTo>
                <a:lnTo>
                  <a:pt x="912" y="949"/>
                </a:lnTo>
                <a:lnTo>
                  <a:pt x="789" y="887"/>
                </a:lnTo>
                <a:lnTo>
                  <a:pt x="703" y="813"/>
                </a:lnTo>
                <a:lnTo>
                  <a:pt x="690" y="715"/>
                </a:lnTo>
                <a:lnTo>
                  <a:pt x="703" y="604"/>
                </a:lnTo>
                <a:lnTo>
                  <a:pt x="777" y="530"/>
                </a:lnTo>
                <a:lnTo>
                  <a:pt x="875" y="468"/>
                </a:lnTo>
                <a:lnTo>
                  <a:pt x="1023" y="456"/>
                </a:lnTo>
                <a:lnTo>
                  <a:pt x="1109" y="456"/>
                </a:lnTo>
                <a:lnTo>
                  <a:pt x="1257" y="505"/>
                </a:lnTo>
                <a:lnTo>
                  <a:pt x="1294" y="542"/>
                </a:lnTo>
                <a:lnTo>
                  <a:pt x="1368" y="641"/>
                </a:lnTo>
                <a:lnTo>
                  <a:pt x="1392" y="764"/>
                </a:lnTo>
                <a:lnTo>
                  <a:pt x="2020" y="764"/>
                </a:lnTo>
                <a:lnTo>
                  <a:pt x="2008" y="604"/>
                </a:lnTo>
                <a:lnTo>
                  <a:pt x="1873" y="321"/>
                </a:lnTo>
                <a:lnTo>
                  <a:pt x="1749" y="210"/>
                </a:lnTo>
                <a:lnTo>
                  <a:pt x="1614" y="111"/>
                </a:lnTo>
                <a:lnTo>
                  <a:pt x="1245" y="13"/>
                </a:lnTo>
                <a:lnTo>
                  <a:pt x="102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5" name="Google Shape;1675;g2552a88f8a7_23_881"/>
          <p:cNvSpPr/>
          <p:nvPr/>
        </p:nvSpPr>
        <p:spPr>
          <a:xfrm>
            <a:off x="8508546" y="4987474"/>
            <a:ext cx="25785" cy="120246"/>
          </a:xfrm>
          <a:custGeom>
            <a:avLst/>
            <a:gdLst/>
            <a:ahLst/>
            <a:cxnLst/>
            <a:rect l="l" t="t" r="r" b="b"/>
            <a:pathLst>
              <a:path w="716" h="3339" extrusionOk="0">
                <a:moveTo>
                  <a:pt x="358" y="1"/>
                </a:moveTo>
                <a:lnTo>
                  <a:pt x="198" y="25"/>
                </a:lnTo>
                <a:lnTo>
                  <a:pt x="87" y="99"/>
                </a:lnTo>
                <a:lnTo>
                  <a:pt x="13" y="198"/>
                </a:lnTo>
                <a:lnTo>
                  <a:pt x="1" y="333"/>
                </a:lnTo>
                <a:lnTo>
                  <a:pt x="13" y="469"/>
                </a:lnTo>
                <a:lnTo>
                  <a:pt x="100" y="567"/>
                </a:lnTo>
                <a:lnTo>
                  <a:pt x="198" y="653"/>
                </a:lnTo>
                <a:lnTo>
                  <a:pt x="358" y="666"/>
                </a:lnTo>
                <a:lnTo>
                  <a:pt x="506" y="653"/>
                </a:lnTo>
                <a:lnTo>
                  <a:pt x="617" y="567"/>
                </a:lnTo>
                <a:lnTo>
                  <a:pt x="691" y="469"/>
                </a:lnTo>
                <a:lnTo>
                  <a:pt x="715" y="333"/>
                </a:lnTo>
                <a:lnTo>
                  <a:pt x="691" y="198"/>
                </a:lnTo>
                <a:lnTo>
                  <a:pt x="617" y="99"/>
                </a:lnTo>
                <a:lnTo>
                  <a:pt x="506" y="25"/>
                </a:lnTo>
                <a:lnTo>
                  <a:pt x="358" y="1"/>
                </a:lnTo>
                <a:close/>
                <a:moveTo>
                  <a:pt x="38" y="949"/>
                </a:moveTo>
                <a:lnTo>
                  <a:pt x="38"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6" name="Google Shape;1676;g2552a88f8a7_23_881"/>
          <p:cNvSpPr/>
          <p:nvPr/>
        </p:nvSpPr>
        <p:spPr>
          <a:xfrm>
            <a:off x="8551150" y="5020282"/>
            <a:ext cx="74114" cy="87438"/>
          </a:xfrm>
          <a:custGeom>
            <a:avLst/>
            <a:gdLst/>
            <a:ahLst/>
            <a:cxnLst/>
            <a:rect l="l" t="t" r="r" b="b"/>
            <a:pathLst>
              <a:path w="2058" h="2428" extrusionOk="0">
                <a:moveTo>
                  <a:pt x="1306" y="1"/>
                </a:moveTo>
                <a:lnTo>
                  <a:pt x="1096" y="13"/>
                </a:lnTo>
                <a:lnTo>
                  <a:pt x="752" y="173"/>
                </a:lnTo>
                <a:lnTo>
                  <a:pt x="616" y="321"/>
                </a:lnTo>
                <a:lnTo>
                  <a:pt x="604" y="38"/>
                </a:lnTo>
                <a:lnTo>
                  <a:pt x="0" y="38"/>
                </a:lnTo>
                <a:lnTo>
                  <a:pt x="0" y="2427"/>
                </a:lnTo>
                <a:lnTo>
                  <a:pt x="641" y="2427"/>
                </a:lnTo>
                <a:lnTo>
                  <a:pt x="641" y="740"/>
                </a:lnTo>
                <a:lnTo>
                  <a:pt x="715" y="641"/>
                </a:lnTo>
                <a:lnTo>
                  <a:pt x="912" y="518"/>
                </a:lnTo>
                <a:lnTo>
                  <a:pt x="1146" y="518"/>
                </a:lnTo>
                <a:lnTo>
                  <a:pt x="1293" y="567"/>
                </a:lnTo>
                <a:lnTo>
                  <a:pt x="1330" y="604"/>
                </a:lnTo>
                <a:lnTo>
                  <a:pt x="1380" y="654"/>
                </a:lnTo>
                <a:lnTo>
                  <a:pt x="1417" y="801"/>
                </a:lnTo>
                <a:lnTo>
                  <a:pt x="1429" y="900"/>
                </a:lnTo>
                <a:lnTo>
                  <a:pt x="1429" y="2427"/>
                </a:lnTo>
                <a:lnTo>
                  <a:pt x="2057" y="2427"/>
                </a:lnTo>
                <a:lnTo>
                  <a:pt x="2057" y="888"/>
                </a:lnTo>
                <a:lnTo>
                  <a:pt x="2057" y="678"/>
                </a:lnTo>
                <a:lnTo>
                  <a:pt x="1958" y="346"/>
                </a:lnTo>
                <a:lnTo>
                  <a:pt x="1872" y="223"/>
                </a:lnTo>
                <a:lnTo>
                  <a:pt x="1774" y="112"/>
                </a:lnTo>
                <a:lnTo>
                  <a:pt x="149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7" name="Google Shape;1677;g2552a88f8a7_23_881"/>
          <p:cNvSpPr/>
          <p:nvPr/>
        </p:nvSpPr>
        <p:spPr>
          <a:xfrm>
            <a:off x="8634953" y="5000799"/>
            <a:ext cx="51066" cy="108686"/>
          </a:xfrm>
          <a:custGeom>
            <a:avLst/>
            <a:gdLst/>
            <a:ahLst/>
            <a:cxnLst/>
            <a:rect l="l" t="t" r="r" b="b"/>
            <a:pathLst>
              <a:path w="1418" h="3018" extrusionOk="0">
                <a:moveTo>
                  <a:pt x="346" y="0"/>
                </a:moveTo>
                <a:lnTo>
                  <a:pt x="346" y="579"/>
                </a:lnTo>
                <a:lnTo>
                  <a:pt x="1" y="579"/>
                </a:lnTo>
                <a:lnTo>
                  <a:pt x="1" y="1047"/>
                </a:lnTo>
                <a:lnTo>
                  <a:pt x="346" y="1047"/>
                </a:lnTo>
                <a:lnTo>
                  <a:pt x="346" y="2340"/>
                </a:lnTo>
                <a:lnTo>
                  <a:pt x="358" y="2500"/>
                </a:lnTo>
                <a:lnTo>
                  <a:pt x="444" y="2746"/>
                </a:lnTo>
                <a:lnTo>
                  <a:pt x="617" y="2919"/>
                </a:lnTo>
                <a:lnTo>
                  <a:pt x="863" y="3005"/>
                </a:lnTo>
                <a:lnTo>
                  <a:pt x="1023" y="3017"/>
                </a:lnTo>
                <a:lnTo>
                  <a:pt x="1220" y="3005"/>
                </a:lnTo>
                <a:lnTo>
                  <a:pt x="1417" y="2956"/>
                </a:lnTo>
                <a:lnTo>
                  <a:pt x="1417" y="2475"/>
                </a:lnTo>
                <a:lnTo>
                  <a:pt x="1331" y="2488"/>
                </a:lnTo>
                <a:lnTo>
                  <a:pt x="1220" y="2488"/>
                </a:lnTo>
                <a:lnTo>
                  <a:pt x="1097" y="2475"/>
                </a:lnTo>
                <a:lnTo>
                  <a:pt x="1035" y="2426"/>
                </a:lnTo>
                <a:lnTo>
                  <a:pt x="986" y="2365"/>
                </a:lnTo>
                <a:lnTo>
                  <a:pt x="986" y="2241"/>
                </a:lnTo>
                <a:lnTo>
                  <a:pt x="986" y="1047"/>
                </a:lnTo>
                <a:lnTo>
                  <a:pt x="1393" y="1047"/>
                </a:lnTo>
                <a:lnTo>
                  <a:pt x="1393" y="579"/>
                </a:lnTo>
                <a:lnTo>
                  <a:pt x="986" y="579"/>
                </a:lnTo>
                <a:lnTo>
                  <a:pt x="98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8" name="Google Shape;1678;g2552a88f8a7_23_881"/>
          <p:cNvSpPr/>
          <p:nvPr/>
        </p:nvSpPr>
        <p:spPr>
          <a:xfrm>
            <a:off x="8694843" y="5020282"/>
            <a:ext cx="77643" cy="89203"/>
          </a:xfrm>
          <a:custGeom>
            <a:avLst/>
            <a:gdLst/>
            <a:ahLst/>
            <a:cxnLst/>
            <a:rect l="l" t="t" r="r" b="b"/>
            <a:pathLst>
              <a:path w="2156" h="2477" extrusionOk="0">
                <a:moveTo>
                  <a:pt x="1208" y="518"/>
                </a:moveTo>
                <a:lnTo>
                  <a:pt x="1355" y="580"/>
                </a:lnTo>
                <a:lnTo>
                  <a:pt x="1417" y="629"/>
                </a:lnTo>
                <a:lnTo>
                  <a:pt x="1466" y="691"/>
                </a:lnTo>
                <a:lnTo>
                  <a:pt x="1528" y="851"/>
                </a:lnTo>
                <a:lnTo>
                  <a:pt x="1528" y="962"/>
                </a:lnTo>
                <a:lnTo>
                  <a:pt x="1528" y="1011"/>
                </a:lnTo>
                <a:lnTo>
                  <a:pt x="641" y="1011"/>
                </a:lnTo>
                <a:lnTo>
                  <a:pt x="666" y="888"/>
                </a:lnTo>
                <a:lnTo>
                  <a:pt x="740" y="703"/>
                </a:lnTo>
                <a:lnTo>
                  <a:pt x="801" y="641"/>
                </a:lnTo>
                <a:lnTo>
                  <a:pt x="863" y="580"/>
                </a:lnTo>
                <a:lnTo>
                  <a:pt x="1010" y="518"/>
                </a:lnTo>
                <a:close/>
                <a:moveTo>
                  <a:pt x="949" y="1"/>
                </a:moveTo>
                <a:lnTo>
                  <a:pt x="653" y="75"/>
                </a:lnTo>
                <a:lnTo>
                  <a:pt x="530" y="149"/>
                </a:lnTo>
                <a:lnTo>
                  <a:pt x="407" y="235"/>
                </a:lnTo>
                <a:lnTo>
                  <a:pt x="210" y="457"/>
                </a:lnTo>
                <a:lnTo>
                  <a:pt x="136" y="592"/>
                </a:lnTo>
                <a:lnTo>
                  <a:pt x="74" y="728"/>
                </a:lnTo>
                <a:lnTo>
                  <a:pt x="1" y="1048"/>
                </a:lnTo>
                <a:lnTo>
                  <a:pt x="1" y="1233"/>
                </a:lnTo>
                <a:lnTo>
                  <a:pt x="1" y="1294"/>
                </a:lnTo>
                <a:lnTo>
                  <a:pt x="13" y="1553"/>
                </a:lnTo>
                <a:lnTo>
                  <a:pt x="173" y="1984"/>
                </a:lnTo>
                <a:lnTo>
                  <a:pt x="321" y="2144"/>
                </a:lnTo>
                <a:lnTo>
                  <a:pt x="493" y="2292"/>
                </a:lnTo>
                <a:lnTo>
                  <a:pt x="924" y="2452"/>
                </a:lnTo>
                <a:lnTo>
                  <a:pt x="1183" y="2476"/>
                </a:lnTo>
                <a:lnTo>
                  <a:pt x="1331" y="2464"/>
                </a:lnTo>
                <a:lnTo>
                  <a:pt x="1602" y="2415"/>
                </a:lnTo>
                <a:lnTo>
                  <a:pt x="1725" y="2353"/>
                </a:lnTo>
                <a:lnTo>
                  <a:pt x="1836" y="2292"/>
                </a:lnTo>
                <a:lnTo>
                  <a:pt x="2033" y="2144"/>
                </a:lnTo>
                <a:lnTo>
                  <a:pt x="2107" y="2045"/>
                </a:lnTo>
                <a:lnTo>
                  <a:pt x="1799" y="1688"/>
                </a:lnTo>
                <a:lnTo>
                  <a:pt x="1688" y="1811"/>
                </a:lnTo>
                <a:lnTo>
                  <a:pt x="1392" y="1947"/>
                </a:lnTo>
                <a:lnTo>
                  <a:pt x="1220" y="1959"/>
                </a:lnTo>
                <a:lnTo>
                  <a:pt x="1109" y="1947"/>
                </a:lnTo>
                <a:lnTo>
                  <a:pt x="912" y="1885"/>
                </a:lnTo>
                <a:lnTo>
                  <a:pt x="826" y="1811"/>
                </a:lnTo>
                <a:lnTo>
                  <a:pt x="752" y="1737"/>
                </a:lnTo>
                <a:lnTo>
                  <a:pt x="666" y="1553"/>
                </a:lnTo>
                <a:lnTo>
                  <a:pt x="641" y="1442"/>
                </a:lnTo>
                <a:lnTo>
                  <a:pt x="2156" y="1442"/>
                </a:lnTo>
                <a:lnTo>
                  <a:pt x="2156" y="1183"/>
                </a:lnTo>
                <a:lnTo>
                  <a:pt x="2144" y="912"/>
                </a:lnTo>
                <a:lnTo>
                  <a:pt x="2008" y="469"/>
                </a:lnTo>
                <a:lnTo>
                  <a:pt x="1873" y="309"/>
                </a:lnTo>
                <a:lnTo>
                  <a:pt x="1725" y="161"/>
                </a:lnTo>
                <a:lnTo>
                  <a:pt x="1343" y="13"/>
                </a:lnTo>
                <a:lnTo>
                  <a:pt x="11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9" name="Google Shape;1679;g2552a88f8a7_23_881"/>
          <p:cNvSpPr/>
          <p:nvPr/>
        </p:nvSpPr>
        <p:spPr>
          <a:xfrm>
            <a:off x="8782211" y="5020282"/>
            <a:ext cx="78543" cy="121146"/>
          </a:xfrm>
          <a:custGeom>
            <a:avLst/>
            <a:gdLst/>
            <a:ahLst/>
            <a:cxnLst/>
            <a:rect l="l" t="t" r="r" b="b"/>
            <a:pathLst>
              <a:path w="2181" h="3364" extrusionOk="0">
                <a:moveTo>
                  <a:pt x="1269" y="518"/>
                </a:moveTo>
                <a:lnTo>
                  <a:pt x="1479" y="629"/>
                </a:lnTo>
                <a:lnTo>
                  <a:pt x="1540" y="728"/>
                </a:lnTo>
                <a:lnTo>
                  <a:pt x="1540" y="1737"/>
                </a:lnTo>
                <a:lnTo>
                  <a:pt x="1479" y="1836"/>
                </a:lnTo>
                <a:lnTo>
                  <a:pt x="1269" y="1947"/>
                </a:lnTo>
                <a:lnTo>
                  <a:pt x="1122" y="1959"/>
                </a:lnTo>
                <a:lnTo>
                  <a:pt x="1023" y="1947"/>
                </a:lnTo>
                <a:lnTo>
                  <a:pt x="838" y="1861"/>
                </a:lnTo>
                <a:lnTo>
                  <a:pt x="764" y="1774"/>
                </a:lnTo>
                <a:lnTo>
                  <a:pt x="715" y="1676"/>
                </a:lnTo>
                <a:lnTo>
                  <a:pt x="641" y="1417"/>
                </a:lnTo>
                <a:lnTo>
                  <a:pt x="641" y="1257"/>
                </a:lnTo>
                <a:lnTo>
                  <a:pt x="641" y="1085"/>
                </a:lnTo>
                <a:lnTo>
                  <a:pt x="715" y="801"/>
                </a:lnTo>
                <a:lnTo>
                  <a:pt x="764" y="703"/>
                </a:lnTo>
                <a:lnTo>
                  <a:pt x="838" y="617"/>
                </a:lnTo>
                <a:lnTo>
                  <a:pt x="1023" y="518"/>
                </a:lnTo>
                <a:close/>
                <a:moveTo>
                  <a:pt x="974" y="1"/>
                </a:moveTo>
                <a:lnTo>
                  <a:pt x="752" y="13"/>
                </a:lnTo>
                <a:lnTo>
                  <a:pt x="407" y="173"/>
                </a:lnTo>
                <a:lnTo>
                  <a:pt x="259" y="333"/>
                </a:lnTo>
                <a:lnTo>
                  <a:pt x="149" y="506"/>
                </a:lnTo>
                <a:lnTo>
                  <a:pt x="13" y="949"/>
                </a:lnTo>
                <a:lnTo>
                  <a:pt x="1" y="1220"/>
                </a:lnTo>
                <a:lnTo>
                  <a:pt x="1" y="1245"/>
                </a:lnTo>
                <a:lnTo>
                  <a:pt x="13" y="1516"/>
                </a:lnTo>
                <a:lnTo>
                  <a:pt x="149" y="1959"/>
                </a:lnTo>
                <a:lnTo>
                  <a:pt x="272" y="2132"/>
                </a:lnTo>
                <a:lnTo>
                  <a:pt x="407" y="2292"/>
                </a:lnTo>
                <a:lnTo>
                  <a:pt x="752" y="2452"/>
                </a:lnTo>
                <a:lnTo>
                  <a:pt x="961" y="2476"/>
                </a:lnTo>
                <a:lnTo>
                  <a:pt x="1134" y="2464"/>
                </a:lnTo>
                <a:lnTo>
                  <a:pt x="1429" y="2341"/>
                </a:lnTo>
                <a:lnTo>
                  <a:pt x="1540" y="2218"/>
                </a:lnTo>
                <a:lnTo>
                  <a:pt x="1540" y="2353"/>
                </a:lnTo>
                <a:lnTo>
                  <a:pt x="1540" y="2464"/>
                </a:lnTo>
                <a:lnTo>
                  <a:pt x="1466" y="2661"/>
                </a:lnTo>
                <a:lnTo>
                  <a:pt x="1405" y="2735"/>
                </a:lnTo>
                <a:lnTo>
                  <a:pt x="1331" y="2797"/>
                </a:lnTo>
                <a:lnTo>
                  <a:pt x="1134" y="2858"/>
                </a:lnTo>
                <a:lnTo>
                  <a:pt x="1011" y="2870"/>
                </a:lnTo>
                <a:lnTo>
                  <a:pt x="838" y="2858"/>
                </a:lnTo>
                <a:lnTo>
                  <a:pt x="555" y="2723"/>
                </a:lnTo>
                <a:lnTo>
                  <a:pt x="432" y="2600"/>
                </a:lnTo>
                <a:lnTo>
                  <a:pt x="149" y="2994"/>
                </a:lnTo>
                <a:lnTo>
                  <a:pt x="222" y="3068"/>
                </a:lnTo>
                <a:lnTo>
                  <a:pt x="407" y="3203"/>
                </a:lnTo>
                <a:lnTo>
                  <a:pt x="530" y="3265"/>
                </a:lnTo>
                <a:lnTo>
                  <a:pt x="777" y="3351"/>
                </a:lnTo>
                <a:lnTo>
                  <a:pt x="1035" y="3363"/>
                </a:lnTo>
                <a:lnTo>
                  <a:pt x="1208" y="3363"/>
                </a:lnTo>
                <a:lnTo>
                  <a:pt x="1503" y="3302"/>
                </a:lnTo>
                <a:lnTo>
                  <a:pt x="1639" y="3240"/>
                </a:lnTo>
                <a:lnTo>
                  <a:pt x="1762" y="3178"/>
                </a:lnTo>
                <a:lnTo>
                  <a:pt x="1959" y="3006"/>
                </a:lnTo>
                <a:lnTo>
                  <a:pt x="2045" y="2895"/>
                </a:lnTo>
                <a:lnTo>
                  <a:pt x="2107" y="2772"/>
                </a:lnTo>
                <a:lnTo>
                  <a:pt x="2181" y="2501"/>
                </a:lnTo>
                <a:lnTo>
                  <a:pt x="2181" y="2341"/>
                </a:lnTo>
                <a:lnTo>
                  <a:pt x="2181" y="38"/>
                </a:lnTo>
                <a:lnTo>
                  <a:pt x="1602" y="38"/>
                </a:lnTo>
                <a:lnTo>
                  <a:pt x="1577" y="260"/>
                </a:lnTo>
                <a:lnTo>
                  <a:pt x="1466" y="136"/>
                </a:lnTo>
                <a:lnTo>
                  <a:pt x="1158" y="13"/>
                </a:lnTo>
                <a:lnTo>
                  <a:pt x="97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0" name="Google Shape;1680;g2552a88f8a7_23_881"/>
          <p:cNvSpPr/>
          <p:nvPr/>
        </p:nvSpPr>
        <p:spPr>
          <a:xfrm>
            <a:off x="8878475" y="5020282"/>
            <a:ext cx="48833" cy="87438"/>
          </a:xfrm>
          <a:custGeom>
            <a:avLst/>
            <a:gdLst/>
            <a:ahLst/>
            <a:cxnLst/>
            <a:rect l="l" t="t" r="r" b="b"/>
            <a:pathLst>
              <a:path w="1356" h="2428" extrusionOk="0">
                <a:moveTo>
                  <a:pt x="1146" y="1"/>
                </a:moveTo>
                <a:lnTo>
                  <a:pt x="986" y="13"/>
                </a:lnTo>
                <a:lnTo>
                  <a:pt x="727" y="173"/>
                </a:lnTo>
                <a:lnTo>
                  <a:pt x="616" y="321"/>
                </a:lnTo>
                <a:lnTo>
                  <a:pt x="604" y="38"/>
                </a:lnTo>
                <a:lnTo>
                  <a:pt x="0" y="38"/>
                </a:lnTo>
                <a:lnTo>
                  <a:pt x="0" y="2427"/>
                </a:lnTo>
                <a:lnTo>
                  <a:pt x="641" y="2427"/>
                </a:lnTo>
                <a:lnTo>
                  <a:pt x="641" y="863"/>
                </a:lnTo>
                <a:lnTo>
                  <a:pt x="702" y="752"/>
                </a:lnTo>
                <a:lnTo>
                  <a:pt x="936" y="629"/>
                </a:lnTo>
                <a:lnTo>
                  <a:pt x="1109" y="617"/>
                </a:lnTo>
                <a:lnTo>
                  <a:pt x="1220" y="629"/>
                </a:lnTo>
                <a:lnTo>
                  <a:pt x="1343" y="641"/>
                </a:lnTo>
                <a:lnTo>
                  <a:pt x="1355" y="26"/>
                </a:lnTo>
                <a:lnTo>
                  <a:pt x="1257"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1" name="Google Shape;1681;g2552a88f8a7_23_881"/>
          <p:cNvSpPr/>
          <p:nvPr/>
        </p:nvSpPr>
        <p:spPr>
          <a:xfrm>
            <a:off x="8932135" y="5020282"/>
            <a:ext cx="76310" cy="89203"/>
          </a:xfrm>
          <a:custGeom>
            <a:avLst/>
            <a:gdLst/>
            <a:ahLst/>
            <a:cxnLst/>
            <a:rect l="l" t="t" r="r" b="b"/>
            <a:pathLst>
              <a:path w="2119" h="2477" extrusionOk="0">
                <a:moveTo>
                  <a:pt x="1380" y="1343"/>
                </a:moveTo>
                <a:lnTo>
                  <a:pt x="1380" y="1750"/>
                </a:lnTo>
                <a:lnTo>
                  <a:pt x="1318" y="1848"/>
                </a:lnTo>
                <a:lnTo>
                  <a:pt x="1207" y="1922"/>
                </a:lnTo>
                <a:lnTo>
                  <a:pt x="1084" y="1971"/>
                </a:lnTo>
                <a:lnTo>
                  <a:pt x="949" y="1984"/>
                </a:lnTo>
                <a:lnTo>
                  <a:pt x="813" y="1971"/>
                </a:lnTo>
                <a:lnTo>
                  <a:pt x="715" y="1910"/>
                </a:lnTo>
                <a:lnTo>
                  <a:pt x="653" y="1824"/>
                </a:lnTo>
                <a:lnTo>
                  <a:pt x="629" y="1713"/>
                </a:lnTo>
                <a:lnTo>
                  <a:pt x="641" y="1676"/>
                </a:lnTo>
                <a:lnTo>
                  <a:pt x="653" y="1590"/>
                </a:lnTo>
                <a:lnTo>
                  <a:pt x="715" y="1466"/>
                </a:lnTo>
                <a:lnTo>
                  <a:pt x="924" y="1356"/>
                </a:lnTo>
                <a:lnTo>
                  <a:pt x="1146" y="1343"/>
                </a:lnTo>
                <a:close/>
                <a:moveTo>
                  <a:pt x="1060" y="1"/>
                </a:moveTo>
                <a:lnTo>
                  <a:pt x="776" y="13"/>
                </a:lnTo>
                <a:lnTo>
                  <a:pt x="542" y="99"/>
                </a:lnTo>
                <a:lnTo>
                  <a:pt x="432" y="149"/>
                </a:lnTo>
                <a:lnTo>
                  <a:pt x="247" y="284"/>
                </a:lnTo>
                <a:lnTo>
                  <a:pt x="173" y="370"/>
                </a:lnTo>
                <a:lnTo>
                  <a:pt x="124" y="469"/>
                </a:lnTo>
                <a:lnTo>
                  <a:pt x="50" y="654"/>
                </a:lnTo>
                <a:lnTo>
                  <a:pt x="50" y="752"/>
                </a:lnTo>
                <a:lnTo>
                  <a:pt x="690" y="752"/>
                </a:lnTo>
                <a:lnTo>
                  <a:pt x="703" y="629"/>
                </a:lnTo>
                <a:lnTo>
                  <a:pt x="776" y="543"/>
                </a:lnTo>
                <a:lnTo>
                  <a:pt x="875" y="481"/>
                </a:lnTo>
                <a:lnTo>
                  <a:pt x="1035" y="469"/>
                </a:lnTo>
                <a:lnTo>
                  <a:pt x="1121" y="469"/>
                </a:lnTo>
                <a:lnTo>
                  <a:pt x="1257" y="518"/>
                </a:lnTo>
                <a:lnTo>
                  <a:pt x="1294" y="567"/>
                </a:lnTo>
                <a:lnTo>
                  <a:pt x="1368" y="678"/>
                </a:lnTo>
                <a:lnTo>
                  <a:pt x="1380" y="826"/>
                </a:lnTo>
                <a:lnTo>
                  <a:pt x="1380" y="974"/>
                </a:lnTo>
                <a:lnTo>
                  <a:pt x="838" y="974"/>
                </a:lnTo>
                <a:lnTo>
                  <a:pt x="432" y="1085"/>
                </a:lnTo>
                <a:lnTo>
                  <a:pt x="271" y="1171"/>
                </a:lnTo>
                <a:lnTo>
                  <a:pt x="148" y="1282"/>
                </a:lnTo>
                <a:lnTo>
                  <a:pt x="13" y="1577"/>
                </a:lnTo>
                <a:lnTo>
                  <a:pt x="1" y="1762"/>
                </a:lnTo>
                <a:lnTo>
                  <a:pt x="1" y="1910"/>
                </a:lnTo>
                <a:lnTo>
                  <a:pt x="124" y="2156"/>
                </a:lnTo>
                <a:lnTo>
                  <a:pt x="222" y="2267"/>
                </a:lnTo>
                <a:lnTo>
                  <a:pt x="345" y="2366"/>
                </a:lnTo>
                <a:lnTo>
                  <a:pt x="641" y="2464"/>
                </a:lnTo>
                <a:lnTo>
                  <a:pt x="813" y="2476"/>
                </a:lnTo>
                <a:lnTo>
                  <a:pt x="986" y="2464"/>
                </a:lnTo>
                <a:lnTo>
                  <a:pt x="1294" y="2329"/>
                </a:lnTo>
                <a:lnTo>
                  <a:pt x="1405" y="2218"/>
                </a:lnTo>
                <a:lnTo>
                  <a:pt x="1429" y="2329"/>
                </a:lnTo>
                <a:lnTo>
                  <a:pt x="1478" y="2427"/>
                </a:lnTo>
                <a:lnTo>
                  <a:pt x="2119" y="2427"/>
                </a:lnTo>
                <a:lnTo>
                  <a:pt x="2119" y="2390"/>
                </a:lnTo>
                <a:lnTo>
                  <a:pt x="2070" y="2292"/>
                </a:lnTo>
                <a:lnTo>
                  <a:pt x="2033" y="2033"/>
                </a:lnTo>
                <a:lnTo>
                  <a:pt x="2020" y="1873"/>
                </a:lnTo>
                <a:lnTo>
                  <a:pt x="2020" y="838"/>
                </a:lnTo>
                <a:lnTo>
                  <a:pt x="2008" y="654"/>
                </a:lnTo>
                <a:lnTo>
                  <a:pt x="1885" y="333"/>
                </a:lnTo>
                <a:lnTo>
                  <a:pt x="1762" y="223"/>
                </a:lnTo>
                <a:lnTo>
                  <a:pt x="1626" y="112"/>
                </a:lnTo>
                <a:lnTo>
                  <a:pt x="128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2" name="Google Shape;1682;g2552a88f8a7_23_881"/>
          <p:cNvSpPr/>
          <p:nvPr/>
        </p:nvSpPr>
        <p:spPr>
          <a:xfrm>
            <a:off x="9014641" y="5000799"/>
            <a:ext cx="51030" cy="108686"/>
          </a:xfrm>
          <a:custGeom>
            <a:avLst/>
            <a:gdLst/>
            <a:ahLst/>
            <a:cxnLst/>
            <a:rect l="l" t="t" r="r" b="b"/>
            <a:pathLst>
              <a:path w="1417" h="3018" extrusionOk="0">
                <a:moveTo>
                  <a:pt x="345" y="0"/>
                </a:moveTo>
                <a:lnTo>
                  <a:pt x="345" y="579"/>
                </a:lnTo>
                <a:lnTo>
                  <a:pt x="0" y="579"/>
                </a:lnTo>
                <a:lnTo>
                  <a:pt x="0" y="1047"/>
                </a:lnTo>
                <a:lnTo>
                  <a:pt x="345" y="1047"/>
                </a:lnTo>
                <a:lnTo>
                  <a:pt x="345" y="2340"/>
                </a:lnTo>
                <a:lnTo>
                  <a:pt x="357" y="2500"/>
                </a:lnTo>
                <a:lnTo>
                  <a:pt x="444" y="2746"/>
                </a:lnTo>
                <a:lnTo>
                  <a:pt x="616" y="2919"/>
                </a:lnTo>
                <a:lnTo>
                  <a:pt x="875" y="3005"/>
                </a:lnTo>
                <a:lnTo>
                  <a:pt x="1035" y="3017"/>
                </a:lnTo>
                <a:lnTo>
                  <a:pt x="1232" y="3005"/>
                </a:lnTo>
                <a:lnTo>
                  <a:pt x="1417" y="2956"/>
                </a:lnTo>
                <a:lnTo>
                  <a:pt x="1417" y="2475"/>
                </a:lnTo>
                <a:lnTo>
                  <a:pt x="1330" y="2488"/>
                </a:lnTo>
                <a:lnTo>
                  <a:pt x="1232" y="2488"/>
                </a:lnTo>
                <a:lnTo>
                  <a:pt x="1096" y="2475"/>
                </a:lnTo>
                <a:lnTo>
                  <a:pt x="1035" y="2426"/>
                </a:lnTo>
                <a:lnTo>
                  <a:pt x="998" y="2365"/>
                </a:lnTo>
                <a:lnTo>
                  <a:pt x="986" y="2241"/>
                </a:lnTo>
                <a:lnTo>
                  <a:pt x="986" y="1047"/>
                </a:lnTo>
                <a:lnTo>
                  <a:pt x="1392" y="1047"/>
                </a:lnTo>
                <a:lnTo>
                  <a:pt x="1392" y="579"/>
                </a:lnTo>
                <a:lnTo>
                  <a:pt x="986" y="579"/>
                </a:lnTo>
                <a:lnTo>
                  <a:pt x="98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3" name="Google Shape;1683;g2552a88f8a7_23_881"/>
          <p:cNvSpPr/>
          <p:nvPr/>
        </p:nvSpPr>
        <p:spPr>
          <a:xfrm>
            <a:off x="9077160" y="4987474"/>
            <a:ext cx="25785" cy="120246"/>
          </a:xfrm>
          <a:custGeom>
            <a:avLst/>
            <a:gdLst/>
            <a:ahLst/>
            <a:cxnLst/>
            <a:rect l="l" t="t" r="r" b="b"/>
            <a:pathLst>
              <a:path w="716" h="3339" extrusionOk="0">
                <a:moveTo>
                  <a:pt x="358" y="1"/>
                </a:moveTo>
                <a:lnTo>
                  <a:pt x="210" y="25"/>
                </a:lnTo>
                <a:lnTo>
                  <a:pt x="99" y="99"/>
                </a:lnTo>
                <a:lnTo>
                  <a:pt x="25" y="198"/>
                </a:lnTo>
                <a:lnTo>
                  <a:pt x="1" y="333"/>
                </a:lnTo>
                <a:lnTo>
                  <a:pt x="25" y="469"/>
                </a:lnTo>
                <a:lnTo>
                  <a:pt x="99" y="567"/>
                </a:lnTo>
                <a:lnTo>
                  <a:pt x="210" y="653"/>
                </a:lnTo>
                <a:lnTo>
                  <a:pt x="358" y="666"/>
                </a:lnTo>
                <a:lnTo>
                  <a:pt x="518" y="653"/>
                </a:lnTo>
                <a:lnTo>
                  <a:pt x="617" y="567"/>
                </a:lnTo>
                <a:lnTo>
                  <a:pt x="703" y="469"/>
                </a:lnTo>
                <a:lnTo>
                  <a:pt x="715" y="333"/>
                </a:lnTo>
                <a:lnTo>
                  <a:pt x="703" y="198"/>
                </a:lnTo>
                <a:lnTo>
                  <a:pt x="629" y="99"/>
                </a:lnTo>
                <a:lnTo>
                  <a:pt x="518" y="25"/>
                </a:lnTo>
                <a:lnTo>
                  <a:pt x="358" y="1"/>
                </a:lnTo>
                <a:close/>
                <a:moveTo>
                  <a:pt x="38" y="949"/>
                </a:moveTo>
                <a:lnTo>
                  <a:pt x="38"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4" name="Google Shape;1684;g2552a88f8a7_23_881"/>
          <p:cNvSpPr/>
          <p:nvPr/>
        </p:nvSpPr>
        <p:spPr>
          <a:xfrm>
            <a:off x="9117099" y="5020282"/>
            <a:ext cx="81172" cy="89203"/>
          </a:xfrm>
          <a:custGeom>
            <a:avLst/>
            <a:gdLst/>
            <a:ahLst/>
            <a:cxnLst/>
            <a:rect l="l" t="t" r="r" b="b"/>
            <a:pathLst>
              <a:path w="2254" h="2477" extrusionOk="0">
                <a:moveTo>
                  <a:pt x="1244" y="518"/>
                </a:moveTo>
                <a:lnTo>
                  <a:pt x="1429" y="617"/>
                </a:lnTo>
                <a:lnTo>
                  <a:pt x="1490" y="691"/>
                </a:lnTo>
                <a:lnTo>
                  <a:pt x="1552" y="789"/>
                </a:lnTo>
                <a:lnTo>
                  <a:pt x="1614" y="1048"/>
                </a:lnTo>
                <a:lnTo>
                  <a:pt x="1626" y="1208"/>
                </a:lnTo>
                <a:lnTo>
                  <a:pt x="1614" y="1393"/>
                </a:lnTo>
                <a:lnTo>
                  <a:pt x="1552" y="1688"/>
                </a:lnTo>
                <a:lnTo>
                  <a:pt x="1490" y="1774"/>
                </a:lnTo>
                <a:lnTo>
                  <a:pt x="1429" y="1861"/>
                </a:lnTo>
                <a:lnTo>
                  <a:pt x="1244" y="1947"/>
                </a:lnTo>
                <a:lnTo>
                  <a:pt x="1133" y="1959"/>
                </a:lnTo>
                <a:lnTo>
                  <a:pt x="1022" y="1947"/>
                </a:lnTo>
                <a:lnTo>
                  <a:pt x="838" y="1861"/>
                </a:lnTo>
                <a:lnTo>
                  <a:pt x="764" y="1774"/>
                </a:lnTo>
                <a:lnTo>
                  <a:pt x="702" y="1676"/>
                </a:lnTo>
                <a:lnTo>
                  <a:pt x="641" y="1417"/>
                </a:lnTo>
                <a:lnTo>
                  <a:pt x="641" y="1257"/>
                </a:lnTo>
                <a:lnTo>
                  <a:pt x="641" y="1072"/>
                </a:lnTo>
                <a:lnTo>
                  <a:pt x="702" y="789"/>
                </a:lnTo>
                <a:lnTo>
                  <a:pt x="764" y="691"/>
                </a:lnTo>
                <a:lnTo>
                  <a:pt x="838" y="617"/>
                </a:lnTo>
                <a:lnTo>
                  <a:pt x="1010" y="518"/>
                </a:lnTo>
                <a:close/>
                <a:moveTo>
                  <a:pt x="961" y="1"/>
                </a:moveTo>
                <a:lnTo>
                  <a:pt x="665" y="75"/>
                </a:lnTo>
                <a:lnTo>
                  <a:pt x="530" y="149"/>
                </a:lnTo>
                <a:lnTo>
                  <a:pt x="407" y="235"/>
                </a:lnTo>
                <a:lnTo>
                  <a:pt x="210" y="444"/>
                </a:lnTo>
                <a:lnTo>
                  <a:pt x="136" y="580"/>
                </a:lnTo>
                <a:lnTo>
                  <a:pt x="74" y="715"/>
                </a:lnTo>
                <a:lnTo>
                  <a:pt x="0" y="1035"/>
                </a:lnTo>
                <a:lnTo>
                  <a:pt x="0" y="1208"/>
                </a:lnTo>
                <a:lnTo>
                  <a:pt x="0" y="1245"/>
                </a:lnTo>
                <a:lnTo>
                  <a:pt x="13" y="1516"/>
                </a:lnTo>
                <a:lnTo>
                  <a:pt x="160" y="1959"/>
                </a:lnTo>
                <a:lnTo>
                  <a:pt x="308" y="2144"/>
                </a:lnTo>
                <a:lnTo>
                  <a:pt x="468" y="2292"/>
                </a:lnTo>
                <a:lnTo>
                  <a:pt x="887" y="2452"/>
                </a:lnTo>
                <a:lnTo>
                  <a:pt x="1133" y="2476"/>
                </a:lnTo>
                <a:lnTo>
                  <a:pt x="1380" y="2452"/>
                </a:lnTo>
                <a:lnTo>
                  <a:pt x="1786" y="2292"/>
                </a:lnTo>
                <a:lnTo>
                  <a:pt x="1958" y="2144"/>
                </a:lnTo>
                <a:lnTo>
                  <a:pt x="2094" y="1959"/>
                </a:lnTo>
                <a:lnTo>
                  <a:pt x="2242" y="1528"/>
                </a:lnTo>
                <a:lnTo>
                  <a:pt x="2254" y="1257"/>
                </a:lnTo>
                <a:lnTo>
                  <a:pt x="2254" y="1097"/>
                </a:lnTo>
                <a:lnTo>
                  <a:pt x="2229" y="851"/>
                </a:lnTo>
                <a:lnTo>
                  <a:pt x="2057" y="444"/>
                </a:lnTo>
                <a:lnTo>
                  <a:pt x="1909" y="297"/>
                </a:lnTo>
                <a:lnTo>
                  <a:pt x="1749" y="161"/>
                </a:lnTo>
                <a:lnTo>
                  <a:pt x="1355" y="13"/>
                </a:lnTo>
                <a:lnTo>
                  <a:pt x="112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5" name="Google Shape;1685;g2552a88f8a7_23_881"/>
          <p:cNvSpPr/>
          <p:nvPr/>
        </p:nvSpPr>
        <p:spPr>
          <a:xfrm>
            <a:off x="9211994" y="5020282"/>
            <a:ext cx="74546" cy="87438"/>
          </a:xfrm>
          <a:custGeom>
            <a:avLst/>
            <a:gdLst/>
            <a:ahLst/>
            <a:cxnLst/>
            <a:rect l="l" t="t" r="r" b="b"/>
            <a:pathLst>
              <a:path w="2070" h="2428" extrusionOk="0">
                <a:moveTo>
                  <a:pt x="1306" y="1"/>
                </a:moveTo>
                <a:lnTo>
                  <a:pt x="1097" y="13"/>
                </a:lnTo>
                <a:lnTo>
                  <a:pt x="764" y="173"/>
                </a:lnTo>
                <a:lnTo>
                  <a:pt x="629" y="321"/>
                </a:lnTo>
                <a:lnTo>
                  <a:pt x="604" y="38"/>
                </a:lnTo>
                <a:lnTo>
                  <a:pt x="1" y="38"/>
                </a:lnTo>
                <a:lnTo>
                  <a:pt x="1" y="2427"/>
                </a:lnTo>
                <a:lnTo>
                  <a:pt x="641" y="2427"/>
                </a:lnTo>
                <a:lnTo>
                  <a:pt x="641" y="740"/>
                </a:lnTo>
                <a:lnTo>
                  <a:pt x="715" y="641"/>
                </a:lnTo>
                <a:lnTo>
                  <a:pt x="912" y="518"/>
                </a:lnTo>
                <a:lnTo>
                  <a:pt x="1146" y="518"/>
                </a:lnTo>
                <a:lnTo>
                  <a:pt x="1294" y="567"/>
                </a:lnTo>
                <a:lnTo>
                  <a:pt x="1343" y="604"/>
                </a:lnTo>
                <a:lnTo>
                  <a:pt x="1380" y="654"/>
                </a:lnTo>
                <a:lnTo>
                  <a:pt x="1417" y="801"/>
                </a:lnTo>
                <a:lnTo>
                  <a:pt x="1429" y="900"/>
                </a:lnTo>
                <a:lnTo>
                  <a:pt x="1429" y="2427"/>
                </a:lnTo>
                <a:lnTo>
                  <a:pt x="2070" y="2427"/>
                </a:lnTo>
                <a:lnTo>
                  <a:pt x="2070" y="888"/>
                </a:lnTo>
                <a:lnTo>
                  <a:pt x="2057" y="678"/>
                </a:lnTo>
                <a:lnTo>
                  <a:pt x="1959" y="346"/>
                </a:lnTo>
                <a:lnTo>
                  <a:pt x="1873" y="223"/>
                </a:lnTo>
                <a:lnTo>
                  <a:pt x="1774" y="112"/>
                </a:lnTo>
                <a:lnTo>
                  <a:pt x="149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6" name="Google Shape;1686;g2552a88f8a7_23_881"/>
          <p:cNvSpPr/>
          <p:nvPr/>
        </p:nvSpPr>
        <p:spPr>
          <a:xfrm>
            <a:off x="9299363" y="5020282"/>
            <a:ext cx="73249" cy="89203"/>
          </a:xfrm>
          <a:custGeom>
            <a:avLst/>
            <a:gdLst/>
            <a:ahLst/>
            <a:cxnLst/>
            <a:rect l="l" t="t" r="r" b="b"/>
            <a:pathLst>
              <a:path w="2034" h="2477" extrusionOk="0">
                <a:moveTo>
                  <a:pt x="826" y="1"/>
                </a:moveTo>
                <a:lnTo>
                  <a:pt x="481" y="112"/>
                </a:lnTo>
                <a:lnTo>
                  <a:pt x="333" y="210"/>
                </a:lnTo>
                <a:lnTo>
                  <a:pt x="210" y="321"/>
                </a:lnTo>
                <a:lnTo>
                  <a:pt x="87" y="580"/>
                </a:lnTo>
                <a:lnTo>
                  <a:pt x="75" y="740"/>
                </a:lnTo>
                <a:lnTo>
                  <a:pt x="87" y="875"/>
                </a:lnTo>
                <a:lnTo>
                  <a:pt x="186" y="1097"/>
                </a:lnTo>
                <a:lnTo>
                  <a:pt x="407" y="1282"/>
                </a:lnTo>
                <a:lnTo>
                  <a:pt x="728" y="1417"/>
                </a:lnTo>
                <a:lnTo>
                  <a:pt x="925" y="1466"/>
                </a:lnTo>
                <a:lnTo>
                  <a:pt x="1159" y="1516"/>
                </a:lnTo>
                <a:lnTo>
                  <a:pt x="1294" y="1590"/>
                </a:lnTo>
                <a:lnTo>
                  <a:pt x="1343" y="1614"/>
                </a:lnTo>
                <a:lnTo>
                  <a:pt x="1405" y="1713"/>
                </a:lnTo>
                <a:lnTo>
                  <a:pt x="1417" y="1762"/>
                </a:lnTo>
                <a:lnTo>
                  <a:pt x="1393" y="1873"/>
                </a:lnTo>
                <a:lnTo>
                  <a:pt x="1319" y="1947"/>
                </a:lnTo>
                <a:lnTo>
                  <a:pt x="1208" y="2008"/>
                </a:lnTo>
                <a:lnTo>
                  <a:pt x="1048" y="2021"/>
                </a:lnTo>
                <a:lnTo>
                  <a:pt x="863" y="2008"/>
                </a:lnTo>
                <a:lnTo>
                  <a:pt x="728" y="1922"/>
                </a:lnTo>
                <a:lnTo>
                  <a:pt x="678" y="1885"/>
                </a:lnTo>
                <a:lnTo>
                  <a:pt x="617" y="1750"/>
                </a:lnTo>
                <a:lnTo>
                  <a:pt x="604" y="1664"/>
                </a:lnTo>
                <a:lnTo>
                  <a:pt x="1" y="1664"/>
                </a:lnTo>
                <a:lnTo>
                  <a:pt x="1" y="1774"/>
                </a:lnTo>
                <a:lnTo>
                  <a:pt x="75" y="1971"/>
                </a:lnTo>
                <a:lnTo>
                  <a:pt x="136" y="2070"/>
                </a:lnTo>
                <a:lnTo>
                  <a:pt x="198" y="2156"/>
                </a:lnTo>
                <a:lnTo>
                  <a:pt x="383" y="2304"/>
                </a:lnTo>
                <a:lnTo>
                  <a:pt x="494" y="2366"/>
                </a:lnTo>
                <a:lnTo>
                  <a:pt x="617" y="2415"/>
                </a:lnTo>
                <a:lnTo>
                  <a:pt x="888" y="2464"/>
                </a:lnTo>
                <a:lnTo>
                  <a:pt x="1023" y="2476"/>
                </a:lnTo>
                <a:lnTo>
                  <a:pt x="1245" y="2464"/>
                </a:lnTo>
                <a:lnTo>
                  <a:pt x="1602" y="2366"/>
                </a:lnTo>
                <a:lnTo>
                  <a:pt x="1750" y="2267"/>
                </a:lnTo>
                <a:lnTo>
                  <a:pt x="1885" y="2168"/>
                </a:lnTo>
                <a:lnTo>
                  <a:pt x="2021" y="1898"/>
                </a:lnTo>
                <a:lnTo>
                  <a:pt x="2033" y="1737"/>
                </a:lnTo>
                <a:lnTo>
                  <a:pt x="2033" y="1627"/>
                </a:lnTo>
                <a:lnTo>
                  <a:pt x="1959" y="1430"/>
                </a:lnTo>
                <a:lnTo>
                  <a:pt x="1836" y="1269"/>
                </a:lnTo>
                <a:lnTo>
                  <a:pt x="1651" y="1146"/>
                </a:lnTo>
                <a:lnTo>
                  <a:pt x="1528" y="1097"/>
                </a:lnTo>
                <a:lnTo>
                  <a:pt x="1356" y="1035"/>
                </a:lnTo>
                <a:lnTo>
                  <a:pt x="1122" y="999"/>
                </a:lnTo>
                <a:lnTo>
                  <a:pt x="912" y="937"/>
                </a:lnTo>
                <a:lnTo>
                  <a:pt x="789" y="875"/>
                </a:lnTo>
                <a:lnTo>
                  <a:pt x="703" y="814"/>
                </a:lnTo>
                <a:lnTo>
                  <a:pt x="691" y="703"/>
                </a:lnTo>
                <a:lnTo>
                  <a:pt x="703" y="604"/>
                </a:lnTo>
                <a:lnTo>
                  <a:pt x="777" y="518"/>
                </a:lnTo>
                <a:lnTo>
                  <a:pt x="875" y="469"/>
                </a:lnTo>
                <a:lnTo>
                  <a:pt x="1023" y="457"/>
                </a:lnTo>
                <a:lnTo>
                  <a:pt x="1109" y="457"/>
                </a:lnTo>
                <a:lnTo>
                  <a:pt x="1257" y="494"/>
                </a:lnTo>
                <a:lnTo>
                  <a:pt x="1294" y="543"/>
                </a:lnTo>
                <a:lnTo>
                  <a:pt x="1368" y="641"/>
                </a:lnTo>
                <a:lnTo>
                  <a:pt x="1393" y="765"/>
                </a:lnTo>
                <a:lnTo>
                  <a:pt x="2021" y="765"/>
                </a:lnTo>
                <a:lnTo>
                  <a:pt x="2008" y="604"/>
                </a:lnTo>
                <a:lnTo>
                  <a:pt x="1873" y="321"/>
                </a:lnTo>
                <a:lnTo>
                  <a:pt x="1750" y="210"/>
                </a:lnTo>
                <a:lnTo>
                  <a:pt x="1614" y="112"/>
                </a:lnTo>
                <a:lnTo>
                  <a:pt x="1245"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7" name="Google Shape;1687;g2552a88f8a7_23_881"/>
          <p:cNvSpPr/>
          <p:nvPr/>
        </p:nvSpPr>
        <p:spPr>
          <a:xfrm>
            <a:off x="6443938" y="6206741"/>
            <a:ext cx="25749" cy="119778"/>
          </a:xfrm>
          <a:custGeom>
            <a:avLst/>
            <a:gdLst/>
            <a:ahLst/>
            <a:cxnLst/>
            <a:rect l="l" t="t" r="r" b="b"/>
            <a:pathLst>
              <a:path w="715" h="3326" extrusionOk="0">
                <a:moveTo>
                  <a:pt x="357" y="0"/>
                </a:moveTo>
                <a:lnTo>
                  <a:pt x="210" y="13"/>
                </a:lnTo>
                <a:lnTo>
                  <a:pt x="99" y="87"/>
                </a:lnTo>
                <a:lnTo>
                  <a:pt x="25" y="185"/>
                </a:lnTo>
                <a:lnTo>
                  <a:pt x="0" y="321"/>
                </a:lnTo>
                <a:lnTo>
                  <a:pt x="25" y="456"/>
                </a:lnTo>
                <a:lnTo>
                  <a:pt x="99" y="567"/>
                </a:lnTo>
                <a:lnTo>
                  <a:pt x="210" y="641"/>
                </a:lnTo>
                <a:lnTo>
                  <a:pt x="357" y="653"/>
                </a:lnTo>
                <a:lnTo>
                  <a:pt x="517" y="641"/>
                </a:lnTo>
                <a:lnTo>
                  <a:pt x="616" y="567"/>
                </a:lnTo>
                <a:lnTo>
                  <a:pt x="702" y="456"/>
                </a:lnTo>
                <a:lnTo>
                  <a:pt x="714" y="321"/>
                </a:lnTo>
                <a:lnTo>
                  <a:pt x="702" y="185"/>
                </a:lnTo>
                <a:lnTo>
                  <a:pt x="628" y="87"/>
                </a:lnTo>
                <a:lnTo>
                  <a:pt x="517" y="13"/>
                </a:lnTo>
                <a:lnTo>
                  <a:pt x="357" y="0"/>
                </a:lnTo>
                <a:close/>
                <a:moveTo>
                  <a:pt x="37" y="936"/>
                </a:moveTo>
                <a:lnTo>
                  <a:pt x="37" y="3326"/>
                </a:lnTo>
                <a:lnTo>
                  <a:pt x="678" y="3326"/>
                </a:lnTo>
                <a:lnTo>
                  <a:pt x="678" y="936"/>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8" name="Google Shape;1688;g2552a88f8a7_23_881"/>
          <p:cNvSpPr/>
          <p:nvPr/>
        </p:nvSpPr>
        <p:spPr>
          <a:xfrm>
            <a:off x="6486937" y="6239117"/>
            <a:ext cx="74114" cy="87402"/>
          </a:xfrm>
          <a:custGeom>
            <a:avLst/>
            <a:gdLst/>
            <a:ahLst/>
            <a:cxnLst/>
            <a:rect l="l" t="t" r="r" b="b"/>
            <a:pathLst>
              <a:path w="2058" h="2427" extrusionOk="0">
                <a:moveTo>
                  <a:pt x="1306" y="0"/>
                </a:moveTo>
                <a:lnTo>
                  <a:pt x="1097" y="13"/>
                </a:lnTo>
                <a:lnTo>
                  <a:pt x="752" y="173"/>
                </a:lnTo>
                <a:lnTo>
                  <a:pt x="617" y="321"/>
                </a:lnTo>
                <a:lnTo>
                  <a:pt x="604" y="37"/>
                </a:lnTo>
                <a:lnTo>
                  <a:pt x="1" y="37"/>
                </a:lnTo>
                <a:lnTo>
                  <a:pt x="1" y="2427"/>
                </a:lnTo>
                <a:lnTo>
                  <a:pt x="641" y="2427"/>
                </a:lnTo>
                <a:lnTo>
                  <a:pt x="641" y="752"/>
                </a:lnTo>
                <a:lnTo>
                  <a:pt x="715" y="641"/>
                </a:lnTo>
                <a:lnTo>
                  <a:pt x="912" y="530"/>
                </a:lnTo>
                <a:lnTo>
                  <a:pt x="1035" y="518"/>
                </a:lnTo>
                <a:lnTo>
                  <a:pt x="1134" y="518"/>
                </a:lnTo>
                <a:lnTo>
                  <a:pt x="1282" y="567"/>
                </a:lnTo>
                <a:lnTo>
                  <a:pt x="1331" y="604"/>
                </a:lnTo>
                <a:lnTo>
                  <a:pt x="1380" y="665"/>
                </a:lnTo>
                <a:lnTo>
                  <a:pt x="1417" y="801"/>
                </a:lnTo>
                <a:lnTo>
                  <a:pt x="1417" y="899"/>
                </a:lnTo>
                <a:lnTo>
                  <a:pt x="1417" y="2427"/>
                </a:lnTo>
                <a:lnTo>
                  <a:pt x="2058" y="2427"/>
                </a:lnTo>
                <a:lnTo>
                  <a:pt x="2058" y="887"/>
                </a:lnTo>
                <a:lnTo>
                  <a:pt x="2045" y="678"/>
                </a:lnTo>
                <a:lnTo>
                  <a:pt x="1959" y="345"/>
                </a:lnTo>
                <a:lnTo>
                  <a:pt x="1873" y="222"/>
                </a:lnTo>
                <a:lnTo>
                  <a:pt x="1774" y="124"/>
                </a:lnTo>
                <a:lnTo>
                  <a:pt x="1491"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89" name="Google Shape;1689;g2552a88f8a7_23_881"/>
          <p:cNvSpPr/>
          <p:nvPr/>
        </p:nvSpPr>
        <p:spPr>
          <a:xfrm>
            <a:off x="6574774" y="6204508"/>
            <a:ext cx="77643" cy="123775"/>
          </a:xfrm>
          <a:custGeom>
            <a:avLst/>
            <a:gdLst/>
            <a:ahLst/>
            <a:cxnLst/>
            <a:rect l="l" t="t" r="r" b="b"/>
            <a:pathLst>
              <a:path w="2156" h="3437" extrusionOk="0">
                <a:moveTo>
                  <a:pt x="1096" y="1479"/>
                </a:moveTo>
                <a:lnTo>
                  <a:pt x="1244" y="1491"/>
                </a:lnTo>
                <a:lnTo>
                  <a:pt x="1454" y="1614"/>
                </a:lnTo>
                <a:lnTo>
                  <a:pt x="1515" y="1725"/>
                </a:lnTo>
                <a:lnTo>
                  <a:pt x="1515" y="2673"/>
                </a:lnTo>
                <a:lnTo>
                  <a:pt x="1441" y="2784"/>
                </a:lnTo>
                <a:lnTo>
                  <a:pt x="1244" y="2907"/>
                </a:lnTo>
                <a:lnTo>
                  <a:pt x="1096" y="2920"/>
                </a:lnTo>
                <a:lnTo>
                  <a:pt x="986" y="2907"/>
                </a:lnTo>
                <a:lnTo>
                  <a:pt x="825" y="2821"/>
                </a:lnTo>
                <a:lnTo>
                  <a:pt x="764" y="2735"/>
                </a:lnTo>
                <a:lnTo>
                  <a:pt x="702" y="2649"/>
                </a:lnTo>
                <a:lnTo>
                  <a:pt x="641" y="2390"/>
                </a:lnTo>
                <a:lnTo>
                  <a:pt x="641" y="2230"/>
                </a:lnTo>
                <a:lnTo>
                  <a:pt x="641" y="2045"/>
                </a:lnTo>
                <a:lnTo>
                  <a:pt x="702" y="1762"/>
                </a:lnTo>
                <a:lnTo>
                  <a:pt x="813" y="1577"/>
                </a:lnTo>
                <a:lnTo>
                  <a:pt x="986" y="1491"/>
                </a:lnTo>
                <a:lnTo>
                  <a:pt x="1096" y="1479"/>
                </a:lnTo>
                <a:close/>
                <a:moveTo>
                  <a:pt x="1515" y="1"/>
                </a:moveTo>
                <a:lnTo>
                  <a:pt x="1515" y="1220"/>
                </a:lnTo>
                <a:lnTo>
                  <a:pt x="1392" y="1097"/>
                </a:lnTo>
                <a:lnTo>
                  <a:pt x="1109" y="974"/>
                </a:lnTo>
                <a:lnTo>
                  <a:pt x="936" y="961"/>
                </a:lnTo>
                <a:lnTo>
                  <a:pt x="727" y="974"/>
                </a:lnTo>
                <a:lnTo>
                  <a:pt x="382" y="1134"/>
                </a:lnTo>
                <a:lnTo>
                  <a:pt x="259" y="1294"/>
                </a:lnTo>
                <a:lnTo>
                  <a:pt x="136" y="1466"/>
                </a:lnTo>
                <a:lnTo>
                  <a:pt x="13" y="1910"/>
                </a:lnTo>
                <a:lnTo>
                  <a:pt x="0" y="2181"/>
                </a:lnTo>
                <a:lnTo>
                  <a:pt x="13" y="2464"/>
                </a:lnTo>
                <a:lnTo>
                  <a:pt x="136" y="2932"/>
                </a:lnTo>
                <a:lnTo>
                  <a:pt x="259" y="3104"/>
                </a:lnTo>
                <a:lnTo>
                  <a:pt x="394" y="3252"/>
                </a:lnTo>
                <a:lnTo>
                  <a:pt x="727" y="3425"/>
                </a:lnTo>
                <a:lnTo>
                  <a:pt x="936" y="3437"/>
                </a:lnTo>
                <a:lnTo>
                  <a:pt x="1121" y="3425"/>
                </a:lnTo>
                <a:lnTo>
                  <a:pt x="1417" y="3277"/>
                </a:lnTo>
                <a:lnTo>
                  <a:pt x="1552" y="3141"/>
                </a:lnTo>
                <a:lnTo>
                  <a:pt x="1577" y="3388"/>
                </a:lnTo>
                <a:lnTo>
                  <a:pt x="2156" y="3388"/>
                </a:lnTo>
                <a:lnTo>
                  <a:pt x="215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0" name="Google Shape;1690;g2552a88f8a7_23_881"/>
          <p:cNvSpPr/>
          <p:nvPr/>
        </p:nvSpPr>
        <p:spPr>
          <a:xfrm>
            <a:off x="6670137" y="6206741"/>
            <a:ext cx="25749" cy="119778"/>
          </a:xfrm>
          <a:custGeom>
            <a:avLst/>
            <a:gdLst/>
            <a:ahLst/>
            <a:cxnLst/>
            <a:rect l="l" t="t" r="r" b="b"/>
            <a:pathLst>
              <a:path w="715" h="3326" extrusionOk="0">
                <a:moveTo>
                  <a:pt x="357" y="0"/>
                </a:moveTo>
                <a:lnTo>
                  <a:pt x="197" y="13"/>
                </a:lnTo>
                <a:lnTo>
                  <a:pt x="86" y="87"/>
                </a:lnTo>
                <a:lnTo>
                  <a:pt x="13" y="185"/>
                </a:lnTo>
                <a:lnTo>
                  <a:pt x="0" y="321"/>
                </a:lnTo>
                <a:lnTo>
                  <a:pt x="13" y="456"/>
                </a:lnTo>
                <a:lnTo>
                  <a:pt x="86" y="567"/>
                </a:lnTo>
                <a:lnTo>
                  <a:pt x="197" y="641"/>
                </a:lnTo>
                <a:lnTo>
                  <a:pt x="357" y="653"/>
                </a:lnTo>
                <a:lnTo>
                  <a:pt x="505" y="641"/>
                </a:lnTo>
                <a:lnTo>
                  <a:pt x="616" y="567"/>
                </a:lnTo>
                <a:lnTo>
                  <a:pt x="690" y="456"/>
                </a:lnTo>
                <a:lnTo>
                  <a:pt x="715" y="321"/>
                </a:lnTo>
                <a:lnTo>
                  <a:pt x="690" y="185"/>
                </a:lnTo>
                <a:lnTo>
                  <a:pt x="616" y="87"/>
                </a:lnTo>
                <a:lnTo>
                  <a:pt x="505" y="13"/>
                </a:lnTo>
                <a:lnTo>
                  <a:pt x="357" y="0"/>
                </a:lnTo>
                <a:close/>
                <a:moveTo>
                  <a:pt x="37" y="936"/>
                </a:moveTo>
                <a:lnTo>
                  <a:pt x="37" y="3326"/>
                </a:lnTo>
                <a:lnTo>
                  <a:pt x="678" y="3326"/>
                </a:lnTo>
                <a:lnTo>
                  <a:pt x="678" y="936"/>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1" name="Google Shape;1691;g2552a88f8a7_23_881"/>
          <p:cNvSpPr/>
          <p:nvPr/>
        </p:nvSpPr>
        <p:spPr>
          <a:xfrm>
            <a:off x="6709608" y="6239117"/>
            <a:ext cx="75410" cy="89167"/>
          </a:xfrm>
          <a:custGeom>
            <a:avLst/>
            <a:gdLst/>
            <a:ahLst/>
            <a:cxnLst/>
            <a:rect l="l" t="t" r="r" b="b"/>
            <a:pathLst>
              <a:path w="2094" h="2476" extrusionOk="0">
                <a:moveTo>
                  <a:pt x="1096" y="0"/>
                </a:moveTo>
                <a:lnTo>
                  <a:pt x="850" y="13"/>
                </a:lnTo>
                <a:lnTo>
                  <a:pt x="456" y="173"/>
                </a:lnTo>
                <a:lnTo>
                  <a:pt x="296" y="333"/>
                </a:lnTo>
                <a:lnTo>
                  <a:pt x="160" y="505"/>
                </a:lnTo>
                <a:lnTo>
                  <a:pt x="13" y="936"/>
                </a:lnTo>
                <a:lnTo>
                  <a:pt x="0" y="1207"/>
                </a:lnTo>
                <a:lnTo>
                  <a:pt x="0" y="1244"/>
                </a:lnTo>
                <a:lnTo>
                  <a:pt x="13" y="1528"/>
                </a:lnTo>
                <a:lnTo>
                  <a:pt x="160" y="1971"/>
                </a:lnTo>
                <a:lnTo>
                  <a:pt x="296" y="2143"/>
                </a:lnTo>
                <a:lnTo>
                  <a:pt x="456" y="2303"/>
                </a:lnTo>
                <a:lnTo>
                  <a:pt x="862" y="2464"/>
                </a:lnTo>
                <a:lnTo>
                  <a:pt x="1109" y="2476"/>
                </a:lnTo>
                <a:lnTo>
                  <a:pt x="1244" y="2464"/>
                </a:lnTo>
                <a:lnTo>
                  <a:pt x="1491" y="2414"/>
                </a:lnTo>
                <a:lnTo>
                  <a:pt x="1601" y="2365"/>
                </a:lnTo>
                <a:lnTo>
                  <a:pt x="1712" y="2303"/>
                </a:lnTo>
                <a:lnTo>
                  <a:pt x="1885" y="2143"/>
                </a:lnTo>
                <a:lnTo>
                  <a:pt x="1959" y="2045"/>
                </a:lnTo>
                <a:lnTo>
                  <a:pt x="2020" y="1946"/>
                </a:lnTo>
                <a:lnTo>
                  <a:pt x="2082" y="1725"/>
                </a:lnTo>
                <a:lnTo>
                  <a:pt x="2094" y="1601"/>
                </a:lnTo>
                <a:lnTo>
                  <a:pt x="1491" y="1601"/>
                </a:lnTo>
                <a:lnTo>
                  <a:pt x="1491" y="1688"/>
                </a:lnTo>
                <a:lnTo>
                  <a:pt x="1429" y="1811"/>
                </a:lnTo>
                <a:lnTo>
                  <a:pt x="1380" y="1860"/>
                </a:lnTo>
                <a:lnTo>
                  <a:pt x="1257" y="1946"/>
                </a:lnTo>
                <a:lnTo>
                  <a:pt x="1096" y="1959"/>
                </a:lnTo>
                <a:lnTo>
                  <a:pt x="986" y="1959"/>
                </a:lnTo>
                <a:lnTo>
                  <a:pt x="813" y="1872"/>
                </a:lnTo>
                <a:lnTo>
                  <a:pt x="752" y="1799"/>
                </a:lnTo>
                <a:lnTo>
                  <a:pt x="702" y="1712"/>
                </a:lnTo>
                <a:lnTo>
                  <a:pt x="641" y="1441"/>
                </a:lnTo>
                <a:lnTo>
                  <a:pt x="641" y="1269"/>
                </a:lnTo>
                <a:lnTo>
                  <a:pt x="641" y="1207"/>
                </a:lnTo>
                <a:lnTo>
                  <a:pt x="641" y="1035"/>
                </a:lnTo>
                <a:lnTo>
                  <a:pt x="702" y="764"/>
                </a:lnTo>
                <a:lnTo>
                  <a:pt x="752" y="678"/>
                </a:lnTo>
                <a:lnTo>
                  <a:pt x="813" y="604"/>
                </a:lnTo>
                <a:lnTo>
                  <a:pt x="986" y="518"/>
                </a:lnTo>
                <a:lnTo>
                  <a:pt x="1170" y="518"/>
                </a:lnTo>
                <a:lnTo>
                  <a:pt x="1318" y="579"/>
                </a:lnTo>
                <a:lnTo>
                  <a:pt x="1380" y="629"/>
                </a:lnTo>
                <a:lnTo>
                  <a:pt x="1429" y="690"/>
                </a:lnTo>
                <a:lnTo>
                  <a:pt x="1491" y="838"/>
                </a:lnTo>
                <a:lnTo>
                  <a:pt x="1491" y="936"/>
                </a:lnTo>
                <a:lnTo>
                  <a:pt x="2094" y="936"/>
                </a:lnTo>
                <a:lnTo>
                  <a:pt x="2082" y="727"/>
                </a:lnTo>
                <a:lnTo>
                  <a:pt x="1946" y="395"/>
                </a:lnTo>
                <a:lnTo>
                  <a:pt x="1811" y="259"/>
                </a:lnTo>
                <a:lnTo>
                  <a:pt x="1675" y="136"/>
                </a:lnTo>
                <a:lnTo>
                  <a:pt x="1318" y="13"/>
                </a:lnTo>
                <a:lnTo>
                  <a:pt x="109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2" name="Google Shape;1692;g2552a88f8a7_23_881"/>
          <p:cNvSpPr/>
          <p:nvPr/>
        </p:nvSpPr>
        <p:spPr>
          <a:xfrm>
            <a:off x="6794743" y="6239117"/>
            <a:ext cx="76346" cy="89167"/>
          </a:xfrm>
          <a:custGeom>
            <a:avLst/>
            <a:gdLst/>
            <a:ahLst/>
            <a:cxnLst/>
            <a:rect l="l" t="t" r="r" b="b"/>
            <a:pathLst>
              <a:path w="2120" h="2476" extrusionOk="0">
                <a:moveTo>
                  <a:pt x="1380" y="1343"/>
                </a:moveTo>
                <a:lnTo>
                  <a:pt x="1380" y="1749"/>
                </a:lnTo>
                <a:lnTo>
                  <a:pt x="1319" y="1848"/>
                </a:lnTo>
                <a:lnTo>
                  <a:pt x="1208" y="1922"/>
                </a:lnTo>
                <a:lnTo>
                  <a:pt x="1085" y="1971"/>
                </a:lnTo>
                <a:lnTo>
                  <a:pt x="949" y="1983"/>
                </a:lnTo>
                <a:lnTo>
                  <a:pt x="814" y="1971"/>
                </a:lnTo>
                <a:lnTo>
                  <a:pt x="715" y="1909"/>
                </a:lnTo>
                <a:lnTo>
                  <a:pt x="654" y="1823"/>
                </a:lnTo>
                <a:lnTo>
                  <a:pt x="629" y="1712"/>
                </a:lnTo>
                <a:lnTo>
                  <a:pt x="641" y="1675"/>
                </a:lnTo>
                <a:lnTo>
                  <a:pt x="654" y="1601"/>
                </a:lnTo>
                <a:lnTo>
                  <a:pt x="715" y="1466"/>
                </a:lnTo>
                <a:lnTo>
                  <a:pt x="925" y="1355"/>
                </a:lnTo>
                <a:lnTo>
                  <a:pt x="1146" y="1343"/>
                </a:lnTo>
                <a:close/>
                <a:moveTo>
                  <a:pt x="1060" y="0"/>
                </a:moveTo>
                <a:lnTo>
                  <a:pt x="777" y="13"/>
                </a:lnTo>
                <a:lnTo>
                  <a:pt x="543" y="99"/>
                </a:lnTo>
                <a:lnTo>
                  <a:pt x="432" y="148"/>
                </a:lnTo>
                <a:lnTo>
                  <a:pt x="247" y="296"/>
                </a:lnTo>
                <a:lnTo>
                  <a:pt x="173" y="382"/>
                </a:lnTo>
                <a:lnTo>
                  <a:pt x="124" y="468"/>
                </a:lnTo>
                <a:lnTo>
                  <a:pt x="50" y="653"/>
                </a:lnTo>
                <a:lnTo>
                  <a:pt x="50" y="764"/>
                </a:lnTo>
                <a:lnTo>
                  <a:pt x="691" y="764"/>
                </a:lnTo>
                <a:lnTo>
                  <a:pt x="703" y="641"/>
                </a:lnTo>
                <a:lnTo>
                  <a:pt x="777" y="542"/>
                </a:lnTo>
                <a:lnTo>
                  <a:pt x="888" y="481"/>
                </a:lnTo>
                <a:lnTo>
                  <a:pt x="1035" y="468"/>
                </a:lnTo>
                <a:lnTo>
                  <a:pt x="1122" y="481"/>
                </a:lnTo>
                <a:lnTo>
                  <a:pt x="1257" y="530"/>
                </a:lnTo>
                <a:lnTo>
                  <a:pt x="1294" y="567"/>
                </a:lnTo>
                <a:lnTo>
                  <a:pt x="1368" y="678"/>
                </a:lnTo>
                <a:lnTo>
                  <a:pt x="1380" y="838"/>
                </a:lnTo>
                <a:lnTo>
                  <a:pt x="1380" y="973"/>
                </a:lnTo>
                <a:lnTo>
                  <a:pt x="1085" y="973"/>
                </a:lnTo>
                <a:lnTo>
                  <a:pt x="838" y="986"/>
                </a:lnTo>
                <a:lnTo>
                  <a:pt x="432" y="1084"/>
                </a:lnTo>
                <a:lnTo>
                  <a:pt x="272" y="1170"/>
                </a:lnTo>
                <a:lnTo>
                  <a:pt x="149" y="1281"/>
                </a:lnTo>
                <a:lnTo>
                  <a:pt x="13" y="1577"/>
                </a:lnTo>
                <a:lnTo>
                  <a:pt x="1" y="1762"/>
                </a:lnTo>
                <a:lnTo>
                  <a:pt x="1" y="1909"/>
                </a:lnTo>
                <a:lnTo>
                  <a:pt x="124" y="2168"/>
                </a:lnTo>
                <a:lnTo>
                  <a:pt x="223" y="2266"/>
                </a:lnTo>
                <a:lnTo>
                  <a:pt x="346" y="2365"/>
                </a:lnTo>
                <a:lnTo>
                  <a:pt x="641" y="2464"/>
                </a:lnTo>
                <a:lnTo>
                  <a:pt x="814" y="2476"/>
                </a:lnTo>
                <a:lnTo>
                  <a:pt x="986" y="2464"/>
                </a:lnTo>
                <a:lnTo>
                  <a:pt x="1294" y="2328"/>
                </a:lnTo>
                <a:lnTo>
                  <a:pt x="1405" y="2217"/>
                </a:lnTo>
                <a:lnTo>
                  <a:pt x="1430" y="2340"/>
                </a:lnTo>
                <a:lnTo>
                  <a:pt x="1479" y="2427"/>
                </a:lnTo>
                <a:lnTo>
                  <a:pt x="2119" y="2427"/>
                </a:lnTo>
                <a:lnTo>
                  <a:pt x="2119" y="2390"/>
                </a:lnTo>
                <a:lnTo>
                  <a:pt x="2070" y="2303"/>
                </a:lnTo>
                <a:lnTo>
                  <a:pt x="2033" y="2045"/>
                </a:lnTo>
                <a:lnTo>
                  <a:pt x="2021" y="1872"/>
                </a:lnTo>
                <a:lnTo>
                  <a:pt x="2021" y="838"/>
                </a:lnTo>
                <a:lnTo>
                  <a:pt x="2008" y="653"/>
                </a:lnTo>
                <a:lnTo>
                  <a:pt x="1885" y="345"/>
                </a:lnTo>
                <a:lnTo>
                  <a:pt x="1762" y="222"/>
                </a:lnTo>
                <a:lnTo>
                  <a:pt x="1627" y="124"/>
                </a:lnTo>
                <a:lnTo>
                  <a:pt x="1282" y="13"/>
                </a:lnTo>
                <a:lnTo>
                  <a:pt x="1060"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3" name="Google Shape;1693;g2552a88f8a7_23_881"/>
          <p:cNvSpPr/>
          <p:nvPr/>
        </p:nvSpPr>
        <p:spPr>
          <a:xfrm>
            <a:off x="6877250" y="6219598"/>
            <a:ext cx="51030" cy="108686"/>
          </a:xfrm>
          <a:custGeom>
            <a:avLst/>
            <a:gdLst/>
            <a:ahLst/>
            <a:cxnLst/>
            <a:rect l="l" t="t" r="r" b="b"/>
            <a:pathLst>
              <a:path w="1417" h="3018" extrusionOk="0">
                <a:moveTo>
                  <a:pt x="345" y="1"/>
                </a:moveTo>
                <a:lnTo>
                  <a:pt x="345" y="579"/>
                </a:lnTo>
                <a:lnTo>
                  <a:pt x="1" y="579"/>
                </a:lnTo>
                <a:lnTo>
                  <a:pt x="1" y="1047"/>
                </a:lnTo>
                <a:lnTo>
                  <a:pt x="345" y="1047"/>
                </a:lnTo>
                <a:lnTo>
                  <a:pt x="345" y="2341"/>
                </a:lnTo>
                <a:lnTo>
                  <a:pt x="358" y="2501"/>
                </a:lnTo>
                <a:lnTo>
                  <a:pt x="444" y="2759"/>
                </a:lnTo>
                <a:lnTo>
                  <a:pt x="616" y="2919"/>
                </a:lnTo>
                <a:lnTo>
                  <a:pt x="875" y="3006"/>
                </a:lnTo>
                <a:lnTo>
                  <a:pt x="1035" y="3018"/>
                </a:lnTo>
                <a:lnTo>
                  <a:pt x="1232" y="3006"/>
                </a:lnTo>
                <a:lnTo>
                  <a:pt x="1417" y="2956"/>
                </a:lnTo>
                <a:lnTo>
                  <a:pt x="1417" y="2476"/>
                </a:lnTo>
                <a:lnTo>
                  <a:pt x="1331" y="2488"/>
                </a:lnTo>
                <a:lnTo>
                  <a:pt x="1232" y="2488"/>
                </a:lnTo>
                <a:lnTo>
                  <a:pt x="1097" y="2476"/>
                </a:lnTo>
                <a:lnTo>
                  <a:pt x="1035" y="2427"/>
                </a:lnTo>
                <a:lnTo>
                  <a:pt x="998" y="2365"/>
                </a:lnTo>
                <a:lnTo>
                  <a:pt x="986" y="2242"/>
                </a:lnTo>
                <a:lnTo>
                  <a:pt x="986" y="1047"/>
                </a:lnTo>
                <a:lnTo>
                  <a:pt x="1392" y="1047"/>
                </a:lnTo>
                <a:lnTo>
                  <a:pt x="1392" y="579"/>
                </a:lnTo>
                <a:lnTo>
                  <a:pt x="986" y="579"/>
                </a:lnTo>
                <a:lnTo>
                  <a:pt x="98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4" name="Google Shape;1694;g2552a88f8a7_23_881"/>
          <p:cNvSpPr/>
          <p:nvPr/>
        </p:nvSpPr>
        <p:spPr>
          <a:xfrm>
            <a:off x="6940237" y="6206741"/>
            <a:ext cx="25749" cy="119778"/>
          </a:xfrm>
          <a:custGeom>
            <a:avLst/>
            <a:gdLst/>
            <a:ahLst/>
            <a:cxnLst/>
            <a:rect l="l" t="t" r="r" b="b"/>
            <a:pathLst>
              <a:path w="715" h="3326" extrusionOk="0">
                <a:moveTo>
                  <a:pt x="358" y="0"/>
                </a:moveTo>
                <a:lnTo>
                  <a:pt x="198" y="13"/>
                </a:lnTo>
                <a:lnTo>
                  <a:pt x="87" y="87"/>
                </a:lnTo>
                <a:lnTo>
                  <a:pt x="13" y="185"/>
                </a:lnTo>
                <a:lnTo>
                  <a:pt x="0" y="321"/>
                </a:lnTo>
                <a:lnTo>
                  <a:pt x="13" y="456"/>
                </a:lnTo>
                <a:lnTo>
                  <a:pt x="87" y="567"/>
                </a:lnTo>
                <a:lnTo>
                  <a:pt x="198" y="641"/>
                </a:lnTo>
                <a:lnTo>
                  <a:pt x="358" y="653"/>
                </a:lnTo>
                <a:lnTo>
                  <a:pt x="505" y="641"/>
                </a:lnTo>
                <a:lnTo>
                  <a:pt x="604" y="567"/>
                </a:lnTo>
                <a:lnTo>
                  <a:pt x="690" y="456"/>
                </a:lnTo>
                <a:lnTo>
                  <a:pt x="715" y="321"/>
                </a:lnTo>
                <a:lnTo>
                  <a:pt x="690" y="185"/>
                </a:lnTo>
                <a:lnTo>
                  <a:pt x="616" y="87"/>
                </a:lnTo>
                <a:lnTo>
                  <a:pt x="505" y="13"/>
                </a:lnTo>
                <a:lnTo>
                  <a:pt x="358" y="0"/>
                </a:lnTo>
                <a:close/>
                <a:moveTo>
                  <a:pt x="37" y="936"/>
                </a:moveTo>
                <a:lnTo>
                  <a:pt x="37" y="3326"/>
                </a:lnTo>
                <a:lnTo>
                  <a:pt x="666" y="3326"/>
                </a:lnTo>
                <a:lnTo>
                  <a:pt x="666" y="936"/>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5" name="Google Shape;1695;g2552a88f8a7_23_881"/>
          <p:cNvSpPr/>
          <p:nvPr/>
        </p:nvSpPr>
        <p:spPr>
          <a:xfrm>
            <a:off x="6979708" y="6239117"/>
            <a:ext cx="81640" cy="89167"/>
          </a:xfrm>
          <a:custGeom>
            <a:avLst/>
            <a:gdLst/>
            <a:ahLst/>
            <a:cxnLst/>
            <a:rect l="l" t="t" r="r" b="b"/>
            <a:pathLst>
              <a:path w="2267" h="2476" extrusionOk="0">
                <a:moveTo>
                  <a:pt x="1244" y="518"/>
                </a:moveTo>
                <a:lnTo>
                  <a:pt x="1429" y="616"/>
                </a:lnTo>
                <a:lnTo>
                  <a:pt x="1491" y="702"/>
                </a:lnTo>
                <a:lnTo>
                  <a:pt x="1552" y="801"/>
                </a:lnTo>
                <a:lnTo>
                  <a:pt x="1614" y="1060"/>
                </a:lnTo>
                <a:lnTo>
                  <a:pt x="1626" y="1220"/>
                </a:lnTo>
                <a:lnTo>
                  <a:pt x="1614" y="1404"/>
                </a:lnTo>
                <a:lnTo>
                  <a:pt x="1552" y="1688"/>
                </a:lnTo>
                <a:lnTo>
                  <a:pt x="1491" y="1786"/>
                </a:lnTo>
                <a:lnTo>
                  <a:pt x="1429" y="1860"/>
                </a:lnTo>
                <a:lnTo>
                  <a:pt x="1244" y="1946"/>
                </a:lnTo>
                <a:lnTo>
                  <a:pt x="1134" y="1959"/>
                </a:lnTo>
                <a:lnTo>
                  <a:pt x="1023" y="1946"/>
                </a:lnTo>
                <a:lnTo>
                  <a:pt x="838" y="1860"/>
                </a:lnTo>
                <a:lnTo>
                  <a:pt x="764" y="1786"/>
                </a:lnTo>
                <a:lnTo>
                  <a:pt x="703" y="1688"/>
                </a:lnTo>
                <a:lnTo>
                  <a:pt x="641" y="1429"/>
                </a:lnTo>
                <a:lnTo>
                  <a:pt x="641" y="1257"/>
                </a:lnTo>
                <a:lnTo>
                  <a:pt x="641" y="1072"/>
                </a:lnTo>
                <a:lnTo>
                  <a:pt x="703" y="801"/>
                </a:lnTo>
                <a:lnTo>
                  <a:pt x="764" y="702"/>
                </a:lnTo>
                <a:lnTo>
                  <a:pt x="838" y="616"/>
                </a:lnTo>
                <a:lnTo>
                  <a:pt x="1010" y="518"/>
                </a:lnTo>
                <a:close/>
                <a:moveTo>
                  <a:pt x="961" y="0"/>
                </a:moveTo>
                <a:lnTo>
                  <a:pt x="666" y="87"/>
                </a:lnTo>
                <a:lnTo>
                  <a:pt x="530" y="148"/>
                </a:lnTo>
                <a:lnTo>
                  <a:pt x="407" y="234"/>
                </a:lnTo>
                <a:lnTo>
                  <a:pt x="210" y="444"/>
                </a:lnTo>
                <a:lnTo>
                  <a:pt x="136" y="579"/>
                </a:lnTo>
                <a:lnTo>
                  <a:pt x="74" y="727"/>
                </a:lnTo>
                <a:lnTo>
                  <a:pt x="1" y="1035"/>
                </a:lnTo>
                <a:lnTo>
                  <a:pt x="1" y="1220"/>
                </a:lnTo>
                <a:lnTo>
                  <a:pt x="1" y="1244"/>
                </a:lnTo>
                <a:lnTo>
                  <a:pt x="13" y="1515"/>
                </a:lnTo>
                <a:lnTo>
                  <a:pt x="173" y="1971"/>
                </a:lnTo>
                <a:lnTo>
                  <a:pt x="308" y="2143"/>
                </a:lnTo>
                <a:lnTo>
                  <a:pt x="469" y="2291"/>
                </a:lnTo>
                <a:lnTo>
                  <a:pt x="887" y="2464"/>
                </a:lnTo>
                <a:lnTo>
                  <a:pt x="1134" y="2476"/>
                </a:lnTo>
                <a:lnTo>
                  <a:pt x="1380" y="2464"/>
                </a:lnTo>
                <a:lnTo>
                  <a:pt x="1786" y="2291"/>
                </a:lnTo>
                <a:lnTo>
                  <a:pt x="1959" y="2143"/>
                </a:lnTo>
                <a:lnTo>
                  <a:pt x="2094" y="1971"/>
                </a:lnTo>
                <a:lnTo>
                  <a:pt x="2242" y="1528"/>
                </a:lnTo>
                <a:lnTo>
                  <a:pt x="2267" y="1257"/>
                </a:lnTo>
                <a:lnTo>
                  <a:pt x="2254" y="1097"/>
                </a:lnTo>
                <a:lnTo>
                  <a:pt x="2230" y="850"/>
                </a:lnTo>
                <a:lnTo>
                  <a:pt x="2057" y="456"/>
                </a:lnTo>
                <a:lnTo>
                  <a:pt x="1910" y="296"/>
                </a:lnTo>
                <a:lnTo>
                  <a:pt x="1749" y="161"/>
                </a:lnTo>
                <a:lnTo>
                  <a:pt x="1368" y="13"/>
                </a:lnTo>
                <a:lnTo>
                  <a:pt x="113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6" name="Google Shape;1696;g2552a88f8a7_23_881"/>
          <p:cNvSpPr/>
          <p:nvPr/>
        </p:nvSpPr>
        <p:spPr>
          <a:xfrm>
            <a:off x="7074639" y="6239117"/>
            <a:ext cx="74546" cy="87402"/>
          </a:xfrm>
          <a:custGeom>
            <a:avLst/>
            <a:gdLst/>
            <a:ahLst/>
            <a:cxnLst/>
            <a:rect l="l" t="t" r="r" b="b"/>
            <a:pathLst>
              <a:path w="2070" h="2427" extrusionOk="0">
                <a:moveTo>
                  <a:pt x="1306" y="0"/>
                </a:moveTo>
                <a:lnTo>
                  <a:pt x="1096" y="13"/>
                </a:lnTo>
                <a:lnTo>
                  <a:pt x="764" y="173"/>
                </a:lnTo>
                <a:lnTo>
                  <a:pt x="628" y="321"/>
                </a:lnTo>
                <a:lnTo>
                  <a:pt x="604" y="37"/>
                </a:lnTo>
                <a:lnTo>
                  <a:pt x="0" y="37"/>
                </a:lnTo>
                <a:lnTo>
                  <a:pt x="0" y="2427"/>
                </a:lnTo>
                <a:lnTo>
                  <a:pt x="641" y="2427"/>
                </a:lnTo>
                <a:lnTo>
                  <a:pt x="641" y="752"/>
                </a:lnTo>
                <a:lnTo>
                  <a:pt x="714" y="641"/>
                </a:lnTo>
                <a:lnTo>
                  <a:pt x="912" y="530"/>
                </a:lnTo>
                <a:lnTo>
                  <a:pt x="1047" y="518"/>
                </a:lnTo>
                <a:lnTo>
                  <a:pt x="1146" y="518"/>
                </a:lnTo>
                <a:lnTo>
                  <a:pt x="1293" y="567"/>
                </a:lnTo>
                <a:lnTo>
                  <a:pt x="1343" y="604"/>
                </a:lnTo>
                <a:lnTo>
                  <a:pt x="1380" y="665"/>
                </a:lnTo>
                <a:lnTo>
                  <a:pt x="1429" y="801"/>
                </a:lnTo>
                <a:lnTo>
                  <a:pt x="1429" y="899"/>
                </a:lnTo>
                <a:lnTo>
                  <a:pt x="1429" y="2427"/>
                </a:lnTo>
                <a:lnTo>
                  <a:pt x="2069" y="2427"/>
                </a:lnTo>
                <a:lnTo>
                  <a:pt x="2069" y="887"/>
                </a:lnTo>
                <a:lnTo>
                  <a:pt x="2057" y="678"/>
                </a:lnTo>
                <a:lnTo>
                  <a:pt x="1958" y="345"/>
                </a:lnTo>
                <a:lnTo>
                  <a:pt x="1872" y="222"/>
                </a:lnTo>
                <a:lnTo>
                  <a:pt x="1774" y="124"/>
                </a:lnTo>
                <a:lnTo>
                  <a:pt x="1490"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7" name="Google Shape;1697;g2552a88f8a7_23_881"/>
          <p:cNvSpPr/>
          <p:nvPr/>
        </p:nvSpPr>
        <p:spPr>
          <a:xfrm>
            <a:off x="7162007" y="6239117"/>
            <a:ext cx="73213" cy="89167"/>
          </a:xfrm>
          <a:custGeom>
            <a:avLst/>
            <a:gdLst/>
            <a:ahLst/>
            <a:cxnLst/>
            <a:rect l="l" t="t" r="r" b="b"/>
            <a:pathLst>
              <a:path w="2033" h="2476" extrusionOk="0">
                <a:moveTo>
                  <a:pt x="1023" y="0"/>
                </a:moveTo>
                <a:lnTo>
                  <a:pt x="826" y="13"/>
                </a:lnTo>
                <a:lnTo>
                  <a:pt x="481" y="111"/>
                </a:lnTo>
                <a:lnTo>
                  <a:pt x="333" y="210"/>
                </a:lnTo>
                <a:lnTo>
                  <a:pt x="222" y="321"/>
                </a:lnTo>
                <a:lnTo>
                  <a:pt x="87" y="592"/>
                </a:lnTo>
                <a:lnTo>
                  <a:pt x="74" y="739"/>
                </a:lnTo>
                <a:lnTo>
                  <a:pt x="87" y="875"/>
                </a:lnTo>
                <a:lnTo>
                  <a:pt x="185" y="1097"/>
                </a:lnTo>
                <a:lnTo>
                  <a:pt x="407" y="1281"/>
                </a:lnTo>
                <a:lnTo>
                  <a:pt x="727" y="1417"/>
                </a:lnTo>
                <a:lnTo>
                  <a:pt x="924" y="1466"/>
                </a:lnTo>
                <a:lnTo>
                  <a:pt x="1158" y="1515"/>
                </a:lnTo>
                <a:lnTo>
                  <a:pt x="1294" y="1589"/>
                </a:lnTo>
                <a:lnTo>
                  <a:pt x="1355" y="1626"/>
                </a:lnTo>
                <a:lnTo>
                  <a:pt x="1404" y="1712"/>
                </a:lnTo>
                <a:lnTo>
                  <a:pt x="1417" y="1774"/>
                </a:lnTo>
                <a:lnTo>
                  <a:pt x="1392" y="1872"/>
                </a:lnTo>
                <a:lnTo>
                  <a:pt x="1318" y="1959"/>
                </a:lnTo>
                <a:lnTo>
                  <a:pt x="1207" y="2008"/>
                </a:lnTo>
                <a:lnTo>
                  <a:pt x="1047" y="2020"/>
                </a:lnTo>
                <a:lnTo>
                  <a:pt x="862" y="2008"/>
                </a:lnTo>
                <a:lnTo>
                  <a:pt x="727" y="1934"/>
                </a:lnTo>
                <a:lnTo>
                  <a:pt x="678" y="1885"/>
                </a:lnTo>
                <a:lnTo>
                  <a:pt x="616" y="1749"/>
                </a:lnTo>
                <a:lnTo>
                  <a:pt x="604" y="1675"/>
                </a:lnTo>
                <a:lnTo>
                  <a:pt x="0" y="1675"/>
                </a:lnTo>
                <a:lnTo>
                  <a:pt x="0" y="1774"/>
                </a:lnTo>
                <a:lnTo>
                  <a:pt x="74" y="1983"/>
                </a:lnTo>
                <a:lnTo>
                  <a:pt x="136" y="2069"/>
                </a:lnTo>
                <a:lnTo>
                  <a:pt x="197" y="2168"/>
                </a:lnTo>
                <a:lnTo>
                  <a:pt x="382" y="2316"/>
                </a:lnTo>
                <a:lnTo>
                  <a:pt x="493" y="2365"/>
                </a:lnTo>
                <a:lnTo>
                  <a:pt x="616" y="2414"/>
                </a:lnTo>
                <a:lnTo>
                  <a:pt x="887" y="2464"/>
                </a:lnTo>
                <a:lnTo>
                  <a:pt x="1035" y="2476"/>
                </a:lnTo>
                <a:lnTo>
                  <a:pt x="1244" y="2464"/>
                </a:lnTo>
                <a:lnTo>
                  <a:pt x="1601" y="2365"/>
                </a:lnTo>
                <a:lnTo>
                  <a:pt x="1749" y="2266"/>
                </a:lnTo>
                <a:lnTo>
                  <a:pt x="1885" y="2168"/>
                </a:lnTo>
                <a:lnTo>
                  <a:pt x="2020" y="1897"/>
                </a:lnTo>
                <a:lnTo>
                  <a:pt x="2032" y="1749"/>
                </a:lnTo>
                <a:lnTo>
                  <a:pt x="2032" y="1626"/>
                </a:lnTo>
                <a:lnTo>
                  <a:pt x="1959" y="1441"/>
                </a:lnTo>
                <a:lnTo>
                  <a:pt x="1835" y="1281"/>
                </a:lnTo>
                <a:lnTo>
                  <a:pt x="1651" y="1146"/>
                </a:lnTo>
                <a:lnTo>
                  <a:pt x="1528" y="1097"/>
                </a:lnTo>
                <a:lnTo>
                  <a:pt x="1355" y="1047"/>
                </a:lnTo>
                <a:lnTo>
                  <a:pt x="1121" y="998"/>
                </a:lnTo>
                <a:lnTo>
                  <a:pt x="912" y="949"/>
                </a:lnTo>
                <a:lnTo>
                  <a:pt x="789" y="887"/>
                </a:lnTo>
                <a:lnTo>
                  <a:pt x="702" y="813"/>
                </a:lnTo>
                <a:lnTo>
                  <a:pt x="690" y="715"/>
                </a:lnTo>
                <a:lnTo>
                  <a:pt x="702" y="604"/>
                </a:lnTo>
                <a:lnTo>
                  <a:pt x="776" y="530"/>
                </a:lnTo>
                <a:lnTo>
                  <a:pt x="875" y="468"/>
                </a:lnTo>
                <a:lnTo>
                  <a:pt x="1023" y="456"/>
                </a:lnTo>
                <a:lnTo>
                  <a:pt x="1109" y="456"/>
                </a:lnTo>
                <a:lnTo>
                  <a:pt x="1257" y="505"/>
                </a:lnTo>
                <a:lnTo>
                  <a:pt x="1306" y="542"/>
                </a:lnTo>
                <a:lnTo>
                  <a:pt x="1380" y="641"/>
                </a:lnTo>
                <a:lnTo>
                  <a:pt x="1392" y="764"/>
                </a:lnTo>
                <a:lnTo>
                  <a:pt x="2020" y="764"/>
                </a:lnTo>
                <a:lnTo>
                  <a:pt x="2020" y="604"/>
                </a:lnTo>
                <a:lnTo>
                  <a:pt x="1872" y="321"/>
                </a:lnTo>
                <a:lnTo>
                  <a:pt x="1749" y="210"/>
                </a:lnTo>
                <a:lnTo>
                  <a:pt x="1614" y="111"/>
                </a:lnTo>
                <a:lnTo>
                  <a:pt x="1244" y="13"/>
                </a:lnTo>
                <a:lnTo>
                  <a:pt x="102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8" name="Google Shape;1698;g2552a88f8a7_23_881"/>
          <p:cNvSpPr/>
          <p:nvPr/>
        </p:nvSpPr>
        <p:spPr>
          <a:xfrm>
            <a:off x="6574306" y="6048390"/>
            <a:ext cx="122911" cy="87871"/>
          </a:xfrm>
          <a:custGeom>
            <a:avLst/>
            <a:gdLst/>
            <a:ahLst/>
            <a:cxnLst/>
            <a:rect l="l" t="t" r="r" b="b"/>
            <a:pathLst>
              <a:path w="3413" h="2440" extrusionOk="0">
                <a:moveTo>
                  <a:pt x="1294" y="1"/>
                </a:moveTo>
                <a:lnTo>
                  <a:pt x="1085" y="13"/>
                </a:lnTo>
                <a:lnTo>
                  <a:pt x="752" y="173"/>
                </a:lnTo>
                <a:lnTo>
                  <a:pt x="617" y="321"/>
                </a:lnTo>
                <a:lnTo>
                  <a:pt x="592" y="50"/>
                </a:lnTo>
                <a:lnTo>
                  <a:pt x="1" y="50"/>
                </a:lnTo>
                <a:lnTo>
                  <a:pt x="1" y="2439"/>
                </a:lnTo>
                <a:lnTo>
                  <a:pt x="629" y="2439"/>
                </a:lnTo>
                <a:lnTo>
                  <a:pt x="629" y="752"/>
                </a:lnTo>
                <a:lnTo>
                  <a:pt x="703" y="641"/>
                </a:lnTo>
                <a:lnTo>
                  <a:pt x="900" y="530"/>
                </a:lnTo>
                <a:lnTo>
                  <a:pt x="1023" y="518"/>
                </a:lnTo>
                <a:lnTo>
                  <a:pt x="1122" y="530"/>
                </a:lnTo>
                <a:lnTo>
                  <a:pt x="1257" y="580"/>
                </a:lnTo>
                <a:lnTo>
                  <a:pt x="1306" y="616"/>
                </a:lnTo>
                <a:lnTo>
                  <a:pt x="1368" y="727"/>
                </a:lnTo>
                <a:lnTo>
                  <a:pt x="1380" y="912"/>
                </a:lnTo>
                <a:lnTo>
                  <a:pt x="1380" y="2439"/>
                </a:lnTo>
                <a:lnTo>
                  <a:pt x="2021" y="2439"/>
                </a:lnTo>
                <a:lnTo>
                  <a:pt x="2021" y="801"/>
                </a:lnTo>
                <a:lnTo>
                  <a:pt x="2082" y="666"/>
                </a:lnTo>
                <a:lnTo>
                  <a:pt x="2279" y="530"/>
                </a:lnTo>
                <a:lnTo>
                  <a:pt x="2415" y="518"/>
                </a:lnTo>
                <a:lnTo>
                  <a:pt x="2513" y="530"/>
                </a:lnTo>
                <a:lnTo>
                  <a:pt x="2649" y="580"/>
                </a:lnTo>
                <a:lnTo>
                  <a:pt x="2698" y="616"/>
                </a:lnTo>
                <a:lnTo>
                  <a:pt x="2760" y="727"/>
                </a:lnTo>
                <a:lnTo>
                  <a:pt x="2772" y="912"/>
                </a:lnTo>
                <a:lnTo>
                  <a:pt x="2772" y="2439"/>
                </a:lnTo>
                <a:lnTo>
                  <a:pt x="3412" y="2439"/>
                </a:lnTo>
                <a:lnTo>
                  <a:pt x="3412" y="912"/>
                </a:lnTo>
                <a:lnTo>
                  <a:pt x="3412" y="690"/>
                </a:lnTo>
                <a:lnTo>
                  <a:pt x="3314" y="358"/>
                </a:lnTo>
                <a:lnTo>
                  <a:pt x="3228" y="235"/>
                </a:lnTo>
                <a:lnTo>
                  <a:pt x="3129" y="124"/>
                </a:lnTo>
                <a:lnTo>
                  <a:pt x="2834" y="13"/>
                </a:lnTo>
                <a:lnTo>
                  <a:pt x="2649" y="1"/>
                </a:lnTo>
                <a:lnTo>
                  <a:pt x="2427" y="25"/>
                </a:lnTo>
                <a:lnTo>
                  <a:pt x="2070" y="198"/>
                </a:lnTo>
                <a:lnTo>
                  <a:pt x="1935" y="370"/>
                </a:lnTo>
                <a:lnTo>
                  <a:pt x="1836" y="198"/>
                </a:lnTo>
                <a:lnTo>
                  <a:pt x="1516" y="25"/>
                </a:lnTo>
                <a:lnTo>
                  <a:pt x="129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99" name="Google Shape;1699;g2552a88f8a7_23_881"/>
          <p:cNvSpPr/>
          <p:nvPr/>
        </p:nvSpPr>
        <p:spPr>
          <a:xfrm>
            <a:off x="6711805" y="6048390"/>
            <a:ext cx="78111" cy="89203"/>
          </a:xfrm>
          <a:custGeom>
            <a:avLst/>
            <a:gdLst/>
            <a:ahLst/>
            <a:cxnLst/>
            <a:rect l="l" t="t" r="r" b="b"/>
            <a:pathLst>
              <a:path w="2169" h="2477" extrusionOk="0">
                <a:moveTo>
                  <a:pt x="1109" y="518"/>
                </a:moveTo>
                <a:lnTo>
                  <a:pt x="1208" y="530"/>
                </a:lnTo>
                <a:lnTo>
                  <a:pt x="1368" y="580"/>
                </a:lnTo>
                <a:lnTo>
                  <a:pt x="1430" y="641"/>
                </a:lnTo>
                <a:lnTo>
                  <a:pt x="1479" y="703"/>
                </a:lnTo>
                <a:lnTo>
                  <a:pt x="1528" y="863"/>
                </a:lnTo>
                <a:lnTo>
                  <a:pt x="1540" y="961"/>
                </a:lnTo>
                <a:lnTo>
                  <a:pt x="1540" y="1011"/>
                </a:lnTo>
                <a:lnTo>
                  <a:pt x="654" y="1011"/>
                </a:lnTo>
                <a:lnTo>
                  <a:pt x="678" y="900"/>
                </a:lnTo>
                <a:lnTo>
                  <a:pt x="752" y="715"/>
                </a:lnTo>
                <a:lnTo>
                  <a:pt x="801" y="653"/>
                </a:lnTo>
                <a:lnTo>
                  <a:pt x="863" y="592"/>
                </a:lnTo>
                <a:lnTo>
                  <a:pt x="1023" y="530"/>
                </a:lnTo>
                <a:lnTo>
                  <a:pt x="1109" y="518"/>
                </a:lnTo>
                <a:close/>
                <a:moveTo>
                  <a:pt x="1109" y="1"/>
                </a:moveTo>
                <a:lnTo>
                  <a:pt x="949" y="13"/>
                </a:lnTo>
                <a:lnTo>
                  <a:pt x="666" y="87"/>
                </a:lnTo>
                <a:lnTo>
                  <a:pt x="530" y="161"/>
                </a:lnTo>
                <a:lnTo>
                  <a:pt x="407" y="247"/>
                </a:lnTo>
                <a:lnTo>
                  <a:pt x="210" y="456"/>
                </a:lnTo>
                <a:lnTo>
                  <a:pt x="136" y="592"/>
                </a:lnTo>
                <a:lnTo>
                  <a:pt x="75" y="740"/>
                </a:lnTo>
                <a:lnTo>
                  <a:pt x="13" y="1060"/>
                </a:lnTo>
                <a:lnTo>
                  <a:pt x="1" y="1232"/>
                </a:lnTo>
                <a:lnTo>
                  <a:pt x="1" y="1294"/>
                </a:lnTo>
                <a:lnTo>
                  <a:pt x="13" y="1565"/>
                </a:lnTo>
                <a:lnTo>
                  <a:pt x="173" y="1983"/>
                </a:lnTo>
                <a:lnTo>
                  <a:pt x="333" y="2156"/>
                </a:lnTo>
                <a:lnTo>
                  <a:pt x="506" y="2304"/>
                </a:lnTo>
                <a:lnTo>
                  <a:pt x="937" y="2464"/>
                </a:lnTo>
                <a:lnTo>
                  <a:pt x="1183" y="2476"/>
                </a:lnTo>
                <a:lnTo>
                  <a:pt x="1331" y="2476"/>
                </a:lnTo>
                <a:lnTo>
                  <a:pt x="1602" y="2415"/>
                </a:lnTo>
                <a:lnTo>
                  <a:pt x="1725" y="2365"/>
                </a:lnTo>
                <a:lnTo>
                  <a:pt x="1848" y="2304"/>
                </a:lnTo>
                <a:lnTo>
                  <a:pt x="2045" y="2144"/>
                </a:lnTo>
                <a:lnTo>
                  <a:pt x="2119" y="2045"/>
                </a:lnTo>
                <a:lnTo>
                  <a:pt x="1799" y="1700"/>
                </a:lnTo>
                <a:lnTo>
                  <a:pt x="1688" y="1823"/>
                </a:lnTo>
                <a:lnTo>
                  <a:pt x="1405" y="1959"/>
                </a:lnTo>
                <a:lnTo>
                  <a:pt x="1232" y="1971"/>
                </a:lnTo>
                <a:lnTo>
                  <a:pt x="1109" y="1959"/>
                </a:lnTo>
                <a:lnTo>
                  <a:pt x="912" y="1885"/>
                </a:lnTo>
                <a:lnTo>
                  <a:pt x="838" y="1823"/>
                </a:lnTo>
                <a:lnTo>
                  <a:pt x="764" y="1749"/>
                </a:lnTo>
                <a:lnTo>
                  <a:pt x="666" y="1565"/>
                </a:lnTo>
                <a:lnTo>
                  <a:pt x="641" y="1454"/>
                </a:lnTo>
                <a:lnTo>
                  <a:pt x="2168" y="1454"/>
                </a:lnTo>
                <a:lnTo>
                  <a:pt x="2168" y="1195"/>
                </a:lnTo>
                <a:lnTo>
                  <a:pt x="2156" y="912"/>
                </a:lnTo>
                <a:lnTo>
                  <a:pt x="2008" y="481"/>
                </a:lnTo>
                <a:lnTo>
                  <a:pt x="1885" y="309"/>
                </a:lnTo>
                <a:lnTo>
                  <a:pt x="1737" y="173"/>
                </a:lnTo>
                <a:lnTo>
                  <a:pt x="1356" y="13"/>
                </a:lnTo>
                <a:lnTo>
                  <a:pt x="11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0" name="Google Shape;1700;g2552a88f8a7_23_881"/>
          <p:cNvSpPr/>
          <p:nvPr/>
        </p:nvSpPr>
        <p:spPr>
          <a:xfrm>
            <a:off x="6794743" y="6028871"/>
            <a:ext cx="51066" cy="108722"/>
          </a:xfrm>
          <a:custGeom>
            <a:avLst/>
            <a:gdLst/>
            <a:ahLst/>
            <a:cxnLst/>
            <a:rect l="l" t="t" r="r" b="b"/>
            <a:pathLst>
              <a:path w="1418" h="3019" extrusionOk="0">
                <a:moveTo>
                  <a:pt x="346" y="1"/>
                </a:moveTo>
                <a:lnTo>
                  <a:pt x="346" y="592"/>
                </a:lnTo>
                <a:lnTo>
                  <a:pt x="1" y="592"/>
                </a:lnTo>
                <a:lnTo>
                  <a:pt x="1" y="1060"/>
                </a:lnTo>
                <a:lnTo>
                  <a:pt x="346" y="1060"/>
                </a:lnTo>
                <a:lnTo>
                  <a:pt x="346" y="2341"/>
                </a:lnTo>
                <a:lnTo>
                  <a:pt x="358" y="2501"/>
                </a:lnTo>
                <a:lnTo>
                  <a:pt x="444" y="2759"/>
                </a:lnTo>
                <a:lnTo>
                  <a:pt x="617" y="2932"/>
                </a:lnTo>
                <a:lnTo>
                  <a:pt x="875" y="3018"/>
                </a:lnTo>
                <a:lnTo>
                  <a:pt x="1232" y="3018"/>
                </a:lnTo>
                <a:lnTo>
                  <a:pt x="1417" y="2969"/>
                </a:lnTo>
                <a:lnTo>
                  <a:pt x="1417" y="2476"/>
                </a:lnTo>
                <a:lnTo>
                  <a:pt x="1331" y="2489"/>
                </a:lnTo>
                <a:lnTo>
                  <a:pt x="1232" y="2501"/>
                </a:lnTo>
                <a:lnTo>
                  <a:pt x="1109" y="2489"/>
                </a:lnTo>
                <a:lnTo>
                  <a:pt x="1035" y="2439"/>
                </a:lnTo>
                <a:lnTo>
                  <a:pt x="999" y="2365"/>
                </a:lnTo>
                <a:lnTo>
                  <a:pt x="986" y="2255"/>
                </a:lnTo>
                <a:lnTo>
                  <a:pt x="986" y="1060"/>
                </a:lnTo>
                <a:lnTo>
                  <a:pt x="1393" y="1060"/>
                </a:lnTo>
                <a:lnTo>
                  <a:pt x="1393" y="592"/>
                </a:lnTo>
                <a:lnTo>
                  <a:pt x="986" y="592"/>
                </a:lnTo>
                <a:lnTo>
                  <a:pt x="98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1" name="Google Shape;1701;g2552a88f8a7_23_881"/>
          <p:cNvSpPr/>
          <p:nvPr/>
        </p:nvSpPr>
        <p:spPr>
          <a:xfrm>
            <a:off x="6857731" y="6048390"/>
            <a:ext cx="48833" cy="87871"/>
          </a:xfrm>
          <a:custGeom>
            <a:avLst/>
            <a:gdLst/>
            <a:ahLst/>
            <a:cxnLst/>
            <a:rect l="l" t="t" r="r" b="b"/>
            <a:pathLst>
              <a:path w="1356" h="2440" extrusionOk="0">
                <a:moveTo>
                  <a:pt x="1158" y="1"/>
                </a:moveTo>
                <a:lnTo>
                  <a:pt x="986" y="25"/>
                </a:lnTo>
                <a:lnTo>
                  <a:pt x="727" y="185"/>
                </a:lnTo>
                <a:lnTo>
                  <a:pt x="617" y="333"/>
                </a:lnTo>
                <a:lnTo>
                  <a:pt x="604" y="50"/>
                </a:lnTo>
                <a:lnTo>
                  <a:pt x="1" y="50"/>
                </a:lnTo>
                <a:lnTo>
                  <a:pt x="1" y="2439"/>
                </a:lnTo>
                <a:lnTo>
                  <a:pt x="641" y="2439"/>
                </a:lnTo>
                <a:lnTo>
                  <a:pt x="641" y="875"/>
                </a:lnTo>
                <a:lnTo>
                  <a:pt x="703" y="764"/>
                </a:lnTo>
                <a:lnTo>
                  <a:pt x="949" y="641"/>
                </a:lnTo>
                <a:lnTo>
                  <a:pt x="1109" y="629"/>
                </a:lnTo>
                <a:lnTo>
                  <a:pt x="1220" y="629"/>
                </a:lnTo>
                <a:lnTo>
                  <a:pt x="1343" y="653"/>
                </a:lnTo>
                <a:lnTo>
                  <a:pt x="1355" y="38"/>
                </a:lnTo>
                <a:lnTo>
                  <a:pt x="1257" y="13"/>
                </a:lnTo>
                <a:lnTo>
                  <a:pt x="115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2" name="Google Shape;1702;g2552a88f8a7_23_881"/>
          <p:cNvSpPr/>
          <p:nvPr/>
        </p:nvSpPr>
        <p:spPr>
          <a:xfrm>
            <a:off x="6916721" y="6016014"/>
            <a:ext cx="26217" cy="120246"/>
          </a:xfrm>
          <a:custGeom>
            <a:avLst/>
            <a:gdLst/>
            <a:ahLst/>
            <a:cxnLst/>
            <a:rect l="l" t="t" r="r" b="b"/>
            <a:pathLst>
              <a:path w="728" h="3339" extrusionOk="0">
                <a:moveTo>
                  <a:pt x="358" y="1"/>
                </a:moveTo>
                <a:lnTo>
                  <a:pt x="210" y="13"/>
                </a:lnTo>
                <a:lnTo>
                  <a:pt x="99" y="99"/>
                </a:lnTo>
                <a:lnTo>
                  <a:pt x="25" y="198"/>
                </a:lnTo>
                <a:lnTo>
                  <a:pt x="1" y="333"/>
                </a:lnTo>
                <a:lnTo>
                  <a:pt x="25" y="469"/>
                </a:lnTo>
                <a:lnTo>
                  <a:pt x="99" y="567"/>
                </a:lnTo>
                <a:lnTo>
                  <a:pt x="210" y="641"/>
                </a:lnTo>
                <a:lnTo>
                  <a:pt x="358" y="666"/>
                </a:lnTo>
                <a:lnTo>
                  <a:pt x="518" y="641"/>
                </a:lnTo>
                <a:lnTo>
                  <a:pt x="617" y="567"/>
                </a:lnTo>
                <a:lnTo>
                  <a:pt x="703" y="469"/>
                </a:lnTo>
                <a:lnTo>
                  <a:pt x="727" y="333"/>
                </a:lnTo>
                <a:lnTo>
                  <a:pt x="703" y="198"/>
                </a:lnTo>
                <a:lnTo>
                  <a:pt x="629" y="99"/>
                </a:lnTo>
                <a:lnTo>
                  <a:pt x="518" y="13"/>
                </a:lnTo>
                <a:lnTo>
                  <a:pt x="358" y="1"/>
                </a:lnTo>
                <a:close/>
                <a:moveTo>
                  <a:pt x="50" y="949"/>
                </a:moveTo>
                <a:lnTo>
                  <a:pt x="50"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3" name="Google Shape;1703;g2552a88f8a7_23_881"/>
          <p:cNvSpPr/>
          <p:nvPr/>
        </p:nvSpPr>
        <p:spPr>
          <a:xfrm>
            <a:off x="6956659" y="6048390"/>
            <a:ext cx="75410" cy="89203"/>
          </a:xfrm>
          <a:custGeom>
            <a:avLst/>
            <a:gdLst/>
            <a:ahLst/>
            <a:cxnLst/>
            <a:rect l="l" t="t" r="r" b="b"/>
            <a:pathLst>
              <a:path w="2094" h="2477" extrusionOk="0">
                <a:moveTo>
                  <a:pt x="1096" y="1"/>
                </a:moveTo>
                <a:lnTo>
                  <a:pt x="850" y="25"/>
                </a:lnTo>
                <a:lnTo>
                  <a:pt x="444" y="185"/>
                </a:lnTo>
                <a:lnTo>
                  <a:pt x="296" y="333"/>
                </a:lnTo>
                <a:lnTo>
                  <a:pt x="160" y="506"/>
                </a:lnTo>
                <a:lnTo>
                  <a:pt x="12" y="949"/>
                </a:lnTo>
                <a:lnTo>
                  <a:pt x="0" y="1220"/>
                </a:lnTo>
                <a:lnTo>
                  <a:pt x="0" y="1257"/>
                </a:lnTo>
                <a:lnTo>
                  <a:pt x="12" y="1528"/>
                </a:lnTo>
                <a:lnTo>
                  <a:pt x="160" y="1983"/>
                </a:lnTo>
                <a:lnTo>
                  <a:pt x="296" y="2156"/>
                </a:lnTo>
                <a:lnTo>
                  <a:pt x="456" y="2304"/>
                </a:lnTo>
                <a:lnTo>
                  <a:pt x="850" y="2464"/>
                </a:lnTo>
                <a:lnTo>
                  <a:pt x="1109" y="2476"/>
                </a:lnTo>
                <a:lnTo>
                  <a:pt x="1232" y="2476"/>
                </a:lnTo>
                <a:lnTo>
                  <a:pt x="1490" y="2415"/>
                </a:lnTo>
                <a:lnTo>
                  <a:pt x="1601" y="2365"/>
                </a:lnTo>
                <a:lnTo>
                  <a:pt x="1712" y="2304"/>
                </a:lnTo>
                <a:lnTo>
                  <a:pt x="1884" y="2156"/>
                </a:lnTo>
                <a:lnTo>
                  <a:pt x="1958" y="2057"/>
                </a:lnTo>
                <a:lnTo>
                  <a:pt x="2020" y="1959"/>
                </a:lnTo>
                <a:lnTo>
                  <a:pt x="2082" y="1725"/>
                </a:lnTo>
                <a:lnTo>
                  <a:pt x="2094" y="1614"/>
                </a:lnTo>
                <a:lnTo>
                  <a:pt x="1490" y="1614"/>
                </a:lnTo>
                <a:lnTo>
                  <a:pt x="1490" y="1688"/>
                </a:lnTo>
                <a:lnTo>
                  <a:pt x="1429" y="1823"/>
                </a:lnTo>
                <a:lnTo>
                  <a:pt x="1380" y="1873"/>
                </a:lnTo>
                <a:lnTo>
                  <a:pt x="1256" y="1947"/>
                </a:lnTo>
                <a:lnTo>
                  <a:pt x="1096" y="1971"/>
                </a:lnTo>
                <a:lnTo>
                  <a:pt x="985" y="1959"/>
                </a:lnTo>
                <a:lnTo>
                  <a:pt x="813" y="1873"/>
                </a:lnTo>
                <a:lnTo>
                  <a:pt x="751" y="1799"/>
                </a:lnTo>
                <a:lnTo>
                  <a:pt x="702" y="1713"/>
                </a:lnTo>
                <a:lnTo>
                  <a:pt x="641" y="1454"/>
                </a:lnTo>
                <a:lnTo>
                  <a:pt x="641" y="1282"/>
                </a:lnTo>
                <a:lnTo>
                  <a:pt x="641" y="1208"/>
                </a:lnTo>
                <a:lnTo>
                  <a:pt x="641" y="1035"/>
                </a:lnTo>
                <a:lnTo>
                  <a:pt x="702" y="777"/>
                </a:lnTo>
                <a:lnTo>
                  <a:pt x="751" y="690"/>
                </a:lnTo>
                <a:lnTo>
                  <a:pt x="813" y="604"/>
                </a:lnTo>
                <a:lnTo>
                  <a:pt x="985" y="530"/>
                </a:lnTo>
                <a:lnTo>
                  <a:pt x="1084" y="518"/>
                </a:lnTo>
                <a:lnTo>
                  <a:pt x="1170" y="530"/>
                </a:lnTo>
                <a:lnTo>
                  <a:pt x="1318" y="580"/>
                </a:lnTo>
                <a:lnTo>
                  <a:pt x="1380" y="641"/>
                </a:lnTo>
                <a:lnTo>
                  <a:pt x="1429" y="703"/>
                </a:lnTo>
                <a:lnTo>
                  <a:pt x="1490" y="850"/>
                </a:lnTo>
                <a:lnTo>
                  <a:pt x="1490" y="937"/>
                </a:lnTo>
                <a:lnTo>
                  <a:pt x="2094" y="937"/>
                </a:lnTo>
                <a:lnTo>
                  <a:pt x="2082" y="740"/>
                </a:lnTo>
                <a:lnTo>
                  <a:pt x="1934" y="395"/>
                </a:lnTo>
                <a:lnTo>
                  <a:pt x="1811" y="259"/>
                </a:lnTo>
                <a:lnTo>
                  <a:pt x="1675" y="148"/>
                </a:lnTo>
                <a:lnTo>
                  <a:pt x="1318" y="13"/>
                </a:lnTo>
                <a:lnTo>
                  <a:pt x="109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4" name="Google Shape;1704;g2552a88f8a7_23_881"/>
          <p:cNvSpPr/>
          <p:nvPr/>
        </p:nvSpPr>
        <p:spPr>
          <a:xfrm>
            <a:off x="7040462" y="6048390"/>
            <a:ext cx="73682" cy="89203"/>
          </a:xfrm>
          <a:custGeom>
            <a:avLst/>
            <a:gdLst/>
            <a:ahLst/>
            <a:cxnLst/>
            <a:rect l="l" t="t" r="r" b="b"/>
            <a:pathLst>
              <a:path w="2046" h="2477" extrusionOk="0">
                <a:moveTo>
                  <a:pt x="1035" y="1"/>
                </a:moveTo>
                <a:lnTo>
                  <a:pt x="826" y="13"/>
                </a:lnTo>
                <a:lnTo>
                  <a:pt x="481" y="124"/>
                </a:lnTo>
                <a:lnTo>
                  <a:pt x="346" y="222"/>
                </a:lnTo>
                <a:lnTo>
                  <a:pt x="223" y="333"/>
                </a:lnTo>
                <a:lnTo>
                  <a:pt x="87" y="592"/>
                </a:lnTo>
                <a:lnTo>
                  <a:pt x="87" y="752"/>
                </a:lnTo>
                <a:lnTo>
                  <a:pt x="87" y="875"/>
                </a:lnTo>
                <a:lnTo>
                  <a:pt x="198" y="1109"/>
                </a:lnTo>
                <a:lnTo>
                  <a:pt x="407" y="1294"/>
                </a:lnTo>
                <a:lnTo>
                  <a:pt x="727" y="1429"/>
                </a:lnTo>
                <a:lnTo>
                  <a:pt x="937" y="1466"/>
                </a:lnTo>
                <a:lnTo>
                  <a:pt x="1159" y="1528"/>
                </a:lnTo>
                <a:lnTo>
                  <a:pt x="1306" y="1589"/>
                </a:lnTo>
                <a:lnTo>
                  <a:pt x="1356" y="1626"/>
                </a:lnTo>
                <a:lnTo>
                  <a:pt x="1417" y="1725"/>
                </a:lnTo>
                <a:lnTo>
                  <a:pt x="1417" y="1774"/>
                </a:lnTo>
                <a:lnTo>
                  <a:pt x="1405" y="1885"/>
                </a:lnTo>
                <a:lnTo>
                  <a:pt x="1319" y="1959"/>
                </a:lnTo>
                <a:lnTo>
                  <a:pt x="1220" y="2020"/>
                </a:lnTo>
                <a:lnTo>
                  <a:pt x="1048" y="2033"/>
                </a:lnTo>
                <a:lnTo>
                  <a:pt x="863" y="2008"/>
                </a:lnTo>
                <a:lnTo>
                  <a:pt x="740" y="1934"/>
                </a:lnTo>
                <a:lnTo>
                  <a:pt x="678" y="1885"/>
                </a:lnTo>
                <a:lnTo>
                  <a:pt x="617" y="1762"/>
                </a:lnTo>
                <a:lnTo>
                  <a:pt x="604" y="1676"/>
                </a:lnTo>
                <a:lnTo>
                  <a:pt x="1" y="1676"/>
                </a:lnTo>
                <a:lnTo>
                  <a:pt x="13" y="1786"/>
                </a:lnTo>
                <a:lnTo>
                  <a:pt x="75" y="1983"/>
                </a:lnTo>
                <a:lnTo>
                  <a:pt x="136" y="2082"/>
                </a:lnTo>
                <a:lnTo>
                  <a:pt x="210" y="2168"/>
                </a:lnTo>
                <a:lnTo>
                  <a:pt x="395" y="2316"/>
                </a:lnTo>
                <a:lnTo>
                  <a:pt x="506" y="2378"/>
                </a:lnTo>
                <a:lnTo>
                  <a:pt x="617" y="2427"/>
                </a:lnTo>
                <a:lnTo>
                  <a:pt x="888" y="2476"/>
                </a:lnTo>
                <a:lnTo>
                  <a:pt x="1245" y="2476"/>
                </a:lnTo>
                <a:lnTo>
                  <a:pt x="1614" y="2365"/>
                </a:lnTo>
                <a:lnTo>
                  <a:pt x="1762" y="2279"/>
                </a:lnTo>
                <a:lnTo>
                  <a:pt x="1885" y="2168"/>
                </a:lnTo>
                <a:lnTo>
                  <a:pt x="2033" y="1910"/>
                </a:lnTo>
                <a:lnTo>
                  <a:pt x="2045" y="1749"/>
                </a:lnTo>
                <a:lnTo>
                  <a:pt x="2033" y="1639"/>
                </a:lnTo>
                <a:lnTo>
                  <a:pt x="1971" y="1442"/>
                </a:lnTo>
                <a:lnTo>
                  <a:pt x="1848" y="1282"/>
                </a:lnTo>
                <a:lnTo>
                  <a:pt x="1651" y="1158"/>
                </a:lnTo>
                <a:lnTo>
                  <a:pt x="1540" y="1109"/>
                </a:lnTo>
                <a:lnTo>
                  <a:pt x="1356" y="1048"/>
                </a:lnTo>
                <a:lnTo>
                  <a:pt x="1134" y="998"/>
                </a:lnTo>
                <a:lnTo>
                  <a:pt x="912" y="949"/>
                </a:lnTo>
                <a:lnTo>
                  <a:pt x="789" y="887"/>
                </a:lnTo>
                <a:lnTo>
                  <a:pt x="715" y="814"/>
                </a:lnTo>
                <a:lnTo>
                  <a:pt x="691" y="715"/>
                </a:lnTo>
                <a:lnTo>
                  <a:pt x="703" y="616"/>
                </a:lnTo>
                <a:lnTo>
                  <a:pt x="777" y="530"/>
                </a:lnTo>
                <a:lnTo>
                  <a:pt x="888" y="469"/>
                </a:lnTo>
                <a:lnTo>
                  <a:pt x="1035" y="456"/>
                </a:lnTo>
                <a:lnTo>
                  <a:pt x="1122" y="469"/>
                </a:lnTo>
                <a:lnTo>
                  <a:pt x="1257" y="506"/>
                </a:lnTo>
                <a:lnTo>
                  <a:pt x="1306" y="555"/>
                </a:lnTo>
                <a:lnTo>
                  <a:pt x="1380" y="641"/>
                </a:lnTo>
                <a:lnTo>
                  <a:pt x="1393" y="777"/>
                </a:lnTo>
                <a:lnTo>
                  <a:pt x="2033" y="777"/>
                </a:lnTo>
                <a:lnTo>
                  <a:pt x="2021" y="604"/>
                </a:lnTo>
                <a:lnTo>
                  <a:pt x="1885" y="333"/>
                </a:lnTo>
                <a:lnTo>
                  <a:pt x="1762" y="222"/>
                </a:lnTo>
                <a:lnTo>
                  <a:pt x="1614" y="124"/>
                </a:lnTo>
                <a:lnTo>
                  <a:pt x="1257" y="13"/>
                </a:lnTo>
                <a:lnTo>
                  <a:pt x="1035"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5" name="Google Shape;1705;g2552a88f8a7_23_881"/>
          <p:cNvSpPr/>
          <p:nvPr/>
        </p:nvSpPr>
        <p:spPr>
          <a:xfrm>
            <a:off x="6894104" y="5012323"/>
            <a:ext cx="78111" cy="89167"/>
          </a:xfrm>
          <a:custGeom>
            <a:avLst/>
            <a:gdLst/>
            <a:ahLst/>
            <a:cxnLst/>
            <a:rect l="l" t="t" r="r" b="b"/>
            <a:pathLst>
              <a:path w="2169" h="2476" extrusionOk="0">
                <a:moveTo>
                  <a:pt x="1208" y="518"/>
                </a:moveTo>
                <a:lnTo>
                  <a:pt x="1368" y="579"/>
                </a:lnTo>
                <a:lnTo>
                  <a:pt x="1429" y="641"/>
                </a:lnTo>
                <a:lnTo>
                  <a:pt x="1479" y="702"/>
                </a:lnTo>
                <a:lnTo>
                  <a:pt x="1540" y="862"/>
                </a:lnTo>
                <a:lnTo>
                  <a:pt x="1540" y="961"/>
                </a:lnTo>
                <a:lnTo>
                  <a:pt x="1540" y="1010"/>
                </a:lnTo>
                <a:lnTo>
                  <a:pt x="653" y="1010"/>
                </a:lnTo>
                <a:lnTo>
                  <a:pt x="678" y="899"/>
                </a:lnTo>
                <a:lnTo>
                  <a:pt x="752" y="715"/>
                </a:lnTo>
                <a:lnTo>
                  <a:pt x="801" y="641"/>
                </a:lnTo>
                <a:lnTo>
                  <a:pt x="863" y="591"/>
                </a:lnTo>
                <a:lnTo>
                  <a:pt x="1023" y="518"/>
                </a:lnTo>
                <a:close/>
                <a:moveTo>
                  <a:pt x="1121" y="0"/>
                </a:moveTo>
                <a:lnTo>
                  <a:pt x="961" y="13"/>
                </a:lnTo>
                <a:lnTo>
                  <a:pt x="666" y="86"/>
                </a:lnTo>
                <a:lnTo>
                  <a:pt x="530" y="160"/>
                </a:lnTo>
                <a:lnTo>
                  <a:pt x="407" y="234"/>
                </a:lnTo>
                <a:lnTo>
                  <a:pt x="222" y="456"/>
                </a:lnTo>
                <a:lnTo>
                  <a:pt x="148" y="591"/>
                </a:lnTo>
                <a:lnTo>
                  <a:pt x="75" y="739"/>
                </a:lnTo>
                <a:lnTo>
                  <a:pt x="13" y="1059"/>
                </a:lnTo>
                <a:lnTo>
                  <a:pt x="1" y="1232"/>
                </a:lnTo>
                <a:lnTo>
                  <a:pt x="1" y="1293"/>
                </a:lnTo>
                <a:lnTo>
                  <a:pt x="13" y="1552"/>
                </a:lnTo>
                <a:lnTo>
                  <a:pt x="185" y="1983"/>
                </a:lnTo>
                <a:lnTo>
                  <a:pt x="333" y="2155"/>
                </a:lnTo>
                <a:lnTo>
                  <a:pt x="506" y="2303"/>
                </a:lnTo>
                <a:lnTo>
                  <a:pt x="937" y="2463"/>
                </a:lnTo>
                <a:lnTo>
                  <a:pt x="1183" y="2476"/>
                </a:lnTo>
                <a:lnTo>
                  <a:pt x="1331" y="2476"/>
                </a:lnTo>
                <a:lnTo>
                  <a:pt x="1602" y="2414"/>
                </a:lnTo>
                <a:lnTo>
                  <a:pt x="1725" y="2365"/>
                </a:lnTo>
                <a:lnTo>
                  <a:pt x="1848" y="2303"/>
                </a:lnTo>
                <a:lnTo>
                  <a:pt x="2045" y="2143"/>
                </a:lnTo>
                <a:lnTo>
                  <a:pt x="2119" y="2045"/>
                </a:lnTo>
                <a:lnTo>
                  <a:pt x="1811" y="1700"/>
                </a:lnTo>
                <a:lnTo>
                  <a:pt x="1700" y="1823"/>
                </a:lnTo>
                <a:lnTo>
                  <a:pt x="1405" y="1946"/>
                </a:lnTo>
                <a:lnTo>
                  <a:pt x="1232" y="1958"/>
                </a:lnTo>
                <a:lnTo>
                  <a:pt x="1109" y="1958"/>
                </a:lnTo>
                <a:lnTo>
                  <a:pt x="912" y="1885"/>
                </a:lnTo>
                <a:lnTo>
                  <a:pt x="838" y="1823"/>
                </a:lnTo>
                <a:lnTo>
                  <a:pt x="764" y="1749"/>
                </a:lnTo>
                <a:lnTo>
                  <a:pt x="666" y="1564"/>
                </a:lnTo>
                <a:lnTo>
                  <a:pt x="653" y="1441"/>
                </a:lnTo>
                <a:lnTo>
                  <a:pt x="2168" y="1441"/>
                </a:lnTo>
                <a:lnTo>
                  <a:pt x="2168" y="1183"/>
                </a:lnTo>
                <a:lnTo>
                  <a:pt x="2156" y="912"/>
                </a:lnTo>
                <a:lnTo>
                  <a:pt x="2020" y="481"/>
                </a:lnTo>
                <a:lnTo>
                  <a:pt x="1885" y="308"/>
                </a:lnTo>
                <a:lnTo>
                  <a:pt x="1737" y="173"/>
                </a:lnTo>
                <a:lnTo>
                  <a:pt x="1355" y="13"/>
                </a:lnTo>
                <a:lnTo>
                  <a:pt x="112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6" name="Google Shape;1706;g2552a88f8a7_23_881"/>
          <p:cNvSpPr/>
          <p:nvPr/>
        </p:nvSpPr>
        <p:spPr>
          <a:xfrm>
            <a:off x="6976611" y="5014087"/>
            <a:ext cx="79876" cy="85638"/>
          </a:xfrm>
          <a:custGeom>
            <a:avLst/>
            <a:gdLst/>
            <a:ahLst/>
            <a:cxnLst/>
            <a:rect l="l" t="t" r="r" b="b"/>
            <a:pathLst>
              <a:path w="2218" h="2378" extrusionOk="0">
                <a:moveTo>
                  <a:pt x="0" y="1"/>
                </a:moveTo>
                <a:lnTo>
                  <a:pt x="801" y="2377"/>
                </a:lnTo>
                <a:lnTo>
                  <a:pt x="1404" y="2377"/>
                </a:lnTo>
                <a:lnTo>
                  <a:pt x="2217" y="1"/>
                </a:lnTo>
                <a:lnTo>
                  <a:pt x="1552" y="1"/>
                </a:lnTo>
                <a:lnTo>
                  <a:pt x="1109" y="1602"/>
                </a:lnTo>
                <a:lnTo>
                  <a:pt x="665"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7" name="Google Shape;1707;g2552a88f8a7_23_881"/>
          <p:cNvSpPr/>
          <p:nvPr/>
        </p:nvSpPr>
        <p:spPr>
          <a:xfrm>
            <a:off x="7061782" y="5012323"/>
            <a:ext cx="76310" cy="89167"/>
          </a:xfrm>
          <a:custGeom>
            <a:avLst/>
            <a:gdLst/>
            <a:ahLst/>
            <a:cxnLst/>
            <a:rect l="l" t="t" r="r" b="b"/>
            <a:pathLst>
              <a:path w="2119" h="2476" extrusionOk="0">
                <a:moveTo>
                  <a:pt x="1392" y="1343"/>
                </a:moveTo>
                <a:lnTo>
                  <a:pt x="1392" y="1761"/>
                </a:lnTo>
                <a:lnTo>
                  <a:pt x="1318" y="1860"/>
                </a:lnTo>
                <a:lnTo>
                  <a:pt x="1207" y="1921"/>
                </a:lnTo>
                <a:lnTo>
                  <a:pt x="1084" y="1983"/>
                </a:lnTo>
                <a:lnTo>
                  <a:pt x="948" y="1983"/>
                </a:lnTo>
                <a:lnTo>
                  <a:pt x="813" y="1971"/>
                </a:lnTo>
                <a:lnTo>
                  <a:pt x="727" y="1909"/>
                </a:lnTo>
                <a:lnTo>
                  <a:pt x="653" y="1823"/>
                </a:lnTo>
                <a:lnTo>
                  <a:pt x="640" y="1712"/>
                </a:lnTo>
                <a:lnTo>
                  <a:pt x="640" y="1675"/>
                </a:lnTo>
                <a:lnTo>
                  <a:pt x="653" y="1601"/>
                </a:lnTo>
                <a:lnTo>
                  <a:pt x="727" y="1478"/>
                </a:lnTo>
                <a:lnTo>
                  <a:pt x="924" y="1355"/>
                </a:lnTo>
                <a:lnTo>
                  <a:pt x="1145" y="1343"/>
                </a:lnTo>
                <a:close/>
                <a:moveTo>
                  <a:pt x="1071" y="0"/>
                </a:moveTo>
                <a:lnTo>
                  <a:pt x="788" y="25"/>
                </a:lnTo>
                <a:lnTo>
                  <a:pt x="542" y="99"/>
                </a:lnTo>
                <a:lnTo>
                  <a:pt x="431" y="160"/>
                </a:lnTo>
                <a:lnTo>
                  <a:pt x="246" y="296"/>
                </a:lnTo>
                <a:lnTo>
                  <a:pt x="185" y="382"/>
                </a:lnTo>
                <a:lnTo>
                  <a:pt x="123" y="468"/>
                </a:lnTo>
                <a:lnTo>
                  <a:pt x="62" y="665"/>
                </a:lnTo>
                <a:lnTo>
                  <a:pt x="49" y="764"/>
                </a:lnTo>
                <a:lnTo>
                  <a:pt x="690" y="764"/>
                </a:lnTo>
                <a:lnTo>
                  <a:pt x="702" y="641"/>
                </a:lnTo>
                <a:lnTo>
                  <a:pt x="776" y="554"/>
                </a:lnTo>
                <a:lnTo>
                  <a:pt x="887" y="481"/>
                </a:lnTo>
                <a:lnTo>
                  <a:pt x="1035" y="468"/>
                </a:lnTo>
                <a:lnTo>
                  <a:pt x="1121" y="481"/>
                </a:lnTo>
                <a:lnTo>
                  <a:pt x="1256" y="530"/>
                </a:lnTo>
                <a:lnTo>
                  <a:pt x="1305" y="579"/>
                </a:lnTo>
                <a:lnTo>
                  <a:pt x="1367" y="678"/>
                </a:lnTo>
                <a:lnTo>
                  <a:pt x="1392" y="838"/>
                </a:lnTo>
                <a:lnTo>
                  <a:pt x="1392" y="973"/>
                </a:lnTo>
                <a:lnTo>
                  <a:pt x="1096" y="973"/>
                </a:lnTo>
                <a:lnTo>
                  <a:pt x="837" y="986"/>
                </a:lnTo>
                <a:lnTo>
                  <a:pt x="431" y="1084"/>
                </a:lnTo>
                <a:lnTo>
                  <a:pt x="283" y="1183"/>
                </a:lnTo>
                <a:lnTo>
                  <a:pt x="148" y="1293"/>
                </a:lnTo>
                <a:lnTo>
                  <a:pt x="12" y="1577"/>
                </a:lnTo>
                <a:lnTo>
                  <a:pt x="0" y="1761"/>
                </a:lnTo>
                <a:lnTo>
                  <a:pt x="12" y="1909"/>
                </a:lnTo>
                <a:lnTo>
                  <a:pt x="123" y="2168"/>
                </a:lnTo>
                <a:lnTo>
                  <a:pt x="234" y="2279"/>
                </a:lnTo>
                <a:lnTo>
                  <a:pt x="345" y="2365"/>
                </a:lnTo>
                <a:lnTo>
                  <a:pt x="640" y="2463"/>
                </a:lnTo>
                <a:lnTo>
                  <a:pt x="813" y="2476"/>
                </a:lnTo>
                <a:lnTo>
                  <a:pt x="985" y="2463"/>
                </a:lnTo>
                <a:lnTo>
                  <a:pt x="1293" y="2340"/>
                </a:lnTo>
                <a:lnTo>
                  <a:pt x="1416" y="2217"/>
                </a:lnTo>
                <a:lnTo>
                  <a:pt x="1441" y="2340"/>
                </a:lnTo>
                <a:lnTo>
                  <a:pt x="1478" y="2426"/>
                </a:lnTo>
                <a:lnTo>
                  <a:pt x="2118" y="2426"/>
                </a:lnTo>
                <a:lnTo>
                  <a:pt x="2118" y="2389"/>
                </a:lnTo>
                <a:lnTo>
                  <a:pt x="2081" y="2303"/>
                </a:lnTo>
                <a:lnTo>
                  <a:pt x="2032" y="2045"/>
                </a:lnTo>
                <a:lnTo>
                  <a:pt x="2032" y="1885"/>
                </a:lnTo>
                <a:lnTo>
                  <a:pt x="2032" y="850"/>
                </a:lnTo>
                <a:lnTo>
                  <a:pt x="2020" y="653"/>
                </a:lnTo>
                <a:lnTo>
                  <a:pt x="1884" y="345"/>
                </a:lnTo>
                <a:lnTo>
                  <a:pt x="1761" y="222"/>
                </a:lnTo>
                <a:lnTo>
                  <a:pt x="1626" y="123"/>
                </a:lnTo>
                <a:lnTo>
                  <a:pt x="1281" y="13"/>
                </a:lnTo>
                <a:lnTo>
                  <a:pt x="107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8" name="Google Shape;1708;g2552a88f8a7_23_881"/>
          <p:cNvSpPr/>
          <p:nvPr/>
        </p:nvSpPr>
        <p:spPr>
          <a:xfrm>
            <a:off x="7153580" y="4977714"/>
            <a:ext cx="23084" cy="122010"/>
          </a:xfrm>
          <a:custGeom>
            <a:avLst/>
            <a:gdLst/>
            <a:ahLst/>
            <a:cxnLst/>
            <a:rect l="l" t="t" r="r" b="b"/>
            <a:pathLst>
              <a:path w="641" h="3388" extrusionOk="0">
                <a:moveTo>
                  <a:pt x="0" y="1"/>
                </a:moveTo>
                <a:lnTo>
                  <a:pt x="0" y="3387"/>
                </a:lnTo>
                <a:lnTo>
                  <a:pt x="641" y="3387"/>
                </a:lnTo>
                <a:lnTo>
                  <a:pt x="64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09" name="Google Shape;1709;g2552a88f8a7_23_881"/>
          <p:cNvSpPr/>
          <p:nvPr/>
        </p:nvSpPr>
        <p:spPr>
          <a:xfrm>
            <a:off x="7194816" y="5014087"/>
            <a:ext cx="74546" cy="87402"/>
          </a:xfrm>
          <a:custGeom>
            <a:avLst/>
            <a:gdLst/>
            <a:ahLst/>
            <a:cxnLst/>
            <a:rect l="l" t="t" r="r" b="b"/>
            <a:pathLst>
              <a:path w="2070" h="2427" extrusionOk="0">
                <a:moveTo>
                  <a:pt x="1" y="1"/>
                </a:moveTo>
                <a:lnTo>
                  <a:pt x="1" y="1565"/>
                </a:lnTo>
                <a:lnTo>
                  <a:pt x="13" y="1762"/>
                </a:lnTo>
                <a:lnTo>
                  <a:pt x="112" y="2082"/>
                </a:lnTo>
                <a:lnTo>
                  <a:pt x="210" y="2205"/>
                </a:lnTo>
                <a:lnTo>
                  <a:pt x="321" y="2304"/>
                </a:lnTo>
                <a:lnTo>
                  <a:pt x="617" y="2414"/>
                </a:lnTo>
                <a:lnTo>
                  <a:pt x="801" y="2427"/>
                </a:lnTo>
                <a:lnTo>
                  <a:pt x="998" y="2414"/>
                </a:lnTo>
                <a:lnTo>
                  <a:pt x="1319" y="2267"/>
                </a:lnTo>
                <a:lnTo>
                  <a:pt x="1454" y="2143"/>
                </a:lnTo>
                <a:lnTo>
                  <a:pt x="1466" y="2377"/>
                </a:lnTo>
                <a:lnTo>
                  <a:pt x="2070" y="2377"/>
                </a:lnTo>
                <a:lnTo>
                  <a:pt x="2070" y="1"/>
                </a:lnTo>
                <a:lnTo>
                  <a:pt x="1429" y="1"/>
                </a:lnTo>
                <a:lnTo>
                  <a:pt x="1429" y="1688"/>
                </a:lnTo>
                <a:lnTo>
                  <a:pt x="1355" y="1786"/>
                </a:lnTo>
                <a:lnTo>
                  <a:pt x="1134" y="1897"/>
                </a:lnTo>
                <a:lnTo>
                  <a:pt x="986" y="1909"/>
                </a:lnTo>
                <a:lnTo>
                  <a:pt x="900" y="1909"/>
                </a:lnTo>
                <a:lnTo>
                  <a:pt x="777" y="1860"/>
                </a:lnTo>
                <a:lnTo>
                  <a:pt x="653" y="1712"/>
                </a:lnTo>
                <a:lnTo>
                  <a:pt x="641" y="1540"/>
                </a:lnTo>
                <a:lnTo>
                  <a:pt x="64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0" name="Google Shape;1710;g2552a88f8a7_23_881"/>
          <p:cNvSpPr/>
          <p:nvPr/>
        </p:nvSpPr>
        <p:spPr>
          <a:xfrm>
            <a:off x="7283084" y="5012323"/>
            <a:ext cx="76310" cy="89167"/>
          </a:xfrm>
          <a:custGeom>
            <a:avLst/>
            <a:gdLst/>
            <a:ahLst/>
            <a:cxnLst/>
            <a:rect l="l" t="t" r="r" b="b"/>
            <a:pathLst>
              <a:path w="2119" h="2476" extrusionOk="0">
                <a:moveTo>
                  <a:pt x="1392" y="1343"/>
                </a:moveTo>
                <a:lnTo>
                  <a:pt x="1392" y="1761"/>
                </a:lnTo>
                <a:lnTo>
                  <a:pt x="1318" y="1860"/>
                </a:lnTo>
                <a:lnTo>
                  <a:pt x="1208" y="1921"/>
                </a:lnTo>
                <a:lnTo>
                  <a:pt x="1084" y="1983"/>
                </a:lnTo>
                <a:lnTo>
                  <a:pt x="949" y="1983"/>
                </a:lnTo>
                <a:lnTo>
                  <a:pt x="813" y="1971"/>
                </a:lnTo>
                <a:lnTo>
                  <a:pt x="727" y="1909"/>
                </a:lnTo>
                <a:lnTo>
                  <a:pt x="653" y="1823"/>
                </a:lnTo>
                <a:lnTo>
                  <a:pt x="641" y="1712"/>
                </a:lnTo>
                <a:lnTo>
                  <a:pt x="641" y="1675"/>
                </a:lnTo>
                <a:lnTo>
                  <a:pt x="653" y="1601"/>
                </a:lnTo>
                <a:lnTo>
                  <a:pt x="727" y="1478"/>
                </a:lnTo>
                <a:lnTo>
                  <a:pt x="924" y="1355"/>
                </a:lnTo>
                <a:lnTo>
                  <a:pt x="1146" y="1343"/>
                </a:lnTo>
                <a:close/>
                <a:moveTo>
                  <a:pt x="1072" y="0"/>
                </a:moveTo>
                <a:lnTo>
                  <a:pt x="789" y="25"/>
                </a:lnTo>
                <a:lnTo>
                  <a:pt x="542" y="99"/>
                </a:lnTo>
                <a:lnTo>
                  <a:pt x="432" y="160"/>
                </a:lnTo>
                <a:lnTo>
                  <a:pt x="247" y="296"/>
                </a:lnTo>
                <a:lnTo>
                  <a:pt x="185" y="382"/>
                </a:lnTo>
                <a:lnTo>
                  <a:pt x="124" y="468"/>
                </a:lnTo>
                <a:lnTo>
                  <a:pt x="62" y="665"/>
                </a:lnTo>
                <a:lnTo>
                  <a:pt x="50" y="764"/>
                </a:lnTo>
                <a:lnTo>
                  <a:pt x="690" y="764"/>
                </a:lnTo>
                <a:lnTo>
                  <a:pt x="703" y="641"/>
                </a:lnTo>
                <a:lnTo>
                  <a:pt x="776" y="554"/>
                </a:lnTo>
                <a:lnTo>
                  <a:pt x="887" y="481"/>
                </a:lnTo>
                <a:lnTo>
                  <a:pt x="1035" y="468"/>
                </a:lnTo>
                <a:lnTo>
                  <a:pt x="1121" y="481"/>
                </a:lnTo>
                <a:lnTo>
                  <a:pt x="1257" y="530"/>
                </a:lnTo>
                <a:lnTo>
                  <a:pt x="1306" y="579"/>
                </a:lnTo>
                <a:lnTo>
                  <a:pt x="1368" y="678"/>
                </a:lnTo>
                <a:lnTo>
                  <a:pt x="1392" y="838"/>
                </a:lnTo>
                <a:lnTo>
                  <a:pt x="1392" y="973"/>
                </a:lnTo>
                <a:lnTo>
                  <a:pt x="1097" y="973"/>
                </a:lnTo>
                <a:lnTo>
                  <a:pt x="838" y="986"/>
                </a:lnTo>
                <a:lnTo>
                  <a:pt x="432" y="1084"/>
                </a:lnTo>
                <a:lnTo>
                  <a:pt x="284" y="1183"/>
                </a:lnTo>
                <a:lnTo>
                  <a:pt x="148" y="1293"/>
                </a:lnTo>
                <a:lnTo>
                  <a:pt x="13" y="1577"/>
                </a:lnTo>
                <a:lnTo>
                  <a:pt x="1" y="1761"/>
                </a:lnTo>
                <a:lnTo>
                  <a:pt x="13" y="1909"/>
                </a:lnTo>
                <a:lnTo>
                  <a:pt x="124" y="2168"/>
                </a:lnTo>
                <a:lnTo>
                  <a:pt x="235" y="2279"/>
                </a:lnTo>
                <a:lnTo>
                  <a:pt x="345" y="2365"/>
                </a:lnTo>
                <a:lnTo>
                  <a:pt x="641" y="2463"/>
                </a:lnTo>
                <a:lnTo>
                  <a:pt x="813" y="2476"/>
                </a:lnTo>
                <a:lnTo>
                  <a:pt x="986" y="2463"/>
                </a:lnTo>
                <a:lnTo>
                  <a:pt x="1294" y="2340"/>
                </a:lnTo>
                <a:lnTo>
                  <a:pt x="1417" y="2217"/>
                </a:lnTo>
                <a:lnTo>
                  <a:pt x="1442" y="2340"/>
                </a:lnTo>
                <a:lnTo>
                  <a:pt x="1478" y="2426"/>
                </a:lnTo>
                <a:lnTo>
                  <a:pt x="2119" y="2426"/>
                </a:lnTo>
                <a:lnTo>
                  <a:pt x="2119" y="2389"/>
                </a:lnTo>
                <a:lnTo>
                  <a:pt x="2082" y="2303"/>
                </a:lnTo>
                <a:lnTo>
                  <a:pt x="2033" y="2045"/>
                </a:lnTo>
                <a:lnTo>
                  <a:pt x="2033" y="1885"/>
                </a:lnTo>
                <a:lnTo>
                  <a:pt x="2033" y="850"/>
                </a:lnTo>
                <a:lnTo>
                  <a:pt x="2020" y="653"/>
                </a:lnTo>
                <a:lnTo>
                  <a:pt x="1885" y="345"/>
                </a:lnTo>
                <a:lnTo>
                  <a:pt x="1762" y="222"/>
                </a:lnTo>
                <a:lnTo>
                  <a:pt x="1626" y="123"/>
                </a:lnTo>
                <a:lnTo>
                  <a:pt x="1281" y="13"/>
                </a:lnTo>
                <a:lnTo>
                  <a:pt x="107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1" name="Google Shape;1711;g2552a88f8a7_23_881"/>
          <p:cNvSpPr/>
          <p:nvPr/>
        </p:nvSpPr>
        <p:spPr>
          <a:xfrm>
            <a:off x="7365591" y="4992804"/>
            <a:ext cx="51030" cy="108686"/>
          </a:xfrm>
          <a:custGeom>
            <a:avLst/>
            <a:gdLst/>
            <a:ahLst/>
            <a:cxnLst/>
            <a:rect l="l" t="t" r="r" b="b"/>
            <a:pathLst>
              <a:path w="1417" h="3018" extrusionOk="0">
                <a:moveTo>
                  <a:pt x="345" y="0"/>
                </a:moveTo>
                <a:lnTo>
                  <a:pt x="345" y="592"/>
                </a:lnTo>
                <a:lnTo>
                  <a:pt x="0" y="592"/>
                </a:lnTo>
                <a:lnTo>
                  <a:pt x="0" y="1060"/>
                </a:lnTo>
                <a:lnTo>
                  <a:pt x="345" y="1060"/>
                </a:lnTo>
                <a:lnTo>
                  <a:pt x="345" y="2340"/>
                </a:lnTo>
                <a:lnTo>
                  <a:pt x="357" y="2500"/>
                </a:lnTo>
                <a:lnTo>
                  <a:pt x="456" y="2759"/>
                </a:lnTo>
                <a:lnTo>
                  <a:pt x="616" y="2931"/>
                </a:lnTo>
                <a:lnTo>
                  <a:pt x="875" y="3005"/>
                </a:lnTo>
                <a:lnTo>
                  <a:pt x="1035" y="3018"/>
                </a:lnTo>
                <a:lnTo>
                  <a:pt x="1232" y="3005"/>
                </a:lnTo>
                <a:lnTo>
                  <a:pt x="1417" y="2956"/>
                </a:lnTo>
                <a:lnTo>
                  <a:pt x="1417" y="2476"/>
                </a:lnTo>
                <a:lnTo>
                  <a:pt x="1330" y="2488"/>
                </a:lnTo>
                <a:lnTo>
                  <a:pt x="1109" y="2488"/>
                </a:lnTo>
                <a:lnTo>
                  <a:pt x="1035" y="2439"/>
                </a:lnTo>
                <a:lnTo>
                  <a:pt x="998" y="2365"/>
                </a:lnTo>
                <a:lnTo>
                  <a:pt x="986" y="2242"/>
                </a:lnTo>
                <a:lnTo>
                  <a:pt x="986" y="1060"/>
                </a:lnTo>
                <a:lnTo>
                  <a:pt x="1392" y="1060"/>
                </a:lnTo>
                <a:lnTo>
                  <a:pt x="1392" y="592"/>
                </a:lnTo>
                <a:lnTo>
                  <a:pt x="986" y="592"/>
                </a:lnTo>
                <a:lnTo>
                  <a:pt x="98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2" name="Google Shape;1712;g2552a88f8a7_23_881"/>
          <p:cNvSpPr/>
          <p:nvPr/>
        </p:nvSpPr>
        <p:spPr>
          <a:xfrm>
            <a:off x="7428578" y="4979947"/>
            <a:ext cx="25749" cy="119778"/>
          </a:xfrm>
          <a:custGeom>
            <a:avLst/>
            <a:gdLst/>
            <a:ahLst/>
            <a:cxnLst/>
            <a:rect l="l" t="t" r="r" b="b"/>
            <a:pathLst>
              <a:path w="715" h="3326" extrusionOk="0">
                <a:moveTo>
                  <a:pt x="357" y="0"/>
                </a:moveTo>
                <a:lnTo>
                  <a:pt x="197" y="13"/>
                </a:lnTo>
                <a:lnTo>
                  <a:pt x="99" y="86"/>
                </a:lnTo>
                <a:lnTo>
                  <a:pt x="12" y="197"/>
                </a:lnTo>
                <a:lnTo>
                  <a:pt x="0" y="333"/>
                </a:lnTo>
                <a:lnTo>
                  <a:pt x="12" y="468"/>
                </a:lnTo>
                <a:lnTo>
                  <a:pt x="99" y="567"/>
                </a:lnTo>
                <a:lnTo>
                  <a:pt x="209" y="641"/>
                </a:lnTo>
                <a:lnTo>
                  <a:pt x="357" y="653"/>
                </a:lnTo>
                <a:lnTo>
                  <a:pt x="505" y="641"/>
                </a:lnTo>
                <a:lnTo>
                  <a:pt x="616" y="567"/>
                </a:lnTo>
                <a:lnTo>
                  <a:pt x="690" y="468"/>
                </a:lnTo>
                <a:lnTo>
                  <a:pt x="714" y="333"/>
                </a:lnTo>
                <a:lnTo>
                  <a:pt x="702" y="197"/>
                </a:lnTo>
                <a:lnTo>
                  <a:pt x="616" y="86"/>
                </a:lnTo>
                <a:lnTo>
                  <a:pt x="505" y="13"/>
                </a:lnTo>
                <a:lnTo>
                  <a:pt x="357" y="0"/>
                </a:lnTo>
                <a:close/>
                <a:moveTo>
                  <a:pt x="37" y="949"/>
                </a:moveTo>
                <a:lnTo>
                  <a:pt x="37" y="3325"/>
                </a:lnTo>
                <a:lnTo>
                  <a:pt x="677" y="3325"/>
                </a:lnTo>
                <a:lnTo>
                  <a:pt x="677"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3" name="Google Shape;1713;g2552a88f8a7_23_881"/>
          <p:cNvSpPr/>
          <p:nvPr/>
        </p:nvSpPr>
        <p:spPr>
          <a:xfrm>
            <a:off x="7468049" y="5012323"/>
            <a:ext cx="81640" cy="89167"/>
          </a:xfrm>
          <a:custGeom>
            <a:avLst/>
            <a:gdLst/>
            <a:ahLst/>
            <a:cxnLst/>
            <a:rect l="l" t="t" r="r" b="b"/>
            <a:pathLst>
              <a:path w="2267" h="2476" extrusionOk="0">
                <a:moveTo>
                  <a:pt x="1133" y="518"/>
                </a:moveTo>
                <a:lnTo>
                  <a:pt x="1244" y="530"/>
                </a:lnTo>
                <a:lnTo>
                  <a:pt x="1429" y="616"/>
                </a:lnTo>
                <a:lnTo>
                  <a:pt x="1503" y="702"/>
                </a:lnTo>
                <a:lnTo>
                  <a:pt x="1552" y="801"/>
                </a:lnTo>
                <a:lnTo>
                  <a:pt x="1626" y="1059"/>
                </a:lnTo>
                <a:lnTo>
                  <a:pt x="1626" y="1220"/>
                </a:lnTo>
                <a:lnTo>
                  <a:pt x="1626" y="1404"/>
                </a:lnTo>
                <a:lnTo>
                  <a:pt x="1552" y="1687"/>
                </a:lnTo>
                <a:lnTo>
                  <a:pt x="1503" y="1786"/>
                </a:lnTo>
                <a:lnTo>
                  <a:pt x="1429" y="1872"/>
                </a:lnTo>
                <a:lnTo>
                  <a:pt x="1244" y="1958"/>
                </a:lnTo>
                <a:lnTo>
                  <a:pt x="1022" y="1958"/>
                </a:lnTo>
                <a:lnTo>
                  <a:pt x="838" y="1860"/>
                </a:lnTo>
                <a:lnTo>
                  <a:pt x="764" y="1786"/>
                </a:lnTo>
                <a:lnTo>
                  <a:pt x="715" y="1687"/>
                </a:lnTo>
                <a:lnTo>
                  <a:pt x="653" y="1429"/>
                </a:lnTo>
                <a:lnTo>
                  <a:pt x="641" y="1269"/>
                </a:lnTo>
                <a:lnTo>
                  <a:pt x="653" y="1084"/>
                </a:lnTo>
                <a:lnTo>
                  <a:pt x="715" y="801"/>
                </a:lnTo>
                <a:lnTo>
                  <a:pt x="764" y="702"/>
                </a:lnTo>
                <a:lnTo>
                  <a:pt x="838" y="616"/>
                </a:lnTo>
                <a:lnTo>
                  <a:pt x="1022" y="530"/>
                </a:lnTo>
                <a:lnTo>
                  <a:pt x="1133" y="518"/>
                </a:lnTo>
                <a:close/>
                <a:moveTo>
                  <a:pt x="1133" y="0"/>
                </a:moveTo>
                <a:lnTo>
                  <a:pt x="961" y="13"/>
                </a:lnTo>
                <a:lnTo>
                  <a:pt x="665" y="86"/>
                </a:lnTo>
                <a:lnTo>
                  <a:pt x="530" y="148"/>
                </a:lnTo>
                <a:lnTo>
                  <a:pt x="407" y="234"/>
                </a:lnTo>
                <a:lnTo>
                  <a:pt x="210" y="456"/>
                </a:lnTo>
                <a:lnTo>
                  <a:pt x="136" y="579"/>
                </a:lnTo>
                <a:lnTo>
                  <a:pt x="74" y="727"/>
                </a:lnTo>
                <a:lnTo>
                  <a:pt x="13" y="1047"/>
                </a:lnTo>
                <a:lnTo>
                  <a:pt x="0" y="1220"/>
                </a:lnTo>
                <a:lnTo>
                  <a:pt x="0" y="1244"/>
                </a:lnTo>
                <a:lnTo>
                  <a:pt x="13" y="1515"/>
                </a:lnTo>
                <a:lnTo>
                  <a:pt x="173" y="1971"/>
                </a:lnTo>
                <a:lnTo>
                  <a:pt x="308" y="2143"/>
                </a:lnTo>
                <a:lnTo>
                  <a:pt x="468" y="2291"/>
                </a:lnTo>
                <a:lnTo>
                  <a:pt x="887" y="2463"/>
                </a:lnTo>
                <a:lnTo>
                  <a:pt x="1133" y="2476"/>
                </a:lnTo>
                <a:lnTo>
                  <a:pt x="1380" y="2463"/>
                </a:lnTo>
                <a:lnTo>
                  <a:pt x="1798" y="2291"/>
                </a:lnTo>
                <a:lnTo>
                  <a:pt x="1958" y="2143"/>
                </a:lnTo>
                <a:lnTo>
                  <a:pt x="2094" y="1971"/>
                </a:lnTo>
                <a:lnTo>
                  <a:pt x="2254" y="1527"/>
                </a:lnTo>
                <a:lnTo>
                  <a:pt x="2266" y="1269"/>
                </a:lnTo>
                <a:lnTo>
                  <a:pt x="2254" y="1096"/>
                </a:lnTo>
                <a:lnTo>
                  <a:pt x="2229" y="850"/>
                </a:lnTo>
                <a:lnTo>
                  <a:pt x="2057" y="456"/>
                </a:lnTo>
                <a:lnTo>
                  <a:pt x="1921" y="296"/>
                </a:lnTo>
                <a:lnTo>
                  <a:pt x="1761" y="160"/>
                </a:lnTo>
                <a:lnTo>
                  <a:pt x="1367" y="13"/>
                </a:lnTo>
                <a:lnTo>
                  <a:pt x="113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4" name="Google Shape;1714;g2552a88f8a7_23_881"/>
          <p:cNvSpPr/>
          <p:nvPr/>
        </p:nvSpPr>
        <p:spPr>
          <a:xfrm>
            <a:off x="7563412" y="5012323"/>
            <a:ext cx="74078" cy="87402"/>
          </a:xfrm>
          <a:custGeom>
            <a:avLst/>
            <a:gdLst/>
            <a:ahLst/>
            <a:cxnLst/>
            <a:rect l="l" t="t" r="r" b="b"/>
            <a:pathLst>
              <a:path w="2057" h="2427" extrusionOk="0">
                <a:moveTo>
                  <a:pt x="1306" y="0"/>
                </a:moveTo>
                <a:lnTo>
                  <a:pt x="1096" y="13"/>
                </a:lnTo>
                <a:lnTo>
                  <a:pt x="751" y="173"/>
                </a:lnTo>
                <a:lnTo>
                  <a:pt x="616" y="320"/>
                </a:lnTo>
                <a:lnTo>
                  <a:pt x="591" y="50"/>
                </a:lnTo>
                <a:lnTo>
                  <a:pt x="0" y="50"/>
                </a:lnTo>
                <a:lnTo>
                  <a:pt x="0" y="2426"/>
                </a:lnTo>
                <a:lnTo>
                  <a:pt x="628" y="2426"/>
                </a:lnTo>
                <a:lnTo>
                  <a:pt x="628" y="752"/>
                </a:lnTo>
                <a:lnTo>
                  <a:pt x="702" y="641"/>
                </a:lnTo>
                <a:lnTo>
                  <a:pt x="911" y="530"/>
                </a:lnTo>
                <a:lnTo>
                  <a:pt x="1035" y="518"/>
                </a:lnTo>
                <a:lnTo>
                  <a:pt x="1133" y="530"/>
                </a:lnTo>
                <a:lnTo>
                  <a:pt x="1281" y="567"/>
                </a:lnTo>
                <a:lnTo>
                  <a:pt x="1330" y="616"/>
                </a:lnTo>
                <a:lnTo>
                  <a:pt x="1367" y="665"/>
                </a:lnTo>
                <a:lnTo>
                  <a:pt x="1416" y="813"/>
                </a:lnTo>
                <a:lnTo>
                  <a:pt x="1416" y="912"/>
                </a:lnTo>
                <a:lnTo>
                  <a:pt x="1416" y="2426"/>
                </a:lnTo>
                <a:lnTo>
                  <a:pt x="2057" y="2426"/>
                </a:lnTo>
                <a:lnTo>
                  <a:pt x="2057" y="887"/>
                </a:lnTo>
                <a:lnTo>
                  <a:pt x="2045" y="678"/>
                </a:lnTo>
                <a:lnTo>
                  <a:pt x="1946" y="345"/>
                </a:lnTo>
                <a:lnTo>
                  <a:pt x="1860" y="222"/>
                </a:lnTo>
                <a:lnTo>
                  <a:pt x="1761" y="123"/>
                </a:lnTo>
                <a:lnTo>
                  <a:pt x="1478"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5" name="Google Shape;1715;g2552a88f8a7_23_881"/>
          <p:cNvSpPr/>
          <p:nvPr/>
        </p:nvSpPr>
        <p:spPr>
          <a:xfrm>
            <a:off x="7650348" y="5012323"/>
            <a:ext cx="73213" cy="89167"/>
          </a:xfrm>
          <a:custGeom>
            <a:avLst/>
            <a:gdLst/>
            <a:ahLst/>
            <a:cxnLst/>
            <a:rect l="l" t="t" r="r" b="b"/>
            <a:pathLst>
              <a:path w="2033" h="2476" extrusionOk="0">
                <a:moveTo>
                  <a:pt x="1035" y="0"/>
                </a:moveTo>
                <a:lnTo>
                  <a:pt x="825" y="13"/>
                </a:lnTo>
                <a:lnTo>
                  <a:pt x="480" y="123"/>
                </a:lnTo>
                <a:lnTo>
                  <a:pt x="345" y="222"/>
                </a:lnTo>
                <a:lnTo>
                  <a:pt x="222" y="320"/>
                </a:lnTo>
                <a:lnTo>
                  <a:pt x="86" y="591"/>
                </a:lnTo>
                <a:lnTo>
                  <a:pt x="74" y="739"/>
                </a:lnTo>
                <a:lnTo>
                  <a:pt x="86" y="875"/>
                </a:lnTo>
                <a:lnTo>
                  <a:pt x="197" y="1109"/>
                </a:lnTo>
                <a:lnTo>
                  <a:pt x="406" y="1281"/>
                </a:lnTo>
                <a:lnTo>
                  <a:pt x="727" y="1417"/>
                </a:lnTo>
                <a:lnTo>
                  <a:pt x="924" y="1466"/>
                </a:lnTo>
                <a:lnTo>
                  <a:pt x="1158" y="1527"/>
                </a:lnTo>
                <a:lnTo>
                  <a:pt x="1293" y="1589"/>
                </a:lnTo>
                <a:lnTo>
                  <a:pt x="1355" y="1626"/>
                </a:lnTo>
                <a:lnTo>
                  <a:pt x="1416" y="1712"/>
                </a:lnTo>
                <a:lnTo>
                  <a:pt x="1416" y="1774"/>
                </a:lnTo>
                <a:lnTo>
                  <a:pt x="1404" y="1872"/>
                </a:lnTo>
                <a:lnTo>
                  <a:pt x="1318" y="1958"/>
                </a:lnTo>
                <a:lnTo>
                  <a:pt x="1219" y="2008"/>
                </a:lnTo>
                <a:lnTo>
                  <a:pt x="1047" y="2020"/>
                </a:lnTo>
                <a:lnTo>
                  <a:pt x="862" y="2008"/>
                </a:lnTo>
                <a:lnTo>
                  <a:pt x="727" y="1934"/>
                </a:lnTo>
                <a:lnTo>
                  <a:pt x="677" y="1885"/>
                </a:lnTo>
                <a:lnTo>
                  <a:pt x="616" y="1749"/>
                </a:lnTo>
                <a:lnTo>
                  <a:pt x="603" y="1675"/>
                </a:lnTo>
                <a:lnTo>
                  <a:pt x="0" y="1675"/>
                </a:lnTo>
                <a:lnTo>
                  <a:pt x="12" y="1786"/>
                </a:lnTo>
                <a:lnTo>
                  <a:pt x="74" y="1983"/>
                </a:lnTo>
                <a:lnTo>
                  <a:pt x="135" y="2082"/>
                </a:lnTo>
                <a:lnTo>
                  <a:pt x="209" y="2168"/>
                </a:lnTo>
                <a:lnTo>
                  <a:pt x="382" y="2316"/>
                </a:lnTo>
                <a:lnTo>
                  <a:pt x="493" y="2365"/>
                </a:lnTo>
                <a:lnTo>
                  <a:pt x="616" y="2414"/>
                </a:lnTo>
                <a:lnTo>
                  <a:pt x="887" y="2476"/>
                </a:lnTo>
                <a:lnTo>
                  <a:pt x="1035" y="2476"/>
                </a:lnTo>
                <a:lnTo>
                  <a:pt x="1244" y="2463"/>
                </a:lnTo>
                <a:lnTo>
                  <a:pt x="1613" y="2365"/>
                </a:lnTo>
                <a:lnTo>
                  <a:pt x="1761" y="2279"/>
                </a:lnTo>
                <a:lnTo>
                  <a:pt x="1884" y="2168"/>
                </a:lnTo>
                <a:lnTo>
                  <a:pt x="2020" y="1909"/>
                </a:lnTo>
                <a:lnTo>
                  <a:pt x="2032" y="1749"/>
                </a:lnTo>
                <a:lnTo>
                  <a:pt x="2032" y="1638"/>
                </a:lnTo>
                <a:lnTo>
                  <a:pt x="1971" y="1441"/>
                </a:lnTo>
                <a:lnTo>
                  <a:pt x="1835" y="1281"/>
                </a:lnTo>
                <a:lnTo>
                  <a:pt x="1650" y="1158"/>
                </a:lnTo>
                <a:lnTo>
                  <a:pt x="1527" y="1109"/>
                </a:lnTo>
                <a:lnTo>
                  <a:pt x="1355" y="1047"/>
                </a:lnTo>
                <a:lnTo>
                  <a:pt x="1133" y="998"/>
                </a:lnTo>
                <a:lnTo>
                  <a:pt x="911" y="949"/>
                </a:lnTo>
                <a:lnTo>
                  <a:pt x="788" y="887"/>
                </a:lnTo>
                <a:lnTo>
                  <a:pt x="702" y="813"/>
                </a:lnTo>
                <a:lnTo>
                  <a:pt x="690" y="715"/>
                </a:lnTo>
                <a:lnTo>
                  <a:pt x="702" y="604"/>
                </a:lnTo>
                <a:lnTo>
                  <a:pt x="776" y="530"/>
                </a:lnTo>
                <a:lnTo>
                  <a:pt x="874" y="468"/>
                </a:lnTo>
                <a:lnTo>
                  <a:pt x="1022" y="456"/>
                </a:lnTo>
                <a:lnTo>
                  <a:pt x="1121" y="456"/>
                </a:lnTo>
                <a:lnTo>
                  <a:pt x="1256" y="505"/>
                </a:lnTo>
                <a:lnTo>
                  <a:pt x="1305" y="542"/>
                </a:lnTo>
                <a:lnTo>
                  <a:pt x="1379" y="641"/>
                </a:lnTo>
                <a:lnTo>
                  <a:pt x="1392" y="776"/>
                </a:lnTo>
                <a:lnTo>
                  <a:pt x="2032" y="776"/>
                </a:lnTo>
                <a:lnTo>
                  <a:pt x="2020" y="604"/>
                </a:lnTo>
                <a:lnTo>
                  <a:pt x="1884" y="333"/>
                </a:lnTo>
                <a:lnTo>
                  <a:pt x="1761" y="222"/>
                </a:lnTo>
                <a:lnTo>
                  <a:pt x="1613" y="123"/>
                </a:lnTo>
                <a:lnTo>
                  <a:pt x="1244" y="13"/>
                </a:lnTo>
                <a:lnTo>
                  <a:pt x="103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716" name="Google Shape;1716;g2552a88f8a7_23_881"/>
          <p:cNvGrpSpPr/>
          <p:nvPr/>
        </p:nvGrpSpPr>
        <p:grpSpPr>
          <a:xfrm>
            <a:off x="657084" y="1381732"/>
            <a:ext cx="5881190" cy="5202768"/>
            <a:chOff x="492825" y="1036325"/>
            <a:chExt cx="4411002" cy="3902174"/>
          </a:xfrm>
        </p:grpSpPr>
        <p:sp>
          <p:nvSpPr>
            <p:cNvPr id="1717" name="Google Shape;1717;g2552a88f8a7_23_881"/>
            <p:cNvSpPr/>
            <p:nvPr/>
          </p:nvSpPr>
          <p:spPr>
            <a:xfrm>
              <a:off x="492825" y="1036325"/>
              <a:ext cx="3906900" cy="3645600"/>
            </a:xfrm>
            <a:prstGeom prst="rect">
              <a:avLst/>
            </a:prstGeom>
            <a:solidFill>
              <a:srgbClr val="0097A7">
                <a:alpha val="3370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8" name="Google Shape;1718;g2552a88f8a7_23_881"/>
            <p:cNvSpPr/>
            <p:nvPr/>
          </p:nvSpPr>
          <p:spPr>
            <a:xfrm>
              <a:off x="560754" y="1076123"/>
              <a:ext cx="3859405" cy="3862376"/>
            </a:xfrm>
            <a:custGeom>
              <a:avLst/>
              <a:gdLst/>
              <a:ahLst/>
              <a:cxnLst/>
              <a:rect l="l" t="t" r="r" b="b"/>
              <a:pathLst>
                <a:path w="142888" h="142998" fill="none" extrusionOk="0">
                  <a:moveTo>
                    <a:pt x="0" y="0"/>
                  </a:moveTo>
                  <a:lnTo>
                    <a:pt x="142887" y="0"/>
                  </a:lnTo>
                  <a:lnTo>
                    <a:pt x="142887" y="142997"/>
                  </a:lnTo>
                  <a:lnTo>
                    <a:pt x="0" y="142997"/>
                  </a:lnTo>
                  <a:lnTo>
                    <a:pt x="0" y="0"/>
                  </a:lnTo>
                  <a:close/>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19" name="Google Shape;1719;g2552a88f8a7_23_881"/>
            <p:cNvSpPr/>
            <p:nvPr/>
          </p:nvSpPr>
          <p:spPr>
            <a:xfrm>
              <a:off x="1387368" y="2261997"/>
              <a:ext cx="168029" cy="403854"/>
            </a:xfrm>
            <a:custGeom>
              <a:avLst/>
              <a:gdLst/>
              <a:ahLst/>
              <a:cxnLst/>
              <a:rect l="l" t="t" r="r" b="b"/>
              <a:pathLst>
                <a:path w="6221" h="14952" fill="none" extrusionOk="0">
                  <a:moveTo>
                    <a:pt x="1" y="14952"/>
                  </a:moveTo>
                  <a:lnTo>
                    <a:pt x="6220" y="0"/>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0" name="Google Shape;1720;g2552a88f8a7_23_881"/>
            <p:cNvSpPr/>
            <p:nvPr/>
          </p:nvSpPr>
          <p:spPr>
            <a:xfrm>
              <a:off x="1373080" y="1613325"/>
              <a:ext cx="638354" cy="638705"/>
            </a:xfrm>
            <a:custGeom>
              <a:avLst/>
              <a:gdLst/>
              <a:ahLst/>
              <a:cxnLst/>
              <a:rect l="l" t="t" r="r" b="b"/>
              <a:pathLst>
                <a:path w="23634" h="23647" extrusionOk="0">
                  <a:moveTo>
                    <a:pt x="11823" y="1"/>
                  </a:moveTo>
                  <a:lnTo>
                    <a:pt x="11207" y="13"/>
                  </a:lnTo>
                  <a:lnTo>
                    <a:pt x="10025" y="136"/>
                  </a:lnTo>
                  <a:lnTo>
                    <a:pt x="8867" y="370"/>
                  </a:lnTo>
                  <a:lnTo>
                    <a:pt x="7759" y="715"/>
                  </a:lnTo>
                  <a:lnTo>
                    <a:pt x="6700" y="1171"/>
                  </a:lnTo>
                  <a:lnTo>
                    <a:pt x="5690" y="1713"/>
                  </a:lnTo>
                  <a:lnTo>
                    <a:pt x="4742" y="2353"/>
                  </a:lnTo>
                  <a:lnTo>
                    <a:pt x="3867" y="3080"/>
                  </a:lnTo>
                  <a:lnTo>
                    <a:pt x="3067" y="3880"/>
                  </a:lnTo>
                  <a:lnTo>
                    <a:pt x="2352" y="4755"/>
                  </a:lnTo>
                  <a:lnTo>
                    <a:pt x="1712" y="5691"/>
                  </a:lnTo>
                  <a:lnTo>
                    <a:pt x="1158" y="6701"/>
                  </a:lnTo>
                  <a:lnTo>
                    <a:pt x="714" y="7760"/>
                  </a:lnTo>
                  <a:lnTo>
                    <a:pt x="370" y="8868"/>
                  </a:lnTo>
                  <a:lnTo>
                    <a:pt x="136" y="10026"/>
                  </a:lnTo>
                  <a:lnTo>
                    <a:pt x="12" y="11220"/>
                  </a:lnTo>
                  <a:lnTo>
                    <a:pt x="0" y="11824"/>
                  </a:lnTo>
                  <a:lnTo>
                    <a:pt x="12" y="12440"/>
                  </a:lnTo>
                  <a:lnTo>
                    <a:pt x="136" y="13622"/>
                  </a:lnTo>
                  <a:lnTo>
                    <a:pt x="370" y="14780"/>
                  </a:lnTo>
                  <a:lnTo>
                    <a:pt x="714" y="15888"/>
                  </a:lnTo>
                  <a:lnTo>
                    <a:pt x="1158" y="16947"/>
                  </a:lnTo>
                  <a:lnTo>
                    <a:pt x="1712" y="17957"/>
                  </a:lnTo>
                  <a:lnTo>
                    <a:pt x="2352" y="18905"/>
                  </a:lnTo>
                  <a:lnTo>
                    <a:pt x="3067" y="19780"/>
                  </a:lnTo>
                  <a:lnTo>
                    <a:pt x="3867" y="20580"/>
                  </a:lnTo>
                  <a:lnTo>
                    <a:pt x="4742" y="21295"/>
                  </a:lnTo>
                  <a:lnTo>
                    <a:pt x="5690" y="21935"/>
                  </a:lnTo>
                  <a:lnTo>
                    <a:pt x="6700" y="22477"/>
                  </a:lnTo>
                  <a:lnTo>
                    <a:pt x="7759" y="22933"/>
                  </a:lnTo>
                  <a:lnTo>
                    <a:pt x="8867" y="23277"/>
                  </a:lnTo>
                  <a:lnTo>
                    <a:pt x="10025" y="23511"/>
                  </a:lnTo>
                  <a:lnTo>
                    <a:pt x="11207" y="23635"/>
                  </a:lnTo>
                  <a:lnTo>
                    <a:pt x="11823" y="23647"/>
                  </a:lnTo>
                  <a:lnTo>
                    <a:pt x="12427" y="23635"/>
                  </a:lnTo>
                  <a:lnTo>
                    <a:pt x="13621" y="23511"/>
                  </a:lnTo>
                  <a:lnTo>
                    <a:pt x="14779" y="23277"/>
                  </a:lnTo>
                  <a:lnTo>
                    <a:pt x="15887" y="22933"/>
                  </a:lnTo>
                  <a:lnTo>
                    <a:pt x="16947" y="22477"/>
                  </a:lnTo>
                  <a:lnTo>
                    <a:pt x="17956" y="21935"/>
                  </a:lnTo>
                  <a:lnTo>
                    <a:pt x="18892" y="21295"/>
                  </a:lnTo>
                  <a:lnTo>
                    <a:pt x="19767" y="20580"/>
                  </a:lnTo>
                  <a:lnTo>
                    <a:pt x="20567" y="19780"/>
                  </a:lnTo>
                  <a:lnTo>
                    <a:pt x="21294" y="18905"/>
                  </a:lnTo>
                  <a:lnTo>
                    <a:pt x="21934" y="17957"/>
                  </a:lnTo>
                  <a:lnTo>
                    <a:pt x="22476" y="16947"/>
                  </a:lnTo>
                  <a:lnTo>
                    <a:pt x="22932" y="15888"/>
                  </a:lnTo>
                  <a:lnTo>
                    <a:pt x="23277" y="14780"/>
                  </a:lnTo>
                  <a:lnTo>
                    <a:pt x="23511" y="13622"/>
                  </a:lnTo>
                  <a:lnTo>
                    <a:pt x="23634" y="12440"/>
                  </a:lnTo>
                  <a:lnTo>
                    <a:pt x="23634" y="11824"/>
                  </a:lnTo>
                  <a:lnTo>
                    <a:pt x="23634" y="11220"/>
                  </a:lnTo>
                  <a:lnTo>
                    <a:pt x="23511" y="10026"/>
                  </a:lnTo>
                  <a:lnTo>
                    <a:pt x="23277" y="8868"/>
                  </a:lnTo>
                  <a:lnTo>
                    <a:pt x="22932" y="7760"/>
                  </a:lnTo>
                  <a:lnTo>
                    <a:pt x="22476" y="6701"/>
                  </a:lnTo>
                  <a:lnTo>
                    <a:pt x="21934" y="5691"/>
                  </a:lnTo>
                  <a:lnTo>
                    <a:pt x="21294" y="4755"/>
                  </a:lnTo>
                  <a:lnTo>
                    <a:pt x="20567" y="3880"/>
                  </a:lnTo>
                  <a:lnTo>
                    <a:pt x="19767" y="3080"/>
                  </a:lnTo>
                  <a:lnTo>
                    <a:pt x="18892" y="2353"/>
                  </a:lnTo>
                  <a:lnTo>
                    <a:pt x="17956" y="1713"/>
                  </a:lnTo>
                  <a:lnTo>
                    <a:pt x="16947" y="1171"/>
                  </a:lnTo>
                  <a:lnTo>
                    <a:pt x="15887" y="715"/>
                  </a:lnTo>
                  <a:lnTo>
                    <a:pt x="14779" y="370"/>
                  </a:lnTo>
                  <a:lnTo>
                    <a:pt x="13621" y="136"/>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1" name="Google Shape;1721;g2552a88f8a7_23_881"/>
            <p:cNvSpPr/>
            <p:nvPr/>
          </p:nvSpPr>
          <p:spPr>
            <a:xfrm>
              <a:off x="1478527" y="1921374"/>
              <a:ext cx="230206" cy="223211"/>
            </a:xfrm>
            <a:custGeom>
              <a:avLst/>
              <a:gdLst/>
              <a:ahLst/>
              <a:cxnLst/>
              <a:rect l="l" t="t" r="r" b="b"/>
              <a:pathLst>
                <a:path w="8523" h="8264" extrusionOk="0">
                  <a:moveTo>
                    <a:pt x="4077" y="0"/>
                  </a:moveTo>
                  <a:lnTo>
                    <a:pt x="0" y="3350"/>
                  </a:lnTo>
                  <a:lnTo>
                    <a:pt x="1934" y="8264"/>
                  </a:lnTo>
                  <a:lnTo>
                    <a:pt x="7205" y="7944"/>
                  </a:lnTo>
                  <a:lnTo>
                    <a:pt x="8523" y="2833"/>
                  </a:lnTo>
                  <a:lnTo>
                    <a:pt x="4077" y="0"/>
                  </a:lnTo>
                  <a:close/>
                </a:path>
              </a:pathLst>
            </a:custGeom>
            <a:solidFill>
              <a:srgbClr val="D4AA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2" name="Google Shape;1722;g2552a88f8a7_23_881"/>
            <p:cNvSpPr/>
            <p:nvPr/>
          </p:nvSpPr>
          <p:spPr>
            <a:xfrm>
              <a:off x="1684424" y="1744053"/>
              <a:ext cx="196633" cy="166355"/>
            </a:xfrm>
            <a:custGeom>
              <a:avLst/>
              <a:gdLst/>
              <a:ahLst/>
              <a:cxnLst/>
              <a:rect l="l" t="t" r="r" b="b"/>
              <a:pathLst>
                <a:path w="7280" h="6159" extrusionOk="0">
                  <a:moveTo>
                    <a:pt x="1" y="1"/>
                  </a:moveTo>
                  <a:lnTo>
                    <a:pt x="1" y="6159"/>
                  </a:lnTo>
                  <a:lnTo>
                    <a:pt x="7279" y="6159"/>
                  </a:lnTo>
                  <a:lnTo>
                    <a:pt x="7279" y="1"/>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3" name="Google Shape;1723;g2552a88f8a7_23_881"/>
            <p:cNvSpPr/>
            <p:nvPr/>
          </p:nvSpPr>
          <p:spPr>
            <a:xfrm>
              <a:off x="1843756" y="2253002"/>
              <a:ext cx="168029" cy="403881"/>
            </a:xfrm>
            <a:custGeom>
              <a:avLst/>
              <a:gdLst/>
              <a:ahLst/>
              <a:cxnLst/>
              <a:rect l="l" t="t" r="r" b="b"/>
              <a:pathLst>
                <a:path w="6221" h="14953" fill="none" extrusionOk="0">
                  <a:moveTo>
                    <a:pt x="6220" y="14952"/>
                  </a:moveTo>
                  <a:lnTo>
                    <a:pt x="1" y="1"/>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4" name="Google Shape;1724;g2552a88f8a7_23_881"/>
            <p:cNvSpPr/>
            <p:nvPr/>
          </p:nvSpPr>
          <p:spPr>
            <a:xfrm>
              <a:off x="1843756" y="2253002"/>
              <a:ext cx="168029" cy="403881"/>
            </a:xfrm>
            <a:custGeom>
              <a:avLst/>
              <a:gdLst/>
              <a:ahLst/>
              <a:cxnLst/>
              <a:rect l="l" t="t" r="r" b="b"/>
              <a:pathLst>
                <a:path w="6221" h="14953" fill="none" extrusionOk="0">
                  <a:moveTo>
                    <a:pt x="6220" y="14952"/>
                  </a:moveTo>
                  <a:lnTo>
                    <a:pt x="1" y="1"/>
                  </a:lnTo>
                </a:path>
              </a:pathLst>
            </a:custGeom>
            <a:no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5" name="Google Shape;1725;g2552a88f8a7_23_881"/>
            <p:cNvSpPr/>
            <p:nvPr/>
          </p:nvSpPr>
          <p:spPr>
            <a:xfrm>
              <a:off x="1828793" y="2255676"/>
              <a:ext cx="116116" cy="124435"/>
            </a:xfrm>
            <a:custGeom>
              <a:avLst/>
              <a:gdLst/>
              <a:ahLst/>
              <a:cxnLst/>
              <a:rect l="l" t="t" r="r" b="b"/>
              <a:pathLst>
                <a:path w="4299" h="4607" extrusionOk="0">
                  <a:moveTo>
                    <a:pt x="604" y="0"/>
                  </a:moveTo>
                  <a:lnTo>
                    <a:pt x="4299" y="2821"/>
                  </a:lnTo>
                  <a:lnTo>
                    <a:pt x="1" y="4606"/>
                  </a:lnTo>
                  <a:lnTo>
                    <a:pt x="604" y="0"/>
                  </a:lnTo>
                  <a:close/>
                </a:path>
              </a:pathLst>
            </a:custGeom>
            <a:solidFill>
              <a:srgbClr val="FFFFFF"/>
            </a:solidFill>
            <a:ln w="15400" cap="flat"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6" name="Google Shape;1726;g2552a88f8a7_23_881"/>
            <p:cNvSpPr/>
            <p:nvPr/>
          </p:nvSpPr>
          <p:spPr>
            <a:xfrm>
              <a:off x="1324165" y="1340551"/>
              <a:ext cx="76870" cy="94508"/>
            </a:xfrm>
            <a:custGeom>
              <a:avLst/>
              <a:gdLst/>
              <a:ahLst/>
              <a:cxnLst/>
              <a:rect l="l" t="t" r="r" b="b"/>
              <a:pathLst>
                <a:path w="2846" h="3499" extrusionOk="0">
                  <a:moveTo>
                    <a:pt x="1" y="1"/>
                  </a:moveTo>
                  <a:lnTo>
                    <a:pt x="1" y="3499"/>
                  </a:lnTo>
                  <a:lnTo>
                    <a:pt x="715" y="3499"/>
                  </a:lnTo>
                  <a:lnTo>
                    <a:pt x="715" y="2489"/>
                  </a:lnTo>
                  <a:lnTo>
                    <a:pt x="1084" y="2095"/>
                  </a:lnTo>
                  <a:lnTo>
                    <a:pt x="1983" y="3499"/>
                  </a:lnTo>
                  <a:lnTo>
                    <a:pt x="2846" y="3499"/>
                  </a:lnTo>
                  <a:lnTo>
                    <a:pt x="1565" y="1553"/>
                  </a:lnTo>
                  <a:lnTo>
                    <a:pt x="2809" y="1"/>
                  </a:lnTo>
                  <a:lnTo>
                    <a:pt x="1922" y="1"/>
                  </a:lnTo>
                  <a:lnTo>
                    <a:pt x="1035" y="1146"/>
                  </a:lnTo>
                  <a:lnTo>
                    <a:pt x="715" y="1577"/>
                  </a:lnTo>
                  <a:lnTo>
                    <a:pt x="715"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7" name="Google Shape;1727;g2552a88f8a7_23_881"/>
            <p:cNvSpPr/>
            <p:nvPr/>
          </p:nvSpPr>
          <p:spPr>
            <a:xfrm>
              <a:off x="1406654" y="1363509"/>
              <a:ext cx="60583" cy="71549"/>
            </a:xfrm>
            <a:custGeom>
              <a:avLst/>
              <a:gdLst/>
              <a:ahLst/>
              <a:cxnLst/>
              <a:rect l="l" t="t" r="r" b="b"/>
              <a:pathLst>
                <a:path w="2243" h="2649" extrusionOk="0">
                  <a:moveTo>
                    <a:pt x="1417" y="1"/>
                  </a:moveTo>
                  <a:lnTo>
                    <a:pt x="1196" y="13"/>
                  </a:lnTo>
                  <a:lnTo>
                    <a:pt x="826" y="185"/>
                  </a:lnTo>
                  <a:lnTo>
                    <a:pt x="678" y="346"/>
                  </a:lnTo>
                  <a:lnTo>
                    <a:pt x="654" y="50"/>
                  </a:lnTo>
                  <a:lnTo>
                    <a:pt x="1" y="50"/>
                  </a:lnTo>
                  <a:lnTo>
                    <a:pt x="1" y="2649"/>
                  </a:lnTo>
                  <a:lnTo>
                    <a:pt x="691" y="2649"/>
                  </a:lnTo>
                  <a:lnTo>
                    <a:pt x="691" y="814"/>
                  </a:lnTo>
                  <a:lnTo>
                    <a:pt x="777" y="703"/>
                  </a:lnTo>
                  <a:lnTo>
                    <a:pt x="999" y="567"/>
                  </a:lnTo>
                  <a:lnTo>
                    <a:pt x="1245" y="567"/>
                  </a:lnTo>
                  <a:lnTo>
                    <a:pt x="1405" y="617"/>
                  </a:lnTo>
                  <a:lnTo>
                    <a:pt x="1454" y="666"/>
                  </a:lnTo>
                  <a:lnTo>
                    <a:pt x="1503" y="715"/>
                  </a:lnTo>
                  <a:lnTo>
                    <a:pt x="1540" y="875"/>
                  </a:lnTo>
                  <a:lnTo>
                    <a:pt x="1553" y="986"/>
                  </a:lnTo>
                  <a:lnTo>
                    <a:pt x="1553" y="2649"/>
                  </a:lnTo>
                  <a:lnTo>
                    <a:pt x="2242" y="2649"/>
                  </a:lnTo>
                  <a:lnTo>
                    <a:pt x="2242" y="961"/>
                  </a:lnTo>
                  <a:lnTo>
                    <a:pt x="2230" y="740"/>
                  </a:lnTo>
                  <a:lnTo>
                    <a:pt x="2132" y="370"/>
                  </a:lnTo>
                  <a:lnTo>
                    <a:pt x="2033" y="235"/>
                  </a:lnTo>
                  <a:lnTo>
                    <a:pt x="1922" y="124"/>
                  </a:lnTo>
                  <a:lnTo>
                    <a:pt x="1627" y="13"/>
                  </a:lnTo>
                  <a:lnTo>
                    <a:pt x="1417"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8" name="Google Shape;1728;g2552a88f8a7_23_881"/>
            <p:cNvSpPr/>
            <p:nvPr/>
          </p:nvSpPr>
          <p:spPr>
            <a:xfrm>
              <a:off x="1478527" y="1363509"/>
              <a:ext cx="66553" cy="72549"/>
            </a:xfrm>
            <a:custGeom>
              <a:avLst/>
              <a:gdLst/>
              <a:ahLst/>
              <a:cxnLst/>
              <a:rect l="l" t="t" r="r" b="b"/>
              <a:pathLst>
                <a:path w="2464" h="2686" extrusionOk="0">
                  <a:moveTo>
                    <a:pt x="1232" y="555"/>
                  </a:moveTo>
                  <a:lnTo>
                    <a:pt x="1355" y="567"/>
                  </a:lnTo>
                  <a:lnTo>
                    <a:pt x="1552" y="666"/>
                  </a:lnTo>
                  <a:lnTo>
                    <a:pt x="1626" y="764"/>
                  </a:lnTo>
                  <a:lnTo>
                    <a:pt x="1687" y="863"/>
                  </a:lnTo>
                  <a:lnTo>
                    <a:pt x="1761" y="1146"/>
                  </a:lnTo>
                  <a:lnTo>
                    <a:pt x="1774" y="1319"/>
                  </a:lnTo>
                  <a:lnTo>
                    <a:pt x="1761" y="1528"/>
                  </a:lnTo>
                  <a:lnTo>
                    <a:pt x="1687" y="1836"/>
                  </a:lnTo>
                  <a:lnTo>
                    <a:pt x="1626" y="1934"/>
                  </a:lnTo>
                  <a:lnTo>
                    <a:pt x="1552" y="2033"/>
                  </a:lnTo>
                  <a:lnTo>
                    <a:pt x="1355" y="2119"/>
                  </a:lnTo>
                  <a:lnTo>
                    <a:pt x="1232" y="2131"/>
                  </a:lnTo>
                  <a:lnTo>
                    <a:pt x="1109" y="2119"/>
                  </a:lnTo>
                  <a:lnTo>
                    <a:pt x="912" y="2021"/>
                  </a:lnTo>
                  <a:lnTo>
                    <a:pt x="838" y="1934"/>
                  </a:lnTo>
                  <a:lnTo>
                    <a:pt x="776" y="1836"/>
                  </a:lnTo>
                  <a:lnTo>
                    <a:pt x="702" y="1553"/>
                  </a:lnTo>
                  <a:lnTo>
                    <a:pt x="690" y="1368"/>
                  </a:lnTo>
                  <a:lnTo>
                    <a:pt x="702" y="1171"/>
                  </a:lnTo>
                  <a:lnTo>
                    <a:pt x="776" y="863"/>
                  </a:lnTo>
                  <a:lnTo>
                    <a:pt x="838" y="764"/>
                  </a:lnTo>
                  <a:lnTo>
                    <a:pt x="912" y="666"/>
                  </a:lnTo>
                  <a:lnTo>
                    <a:pt x="1109" y="567"/>
                  </a:lnTo>
                  <a:lnTo>
                    <a:pt x="1232" y="555"/>
                  </a:lnTo>
                  <a:close/>
                  <a:moveTo>
                    <a:pt x="1047" y="1"/>
                  </a:moveTo>
                  <a:lnTo>
                    <a:pt x="727" y="87"/>
                  </a:lnTo>
                  <a:lnTo>
                    <a:pt x="579" y="161"/>
                  </a:lnTo>
                  <a:lnTo>
                    <a:pt x="444" y="247"/>
                  </a:lnTo>
                  <a:lnTo>
                    <a:pt x="234" y="481"/>
                  </a:lnTo>
                  <a:lnTo>
                    <a:pt x="148" y="629"/>
                  </a:lnTo>
                  <a:lnTo>
                    <a:pt x="86" y="789"/>
                  </a:lnTo>
                  <a:lnTo>
                    <a:pt x="12" y="1134"/>
                  </a:lnTo>
                  <a:lnTo>
                    <a:pt x="0" y="1319"/>
                  </a:lnTo>
                  <a:lnTo>
                    <a:pt x="0" y="1355"/>
                  </a:lnTo>
                  <a:lnTo>
                    <a:pt x="12" y="1651"/>
                  </a:lnTo>
                  <a:lnTo>
                    <a:pt x="185" y="2144"/>
                  </a:lnTo>
                  <a:lnTo>
                    <a:pt x="333" y="2328"/>
                  </a:lnTo>
                  <a:lnTo>
                    <a:pt x="517" y="2501"/>
                  </a:lnTo>
                  <a:lnTo>
                    <a:pt x="961" y="2673"/>
                  </a:lnTo>
                  <a:lnTo>
                    <a:pt x="1232" y="2686"/>
                  </a:lnTo>
                  <a:lnTo>
                    <a:pt x="1503" y="2673"/>
                  </a:lnTo>
                  <a:lnTo>
                    <a:pt x="1946" y="2501"/>
                  </a:lnTo>
                  <a:lnTo>
                    <a:pt x="2131" y="2328"/>
                  </a:lnTo>
                  <a:lnTo>
                    <a:pt x="2279" y="2144"/>
                  </a:lnTo>
                  <a:lnTo>
                    <a:pt x="2451" y="1663"/>
                  </a:lnTo>
                  <a:lnTo>
                    <a:pt x="2463" y="1368"/>
                  </a:lnTo>
                  <a:lnTo>
                    <a:pt x="2451" y="1195"/>
                  </a:lnTo>
                  <a:lnTo>
                    <a:pt x="2426" y="924"/>
                  </a:lnTo>
                  <a:lnTo>
                    <a:pt x="2242" y="493"/>
                  </a:lnTo>
                  <a:lnTo>
                    <a:pt x="2082" y="321"/>
                  </a:lnTo>
                  <a:lnTo>
                    <a:pt x="1909" y="173"/>
                  </a:lnTo>
                  <a:lnTo>
                    <a:pt x="1478" y="13"/>
                  </a:lnTo>
                  <a:lnTo>
                    <a:pt x="123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9" name="Google Shape;1729;g2552a88f8a7_23_881"/>
            <p:cNvSpPr/>
            <p:nvPr/>
          </p:nvSpPr>
          <p:spPr>
            <a:xfrm>
              <a:off x="1551022" y="1364860"/>
              <a:ext cx="93860" cy="70199"/>
            </a:xfrm>
            <a:custGeom>
              <a:avLst/>
              <a:gdLst/>
              <a:ahLst/>
              <a:cxnLst/>
              <a:rect l="l" t="t" r="r" b="b"/>
              <a:pathLst>
                <a:path w="3475" h="2599" extrusionOk="0">
                  <a:moveTo>
                    <a:pt x="1" y="0"/>
                  </a:moveTo>
                  <a:lnTo>
                    <a:pt x="666" y="2599"/>
                  </a:lnTo>
                  <a:lnTo>
                    <a:pt x="1245" y="2599"/>
                  </a:lnTo>
                  <a:lnTo>
                    <a:pt x="1738" y="961"/>
                  </a:lnTo>
                  <a:lnTo>
                    <a:pt x="2230" y="2599"/>
                  </a:lnTo>
                  <a:lnTo>
                    <a:pt x="2809" y="2599"/>
                  </a:lnTo>
                  <a:lnTo>
                    <a:pt x="3474" y="0"/>
                  </a:lnTo>
                  <a:lnTo>
                    <a:pt x="2809" y="0"/>
                  </a:lnTo>
                  <a:lnTo>
                    <a:pt x="2464" y="1650"/>
                  </a:lnTo>
                  <a:lnTo>
                    <a:pt x="1996" y="0"/>
                  </a:lnTo>
                  <a:lnTo>
                    <a:pt x="1491" y="0"/>
                  </a:lnTo>
                  <a:lnTo>
                    <a:pt x="1011" y="1650"/>
                  </a:lnTo>
                  <a:lnTo>
                    <a:pt x="67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0" name="Google Shape;1730;g2552a88f8a7_23_881"/>
            <p:cNvSpPr/>
            <p:nvPr/>
          </p:nvSpPr>
          <p:spPr>
            <a:xfrm>
              <a:off x="1655146" y="1335230"/>
              <a:ext cx="18664" cy="99829"/>
            </a:xfrm>
            <a:custGeom>
              <a:avLst/>
              <a:gdLst/>
              <a:ahLst/>
              <a:cxnLst/>
              <a:rect l="l" t="t" r="r" b="b"/>
              <a:pathLst>
                <a:path w="691" h="3696" extrusionOk="0">
                  <a:moveTo>
                    <a:pt x="1" y="1"/>
                  </a:moveTo>
                  <a:lnTo>
                    <a:pt x="1" y="3696"/>
                  </a:lnTo>
                  <a:lnTo>
                    <a:pt x="690" y="3696"/>
                  </a:lnTo>
                  <a:lnTo>
                    <a:pt x="69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1" name="Google Shape;1731;g2552a88f8a7_23_881"/>
            <p:cNvSpPr/>
            <p:nvPr/>
          </p:nvSpPr>
          <p:spPr>
            <a:xfrm>
              <a:off x="1686747" y="1363509"/>
              <a:ext cx="63906" cy="72549"/>
            </a:xfrm>
            <a:custGeom>
              <a:avLst/>
              <a:gdLst/>
              <a:ahLst/>
              <a:cxnLst/>
              <a:rect l="l" t="t" r="r" b="b"/>
              <a:pathLst>
                <a:path w="2366" h="2686" extrusionOk="0">
                  <a:moveTo>
                    <a:pt x="1208" y="555"/>
                  </a:moveTo>
                  <a:lnTo>
                    <a:pt x="1319" y="567"/>
                  </a:lnTo>
                  <a:lnTo>
                    <a:pt x="1491" y="629"/>
                  </a:lnTo>
                  <a:lnTo>
                    <a:pt x="1553" y="690"/>
                  </a:lnTo>
                  <a:lnTo>
                    <a:pt x="1614" y="752"/>
                  </a:lnTo>
                  <a:lnTo>
                    <a:pt x="1676" y="937"/>
                  </a:lnTo>
                  <a:lnTo>
                    <a:pt x="1676" y="1048"/>
                  </a:lnTo>
                  <a:lnTo>
                    <a:pt x="1676" y="1097"/>
                  </a:lnTo>
                  <a:lnTo>
                    <a:pt x="715" y="1097"/>
                  </a:lnTo>
                  <a:lnTo>
                    <a:pt x="740" y="974"/>
                  </a:lnTo>
                  <a:lnTo>
                    <a:pt x="814" y="777"/>
                  </a:lnTo>
                  <a:lnTo>
                    <a:pt x="875" y="703"/>
                  </a:lnTo>
                  <a:lnTo>
                    <a:pt x="949" y="629"/>
                  </a:lnTo>
                  <a:lnTo>
                    <a:pt x="1109" y="567"/>
                  </a:lnTo>
                  <a:lnTo>
                    <a:pt x="1208" y="555"/>
                  </a:lnTo>
                  <a:close/>
                  <a:moveTo>
                    <a:pt x="1035" y="1"/>
                  </a:moveTo>
                  <a:lnTo>
                    <a:pt x="727" y="87"/>
                  </a:lnTo>
                  <a:lnTo>
                    <a:pt x="580" y="161"/>
                  </a:lnTo>
                  <a:lnTo>
                    <a:pt x="444" y="259"/>
                  </a:lnTo>
                  <a:lnTo>
                    <a:pt x="235" y="493"/>
                  </a:lnTo>
                  <a:lnTo>
                    <a:pt x="149" y="641"/>
                  </a:lnTo>
                  <a:lnTo>
                    <a:pt x="87" y="801"/>
                  </a:lnTo>
                  <a:lnTo>
                    <a:pt x="13" y="1146"/>
                  </a:lnTo>
                  <a:lnTo>
                    <a:pt x="1" y="1343"/>
                  </a:lnTo>
                  <a:lnTo>
                    <a:pt x="1" y="1405"/>
                  </a:lnTo>
                  <a:lnTo>
                    <a:pt x="13" y="1688"/>
                  </a:lnTo>
                  <a:lnTo>
                    <a:pt x="198" y="2156"/>
                  </a:lnTo>
                  <a:lnTo>
                    <a:pt x="358" y="2341"/>
                  </a:lnTo>
                  <a:lnTo>
                    <a:pt x="555" y="2501"/>
                  </a:lnTo>
                  <a:lnTo>
                    <a:pt x="1011" y="2673"/>
                  </a:lnTo>
                  <a:lnTo>
                    <a:pt x="1294" y="2686"/>
                  </a:lnTo>
                  <a:lnTo>
                    <a:pt x="1454" y="2686"/>
                  </a:lnTo>
                  <a:lnTo>
                    <a:pt x="1750" y="2624"/>
                  </a:lnTo>
                  <a:lnTo>
                    <a:pt x="1885" y="2575"/>
                  </a:lnTo>
                  <a:lnTo>
                    <a:pt x="2008" y="2501"/>
                  </a:lnTo>
                  <a:lnTo>
                    <a:pt x="2218" y="2328"/>
                  </a:lnTo>
                  <a:lnTo>
                    <a:pt x="2304" y="2218"/>
                  </a:lnTo>
                  <a:lnTo>
                    <a:pt x="1959" y="1836"/>
                  </a:lnTo>
                  <a:lnTo>
                    <a:pt x="1848" y="1971"/>
                  </a:lnTo>
                  <a:lnTo>
                    <a:pt x="1528" y="2119"/>
                  </a:lnTo>
                  <a:lnTo>
                    <a:pt x="1343" y="2131"/>
                  </a:lnTo>
                  <a:lnTo>
                    <a:pt x="1208" y="2131"/>
                  </a:lnTo>
                  <a:lnTo>
                    <a:pt x="998" y="2045"/>
                  </a:lnTo>
                  <a:lnTo>
                    <a:pt x="912" y="1984"/>
                  </a:lnTo>
                  <a:lnTo>
                    <a:pt x="826" y="1897"/>
                  </a:lnTo>
                  <a:lnTo>
                    <a:pt x="727" y="1688"/>
                  </a:lnTo>
                  <a:lnTo>
                    <a:pt x="703" y="1565"/>
                  </a:lnTo>
                  <a:lnTo>
                    <a:pt x="2365" y="1565"/>
                  </a:lnTo>
                  <a:lnTo>
                    <a:pt x="2365" y="1282"/>
                  </a:lnTo>
                  <a:lnTo>
                    <a:pt x="2353" y="986"/>
                  </a:lnTo>
                  <a:lnTo>
                    <a:pt x="2193" y="518"/>
                  </a:lnTo>
                  <a:lnTo>
                    <a:pt x="2058" y="333"/>
                  </a:lnTo>
                  <a:lnTo>
                    <a:pt x="1897" y="185"/>
                  </a:lnTo>
                  <a:lnTo>
                    <a:pt x="1466" y="13"/>
                  </a:lnTo>
                  <a:lnTo>
                    <a:pt x="122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2" name="Google Shape;1732;g2552a88f8a7_23_881"/>
            <p:cNvSpPr/>
            <p:nvPr/>
          </p:nvSpPr>
          <p:spPr>
            <a:xfrm>
              <a:off x="1758270" y="1335230"/>
              <a:ext cx="63230" cy="100828"/>
            </a:xfrm>
            <a:custGeom>
              <a:avLst/>
              <a:gdLst/>
              <a:ahLst/>
              <a:cxnLst/>
              <a:rect l="l" t="t" r="r" b="b"/>
              <a:pathLst>
                <a:path w="2341" h="3733" extrusionOk="0">
                  <a:moveTo>
                    <a:pt x="1343" y="1614"/>
                  </a:moveTo>
                  <a:lnTo>
                    <a:pt x="1565" y="1750"/>
                  </a:lnTo>
                  <a:lnTo>
                    <a:pt x="1639" y="1885"/>
                  </a:lnTo>
                  <a:lnTo>
                    <a:pt x="1639" y="2907"/>
                  </a:lnTo>
                  <a:lnTo>
                    <a:pt x="1565" y="3031"/>
                  </a:lnTo>
                  <a:lnTo>
                    <a:pt x="1343" y="3166"/>
                  </a:lnTo>
                  <a:lnTo>
                    <a:pt x="1183" y="3178"/>
                  </a:lnTo>
                  <a:lnTo>
                    <a:pt x="1072" y="3166"/>
                  </a:lnTo>
                  <a:lnTo>
                    <a:pt x="887" y="3068"/>
                  </a:lnTo>
                  <a:lnTo>
                    <a:pt x="814" y="2981"/>
                  </a:lnTo>
                  <a:lnTo>
                    <a:pt x="764" y="2883"/>
                  </a:lnTo>
                  <a:lnTo>
                    <a:pt x="703" y="2600"/>
                  </a:lnTo>
                  <a:lnTo>
                    <a:pt x="690" y="2427"/>
                  </a:lnTo>
                  <a:lnTo>
                    <a:pt x="703" y="2230"/>
                  </a:lnTo>
                  <a:lnTo>
                    <a:pt x="764" y="1922"/>
                  </a:lnTo>
                  <a:lnTo>
                    <a:pt x="887" y="1713"/>
                  </a:lnTo>
                  <a:lnTo>
                    <a:pt x="1072" y="1614"/>
                  </a:lnTo>
                  <a:close/>
                  <a:moveTo>
                    <a:pt x="1639" y="1"/>
                  </a:moveTo>
                  <a:lnTo>
                    <a:pt x="1639" y="1331"/>
                  </a:lnTo>
                  <a:lnTo>
                    <a:pt x="1516" y="1196"/>
                  </a:lnTo>
                  <a:lnTo>
                    <a:pt x="1195" y="1060"/>
                  </a:lnTo>
                  <a:lnTo>
                    <a:pt x="1011" y="1048"/>
                  </a:lnTo>
                  <a:lnTo>
                    <a:pt x="789" y="1060"/>
                  </a:lnTo>
                  <a:lnTo>
                    <a:pt x="419" y="1245"/>
                  </a:lnTo>
                  <a:lnTo>
                    <a:pt x="272" y="1405"/>
                  </a:lnTo>
                  <a:lnTo>
                    <a:pt x="148" y="1590"/>
                  </a:lnTo>
                  <a:lnTo>
                    <a:pt x="13" y="2082"/>
                  </a:lnTo>
                  <a:lnTo>
                    <a:pt x="1" y="2378"/>
                  </a:lnTo>
                  <a:lnTo>
                    <a:pt x="13" y="2686"/>
                  </a:lnTo>
                  <a:lnTo>
                    <a:pt x="148" y="3191"/>
                  </a:lnTo>
                  <a:lnTo>
                    <a:pt x="272" y="3375"/>
                  </a:lnTo>
                  <a:lnTo>
                    <a:pt x="419" y="3548"/>
                  </a:lnTo>
                  <a:lnTo>
                    <a:pt x="789" y="3720"/>
                  </a:lnTo>
                  <a:lnTo>
                    <a:pt x="1011" y="3733"/>
                  </a:lnTo>
                  <a:lnTo>
                    <a:pt x="1208" y="3720"/>
                  </a:lnTo>
                  <a:lnTo>
                    <a:pt x="1540" y="3560"/>
                  </a:lnTo>
                  <a:lnTo>
                    <a:pt x="1676" y="3412"/>
                  </a:lnTo>
                  <a:lnTo>
                    <a:pt x="1713" y="3696"/>
                  </a:lnTo>
                  <a:lnTo>
                    <a:pt x="2341" y="3696"/>
                  </a:lnTo>
                  <a:lnTo>
                    <a:pt x="234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3" name="Google Shape;1733;g2552a88f8a7_23_881"/>
            <p:cNvSpPr/>
            <p:nvPr/>
          </p:nvSpPr>
          <p:spPr>
            <a:xfrm>
              <a:off x="1833115" y="1363509"/>
              <a:ext cx="64230" cy="99154"/>
            </a:xfrm>
            <a:custGeom>
              <a:avLst/>
              <a:gdLst/>
              <a:ahLst/>
              <a:cxnLst/>
              <a:rect l="l" t="t" r="r" b="b"/>
              <a:pathLst>
                <a:path w="2378" h="3671" extrusionOk="0">
                  <a:moveTo>
                    <a:pt x="1380" y="567"/>
                  </a:moveTo>
                  <a:lnTo>
                    <a:pt x="1602" y="690"/>
                  </a:lnTo>
                  <a:lnTo>
                    <a:pt x="1688" y="801"/>
                  </a:lnTo>
                  <a:lnTo>
                    <a:pt x="1688" y="1897"/>
                  </a:lnTo>
                  <a:lnTo>
                    <a:pt x="1602" y="1996"/>
                  </a:lnTo>
                  <a:lnTo>
                    <a:pt x="1380" y="2119"/>
                  </a:lnTo>
                  <a:lnTo>
                    <a:pt x="1232" y="2131"/>
                  </a:lnTo>
                  <a:lnTo>
                    <a:pt x="1109" y="2119"/>
                  </a:lnTo>
                  <a:lnTo>
                    <a:pt x="912" y="2021"/>
                  </a:lnTo>
                  <a:lnTo>
                    <a:pt x="838" y="1934"/>
                  </a:lnTo>
                  <a:lnTo>
                    <a:pt x="777" y="1823"/>
                  </a:lnTo>
                  <a:lnTo>
                    <a:pt x="703" y="1540"/>
                  </a:lnTo>
                  <a:lnTo>
                    <a:pt x="703" y="1380"/>
                  </a:lnTo>
                  <a:lnTo>
                    <a:pt x="703" y="1183"/>
                  </a:lnTo>
                  <a:lnTo>
                    <a:pt x="777" y="875"/>
                  </a:lnTo>
                  <a:lnTo>
                    <a:pt x="838" y="764"/>
                  </a:lnTo>
                  <a:lnTo>
                    <a:pt x="912" y="678"/>
                  </a:lnTo>
                  <a:lnTo>
                    <a:pt x="1109" y="567"/>
                  </a:lnTo>
                  <a:close/>
                  <a:moveTo>
                    <a:pt x="1060" y="1"/>
                  </a:moveTo>
                  <a:lnTo>
                    <a:pt x="826" y="13"/>
                  </a:lnTo>
                  <a:lnTo>
                    <a:pt x="444" y="198"/>
                  </a:lnTo>
                  <a:lnTo>
                    <a:pt x="284" y="358"/>
                  </a:lnTo>
                  <a:lnTo>
                    <a:pt x="161" y="555"/>
                  </a:lnTo>
                  <a:lnTo>
                    <a:pt x="13" y="1035"/>
                  </a:lnTo>
                  <a:lnTo>
                    <a:pt x="1" y="1331"/>
                  </a:lnTo>
                  <a:lnTo>
                    <a:pt x="1" y="1355"/>
                  </a:lnTo>
                  <a:lnTo>
                    <a:pt x="13" y="1651"/>
                  </a:lnTo>
                  <a:lnTo>
                    <a:pt x="161" y="2131"/>
                  </a:lnTo>
                  <a:lnTo>
                    <a:pt x="296" y="2328"/>
                  </a:lnTo>
                  <a:lnTo>
                    <a:pt x="444" y="2489"/>
                  </a:lnTo>
                  <a:lnTo>
                    <a:pt x="826" y="2673"/>
                  </a:lnTo>
                  <a:lnTo>
                    <a:pt x="1048" y="2686"/>
                  </a:lnTo>
                  <a:lnTo>
                    <a:pt x="1245" y="2686"/>
                  </a:lnTo>
                  <a:lnTo>
                    <a:pt x="1553" y="2550"/>
                  </a:lnTo>
                  <a:lnTo>
                    <a:pt x="1688" y="2415"/>
                  </a:lnTo>
                  <a:lnTo>
                    <a:pt x="1688" y="2562"/>
                  </a:lnTo>
                  <a:lnTo>
                    <a:pt x="1676" y="2686"/>
                  </a:lnTo>
                  <a:lnTo>
                    <a:pt x="1602" y="2895"/>
                  </a:lnTo>
                  <a:lnTo>
                    <a:pt x="1528" y="2981"/>
                  </a:lnTo>
                  <a:lnTo>
                    <a:pt x="1442" y="3043"/>
                  </a:lnTo>
                  <a:lnTo>
                    <a:pt x="1232" y="3117"/>
                  </a:lnTo>
                  <a:lnTo>
                    <a:pt x="1097" y="3129"/>
                  </a:lnTo>
                  <a:lnTo>
                    <a:pt x="924" y="3117"/>
                  </a:lnTo>
                  <a:lnTo>
                    <a:pt x="604" y="2969"/>
                  </a:lnTo>
                  <a:lnTo>
                    <a:pt x="469" y="2833"/>
                  </a:lnTo>
                  <a:lnTo>
                    <a:pt x="161" y="3252"/>
                  </a:lnTo>
                  <a:lnTo>
                    <a:pt x="235" y="3351"/>
                  </a:lnTo>
                  <a:lnTo>
                    <a:pt x="444" y="3486"/>
                  </a:lnTo>
                  <a:lnTo>
                    <a:pt x="580" y="3548"/>
                  </a:lnTo>
                  <a:lnTo>
                    <a:pt x="715" y="3609"/>
                  </a:lnTo>
                  <a:lnTo>
                    <a:pt x="986" y="3659"/>
                  </a:lnTo>
                  <a:lnTo>
                    <a:pt x="1134" y="3671"/>
                  </a:lnTo>
                  <a:lnTo>
                    <a:pt x="1319" y="3659"/>
                  </a:lnTo>
                  <a:lnTo>
                    <a:pt x="1639" y="3597"/>
                  </a:lnTo>
                  <a:lnTo>
                    <a:pt x="1787" y="3535"/>
                  </a:lnTo>
                  <a:lnTo>
                    <a:pt x="1922" y="3461"/>
                  </a:lnTo>
                  <a:lnTo>
                    <a:pt x="2144" y="3277"/>
                  </a:lnTo>
                  <a:lnTo>
                    <a:pt x="2218" y="3154"/>
                  </a:lnTo>
                  <a:lnTo>
                    <a:pt x="2291" y="3018"/>
                  </a:lnTo>
                  <a:lnTo>
                    <a:pt x="2378" y="2723"/>
                  </a:lnTo>
                  <a:lnTo>
                    <a:pt x="2378" y="2562"/>
                  </a:lnTo>
                  <a:lnTo>
                    <a:pt x="2378" y="50"/>
                  </a:lnTo>
                  <a:lnTo>
                    <a:pt x="1750" y="50"/>
                  </a:lnTo>
                  <a:lnTo>
                    <a:pt x="1725" y="296"/>
                  </a:lnTo>
                  <a:lnTo>
                    <a:pt x="1589" y="161"/>
                  </a:lnTo>
                  <a:lnTo>
                    <a:pt x="1257" y="13"/>
                  </a:lnTo>
                  <a:lnTo>
                    <a:pt x="106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4" name="Google Shape;1734;g2552a88f8a7_23_881"/>
            <p:cNvSpPr/>
            <p:nvPr/>
          </p:nvSpPr>
          <p:spPr>
            <a:xfrm>
              <a:off x="1909310" y="1363509"/>
              <a:ext cx="63555" cy="72549"/>
            </a:xfrm>
            <a:custGeom>
              <a:avLst/>
              <a:gdLst/>
              <a:ahLst/>
              <a:cxnLst/>
              <a:rect l="l" t="t" r="r" b="b"/>
              <a:pathLst>
                <a:path w="2353" h="2686" extrusionOk="0">
                  <a:moveTo>
                    <a:pt x="1207" y="555"/>
                  </a:moveTo>
                  <a:lnTo>
                    <a:pt x="1318" y="567"/>
                  </a:lnTo>
                  <a:lnTo>
                    <a:pt x="1490" y="629"/>
                  </a:lnTo>
                  <a:lnTo>
                    <a:pt x="1552" y="690"/>
                  </a:lnTo>
                  <a:lnTo>
                    <a:pt x="1601" y="752"/>
                  </a:lnTo>
                  <a:lnTo>
                    <a:pt x="1663" y="937"/>
                  </a:lnTo>
                  <a:lnTo>
                    <a:pt x="1675" y="1048"/>
                  </a:lnTo>
                  <a:lnTo>
                    <a:pt x="1675" y="1097"/>
                  </a:lnTo>
                  <a:lnTo>
                    <a:pt x="702" y="1097"/>
                  </a:lnTo>
                  <a:lnTo>
                    <a:pt x="727" y="974"/>
                  </a:lnTo>
                  <a:lnTo>
                    <a:pt x="813" y="777"/>
                  </a:lnTo>
                  <a:lnTo>
                    <a:pt x="874" y="703"/>
                  </a:lnTo>
                  <a:lnTo>
                    <a:pt x="936" y="629"/>
                  </a:lnTo>
                  <a:lnTo>
                    <a:pt x="1108" y="567"/>
                  </a:lnTo>
                  <a:lnTo>
                    <a:pt x="1207" y="555"/>
                  </a:lnTo>
                  <a:close/>
                  <a:moveTo>
                    <a:pt x="1035" y="1"/>
                  </a:moveTo>
                  <a:lnTo>
                    <a:pt x="714" y="87"/>
                  </a:lnTo>
                  <a:lnTo>
                    <a:pt x="579" y="161"/>
                  </a:lnTo>
                  <a:lnTo>
                    <a:pt x="443" y="259"/>
                  </a:lnTo>
                  <a:lnTo>
                    <a:pt x="234" y="493"/>
                  </a:lnTo>
                  <a:lnTo>
                    <a:pt x="148" y="641"/>
                  </a:lnTo>
                  <a:lnTo>
                    <a:pt x="74" y="801"/>
                  </a:lnTo>
                  <a:lnTo>
                    <a:pt x="0" y="1146"/>
                  </a:lnTo>
                  <a:lnTo>
                    <a:pt x="0" y="1343"/>
                  </a:lnTo>
                  <a:lnTo>
                    <a:pt x="0" y="1405"/>
                  </a:lnTo>
                  <a:lnTo>
                    <a:pt x="12" y="1688"/>
                  </a:lnTo>
                  <a:lnTo>
                    <a:pt x="197" y="2156"/>
                  </a:lnTo>
                  <a:lnTo>
                    <a:pt x="357" y="2341"/>
                  </a:lnTo>
                  <a:lnTo>
                    <a:pt x="542" y="2501"/>
                  </a:lnTo>
                  <a:lnTo>
                    <a:pt x="1010" y="2673"/>
                  </a:lnTo>
                  <a:lnTo>
                    <a:pt x="1281" y="2686"/>
                  </a:lnTo>
                  <a:lnTo>
                    <a:pt x="1441" y="2686"/>
                  </a:lnTo>
                  <a:lnTo>
                    <a:pt x="1737" y="2624"/>
                  </a:lnTo>
                  <a:lnTo>
                    <a:pt x="1872" y="2575"/>
                  </a:lnTo>
                  <a:lnTo>
                    <a:pt x="2008" y="2501"/>
                  </a:lnTo>
                  <a:lnTo>
                    <a:pt x="2217" y="2328"/>
                  </a:lnTo>
                  <a:lnTo>
                    <a:pt x="2303" y="2218"/>
                  </a:lnTo>
                  <a:lnTo>
                    <a:pt x="1958" y="1836"/>
                  </a:lnTo>
                  <a:lnTo>
                    <a:pt x="1835" y="1971"/>
                  </a:lnTo>
                  <a:lnTo>
                    <a:pt x="1527" y="2119"/>
                  </a:lnTo>
                  <a:lnTo>
                    <a:pt x="1330" y="2131"/>
                  </a:lnTo>
                  <a:lnTo>
                    <a:pt x="1207" y="2131"/>
                  </a:lnTo>
                  <a:lnTo>
                    <a:pt x="985" y="2045"/>
                  </a:lnTo>
                  <a:lnTo>
                    <a:pt x="899" y="1984"/>
                  </a:lnTo>
                  <a:lnTo>
                    <a:pt x="825" y="1897"/>
                  </a:lnTo>
                  <a:lnTo>
                    <a:pt x="727" y="1688"/>
                  </a:lnTo>
                  <a:lnTo>
                    <a:pt x="702" y="1565"/>
                  </a:lnTo>
                  <a:lnTo>
                    <a:pt x="2352" y="1565"/>
                  </a:lnTo>
                  <a:lnTo>
                    <a:pt x="2352" y="1282"/>
                  </a:lnTo>
                  <a:lnTo>
                    <a:pt x="2340" y="986"/>
                  </a:lnTo>
                  <a:lnTo>
                    <a:pt x="2192" y="518"/>
                  </a:lnTo>
                  <a:lnTo>
                    <a:pt x="2044" y="333"/>
                  </a:lnTo>
                  <a:lnTo>
                    <a:pt x="1884" y="185"/>
                  </a:lnTo>
                  <a:lnTo>
                    <a:pt x="1466" y="13"/>
                  </a:lnTo>
                  <a:lnTo>
                    <a:pt x="1207"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5" name="Google Shape;1735;g2552a88f8a7_23_881"/>
            <p:cNvSpPr/>
            <p:nvPr/>
          </p:nvSpPr>
          <p:spPr>
            <a:xfrm>
              <a:off x="2017728" y="1340551"/>
              <a:ext cx="99505" cy="94508"/>
            </a:xfrm>
            <a:custGeom>
              <a:avLst/>
              <a:gdLst/>
              <a:ahLst/>
              <a:cxnLst/>
              <a:rect l="l" t="t" r="r" b="b"/>
              <a:pathLst>
                <a:path w="3684" h="3499" extrusionOk="0">
                  <a:moveTo>
                    <a:pt x="1" y="1"/>
                  </a:moveTo>
                  <a:lnTo>
                    <a:pt x="1" y="3499"/>
                  </a:lnTo>
                  <a:lnTo>
                    <a:pt x="728" y="3499"/>
                  </a:lnTo>
                  <a:lnTo>
                    <a:pt x="728" y="2538"/>
                  </a:lnTo>
                  <a:lnTo>
                    <a:pt x="654" y="888"/>
                  </a:lnTo>
                  <a:lnTo>
                    <a:pt x="1590" y="3499"/>
                  </a:lnTo>
                  <a:lnTo>
                    <a:pt x="2082" y="3499"/>
                  </a:lnTo>
                  <a:lnTo>
                    <a:pt x="3031" y="888"/>
                  </a:lnTo>
                  <a:lnTo>
                    <a:pt x="2957" y="2538"/>
                  </a:lnTo>
                  <a:lnTo>
                    <a:pt x="2957" y="3499"/>
                  </a:lnTo>
                  <a:lnTo>
                    <a:pt x="3683" y="3499"/>
                  </a:lnTo>
                  <a:lnTo>
                    <a:pt x="3683" y="1"/>
                  </a:lnTo>
                  <a:lnTo>
                    <a:pt x="2735" y="1"/>
                  </a:lnTo>
                  <a:lnTo>
                    <a:pt x="1848" y="2538"/>
                  </a:lnTo>
                  <a:lnTo>
                    <a:pt x="94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6" name="Google Shape;1736;g2552a88f8a7_23_881"/>
            <p:cNvSpPr/>
            <p:nvPr/>
          </p:nvSpPr>
          <p:spPr>
            <a:xfrm>
              <a:off x="2130171" y="1363509"/>
              <a:ext cx="66229" cy="72549"/>
            </a:xfrm>
            <a:custGeom>
              <a:avLst/>
              <a:gdLst/>
              <a:ahLst/>
              <a:cxnLst/>
              <a:rect l="l" t="t" r="r" b="b"/>
              <a:pathLst>
                <a:path w="2452" h="2686" extrusionOk="0">
                  <a:moveTo>
                    <a:pt x="1220" y="555"/>
                  </a:moveTo>
                  <a:lnTo>
                    <a:pt x="1343" y="567"/>
                  </a:lnTo>
                  <a:lnTo>
                    <a:pt x="1540" y="666"/>
                  </a:lnTo>
                  <a:lnTo>
                    <a:pt x="1614" y="764"/>
                  </a:lnTo>
                  <a:lnTo>
                    <a:pt x="1688" y="863"/>
                  </a:lnTo>
                  <a:lnTo>
                    <a:pt x="1762" y="1146"/>
                  </a:lnTo>
                  <a:lnTo>
                    <a:pt x="1762" y="1319"/>
                  </a:lnTo>
                  <a:lnTo>
                    <a:pt x="1762" y="1528"/>
                  </a:lnTo>
                  <a:lnTo>
                    <a:pt x="1688" y="1836"/>
                  </a:lnTo>
                  <a:lnTo>
                    <a:pt x="1614" y="1934"/>
                  </a:lnTo>
                  <a:lnTo>
                    <a:pt x="1540" y="2033"/>
                  </a:lnTo>
                  <a:lnTo>
                    <a:pt x="1343" y="2119"/>
                  </a:lnTo>
                  <a:lnTo>
                    <a:pt x="1232" y="2131"/>
                  </a:lnTo>
                  <a:lnTo>
                    <a:pt x="1097" y="2119"/>
                  </a:lnTo>
                  <a:lnTo>
                    <a:pt x="900" y="2021"/>
                  </a:lnTo>
                  <a:lnTo>
                    <a:pt x="826" y="1934"/>
                  </a:lnTo>
                  <a:lnTo>
                    <a:pt x="764" y="1836"/>
                  </a:lnTo>
                  <a:lnTo>
                    <a:pt x="690" y="1553"/>
                  </a:lnTo>
                  <a:lnTo>
                    <a:pt x="690" y="1368"/>
                  </a:lnTo>
                  <a:lnTo>
                    <a:pt x="690" y="1171"/>
                  </a:lnTo>
                  <a:lnTo>
                    <a:pt x="764" y="863"/>
                  </a:lnTo>
                  <a:lnTo>
                    <a:pt x="826" y="764"/>
                  </a:lnTo>
                  <a:lnTo>
                    <a:pt x="900" y="666"/>
                  </a:lnTo>
                  <a:lnTo>
                    <a:pt x="1097" y="567"/>
                  </a:lnTo>
                  <a:lnTo>
                    <a:pt x="1220" y="555"/>
                  </a:lnTo>
                  <a:close/>
                  <a:moveTo>
                    <a:pt x="1035" y="1"/>
                  </a:moveTo>
                  <a:lnTo>
                    <a:pt x="715" y="87"/>
                  </a:lnTo>
                  <a:lnTo>
                    <a:pt x="567" y="161"/>
                  </a:lnTo>
                  <a:lnTo>
                    <a:pt x="432" y="247"/>
                  </a:lnTo>
                  <a:lnTo>
                    <a:pt x="222" y="481"/>
                  </a:lnTo>
                  <a:lnTo>
                    <a:pt x="148" y="629"/>
                  </a:lnTo>
                  <a:lnTo>
                    <a:pt x="75" y="789"/>
                  </a:lnTo>
                  <a:lnTo>
                    <a:pt x="1" y="1134"/>
                  </a:lnTo>
                  <a:lnTo>
                    <a:pt x="1" y="1319"/>
                  </a:lnTo>
                  <a:lnTo>
                    <a:pt x="1" y="1355"/>
                  </a:lnTo>
                  <a:lnTo>
                    <a:pt x="13" y="1651"/>
                  </a:lnTo>
                  <a:lnTo>
                    <a:pt x="173" y="2144"/>
                  </a:lnTo>
                  <a:lnTo>
                    <a:pt x="333" y="2328"/>
                  </a:lnTo>
                  <a:lnTo>
                    <a:pt x="506" y="2501"/>
                  </a:lnTo>
                  <a:lnTo>
                    <a:pt x="949" y="2673"/>
                  </a:lnTo>
                  <a:lnTo>
                    <a:pt x="1232" y="2686"/>
                  </a:lnTo>
                  <a:lnTo>
                    <a:pt x="1503" y="2673"/>
                  </a:lnTo>
                  <a:lnTo>
                    <a:pt x="1947" y="2501"/>
                  </a:lnTo>
                  <a:lnTo>
                    <a:pt x="2119" y="2328"/>
                  </a:lnTo>
                  <a:lnTo>
                    <a:pt x="2279" y="2144"/>
                  </a:lnTo>
                  <a:lnTo>
                    <a:pt x="2439" y="1663"/>
                  </a:lnTo>
                  <a:lnTo>
                    <a:pt x="2452" y="1368"/>
                  </a:lnTo>
                  <a:lnTo>
                    <a:pt x="2452" y="1195"/>
                  </a:lnTo>
                  <a:lnTo>
                    <a:pt x="2415" y="924"/>
                  </a:lnTo>
                  <a:lnTo>
                    <a:pt x="2230" y="493"/>
                  </a:lnTo>
                  <a:lnTo>
                    <a:pt x="2082" y="321"/>
                  </a:lnTo>
                  <a:lnTo>
                    <a:pt x="1910" y="173"/>
                  </a:lnTo>
                  <a:lnTo>
                    <a:pt x="1479" y="13"/>
                  </a:lnTo>
                  <a:lnTo>
                    <a:pt x="122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7" name="Google Shape;1737;g2552a88f8a7_23_881"/>
            <p:cNvSpPr/>
            <p:nvPr/>
          </p:nvSpPr>
          <p:spPr>
            <a:xfrm>
              <a:off x="2205015" y="1335230"/>
              <a:ext cx="63230" cy="100828"/>
            </a:xfrm>
            <a:custGeom>
              <a:avLst/>
              <a:gdLst/>
              <a:ahLst/>
              <a:cxnLst/>
              <a:rect l="l" t="t" r="r" b="b"/>
              <a:pathLst>
                <a:path w="2341" h="3733" extrusionOk="0">
                  <a:moveTo>
                    <a:pt x="1355" y="1614"/>
                  </a:moveTo>
                  <a:lnTo>
                    <a:pt x="1577" y="1750"/>
                  </a:lnTo>
                  <a:lnTo>
                    <a:pt x="1651" y="1885"/>
                  </a:lnTo>
                  <a:lnTo>
                    <a:pt x="1651" y="2907"/>
                  </a:lnTo>
                  <a:lnTo>
                    <a:pt x="1577" y="3031"/>
                  </a:lnTo>
                  <a:lnTo>
                    <a:pt x="1343" y="3166"/>
                  </a:lnTo>
                  <a:lnTo>
                    <a:pt x="1195" y="3178"/>
                  </a:lnTo>
                  <a:lnTo>
                    <a:pt x="1072" y="3166"/>
                  </a:lnTo>
                  <a:lnTo>
                    <a:pt x="887" y="3068"/>
                  </a:lnTo>
                  <a:lnTo>
                    <a:pt x="826" y="2981"/>
                  </a:lnTo>
                  <a:lnTo>
                    <a:pt x="764" y="2883"/>
                  </a:lnTo>
                  <a:lnTo>
                    <a:pt x="703" y="2600"/>
                  </a:lnTo>
                  <a:lnTo>
                    <a:pt x="703" y="2427"/>
                  </a:lnTo>
                  <a:lnTo>
                    <a:pt x="703" y="2230"/>
                  </a:lnTo>
                  <a:lnTo>
                    <a:pt x="764" y="1922"/>
                  </a:lnTo>
                  <a:lnTo>
                    <a:pt x="887" y="1713"/>
                  </a:lnTo>
                  <a:lnTo>
                    <a:pt x="1085" y="1614"/>
                  </a:lnTo>
                  <a:close/>
                  <a:moveTo>
                    <a:pt x="1651" y="1"/>
                  </a:moveTo>
                  <a:lnTo>
                    <a:pt x="1651" y="1331"/>
                  </a:lnTo>
                  <a:lnTo>
                    <a:pt x="1516" y="1196"/>
                  </a:lnTo>
                  <a:lnTo>
                    <a:pt x="1208" y="1060"/>
                  </a:lnTo>
                  <a:lnTo>
                    <a:pt x="1023" y="1048"/>
                  </a:lnTo>
                  <a:lnTo>
                    <a:pt x="789" y="1060"/>
                  </a:lnTo>
                  <a:lnTo>
                    <a:pt x="419" y="1245"/>
                  </a:lnTo>
                  <a:lnTo>
                    <a:pt x="272" y="1405"/>
                  </a:lnTo>
                  <a:lnTo>
                    <a:pt x="149" y="1590"/>
                  </a:lnTo>
                  <a:lnTo>
                    <a:pt x="13" y="2082"/>
                  </a:lnTo>
                  <a:lnTo>
                    <a:pt x="1" y="2378"/>
                  </a:lnTo>
                  <a:lnTo>
                    <a:pt x="13" y="2686"/>
                  </a:lnTo>
                  <a:lnTo>
                    <a:pt x="149" y="3191"/>
                  </a:lnTo>
                  <a:lnTo>
                    <a:pt x="284" y="3375"/>
                  </a:lnTo>
                  <a:lnTo>
                    <a:pt x="432" y="3548"/>
                  </a:lnTo>
                  <a:lnTo>
                    <a:pt x="801" y="3720"/>
                  </a:lnTo>
                  <a:lnTo>
                    <a:pt x="1023" y="3733"/>
                  </a:lnTo>
                  <a:lnTo>
                    <a:pt x="1220" y="3720"/>
                  </a:lnTo>
                  <a:lnTo>
                    <a:pt x="1553" y="3560"/>
                  </a:lnTo>
                  <a:lnTo>
                    <a:pt x="1688" y="3412"/>
                  </a:lnTo>
                  <a:lnTo>
                    <a:pt x="1713" y="3696"/>
                  </a:lnTo>
                  <a:lnTo>
                    <a:pt x="2341" y="3696"/>
                  </a:lnTo>
                  <a:lnTo>
                    <a:pt x="234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8" name="Google Shape;1738;g2552a88f8a7_23_881"/>
            <p:cNvSpPr/>
            <p:nvPr/>
          </p:nvSpPr>
          <p:spPr>
            <a:xfrm>
              <a:off x="2280211" y="1363509"/>
              <a:ext cx="63879" cy="72549"/>
            </a:xfrm>
            <a:custGeom>
              <a:avLst/>
              <a:gdLst/>
              <a:ahLst/>
              <a:cxnLst/>
              <a:rect l="l" t="t" r="r" b="b"/>
              <a:pathLst>
                <a:path w="2365" h="2686" extrusionOk="0">
                  <a:moveTo>
                    <a:pt x="1219" y="555"/>
                  </a:moveTo>
                  <a:lnTo>
                    <a:pt x="1318" y="567"/>
                  </a:lnTo>
                  <a:lnTo>
                    <a:pt x="1490" y="629"/>
                  </a:lnTo>
                  <a:lnTo>
                    <a:pt x="1552" y="690"/>
                  </a:lnTo>
                  <a:lnTo>
                    <a:pt x="1613" y="752"/>
                  </a:lnTo>
                  <a:lnTo>
                    <a:pt x="1675" y="937"/>
                  </a:lnTo>
                  <a:lnTo>
                    <a:pt x="1675" y="1048"/>
                  </a:lnTo>
                  <a:lnTo>
                    <a:pt x="1675" y="1097"/>
                  </a:lnTo>
                  <a:lnTo>
                    <a:pt x="714" y="1097"/>
                  </a:lnTo>
                  <a:lnTo>
                    <a:pt x="739" y="974"/>
                  </a:lnTo>
                  <a:lnTo>
                    <a:pt x="813" y="777"/>
                  </a:lnTo>
                  <a:lnTo>
                    <a:pt x="875" y="703"/>
                  </a:lnTo>
                  <a:lnTo>
                    <a:pt x="948" y="629"/>
                  </a:lnTo>
                  <a:lnTo>
                    <a:pt x="1109" y="567"/>
                  </a:lnTo>
                  <a:lnTo>
                    <a:pt x="1219" y="555"/>
                  </a:lnTo>
                  <a:close/>
                  <a:moveTo>
                    <a:pt x="1047" y="1"/>
                  </a:moveTo>
                  <a:lnTo>
                    <a:pt x="727" y="87"/>
                  </a:lnTo>
                  <a:lnTo>
                    <a:pt x="579" y="161"/>
                  </a:lnTo>
                  <a:lnTo>
                    <a:pt x="456" y="259"/>
                  </a:lnTo>
                  <a:lnTo>
                    <a:pt x="234" y="493"/>
                  </a:lnTo>
                  <a:lnTo>
                    <a:pt x="160" y="641"/>
                  </a:lnTo>
                  <a:lnTo>
                    <a:pt x="86" y="801"/>
                  </a:lnTo>
                  <a:lnTo>
                    <a:pt x="12" y="1146"/>
                  </a:lnTo>
                  <a:lnTo>
                    <a:pt x="0" y="1343"/>
                  </a:lnTo>
                  <a:lnTo>
                    <a:pt x="0" y="1405"/>
                  </a:lnTo>
                  <a:lnTo>
                    <a:pt x="25" y="1688"/>
                  </a:lnTo>
                  <a:lnTo>
                    <a:pt x="197" y="2156"/>
                  </a:lnTo>
                  <a:lnTo>
                    <a:pt x="357" y="2341"/>
                  </a:lnTo>
                  <a:lnTo>
                    <a:pt x="554" y="2501"/>
                  </a:lnTo>
                  <a:lnTo>
                    <a:pt x="1022" y="2673"/>
                  </a:lnTo>
                  <a:lnTo>
                    <a:pt x="1293" y="2686"/>
                  </a:lnTo>
                  <a:lnTo>
                    <a:pt x="1453" y="2686"/>
                  </a:lnTo>
                  <a:lnTo>
                    <a:pt x="1749" y="2624"/>
                  </a:lnTo>
                  <a:lnTo>
                    <a:pt x="1884" y="2575"/>
                  </a:lnTo>
                  <a:lnTo>
                    <a:pt x="2008" y="2501"/>
                  </a:lnTo>
                  <a:lnTo>
                    <a:pt x="2229" y="2328"/>
                  </a:lnTo>
                  <a:lnTo>
                    <a:pt x="2303" y="2218"/>
                  </a:lnTo>
                  <a:lnTo>
                    <a:pt x="1971" y="1836"/>
                  </a:lnTo>
                  <a:lnTo>
                    <a:pt x="1847" y="1971"/>
                  </a:lnTo>
                  <a:lnTo>
                    <a:pt x="1527" y="2119"/>
                  </a:lnTo>
                  <a:lnTo>
                    <a:pt x="1343" y="2131"/>
                  </a:lnTo>
                  <a:lnTo>
                    <a:pt x="1219" y="2131"/>
                  </a:lnTo>
                  <a:lnTo>
                    <a:pt x="998" y="2045"/>
                  </a:lnTo>
                  <a:lnTo>
                    <a:pt x="911" y="1984"/>
                  </a:lnTo>
                  <a:lnTo>
                    <a:pt x="825" y="1897"/>
                  </a:lnTo>
                  <a:lnTo>
                    <a:pt x="727" y="1688"/>
                  </a:lnTo>
                  <a:lnTo>
                    <a:pt x="702" y="1565"/>
                  </a:lnTo>
                  <a:lnTo>
                    <a:pt x="2365" y="1565"/>
                  </a:lnTo>
                  <a:lnTo>
                    <a:pt x="2365" y="1282"/>
                  </a:lnTo>
                  <a:lnTo>
                    <a:pt x="2352" y="986"/>
                  </a:lnTo>
                  <a:lnTo>
                    <a:pt x="2192" y="518"/>
                  </a:lnTo>
                  <a:lnTo>
                    <a:pt x="2057" y="333"/>
                  </a:lnTo>
                  <a:lnTo>
                    <a:pt x="1897" y="185"/>
                  </a:lnTo>
                  <a:lnTo>
                    <a:pt x="1478" y="13"/>
                  </a:lnTo>
                  <a:lnTo>
                    <a:pt x="121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9" name="Google Shape;1739;g2552a88f8a7_23_881"/>
            <p:cNvSpPr/>
            <p:nvPr/>
          </p:nvSpPr>
          <p:spPr>
            <a:xfrm>
              <a:off x="2355704" y="1335230"/>
              <a:ext cx="18664" cy="99829"/>
            </a:xfrm>
            <a:custGeom>
              <a:avLst/>
              <a:gdLst/>
              <a:ahLst/>
              <a:cxnLst/>
              <a:rect l="l" t="t" r="r" b="b"/>
              <a:pathLst>
                <a:path w="691" h="3696" extrusionOk="0">
                  <a:moveTo>
                    <a:pt x="1" y="1"/>
                  </a:moveTo>
                  <a:lnTo>
                    <a:pt x="1" y="3696"/>
                  </a:lnTo>
                  <a:lnTo>
                    <a:pt x="690" y="3696"/>
                  </a:lnTo>
                  <a:lnTo>
                    <a:pt x="690"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0" name="Google Shape;1740;g2552a88f8a7_23_881"/>
            <p:cNvSpPr/>
            <p:nvPr/>
          </p:nvSpPr>
          <p:spPr>
            <a:xfrm>
              <a:off x="2386306" y="1363509"/>
              <a:ext cx="59908" cy="72549"/>
            </a:xfrm>
            <a:custGeom>
              <a:avLst/>
              <a:gdLst/>
              <a:ahLst/>
              <a:cxnLst/>
              <a:rect l="l" t="t" r="r" b="b"/>
              <a:pathLst>
                <a:path w="2218" h="2686" extrusionOk="0">
                  <a:moveTo>
                    <a:pt x="1122" y="1"/>
                  </a:moveTo>
                  <a:lnTo>
                    <a:pt x="900" y="13"/>
                  </a:lnTo>
                  <a:lnTo>
                    <a:pt x="518" y="124"/>
                  </a:lnTo>
                  <a:lnTo>
                    <a:pt x="370" y="235"/>
                  </a:lnTo>
                  <a:lnTo>
                    <a:pt x="235" y="346"/>
                  </a:lnTo>
                  <a:lnTo>
                    <a:pt x="87" y="641"/>
                  </a:lnTo>
                  <a:lnTo>
                    <a:pt x="87" y="801"/>
                  </a:lnTo>
                  <a:lnTo>
                    <a:pt x="87" y="949"/>
                  </a:lnTo>
                  <a:lnTo>
                    <a:pt x="210" y="1195"/>
                  </a:lnTo>
                  <a:lnTo>
                    <a:pt x="444" y="1392"/>
                  </a:lnTo>
                  <a:lnTo>
                    <a:pt x="789" y="1540"/>
                  </a:lnTo>
                  <a:lnTo>
                    <a:pt x="1011" y="1589"/>
                  </a:lnTo>
                  <a:lnTo>
                    <a:pt x="1257" y="1651"/>
                  </a:lnTo>
                  <a:lnTo>
                    <a:pt x="1417" y="1725"/>
                  </a:lnTo>
                  <a:lnTo>
                    <a:pt x="1466" y="1762"/>
                  </a:lnTo>
                  <a:lnTo>
                    <a:pt x="1528" y="1860"/>
                  </a:lnTo>
                  <a:lnTo>
                    <a:pt x="1540" y="1922"/>
                  </a:lnTo>
                  <a:lnTo>
                    <a:pt x="1516" y="2045"/>
                  </a:lnTo>
                  <a:lnTo>
                    <a:pt x="1429" y="2119"/>
                  </a:lnTo>
                  <a:lnTo>
                    <a:pt x="1319" y="2181"/>
                  </a:lnTo>
                  <a:lnTo>
                    <a:pt x="1134" y="2193"/>
                  </a:lnTo>
                  <a:lnTo>
                    <a:pt x="1035" y="2193"/>
                  </a:lnTo>
                  <a:lnTo>
                    <a:pt x="863" y="2144"/>
                  </a:lnTo>
                  <a:lnTo>
                    <a:pt x="789" y="2094"/>
                  </a:lnTo>
                  <a:lnTo>
                    <a:pt x="740" y="2045"/>
                  </a:lnTo>
                  <a:lnTo>
                    <a:pt x="666" y="1910"/>
                  </a:lnTo>
                  <a:lnTo>
                    <a:pt x="654" y="1811"/>
                  </a:lnTo>
                  <a:lnTo>
                    <a:pt x="1" y="1811"/>
                  </a:lnTo>
                  <a:lnTo>
                    <a:pt x="1" y="1934"/>
                  </a:lnTo>
                  <a:lnTo>
                    <a:pt x="75" y="2156"/>
                  </a:lnTo>
                  <a:lnTo>
                    <a:pt x="149" y="2255"/>
                  </a:lnTo>
                  <a:lnTo>
                    <a:pt x="223" y="2353"/>
                  </a:lnTo>
                  <a:lnTo>
                    <a:pt x="420" y="2513"/>
                  </a:lnTo>
                  <a:lnTo>
                    <a:pt x="543" y="2575"/>
                  </a:lnTo>
                  <a:lnTo>
                    <a:pt x="666" y="2624"/>
                  </a:lnTo>
                  <a:lnTo>
                    <a:pt x="961" y="2686"/>
                  </a:lnTo>
                  <a:lnTo>
                    <a:pt x="1356" y="2686"/>
                  </a:lnTo>
                  <a:lnTo>
                    <a:pt x="1750" y="2575"/>
                  </a:lnTo>
                  <a:lnTo>
                    <a:pt x="1910" y="2476"/>
                  </a:lnTo>
                  <a:lnTo>
                    <a:pt x="2045" y="2353"/>
                  </a:lnTo>
                  <a:lnTo>
                    <a:pt x="2205" y="2070"/>
                  </a:lnTo>
                  <a:lnTo>
                    <a:pt x="2218" y="1897"/>
                  </a:lnTo>
                  <a:lnTo>
                    <a:pt x="2205" y="1774"/>
                  </a:lnTo>
                  <a:lnTo>
                    <a:pt x="2144" y="1565"/>
                  </a:lnTo>
                  <a:lnTo>
                    <a:pt x="1996" y="1392"/>
                  </a:lnTo>
                  <a:lnTo>
                    <a:pt x="1799" y="1257"/>
                  </a:lnTo>
                  <a:lnTo>
                    <a:pt x="1663" y="1195"/>
                  </a:lnTo>
                  <a:lnTo>
                    <a:pt x="1466" y="1134"/>
                  </a:lnTo>
                  <a:lnTo>
                    <a:pt x="1220" y="1085"/>
                  </a:lnTo>
                  <a:lnTo>
                    <a:pt x="986" y="1023"/>
                  </a:lnTo>
                  <a:lnTo>
                    <a:pt x="851" y="961"/>
                  </a:lnTo>
                  <a:lnTo>
                    <a:pt x="764" y="875"/>
                  </a:lnTo>
                  <a:lnTo>
                    <a:pt x="752" y="777"/>
                  </a:lnTo>
                  <a:lnTo>
                    <a:pt x="764" y="653"/>
                  </a:lnTo>
                  <a:lnTo>
                    <a:pt x="851" y="567"/>
                  </a:lnTo>
                  <a:lnTo>
                    <a:pt x="949" y="506"/>
                  </a:lnTo>
                  <a:lnTo>
                    <a:pt x="1122" y="493"/>
                  </a:lnTo>
                  <a:lnTo>
                    <a:pt x="1208" y="493"/>
                  </a:lnTo>
                  <a:lnTo>
                    <a:pt x="1368" y="543"/>
                  </a:lnTo>
                  <a:lnTo>
                    <a:pt x="1417" y="592"/>
                  </a:lnTo>
                  <a:lnTo>
                    <a:pt x="1491" y="690"/>
                  </a:lnTo>
                  <a:lnTo>
                    <a:pt x="1516" y="838"/>
                  </a:lnTo>
                  <a:lnTo>
                    <a:pt x="2205" y="838"/>
                  </a:lnTo>
                  <a:lnTo>
                    <a:pt x="2193" y="653"/>
                  </a:lnTo>
                  <a:lnTo>
                    <a:pt x="2045" y="358"/>
                  </a:lnTo>
                  <a:lnTo>
                    <a:pt x="1910" y="235"/>
                  </a:lnTo>
                  <a:lnTo>
                    <a:pt x="1750" y="124"/>
                  </a:lnTo>
                  <a:lnTo>
                    <a:pt x="1356" y="13"/>
                  </a:lnTo>
                  <a:lnTo>
                    <a:pt x="112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1" name="Google Shape;1741;g2552a88f8a7_23_881"/>
            <p:cNvSpPr/>
            <p:nvPr/>
          </p:nvSpPr>
          <p:spPr>
            <a:xfrm>
              <a:off x="2123526" y="3288863"/>
              <a:ext cx="6347" cy="494337"/>
            </a:xfrm>
            <a:custGeom>
              <a:avLst/>
              <a:gdLst/>
              <a:ahLst/>
              <a:cxnLst/>
              <a:rect l="l" t="t" r="r" b="b"/>
              <a:pathLst>
                <a:path w="235" h="18302" fill="none" extrusionOk="0">
                  <a:moveTo>
                    <a:pt x="234" y="18302"/>
                  </a:moveTo>
                  <a:lnTo>
                    <a:pt x="0" y="1"/>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2" name="Google Shape;1742;g2552a88f8a7_23_881"/>
            <p:cNvSpPr/>
            <p:nvPr/>
          </p:nvSpPr>
          <p:spPr>
            <a:xfrm>
              <a:off x="2123526" y="3288863"/>
              <a:ext cx="6347" cy="494337"/>
            </a:xfrm>
            <a:custGeom>
              <a:avLst/>
              <a:gdLst/>
              <a:ahLst/>
              <a:cxnLst/>
              <a:rect l="l" t="t" r="r" b="b"/>
              <a:pathLst>
                <a:path w="235" h="18302" fill="none" extrusionOk="0">
                  <a:moveTo>
                    <a:pt x="234" y="18302"/>
                  </a:moveTo>
                  <a:lnTo>
                    <a:pt x="0" y="1"/>
                  </a:lnTo>
                </a:path>
              </a:pathLst>
            </a:custGeom>
            <a:no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3" name="Google Shape;1743;g2552a88f8a7_23_881"/>
            <p:cNvSpPr/>
            <p:nvPr/>
          </p:nvSpPr>
          <p:spPr>
            <a:xfrm>
              <a:off x="2062321" y="3291861"/>
              <a:ext cx="125759" cy="109472"/>
            </a:xfrm>
            <a:custGeom>
              <a:avLst/>
              <a:gdLst/>
              <a:ahLst/>
              <a:cxnLst/>
              <a:rect l="l" t="t" r="r" b="b"/>
              <a:pathLst>
                <a:path w="4656" h="4053" extrusionOk="0">
                  <a:moveTo>
                    <a:pt x="2279" y="1"/>
                  </a:moveTo>
                  <a:lnTo>
                    <a:pt x="4656" y="3991"/>
                  </a:lnTo>
                  <a:lnTo>
                    <a:pt x="0" y="4053"/>
                  </a:lnTo>
                  <a:lnTo>
                    <a:pt x="2279" y="1"/>
                  </a:lnTo>
                  <a:close/>
                </a:path>
              </a:pathLst>
            </a:custGeom>
            <a:solidFill>
              <a:srgbClr val="FFFFFF"/>
            </a:solidFill>
            <a:ln w="15400" cap="flat"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4" name="Google Shape;1744;g2552a88f8a7_23_881"/>
            <p:cNvSpPr/>
            <p:nvPr/>
          </p:nvSpPr>
          <p:spPr>
            <a:xfrm>
              <a:off x="1805834" y="3753570"/>
              <a:ext cx="638732" cy="638705"/>
            </a:xfrm>
            <a:custGeom>
              <a:avLst/>
              <a:gdLst/>
              <a:ahLst/>
              <a:cxnLst/>
              <a:rect l="l" t="t" r="r" b="b"/>
              <a:pathLst>
                <a:path w="23648" h="23647" extrusionOk="0">
                  <a:moveTo>
                    <a:pt x="11824" y="1"/>
                  </a:moveTo>
                  <a:lnTo>
                    <a:pt x="11208" y="13"/>
                  </a:lnTo>
                  <a:lnTo>
                    <a:pt x="10026" y="136"/>
                  </a:lnTo>
                  <a:lnTo>
                    <a:pt x="8868" y="370"/>
                  </a:lnTo>
                  <a:lnTo>
                    <a:pt x="7760" y="715"/>
                  </a:lnTo>
                  <a:lnTo>
                    <a:pt x="6701" y="1171"/>
                  </a:lnTo>
                  <a:lnTo>
                    <a:pt x="5691" y="1713"/>
                  </a:lnTo>
                  <a:lnTo>
                    <a:pt x="4755" y="2353"/>
                  </a:lnTo>
                  <a:lnTo>
                    <a:pt x="3868" y="3067"/>
                  </a:lnTo>
                  <a:lnTo>
                    <a:pt x="3067" y="3868"/>
                  </a:lnTo>
                  <a:lnTo>
                    <a:pt x="2353" y="4755"/>
                  </a:lnTo>
                  <a:lnTo>
                    <a:pt x="1713" y="5691"/>
                  </a:lnTo>
                  <a:lnTo>
                    <a:pt x="1171" y="6701"/>
                  </a:lnTo>
                  <a:lnTo>
                    <a:pt x="715" y="7760"/>
                  </a:lnTo>
                  <a:lnTo>
                    <a:pt x="370" y="8868"/>
                  </a:lnTo>
                  <a:lnTo>
                    <a:pt x="136" y="10026"/>
                  </a:lnTo>
                  <a:lnTo>
                    <a:pt x="13" y="11208"/>
                  </a:lnTo>
                  <a:lnTo>
                    <a:pt x="1" y="11824"/>
                  </a:lnTo>
                  <a:lnTo>
                    <a:pt x="13" y="12427"/>
                  </a:lnTo>
                  <a:lnTo>
                    <a:pt x="136" y="13622"/>
                  </a:lnTo>
                  <a:lnTo>
                    <a:pt x="370" y="14780"/>
                  </a:lnTo>
                  <a:lnTo>
                    <a:pt x="715" y="15888"/>
                  </a:lnTo>
                  <a:lnTo>
                    <a:pt x="1171" y="16947"/>
                  </a:lnTo>
                  <a:lnTo>
                    <a:pt x="1713" y="17957"/>
                  </a:lnTo>
                  <a:lnTo>
                    <a:pt x="2353" y="18893"/>
                  </a:lnTo>
                  <a:lnTo>
                    <a:pt x="3067" y="19768"/>
                  </a:lnTo>
                  <a:lnTo>
                    <a:pt x="3868" y="20580"/>
                  </a:lnTo>
                  <a:lnTo>
                    <a:pt x="4755" y="21295"/>
                  </a:lnTo>
                  <a:lnTo>
                    <a:pt x="5691" y="21935"/>
                  </a:lnTo>
                  <a:lnTo>
                    <a:pt x="6701" y="22477"/>
                  </a:lnTo>
                  <a:lnTo>
                    <a:pt x="7760" y="22933"/>
                  </a:lnTo>
                  <a:lnTo>
                    <a:pt x="8868" y="23278"/>
                  </a:lnTo>
                  <a:lnTo>
                    <a:pt x="10026" y="23512"/>
                  </a:lnTo>
                  <a:lnTo>
                    <a:pt x="11208" y="23635"/>
                  </a:lnTo>
                  <a:lnTo>
                    <a:pt x="11824" y="23647"/>
                  </a:lnTo>
                  <a:lnTo>
                    <a:pt x="12427" y="23635"/>
                  </a:lnTo>
                  <a:lnTo>
                    <a:pt x="13622" y="23512"/>
                  </a:lnTo>
                  <a:lnTo>
                    <a:pt x="14780" y="23278"/>
                  </a:lnTo>
                  <a:lnTo>
                    <a:pt x="15888" y="22933"/>
                  </a:lnTo>
                  <a:lnTo>
                    <a:pt x="16947" y="22477"/>
                  </a:lnTo>
                  <a:lnTo>
                    <a:pt x="17957" y="21935"/>
                  </a:lnTo>
                  <a:lnTo>
                    <a:pt x="18893" y="21295"/>
                  </a:lnTo>
                  <a:lnTo>
                    <a:pt x="19768" y="20580"/>
                  </a:lnTo>
                  <a:lnTo>
                    <a:pt x="20580" y="19768"/>
                  </a:lnTo>
                  <a:lnTo>
                    <a:pt x="21295" y="18893"/>
                  </a:lnTo>
                  <a:lnTo>
                    <a:pt x="21935" y="17957"/>
                  </a:lnTo>
                  <a:lnTo>
                    <a:pt x="22477" y="16947"/>
                  </a:lnTo>
                  <a:lnTo>
                    <a:pt x="22933" y="15888"/>
                  </a:lnTo>
                  <a:lnTo>
                    <a:pt x="23278" y="14780"/>
                  </a:lnTo>
                  <a:lnTo>
                    <a:pt x="23512" y="13622"/>
                  </a:lnTo>
                  <a:lnTo>
                    <a:pt x="23635" y="12427"/>
                  </a:lnTo>
                  <a:lnTo>
                    <a:pt x="23647" y="11824"/>
                  </a:lnTo>
                  <a:lnTo>
                    <a:pt x="23635" y="11208"/>
                  </a:lnTo>
                  <a:lnTo>
                    <a:pt x="23512" y="10026"/>
                  </a:lnTo>
                  <a:lnTo>
                    <a:pt x="23278" y="8868"/>
                  </a:lnTo>
                  <a:lnTo>
                    <a:pt x="22933" y="7760"/>
                  </a:lnTo>
                  <a:lnTo>
                    <a:pt x="22477" y="6701"/>
                  </a:lnTo>
                  <a:lnTo>
                    <a:pt x="21935" y="5691"/>
                  </a:lnTo>
                  <a:lnTo>
                    <a:pt x="21295" y="4755"/>
                  </a:lnTo>
                  <a:lnTo>
                    <a:pt x="20580" y="3868"/>
                  </a:lnTo>
                  <a:lnTo>
                    <a:pt x="19768" y="3067"/>
                  </a:lnTo>
                  <a:lnTo>
                    <a:pt x="18893" y="2353"/>
                  </a:lnTo>
                  <a:lnTo>
                    <a:pt x="17957" y="1713"/>
                  </a:lnTo>
                  <a:lnTo>
                    <a:pt x="16947" y="1171"/>
                  </a:lnTo>
                  <a:lnTo>
                    <a:pt x="15888" y="715"/>
                  </a:lnTo>
                  <a:lnTo>
                    <a:pt x="14780" y="370"/>
                  </a:lnTo>
                  <a:lnTo>
                    <a:pt x="13622" y="136"/>
                  </a:lnTo>
                  <a:lnTo>
                    <a:pt x="12427"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5" name="Google Shape;1745;g2552a88f8a7_23_881"/>
            <p:cNvSpPr/>
            <p:nvPr/>
          </p:nvSpPr>
          <p:spPr>
            <a:xfrm>
              <a:off x="1886999" y="4024021"/>
              <a:ext cx="230233" cy="223238"/>
            </a:xfrm>
            <a:custGeom>
              <a:avLst/>
              <a:gdLst/>
              <a:ahLst/>
              <a:cxnLst/>
              <a:rect l="l" t="t" r="r" b="b"/>
              <a:pathLst>
                <a:path w="8524" h="8265" extrusionOk="0">
                  <a:moveTo>
                    <a:pt x="4077" y="1"/>
                  </a:moveTo>
                  <a:lnTo>
                    <a:pt x="1" y="3350"/>
                  </a:lnTo>
                  <a:lnTo>
                    <a:pt x="1934" y="8264"/>
                  </a:lnTo>
                  <a:lnTo>
                    <a:pt x="7206" y="7944"/>
                  </a:lnTo>
                  <a:lnTo>
                    <a:pt x="8523" y="2833"/>
                  </a:lnTo>
                  <a:lnTo>
                    <a:pt x="4077" y="1"/>
                  </a:lnTo>
                  <a:close/>
                </a:path>
              </a:pathLst>
            </a:custGeom>
            <a:solidFill>
              <a:srgbClr val="D455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6" name="Google Shape;1746;g2552a88f8a7_23_881"/>
            <p:cNvSpPr/>
            <p:nvPr/>
          </p:nvSpPr>
          <p:spPr>
            <a:xfrm>
              <a:off x="2083605" y="3854695"/>
              <a:ext cx="196633" cy="166679"/>
            </a:xfrm>
            <a:custGeom>
              <a:avLst/>
              <a:gdLst/>
              <a:ahLst/>
              <a:cxnLst/>
              <a:rect l="l" t="t" r="r" b="b"/>
              <a:pathLst>
                <a:path w="7280" h="6171" extrusionOk="0">
                  <a:moveTo>
                    <a:pt x="1" y="1"/>
                  </a:moveTo>
                  <a:lnTo>
                    <a:pt x="1" y="6171"/>
                  </a:lnTo>
                  <a:lnTo>
                    <a:pt x="7279" y="6171"/>
                  </a:lnTo>
                  <a:lnTo>
                    <a:pt x="7279" y="1"/>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7" name="Google Shape;1747;g2552a88f8a7_23_881"/>
            <p:cNvSpPr/>
            <p:nvPr/>
          </p:nvSpPr>
          <p:spPr>
            <a:xfrm>
              <a:off x="2158450" y="4096219"/>
              <a:ext cx="176672" cy="176645"/>
            </a:xfrm>
            <a:custGeom>
              <a:avLst/>
              <a:gdLst/>
              <a:ahLst/>
              <a:cxnLst/>
              <a:rect l="l" t="t" r="r" b="b"/>
              <a:pathLst>
                <a:path w="6541" h="6540" extrusionOk="0">
                  <a:moveTo>
                    <a:pt x="2932" y="0"/>
                  </a:moveTo>
                  <a:lnTo>
                    <a:pt x="2291" y="136"/>
                  </a:lnTo>
                  <a:lnTo>
                    <a:pt x="1712" y="382"/>
                  </a:lnTo>
                  <a:lnTo>
                    <a:pt x="1183" y="739"/>
                  </a:lnTo>
                  <a:lnTo>
                    <a:pt x="739" y="1182"/>
                  </a:lnTo>
                  <a:lnTo>
                    <a:pt x="395" y="1700"/>
                  </a:lnTo>
                  <a:lnTo>
                    <a:pt x="148" y="2291"/>
                  </a:lnTo>
                  <a:lnTo>
                    <a:pt x="13" y="2931"/>
                  </a:lnTo>
                  <a:lnTo>
                    <a:pt x="1" y="3264"/>
                  </a:lnTo>
                  <a:lnTo>
                    <a:pt x="13" y="3596"/>
                  </a:lnTo>
                  <a:lnTo>
                    <a:pt x="148" y="4237"/>
                  </a:lnTo>
                  <a:lnTo>
                    <a:pt x="395" y="4828"/>
                  </a:lnTo>
                  <a:lnTo>
                    <a:pt x="739" y="5345"/>
                  </a:lnTo>
                  <a:lnTo>
                    <a:pt x="1183" y="5788"/>
                  </a:lnTo>
                  <a:lnTo>
                    <a:pt x="1712" y="6146"/>
                  </a:lnTo>
                  <a:lnTo>
                    <a:pt x="2291" y="6392"/>
                  </a:lnTo>
                  <a:lnTo>
                    <a:pt x="2932" y="6527"/>
                  </a:lnTo>
                  <a:lnTo>
                    <a:pt x="3277" y="6540"/>
                  </a:lnTo>
                  <a:lnTo>
                    <a:pt x="3609" y="6527"/>
                  </a:lnTo>
                  <a:lnTo>
                    <a:pt x="4249" y="6392"/>
                  </a:lnTo>
                  <a:lnTo>
                    <a:pt x="4841" y="6146"/>
                  </a:lnTo>
                  <a:lnTo>
                    <a:pt x="5358" y="5788"/>
                  </a:lnTo>
                  <a:lnTo>
                    <a:pt x="5801" y="5345"/>
                  </a:lnTo>
                  <a:lnTo>
                    <a:pt x="6158" y="4828"/>
                  </a:lnTo>
                  <a:lnTo>
                    <a:pt x="6405" y="4237"/>
                  </a:lnTo>
                  <a:lnTo>
                    <a:pt x="6528" y="3596"/>
                  </a:lnTo>
                  <a:lnTo>
                    <a:pt x="6540" y="3264"/>
                  </a:lnTo>
                  <a:lnTo>
                    <a:pt x="6528" y="2931"/>
                  </a:lnTo>
                  <a:lnTo>
                    <a:pt x="6405" y="2291"/>
                  </a:lnTo>
                  <a:lnTo>
                    <a:pt x="6158" y="1700"/>
                  </a:lnTo>
                  <a:lnTo>
                    <a:pt x="5801" y="1182"/>
                  </a:lnTo>
                  <a:lnTo>
                    <a:pt x="5358" y="739"/>
                  </a:lnTo>
                  <a:lnTo>
                    <a:pt x="4841"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8" name="Google Shape;1748;g2552a88f8a7_23_881"/>
            <p:cNvSpPr/>
            <p:nvPr/>
          </p:nvSpPr>
          <p:spPr>
            <a:xfrm>
              <a:off x="2300171" y="2930278"/>
              <a:ext cx="1519556" cy="27"/>
            </a:xfrm>
            <a:custGeom>
              <a:avLst/>
              <a:gdLst/>
              <a:ahLst/>
              <a:cxnLst/>
              <a:rect l="l" t="t" r="r" b="b"/>
              <a:pathLst>
                <a:path w="56259" h="1" fill="none" extrusionOk="0">
                  <a:moveTo>
                    <a:pt x="0" y="1"/>
                  </a:moveTo>
                  <a:lnTo>
                    <a:pt x="56258"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9" name="Google Shape;1749;g2552a88f8a7_23_881"/>
            <p:cNvSpPr/>
            <p:nvPr/>
          </p:nvSpPr>
          <p:spPr>
            <a:xfrm>
              <a:off x="1805834" y="2611263"/>
              <a:ext cx="638732" cy="638381"/>
            </a:xfrm>
            <a:custGeom>
              <a:avLst/>
              <a:gdLst/>
              <a:ahLst/>
              <a:cxnLst/>
              <a:rect l="l" t="t" r="r" b="b"/>
              <a:pathLst>
                <a:path w="23648" h="23635" extrusionOk="0">
                  <a:moveTo>
                    <a:pt x="11824" y="1"/>
                  </a:moveTo>
                  <a:lnTo>
                    <a:pt x="11208" y="13"/>
                  </a:lnTo>
                  <a:lnTo>
                    <a:pt x="10026" y="124"/>
                  </a:lnTo>
                  <a:lnTo>
                    <a:pt x="8868" y="370"/>
                  </a:lnTo>
                  <a:lnTo>
                    <a:pt x="7760" y="715"/>
                  </a:lnTo>
                  <a:lnTo>
                    <a:pt x="6701" y="1159"/>
                  </a:lnTo>
                  <a:lnTo>
                    <a:pt x="5691" y="1700"/>
                  </a:lnTo>
                  <a:lnTo>
                    <a:pt x="4755" y="2341"/>
                  </a:lnTo>
                  <a:lnTo>
                    <a:pt x="3868" y="3067"/>
                  </a:lnTo>
                  <a:lnTo>
                    <a:pt x="3067" y="3868"/>
                  </a:lnTo>
                  <a:lnTo>
                    <a:pt x="2353" y="4742"/>
                  </a:lnTo>
                  <a:lnTo>
                    <a:pt x="1713" y="5691"/>
                  </a:lnTo>
                  <a:lnTo>
                    <a:pt x="1171" y="6688"/>
                  </a:lnTo>
                  <a:lnTo>
                    <a:pt x="715" y="7747"/>
                  </a:lnTo>
                  <a:lnTo>
                    <a:pt x="370" y="8856"/>
                  </a:lnTo>
                  <a:lnTo>
                    <a:pt x="136" y="10013"/>
                  </a:lnTo>
                  <a:lnTo>
                    <a:pt x="13" y="11208"/>
                  </a:lnTo>
                  <a:lnTo>
                    <a:pt x="1" y="11812"/>
                  </a:lnTo>
                  <a:lnTo>
                    <a:pt x="13" y="12427"/>
                  </a:lnTo>
                  <a:lnTo>
                    <a:pt x="136" y="13622"/>
                  </a:lnTo>
                  <a:lnTo>
                    <a:pt x="370" y="14767"/>
                  </a:lnTo>
                  <a:lnTo>
                    <a:pt x="715" y="15888"/>
                  </a:lnTo>
                  <a:lnTo>
                    <a:pt x="1171" y="16947"/>
                  </a:lnTo>
                  <a:lnTo>
                    <a:pt x="1713" y="17945"/>
                  </a:lnTo>
                  <a:lnTo>
                    <a:pt x="2353" y="18893"/>
                  </a:lnTo>
                  <a:lnTo>
                    <a:pt x="3067" y="19768"/>
                  </a:lnTo>
                  <a:lnTo>
                    <a:pt x="3868" y="20568"/>
                  </a:lnTo>
                  <a:lnTo>
                    <a:pt x="4755" y="21295"/>
                  </a:lnTo>
                  <a:lnTo>
                    <a:pt x="5691" y="21923"/>
                  </a:lnTo>
                  <a:lnTo>
                    <a:pt x="6701" y="22477"/>
                  </a:lnTo>
                  <a:lnTo>
                    <a:pt x="7760" y="22920"/>
                  </a:lnTo>
                  <a:lnTo>
                    <a:pt x="8868" y="23265"/>
                  </a:lnTo>
                  <a:lnTo>
                    <a:pt x="10026" y="23499"/>
                  </a:lnTo>
                  <a:lnTo>
                    <a:pt x="11208" y="23622"/>
                  </a:lnTo>
                  <a:lnTo>
                    <a:pt x="11824" y="23635"/>
                  </a:lnTo>
                  <a:lnTo>
                    <a:pt x="12427" y="23622"/>
                  </a:lnTo>
                  <a:lnTo>
                    <a:pt x="13622" y="23499"/>
                  </a:lnTo>
                  <a:lnTo>
                    <a:pt x="14780" y="23265"/>
                  </a:lnTo>
                  <a:lnTo>
                    <a:pt x="15888" y="22920"/>
                  </a:lnTo>
                  <a:lnTo>
                    <a:pt x="16947" y="22477"/>
                  </a:lnTo>
                  <a:lnTo>
                    <a:pt x="17957" y="21923"/>
                  </a:lnTo>
                  <a:lnTo>
                    <a:pt x="18893" y="21295"/>
                  </a:lnTo>
                  <a:lnTo>
                    <a:pt x="19768" y="20568"/>
                  </a:lnTo>
                  <a:lnTo>
                    <a:pt x="20580" y="19768"/>
                  </a:lnTo>
                  <a:lnTo>
                    <a:pt x="21295" y="18893"/>
                  </a:lnTo>
                  <a:lnTo>
                    <a:pt x="21935" y="17945"/>
                  </a:lnTo>
                  <a:lnTo>
                    <a:pt x="22477" y="16947"/>
                  </a:lnTo>
                  <a:lnTo>
                    <a:pt x="22933" y="15888"/>
                  </a:lnTo>
                  <a:lnTo>
                    <a:pt x="23278" y="14767"/>
                  </a:lnTo>
                  <a:lnTo>
                    <a:pt x="23512" y="13622"/>
                  </a:lnTo>
                  <a:lnTo>
                    <a:pt x="23635" y="12427"/>
                  </a:lnTo>
                  <a:lnTo>
                    <a:pt x="23647" y="11812"/>
                  </a:lnTo>
                  <a:lnTo>
                    <a:pt x="23635" y="11208"/>
                  </a:lnTo>
                  <a:lnTo>
                    <a:pt x="23512" y="10013"/>
                  </a:lnTo>
                  <a:lnTo>
                    <a:pt x="23278" y="8856"/>
                  </a:lnTo>
                  <a:lnTo>
                    <a:pt x="22933" y="7747"/>
                  </a:lnTo>
                  <a:lnTo>
                    <a:pt x="22477" y="6688"/>
                  </a:lnTo>
                  <a:lnTo>
                    <a:pt x="21935" y="5691"/>
                  </a:lnTo>
                  <a:lnTo>
                    <a:pt x="21295" y="4742"/>
                  </a:lnTo>
                  <a:lnTo>
                    <a:pt x="20580" y="3868"/>
                  </a:lnTo>
                  <a:lnTo>
                    <a:pt x="19768" y="3067"/>
                  </a:lnTo>
                  <a:lnTo>
                    <a:pt x="18893" y="2341"/>
                  </a:lnTo>
                  <a:lnTo>
                    <a:pt x="17957" y="1700"/>
                  </a:lnTo>
                  <a:lnTo>
                    <a:pt x="16947" y="1159"/>
                  </a:lnTo>
                  <a:lnTo>
                    <a:pt x="15888" y="715"/>
                  </a:lnTo>
                  <a:lnTo>
                    <a:pt x="14780" y="370"/>
                  </a:lnTo>
                  <a:lnTo>
                    <a:pt x="13622" y="124"/>
                  </a:lnTo>
                  <a:lnTo>
                    <a:pt x="12427"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0" name="Google Shape;1750;g2552a88f8a7_23_881"/>
            <p:cNvSpPr/>
            <p:nvPr/>
          </p:nvSpPr>
          <p:spPr>
            <a:xfrm>
              <a:off x="1886999" y="2881390"/>
              <a:ext cx="230233" cy="223211"/>
            </a:xfrm>
            <a:custGeom>
              <a:avLst/>
              <a:gdLst/>
              <a:ahLst/>
              <a:cxnLst/>
              <a:rect l="l" t="t" r="r" b="b"/>
              <a:pathLst>
                <a:path w="8524" h="8264" extrusionOk="0">
                  <a:moveTo>
                    <a:pt x="4077" y="0"/>
                  </a:moveTo>
                  <a:lnTo>
                    <a:pt x="1" y="3350"/>
                  </a:lnTo>
                  <a:lnTo>
                    <a:pt x="1934" y="8264"/>
                  </a:lnTo>
                  <a:lnTo>
                    <a:pt x="7206" y="7944"/>
                  </a:lnTo>
                  <a:lnTo>
                    <a:pt x="8523" y="2833"/>
                  </a:lnTo>
                  <a:lnTo>
                    <a:pt x="4077" y="0"/>
                  </a:lnTo>
                  <a:close/>
                </a:path>
              </a:pathLst>
            </a:custGeom>
            <a:solidFill>
              <a:srgbClr val="D4AA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1" name="Google Shape;1751;g2552a88f8a7_23_881"/>
            <p:cNvSpPr/>
            <p:nvPr/>
          </p:nvSpPr>
          <p:spPr>
            <a:xfrm>
              <a:off x="2083605" y="2712064"/>
              <a:ext cx="196633" cy="166679"/>
            </a:xfrm>
            <a:custGeom>
              <a:avLst/>
              <a:gdLst/>
              <a:ahLst/>
              <a:cxnLst/>
              <a:rect l="l" t="t" r="r" b="b"/>
              <a:pathLst>
                <a:path w="7280" h="6171" extrusionOk="0">
                  <a:moveTo>
                    <a:pt x="1" y="0"/>
                  </a:moveTo>
                  <a:lnTo>
                    <a:pt x="1" y="6171"/>
                  </a:lnTo>
                  <a:lnTo>
                    <a:pt x="7279" y="6171"/>
                  </a:lnTo>
                  <a:lnTo>
                    <a:pt x="7279" y="0"/>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2" name="Google Shape;1752;g2552a88f8a7_23_881"/>
            <p:cNvSpPr/>
            <p:nvPr/>
          </p:nvSpPr>
          <p:spPr>
            <a:xfrm>
              <a:off x="2158450" y="2953561"/>
              <a:ext cx="176672" cy="176672"/>
            </a:xfrm>
            <a:custGeom>
              <a:avLst/>
              <a:gdLst/>
              <a:ahLst/>
              <a:cxnLst/>
              <a:rect l="l" t="t" r="r" b="b"/>
              <a:pathLst>
                <a:path w="6541" h="6541" extrusionOk="0">
                  <a:moveTo>
                    <a:pt x="3277" y="1"/>
                  </a:moveTo>
                  <a:lnTo>
                    <a:pt x="2932" y="13"/>
                  </a:lnTo>
                  <a:lnTo>
                    <a:pt x="2304" y="148"/>
                  </a:lnTo>
                  <a:lnTo>
                    <a:pt x="1712" y="395"/>
                  </a:lnTo>
                  <a:lnTo>
                    <a:pt x="1183" y="740"/>
                  </a:lnTo>
                  <a:lnTo>
                    <a:pt x="739" y="1183"/>
                  </a:lnTo>
                  <a:lnTo>
                    <a:pt x="395" y="1713"/>
                  </a:lnTo>
                  <a:lnTo>
                    <a:pt x="148" y="2291"/>
                  </a:lnTo>
                  <a:lnTo>
                    <a:pt x="13" y="2932"/>
                  </a:lnTo>
                  <a:lnTo>
                    <a:pt x="1" y="3277"/>
                  </a:lnTo>
                  <a:lnTo>
                    <a:pt x="13" y="3609"/>
                  </a:lnTo>
                  <a:lnTo>
                    <a:pt x="148" y="4250"/>
                  </a:lnTo>
                  <a:lnTo>
                    <a:pt x="395" y="4828"/>
                  </a:lnTo>
                  <a:lnTo>
                    <a:pt x="739" y="5358"/>
                  </a:lnTo>
                  <a:lnTo>
                    <a:pt x="1183" y="5801"/>
                  </a:lnTo>
                  <a:lnTo>
                    <a:pt x="1712" y="6159"/>
                  </a:lnTo>
                  <a:lnTo>
                    <a:pt x="2304" y="6405"/>
                  </a:lnTo>
                  <a:lnTo>
                    <a:pt x="2932" y="6528"/>
                  </a:lnTo>
                  <a:lnTo>
                    <a:pt x="3277" y="6540"/>
                  </a:lnTo>
                  <a:lnTo>
                    <a:pt x="3609" y="6528"/>
                  </a:lnTo>
                  <a:lnTo>
                    <a:pt x="4249" y="6405"/>
                  </a:lnTo>
                  <a:lnTo>
                    <a:pt x="4841" y="6159"/>
                  </a:lnTo>
                  <a:lnTo>
                    <a:pt x="5358" y="5801"/>
                  </a:lnTo>
                  <a:lnTo>
                    <a:pt x="5801" y="5358"/>
                  </a:lnTo>
                  <a:lnTo>
                    <a:pt x="6158" y="4828"/>
                  </a:lnTo>
                  <a:lnTo>
                    <a:pt x="6405" y="4250"/>
                  </a:lnTo>
                  <a:lnTo>
                    <a:pt x="6528" y="3609"/>
                  </a:lnTo>
                  <a:lnTo>
                    <a:pt x="6540" y="3277"/>
                  </a:lnTo>
                  <a:lnTo>
                    <a:pt x="6528" y="2932"/>
                  </a:lnTo>
                  <a:lnTo>
                    <a:pt x="6405" y="2291"/>
                  </a:lnTo>
                  <a:lnTo>
                    <a:pt x="6158" y="1713"/>
                  </a:lnTo>
                  <a:lnTo>
                    <a:pt x="5801" y="1183"/>
                  </a:lnTo>
                  <a:lnTo>
                    <a:pt x="5358" y="740"/>
                  </a:lnTo>
                  <a:lnTo>
                    <a:pt x="4841" y="395"/>
                  </a:lnTo>
                  <a:lnTo>
                    <a:pt x="4249" y="148"/>
                  </a:lnTo>
                  <a:lnTo>
                    <a:pt x="3609" y="13"/>
                  </a:lnTo>
                  <a:lnTo>
                    <a:pt x="3277" y="1"/>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3" name="Google Shape;1753;g2552a88f8a7_23_881"/>
            <p:cNvSpPr/>
            <p:nvPr/>
          </p:nvSpPr>
          <p:spPr>
            <a:xfrm>
              <a:off x="3968066" y="2951562"/>
              <a:ext cx="935761" cy="42946"/>
            </a:xfrm>
            <a:custGeom>
              <a:avLst/>
              <a:gdLst/>
              <a:ahLst/>
              <a:cxnLst/>
              <a:rect l="l" t="t" r="r" b="b"/>
              <a:pathLst>
                <a:path w="34645" h="1590" fill="none" extrusionOk="0">
                  <a:moveTo>
                    <a:pt x="0" y="1"/>
                  </a:moveTo>
                  <a:lnTo>
                    <a:pt x="34644" y="1"/>
                  </a:lnTo>
                  <a:lnTo>
                    <a:pt x="32107" y="1590"/>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4" name="Google Shape;1754;g2552a88f8a7_23_881"/>
            <p:cNvSpPr/>
            <p:nvPr/>
          </p:nvSpPr>
          <p:spPr>
            <a:xfrm>
              <a:off x="3968066" y="2908994"/>
              <a:ext cx="935761" cy="42595"/>
            </a:xfrm>
            <a:custGeom>
              <a:avLst/>
              <a:gdLst/>
              <a:ahLst/>
              <a:cxnLst/>
              <a:rect l="l" t="t" r="r" b="b"/>
              <a:pathLst>
                <a:path w="34645" h="1577" fill="none" extrusionOk="0">
                  <a:moveTo>
                    <a:pt x="0" y="1577"/>
                  </a:moveTo>
                  <a:lnTo>
                    <a:pt x="34644" y="1577"/>
                  </a:lnTo>
                  <a:lnTo>
                    <a:pt x="32107" y="0"/>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5" name="Google Shape;1755;g2552a88f8a7_23_881"/>
            <p:cNvSpPr/>
            <p:nvPr/>
          </p:nvSpPr>
          <p:spPr>
            <a:xfrm>
              <a:off x="3675332" y="2611263"/>
              <a:ext cx="638381" cy="638381"/>
            </a:xfrm>
            <a:custGeom>
              <a:avLst/>
              <a:gdLst/>
              <a:ahLst/>
              <a:cxnLst/>
              <a:rect l="l" t="t" r="r" b="b"/>
              <a:pathLst>
                <a:path w="23635" h="23635" extrusionOk="0">
                  <a:moveTo>
                    <a:pt x="11823" y="1"/>
                  </a:moveTo>
                  <a:lnTo>
                    <a:pt x="11208" y="13"/>
                  </a:lnTo>
                  <a:lnTo>
                    <a:pt x="10025" y="124"/>
                  </a:lnTo>
                  <a:lnTo>
                    <a:pt x="8868" y="370"/>
                  </a:lnTo>
                  <a:lnTo>
                    <a:pt x="7759" y="715"/>
                  </a:lnTo>
                  <a:lnTo>
                    <a:pt x="6700" y="1159"/>
                  </a:lnTo>
                  <a:lnTo>
                    <a:pt x="5690" y="1700"/>
                  </a:lnTo>
                  <a:lnTo>
                    <a:pt x="4742" y="2341"/>
                  </a:lnTo>
                  <a:lnTo>
                    <a:pt x="3868" y="3067"/>
                  </a:lnTo>
                  <a:lnTo>
                    <a:pt x="3067" y="3868"/>
                  </a:lnTo>
                  <a:lnTo>
                    <a:pt x="2340" y="4742"/>
                  </a:lnTo>
                  <a:lnTo>
                    <a:pt x="1712" y="5691"/>
                  </a:lnTo>
                  <a:lnTo>
                    <a:pt x="1158" y="6688"/>
                  </a:lnTo>
                  <a:lnTo>
                    <a:pt x="715" y="7747"/>
                  </a:lnTo>
                  <a:lnTo>
                    <a:pt x="370" y="8856"/>
                  </a:lnTo>
                  <a:lnTo>
                    <a:pt x="136" y="10013"/>
                  </a:lnTo>
                  <a:lnTo>
                    <a:pt x="13" y="11208"/>
                  </a:lnTo>
                  <a:lnTo>
                    <a:pt x="0" y="11812"/>
                  </a:lnTo>
                  <a:lnTo>
                    <a:pt x="13" y="12427"/>
                  </a:lnTo>
                  <a:lnTo>
                    <a:pt x="136" y="13622"/>
                  </a:lnTo>
                  <a:lnTo>
                    <a:pt x="370" y="14767"/>
                  </a:lnTo>
                  <a:lnTo>
                    <a:pt x="715" y="15888"/>
                  </a:lnTo>
                  <a:lnTo>
                    <a:pt x="1158" y="16947"/>
                  </a:lnTo>
                  <a:lnTo>
                    <a:pt x="1712" y="17945"/>
                  </a:lnTo>
                  <a:lnTo>
                    <a:pt x="2340" y="18893"/>
                  </a:lnTo>
                  <a:lnTo>
                    <a:pt x="3067" y="19768"/>
                  </a:lnTo>
                  <a:lnTo>
                    <a:pt x="3868" y="20568"/>
                  </a:lnTo>
                  <a:lnTo>
                    <a:pt x="4742" y="21295"/>
                  </a:lnTo>
                  <a:lnTo>
                    <a:pt x="5690" y="21923"/>
                  </a:lnTo>
                  <a:lnTo>
                    <a:pt x="6700" y="22477"/>
                  </a:lnTo>
                  <a:lnTo>
                    <a:pt x="7759" y="22920"/>
                  </a:lnTo>
                  <a:lnTo>
                    <a:pt x="8868" y="23265"/>
                  </a:lnTo>
                  <a:lnTo>
                    <a:pt x="10025" y="23499"/>
                  </a:lnTo>
                  <a:lnTo>
                    <a:pt x="11208" y="23622"/>
                  </a:lnTo>
                  <a:lnTo>
                    <a:pt x="11823" y="23635"/>
                  </a:lnTo>
                  <a:lnTo>
                    <a:pt x="12427" y="23622"/>
                  </a:lnTo>
                  <a:lnTo>
                    <a:pt x="13622" y="23499"/>
                  </a:lnTo>
                  <a:lnTo>
                    <a:pt x="14779" y="23265"/>
                  </a:lnTo>
                  <a:lnTo>
                    <a:pt x="15888" y="22920"/>
                  </a:lnTo>
                  <a:lnTo>
                    <a:pt x="16947" y="22477"/>
                  </a:lnTo>
                  <a:lnTo>
                    <a:pt x="17957" y="21923"/>
                  </a:lnTo>
                  <a:lnTo>
                    <a:pt x="18893" y="21295"/>
                  </a:lnTo>
                  <a:lnTo>
                    <a:pt x="19767" y="20568"/>
                  </a:lnTo>
                  <a:lnTo>
                    <a:pt x="20568" y="19768"/>
                  </a:lnTo>
                  <a:lnTo>
                    <a:pt x="21294" y="18893"/>
                  </a:lnTo>
                  <a:lnTo>
                    <a:pt x="21935" y="17945"/>
                  </a:lnTo>
                  <a:lnTo>
                    <a:pt x="22477" y="16947"/>
                  </a:lnTo>
                  <a:lnTo>
                    <a:pt x="22932" y="15888"/>
                  </a:lnTo>
                  <a:lnTo>
                    <a:pt x="23277" y="14767"/>
                  </a:lnTo>
                  <a:lnTo>
                    <a:pt x="23511" y="13622"/>
                  </a:lnTo>
                  <a:lnTo>
                    <a:pt x="23634" y="12427"/>
                  </a:lnTo>
                  <a:lnTo>
                    <a:pt x="23634" y="11812"/>
                  </a:lnTo>
                  <a:lnTo>
                    <a:pt x="23634" y="11208"/>
                  </a:lnTo>
                  <a:lnTo>
                    <a:pt x="23511" y="10013"/>
                  </a:lnTo>
                  <a:lnTo>
                    <a:pt x="23277" y="8856"/>
                  </a:lnTo>
                  <a:lnTo>
                    <a:pt x="22932" y="7747"/>
                  </a:lnTo>
                  <a:lnTo>
                    <a:pt x="22477" y="6688"/>
                  </a:lnTo>
                  <a:lnTo>
                    <a:pt x="21935" y="5691"/>
                  </a:lnTo>
                  <a:lnTo>
                    <a:pt x="21294" y="4742"/>
                  </a:lnTo>
                  <a:lnTo>
                    <a:pt x="20568" y="3868"/>
                  </a:lnTo>
                  <a:lnTo>
                    <a:pt x="19767" y="3067"/>
                  </a:lnTo>
                  <a:lnTo>
                    <a:pt x="18893" y="2341"/>
                  </a:lnTo>
                  <a:lnTo>
                    <a:pt x="17957" y="1700"/>
                  </a:lnTo>
                  <a:lnTo>
                    <a:pt x="16947" y="1159"/>
                  </a:lnTo>
                  <a:lnTo>
                    <a:pt x="15888" y="715"/>
                  </a:lnTo>
                  <a:lnTo>
                    <a:pt x="14779" y="370"/>
                  </a:lnTo>
                  <a:lnTo>
                    <a:pt x="13622" y="124"/>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6" name="Google Shape;1756;g2552a88f8a7_23_881"/>
            <p:cNvSpPr/>
            <p:nvPr/>
          </p:nvSpPr>
          <p:spPr>
            <a:xfrm>
              <a:off x="3737860" y="2875070"/>
              <a:ext cx="230233" cy="223211"/>
            </a:xfrm>
            <a:custGeom>
              <a:avLst/>
              <a:gdLst/>
              <a:ahLst/>
              <a:cxnLst/>
              <a:rect l="l" t="t" r="r" b="b"/>
              <a:pathLst>
                <a:path w="8524" h="8264" extrusionOk="0">
                  <a:moveTo>
                    <a:pt x="4077" y="0"/>
                  </a:moveTo>
                  <a:lnTo>
                    <a:pt x="1" y="3350"/>
                  </a:lnTo>
                  <a:lnTo>
                    <a:pt x="1934" y="8264"/>
                  </a:lnTo>
                  <a:lnTo>
                    <a:pt x="7205" y="7944"/>
                  </a:lnTo>
                  <a:lnTo>
                    <a:pt x="8523" y="2833"/>
                  </a:lnTo>
                  <a:lnTo>
                    <a:pt x="4077" y="0"/>
                  </a:lnTo>
                  <a:close/>
                </a:path>
              </a:pathLst>
            </a:custGeom>
            <a:solidFill>
              <a:srgbClr val="999999"/>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7" name="Google Shape;1757;g2552a88f8a7_23_881"/>
            <p:cNvSpPr/>
            <p:nvPr/>
          </p:nvSpPr>
          <p:spPr>
            <a:xfrm>
              <a:off x="4027947" y="2953561"/>
              <a:ext cx="176645" cy="176672"/>
            </a:xfrm>
            <a:custGeom>
              <a:avLst/>
              <a:gdLst/>
              <a:ahLst/>
              <a:cxnLst/>
              <a:rect l="l" t="t" r="r" b="b"/>
              <a:pathLst>
                <a:path w="6540" h="6541" extrusionOk="0">
                  <a:moveTo>
                    <a:pt x="3264" y="1"/>
                  </a:moveTo>
                  <a:lnTo>
                    <a:pt x="2931" y="13"/>
                  </a:lnTo>
                  <a:lnTo>
                    <a:pt x="2291" y="148"/>
                  </a:lnTo>
                  <a:lnTo>
                    <a:pt x="1712" y="395"/>
                  </a:lnTo>
                  <a:lnTo>
                    <a:pt x="1182" y="740"/>
                  </a:lnTo>
                  <a:lnTo>
                    <a:pt x="739" y="1183"/>
                  </a:lnTo>
                  <a:lnTo>
                    <a:pt x="394" y="1713"/>
                  </a:lnTo>
                  <a:lnTo>
                    <a:pt x="136" y="2291"/>
                  </a:lnTo>
                  <a:lnTo>
                    <a:pt x="12" y="2932"/>
                  </a:lnTo>
                  <a:lnTo>
                    <a:pt x="0" y="3277"/>
                  </a:lnTo>
                  <a:lnTo>
                    <a:pt x="12" y="3609"/>
                  </a:lnTo>
                  <a:lnTo>
                    <a:pt x="136" y="4250"/>
                  </a:lnTo>
                  <a:lnTo>
                    <a:pt x="394" y="4828"/>
                  </a:lnTo>
                  <a:lnTo>
                    <a:pt x="739" y="5358"/>
                  </a:lnTo>
                  <a:lnTo>
                    <a:pt x="1182" y="5801"/>
                  </a:lnTo>
                  <a:lnTo>
                    <a:pt x="1712" y="6159"/>
                  </a:lnTo>
                  <a:lnTo>
                    <a:pt x="2291" y="6405"/>
                  </a:lnTo>
                  <a:lnTo>
                    <a:pt x="2931" y="6528"/>
                  </a:lnTo>
                  <a:lnTo>
                    <a:pt x="3264" y="6540"/>
                  </a:lnTo>
                  <a:lnTo>
                    <a:pt x="3609" y="6528"/>
                  </a:lnTo>
                  <a:lnTo>
                    <a:pt x="4249" y="6405"/>
                  </a:lnTo>
                  <a:lnTo>
                    <a:pt x="4828" y="6159"/>
                  </a:lnTo>
                  <a:lnTo>
                    <a:pt x="5357" y="5801"/>
                  </a:lnTo>
                  <a:lnTo>
                    <a:pt x="5801" y="5358"/>
                  </a:lnTo>
                  <a:lnTo>
                    <a:pt x="6146" y="4828"/>
                  </a:lnTo>
                  <a:lnTo>
                    <a:pt x="6404" y="4250"/>
                  </a:lnTo>
                  <a:lnTo>
                    <a:pt x="6527" y="3609"/>
                  </a:lnTo>
                  <a:lnTo>
                    <a:pt x="6540" y="3277"/>
                  </a:lnTo>
                  <a:lnTo>
                    <a:pt x="6527" y="2932"/>
                  </a:lnTo>
                  <a:lnTo>
                    <a:pt x="6404" y="2291"/>
                  </a:lnTo>
                  <a:lnTo>
                    <a:pt x="6146" y="1713"/>
                  </a:lnTo>
                  <a:lnTo>
                    <a:pt x="5801" y="1183"/>
                  </a:lnTo>
                  <a:lnTo>
                    <a:pt x="5357" y="740"/>
                  </a:lnTo>
                  <a:lnTo>
                    <a:pt x="4828" y="395"/>
                  </a:lnTo>
                  <a:lnTo>
                    <a:pt x="4249" y="148"/>
                  </a:lnTo>
                  <a:lnTo>
                    <a:pt x="3609" y="13"/>
                  </a:lnTo>
                  <a:lnTo>
                    <a:pt x="3264" y="1"/>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8" name="Google Shape;1758;g2552a88f8a7_23_881"/>
            <p:cNvSpPr/>
            <p:nvPr/>
          </p:nvSpPr>
          <p:spPr>
            <a:xfrm>
              <a:off x="3943109" y="2688782"/>
              <a:ext cx="225885" cy="225885"/>
            </a:xfrm>
            <a:custGeom>
              <a:avLst/>
              <a:gdLst/>
              <a:ahLst/>
              <a:cxnLst/>
              <a:rect l="l" t="t" r="r" b="b"/>
              <a:pathLst>
                <a:path w="8363" h="8363" extrusionOk="0">
                  <a:moveTo>
                    <a:pt x="6589" y="0"/>
                  </a:moveTo>
                  <a:lnTo>
                    <a:pt x="3560" y="1848"/>
                  </a:lnTo>
                  <a:lnTo>
                    <a:pt x="1" y="1774"/>
                  </a:lnTo>
                  <a:lnTo>
                    <a:pt x="1" y="1774"/>
                  </a:lnTo>
                  <a:lnTo>
                    <a:pt x="1848" y="4804"/>
                  </a:lnTo>
                  <a:lnTo>
                    <a:pt x="1774" y="8363"/>
                  </a:lnTo>
                  <a:lnTo>
                    <a:pt x="4804" y="6515"/>
                  </a:lnTo>
                  <a:lnTo>
                    <a:pt x="8363" y="6589"/>
                  </a:lnTo>
                  <a:lnTo>
                    <a:pt x="6516" y="3560"/>
                  </a:lnTo>
                  <a:lnTo>
                    <a:pt x="6589"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9" name="Google Shape;1759;g2552a88f8a7_23_881"/>
            <p:cNvSpPr/>
            <p:nvPr/>
          </p:nvSpPr>
          <p:spPr>
            <a:xfrm>
              <a:off x="2615189" y="2851787"/>
              <a:ext cx="157360" cy="157360"/>
            </a:xfrm>
            <a:custGeom>
              <a:avLst/>
              <a:gdLst/>
              <a:ahLst/>
              <a:cxnLst/>
              <a:rect l="l" t="t" r="r" b="b"/>
              <a:pathLst>
                <a:path w="5826" h="5826" extrusionOk="0">
                  <a:moveTo>
                    <a:pt x="0" y="0"/>
                  </a:moveTo>
                  <a:lnTo>
                    <a:pt x="0" y="5825"/>
                  </a:lnTo>
                  <a:lnTo>
                    <a:pt x="5825" y="5825"/>
                  </a:lnTo>
                  <a:lnTo>
                    <a:pt x="5825"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0" name="Google Shape;1760;g2552a88f8a7_23_881"/>
            <p:cNvSpPr/>
            <p:nvPr/>
          </p:nvSpPr>
          <p:spPr>
            <a:xfrm>
              <a:off x="2639471" y="2873071"/>
              <a:ext cx="108121" cy="114792"/>
            </a:xfrm>
            <a:custGeom>
              <a:avLst/>
              <a:gdLst/>
              <a:ahLst/>
              <a:cxnLst/>
              <a:rect l="l" t="t" r="r" b="b"/>
              <a:pathLst>
                <a:path w="4003" h="4250" extrusionOk="0">
                  <a:moveTo>
                    <a:pt x="1453" y="0"/>
                  </a:moveTo>
                  <a:lnTo>
                    <a:pt x="1453" y="1564"/>
                  </a:lnTo>
                  <a:lnTo>
                    <a:pt x="0" y="1564"/>
                  </a:lnTo>
                  <a:lnTo>
                    <a:pt x="0" y="2611"/>
                  </a:lnTo>
                  <a:lnTo>
                    <a:pt x="1453" y="2611"/>
                  </a:lnTo>
                  <a:lnTo>
                    <a:pt x="1453" y="4249"/>
                  </a:lnTo>
                  <a:lnTo>
                    <a:pt x="2562" y="4249"/>
                  </a:lnTo>
                  <a:lnTo>
                    <a:pt x="2562" y="2611"/>
                  </a:lnTo>
                  <a:lnTo>
                    <a:pt x="4003" y="2611"/>
                  </a:lnTo>
                  <a:lnTo>
                    <a:pt x="4003" y="1564"/>
                  </a:lnTo>
                  <a:lnTo>
                    <a:pt x="2562" y="1564"/>
                  </a:lnTo>
                  <a:lnTo>
                    <a:pt x="2562"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1" name="Google Shape;1761;g2552a88f8a7_23_881"/>
            <p:cNvSpPr/>
            <p:nvPr/>
          </p:nvSpPr>
          <p:spPr>
            <a:xfrm>
              <a:off x="2798128" y="2851787"/>
              <a:ext cx="157387" cy="157360"/>
            </a:xfrm>
            <a:custGeom>
              <a:avLst/>
              <a:gdLst/>
              <a:ahLst/>
              <a:cxnLst/>
              <a:rect l="l" t="t" r="r" b="b"/>
              <a:pathLst>
                <a:path w="5827" h="5826" extrusionOk="0">
                  <a:moveTo>
                    <a:pt x="1" y="0"/>
                  </a:moveTo>
                  <a:lnTo>
                    <a:pt x="1" y="5825"/>
                  </a:lnTo>
                  <a:lnTo>
                    <a:pt x="5826" y="5825"/>
                  </a:lnTo>
                  <a:lnTo>
                    <a:pt x="5826"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2" name="Google Shape;1762;g2552a88f8a7_23_881"/>
            <p:cNvSpPr/>
            <p:nvPr/>
          </p:nvSpPr>
          <p:spPr>
            <a:xfrm>
              <a:off x="2831053" y="2914315"/>
              <a:ext cx="80868" cy="33276"/>
            </a:xfrm>
            <a:custGeom>
              <a:avLst/>
              <a:gdLst/>
              <a:ahLst/>
              <a:cxnLst/>
              <a:rect l="l" t="t" r="r" b="b"/>
              <a:pathLst>
                <a:path w="2994" h="1232" extrusionOk="0">
                  <a:moveTo>
                    <a:pt x="1" y="0"/>
                  </a:moveTo>
                  <a:lnTo>
                    <a:pt x="1" y="1232"/>
                  </a:lnTo>
                  <a:lnTo>
                    <a:pt x="2994" y="1232"/>
                  </a:lnTo>
                  <a:lnTo>
                    <a:pt x="2994"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3" name="Google Shape;1763;g2552a88f8a7_23_881"/>
            <p:cNvSpPr/>
            <p:nvPr/>
          </p:nvSpPr>
          <p:spPr>
            <a:xfrm>
              <a:off x="2981094" y="2851787"/>
              <a:ext cx="157711" cy="157360"/>
            </a:xfrm>
            <a:custGeom>
              <a:avLst/>
              <a:gdLst/>
              <a:ahLst/>
              <a:cxnLst/>
              <a:rect l="l" t="t" r="r" b="b"/>
              <a:pathLst>
                <a:path w="5839" h="5826" extrusionOk="0">
                  <a:moveTo>
                    <a:pt x="0" y="0"/>
                  </a:moveTo>
                  <a:lnTo>
                    <a:pt x="0" y="5825"/>
                  </a:lnTo>
                  <a:lnTo>
                    <a:pt x="5838" y="5825"/>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4" name="Google Shape;1764;g2552a88f8a7_23_881"/>
            <p:cNvSpPr/>
            <p:nvPr/>
          </p:nvSpPr>
          <p:spPr>
            <a:xfrm>
              <a:off x="3001378" y="2819186"/>
              <a:ext cx="130755" cy="130404"/>
            </a:xfrm>
            <a:custGeom>
              <a:avLst/>
              <a:gdLst/>
              <a:ahLst/>
              <a:cxnLst/>
              <a:rect l="l" t="t" r="r" b="b"/>
              <a:pathLst>
                <a:path w="4841" h="4828" extrusionOk="0">
                  <a:moveTo>
                    <a:pt x="1910" y="0"/>
                  </a:moveTo>
                  <a:lnTo>
                    <a:pt x="2020" y="1909"/>
                  </a:lnTo>
                  <a:lnTo>
                    <a:pt x="321" y="1219"/>
                  </a:lnTo>
                  <a:lnTo>
                    <a:pt x="1" y="2217"/>
                  </a:lnTo>
                  <a:lnTo>
                    <a:pt x="1713" y="2697"/>
                  </a:lnTo>
                  <a:lnTo>
                    <a:pt x="530" y="4187"/>
                  </a:lnTo>
                  <a:lnTo>
                    <a:pt x="1405" y="4766"/>
                  </a:lnTo>
                  <a:lnTo>
                    <a:pt x="2378" y="3227"/>
                  </a:lnTo>
                  <a:lnTo>
                    <a:pt x="3375" y="4828"/>
                  </a:lnTo>
                  <a:lnTo>
                    <a:pt x="4237" y="4212"/>
                  </a:lnTo>
                  <a:lnTo>
                    <a:pt x="3092" y="2759"/>
                  </a:lnTo>
                  <a:lnTo>
                    <a:pt x="4841" y="2279"/>
                  </a:lnTo>
                  <a:lnTo>
                    <a:pt x="4521" y="1269"/>
                  </a:lnTo>
                  <a:lnTo>
                    <a:pt x="2870" y="1946"/>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5" name="Google Shape;1765;g2552a88f8a7_23_881"/>
            <p:cNvSpPr/>
            <p:nvPr/>
          </p:nvSpPr>
          <p:spPr>
            <a:xfrm>
              <a:off x="3164059" y="2851787"/>
              <a:ext cx="157684" cy="157360"/>
            </a:xfrm>
            <a:custGeom>
              <a:avLst/>
              <a:gdLst/>
              <a:ahLst/>
              <a:cxnLst/>
              <a:rect l="l" t="t" r="r" b="b"/>
              <a:pathLst>
                <a:path w="5838" h="5826" extrusionOk="0">
                  <a:moveTo>
                    <a:pt x="0" y="0"/>
                  </a:moveTo>
                  <a:lnTo>
                    <a:pt x="0" y="5825"/>
                  </a:lnTo>
                  <a:lnTo>
                    <a:pt x="5838" y="5825"/>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6" name="Google Shape;1766;g2552a88f8a7_23_881"/>
            <p:cNvSpPr/>
            <p:nvPr/>
          </p:nvSpPr>
          <p:spPr>
            <a:xfrm>
              <a:off x="3184344" y="2819186"/>
              <a:ext cx="130755" cy="130404"/>
            </a:xfrm>
            <a:custGeom>
              <a:avLst/>
              <a:gdLst/>
              <a:ahLst/>
              <a:cxnLst/>
              <a:rect l="l" t="t" r="r" b="b"/>
              <a:pathLst>
                <a:path w="4841" h="4828" extrusionOk="0">
                  <a:moveTo>
                    <a:pt x="1909" y="0"/>
                  </a:moveTo>
                  <a:lnTo>
                    <a:pt x="2020" y="1909"/>
                  </a:lnTo>
                  <a:lnTo>
                    <a:pt x="321" y="1219"/>
                  </a:lnTo>
                  <a:lnTo>
                    <a:pt x="0" y="2217"/>
                  </a:lnTo>
                  <a:lnTo>
                    <a:pt x="1712" y="2697"/>
                  </a:lnTo>
                  <a:lnTo>
                    <a:pt x="530" y="4187"/>
                  </a:lnTo>
                  <a:lnTo>
                    <a:pt x="1404" y="4766"/>
                  </a:lnTo>
                  <a:lnTo>
                    <a:pt x="2390" y="3227"/>
                  </a:lnTo>
                  <a:lnTo>
                    <a:pt x="3375" y="4828"/>
                  </a:lnTo>
                  <a:lnTo>
                    <a:pt x="4249" y="4212"/>
                  </a:lnTo>
                  <a:lnTo>
                    <a:pt x="3104" y="2759"/>
                  </a:lnTo>
                  <a:lnTo>
                    <a:pt x="4840" y="2279"/>
                  </a:lnTo>
                  <a:lnTo>
                    <a:pt x="4520" y="1269"/>
                  </a:lnTo>
                  <a:lnTo>
                    <a:pt x="2870" y="1946"/>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7" name="Google Shape;1767;g2552a88f8a7_23_881"/>
            <p:cNvSpPr/>
            <p:nvPr/>
          </p:nvSpPr>
          <p:spPr>
            <a:xfrm>
              <a:off x="3346998" y="2851787"/>
              <a:ext cx="157711" cy="157360"/>
            </a:xfrm>
            <a:custGeom>
              <a:avLst/>
              <a:gdLst/>
              <a:ahLst/>
              <a:cxnLst/>
              <a:rect l="l" t="t" r="r" b="b"/>
              <a:pathLst>
                <a:path w="5839" h="5826" extrusionOk="0">
                  <a:moveTo>
                    <a:pt x="1" y="0"/>
                  </a:moveTo>
                  <a:lnTo>
                    <a:pt x="1" y="5825"/>
                  </a:lnTo>
                  <a:lnTo>
                    <a:pt x="5838" y="5825"/>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8" name="Google Shape;1768;g2552a88f8a7_23_881"/>
            <p:cNvSpPr/>
            <p:nvPr/>
          </p:nvSpPr>
          <p:spPr>
            <a:xfrm>
              <a:off x="3373279" y="2873071"/>
              <a:ext cx="108148" cy="114792"/>
            </a:xfrm>
            <a:custGeom>
              <a:avLst/>
              <a:gdLst/>
              <a:ahLst/>
              <a:cxnLst/>
              <a:rect l="l" t="t" r="r" b="b"/>
              <a:pathLst>
                <a:path w="4004" h="4250" extrusionOk="0">
                  <a:moveTo>
                    <a:pt x="1442" y="0"/>
                  </a:moveTo>
                  <a:lnTo>
                    <a:pt x="1442" y="1564"/>
                  </a:lnTo>
                  <a:lnTo>
                    <a:pt x="1" y="1564"/>
                  </a:lnTo>
                  <a:lnTo>
                    <a:pt x="1" y="2611"/>
                  </a:lnTo>
                  <a:lnTo>
                    <a:pt x="1442" y="2611"/>
                  </a:lnTo>
                  <a:lnTo>
                    <a:pt x="1442" y="4249"/>
                  </a:lnTo>
                  <a:lnTo>
                    <a:pt x="2550" y="4249"/>
                  </a:lnTo>
                  <a:lnTo>
                    <a:pt x="2550" y="2611"/>
                  </a:lnTo>
                  <a:lnTo>
                    <a:pt x="4003" y="2611"/>
                  </a:lnTo>
                  <a:lnTo>
                    <a:pt x="4003" y="1564"/>
                  </a:lnTo>
                  <a:lnTo>
                    <a:pt x="2550" y="1564"/>
                  </a:lnTo>
                  <a:lnTo>
                    <a:pt x="2550"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9" name="Google Shape;1769;g2552a88f8a7_23_881"/>
            <p:cNvSpPr/>
            <p:nvPr/>
          </p:nvSpPr>
          <p:spPr>
            <a:xfrm>
              <a:off x="2310138" y="2548735"/>
              <a:ext cx="59908" cy="64554"/>
            </a:xfrm>
            <a:custGeom>
              <a:avLst/>
              <a:gdLst/>
              <a:ahLst/>
              <a:cxnLst/>
              <a:rect l="l" t="t" r="r" b="b"/>
              <a:pathLst>
                <a:path w="2218" h="2390" extrusionOk="0">
                  <a:moveTo>
                    <a:pt x="1" y="1"/>
                  </a:moveTo>
                  <a:lnTo>
                    <a:pt x="813" y="2390"/>
                  </a:lnTo>
                  <a:lnTo>
                    <a:pt x="1417" y="2390"/>
                  </a:lnTo>
                  <a:lnTo>
                    <a:pt x="2217" y="1"/>
                  </a:lnTo>
                  <a:lnTo>
                    <a:pt x="1552" y="1"/>
                  </a:lnTo>
                  <a:lnTo>
                    <a:pt x="1109" y="1614"/>
                  </a:lnTo>
                  <a:lnTo>
                    <a:pt x="66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0" name="Google Shape;1770;g2552a88f8a7_23_881"/>
            <p:cNvSpPr/>
            <p:nvPr/>
          </p:nvSpPr>
          <p:spPr>
            <a:xfrm>
              <a:off x="2380985" y="2526452"/>
              <a:ext cx="37949" cy="86837"/>
            </a:xfrm>
            <a:custGeom>
              <a:avLst/>
              <a:gdLst/>
              <a:ahLst/>
              <a:cxnLst/>
              <a:rect l="l" t="t" r="r" b="b"/>
              <a:pathLst>
                <a:path w="1405" h="3215" extrusionOk="0">
                  <a:moveTo>
                    <a:pt x="1331" y="0"/>
                  </a:moveTo>
                  <a:lnTo>
                    <a:pt x="1" y="468"/>
                  </a:lnTo>
                  <a:lnTo>
                    <a:pt x="1" y="986"/>
                  </a:lnTo>
                  <a:lnTo>
                    <a:pt x="764" y="752"/>
                  </a:lnTo>
                  <a:lnTo>
                    <a:pt x="764" y="3215"/>
                  </a:lnTo>
                  <a:lnTo>
                    <a:pt x="1405" y="3215"/>
                  </a:lnTo>
                  <a:lnTo>
                    <a:pt x="140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1" name="Google Shape;1771;g2552a88f8a7_23_881"/>
            <p:cNvSpPr/>
            <p:nvPr/>
          </p:nvSpPr>
          <p:spPr>
            <a:xfrm>
              <a:off x="2448510" y="2595651"/>
              <a:ext cx="19663" cy="18313"/>
            </a:xfrm>
            <a:custGeom>
              <a:avLst/>
              <a:gdLst/>
              <a:ahLst/>
              <a:cxnLst/>
              <a:rect l="l" t="t" r="r" b="b"/>
              <a:pathLst>
                <a:path w="728" h="678" extrusionOk="0">
                  <a:moveTo>
                    <a:pt x="358" y="0"/>
                  </a:moveTo>
                  <a:lnTo>
                    <a:pt x="223" y="12"/>
                  </a:lnTo>
                  <a:lnTo>
                    <a:pt x="112" y="86"/>
                  </a:lnTo>
                  <a:lnTo>
                    <a:pt x="62" y="135"/>
                  </a:lnTo>
                  <a:lnTo>
                    <a:pt x="13" y="259"/>
                  </a:lnTo>
                  <a:lnTo>
                    <a:pt x="1" y="333"/>
                  </a:lnTo>
                  <a:lnTo>
                    <a:pt x="26" y="480"/>
                  </a:lnTo>
                  <a:lnTo>
                    <a:pt x="112" y="579"/>
                  </a:lnTo>
                  <a:lnTo>
                    <a:pt x="223" y="653"/>
                  </a:lnTo>
                  <a:lnTo>
                    <a:pt x="358" y="677"/>
                  </a:lnTo>
                  <a:lnTo>
                    <a:pt x="518" y="653"/>
                  </a:lnTo>
                  <a:lnTo>
                    <a:pt x="629" y="579"/>
                  </a:lnTo>
                  <a:lnTo>
                    <a:pt x="703" y="480"/>
                  </a:lnTo>
                  <a:lnTo>
                    <a:pt x="728" y="333"/>
                  </a:lnTo>
                  <a:lnTo>
                    <a:pt x="715" y="259"/>
                  </a:lnTo>
                  <a:lnTo>
                    <a:pt x="666" y="135"/>
                  </a:lnTo>
                  <a:lnTo>
                    <a:pt x="617" y="86"/>
                  </a:lnTo>
                  <a:lnTo>
                    <a:pt x="506" y="12"/>
                  </a:lnTo>
                  <a:lnTo>
                    <a:pt x="35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2" name="Google Shape;1772;g2552a88f8a7_23_881"/>
            <p:cNvSpPr/>
            <p:nvPr/>
          </p:nvSpPr>
          <p:spPr>
            <a:xfrm>
              <a:off x="2480787" y="2525128"/>
              <a:ext cx="61232" cy="88161"/>
            </a:xfrm>
            <a:custGeom>
              <a:avLst/>
              <a:gdLst/>
              <a:ahLst/>
              <a:cxnLst/>
              <a:rect l="l" t="t" r="r" b="b"/>
              <a:pathLst>
                <a:path w="2267" h="3264" extrusionOk="0">
                  <a:moveTo>
                    <a:pt x="1109" y="0"/>
                  </a:moveTo>
                  <a:lnTo>
                    <a:pt x="949" y="12"/>
                  </a:lnTo>
                  <a:lnTo>
                    <a:pt x="666" y="86"/>
                  </a:lnTo>
                  <a:lnTo>
                    <a:pt x="530" y="148"/>
                  </a:lnTo>
                  <a:lnTo>
                    <a:pt x="407" y="222"/>
                  </a:lnTo>
                  <a:lnTo>
                    <a:pt x="210" y="407"/>
                  </a:lnTo>
                  <a:lnTo>
                    <a:pt x="136" y="530"/>
                  </a:lnTo>
                  <a:lnTo>
                    <a:pt x="74" y="653"/>
                  </a:lnTo>
                  <a:lnTo>
                    <a:pt x="1" y="911"/>
                  </a:lnTo>
                  <a:lnTo>
                    <a:pt x="1" y="1059"/>
                  </a:lnTo>
                  <a:lnTo>
                    <a:pt x="641" y="1059"/>
                  </a:lnTo>
                  <a:lnTo>
                    <a:pt x="641" y="948"/>
                  </a:lnTo>
                  <a:lnTo>
                    <a:pt x="703" y="751"/>
                  </a:lnTo>
                  <a:lnTo>
                    <a:pt x="764" y="665"/>
                  </a:lnTo>
                  <a:lnTo>
                    <a:pt x="826" y="604"/>
                  </a:lnTo>
                  <a:lnTo>
                    <a:pt x="998" y="530"/>
                  </a:lnTo>
                  <a:lnTo>
                    <a:pt x="1097" y="517"/>
                  </a:lnTo>
                  <a:lnTo>
                    <a:pt x="1195" y="530"/>
                  </a:lnTo>
                  <a:lnTo>
                    <a:pt x="1355" y="591"/>
                  </a:lnTo>
                  <a:lnTo>
                    <a:pt x="1417" y="641"/>
                  </a:lnTo>
                  <a:lnTo>
                    <a:pt x="1466" y="702"/>
                  </a:lnTo>
                  <a:lnTo>
                    <a:pt x="1515" y="875"/>
                  </a:lnTo>
                  <a:lnTo>
                    <a:pt x="1515" y="973"/>
                  </a:lnTo>
                  <a:lnTo>
                    <a:pt x="1503" y="1133"/>
                  </a:lnTo>
                  <a:lnTo>
                    <a:pt x="1417" y="1306"/>
                  </a:lnTo>
                  <a:lnTo>
                    <a:pt x="1294" y="1490"/>
                  </a:lnTo>
                  <a:lnTo>
                    <a:pt x="1097" y="1712"/>
                  </a:lnTo>
                  <a:lnTo>
                    <a:pt x="62" y="2820"/>
                  </a:lnTo>
                  <a:lnTo>
                    <a:pt x="62" y="3264"/>
                  </a:lnTo>
                  <a:lnTo>
                    <a:pt x="2267" y="3264"/>
                  </a:lnTo>
                  <a:lnTo>
                    <a:pt x="2267" y="2746"/>
                  </a:lnTo>
                  <a:lnTo>
                    <a:pt x="887" y="2746"/>
                  </a:lnTo>
                  <a:lnTo>
                    <a:pt x="1614" y="1983"/>
                  </a:lnTo>
                  <a:lnTo>
                    <a:pt x="1885" y="1663"/>
                  </a:lnTo>
                  <a:lnTo>
                    <a:pt x="2033" y="1404"/>
                  </a:lnTo>
                  <a:lnTo>
                    <a:pt x="2094" y="1281"/>
                  </a:lnTo>
                  <a:lnTo>
                    <a:pt x="2156" y="1035"/>
                  </a:lnTo>
                  <a:lnTo>
                    <a:pt x="2156" y="911"/>
                  </a:lnTo>
                  <a:lnTo>
                    <a:pt x="2143" y="702"/>
                  </a:lnTo>
                  <a:lnTo>
                    <a:pt x="2008" y="370"/>
                  </a:lnTo>
                  <a:lnTo>
                    <a:pt x="1885" y="246"/>
                  </a:lnTo>
                  <a:lnTo>
                    <a:pt x="1737" y="136"/>
                  </a:lnTo>
                  <a:lnTo>
                    <a:pt x="1355" y="12"/>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3" name="Google Shape;1773;g2552a88f8a7_23_881"/>
            <p:cNvSpPr/>
            <p:nvPr/>
          </p:nvSpPr>
          <p:spPr>
            <a:xfrm>
              <a:off x="2553957" y="2595651"/>
              <a:ext cx="19663" cy="18313"/>
            </a:xfrm>
            <a:custGeom>
              <a:avLst/>
              <a:gdLst/>
              <a:ahLst/>
              <a:cxnLst/>
              <a:rect l="l" t="t" r="r" b="b"/>
              <a:pathLst>
                <a:path w="728" h="678" extrusionOk="0">
                  <a:moveTo>
                    <a:pt x="358" y="0"/>
                  </a:moveTo>
                  <a:lnTo>
                    <a:pt x="223" y="12"/>
                  </a:lnTo>
                  <a:lnTo>
                    <a:pt x="99" y="86"/>
                  </a:lnTo>
                  <a:lnTo>
                    <a:pt x="63" y="135"/>
                  </a:lnTo>
                  <a:lnTo>
                    <a:pt x="13" y="259"/>
                  </a:lnTo>
                  <a:lnTo>
                    <a:pt x="1" y="333"/>
                  </a:lnTo>
                  <a:lnTo>
                    <a:pt x="26" y="480"/>
                  </a:lnTo>
                  <a:lnTo>
                    <a:pt x="99" y="579"/>
                  </a:lnTo>
                  <a:lnTo>
                    <a:pt x="210" y="653"/>
                  </a:lnTo>
                  <a:lnTo>
                    <a:pt x="358" y="677"/>
                  </a:lnTo>
                  <a:lnTo>
                    <a:pt x="506" y="653"/>
                  </a:lnTo>
                  <a:lnTo>
                    <a:pt x="617" y="579"/>
                  </a:lnTo>
                  <a:lnTo>
                    <a:pt x="703" y="480"/>
                  </a:lnTo>
                  <a:lnTo>
                    <a:pt x="728" y="333"/>
                  </a:lnTo>
                  <a:lnTo>
                    <a:pt x="715" y="259"/>
                  </a:lnTo>
                  <a:lnTo>
                    <a:pt x="666" y="135"/>
                  </a:lnTo>
                  <a:lnTo>
                    <a:pt x="617" y="86"/>
                  </a:lnTo>
                  <a:lnTo>
                    <a:pt x="506" y="12"/>
                  </a:lnTo>
                  <a:lnTo>
                    <a:pt x="35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4" name="Google Shape;1774;g2552a88f8a7_23_881"/>
            <p:cNvSpPr/>
            <p:nvPr/>
          </p:nvSpPr>
          <p:spPr>
            <a:xfrm>
              <a:off x="2585235" y="2526452"/>
              <a:ext cx="63230" cy="86837"/>
            </a:xfrm>
            <a:custGeom>
              <a:avLst/>
              <a:gdLst/>
              <a:ahLst/>
              <a:cxnLst/>
              <a:rect l="l" t="t" r="r" b="b"/>
              <a:pathLst>
                <a:path w="2341" h="3215" extrusionOk="0">
                  <a:moveTo>
                    <a:pt x="1343" y="875"/>
                  </a:moveTo>
                  <a:lnTo>
                    <a:pt x="1343" y="2008"/>
                  </a:lnTo>
                  <a:lnTo>
                    <a:pt x="641" y="2008"/>
                  </a:lnTo>
                  <a:lnTo>
                    <a:pt x="1306" y="949"/>
                  </a:lnTo>
                  <a:lnTo>
                    <a:pt x="1343" y="875"/>
                  </a:lnTo>
                  <a:close/>
                  <a:moveTo>
                    <a:pt x="1343" y="0"/>
                  </a:moveTo>
                  <a:lnTo>
                    <a:pt x="1" y="2119"/>
                  </a:lnTo>
                  <a:lnTo>
                    <a:pt x="25" y="2513"/>
                  </a:lnTo>
                  <a:lnTo>
                    <a:pt x="1343" y="2513"/>
                  </a:lnTo>
                  <a:lnTo>
                    <a:pt x="1343" y="3215"/>
                  </a:lnTo>
                  <a:lnTo>
                    <a:pt x="1983" y="3215"/>
                  </a:lnTo>
                  <a:lnTo>
                    <a:pt x="1983" y="2513"/>
                  </a:lnTo>
                  <a:lnTo>
                    <a:pt x="2341" y="2513"/>
                  </a:lnTo>
                  <a:lnTo>
                    <a:pt x="2341" y="2008"/>
                  </a:lnTo>
                  <a:lnTo>
                    <a:pt x="1983" y="2008"/>
                  </a:lnTo>
                  <a:lnTo>
                    <a:pt x="198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5" name="Google Shape;1775;g2552a88f8a7_23_881"/>
            <p:cNvSpPr/>
            <p:nvPr/>
          </p:nvSpPr>
          <p:spPr>
            <a:xfrm>
              <a:off x="3436806" y="2548060"/>
              <a:ext cx="59908" cy="64581"/>
            </a:xfrm>
            <a:custGeom>
              <a:avLst/>
              <a:gdLst/>
              <a:ahLst/>
              <a:cxnLst/>
              <a:rect l="l" t="t" r="r" b="b"/>
              <a:pathLst>
                <a:path w="2218" h="2391" extrusionOk="0">
                  <a:moveTo>
                    <a:pt x="1" y="1"/>
                  </a:moveTo>
                  <a:lnTo>
                    <a:pt x="814" y="2390"/>
                  </a:lnTo>
                  <a:lnTo>
                    <a:pt x="1417" y="2390"/>
                  </a:lnTo>
                  <a:lnTo>
                    <a:pt x="2218" y="1"/>
                  </a:lnTo>
                  <a:lnTo>
                    <a:pt x="1553" y="1"/>
                  </a:lnTo>
                  <a:lnTo>
                    <a:pt x="1109" y="1614"/>
                  </a:lnTo>
                  <a:lnTo>
                    <a:pt x="66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6" name="Google Shape;1776;g2552a88f8a7_23_881"/>
            <p:cNvSpPr/>
            <p:nvPr/>
          </p:nvSpPr>
          <p:spPr>
            <a:xfrm>
              <a:off x="3507681" y="2525776"/>
              <a:ext cx="37949" cy="86864"/>
            </a:xfrm>
            <a:custGeom>
              <a:avLst/>
              <a:gdLst/>
              <a:ahLst/>
              <a:cxnLst/>
              <a:rect l="l" t="t" r="r" b="b"/>
              <a:pathLst>
                <a:path w="1405" h="3216" extrusionOk="0">
                  <a:moveTo>
                    <a:pt x="1330" y="1"/>
                  </a:moveTo>
                  <a:lnTo>
                    <a:pt x="0" y="469"/>
                  </a:lnTo>
                  <a:lnTo>
                    <a:pt x="0" y="998"/>
                  </a:lnTo>
                  <a:lnTo>
                    <a:pt x="764" y="752"/>
                  </a:lnTo>
                  <a:lnTo>
                    <a:pt x="764" y="3215"/>
                  </a:lnTo>
                  <a:lnTo>
                    <a:pt x="1404" y="3215"/>
                  </a:lnTo>
                  <a:lnTo>
                    <a:pt x="140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7" name="Google Shape;1777;g2552a88f8a7_23_881"/>
            <p:cNvSpPr/>
            <p:nvPr/>
          </p:nvSpPr>
          <p:spPr>
            <a:xfrm>
              <a:off x="3575206" y="2594976"/>
              <a:ext cx="19636" cy="18313"/>
            </a:xfrm>
            <a:custGeom>
              <a:avLst/>
              <a:gdLst/>
              <a:ahLst/>
              <a:cxnLst/>
              <a:rect l="l" t="t" r="r" b="b"/>
              <a:pathLst>
                <a:path w="727" h="678" extrusionOk="0">
                  <a:moveTo>
                    <a:pt x="357" y="0"/>
                  </a:moveTo>
                  <a:lnTo>
                    <a:pt x="210" y="13"/>
                  </a:lnTo>
                  <a:lnTo>
                    <a:pt x="99" y="87"/>
                  </a:lnTo>
                  <a:lnTo>
                    <a:pt x="62" y="136"/>
                  </a:lnTo>
                  <a:lnTo>
                    <a:pt x="13" y="259"/>
                  </a:lnTo>
                  <a:lnTo>
                    <a:pt x="0" y="333"/>
                  </a:lnTo>
                  <a:lnTo>
                    <a:pt x="25" y="481"/>
                  </a:lnTo>
                  <a:lnTo>
                    <a:pt x="99" y="579"/>
                  </a:lnTo>
                  <a:lnTo>
                    <a:pt x="210" y="665"/>
                  </a:lnTo>
                  <a:lnTo>
                    <a:pt x="357" y="678"/>
                  </a:lnTo>
                  <a:lnTo>
                    <a:pt x="505" y="665"/>
                  </a:lnTo>
                  <a:lnTo>
                    <a:pt x="616" y="579"/>
                  </a:lnTo>
                  <a:lnTo>
                    <a:pt x="702" y="481"/>
                  </a:lnTo>
                  <a:lnTo>
                    <a:pt x="727" y="333"/>
                  </a:lnTo>
                  <a:lnTo>
                    <a:pt x="715" y="259"/>
                  </a:lnTo>
                  <a:lnTo>
                    <a:pt x="665" y="136"/>
                  </a:lnTo>
                  <a:lnTo>
                    <a:pt x="616" y="87"/>
                  </a:lnTo>
                  <a:lnTo>
                    <a:pt x="505" y="13"/>
                  </a:lnTo>
                  <a:lnTo>
                    <a:pt x="35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8" name="Google Shape;1778;g2552a88f8a7_23_881"/>
            <p:cNvSpPr/>
            <p:nvPr/>
          </p:nvSpPr>
          <p:spPr>
            <a:xfrm>
              <a:off x="3607131" y="2524777"/>
              <a:ext cx="60232" cy="88863"/>
            </a:xfrm>
            <a:custGeom>
              <a:avLst/>
              <a:gdLst/>
              <a:ahLst/>
              <a:cxnLst/>
              <a:rect l="l" t="t" r="r" b="b"/>
              <a:pathLst>
                <a:path w="2230" h="3290" extrusionOk="0">
                  <a:moveTo>
                    <a:pt x="937" y="1"/>
                  </a:moveTo>
                  <a:lnTo>
                    <a:pt x="678" y="62"/>
                  </a:lnTo>
                  <a:lnTo>
                    <a:pt x="555" y="112"/>
                  </a:lnTo>
                  <a:lnTo>
                    <a:pt x="432" y="173"/>
                  </a:lnTo>
                  <a:lnTo>
                    <a:pt x="247" y="321"/>
                  </a:lnTo>
                  <a:lnTo>
                    <a:pt x="173" y="420"/>
                  </a:lnTo>
                  <a:lnTo>
                    <a:pt x="111" y="518"/>
                  </a:lnTo>
                  <a:lnTo>
                    <a:pt x="38" y="752"/>
                  </a:lnTo>
                  <a:lnTo>
                    <a:pt x="38" y="875"/>
                  </a:lnTo>
                  <a:lnTo>
                    <a:pt x="678" y="875"/>
                  </a:lnTo>
                  <a:lnTo>
                    <a:pt x="678" y="789"/>
                  </a:lnTo>
                  <a:lnTo>
                    <a:pt x="740" y="666"/>
                  </a:lnTo>
                  <a:lnTo>
                    <a:pt x="801" y="617"/>
                  </a:lnTo>
                  <a:lnTo>
                    <a:pt x="924" y="530"/>
                  </a:lnTo>
                  <a:lnTo>
                    <a:pt x="1097" y="506"/>
                  </a:lnTo>
                  <a:lnTo>
                    <a:pt x="1195" y="518"/>
                  </a:lnTo>
                  <a:lnTo>
                    <a:pt x="1355" y="567"/>
                  </a:lnTo>
                  <a:lnTo>
                    <a:pt x="1417" y="617"/>
                  </a:lnTo>
                  <a:lnTo>
                    <a:pt x="1479" y="678"/>
                  </a:lnTo>
                  <a:lnTo>
                    <a:pt x="1528" y="826"/>
                  </a:lnTo>
                  <a:lnTo>
                    <a:pt x="1540" y="924"/>
                  </a:lnTo>
                  <a:lnTo>
                    <a:pt x="1528" y="1011"/>
                  </a:lnTo>
                  <a:lnTo>
                    <a:pt x="1479" y="1183"/>
                  </a:lnTo>
                  <a:lnTo>
                    <a:pt x="1417" y="1245"/>
                  </a:lnTo>
                  <a:lnTo>
                    <a:pt x="1355" y="1294"/>
                  </a:lnTo>
                  <a:lnTo>
                    <a:pt x="1171" y="1355"/>
                  </a:lnTo>
                  <a:lnTo>
                    <a:pt x="1060" y="1368"/>
                  </a:lnTo>
                  <a:lnTo>
                    <a:pt x="715" y="1368"/>
                  </a:lnTo>
                  <a:lnTo>
                    <a:pt x="715" y="1860"/>
                  </a:lnTo>
                  <a:lnTo>
                    <a:pt x="1183" y="1860"/>
                  </a:lnTo>
                  <a:lnTo>
                    <a:pt x="1380" y="1922"/>
                  </a:lnTo>
                  <a:lnTo>
                    <a:pt x="1515" y="2045"/>
                  </a:lnTo>
                  <a:lnTo>
                    <a:pt x="1577" y="2230"/>
                  </a:lnTo>
                  <a:lnTo>
                    <a:pt x="1589" y="2341"/>
                  </a:lnTo>
                  <a:lnTo>
                    <a:pt x="1577" y="2439"/>
                  </a:lnTo>
                  <a:lnTo>
                    <a:pt x="1515" y="2599"/>
                  </a:lnTo>
                  <a:lnTo>
                    <a:pt x="1454" y="2661"/>
                  </a:lnTo>
                  <a:lnTo>
                    <a:pt x="1392" y="2710"/>
                  </a:lnTo>
                  <a:lnTo>
                    <a:pt x="1208" y="2772"/>
                  </a:lnTo>
                  <a:lnTo>
                    <a:pt x="1097" y="2784"/>
                  </a:lnTo>
                  <a:lnTo>
                    <a:pt x="1011" y="2772"/>
                  </a:lnTo>
                  <a:lnTo>
                    <a:pt x="838" y="2723"/>
                  </a:lnTo>
                  <a:lnTo>
                    <a:pt x="764" y="2661"/>
                  </a:lnTo>
                  <a:lnTo>
                    <a:pt x="703" y="2612"/>
                  </a:lnTo>
                  <a:lnTo>
                    <a:pt x="641" y="2464"/>
                  </a:lnTo>
                  <a:lnTo>
                    <a:pt x="629" y="2365"/>
                  </a:lnTo>
                  <a:lnTo>
                    <a:pt x="1" y="2365"/>
                  </a:lnTo>
                  <a:lnTo>
                    <a:pt x="13" y="2575"/>
                  </a:lnTo>
                  <a:lnTo>
                    <a:pt x="161" y="2907"/>
                  </a:lnTo>
                  <a:lnTo>
                    <a:pt x="296" y="3043"/>
                  </a:lnTo>
                  <a:lnTo>
                    <a:pt x="456" y="3154"/>
                  </a:lnTo>
                  <a:lnTo>
                    <a:pt x="850" y="3289"/>
                  </a:lnTo>
                  <a:lnTo>
                    <a:pt x="1331" y="3289"/>
                  </a:lnTo>
                  <a:lnTo>
                    <a:pt x="1749" y="3154"/>
                  </a:lnTo>
                  <a:lnTo>
                    <a:pt x="1910" y="3030"/>
                  </a:lnTo>
                  <a:lnTo>
                    <a:pt x="2057" y="2895"/>
                  </a:lnTo>
                  <a:lnTo>
                    <a:pt x="2217" y="2562"/>
                  </a:lnTo>
                  <a:lnTo>
                    <a:pt x="2230" y="2353"/>
                  </a:lnTo>
                  <a:lnTo>
                    <a:pt x="2217" y="2218"/>
                  </a:lnTo>
                  <a:lnTo>
                    <a:pt x="2156" y="1996"/>
                  </a:lnTo>
                  <a:lnTo>
                    <a:pt x="2094" y="1897"/>
                  </a:lnTo>
                  <a:lnTo>
                    <a:pt x="2020" y="1799"/>
                  </a:lnTo>
                  <a:lnTo>
                    <a:pt x="1811" y="1651"/>
                  </a:lnTo>
                  <a:lnTo>
                    <a:pt x="1688" y="1602"/>
                  </a:lnTo>
                  <a:lnTo>
                    <a:pt x="1786" y="1553"/>
                  </a:lnTo>
                  <a:lnTo>
                    <a:pt x="1971" y="1405"/>
                  </a:lnTo>
                  <a:lnTo>
                    <a:pt x="2045" y="1319"/>
                  </a:lnTo>
                  <a:lnTo>
                    <a:pt x="2107" y="1220"/>
                  </a:lnTo>
                  <a:lnTo>
                    <a:pt x="2168" y="1023"/>
                  </a:lnTo>
                  <a:lnTo>
                    <a:pt x="2168" y="912"/>
                  </a:lnTo>
                  <a:lnTo>
                    <a:pt x="2156" y="703"/>
                  </a:lnTo>
                  <a:lnTo>
                    <a:pt x="2020" y="370"/>
                  </a:lnTo>
                  <a:lnTo>
                    <a:pt x="1885" y="235"/>
                  </a:lnTo>
                  <a:lnTo>
                    <a:pt x="1737" y="124"/>
                  </a:lnTo>
                  <a:lnTo>
                    <a:pt x="133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9" name="Google Shape;1779;g2552a88f8a7_23_881"/>
            <p:cNvSpPr/>
            <p:nvPr/>
          </p:nvSpPr>
          <p:spPr>
            <a:xfrm>
              <a:off x="3680653" y="2594976"/>
              <a:ext cx="19663" cy="18313"/>
            </a:xfrm>
            <a:custGeom>
              <a:avLst/>
              <a:gdLst/>
              <a:ahLst/>
              <a:cxnLst/>
              <a:rect l="l" t="t" r="r" b="b"/>
              <a:pathLst>
                <a:path w="728" h="678" extrusionOk="0">
                  <a:moveTo>
                    <a:pt x="358" y="0"/>
                  </a:moveTo>
                  <a:lnTo>
                    <a:pt x="210" y="13"/>
                  </a:lnTo>
                  <a:lnTo>
                    <a:pt x="99" y="87"/>
                  </a:lnTo>
                  <a:lnTo>
                    <a:pt x="62" y="136"/>
                  </a:lnTo>
                  <a:lnTo>
                    <a:pt x="0" y="259"/>
                  </a:lnTo>
                  <a:lnTo>
                    <a:pt x="0" y="333"/>
                  </a:lnTo>
                  <a:lnTo>
                    <a:pt x="13" y="481"/>
                  </a:lnTo>
                  <a:lnTo>
                    <a:pt x="99" y="579"/>
                  </a:lnTo>
                  <a:lnTo>
                    <a:pt x="210" y="665"/>
                  </a:lnTo>
                  <a:lnTo>
                    <a:pt x="358" y="678"/>
                  </a:lnTo>
                  <a:lnTo>
                    <a:pt x="505" y="665"/>
                  </a:lnTo>
                  <a:lnTo>
                    <a:pt x="616" y="579"/>
                  </a:lnTo>
                  <a:lnTo>
                    <a:pt x="702" y="481"/>
                  </a:lnTo>
                  <a:lnTo>
                    <a:pt x="727" y="333"/>
                  </a:lnTo>
                  <a:lnTo>
                    <a:pt x="715" y="259"/>
                  </a:lnTo>
                  <a:lnTo>
                    <a:pt x="665" y="136"/>
                  </a:lnTo>
                  <a:lnTo>
                    <a:pt x="616" y="87"/>
                  </a:lnTo>
                  <a:lnTo>
                    <a:pt x="505" y="13"/>
                  </a:lnTo>
                  <a:lnTo>
                    <a:pt x="35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0" name="Google Shape;1780;g2552a88f8a7_23_881"/>
            <p:cNvSpPr/>
            <p:nvPr/>
          </p:nvSpPr>
          <p:spPr>
            <a:xfrm>
              <a:off x="3714253" y="2524777"/>
              <a:ext cx="58558" cy="88863"/>
            </a:xfrm>
            <a:custGeom>
              <a:avLst/>
              <a:gdLst/>
              <a:ahLst/>
              <a:cxnLst/>
              <a:rect l="l" t="t" r="r" b="b"/>
              <a:pathLst>
                <a:path w="2168" h="3290" extrusionOk="0">
                  <a:moveTo>
                    <a:pt x="1084" y="506"/>
                  </a:moveTo>
                  <a:lnTo>
                    <a:pt x="1195" y="518"/>
                  </a:lnTo>
                  <a:lnTo>
                    <a:pt x="1367" y="617"/>
                  </a:lnTo>
                  <a:lnTo>
                    <a:pt x="1429" y="690"/>
                  </a:lnTo>
                  <a:lnTo>
                    <a:pt x="1478" y="789"/>
                  </a:lnTo>
                  <a:lnTo>
                    <a:pt x="1527" y="1085"/>
                  </a:lnTo>
                  <a:lnTo>
                    <a:pt x="1527" y="1269"/>
                  </a:lnTo>
                  <a:lnTo>
                    <a:pt x="1527" y="2033"/>
                  </a:lnTo>
                  <a:lnTo>
                    <a:pt x="1527" y="2218"/>
                  </a:lnTo>
                  <a:lnTo>
                    <a:pt x="1478" y="2501"/>
                  </a:lnTo>
                  <a:lnTo>
                    <a:pt x="1429" y="2599"/>
                  </a:lnTo>
                  <a:lnTo>
                    <a:pt x="1367" y="2686"/>
                  </a:lnTo>
                  <a:lnTo>
                    <a:pt x="1195" y="2772"/>
                  </a:lnTo>
                  <a:lnTo>
                    <a:pt x="1084" y="2784"/>
                  </a:lnTo>
                  <a:lnTo>
                    <a:pt x="973" y="2772"/>
                  </a:lnTo>
                  <a:lnTo>
                    <a:pt x="801" y="2673"/>
                  </a:lnTo>
                  <a:lnTo>
                    <a:pt x="739" y="2587"/>
                  </a:lnTo>
                  <a:lnTo>
                    <a:pt x="690" y="2489"/>
                  </a:lnTo>
                  <a:lnTo>
                    <a:pt x="641" y="2193"/>
                  </a:lnTo>
                  <a:lnTo>
                    <a:pt x="641" y="2008"/>
                  </a:lnTo>
                  <a:lnTo>
                    <a:pt x="641" y="1220"/>
                  </a:lnTo>
                  <a:lnTo>
                    <a:pt x="641" y="1048"/>
                  </a:lnTo>
                  <a:lnTo>
                    <a:pt x="702" y="777"/>
                  </a:lnTo>
                  <a:lnTo>
                    <a:pt x="752" y="690"/>
                  </a:lnTo>
                  <a:lnTo>
                    <a:pt x="813" y="604"/>
                  </a:lnTo>
                  <a:lnTo>
                    <a:pt x="973" y="518"/>
                  </a:lnTo>
                  <a:lnTo>
                    <a:pt x="1084" y="506"/>
                  </a:lnTo>
                  <a:close/>
                  <a:moveTo>
                    <a:pt x="1084" y="1"/>
                  </a:moveTo>
                  <a:lnTo>
                    <a:pt x="825" y="13"/>
                  </a:lnTo>
                  <a:lnTo>
                    <a:pt x="431" y="186"/>
                  </a:lnTo>
                  <a:lnTo>
                    <a:pt x="284" y="346"/>
                  </a:lnTo>
                  <a:lnTo>
                    <a:pt x="148" y="530"/>
                  </a:lnTo>
                  <a:lnTo>
                    <a:pt x="13" y="1048"/>
                  </a:lnTo>
                  <a:lnTo>
                    <a:pt x="0" y="1368"/>
                  </a:lnTo>
                  <a:lnTo>
                    <a:pt x="0" y="1959"/>
                  </a:lnTo>
                  <a:lnTo>
                    <a:pt x="13" y="2267"/>
                  </a:lnTo>
                  <a:lnTo>
                    <a:pt x="160" y="2759"/>
                  </a:lnTo>
                  <a:lnTo>
                    <a:pt x="284" y="2944"/>
                  </a:lnTo>
                  <a:lnTo>
                    <a:pt x="431" y="3104"/>
                  </a:lnTo>
                  <a:lnTo>
                    <a:pt x="838" y="3277"/>
                  </a:lnTo>
                  <a:lnTo>
                    <a:pt x="1084" y="3289"/>
                  </a:lnTo>
                  <a:lnTo>
                    <a:pt x="1343" y="3277"/>
                  </a:lnTo>
                  <a:lnTo>
                    <a:pt x="1749" y="3104"/>
                  </a:lnTo>
                  <a:lnTo>
                    <a:pt x="1897" y="2944"/>
                  </a:lnTo>
                  <a:lnTo>
                    <a:pt x="2020" y="2747"/>
                  </a:lnTo>
                  <a:lnTo>
                    <a:pt x="2156" y="2242"/>
                  </a:lnTo>
                  <a:lnTo>
                    <a:pt x="2168" y="1922"/>
                  </a:lnTo>
                  <a:lnTo>
                    <a:pt x="2168" y="1331"/>
                  </a:lnTo>
                  <a:lnTo>
                    <a:pt x="2156" y="1023"/>
                  </a:lnTo>
                  <a:lnTo>
                    <a:pt x="2008" y="530"/>
                  </a:lnTo>
                  <a:lnTo>
                    <a:pt x="1885" y="346"/>
                  </a:lnTo>
                  <a:lnTo>
                    <a:pt x="1737" y="186"/>
                  </a:lnTo>
                  <a:lnTo>
                    <a:pt x="1330" y="13"/>
                  </a:lnTo>
                  <a:lnTo>
                    <a:pt x="108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1" name="Google Shape;1781;g2552a88f8a7_23_881"/>
            <p:cNvSpPr/>
            <p:nvPr/>
          </p:nvSpPr>
          <p:spPr>
            <a:xfrm>
              <a:off x="3992996" y="3286216"/>
              <a:ext cx="6347" cy="499334"/>
            </a:xfrm>
            <a:custGeom>
              <a:avLst/>
              <a:gdLst/>
              <a:ahLst/>
              <a:cxnLst/>
              <a:rect l="l" t="t" r="r" b="b"/>
              <a:pathLst>
                <a:path w="235" h="18487" fill="none" extrusionOk="0">
                  <a:moveTo>
                    <a:pt x="235" y="18486"/>
                  </a:moveTo>
                  <a:lnTo>
                    <a:pt x="1" y="0"/>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2" name="Google Shape;1782;g2552a88f8a7_23_881"/>
            <p:cNvSpPr/>
            <p:nvPr/>
          </p:nvSpPr>
          <p:spPr>
            <a:xfrm>
              <a:off x="3992996" y="3286216"/>
              <a:ext cx="6347" cy="499334"/>
            </a:xfrm>
            <a:custGeom>
              <a:avLst/>
              <a:gdLst/>
              <a:ahLst/>
              <a:cxnLst/>
              <a:rect l="l" t="t" r="r" b="b"/>
              <a:pathLst>
                <a:path w="235" h="18487" fill="none" extrusionOk="0">
                  <a:moveTo>
                    <a:pt x="235" y="18486"/>
                  </a:moveTo>
                  <a:lnTo>
                    <a:pt x="1" y="0"/>
                  </a:lnTo>
                </a:path>
              </a:pathLst>
            </a:custGeom>
            <a:no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3" name="Google Shape;1783;g2552a88f8a7_23_881"/>
            <p:cNvSpPr/>
            <p:nvPr/>
          </p:nvSpPr>
          <p:spPr>
            <a:xfrm>
              <a:off x="3931792" y="3289214"/>
              <a:ext cx="125434" cy="109472"/>
            </a:xfrm>
            <a:custGeom>
              <a:avLst/>
              <a:gdLst/>
              <a:ahLst/>
              <a:cxnLst/>
              <a:rect l="l" t="t" r="r" b="b"/>
              <a:pathLst>
                <a:path w="4644" h="4053" extrusionOk="0">
                  <a:moveTo>
                    <a:pt x="2267" y="0"/>
                  </a:moveTo>
                  <a:lnTo>
                    <a:pt x="4644" y="3990"/>
                  </a:lnTo>
                  <a:lnTo>
                    <a:pt x="1" y="4052"/>
                  </a:lnTo>
                  <a:lnTo>
                    <a:pt x="2267" y="0"/>
                  </a:lnTo>
                  <a:close/>
                </a:path>
              </a:pathLst>
            </a:custGeom>
            <a:solidFill>
              <a:srgbClr val="FFFFFF"/>
            </a:solidFill>
            <a:ln w="15400" cap="flat"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4" name="Google Shape;1784;g2552a88f8a7_23_881"/>
            <p:cNvSpPr/>
            <p:nvPr/>
          </p:nvSpPr>
          <p:spPr>
            <a:xfrm>
              <a:off x="2462826" y="4072909"/>
              <a:ext cx="1519556" cy="27"/>
            </a:xfrm>
            <a:custGeom>
              <a:avLst/>
              <a:gdLst/>
              <a:ahLst/>
              <a:cxnLst/>
              <a:rect l="l" t="t" r="r" b="b"/>
              <a:pathLst>
                <a:path w="56259" h="1" fill="none" extrusionOk="0">
                  <a:moveTo>
                    <a:pt x="0" y="1"/>
                  </a:moveTo>
                  <a:lnTo>
                    <a:pt x="56259"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5" name="Google Shape;1785;g2552a88f8a7_23_881"/>
            <p:cNvSpPr/>
            <p:nvPr/>
          </p:nvSpPr>
          <p:spPr>
            <a:xfrm>
              <a:off x="3675332" y="3753570"/>
              <a:ext cx="638381" cy="638705"/>
            </a:xfrm>
            <a:custGeom>
              <a:avLst/>
              <a:gdLst/>
              <a:ahLst/>
              <a:cxnLst/>
              <a:rect l="l" t="t" r="r" b="b"/>
              <a:pathLst>
                <a:path w="23635" h="23647" extrusionOk="0">
                  <a:moveTo>
                    <a:pt x="11823" y="1"/>
                  </a:moveTo>
                  <a:lnTo>
                    <a:pt x="11208" y="13"/>
                  </a:lnTo>
                  <a:lnTo>
                    <a:pt x="10025" y="136"/>
                  </a:lnTo>
                  <a:lnTo>
                    <a:pt x="8868" y="370"/>
                  </a:lnTo>
                  <a:lnTo>
                    <a:pt x="7759" y="715"/>
                  </a:lnTo>
                  <a:lnTo>
                    <a:pt x="6700" y="1171"/>
                  </a:lnTo>
                  <a:lnTo>
                    <a:pt x="5690" y="1713"/>
                  </a:lnTo>
                  <a:lnTo>
                    <a:pt x="4742" y="2353"/>
                  </a:lnTo>
                  <a:lnTo>
                    <a:pt x="3868" y="3067"/>
                  </a:lnTo>
                  <a:lnTo>
                    <a:pt x="3067" y="3868"/>
                  </a:lnTo>
                  <a:lnTo>
                    <a:pt x="2340" y="4755"/>
                  </a:lnTo>
                  <a:lnTo>
                    <a:pt x="1712" y="5691"/>
                  </a:lnTo>
                  <a:lnTo>
                    <a:pt x="1158" y="6701"/>
                  </a:lnTo>
                  <a:lnTo>
                    <a:pt x="715" y="7760"/>
                  </a:lnTo>
                  <a:lnTo>
                    <a:pt x="370" y="8868"/>
                  </a:lnTo>
                  <a:lnTo>
                    <a:pt x="136" y="10026"/>
                  </a:lnTo>
                  <a:lnTo>
                    <a:pt x="13" y="11208"/>
                  </a:lnTo>
                  <a:lnTo>
                    <a:pt x="0" y="11824"/>
                  </a:lnTo>
                  <a:lnTo>
                    <a:pt x="13" y="12427"/>
                  </a:lnTo>
                  <a:lnTo>
                    <a:pt x="136" y="13622"/>
                  </a:lnTo>
                  <a:lnTo>
                    <a:pt x="370" y="14780"/>
                  </a:lnTo>
                  <a:lnTo>
                    <a:pt x="715" y="15888"/>
                  </a:lnTo>
                  <a:lnTo>
                    <a:pt x="1158" y="16947"/>
                  </a:lnTo>
                  <a:lnTo>
                    <a:pt x="1712" y="17957"/>
                  </a:lnTo>
                  <a:lnTo>
                    <a:pt x="2340" y="18893"/>
                  </a:lnTo>
                  <a:lnTo>
                    <a:pt x="3067" y="19768"/>
                  </a:lnTo>
                  <a:lnTo>
                    <a:pt x="3868" y="20580"/>
                  </a:lnTo>
                  <a:lnTo>
                    <a:pt x="4742" y="21295"/>
                  </a:lnTo>
                  <a:lnTo>
                    <a:pt x="5690" y="21935"/>
                  </a:lnTo>
                  <a:lnTo>
                    <a:pt x="6700" y="22477"/>
                  </a:lnTo>
                  <a:lnTo>
                    <a:pt x="7759" y="22933"/>
                  </a:lnTo>
                  <a:lnTo>
                    <a:pt x="8868" y="23278"/>
                  </a:lnTo>
                  <a:lnTo>
                    <a:pt x="10025" y="23512"/>
                  </a:lnTo>
                  <a:lnTo>
                    <a:pt x="11208" y="23635"/>
                  </a:lnTo>
                  <a:lnTo>
                    <a:pt x="11823" y="23647"/>
                  </a:lnTo>
                  <a:lnTo>
                    <a:pt x="12427" y="23635"/>
                  </a:lnTo>
                  <a:lnTo>
                    <a:pt x="13622" y="23512"/>
                  </a:lnTo>
                  <a:lnTo>
                    <a:pt x="14779" y="23278"/>
                  </a:lnTo>
                  <a:lnTo>
                    <a:pt x="15888" y="22933"/>
                  </a:lnTo>
                  <a:lnTo>
                    <a:pt x="16947" y="22477"/>
                  </a:lnTo>
                  <a:lnTo>
                    <a:pt x="17957" y="21935"/>
                  </a:lnTo>
                  <a:lnTo>
                    <a:pt x="18893" y="21295"/>
                  </a:lnTo>
                  <a:lnTo>
                    <a:pt x="19767" y="20580"/>
                  </a:lnTo>
                  <a:lnTo>
                    <a:pt x="20568" y="19768"/>
                  </a:lnTo>
                  <a:lnTo>
                    <a:pt x="21294" y="18893"/>
                  </a:lnTo>
                  <a:lnTo>
                    <a:pt x="21935" y="17957"/>
                  </a:lnTo>
                  <a:lnTo>
                    <a:pt x="22477" y="16947"/>
                  </a:lnTo>
                  <a:lnTo>
                    <a:pt x="22932" y="15888"/>
                  </a:lnTo>
                  <a:lnTo>
                    <a:pt x="23277" y="14780"/>
                  </a:lnTo>
                  <a:lnTo>
                    <a:pt x="23511" y="13622"/>
                  </a:lnTo>
                  <a:lnTo>
                    <a:pt x="23634" y="12427"/>
                  </a:lnTo>
                  <a:lnTo>
                    <a:pt x="23634" y="11824"/>
                  </a:lnTo>
                  <a:lnTo>
                    <a:pt x="23634" y="11208"/>
                  </a:lnTo>
                  <a:lnTo>
                    <a:pt x="23511" y="10026"/>
                  </a:lnTo>
                  <a:lnTo>
                    <a:pt x="23277" y="8868"/>
                  </a:lnTo>
                  <a:lnTo>
                    <a:pt x="22932" y="7760"/>
                  </a:lnTo>
                  <a:lnTo>
                    <a:pt x="22477" y="6701"/>
                  </a:lnTo>
                  <a:lnTo>
                    <a:pt x="21935" y="5691"/>
                  </a:lnTo>
                  <a:lnTo>
                    <a:pt x="21294" y="4755"/>
                  </a:lnTo>
                  <a:lnTo>
                    <a:pt x="20568" y="3868"/>
                  </a:lnTo>
                  <a:lnTo>
                    <a:pt x="19767" y="3067"/>
                  </a:lnTo>
                  <a:lnTo>
                    <a:pt x="18893" y="2353"/>
                  </a:lnTo>
                  <a:lnTo>
                    <a:pt x="17957" y="1713"/>
                  </a:lnTo>
                  <a:lnTo>
                    <a:pt x="16947" y="1171"/>
                  </a:lnTo>
                  <a:lnTo>
                    <a:pt x="15888" y="715"/>
                  </a:lnTo>
                  <a:lnTo>
                    <a:pt x="14779" y="370"/>
                  </a:lnTo>
                  <a:lnTo>
                    <a:pt x="13622" y="136"/>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6" name="Google Shape;1786;g2552a88f8a7_23_881"/>
            <p:cNvSpPr/>
            <p:nvPr/>
          </p:nvSpPr>
          <p:spPr>
            <a:xfrm>
              <a:off x="3756497" y="4024021"/>
              <a:ext cx="230206" cy="223238"/>
            </a:xfrm>
            <a:custGeom>
              <a:avLst/>
              <a:gdLst/>
              <a:ahLst/>
              <a:cxnLst/>
              <a:rect l="l" t="t" r="r" b="b"/>
              <a:pathLst>
                <a:path w="8523" h="8265" extrusionOk="0">
                  <a:moveTo>
                    <a:pt x="4077" y="1"/>
                  </a:moveTo>
                  <a:lnTo>
                    <a:pt x="0" y="3350"/>
                  </a:lnTo>
                  <a:lnTo>
                    <a:pt x="1934" y="8264"/>
                  </a:lnTo>
                  <a:lnTo>
                    <a:pt x="7205" y="7944"/>
                  </a:lnTo>
                  <a:lnTo>
                    <a:pt x="8523" y="2833"/>
                  </a:lnTo>
                  <a:lnTo>
                    <a:pt x="4077" y="1"/>
                  </a:lnTo>
                  <a:close/>
                </a:path>
              </a:pathLst>
            </a:custGeom>
            <a:solidFill>
              <a:srgbClr val="D35F8D"/>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7" name="Google Shape;1787;g2552a88f8a7_23_881"/>
            <p:cNvSpPr/>
            <p:nvPr/>
          </p:nvSpPr>
          <p:spPr>
            <a:xfrm>
              <a:off x="4027947" y="4096219"/>
              <a:ext cx="176645" cy="176645"/>
            </a:xfrm>
            <a:custGeom>
              <a:avLst/>
              <a:gdLst/>
              <a:ahLst/>
              <a:cxnLst/>
              <a:rect l="l" t="t" r="r" b="b"/>
              <a:pathLst>
                <a:path w="6540" h="6540" extrusionOk="0">
                  <a:moveTo>
                    <a:pt x="2931" y="0"/>
                  </a:moveTo>
                  <a:lnTo>
                    <a:pt x="2291" y="136"/>
                  </a:lnTo>
                  <a:lnTo>
                    <a:pt x="1712" y="382"/>
                  </a:lnTo>
                  <a:lnTo>
                    <a:pt x="1182" y="739"/>
                  </a:lnTo>
                  <a:lnTo>
                    <a:pt x="739" y="1182"/>
                  </a:lnTo>
                  <a:lnTo>
                    <a:pt x="394" y="1700"/>
                  </a:lnTo>
                  <a:lnTo>
                    <a:pt x="136" y="2291"/>
                  </a:lnTo>
                  <a:lnTo>
                    <a:pt x="12" y="2931"/>
                  </a:lnTo>
                  <a:lnTo>
                    <a:pt x="0" y="3264"/>
                  </a:lnTo>
                  <a:lnTo>
                    <a:pt x="12" y="3596"/>
                  </a:lnTo>
                  <a:lnTo>
                    <a:pt x="136" y="4237"/>
                  </a:lnTo>
                  <a:lnTo>
                    <a:pt x="394" y="4828"/>
                  </a:lnTo>
                  <a:lnTo>
                    <a:pt x="739" y="5345"/>
                  </a:lnTo>
                  <a:lnTo>
                    <a:pt x="1182" y="5788"/>
                  </a:lnTo>
                  <a:lnTo>
                    <a:pt x="1712" y="6146"/>
                  </a:lnTo>
                  <a:lnTo>
                    <a:pt x="2291" y="6392"/>
                  </a:lnTo>
                  <a:lnTo>
                    <a:pt x="2931" y="6527"/>
                  </a:lnTo>
                  <a:lnTo>
                    <a:pt x="3264" y="6540"/>
                  </a:lnTo>
                  <a:lnTo>
                    <a:pt x="3609" y="6527"/>
                  </a:lnTo>
                  <a:lnTo>
                    <a:pt x="4249" y="6392"/>
                  </a:lnTo>
                  <a:lnTo>
                    <a:pt x="4828" y="6146"/>
                  </a:lnTo>
                  <a:lnTo>
                    <a:pt x="5357" y="5788"/>
                  </a:lnTo>
                  <a:lnTo>
                    <a:pt x="5801" y="5345"/>
                  </a:lnTo>
                  <a:lnTo>
                    <a:pt x="6146" y="4828"/>
                  </a:lnTo>
                  <a:lnTo>
                    <a:pt x="6404" y="4237"/>
                  </a:lnTo>
                  <a:lnTo>
                    <a:pt x="6527" y="3596"/>
                  </a:lnTo>
                  <a:lnTo>
                    <a:pt x="6540" y="3264"/>
                  </a:lnTo>
                  <a:lnTo>
                    <a:pt x="6527" y="2931"/>
                  </a:lnTo>
                  <a:lnTo>
                    <a:pt x="6404" y="2291"/>
                  </a:lnTo>
                  <a:lnTo>
                    <a:pt x="6146" y="1700"/>
                  </a:lnTo>
                  <a:lnTo>
                    <a:pt x="5801" y="1182"/>
                  </a:lnTo>
                  <a:lnTo>
                    <a:pt x="5357" y="739"/>
                  </a:lnTo>
                  <a:lnTo>
                    <a:pt x="4828"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8" name="Google Shape;1788;g2552a88f8a7_23_881"/>
            <p:cNvSpPr/>
            <p:nvPr/>
          </p:nvSpPr>
          <p:spPr>
            <a:xfrm>
              <a:off x="3928145" y="3824768"/>
              <a:ext cx="225561" cy="225561"/>
            </a:xfrm>
            <a:custGeom>
              <a:avLst/>
              <a:gdLst/>
              <a:ahLst/>
              <a:cxnLst/>
              <a:rect l="l" t="t" r="r" b="b"/>
              <a:pathLst>
                <a:path w="8351" h="8351" extrusionOk="0">
                  <a:moveTo>
                    <a:pt x="6577" y="0"/>
                  </a:moveTo>
                  <a:lnTo>
                    <a:pt x="3547" y="1848"/>
                  </a:lnTo>
                  <a:lnTo>
                    <a:pt x="0" y="1762"/>
                  </a:lnTo>
                  <a:lnTo>
                    <a:pt x="1848" y="4791"/>
                  </a:lnTo>
                  <a:lnTo>
                    <a:pt x="1761" y="8350"/>
                  </a:lnTo>
                  <a:lnTo>
                    <a:pt x="4791" y="6503"/>
                  </a:lnTo>
                  <a:lnTo>
                    <a:pt x="8350" y="6589"/>
                  </a:lnTo>
                  <a:lnTo>
                    <a:pt x="6503" y="3547"/>
                  </a:lnTo>
                  <a:lnTo>
                    <a:pt x="6577"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9" name="Google Shape;1789;g2552a88f8a7_23_881"/>
            <p:cNvSpPr/>
            <p:nvPr/>
          </p:nvSpPr>
          <p:spPr>
            <a:xfrm>
              <a:off x="2613514" y="3994094"/>
              <a:ext cx="157360" cy="157684"/>
            </a:xfrm>
            <a:custGeom>
              <a:avLst/>
              <a:gdLst/>
              <a:ahLst/>
              <a:cxnLst/>
              <a:rect l="l" t="t" r="r" b="b"/>
              <a:pathLst>
                <a:path w="5826" h="5838" extrusionOk="0">
                  <a:moveTo>
                    <a:pt x="0" y="0"/>
                  </a:moveTo>
                  <a:lnTo>
                    <a:pt x="0" y="5838"/>
                  </a:lnTo>
                  <a:lnTo>
                    <a:pt x="5826" y="5838"/>
                  </a:lnTo>
                  <a:lnTo>
                    <a:pt x="5826"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0" name="Google Shape;1790;g2552a88f8a7_23_881"/>
            <p:cNvSpPr/>
            <p:nvPr/>
          </p:nvSpPr>
          <p:spPr>
            <a:xfrm>
              <a:off x="2637796" y="4015378"/>
              <a:ext cx="108148" cy="114793"/>
            </a:xfrm>
            <a:custGeom>
              <a:avLst/>
              <a:gdLst/>
              <a:ahLst/>
              <a:cxnLst/>
              <a:rect l="l" t="t" r="r" b="b"/>
              <a:pathLst>
                <a:path w="4004" h="4250" extrusionOk="0">
                  <a:moveTo>
                    <a:pt x="1454" y="0"/>
                  </a:moveTo>
                  <a:lnTo>
                    <a:pt x="1454" y="1577"/>
                  </a:lnTo>
                  <a:lnTo>
                    <a:pt x="1" y="1577"/>
                  </a:lnTo>
                  <a:lnTo>
                    <a:pt x="1" y="2624"/>
                  </a:lnTo>
                  <a:lnTo>
                    <a:pt x="1454" y="2624"/>
                  </a:lnTo>
                  <a:lnTo>
                    <a:pt x="1454" y="4249"/>
                  </a:lnTo>
                  <a:lnTo>
                    <a:pt x="2562" y="4249"/>
                  </a:lnTo>
                  <a:lnTo>
                    <a:pt x="2562" y="2624"/>
                  </a:lnTo>
                  <a:lnTo>
                    <a:pt x="4003" y="2624"/>
                  </a:lnTo>
                  <a:lnTo>
                    <a:pt x="4003" y="1577"/>
                  </a:lnTo>
                  <a:lnTo>
                    <a:pt x="2562" y="1577"/>
                  </a:lnTo>
                  <a:lnTo>
                    <a:pt x="2562"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1" name="Google Shape;1791;g2552a88f8a7_23_881"/>
            <p:cNvSpPr/>
            <p:nvPr/>
          </p:nvSpPr>
          <p:spPr>
            <a:xfrm>
              <a:off x="2796480" y="3994094"/>
              <a:ext cx="157360" cy="157684"/>
            </a:xfrm>
            <a:custGeom>
              <a:avLst/>
              <a:gdLst/>
              <a:ahLst/>
              <a:cxnLst/>
              <a:rect l="l" t="t" r="r" b="b"/>
              <a:pathLst>
                <a:path w="5826" h="5838" extrusionOk="0">
                  <a:moveTo>
                    <a:pt x="0" y="0"/>
                  </a:moveTo>
                  <a:lnTo>
                    <a:pt x="0" y="5838"/>
                  </a:lnTo>
                  <a:lnTo>
                    <a:pt x="5825" y="5838"/>
                  </a:lnTo>
                  <a:lnTo>
                    <a:pt x="5825"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2" name="Google Shape;1792;g2552a88f8a7_23_881"/>
            <p:cNvSpPr/>
            <p:nvPr/>
          </p:nvSpPr>
          <p:spPr>
            <a:xfrm>
              <a:off x="2829405" y="4056622"/>
              <a:ext cx="80868" cy="33627"/>
            </a:xfrm>
            <a:custGeom>
              <a:avLst/>
              <a:gdLst/>
              <a:ahLst/>
              <a:cxnLst/>
              <a:rect l="l" t="t" r="r" b="b"/>
              <a:pathLst>
                <a:path w="2994" h="1245" extrusionOk="0">
                  <a:moveTo>
                    <a:pt x="0" y="0"/>
                  </a:moveTo>
                  <a:lnTo>
                    <a:pt x="0" y="1244"/>
                  </a:lnTo>
                  <a:lnTo>
                    <a:pt x="2993" y="1244"/>
                  </a:lnTo>
                  <a:lnTo>
                    <a:pt x="2993"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3" name="Google Shape;1793;g2552a88f8a7_23_881"/>
            <p:cNvSpPr/>
            <p:nvPr/>
          </p:nvSpPr>
          <p:spPr>
            <a:xfrm>
              <a:off x="3162385" y="3994094"/>
              <a:ext cx="157711" cy="157684"/>
            </a:xfrm>
            <a:custGeom>
              <a:avLst/>
              <a:gdLst/>
              <a:ahLst/>
              <a:cxnLst/>
              <a:rect l="l" t="t" r="r" b="b"/>
              <a:pathLst>
                <a:path w="5839" h="5838" extrusionOk="0">
                  <a:moveTo>
                    <a:pt x="0" y="0"/>
                  </a:moveTo>
                  <a:lnTo>
                    <a:pt x="0" y="5838"/>
                  </a:lnTo>
                  <a:lnTo>
                    <a:pt x="5838" y="5838"/>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4" name="Google Shape;1794;g2552a88f8a7_23_881"/>
            <p:cNvSpPr/>
            <p:nvPr/>
          </p:nvSpPr>
          <p:spPr>
            <a:xfrm>
              <a:off x="3182669" y="3961817"/>
              <a:ext cx="130755" cy="130080"/>
            </a:xfrm>
            <a:custGeom>
              <a:avLst/>
              <a:gdLst/>
              <a:ahLst/>
              <a:cxnLst/>
              <a:rect l="l" t="t" r="r" b="b"/>
              <a:pathLst>
                <a:path w="4841" h="4816" extrusionOk="0">
                  <a:moveTo>
                    <a:pt x="1910" y="0"/>
                  </a:moveTo>
                  <a:lnTo>
                    <a:pt x="2021" y="1897"/>
                  </a:lnTo>
                  <a:lnTo>
                    <a:pt x="321" y="1220"/>
                  </a:lnTo>
                  <a:lnTo>
                    <a:pt x="1" y="2205"/>
                  </a:lnTo>
                  <a:lnTo>
                    <a:pt x="1713" y="2698"/>
                  </a:lnTo>
                  <a:lnTo>
                    <a:pt x="530" y="4176"/>
                  </a:lnTo>
                  <a:lnTo>
                    <a:pt x="1405" y="4767"/>
                  </a:lnTo>
                  <a:lnTo>
                    <a:pt x="2390" y="3227"/>
                  </a:lnTo>
                  <a:lnTo>
                    <a:pt x="3375" y="4816"/>
                  </a:lnTo>
                  <a:lnTo>
                    <a:pt x="4250" y="4200"/>
                  </a:lnTo>
                  <a:lnTo>
                    <a:pt x="3104" y="2747"/>
                  </a:lnTo>
                  <a:lnTo>
                    <a:pt x="4841" y="2267"/>
                  </a:lnTo>
                  <a:lnTo>
                    <a:pt x="4521" y="1269"/>
                  </a:lnTo>
                  <a:lnTo>
                    <a:pt x="2870" y="1934"/>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5" name="Google Shape;1795;g2552a88f8a7_23_881"/>
            <p:cNvSpPr/>
            <p:nvPr/>
          </p:nvSpPr>
          <p:spPr>
            <a:xfrm>
              <a:off x="2842721" y="2703421"/>
              <a:ext cx="56559" cy="66877"/>
            </a:xfrm>
            <a:custGeom>
              <a:avLst/>
              <a:gdLst/>
              <a:ahLst/>
              <a:cxnLst/>
              <a:rect l="l" t="t" r="r" b="b"/>
              <a:pathLst>
                <a:path w="2094" h="2476" extrusionOk="0">
                  <a:moveTo>
                    <a:pt x="1096" y="0"/>
                  </a:moveTo>
                  <a:lnTo>
                    <a:pt x="850" y="13"/>
                  </a:lnTo>
                  <a:lnTo>
                    <a:pt x="456" y="185"/>
                  </a:lnTo>
                  <a:lnTo>
                    <a:pt x="296" y="333"/>
                  </a:lnTo>
                  <a:lnTo>
                    <a:pt x="160" y="505"/>
                  </a:lnTo>
                  <a:lnTo>
                    <a:pt x="12" y="949"/>
                  </a:lnTo>
                  <a:lnTo>
                    <a:pt x="0" y="1207"/>
                  </a:lnTo>
                  <a:lnTo>
                    <a:pt x="0" y="1256"/>
                  </a:lnTo>
                  <a:lnTo>
                    <a:pt x="12" y="1527"/>
                  </a:lnTo>
                  <a:lnTo>
                    <a:pt x="160" y="1983"/>
                  </a:lnTo>
                  <a:lnTo>
                    <a:pt x="296" y="2156"/>
                  </a:lnTo>
                  <a:lnTo>
                    <a:pt x="456" y="2303"/>
                  </a:lnTo>
                  <a:lnTo>
                    <a:pt x="862" y="2463"/>
                  </a:lnTo>
                  <a:lnTo>
                    <a:pt x="1108" y="2476"/>
                  </a:lnTo>
                  <a:lnTo>
                    <a:pt x="1244" y="2476"/>
                  </a:lnTo>
                  <a:lnTo>
                    <a:pt x="1490" y="2414"/>
                  </a:lnTo>
                  <a:lnTo>
                    <a:pt x="1601" y="2365"/>
                  </a:lnTo>
                  <a:lnTo>
                    <a:pt x="1712" y="2303"/>
                  </a:lnTo>
                  <a:lnTo>
                    <a:pt x="1884" y="2143"/>
                  </a:lnTo>
                  <a:lnTo>
                    <a:pt x="1958" y="2057"/>
                  </a:lnTo>
                  <a:lnTo>
                    <a:pt x="2020" y="1946"/>
                  </a:lnTo>
                  <a:lnTo>
                    <a:pt x="2081" y="1724"/>
                  </a:lnTo>
                  <a:lnTo>
                    <a:pt x="2094" y="1601"/>
                  </a:lnTo>
                  <a:lnTo>
                    <a:pt x="1490" y="1601"/>
                  </a:lnTo>
                  <a:lnTo>
                    <a:pt x="1490" y="1688"/>
                  </a:lnTo>
                  <a:lnTo>
                    <a:pt x="1429" y="1811"/>
                  </a:lnTo>
                  <a:lnTo>
                    <a:pt x="1379" y="1860"/>
                  </a:lnTo>
                  <a:lnTo>
                    <a:pt x="1256" y="1946"/>
                  </a:lnTo>
                  <a:lnTo>
                    <a:pt x="1096" y="1958"/>
                  </a:lnTo>
                  <a:lnTo>
                    <a:pt x="985" y="1958"/>
                  </a:lnTo>
                  <a:lnTo>
                    <a:pt x="813" y="1872"/>
                  </a:lnTo>
                  <a:lnTo>
                    <a:pt x="751" y="1798"/>
                  </a:lnTo>
                  <a:lnTo>
                    <a:pt x="702" y="1712"/>
                  </a:lnTo>
                  <a:lnTo>
                    <a:pt x="640" y="1441"/>
                  </a:lnTo>
                  <a:lnTo>
                    <a:pt x="640" y="1269"/>
                  </a:lnTo>
                  <a:lnTo>
                    <a:pt x="640" y="1207"/>
                  </a:lnTo>
                  <a:lnTo>
                    <a:pt x="640" y="1035"/>
                  </a:lnTo>
                  <a:lnTo>
                    <a:pt x="702" y="764"/>
                  </a:lnTo>
                  <a:lnTo>
                    <a:pt x="751" y="678"/>
                  </a:lnTo>
                  <a:lnTo>
                    <a:pt x="813" y="604"/>
                  </a:lnTo>
                  <a:lnTo>
                    <a:pt x="985" y="530"/>
                  </a:lnTo>
                  <a:lnTo>
                    <a:pt x="1084" y="518"/>
                  </a:lnTo>
                  <a:lnTo>
                    <a:pt x="1170" y="518"/>
                  </a:lnTo>
                  <a:lnTo>
                    <a:pt x="1318" y="579"/>
                  </a:lnTo>
                  <a:lnTo>
                    <a:pt x="1379" y="628"/>
                  </a:lnTo>
                  <a:lnTo>
                    <a:pt x="1429" y="690"/>
                  </a:lnTo>
                  <a:lnTo>
                    <a:pt x="1490" y="850"/>
                  </a:lnTo>
                  <a:lnTo>
                    <a:pt x="1490" y="936"/>
                  </a:lnTo>
                  <a:lnTo>
                    <a:pt x="2094" y="936"/>
                  </a:lnTo>
                  <a:lnTo>
                    <a:pt x="2081" y="727"/>
                  </a:lnTo>
                  <a:lnTo>
                    <a:pt x="1946" y="394"/>
                  </a:lnTo>
                  <a:lnTo>
                    <a:pt x="1810" y="259"/>
                  </a:lnTo>
                  <a:lnTo>
                    <a:pt x="1675" y="136"/>
                  </a:lnTo>
                  <a:lnTo>
                    <a:pt x="1318" y="13"/>
                  </a:lnTo>
                  <a:lnTo>
                    <a:pt x="109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6" name="Google Shape;1796;g2552a88f8a7_23_881"/>
            <p:cNvSpPr/>
            <p:nvPr/>
          </p:nvSpPr>
          <p:spPr>
            <a:xfrm>
              <a:off x="2908572" y="2677465"/>
              <a:ext cx="55587" cy="91510"/>
            </a:xfrm>
            <a:custGeom>
              <a:avLst/>
              <a:gdLst/>
              <a:ahLst/>
              <a:cxnLst/>
              <a:rect l="l" t="t" r="r" b="b"/>
              <a:pathLst>
                <a:path w="2058" h="3388" extrusionOk="0">
                  <a:moveTo>
                    <a:pt x="1" y="1"/>
                  </a:moveTo>
                  <a:lnTo>
                    <a:pt x="1" y="3387"/>
                  </a:lnTo>
                  <a:lnTo>
                    <a:pt x="641" y="3387"/>
                  </a:lnTo>
                  <a:lnTo>
                    <a:pt x="641" y="1700"/>
                  </a:lnTo>
                  <a:lnTo>
                    <a:pt x="703" y="1602"/>
                  </a:lnTo>
                  <a:lnTo>
                    <a:pt x="912" y="1491"/>
                  </a:lnTo>
                  <a:lnTo>
                    <a:pt x="1047" y="1479"/>
                  </a:lnTo>
                  <a:lnTo>
                    <a:pt x="1146" y="1491"/>
                  </a:lnTo>
                  <a:lnTo>
                    <a:pt x="1294" y="1540"/>
                  </a:lnTo>
                  <a:lnTo>
                    <a:pt x="1343" y="1577"/>
                  </a:lnTo>
                  <a:lnTo>
                    <a:pt x="1417" y="1700"/>
                  </a:lnTo>
                  <a:lnTo>
                    <a:pt x="1429" y="1885"/>
                  </a:lnTo>
                  <a:lnTo>
                    <a:pt x="1429" y="3387"/>
                  </a:lnTo>
                  <a:lnTo>
                    <a:pt x="2057" y="3387"/>
                  </a:lnTo>
                  <a:lnTo>
                    <a:pt x="2057" y="1860"/>
                  </a:lnTo>
                  <a:lnTo>
                    <a:pt x="2057" y="1651"/>
                  </a:lnTo>
                  <a:lnTo>
                    <a:pt x="1946" y="1306"/>
                  </a:lnTo>
                  <a:lnTo>
                    <a:pt x="1749" y="1084"/>
                  </a:lnTo>
                  <a:lnTo>
                    <a:pt x="1466" y="974"/>
                  </a:lnTo>
                  <a:lnTo>
                    <a:pt x="1281" y="961"/>
                  </a:lnTo>
                  <a:lnTo>
                    <a:pt x="1084" y="974"/>
                  </a:lnTo>
                  <a:lnTo>
                    <a:pt x="776" y="1121"/>
                  </a:lnTo>
                  <a:lnTo>
                    <a:pt x="641" y="1269"/>
                  </a:lnTo>
                  <a:lnTo>
                    <a:pt x="64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7" name="Google Shape;1797;g2552a88f8a7_23_881"/>
            <p:cNvSpPr/>
            <p:nvPr/>
          </p:nvSpPr>
          <p:spPr>
            <a:xfrm>
              <a:off x="2974773" y="2703421"/>
              <a:ext cx="57234" cy="66877"/>
            </a:xfrm>
            <a:custGeom>
              <a:avLst/>
              <a:gdLst/>
              <a:ahLst/>
              <a:cxnLst/>
              <a:rect l="l" t="t" r="r" b="b"/>
              <a:pathLst>
                <a:path w="2119" h="2476" extrusionOk="0">
                  <a:moveTo>
                    <a:pt x="1380" y="1343"/>
                  </a:moveTo>
                  <a:lnTo>
                    <a:pt x="1380" y="1761"/>
                  </a:lnTo>
                  <a:lnTo>
                    <a:pt x="1318" y="1860"/>
                  </a:lnTo>
                  <a:lnTo>
                    <a:pt x="1207" y="1922"/>
                  </a:lnTo>
                  <a:lnTo>
                    <a:pt x="1084" y="1983"/>
                  </a:lnTo>
                  <a:lnTo>
                    <a:pt x="949" y="1983"/>
                  </a:lnTo>
                  <a:lnTo>
                    <a:pt x="813" y="1971"/>
                  </a:lnTo>
                  <a:lnTo>
                    <a:pt x="715" y="1909"/>
                  </a:lnTo>
                  <a:lnTo>
                    <a:pt x="653" y="1823"/>
                  </a:lnTo>
                  <a:lnTo>
                    <a:pt x="641" y="1712"/>
                  </a:lnTo>
                  <a:lnTo>
                    <a:pt x="641" y="1675"/>
                  </a:lnTo>
                  <a:lnTo>
                    <a:pt x="653" y="1601"/>
                  </a:lnTo>
                  <a:lnTo>
                    <a:pt x="727" y="1478"/>
                  </a:lnTo>
                  <a:lnTo>
                    <a:pt x="924" y="1355"/>
                  </a:lnTo>
                  <a:lnTo>
                    <a:pt x="1146" y="1343"/>
                  </a:lnTo>
                  <a:close/>
                  <a:moveTo>
                    <a:pt x="1060" y="0"/>
                  </a:moveTo>
                  <a:lnTo>
                    <a:pt x="789" y="13"/>
                  </a:lnTo>
                  <a:lnTo>
                    <a:pt x="542" y="99"/>
                  </a:lnTo>
                  <a:lnTo>
                    <a:pt x="431" y="160"/>
                  </a:lnTo>
                  <a:lnTo>
                    <a:pt x="247" y="296"/>
                  </a:lnTo>
                  <a:lnTo>
                    <a:pt x="173" y="382"/>
                  </a:lnTo>
                  <a:lnTo>
                    <a:pt x="124" y="468"/>
                  </a:lnTo>
                  <a:lnTo>
                    <a:pt x="62" y="665"/>
                  </a:lnTo>
                  <a:lnTo>
                    <a:pt x="50" y="764"/>
                  </a:lnTo>
                  <a:lnTo>
                    <a:pt x="690" y="764"/>
                  </a:lnTo>
                  <a:lnTo>
                    <a:pt x="702" y="641"/>
                  </a:lnTo>
                  <a:lnTo>
                    <a:pt x="776" y="554"/>
                  </a:lnTo>
                  <a:lnTo>
                    <a:pt x="887" y="481"/>
                  </a:lnTo>
                  <a:lnTo>
                    <a:pt x="1035" y="468"/>
                  </a:lnTo>
                  <a:lnTo>
                    <a:pt x="1121" y="481"/>
                  </a:lnTo>
                  <a:lnTo>
                    <a:pt x="1257" y="530"/>
                  </a:lnTo>
                  <a:lnTo>
                    <a:pt x="1294" y="567"/>
                  </a:lnTo>
                  <a:lnTo>
                    <a:pt x="1367" y="678"/>
                  </a:lnTo>
                  <a:lnTo>
                    <a:pt x="1380" y="838"/>
                  </a:lnTo>
                  <a:lnTo>
                    <a:pt x="1380" y="973"/>
                  </a:lnTo>
                  <a:lnTo>
                    <a:pt x="1096" y="973"/>
                  </a:lnTo>
                  <a:lnTo>
                    <a:pt x="838" y="986"/>
                  </a:lnTo>
                  <a:lnTo>
                    <a:pt x="431" y="1084"/>
                  </a:lnTo>
                  <a:lnTo>
                    <a:pt x="284" y="1183"/>
                  </a:lnTo>
                  <a:lnTo>
                    <a:pt x="148" y="1293"/>
                  </a:lnTo>
                  <a:lnTo>
                    <a:pt x="13" y="1577"/>
                  </a:lnTo>
                  <a:lnTo>
                    <a:pt x="0" y="1761"/>
                  </a:lnTo>
                  <a:lnTo>
                    <a:pt x="13" y="1909"/>
                  </a:lnTo>
                  <a:lnTo>
                    <a:pt x="124" y="2168"/>
                  </a:lnTo>
                  <a:lnTo>
                    <a:pt x="222" y="2279"/>
                  </a:lnTo>
                  <a:lnTo>
                    <a:pt x="345" y="2365"/>
                  </a:lnTo>
                  <a:lnTo>
                    <a:pt x="641" y="2463"/>
                  </a:lnTo>
                  <a:lnTo>
                    <a:pt x="813" y="2476"/>
                  </a:lnTo>
                  <a:lnTo>
                    <a:pt x="986" y="2463"/>
                  </a:lnTo>
                  <a:lnTo>
                    <a:pt x="1294" y="2340"/>
                  </a:lnTo>
                  <a:lnTo>
                    <a:pt x="1417" y="2217"/>
                  </a:lnTo>
                  <a:lnTo>
                    <a:pt x="1429" y="2340"/>
                  </a:lnTo>
                  <a:lnTo>
                    <a:pt x="1478" y="2426"/>
                  </a:lnTo>
                  <a:lnTo>
                    <a:pt x="2119" y="2426"/>
                  </a:lnTo>
                  <a:lnTo>
                    <a:pt x="2119" y="2390"/>
                  </a:lnTo>
                  <a:lnTo>
                    <a:pt x="2082" y="2303"/>
                  </a:lnTo>
                  <a:lnTo>
                    <a:pt x="2032" y="2045"/>
                  </a:lnTo>
                  <a:lnTo>
                    <a:pt x="2020" y="1885"/>
                  </a:lnTo>
                  <a:lnTo>
                    <a:pt x="2020" y="850"/>
                  </a:lnTo>
                  <a:lnTo>
                    <a:pt x="2008" y="653"/>
                  </a:lnTo>
                  <a:lnTo>
                    <a:pt x="1885" y="345"/>
                  </a:lnTo>
                  <a:lnTo>
                    <a:pt x="1762" y="222"/>
                  </a:lnTo>
                  <a:lnTo>
                    <a:pt x="1626" y="123"/>
                  </a:lnTo>
                  <a:lnTo>
                    <a:pt x="1281" y="13"/>
                  </a:lnTo>
                  <a:lnTo>
                    <a:pt x="1060"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8" name="Google Shape;1798;g2552a88f8a7_23_881"/>
            <p:cNvSpPr/>
            <p:nvPr/>
          </p:nvSpPr>
          <p:spPr>
            <a:xfrm>
              <a:off x="3042298" y="2703421"/>
              <a:ext cx="55587" cy="65553"/>
            </a:xfrm>
            <a:custGeom>
              <a:avLst/>
              <a:gdLst/>
              <a:ahLst/>
              <a:cxnLst/>
              <a:rect l="l" t="t" r="r" b="b"/>
              <a:pathLst>
                <a:path w="2058" h="2427" extrusionOk="0">
                  <a:moveTo>
                    <a:pt x="1306" y="0"/>
                  </a:moveTo>
                  <a:lnTo>
                    <a:pt x="1097" y="13"/>
                  </a:lnTo>
                  <a:lnTo>
                    <a:pt x="752" y="173"/>
                  </a:lnTo>
                  <a:lnTo>
                    <a:pt x="616" y="320"/>
                  </a:lnTo>
                  <a:lnTo>
                    <a:pt x="604" y="50"/>
                  </a:lnTo>
                  <a:lnTo>
                    <a:pt x="0" y="50"/>
                  </a:lnTo>
                  <a:lnTo>
                    <a:pt x="0" y="2426"/>
                  </a:lnTo>
                  <a:lnTo>
                    <a:pt x="641" y="2426"/>
                  </a:lnTo>
                  <a:lnTo>
                    <a:pt x="641" y="752"/>
                  </a:lnTo>
                  <a:lnTo>
                    <a:pt x="715" y="641"/>
                  </a:lnTo>
                  <a:lnTo>
                    <a:pt x="912" y="530"/>
                  </a:lnTo>
                  <a:lnTo>
                    <a:pt x="1047" y="518"/>
                  </a:lnTo>
                  <a:lnTo>
                    <a:pt x="1134" y="518"/>
                  </a:lnTo>
                  <a:lnTo>
                    <a:pt x="1281" y="567"/>
                  </a:lnTo>
                  <a:lnTo>
                    <a:pt x="1331" y="616"/>
                  </a:lnTo>
                  <a:lnTo>
                    <a:pt x="1380" y="665"/>
                  </a:lnTo>
                  <a:lnTo>
                    <a:pt x="1417" y="813"/>
                  </a:lnTo>
                  <a:lnTo>
                    <a:pt x="1417" y="912"/>
                  </a:lnTo>
                  <a:lnTo>
                    <a:pt x="1417" y="2426"/>
                  </a:lnTo>
                  <a:lnTo>
                    <a:pt x="2057" y="2426"/>
                  </a:lnTo>
                  <a:lnTo>
                    <a:pt x="2057" y="887"/>
                  </a:lnTo>
                  <a:lnTo>
                    <a:pt x="2045" y="678"/>
                  </a:lnTo>
                  <a:lnTo>
                    <a:pt x="1959" y="345"/>
                  </a:lnTo>
                  <a:lnTo>
                    <a:pt x="1872" y="222"/>
                  </a:lnTo>
                  <a:lnTo>
                    <a:pt x="1774" y="123"/>
                  </a:lnTo>
                  <a:lnTo>
                    <a:pt x="1491" y="13"/>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9" name="Google Shape;1799;g2552a88f8a7_23_881"/>
            <p:cNvSpPr/>
            <p:nvPr/>
          </p:nvSpPr>
          <p:spPr>
            <a:xfrm>
              <a:off x="3108500" y="2703421"/>
              <a:ext cx="58909" cy="91159"/>
            </a:xfrm>
            <a:custGeom>
              <a:avLst/>
              <a:gdLst/>
              <a:ahLst/>
              <a:cxnLst/>
              <a:rect l="l" t="t" r="r" b="b"/>
              <a:pathLst>
                <a:path w="2181" h="3375" extrusionOk="0">
                  <a:moveTo>
                    <a:pt x="1133" y="518"/>
                  </a:moveTo>
                  <a:lnTo>
                    <a:pt x="1269" y="530"/>
                  </a:lnTo>
                  <a:lnTo>
                    <a:pt x="1466" y="641"/>
                  </a:lnTo>
                  <a:lnTo>
                    <a:pt x="1540" y="739"/>
                  </a:lnTo>
                  <a:lnTo>
                    <a:pt x="1540" y="1737"/>
                  </a:lnTo>
                  <a:lnTo>
                    <a:pt x="1466" y="1835"/>
                  </a:lnTo>
                  <a:lnTo>
                    <a:pt x="1257" y="1946"/>
                  </a:lnTo>
                  <a:lnTo>
                    <a:pt x="1121" y="1958"/>
                  </a:lnTo>
                  <a:lnTo>
                    <a:pt x="1010" y="1946"/>
                  </a:lnTo>
                  <a:lnTo>
                    <a:pt x="838" y="1860"/>
                  </a:lnTo>
                  <a:lnTo>
                    <a:pt x="764" y="1774"/>
                  </a:lnTo>
                  <a:lnTo>
                    <a:pt x="702" y="1675"/>
                  </a:lnTo>
                  <a:lnTo>
                    <a:pt x="641" y="1429"/>
                  </a:lnTo>
                  <a:lnTo>
                    <a:pt x="641" y="1269"/>
                  </a:lnTo>
                  <a:lnTo>
                    <a:pt x="641" y="1084"/>
                  </a:lnTo>
                  <a:lnTo>
                    <a:pt x="702" y="813"/>
                  </a:lnTo>
                  <a:lnTo>
                    <a:pt x="764" y="702"/>
                  </a:lnTo>
                  <a:lnTo>
                    <a:pt x="838" y="616"/>
                  </a:lnTo>
                  <a:lnTo>
                    <a:pt x="1023" y="530"/>
                  </a:lnTo>
                  <a:lnTo>
                    <a:pt x="1133" y="518"/>
                  </a:lnTo>
                  <a:close/>
                  <a:moveTo>
                    <a:pt x="961" y="0"/>
                  </a:moveTo>
                  <a:lnTo>
                    <a:pt x="752" y="13"/>
                  </a:lnTo>
                  <a:lnTo>
                    <a:pt x="394" y="185"/>
                  </a:lnTo>
                  <a:lnTo>
                    <a:pt x="259" y="333"/>
                  </a:lnTo>
                  <a:lnTo>
                    <a:pt x="136" y="518"/>
                  </a:lnTo>
                  <a:lnTo>
                    <a:pt x="13" y="961"/>
                  </a:lnTo>
                  <a:lnTo>
                    <a:pt x="0" y="1220"/>
                  </a:lnTo>
                  <a:lnTo>
                    <a:pt x="0" y="1244"/>
                  </a:lnTo>
                  <a:lnTo>
                    <a:pt x="13" y="1515"/>
                  </a:lnTo>
                  <a:lnTo>
                    <a:pt x="148" y="1958"/>
                  </a:lnTo>
                  <a:lnTo>
                    <a:pt x="259" y="2143"/>
                  </a:lnTo>
                  <a:lnTo>
                    <a:pt x="407" y="2291"/>
                  </a:lnTo>
                  <a:lnTo>
                    <a:pt x="752" y="2463"/>
                  </a:lnTo>
                  <a:lnTo>
                    <a:pt x="961" y="2476"/>
                  </a:lnTo>
                  <a:lnTo>
                    <a:pt x="1133" y="2463"/>
                  </a:lnTo>
                  <a:lnTo>
                    <a:pt x="1429" y="2340"/>
                  </a:lnTo>
                  <a:lnTo>
                    <a:pt x="1540" y="2229"/>
                  </a:lnTo>
                  <a:lnTo>
                    <a:pt x="1540" y="2353"/>
                  </a:lnTo>
                  <a:lnTo>
                    <a:pt x="1540" y="2476"/>
                  </a:lnTo>
                  <a:lnTo>
                    <a:pt x="1466" y="2660"/>
                  </a:lnTo>
                  <a:lnTo>
                    <a:pt x="1404" y="2734"/>
                  </a:lnTo>
                  <a:lnTo>
                    <a:pt x="1318" y="2796"/>
                  </a:lnTo>
                  <a:lnTo>
                    <a:pt x="1121" y="2870"/>
                  </a:lnTo>
                  <a:lnTo>
                    <a:pt x="1010" y="2870"/>
                  </a:lnTo>
                  <a:lnTo>
                    <a:pt x="838" y="2858"/>
                  </a:lnTo>
                  <a:lnTo>
                    <a:pt x="555" y="2734"/>
                  </a:lnTo>
                  <a:lnTo>
                    <a:pt x="431" y="2611"/>
                  </a:lnTo>
                  <a:lnTo>
                    <a:pt x="148" y="2993"/>
                  </a:lnTo>
                  <a:lnTo>
                    <a:pt x="210" y="3079"/>
                  </a:lnTo>
                  <a:lnTo>
                    <a:pt x="407" y="3215"/>
                  </a:lnTo>
                  <a:lnTo>
                    <a:pt x="518" y="3264"/>
                  </a:lnTo>
                  <a:lnTo>
                    <a:pt x="776" y="3350"/>
                  </a:lnTo>
                  <a:lnTo>
                    <a:pt x="1035" y="3375"/>
                  </a:lnTo>
                  <a:lnTo>
                    <a:pt x="1207" y="3362"/>
                  </a:lnTo>
                  <a:lnTo>
                    <a:pt x="1503" y="3301"/>
                  </a:lnTo>
                  <a:lnTo>
                    <a:pt x="1638" y="3252"/>
                  </a:lnTo>
                  <a:lnTo>
                    <a:pt x="1761" y="3190"/>
                  </a:lnTo>
                  <a:lnTo>
                    <a:pt x="1959" y="3005"/>
                  </a:lnTo>
                  <a:lnTo>
                    <a:pt x="2032" y="2894"/>
                  </a:lnTo>
                  <a:lnTo>
                    <a:pt x="2106" y="2784"/>
                  </a:lnTo>
                  <a:lnTo>
                    <a:pt x="2168" y="2500"/>
                  </a:lnTo>
                  <a:lnTo>
                    <a:pt x="2180" y="2353"/>
                  </a:lnTo>
                  <a:lnTo>
                    <a:pt x="2180" y="50"/>
                  </a:lnTo>
                  <a:lnTo>
                    <a:pt x="1601" y="50"/>
                  </a:lnTo>
                  <a:lnTo>
                    <a:pt x="1577" y="271"/>
                  </a:lnTo>
                  <a:lnTo>
                    <a:pt x="1454" y="148"/>
                  </a:lnTo>
                  <a:lnTo>
                    <a:pt x="1158" y="13"/>
                  </a:lnTo>
                  <a:lnTo>
                    <a:pt x="96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0" name="Google Shape;1800;g2552a88f8a7_23_881"/>
            <p:cNvSpPr/>
            <p:nvPr/>
          </p:nvSpPr>
          <p:spPr>
            <a:xfrm>
              <a:off x="3178348" y="2703421"/>
              <a:ext cx="58585" cy="66877"/>
            </a:xfrm>
            <a:custGeom>
              <a:avLst/>
              <a:gdLst/>
              <a:ahLst/>
              <a:cxnLst/>
              <a:rect l="l" t="t" r="r" b="b"/>
              <a:pathLst>
                <a:path w="2169" h="2476" extrusionOk="0">
                  <a:moveTo>
                    <a:pt x="1208" y="518"/>
                  </a:moveTo>
                  <a:lnTo>
                    <a:pt x="1368" y="579"/>
                  </a:lnTo>
                  <a:lnTo>
                    <a:pt x="1417" y="628"/>
                  </a:lnTo>
                  <a:lnTo>
                    <a:pt x="1479" y="690"/>
                  </a:lnTo>
                  <a:lnTo>
                    <a:pt x="1528" y="862"/>
                  </a:lnTo>
                  <a:lnTo>
                    <a:pt x="1540" y="961"/>
                  </a:lnTo>
                  <a:lnTo>
                    <a:pt x="1540" y="1010"/>
                  </a:lnTo>
                  <a:lnTo>
                    <a:pt x="653" y="1010"/>
                  </a:lnTo>
                  <a:lnTo>
                    <a:pt x="666" y="899"/>
                  </a:lnTo>
                  <a:lnTo>
                    <a:pt x="740" y="715"/>
                  </a:lnTo>
                  <a:lnTo>
                    <a:pt x="801" y="641"/>
                  </a:lnTo>
                  <a:lnTo>
                    <a:pt x="863" y="591"/>
                  </a:lnTo>
                  <a:lnTo>
                    <a:pt x="1023" y="518"/>
                  </a:lnTo>
                  <a:close/>
                  <a:moveTo>
                    <a:pt x="1109" y="0"/>
                  </a:moveTo>
                  <a:lnTo>
                    <a:pt x="949" y="13"/>
                  </a:lnTo>
                  <a:lnTo>
                    <a:pt x="666" y="87"/>
                  </a:lnTo>
                  <a:lnTo>
                    <a:pt x="530" y="160"/>
                  </a:lnTo>
                  <a:lnTo>
                    <a:pt x="407" y="234"/>
                  </a:lnTo>
                  <a:lnTo>
                    <a:pt x="210" y="456"/>
                  </a:lnTo>
                  <a:lnTo>
                    <a:pt x="136" y="591"/>
                  </a:lnTo>
                  <a:lnTo>
                    <a:pt x="75" y="739"/>
                  </a:lnTo>
                  <a:lnTo>
                    <a:pt x="1" y="1059"/>
                  </a:lnTo>
                  <a:lnTo>
                    <a:pt x="1" y="1232"/>
                  </a:lnTo>
                  <a:lnTo>
                    <a:pt x="1" y="1293"/>
                  </a:lnTo>
                  <a:lnTo>
                    <a:pt x="13" y="1552"/>
                  </a:lnTo>
                  <a:lnTo>
                    <a:pt x="173" y="1983"/>
                  </a:lnTo>
                  <a:lnTo>
                    <a:pt x="321" y="2156"/>
                  </a:lnTo>
                  <a:lnTo>
                    <a:pt x="493" y="2303"/>
                  </a:lnTo>
                  <a:lnTo>
                    <a:pt x="924" y="2463"/>
                  </a:lnTo>
                  <a:lnTo>
                    <a:pt x="1183" y="2476"/>
                  </a:lnTo>
                  <a:lnTo>
                    <a:pt x="1331" y="2476"/>
                  </a:lnTo>
                  <a:lnTo>
                    <a:pt x="1602" y="2414"/>
                  </a:lnTo>
                  <a:lnTo>
                    <a:pt x="1725" y="2365"/>
                  </a:lnTo>
                  <a:lnTo>
                    <a:pt x="1848" y="2303"/>
                  </a:lnTo>
                  <a:lnTo>
                    <a:pt x="2033" y="2143"/>
                  </a:lnTo>
                  <a:lnTo>
                    <a:pt x="2107" y="2045"/>
                  </a:lnTo>
                  <a:lnTo>
                    <a:pt x="1799" y="1700"/>
                  </a:lnTo>
                  <a:lnTo>
                    <a:pt x="1688" y="1823"/>
                  </a:lnTo>
                  <a:lnTo>
                    <a:pt x="1405" y="1946"/>
                  </a:lnTo>
                  <a:lnTo>
                    <a:pt x="1220" y="1958"/>
                  </a:lnTo>
                  <a:lnTo>
                    <a:pt x="1109" y="1958"/>
                  </a:lnTo>
                  <a:lnTo>
                    <a:pt x="912" y="1885"/>
                  </a:lnTo>
                  <a:lnTo>
                    <a:pt x="826" y="1823"/>
                  </a:lnTo>
                  <a:lnTo>
                    <a:pt x="752" y="1749"/>
                  </a:lnTo>
                  <a:lnTo>
                    <a:pt x="666" y="1564"/>
                  </a:lnTo>
                  <a:lnTo>
                    <a:pt x="641" y="1441"/>
                  </a:lnTo>
                  <a:lnTo>
                    <a:pt x="2168" y="1441"/>
                  </a:lnTo>
                  <a:lnTo>
                    <a:pt x="2168" y="1183"/>
                  </a:lnTo>
                  <a:lnTo>
                    <a:pt x="2156" y="912"/>
                  </a:lnTo>
                  <a:lnTo>
                    <a:pt x="2008" y="481"/>
                  </a:lnTo>
                  <a:lnTo>
                    <a:pt x="1885" y="308"/>
                  </a:lnTo>
                  <a:lnTo>
                    <a:pt x="1737" y="173"/>
                  </a:lnTo>
                  <a:lnTo>
                    <a:pt x="1343" y="13"/>
                  </a:lnTo>
                  <a:lnTo>
                    <a:pt x="1109"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1" name="Google Shape;1801;g2552a88f8a7_23_881"/>
            <p:cNvSpPr/>
            <p:nvPr/>
          </p:nvSpPr>
          <p:spPr>
            <a:xfrm>
              <a:off x="3243226" y="2703421"/>
              <a:ext cx="54911" cy="66877"/>
            </a:xfrm>
            <a:custGeom>
              <a:avLst/>
              <a:gdLst/>
              <a:ahLst/>
              <a:cxnLst/>
              <a:rect l="l" t="t" r="r" b="b"/>
              <a:pathLst>
                <a:path w="2033" h="2476" extrusionOk="0">
                  <a:moveTo>
                    <a:pt x="1022" y="0"/>
                  </a:moveTo>
                  <a:lnTo>
                    <a:pt x="825" y="13"/>
                  </a:lnTo>
                  <a:lnTo>
                    <a:pt x="481" y="123"/>
                  </a:lnTo>
                  <a:lnTo>
                    <a:pt x="333" y="210"/>
                  </a:lnTo>
                  <a:lnTo>
                    <a:pt x="222" y="320"/>
                  </a:lnTo>
                  <a:lnTo>
                    <a:pt x="86" y="591"/>
                  </a:lnTo>
                  <a:lnTo>
                    <a:pt x="74" y="739"/>
                  </a:lnTo>
                  <a:lnTo>
                    <a:pt x="86" y="875"/>
                  </a:lnTo>
                  <a:lnTo>
                    <a:pt x="197" y="1109"/>
                  </a:lnTo>
                  <a:lnTo>
                    <a:pt x="407" y="1281"/>
                  </a:lnTo>
                  <a:lnTo>
                    <a:pt x="727" y="1417"/>
                  </a:lnTo>
                  <a:lnTo>
                    <a:pt x="924" y="1466"/>
                  </a:lnTo>
                  <a:lnTo>
                    <a:pt x="1158" y="1527"/>
                  </a:lnTo>
                  <a:lnTo>
                    <a:pt x="1293" y="1589"/>
                  </a:lnTo>
                  <a:lnTo>
                    <a:pt x="1355" y="1626"/>
                  </a:lnTo>
                  <a:lnTo>
                    <a:pt x="1404" y="1712"/>
                  </a:lnTo>
                  <a:lnTo>
                    <a:pt x="1417" y="1774"/>
                  </a:lnTo>
                  <a:lnTo>
                    <a:pt x="1404" y="1872"/>
                  </a:lnTo>
                  <a:lnTo>
                    <a:pt x="1318" y="1958"/>
                  </a:lnTo>
                  <a:lnTo>
                    <a:pt x="1207" y="2008"/>
                  </a:lnTo>
                  <a:lnTo>
                    <a:pt x="1047" y="2020"/>
                  </a:lnTo>
                  <a:lnTo>
                    <a:pt x="862" y="2008"/>
                  </a:lnTo>
                  <a:lnTo>
                    <a:pt x="727" y="1934"/>
                  </a:lnTo>
                  <a:lnTo>
                    <a:pt x="678" y="1885"/>
                  </a:lnTo>
                  <a:lnTo>
                    <a:pt x="616" y="1749"/>
                  </a:lnTo>
                  <a:lnTo>
                    <a:pt x="604" y="1675"/>
                  </a:lnTo>
                  <a:lnTo>
                    <a:pt x="0" y="1675"/>
                  </a:lnTo>
                  <a:lnTo>
                    <a:pt x="13" y="1774"/>
                  </a:lnTo>
                  <a:lnTo>
                    <a:pt x="74" y="1983"/>
                  </a:lnTo>
                  <a:lnTo>
                    <a:pt x="136" y="2082"/>
                  </a:lnTo>
                  <a:lnTo>
                    <a:pt x="210" y="2168"/>
                  </a:lnTo>
                  <a:lnTo>
                    <a:pt x="382" y="2316"/>
                  </a:lnTo>
                  <a:lnTo>
                    <a:pt x="493" y="2365"/>
                  </a:lnTo>
                  <a:lnTo>
                    <a:pt x="616" y="2414"/>
                  </a:lnTo>
                  <a:lnTo>
                    <a:pt x="887" y="2476"/>
                  </a:lnTo>
                  <a:lnTo>
                    <a:pt x="1035" y="2476"/>
                  </a:lnTo>
                  <a:lnTo>
                    <a:pt x="1244" y="2463"/>
                  </a:lnTo>
                  <a:lnTo>
                    <a:pt x="1601" y="2365"/>
                  </a:lnTo>
                  <a:lnTo>
                    <a:pt x="1749" y="2279"/>
                  </a:lnTo>
                  <a:lnTo>
                    <a:pt x="1885" y="2168"/>
                  </a:lnTo>
                  <a:lnTo>
                    <a:pt x="2020" y="1909"/>
                  </a:lnTo>
                  <a:lnTo>
                    <a:pt x="2032" y="1749"/>
                  </a:lnTo>
                  <a:lnTo>
                    <a:pt x="2032" y="1638"/>
                  </a:lnTo>
                  <a:lnTo>
                    <a:pt x="1971" y="1441"/>
                  </a:lnTo>
                  <a:lnTo>
                    <a:pt x="1835" y="1281"/>
                  </a:lnTo>
                  <a:lnTo>
                    <a:pt x="1651" y="1158"/>
                  </a:lnTo>
                  <a:lnTo>
                    <a:pt x="1527" y="1109"/>
                  </a:lnTo>
                  <a:lnTo>
                    <a:pt x="1355" y="1047"/>
                  </a:lnTo>
                  <a:lnTo>
                    <a:pt x="1133" y="998"/>
                  </a:lnTo>
                  <a:lnTo>
                    <a:pt x="912" y="949"/>
                  </a:lnTo>
                  <a:lnTo>
                    <a:pt x="788" y="887"/>
                  </a:lnTo>
                  <a:lnTo>
                    <a:pt x="702" y="813"/>
                  </a:lnTo>
                  <a:lnTo>
                    <a:pt x="690" y="715"/>
                  </a:lnTo>
                  <a:lnTo>
                    <a:pt x="702" y="604"/>
                  </a:lnTo>
                  <a:lnTo>
                    <a:pt x="776" y="530"/>
                  </a:lnTo>
                  <a:lnTo>
                    <a:pt x="875" y="468"/>
                  </a:lnTo>
                  <a:lnTo>
                    <a:pt x="1022" y="456"/>
                  </a:lnTo>
                  <a:lnTo>
                    <a:pt x="1121" y="456"/>
                  </a:lnTo>
                  <a:lnTo>
                    <a:pt x="1256" y="505"/>
                  </a:lnTo>
                  <a:lnTo>
                    <a:pt x="1306" y="542"/>
                  </a:lnTo>
                  <a:lnTo>
                    <a:pt x="1380" y="641"/>
                  </a:lnTo>
                  <a:lnTo>
                    <a:pt x="1392" y="776"/>
                  </a:lnTo>
                  <a:lnTo>
                    <a:pt x="2032" y="776"/>
                  </a:lnTo>
                  <a:lnTo>
                    <a:pt x="2020" y="604"/>
                  </a:lnTo>
                  <a:lnTo>
                    <a:pt x="1885" y="333"/>
                  </a:lnTo>
                  <a:lnTo>
                    <a:pt x="1749" y="210"/>
                  </a:lnTo>
                  <a:lnTo>
                    <a:pt x="1614" y="123"/>
                  </a:lnTo>
                  <a:lnTo>
                    <a:pt x="1244" y="13"/>
                  </a:lnTo>
                  <a:lnTo>
                    <a:pt x="1022"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2" name="Google Shape;1802;g2552a88f8a7_23_881"/>
            <p:cNvSpPr/>
            <p:nvPr/>
          </p:nvSpPr>
          <p:spPr>
            <a:xfrm>
              <a:off x="2306492" y="4409562"/>
              <a:ext cx="59881" cy="64230"/>
            </a:xfrm>
            <a:custGeom>
              <a:avLst/>
              <a:gdLst/>
              <a:ahLst/>
              <a:cxnLst/>
              <a:rect l="l" t="t" r="r" b="b"/>
              <a:pathLst>
                <a:path w="2217" h="2378" extrusionOk="0">
                  <a:moveTo>
                    <a:pt x="0" y="0"/>
                  </a:moveTo>
                  <a:lnTo>
                    <a:pt x="813" y="2377"/>
                  </a:lnTo>
                  <a:lnTo>
                    <a:pt x="1416" y="2377"/>
                  </a:lnTo>
                  <a:lnTo>
                    <a:pt x="2217" y="0"/>
                  </a:lnTo>
                  <a:lnTo>
                    <a:pt x="1552" y="0"/>
                  </a:lnTo>
                  <a:lnTo>
                    <a:pt x="1108" y="1601"/>
                  </a:lnTo>
                  <a:lnTo>
                    <a:pt x="66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3" name="Google Shape;1803;g2552a88f8a7_23_881"/>
            <p:cNvSpPr/>
            <p:nvPr/>
          </p:nvSpPr>
          <p:spPr>
            <a:xfrm>
              <a:off x="2377339" y="4386928"/>
              <a:ext cx="37949" cy="86864"/>
            </a:xfrm>
            <a:custGeom>
              <a:avLst/>
              <a:gdLst/>
              <a:ahLst/>
              <a:cxnLst/>
              <a:rect l="l" t="t" r="r" b="b"/>
              <a:pathLst>
                <a:path w="1405" h="3216" extrusionOk="0">
                  <a:moveTo>
                    <a:pt x="1330" y="1"/>
                  </a:moveTo>
                  <a:lnTo>
                    <a:pt x="0" y="481"/>
                  </a:lnTo>
                  <a:lnTo>
                    <a:pt x="0" y="999"/>
                  </a:lnTo>
                  <a:lnTo>
                    <a:pt x="764" y="765"/>
                  </a:lnTo>
                  <a:lnTo>
                    <a:pt x="764" y="3215"/>
                  </a:lnTo>
                  <a:lnTo>
                    <a:pt x="1404" y="3215"/>
                  </a:lnTo>
                  <a:lnTo>
                    <a:pt x="140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4" name="Google Shape;1804;g2552a88f8a7_23_881"/>
            <p:cNvSpPr/>
            <p:nvPr/>
          </p:nvSpPr>
          <p:spPr>
            <a:xfrm>
              <a:off x="2444864" y="4456127"/>
              <a:ext cx="19663" cy="18313"/>
            </a:xfrm>
            <a:custGeom>
              <a:avLst/>
              <a:gdLst/>
              <a:ahLst/>
              <a:cxnLst/>
              <a:rect l="l" t="t" r="r" b="b"/>
              <a:pathLst>
                <a:path w="728" h="678" extrusionOk="0">
                  <a:moveTo>
                    <a:pt x="358" y="1"/>
                  </a:moveTo>
                  <a:lnTo>
                    <a:pt x="210" y="25"/>
                  </a:lnTo>
                  <a:lnTo>
                    <a:pt x="99" y="99"/>
                  </a:lnTo>
                  <a:lnTo>
                    <a:pt x="62" y="148"/>
                  </a:lnTo>
                  <a:lnTo>
                    <a:pt x="0" y="272"/>
                  </a:lnTo>
                  <a:lnTo>
                    <a:pt x="0" y="345"/>
                  </a:lnTo>
                  <a:lnTo>
                    <a:pt x="13" y="481"/>
                  </a:lnTo>
                  <a:lnTo>
                    <a:pt x="99" y="592"/>
                  </a:lnTo>
                  <a:lnTo>
                    <a:pt x="210" y="666"/>
                  </a:lnTo>
                  <a:lnTo>
                    <a:pt x="358" y="678"/>
                  </a:lnTo>
                  <a:lnTo>
                    <a:pt x="505" y="666"/>
                  </a:lnTo>
                  <a:lnTo>
                    <a:pt x="616" y="592"/>
                  </a:lnTo>
                  <a:lnTo>
                    <a:pt x="702" y="481"/>
                  </a:lnTo>
                  <a:lnTo>
                    <a:pt x="727" y="345"/>
                  </a:lnTo>
                  <a:lnTo>
                    <a:pt x="715" y="272"/>
                  </a:lnTo>
                  <a:lnTo>
                    <a:pt x="665" y="148"/>
                  </a:lnTo>
                  <a:lnTo>
                    <a:pt x="616" y="99"/>
                  </a:lnTo>
                  <a:lnTo>
                    <a:pt x="505" y="25"/>
                  </a:lnTo>
                  <a:lnTo>
                    <a:pt x="35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5" name="Google Shape;1805;g2552a88f8a7_23_881"/>
            <p:cNvSpPr/>
            <p:nvPr/>
          </p:nvSpPr>
          <p:spPr>
            <a:xfrm>
              <a:off x="2478464" y="4385928"/>
              <a:ext cx="58558" cy="89187"/>
            </a:xfrm>
            <a:custGeom>
              <a:avLst/>
              <a:gdLst/>
              <a:ahLst/>
              <a:cxnLst/>
              <a:rect l="l" t="t" r="r" b="b"/>
              <a:pathLst>
                <a:path w="2168" h="3302" extrusionOk="0">
                  <a:moveTo>
                    <a:pt x="1084" y="518"/>
                  </a:moveTo>
                  <a:lnTo>
                    <a:pt x="1195" y="531"/>
                  </a:lnTo>
                  <a:lnTo>
                    <a:pt x="1367" y="617"/>
                  </a:lnTo>
                  <a:lnTo>
                    <a:pt x="1429" y="703"/>
                  </a:lnTo>
                  <a:lnTo>
                    <a:pt x="1478" y="802"/>
                  </a:lnTo>
                  <a:lnTo>
                    <a:pt x="1527" y="1097"/>
                  </a:lnTo>
                  <a:lnTo>
                    <a:pt x="1527" y="1282"/>
                  </a:lnTo>
                  <a:lnTo>
                    <a:pt x="1527" y="2045"/>
                  </a:lnTo>
                  <a:lnTo>
                    <a:pt x="1527" y="2230"/>
                  </a:lnTo>
                  <a:lnTo>
                    <a:pt x="1478" y="2501"/>
                  </a:lnTo>
                  <a:lnTo>
                    <a:pt x="1429" y="2600"/>
                  </a:lnTo>
                  <a:lnTo>
                    <a:pt x="1367" y="2686"/>
                  </a:lnTo>
                  <a:lnTo>
                    <a:pt x="1195" y="2784"/>
                  </a:lnTo>
                  <a:lnTo>
                    <a:pt x="973" y="2784"/>
                  </a:lnTo>
                  <a:lnTo>
                    <a:pt x="801" y="2686"/>
                  </a:lnTo>
                  <a:lnTo>
                    <a:pt x="739" y="2600"/>
                  </a:lnTo>
                  <a:lnTo>
                    <a:pt x="690" y="2489"/>
                  </a:lnTo>
                  <a:lnTo>
                    <a:pt x="641" y="2205"/>
                  </a:lnTo>
                  <a:lnTo>
                    <a:pt x="641" y="2008"/>
                  </a:lnTo>
                  <a:lnTo>
                    <a:pt x="641" y="1233"/>
                  </a:lnTo>
                  <a:lnTo>
                    <a:pt x="641" y="1060"/>
                  </a:lnTo>
                  <a:lnTo>
                    <a:pt x="702" y="789"/>
                  </a:lnTo>
                  <a:lnTo>
                    <a:pt x="752" y="691"/>
                  </a:lnTo>
                  <a:lnTo>
                    <a:pt x="813" y="617"/>
                  </a:lnTo>
                  <a:lnTo>
                    <a:pt x="973" y="531"/>
                  </a:lnTo>
                  <a:lnTo>
                    <a:pt x="1084" y="518"/>
                  </a:lnTo>
                  <a:close/>
                  <a:moveTo>
                    <a:pt x="1084" y="1"/>
                  </a:moveTo>
                  <a:lnTo>
                    <a:pt x="825" y="13"/>
                  </a:lnTo>
                  <a:lnTo>
                    <a:pt x="431" y="198"/>
                  </a:lnTo>
                  <a:lnTo>
                    <a:pt x="284" y="346"/>
                  </a:lnTo>
                  <a:lnTo>
                    <a:pt x="148" y="543"/>
                  </a:lnTo>
                  <a:lnTo>
                    <a:pt x="13" y="1048"/>
                  </a:lnTo>
                  <a:lnTo>
                    <a:pt x="0" y="1368"/>
                  </a:lnTo>
                  <a:lnTo>
                    <a:pt x="0" y="1959"/>
                  </a:lnTo>
                  <a:lnTo>
                    <a:pt x="13" y="2279"/>
                  </a:lnTo>
                  <a:lnTo>
                    <a:pt x="160" y="2772"/>
                  </a:lnTo>
                  <a:lnTo>
                    <a:pt x="284" y="2957"/>
                  </a:lnTo>
                  <a:lnTo>
                    <a:pt x="431" y="3117"/>
                  </a:lnTo>
                  <a:lnTo>
                    <a:pt x="838" y="3289"/>
                  </a:lnTo>
                  <a:lnTo>
                    <a:pt x="1084" y="3302"/>
                  </a:lnTo>
                  <a:lnTo>
                    <a:pt x="1343" y="3289"/>
                  </a:lnTo>
                  <a:lnTo>
                    <a:pt x="1749" y="3117"/>
                  </a:lnTo>
                  <a:lnTo>
                    <a:pt x="1897" y="2944"/>
                  </a:lnTo>
                  <a:lnTo>
                    <a:pt x="2020" y="2760"/>
                  </a:lnTo>
                  <a:lnTo>
                    <a:pt x="2156" y="2255"/>
                  </a:lnTo>
                  <a:lnTo>
                    <a:pt x="2168" y="1935"/>
                  </a:lnTo>
                  <a:lnTo>
                    <a:pt x="2168" y="1343"/>
                  </a:lnTo>
                  <a:lnTo>
                    <a:pt x="2156" y="1023"/>
                  </a:lnTo>
                  <a:lnTo>
                    <a:pt x="2020" y="531"/>
                  </a:lnTo>
                  <a:lnTo>
                    <a:pt x="1885" y="346"/>
                  </a:lnTo>
                  <a:lnTo>
                    <a:pt x="1737" y="186"/>
                  </a:lnTo>
                  <a:lnTo>
                    <a:pt x="1330" y="13"/>
                  </a:lnTo>
                  <a:lnTo>
                    <a:pt x="108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6" name="Google Shape;1806;g2552a88f8a7_23_881"/>
            <p:cNvSpPr/>
            <p:nvPr/>
          </p:nvSpPr>
          <p:spPr>
            <a:xfrm>
              <a:off x="2550311" y="4456127"/>
              <a:ext cx="19663" cy="18313"/>
            </a:xfrm>
            <a:custGeom>
              <a:avLst/>
              <a:gdLst/>
              <a:ahLst/>
              <a:cxnLst/>
              <a:rect l="l" t="t" r="r" b="b"/>
              <a:pathLst>
                <a:path w="728" h="678" extrusionOk="0">
                  <a:moveTo>
                    <a:pt x="358" y="1"/>
                  </a:moveTo>
                  <a:lnTo>
                    <a:pt x="210" y="25"/>
                  </a:lnTo>
                  <a:lnTo>
                    <a:pt x="99" y="99"/>
                  </a:lnTo>
                  <a:lnTo>
                    <a:pt x="50" y="148"/>
                  </a:lnTo>
                  <a:lnTo>
                    <a:pt x="0" y="272"/>
                  </a:lnTo>
                  <a:lnTo>
                    <a:pt x="0" y="345"/>
                  </a:lnTo>
                  <a:lnTo>
                    <a:pt x="13" y="481"/>
                  </a:lnTo>
                  <a:lnTo>
                    <a:pt x="99" y="592"/>
                  </a:lnTo>
                  <a:lnTo>
                    <a:pt x="210" y="666"/>
                  </a:lnTo>
                  <a:lnTo>
                    <a:pt x="358" y="678"/>
                  </a:lnTo>
                  <a:lnTo>
                    <a:pt x="505" y="666"/>
                  </a:lnTo>
                  <a:lnTo>
                    <a:pt x="616" y="592"/>
                  </a:lnTo>
                  <a:lnTo>
                    <a:pt x="702" y="481"/>
                  </a:lnTo>
                  <a:lnTo>
                    <a:pt x="727" y="345"/>
                  </a:lnTo>
                  <a:lnTo>
                    <a:pt x="715" y="272"/>
                  </a:lnTo>
                  <a:lnTo>
                    <a:pt x="666" y="148"/>
                  </a:lnTo>
                  <a:lnTo>
                    <a:pt x="616" y="99"/>
                  </a:lnTo>
                  <a:lnTo>
                    <a:pt x="505" y="25"/>
                  </a:lnTo>
                  <a:lnTo>
                    <a:pt x="35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7" name="Google Shape;1807;g2552a88f8a7_23_881"/>
            <p:cNvSpPr/>
            <p:nvPr/>
          </p:nvSpPr>
          <p:spPr>
            <a:xfrm>
              <a:off x="2583911" y="4385928"/>
              <a:ext cx="58558" cy="89187"/>
            </a:xfrm>
            <a:custGeom>
              <a:avLst/>
              <a:gdLst/>
              <a:ahLst/>
              <a:cxnLst/>
              <a:rect l="l" t="t" r="r" b="b"/>
              <a:pathLst>
                <a:path w="2168" h="3302" extrusionOk="0">
                  <a:moveTo>
                    <a:pt x="1084" y="518"/>
                  </a:moveTo>
                  <a:lnTo>
                    <a:pt x="1195" y="531"/>
                  </a:lnTo>
                  <a:lnTo>
                    <a:pt x="1367" y="617"/>
                  </a:lnTo>
                  <a:lnTo>
                    <a:pt x="1417" y="703"/>
                  </a:lnTo>
                  <a:lnTo>
                    <a:pt x="1478" y="802"/>
                  </a:lnTo>
                  <a:lnTo>
                    <a:pt x="1528" y="1097"/>
                  </a:lnTo>
                  <a:lnTo>
                    <a:pt x="1528" y="1282"/>
                  </a:lnTo>
                  <a:lnTo>
                    <a:pt x="1528" y="2045"/>
                  </a:lnTo>
                  <a:lnTo>
                    <a:pt x="1528" y="2230"/>
                  </a:lnTo>
                  <a:lnTo>
                    <a:pt x="1466" y="2501"/>
                  </a:lnTo>
                  <a:lnTo>
                    <a:pt x="1429" y="2600"/>
                  </a:lnTo>
                  <a:lnTo>
                    <a:pt x="1367" y="2686"/>
                  </a:lnTo>
                  <a:lnTo>
                    <a:pt x="1195" y="2784"/>
                  </a:lnTo>
                  <a:lnTo>
                    <a:pt x="973" y="2784"/>
                  </a:lnTo>
                  <a:lnTo>
                    <a:pt x="801" y="2686"/>
                  </a:lnTo>
                  <a:lnTo>
                    <a:pt x="739" y="2600"/>
                  </a:lnTo>
                  <a:lnTo>
                    <a:pt x="690" y="2489"/>
                  </a:lnTo>
                  <a:lnTo>
                    <a:pt x="641" y="2205"/>
                  </a:lnTo>
                  <a:lnTo>
                    <a:pt x="641" y="2008"/>
                  </a:lnTo>
                  <a:lnTo>
                    <a:pt x="641" y="1233"/>
                  </a:lnTo>
                  <a:lnTo>
                    <a:pt x="641" y="1060"/>
                  </a:lnTo>
                  <a:lnTo>
                    <a:pt x="702" y="789"/>
                  </a:lnTo>
                  <a:lnTo>
                    <a:pt x="752" y="691"/>
                  </a:lnTo>
                  <a:lnTo>
                    <a:pt x="813" y="617"/>
                  </a:lnTo>
                  <a:lnTo>
                    <a:pt x="973" y="531"/>
                  </a:lnTo>
                  <a:lnTo>
                    <a:pt x="1084" y="518"/>
                  </a:lnTo>
                  <a:close/>
                  <a:moveTo>
                    <a:pt x="1084" y="1"/>
                  </a:moveTo>
                  <a:lnTo>
                    <a:pt x="826" y="13"/>
                  </a:lnTo>
                  <a:lnTo>
                    <a:pt x="431" y="198"/>
                  </a:lnTo>
                  <a:lnTo>
                    <a:pt x="284" y="346"/>
                  </a:lnTo>
                  <a:lnTo>
                    <a:pt x="148" y="543"/>
                  </a:lnTo>
                  <a:lnTo>
                    <a:pt x="13" y="1048"/>
                  </a:lnTo>
                  <a:lnTo>
                    <a:pt x="0" y="1368"/>
                  </a:lnTo>
                  <a:lnTo>
                    <a:pt x="0" y="1959"/>
                  </a:lnTo>
                  <a:lnTo>
                    <a:pt x="13" y="2279"/>
                  </a:lnTo>
                  <a:lnTo>
                    <a:pt x="160" y="2772"/>
                  </a:lnTo>
                  <a:lnTo>
                    <a:pt x="284" y="2957"/>
                  </a:lnTo>
                  <a:lnTo>
                    <a:pt x="431" y="3117"/>
                  </a:lnTo>
                  <a:lnTo>
                    <a:pt x="838" y="3289"/>
                  </a:lnTo>
                  <a:lnTo>
                    <a:pt x="1084" y="3302"/>
                  </a:lnTo>
                  <a:lnTo>
                    <a:pt x="1343" y="3289"/>
                  </a:lnTo>
                  <a:lnTo>
                    <a:pt x="1749" y="3117"/>
                  </a:lnTo>
                  <a:lnTo>
                    <a:pt x="1897" y="2944"/>
                  </a:lnTo>
                  <a:lnTo>
                    <a:pt x="2020" y="2760"/>
                  </a:lnTo>
                  <a:lnTo>
                    <a:pt x="2156" y="2255"/>
                  </a:lnTo>
                  <a:lnTo>
                    <a:pt x="2168" y="1935"/>
                  </a:lnTo>
                  <a:lnTo>
                    <a:pt x="2168" y="1343"/>
                  </a:lnTo>
                  <a:lnTo>
                    <a:pt x="2156" y="1023"/>
                  </a:lnTo>
                  <a:lnTo>
                    <a:pt x="2008" y="531"/>
                  </a:lnTo>
                  <a:lnTo>
                    <a:pt x="1885" y="346"/>
                  </a:lnTo>
                  <a:lnTo>
                    <a:pt x="1737" y="186"/>
                  </a:lnTo>
                  <a:lnTo>
                    <a:pt x="1330" y="13"/>
                  </a:lnTo>
                  <a:lnTo>
                    <a:pt x="108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8" name="Google Shape;1808;g2552a88f8a7_23_881"/>
            <p:cNvSpPr/>
            <p:nvPr/>
          </p:nvSpPr>
          <p:spPr>
            <a:xfrm>
              <a:off x="3433160" y="4408887"/>
              <a:ext cx="59908" cy="64554"/>
            </a:xfrm>
            <a:custGeom>
              <a:avLst/>
              <a:gdLst/>
              <a:ahLst/>
              <a:cxnLst/>
              <a:rect l="l" t="t" r="r" b="b"/>
              <a:pathLst>
                <a:path w="2218" h="2390" extrusionOk="0">
                  <a:moveTo>
                    <a:pt x="0" y="1"/>
                  </a:moveTo>
                  <a:lnTo>
                    <a:pt x="801" y="2390"/>
                  </a:lnTo>
                  <a:lnTo>
                    <a:pt x="1417" y="2390"/>
                  </a:lnTo>
                  <a:lnTo>
                    <a:pt x="2217" y="1"/>
                  </a:lnTo>
                  <a:lnTo>
                    <a:pt x="1552" y="1"/>
                  </a:lnTo>
                  <a:lnTo>
                    <a:pt x="1109" y="1602"/>
                  </a:lnTo>
                  <a:lnTo>
                    <a:pt x="66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09" name="Google Shape;1809;g2552a88f8a7_23_881"/>
            <p:cNvSpPr/>
            <p:nvPr/>
          </p:nvSpPr>
          <p:spPr>
            <a:xfrm>
              <a:off x="3504007" y="4386603"/>
              <a:ext cx="37625" cy="86837"/>
            </a:xfrm>
            <a:custGeom>
              <a:avLst/>
              <a:gdLst/>
              <a:ahLst/>
              <a:cxnLst/>
              <a:rect l="l" t="t" r="r" b="b"/>
              <a:pathLst>
                <a:path w="1393" h="3215" extrusionOk="0">
                  <a:moveTo>
                    <a:pt x="1331" y="1"/>
                  </a:moveTo>
                  <a:lnTo>
                    <a:pt x="1" y="469"/>
                  </a:lnTo>
                  <a:lnTo>
                    <a:pt x="1" y="986"/>
                  </a:lnTo>
                  <a:lnTo>
                    <a:pt x="764" y="752"/>
                  </a:lnTo>
                  <a:lnTo>
                    <a:pt x="764" y="3215"/>
                  </a:lnTo>
                  <a:lnTo>
                    <a:pt x="1392" y="3215"/>
                  </a:lnTo>
                  <a:lnTo>
                    <a:pt x="139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0" name="Google Shape;1810;g2552a88f8a7_23_881"/>
            <p:cNvSpPr/>
            <p:nvPr/>
          </p:nvSpPr>
          <p:spPr>
            <a:xfrm>
              <a:off x="3571532" y="4455452"/>
              <a:ext cx="19663" cy="18664"/>
            </a:xfrm>
            <a:custGeom>
              <a:avLst/>
              <a:gdLst/>
              <a:ahLst/>
              <a:cxnLst/>
              <a:rect l="l" t="t" r="r" b="b"/>
              <a:pathLst>
                <a:path w="728" h="691" extrusionOk="0">
                  <a:moveTo>
                    <a:pt x="358" y="1"/>
                  </a:moveTo>
                  <a:lnTo>
                    <a:pt x="210" y="26"/>
                  </a:lnTo>
                  <a:lnTo>
                    <a:pt x="99" y="99"/>
                  </a:lnTo>
                  <a:lnTo>
                    <a:pt x="50" y="149"/>
                  </a:lnTo>
                  <a:lnTo>
                    <a:pt x="1" y="272"/>
                  </a:lnTo>
                  <a:lnTo>
                    <a:pt x="1" y="346"/>
                  </a:lnTo>
                  <a:lnTo>
                    <a:pt x="13" y="494"/>
                  </a:lnTo>
                  <a:lnTo>
                    <a:pt x="99" y="592"/>
                  </a:lnTo>
                  <a:lnTo>
                    <a:pt x="210" y="666"/>
                  </a:lnTo>
                  <a:lnTo>
                    <a:pt x="358" y="691"/>
                  </a:lnTo>
                  <a:lnTo>
                    <a:pt x="506" y="666"/>
                  </a:lnTo>
                  <a:lnTo>
                    <a:pt x="617" y="592"/>
                  </a:lnTo>
                  <a:lnTo>
                    <a:pt x="703" y="494"/>
                  </a:lnTo>
                  <a:lnTo>
                    <a:pt x="727" y="346"/>
                  </a:lnTo>
                  <a:lnTo>
                    <a:pt x="715" y="272"/>
                  </a:lnTo>
                  <a:lnTo>
                    <a:pt x="666" y="149"/>
                  </a:lnTo>
                  <a:lnTo>
                    <a:pt x="617" y="99"/>
                  </a:lnTo>
                  <a:lnTo>
                    <a:pt x="506" y="26"/>
                  </a:lnTo>
                  <a:lnTo>
                    <a:pt x="35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1" name="Google Shape;1811;g2552a88f8a7_23_881"/>
            <p:cNvSpPr/>
            <p:nvPr/>
          </p:nvSpPr>
          <p:spPr>
            <a:xfrm>
              <a:off x="3609454" y="4386603"/>
              <a:ext cx="37625" cy="86837"/>
            </a:xfrm>
            <a:custGeom>
              <a:avLst/>
              <a:gdLst/>
              <a:ahLst/>
              <a:cxnLst/>
              <a:rect l="l" t="t" r="r" b="b"/>
              <a:pathLst>
                <a:path w="1393" h="3215" extrusionOk="0">
                  <a:moveTo>
                    <a:pt x="1331" y="1"/>
                  </a:moveTo>
                  <a:lnTo>
                    <a:pt x="1" y="469"/>
                  </a:lnTo>
                  <a:lnTo>
                    <a:pt x="1" y="986"/>
                  </a:lnTo>
                  <a:lnTo>
                    <a:pt x="764" y="752"/>
                  </a:lnTo>
                  <a:lnTo>
                    <a:pt x="764" y="3215"/>
                  </a:lnTo>
                  <a:lnTo>
                    <a:pt x="1393" y="3215"/>
                  </a:lnTo>
                  <a:lnTo>
                    <a:pt x="139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2" name="Google Shape;1812;g2552a88f8a7_23_881"/>
            <p:cNvSpPr/>
            <p:nvPr/>
          </p:nvSpPr>
          <p:spPr>
            <a:xfrm>
              <a:off x="3676979" y="4455452"/>
              <a:ext cx="19339" cy="18664"/>
            </a:xfrm>
            <a:custGeom>
              <a:avLst/>
              <a:gdLst/>
              <a:ahLst/>
              <a:cxnLst/>
              <a:rect l="l" t="t" r="r" b="b"/>
              <a:pathLst>
                <a:path w="716" h="691" extrusionOk="0">
                  <a:moveTo>
                    <a:pt x="358" y="1"/>
                  </a:moveTo>
                  <a:lnTo>
                    <a:pt x="210" y="26"/>
                  </a:lnTo>
                  <a:lnTo>
                    <a:pt x="99" y="99"/>
                  </a:lnTo>
                  <a:lnTo>
                    <a:pt x="50" y="149"/>
                  </a:lnTo>
                  <a:lnTo>
                    <a:pt x="1" y="272"/>
                  </a:lnTo>
                  <a:lnTo>
                    <a:pt x="1" y="346"/>
                  </a:lnTo>
                  <a:lnTo>
                    <a:pt x="13" y="494"/>
                  </a:lnTo>
                  <a:lnTo>
                    <a:pt x="99" y="592"/>
                  </a:lnTo>
                  <a:lnTo>
                    <a:pt x="210" y="666"/>
                  </a:lnTo>
                  <a:lnTo>
                    <a:pt x="358" y="691"/>
                  </a:lnTo>
                  <a:lnTo>
                    <a:pt x="506" y="666"/>
                  </a:lnTo>
                  <a:lnTo>
                    <a:pt x="617" y="592"/>
                  </a:lnTo>
                  <a:lnTo>
                    <a:pt x="703" y="494"/>
                  </a:lnTo>
                  <a:lnTo>
                    <a:pt x="715" y="346"/>
                  </a:lnTo>
                  <a:lnTo>
                    <a:pt x="715" y="272"/>
                  </a:lnTo>
                  <a:lnTo>
                    <a:pt x="666" y="149"/>
                  </a:lnTo>
                  <a:lnTo>
                    <a:pt x="617" y="99"/>
                  </a:lnTo>
                  <a:lnTo>
                    <a:pt x="506" y="26"/>
                  </a:lnTo>
                  <a:lnTo>
                    <a:pt x="358"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3" name="Google Shape;1813;g2552a88f8a7_23_881"/>
            <p:cNvSpPr/>
            <p:nvPr/>
          </p:nvSpPr>
          <p:spPr>
            <a:xfrm>
              <a:off x="3710580" y="4385280"/>
              <a:ext cx="58585" cy="89160"/>
            </a:xfrm>
            <a:custGeom>
              <a:avLst/>
              <a:gdLst/>
              <a:ahLst/>
              <a:cxnLst/>
              <a:rect l="l" t="t" r="r" b="b"/>
              <a:pathLst>
                <a:path w="2169" h="3301" extrusionOk="0">
                  <a:moveTo>
                    <a:pt x="1085" y="518"/>
                  </a:moveTo>
                  <a:lnTo>
                    <a:pt x="1195" y="530"/>
                  </a:lnTo>
                  <a:lnTo>
                    <a:pt x="1368" y="616"/>
                  </a:lnTo>
                  <a:lnTo>
                    <a:pt x="1417" y="702"/>
                  </a:lnTo>
                  <a:lnTo>
                    <a:pt x="1466" y="801"/>
                  </a:lnTo>
                  <a:lnTo>
                    <a:pt x="1528" y="1096"/>
                  </a:lnTo>
                  <a:lnTo>
                    <a:pt x="1528" y="1281"/>
                  </a:lnTo>
                  <a:lnTo>
                    <a:pt x="1528" y="2045"/>
                  </a:lnTo>
                  <a:lnTo>
                    <a:pt x="1528" y="2229"/>
                  </a:lnTo>
                  <a:lnTo>
                    <a:pt x="1466" y="2500"/>
                  </a:lnTo>
                  <a:lnTo>
                    <a:pt x="1417" y="2611"/>
                  </a:lnTo>
                  <a:lnTo>
                    <a:pt x="1368" y="2685"/>
                  </a:lnTo>
                  <a:lnTo>
                    <a:pt x="1195" y="2784"/>
                  </a:lnTo>
                  <a:lnTo>
                    <a:pt x="974" y="2784"/>
                  </a:lnTo>
                  <a:lnTo>
                    <a:pt x="801" y="2685"/>
                  </a:lnTo>
                  <a:lnTo>
                    <a:pt x="740" y="2599"/>
                  </a:lnTo>
                  <a:lnTo>
                    <a:pt x="691" y="2500"/>
                  </a:lnTo>
                  <a:lnTo>
                    <a:pt x="641" y="2205"/>
                  </a:lnTo>
                  <a:lnTo>
                    <a:pt x="641" y="2020"/>
                  </a:lnTo>
                  <a:lnTo>
                    <a:pt x="641" y="1232"/>
                  </a:lnTo>
                  <a:lnTo>
                    <a:pt x="641" y="1060"/>
                  </a:lnTo>
                  <a:lnTo>
                    <a:pt x="703" y="789"/>
                  </a:lnTo>
                  <a:lnTo>
                    <a:pt x="752" y="690"/>
                  </a:lnTo>
                  <a:lnTo>
                    <a:pt x="801" y="616"/>
                  </a:lnTo>
                  <a:lnTo>
                    <a:pt x="974" y="530"/>
                  </a:lnTo>
                  <a:lnTo>
                    <a:pt x="1085" y="518"/>
                  </a:lnTo>
                  <a:close/>
                  <a:moveTo>
                    <a:pt x="1085" y="0"/>
                  </a:moveTo>
                  <a:lnTo>
                    <a:pt x="826" y="13"/>
                  </a:lnTo>
                  <a:lnTo>
                    <a:pt x="432" y="197"/>
                  </a:lnTo>
                  <a:lnTo>
                    <a:pt x="272" y="358"/>
                  </a:lnTo>
                  <a:lnTo>
                    <a:pt x="149" y="542"/>
                  </a:lnTo>
                  <a:lnTo>
                    <a:pt x="13" y="1047"/>
                  </a:lnTo>
                  <a:lnTo>
                    <a:pt x="1" y="1367"/>
                  </a:lnTo>
                  <a:lnTo>
                    <a:pt x="1" y="1959"/>
                  </a:lnTo>
                  <a:lnTo>
                    <a:pt x="13" y="2279"/>
                  </a:lnTo>
                  <a:lnTo>
                    <a:pt x="161" y="2771"/>
                  </a:lnTo>
                  <a:lnTo>
                    <a:pt x="284" y="2956"/>
                  </a:lnTo>
                  <a:lnTo>
                    <a:pt x="432" y="3116"/>
                  </a:lnTo>
                  <a:lnTo>
                    <a:pt x="838" y="3289"/>
                  </a:lnTo>
                  <a:lnTo>
                    <a:pt x="1085" y="3301"/>
                  </a:lnTo>
                  <a:lnTo>
                    <a:pt x="1343" y="3289"/>
                  </a:lnTo>
                  <a:lnTo>
                    <a:pt x="1750" y="3116"/>
                  </a:lnTo>
                  <a:lnTo>
                    <a:pt x="1897" y="2956"/>
                  </a:lnTo>
                  <a:lnTo>
                    <a:pt x="2021" y="2759"/>
                  </a:lnTo>
                  <a:lnTo>
                    <a:pt x="2156" y="2254"/>
                  </a:lnTo>
                  <a:lnTo>
                    <a:pt x="2168" y="1934"/>
                  </a:lnTo>
                  <a:lnTo>
                    <a:pt x="2168" y="1343"/>
                  </a:lnTo>
                  <a:lnTo>
                    <a:pt x="2156" y="1035"/>
                  </a:lnTo>
                  <a:lnTo>
                    <a:pt x="2008" y="530"/>
                  </a:lnTo>
                  <a:lnTo>
                    <a:pt x="1885" y="345"/>
                  </a:lnTo>
                  <a:lnTo>
                    <a:pt x="1737" y="197"/>
                  </a:lnTo>
                  <a:lnTo>
                    <a:pt x="1331" y="13"/>
                  </a:lnTo>
                  <a:lnTo>
                    <a:pt x="108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4" name="Google Shape;1814;g2552a88f8a7_23_881"/>
            <p:cNvSpPr/>
            <p:nvPr/>
          </p:nvSpPr>
          <p:spPr>
            <a:xfrm>
              <a:off x="2692033" y="3035077"/>
              <a:ext cx="42919" cy="935761"/>
            </a:xfrm>
            <a:custGeom>
              <a:avLst/>
              <a:gdLst/>
              <a:ahLst/>
              <a:cxnLst/>
              <a:rect l="l" t="t" r="r" b="b"/>
              <a:pathLst>
                <a:path w="1589" h="34645" fill="none" extrusionOk="0">
                  <a:moveTo>
                    <a:pt x="0" y="0"/>
                  </a:moveTo>
                  <a:lnTo>
                    <a:pt x="0" y="34644"/>
                  </a:lnTo>
                  <a:lnTo>
                    <a:pt x="1589"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5" name="Google Shape;1815;g2552a88f8a7_23_881"/>
            <p:cNvSpPr/>
            <p:nvPr/>
          </p:nvSpPr>
          <p:spPr>
            <a:xfrm>
              <a:off x="2649438" y="3035077"/>
              <a:ext cx="42595" cy="935761"/>
            </a:xfrm>
            <a:custGeom>
              <a:avLst/>
              <a:gdLst/>
              <a:ahLst/>
              <a:cxnLst/>
              <a:rect l="l" t="t" r="r" b="b"/>
              <a:pathLst>
                <a:path w="1577" h="34645" fill="none" extrusionOk="0">
                  <a:moveTo>
                    <a:pt x="1577" y="0"/>
                  </a:moveTo>
                  <a:lnTo>
                    <a:pt x="1577" y="34644"/>
                  </a:lnTo>
                  <a:lnTo>
                    <a:pt x="1"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6" name="Google Shape;1816;g2552a88f8a7_23_881"/>
            <p:cNvSpPr/>
            <p:nvPr/>
          </p:nvSpPr>
          <p:spPr>
            <a:xfrm>
              <a:off x="2875295" y="3035077"/>
              <a:ext cx="42622" cy="935761"/>
            </a:xfrm>
            <a:custGeom>
              <a:avLst/>
              <a:gdLst/>
              <a:ahLst/>
              <a:cxnLst/>
              <a:rect l="l" t="t" r="r" b="b"/>
              <a:pathLst>
                <a:path w="1578" h="34645" fill="none" extrusionOk="0">
                  <a:moveTo>
                    <a:pt x="1" y="0"/>
                  </a:moveTo>
                  <a:lnTo>
                    <a:pt x="1" y="34644"/>
                  </a:lnTo>
                  <a:lnTo>
                    <a:pt x="1577"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7" name="Google Shape;1817;g2552a88f8a7_23_881"/>
            <p:cNvSpPr/>
            <p:nvPr/>
          </p:nvSpPr>
          <p:spPr>
            <a:xfrm>
              <a:off x="2832403" y="3035077"/>
              <a:ext cx="42919" cy="935761"/>
            </a:xfrm>
            <a:custGeom>
              <a:avLst/>
              <a:gdLst/>
              <a:ahLst/>
              <a:cxnLst/>
              <a:rect l="l" t="t" r="r" b="b"/>
              <a:pathLst>
                <a:path w="1589" h="34645" fill="none" extrusionOk="0">
                  <a:moveTo>
                    <a:pt x="1589" y="0"/>
                  </a:moveTo>
                  <a:lnTo>
                    <a:pt x="1589" y="34644"/>
                  </a:lnTo>
                  <a:lnTo>
                    <a:pt x="0"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8" name="Google Shape;1818;g2552a88f8a7_23_881"/>
            <p:cNvSpPr/>
            <p:nvPr/>
          </p:nvSpPr>
          <p:spPr>
            <a:xfrm>
              <a:off x="3241227" y="3035077"/>
              <a:ext cx="42946" cy="935761"/>
            </a:xfrm>
            <a:custGeom>
              <a:avLst/>
              <a:gdLst/>
              <a:ahLst/>
              <a:cxnLst/>
              <a:rect l="l" t="t" r="r" b="b"/>
              <a:pathLst>
                <a:path w="1590" h="34645" fill="none" extrusionOk="0">
                  <a:moveTo>
                    <a:pt x="0" y="0"/>
                  </a:moveTo>
                  <a:lnTo>
                    <a:pt x="0" y="34644"/>
                  </a:lnTo>
                  <a:lnTo>
                    <a:pt x="1589"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9" name="Google Shape;1819;g2552a88f8a7_23_881"/>
            <p:cNvSpPr/>
            <p:nvPr/>
          </p:nvSpPr>
          <p:spPr>
            <a:xfrm>
              <a:off x="3198632" y="3035077"/>
              <a:ext cx="42622" cy="935761"/>
            </a:xfrm>
            <a:custGeom>
              <a:avLst/>
              <a:gdLst/>
              <a:ahLst/>
              <a:cxnLst/>
              <a:rect l="l" t="t" r="r" b="b"/>
              <a:pathLst>
                <a:path w="1578" h="34645" fill="none" extrusionOk="0">
                  <a:moveTo>
                    <a:pt x="1577" y="0"/>
                  </a:moveTo>
                  <a:lnTo>
                    <a:pt x="1577" y="34644"/>
                  </a:lnTo>
                  <a:lnTo>
                    <a:pt x="1" y="32107"/>
                  </a:lnTo>
                </a:path>
              </a:pathLst>
            </a:custGeom>
            <a:no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0" name="Google Shape;1820;g2552a88f8a7_23_881"/>
            <p:cNvSpPr/>
            <p:nvPr/>
          </p:nvSpPr>
          <p:spPr>
            <a:xfrm>
              <a:off x="2564950" y="3401630"/>
              <a:ext cx="986648" cy="317395"/>
            </a:xfrm>
            <a:custGeom>
              <a:avLst/>
              <a:gdLst/>
              <a:ahLst/>
              <a:cxnLst/>
              <a:rect l="l" t="t" r="r" b="b"/>
              <a:pathLst>
                <a:path w="36529" h="11751" extrusionOk="0">
                  <a:moveTo>
                    <a:pt x="0" y="1"/>
                  </a:moveTo>
                  <a:lnTo>
                    <a:pt x="0" y="11750"/>
                  </a:lnTo>
                  <a:lnTo>
                    <a:pt x="36529" y="11750"/>
                  </a:lnTo>
                  <a:lnTo>
                    <a:pt x="36529" y="1"/>
                  </a:lnTo>
                  <a:close/>
                </a:path>
              </a:pathLst>
            </a:custGeom>
            <a:solidFill>
              <a:srgbClr val="F9F9F9"/>
            </a:solidFill>
            <a:ln w="12925" cap="rnd" cmpd="sng">
              <a:solidFill>
                <a:srgbClr val="B3B3B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1" name="Google Shape;1821;g2552a88f8a7_23_881"/>
            <p:cNvSpPr/>
            <p:nvPr/>
          </p:nvSpPr>
          <p:spPr>
            <a:xfrm>
              <a:off x="2639471" y="3529711"/>
              <a:ext cx="57558" cy="66553"/>
            </a:xfrm>
            <a:custGeom>
              <a:avLst/>
              <a:gdLst/>
              <a:ahLst/>
              <a:cxnLst/>
              <a:rect l="l" t="t" r="r" b="b"/>
              <a:pathLst>
                <a:path w="2131" h="2464" extrusionOk="0">
                  <a:moveTo>
                    <a:pt x="1392" y="1343"/>
                  </a:moveTo>
                  <a:lnTo>
                    <a:pt x="1392" y="1749"/>
                  </a:lnTo>
                  <a:lnTo>
                    <a:pt x="1318" y="1848"/>
                  </a:lnTo>
                  <a:lnTo>
                    <a:pt x="1219" y="1922"/>
                  </a:lnTo>
                  <a:lnTo>
                    <a:pt x="1096" y="1971"/>
                  </a:lnTo>
                  <a:lnTo>
                    <a:pt x="948" y="1983"/>
                  </a:lnTo>
                  <a:lnTo>
                    <a:pt x="813" y="1971"/>
                  </a:lnTo>
                  <a:lnTo>
                    <a:pt x="727" y="1909"/>
                  </a:lnTo>
                  <a:lnTo>
                    <a:pt x="653" y="1823"/>
                  </a:lnTo>
                  <a:lnTo>
                    <a:pt x="641" y="1712"/>
                  </a:lnTo>
                  <a:lnTo>
                    <a:pt x="641" y="1675"/>
                  </a:lnTo>
                  <a:lnTo>
                    <a:pt x="653" y="1589"/>
                  </a:lnTo>
                  <a:lnTo>
                    <a:pt x="727" y="1466"/>
                  </a:lnTo>
                  <a:lnTo>
                    <a:pt x="936" y="1355"/>
                  </a:lnTo>
                  <a:lnTo>
                    <a:pt x="1158" y="1343"/>
                  </a:lnTo>
                  <a:close/>
                  <a:moveTo>
                    <a:pt x="1072" y="0"/>
                  </a:moveTo>
                  <a:lnTo>
                    <a:pt x="788" y="13"/>
                  </a:lnTo>
                  <a:lnTo>
                    <a:pt x="542" y="99"/>
                  </a:lnTo>
                  <a:lnTo>
                    <a:pt x="431" y="148"/>
                  </a:lnTo>
                  <a:lnTo>
                    <a:pt x="259" y="284"/>
                  </a:lnTo>
                  <a:lnTo>
                    <a:pt x="185" y="370"/>
                  </a:lnTo>
                  <a:lnTo>
                    <a:pt x="123" y="456"/>
                  </a:lnTo>
                  <a:lnTo>
                    <a:pt x="62" y="653"/>
                  </a:lnTo>
                  <a:lnTo>
                    <a:pt x="62" y="752"/>
                  </a:lnTo>
                  <a:lnTo>
                    <a:pt x="690" y="752"/>
                  </a:lnTo>
                  <a:lnTo>
                    <a:pt x="714" y="629"/>
                  </a:lnTo>
                  <a:lnTo>
                    <a:pt x="788" y="542"/>
                  </a:lnTo>
                  <a:lnTo>
                    <a:pt x="887" y="481"/>
                  </a:lnTo>
                  <a:lnTo>
                    <a:pt x="1035" y="468"/>
                  </a:lnTo>
                  <a:lnTo>
                    <a:pt x="1121" y="468"/>
                  </a:lnTo>
                  <a:lnTo>
                    <a:pt x="1256" y="518"/>
                  </a:lnTo>
                  <a:lnTo>
                    <a:pt x="1306" y="567"/>
                  </a:lnTo>
                  <a:lnTo>
                    <a:pt x="1379" y="678"/>
                  </a:lnTo>
                  <a:lnTo>
                    <a:pt x="1392" y="826"/>
                  </a:lnTo>
                  <a:lnTo>
                    <a:pt x="1392" y="961"/>
                  </a:lnTo>
                  <a:lnTo>
                    <a:pt x="1096" y="961"/>
                  </a:lnTo>
                  <a:lnTo>
                    <a:pt x="838" y="973"/>
                  </a:lnTo>
                  <a:lnTo>
                    <a:pt x="431" y="1084"/>
                  </a:lnTo>
                  <a:lnTo>
                    <a:pt x="283" y="1170"/>
                  </a:lnTo>
                  <a:lnTo>
                    <a:pt x="160" y="1281"/>
                  </a:lnTo>
                  <a:lnTo>
                    <a:pt x="12" y="1577"/>
                  </a:lnTo>
                  <a:lnTo>
                    <a:pt x="0" y="1749"/>
                  </a:lnTo>
                  <a:lnTo>
                    <a:pt x="12" y="1909"/>
                  </a:lnTo>
                  <a:lnTo>
                    <a:pt x="123" y="2156"/>
                  </a:lnTo>
                  <a:lnTo>
                    <a:pt x="234" y="2267"/>
                  </a:lnTo>
                  <a:lnTo>
                    <a:pt x="357" y="2353"/>
                  </a:lnTo>
                  <a:lnTo>
                    <a:pt x="641" y="2464"/>
                  </a:lnTo>
                  <a:lnTo>
                    <a:pt x="998" y="2464"/>
                  </a:lnTo>
                  <a:lnTo>
                    <a:pt x="1293" y="2328"/>
                  </a:lnTo>
                  <a:lnTo>
                    <a:pt x="1416" y="2205"/>
                  </a:lnTo>
                  <a:lnTo>
                    <a:pt x="1441" y="2328"/>
                  </a:lnTo>
                  <a:lnTo>
                    <a:pt x="1478" y="2427"/>
                  </a:lnTo>
                  <a:lnTo>
                    <a:pt x="2131" y="2427"/>
                  </a:lnTo>
                  <a:lnTo>
                    <a:pt x="2131" y="2390"/>
                  </a:lnTo>
                  <a:lnTo>
                    <a:pt x="2081" y="2291"/>
                  </a:lnTo>
                  <a:lnTo>
                    <a:pt x="2032" y="2033"/>
                  </a:lnTo>
                  <a:lnTo>
                    <a:pt x="2032" y="1872"/>
                  </a:lnTo>
                  <a:lnTo>
                    <a:pt x="2032" y="838"/>
                  </a:lnTo>
                  <a:lnTo>
                    <a:pt x="2020" y="641"/>
                  </a:lnTo>
                  <a:lnTo>
                    <a:pt x="1884" y="333"/>
                  </a:lnTo>
                  <a:lnTo>
                    <a:pt x="1774" y="222"/>
                  </a:lnTo>
                  <a:lnTo>
                    <a:pt x="1638" y="111"/>
                  </a:lnTo>
                  <a:lnTo>
                    <a:pt x="1281"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2" name="Google Shape;1822;g2552a88f8a7_23_881"/>
            <p:cNvSpPr/>
            <p:nvPr/>
          </p:nvSpPr>
          <p:spPr>
            <a:xfrm>
              <a:off x="2707644" y="3529711"/>
              <a:ext cx="57909" cy="90159"/>
            </a:xfrm>
            <a:custGeom>
              <a:avLst/>
              <a:gdLst/>
              <a:ahLst/>
              <a:cxnLst/>
              <a:rect l="l" t="t" r="r" b="b"/>
              <a:pathLst>
                <a:path w="2144" h="3338" extrusionOk="0">
                  <a:moveTo>
                    <a:pt x="1159" y="518"/>
                  </a:moveTo>
                  <a:lnTo>
                    <a:pt x="1319" y="616"/>
                  </a:lnTo>
                  <a:lnTo>
                    <a:pt x="1393" y="690"/>
                  </a:lnTo>
                  <a:lnTo>
                    <a:pt x="1442" y="789"/>
                  </a:lnTo>
                  <a:lnTo>
                    <a:pt x="1503" y="1047"/>
                  </a:lnTo>
                  <a:lnTo>
                    <a:pt x="1503" y="1207"/>
                  </a:lnTo>
                  <a:lnTo>
                    <a:pt x="1503" y="1392"/>
                  </a:lnTo>
                  <a:lnTo>
                    <a:pt x="1442" y="1663"/>
                  </a:lnTo>
                  <a:lnTo>
                    <a:pt x="1331" y="1848"/>
                  </a:lnTo>
                  <a:lnTo>
                    <a:pt x="1159" y="1946"/>
                  </a:lnTo>
                  <a:lnTo>
                    <a:pt x="1048" y="1959"/>
                  </a:lnTo>
                  <a:lnTo>
                    <a:pt x="912" y="1946"/>
                  </a:lnTo>
                  <a:lnTo>
                    <a:pt x="703" y="1823"/>
                  </a:lnTo>
                  <a:lnTo>
                    <a:pt x="629" y="1725"/>
                  </a:lnTo>
                  <a:lnTo>
                    <a:pt x="629" y="739"/>
                  </a:lnTo>
                  <a:lnTo>
                    <a:pt x="703" y="641"/>
                  </a:lnTo>
                  <a:lnTo>
                    <a:pt x="900" y="518"/>
                  </a:lnTo>
                  <a:close/>
                  <a:moveTo>
                    <a:pt x="1035" y="0"/>
                  </a:moveTo>
                  <a:lnTo>
                    <a:pt x="727" y="148"/>
                  </a:lnTo>
                  <a:lnTo>
                    <a:pt x="604" y="271"/>
                  </a:lnTo>
                  <a:lnTo>
                    <a:pt x="592" y="37"/>
                  </a:lnTo>
                  <a:lnTo>
                    <a:pt x="1" y="37"/>
                  </a:lnTo>
                  <a:lnTo>
                    <a:pt x="1" y="3338"/>
                  </a:lnTo>
                  <a:lnTo>
                    <a:pt x="629" y="3338"/>
                  </a:lnTo>
                  <a:lnTo>
                    <a:pt x="629" y="2217"/>
                  </a:lnTo>
                  <a:lnTo>
                    <a:pt x="752" y="2328"/>
                  </a:lnTo>
                  <a:lnTo>
                    <a:pt x="1048" y="2464"/>
                  </a:lnTo>
                  <a:lnTo>
                    <a:pt x="1220" y="2464"/>
                  </a:lnTo>
                  <a:lnTo>
                    <a:pt x="1417" y="2451"/>
                  </a:lnTo>
                  <a:lnTo>
                    <a:pt x="1762" y="2291"/>
                  </a:lnTo>
                  <a:lnTo>
                    <a:pt x="1897" y="2143"/>
                  </a:lnTo>
                  <a:lnTo>
                    <a:pt x="2008" y="1959"/>
                  </a:lnTo>
                  <a:lnTo>
                    <a:pt x="2131" y="1515"/>
                  </a:lnTo>
                  <a:lnTo>
                    <a:pt x="2144" y="1257"/>
                  </a:lnTo>
                  <a:lnTo>
                    <a:pt x="2144" y="1220"/>
                  </a:lnTo>
                  <a:lnTo>
                    <a:pt x="2131" y="949"/>
                  </a:lnTo>
                  <a:lnTo>
                    <a:pt x="2008" y="493"/>
                  </a:lnTo>
                  <a:lnTo>
                    <a:pt x="1897" y="321"/>
                  </a:lnTo>
                  <a:lnTo>
                    <a:pt x="1762" y="173"/>
                  </a:lnTo>
                  <a:lnTo>
                    <a:pt x="1429" y="13"/>
                  </a:lnTo>
                  <a:lnTo>
                    <a:pt x="1208"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3" name="Google Shape;1823;g2552a88f8a7_23_881"/>
            <p:cNvSpPr/>
            <p:nvPr/>
          </p:nvSpPr>
          <p:spPr>
            <a:xfrm>
              <a:off x="2776169" y="3529711"/>
              <a:ext cx="57909" cy="90159"/>
            </a:xfrm>
            <a:custGeom>
              <a:avLst/>
              <a:gdLst/>
              <a:ahLst/>
              <a:cxnLst/>
              <a:rect l="l" t="t" r="r" b="b"/>
              <a:pathLst>
                <a:path w="2144" h="3338" extrusionOk="0">
                  <a:moveTo>
                    <a:pt x="1159" y="518"/>
                  </a:moveTo>
                  <a:lnTo>
                    <a:pt x="1331" y="616"/>
                  </a:lnTo>
                  <a:lnTo>
                    <a:pt x="1393" y="690"/>
                  </a:lnTo>
                  <a:lnTo>
                    <a:pt x="1442" y="789"/>
                  </a:lnTo>
                  <a:lnTo>
                    <a:pt x="1503" y="1047"/>
                  </a:lnTo>
                  <a:lnTo>
                    <a:pt x="1516" y="1207"/>
                  </a:lnTo>
                  <a:lnTo>
                    <a:pt x="1503" y="1392"/>
                  </a:lnTo>
                  <a:lnTo>
                    <a:pt x="1454" y="1663"/>
                  </a:lnTo>
                  <a:lnTo>
                    <a:pt x="1331" y="1848"/>
                  </a:lnTo>
                  <a:lnTo>
                    <a:pt x="1159" y="1946"/>
                  </a:lnTo>
                  <a:lnTo>
                    <a:pt x="1060" y="1959"/>
                  </a:lnTo>
                  <a:lnTo>
                    <a:pt x="912" y="1946"/>
                  </a:lnTo>
                  <a:lnTo>
                    <a:pt x="703" y="1823"/>
                  </a:lnTo>
                  <a:lnTo>
                    <a:pt x="641" y="1725"/>
                  </a:lnTo>
                  <a:lnTo>
                    <a:pt x="641" y="739"/>
                  </a:lnTo>
                  <a:lnTo>
                    <a:pt x="703" y="641"/>
                  </a:lnTo>
                  <a:lnTo>
                    <a:pt x="912" y="518"/>
                  </a:lnTo>
                  <a:close/>
                  <a:moveTo>
                    <a:pt x="1035" y="0"/>
                  </a:moveTo>
                  <a:lnTo>
                    <a:pt x="740" y="148"/>
                  </a:lnTo>
                  <a:lnTo>
                    <a:pt x="617" y="271"/>
                  </a:lnTo>
                  <a:lnTo>
                    <a:pt x="592" y="37"/>
                  </a:lnTo>
                  <a:lnTo>
                    <a:pt x="1" y="37"/>
                  </a:lnTo>
                  <a:lnTo>
                    <a:pt x="1" y="3338"/>
                  </a:lnTo>
                  <a:lnTo>
                    <a:pt x="641" y="3338"/>
                  </a:lnTo>
                  <a:lnTo>
                    <a:pt x="641" y="2217"/>
                  </a:lnTo>
                  <a:lnTo>
                    <a:pt x="752" y="2328"/>
                  </a:lnTo>
                  <a:lnTo>
                    <a:pt x="1048" y="2464"/>
                  </a:lnTo>
                  <a:lnTo>
                    <a:pt x="1220" y="2464"/>
                  </a:lnTo>
                  <a:lnTo>
                    <a:pt x="1430" y="2451"/>
                  </a:lnTo>
                  <a:lnTo>
                    <a:pt x="1762" y="2291"/>
                  </a:lnTo>
                  <a:lnTo>
                    <a:pt x="1898" y="2143"/>
                  </a:lnTo>
                  <a:lnTo>
                    <a:pt x="2008" y="1959"/>
                  </a:lnTo>
                  <a:lnTo>
                    <a:pt x="2144" y="1515"/>
                  </a:lnTo>
                  <a:lnTo>
                    <a:pt x="2144" y="1257"/>
                  </a:lnTo>
                  <a:lnTo>
                    <a:pt x="2144" y="1220"/>
                  </a:lnTo>
                  <a:lnTo>
                    <a:pt x="2144" y="949"/>
                  </a:lnTo>
                  <a:lnTo>
                    <a:pt x="2021" y="493"/>
                  </a:lnTo>
                  <a:lnTo>
                    <a:pt x="1910" y="321"/>
                  </a:lnTo>
                  <a:lnTo>
                    <a:pt x="1774" y="173"/>
                  </a:lnTo>
                  <a:lnTo>
                    <a:pt x="1430" y="13"/>
                  </a:lnTo>
                  <a:lnTo>
                    <a:pt x="1220"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4" name="Google Shape;1824;g2552a88f8a7_23_881"/>
            <p:cNvSpPr/>
            <p:nvPr/>
          </p:nvSpPr>
          <p:spPr>
            <a:xfrm>
              <a:off x="2845692" y="3503755"/>
              <a:ext cx="17340" cy="91510"/>
            </a:xfrm>
            <a:custGeom>
              <a:avLst/>
              <a:gdLst/>
              <a:ahLst/>
              <a:cxnLst/>
              <a:rect l="l" t="t" r="r" b="b"/>
              <a:pathLst>
                <a:path w="642" h="3388" extrusionOk="0">
                  <a:moveTo>
                    <a:pt x="1" y="1"/>
                  </a:moveTo>
                  <a:lnTo>
                    <a:pt x="1" y="3388"/>
                  </a:lnTo>
                  <a:lnTo>
                    <a:pt x="641" y="3388"/>
                  </a:lnTo>
                  <a:lnTo>
                    <a:pt x="641" y="1"/>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5" name="Google Shape;1825;g2552a88f8a7_23_881"/>
            <p:cNvSpPr/>
            <p:nvPr/>
          </p:nvSpPr>
          <p:spPr>
            <a:xfrm>
              <a:off x="2870650" y="3530711"/>
              <a:ext cx="60908" cy="90511"/>
            </a:xfrm>
            <a:custGeom>
              <a:avLst/>
              <a:gdLst/>
              <a:ahLst/>
              <a:cxnLst/>
              <a:rect l="l" t="t" r="r" b="b"/>
              <a:pathLst>
                <a:path w="2255" h="3351" extrusionOk="0">
                  <a:moveTo>
                    <a:pt x="1" y="0"/>
                  </a:moveTo>
                  <a:lnTo>
                    <a:pt x="838" y="2390"/>
                  </a:lnTo>
                  <a:lnTo>
                    <a:pt x="764" y="2587"/>
                  </a:lnTo>
                  <a:lnTo>
                    <a:pt x="703" y="2710"/>
                  </a:lnTo>
                  <a:lnTo>
                    <a:pt x="629" y="2771"/>
                  </a:lnTo>
                  <a:lnTo>
                    <a:pt x="518" y="2821"/>
                  </a:lnTo>
                  <a:lnTo>
                    <a:pt x="358" y="2833"/>
                  </a:lnTo>
                  <a:lnTo>
                    <a:pt x="259" y="2821"/>
                  </a:lnTo>
                  <a:lnTo>
                    <a:pt x="259" y="3313"/>
                  </a:lnTo>
                  <a:lnTo>
                    <a:pt x="395" y="3350"/>
                  </a:lnTo>
                  <a:lnTo>
                    <a:pt x="666" y="3350"/>
                  </a:lnTo>
                  <a:lnTo>
                    <a:pt x="875" y="3289"/>
                  </a:lnTo>
                  <a:lnTo>
                    <a:pt x="1047" y="3166"/>
                  </a:lnTo>
                  <a:lnTo>
                    <a:pt x="1195" y="2993"/>
                  </a:lnTo>
                  <a:lnTo>
                    <a:pt x="1244" y="2882"/>
                  </a:lnTo>
                  <a:lnTo>
                    <a:pt x="1294" y="2759"/>
                  </a:lnTo>
                  <a:lnTo>
                    <a:pt x="2254" y="0"/>
                  </a:lnTo>
                  <a:lnTo>
                    <a:pt x="1577" y="0"/>
                  </a:lnTo>
                  <a:lnTo>
                    <a:pt x="1134" y="1491"/>
                  </a:lnTo>
                  <a:lnTo>
                    <a:pt x="690"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6" name="Google Shape;1826;g2552a88f8a7_23_881"/>
            <p:cNvSpPr/>
            <p:nvPr/>
          </p:nvSpPr>
          <p:spPr>
            <a:xfrm>
              <a:off x="3180670" y="3529711"/>
              <a:ext cx="36626" cy="65553"/>
            </a:xfrm>
            <a:custGeom>
              <a:avLst/>
              <a:gdLst/>
              <a:ahLst/>
              <a:cxnLst/>
              <a:rect l="l" t="t" r="r" b="b"/>
              <a:pathLst>
                <a:path w="1356" h="2427" extrusionOk="0">
                  <a:moveTo>
                    <a:pt x="1159" y="0"/>
                  </a:moveTo>
                  <a:lnTo>
                    <a:pt x="986" y="13"/>
                  </a:lnTo>
                  <a:lnTo>
                    <a:pt x="727" y="173"/>
                  </a:lnTo>
                  <a:lnTo>
                    <a:pt x="629" y="321"/>
                  </a:lnTo>
                  <a:lnTo>
                    <a:pt x="604" y="37"/>
                  </a:lnTo>
                  <a:lnTo>
                    <a:pt x="1" y="37"/>
                  </a:lnTo>
                  <a:lnTo>
                    <a:pt x="1" y="2427"/>
                  </a:lnTo>
                  <a:lnTo>
                    <a:pt x="641" y="2427"/>
                  </a:lnTo>
                  <a:lnTo>
                    <a:pt x="641" y="863"/>
                  </a:lnTo>
                  <a:lnTo>
                    <a:pt x="703" y="752"/>
                  </a:lnTo>
                  <a:lnTo>
                    <a:pt x="949" y="629"/>
                  </a:lnTo>
                  <a:lnTo>
                    <a:pt x="1122" y="616"/>
                  </a:lnTo>
                  <a:lnTo>
                    <a:pt x="1220" y="616"/>
                  </a:lnTo>
                  <a:lnTo>
                    <a:pt x="1343" y="641"/>
                  </a:lnTo>
                  <a:lnTo>
                    <a:pt x="1356" y="25"/>
                  </a:lnTo>
                  <a:lnTo>
                    <a:pt x="1257"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7" name="Google Shape;1827;g2552a88f8a7_23_881"/>
            <p:cNvSpPr/>
            <p:nvPr/>
          </p:nvSpPr>
          <p:spPr>
            <a:xfrm>
              <a:off x="3222914" y="3529711"/>
              <a:ext cx="58585" cy="66553"/>
            </a:xfrm>
            <a:custGeom>
              <a:avLst/>
              <a:gdLst/>
              <a:ahLst/>
              <a:cxnLst/>
              <a:rect l="l" t="t" r="r" b="b"/>
              <a:pathLst>
                <a:path w="2169" h="2464" extrusionOk="0">
                  <a:moveTo>
                    <a:pt x="1109" y="505"/>
                  </a:moveTo>
                  <a:lnTo>
                    <a:pt x="1208" y="518"/>
                  </a:lnTo>
                  <a:lnTo>
                    <a:pt x="1368" y="579"/>
                  </a:lnTo>
                  <a:lnTo>
                    <a:pt x="1430" y="629"/>
                  </a:lnTo>
                  <a:lnTo>
                    <a:pt x="1479" y="690"/>
                  </a:lnTo>
                  <a:lnTo>
                    <a:pt x="1528" y="850"/>
                  </a:lnTo>
                  <a:lnTo>
                    <a:pt x="1540" y="949"/>
                  </a:lnTo>
                  <a:lnTo>
                    <a:pt x="1540" y="1010"/>
                  </a:lnTo>
                  <a:lnTo>
                    <a:pt x="654" y="1010"/>
                  </a:lnTo>
                  <a:lnTo>
                    <a:pt x="678" y="887"/>
                  </a:lnTo>
                  <a:lnTo>
                    <a:pt x="752" y="702"/>
                  </a:lnTo>
                  <a:lnTo>
                    <a:pt x="801" y="641"/>
                  </a:lnTo>
                  <a:lnTo>
                    <a:pt x="863" y="579"/>
                  </a:lnTo>
                  <a:lnTo>
                    <a:pt x="1023" y="518"/>
                  </a:lnTo>
                  <a:lnTo>
                    <a:pt x="1109" y="505"/>
                  </a:lnTo>
                  <a:close/>
                  <a:moveTo>
                    <a:pt x="949" y="0"/>
                  </a:moveTo>
                  <a:lnTo>
                    <a:pt x="666" y="74"/>
                  </a:lnTo>
                  <a:lnTo>
                    <a:pt x="531" y="148"/>
                  </a:lnTo>
                  <a:lnTo>
                    <a:pt x="407" y="234"/>
                  </a:lnTo>
                  <a:lnTo>
                    <a:pt x="210" y="444"/>
                  </a:lnTo>
                  <a:lnTo>
                    <a:pt x="136" y="592"/>
                  </a:lnTo>
                  <a:lnTo>
                    <a:pt x="75" y="727"/>
                  </a:lnTo>
                  <a:lnTo>
                    <a:pt x="13" y="1047"/>
                  </a:lnTo>
                  <a:lnTo>
                    <a:pt x="1" y="1232"/>
                  </a:lnTo>
                  <a:lnTo>
                    <a:pt x="1" y="1294"/>
                  </a:lnTo>
                  <a:lnTo>
                    <a:pt x="13" y="1552"/>
                  </a:lnTo>
                  <a:lnTo>
                    <a:pt x="186" y="1971"/>
                  </a:lnTo>
                  <a:lnTo>
                    <a:pt x="333" y="2143"/>
                  </a:lnTo>
                  <a:lnTo>
                    <a:pt x="506" y="2291"/>
                  </a:lnTo>
                  <a:lnTo>
                    <a:pt x="937" y="2451"/>
                  </a:lnTo>
                  <a:lnTo>
                    <a:pt x="1183" y="2464"/>
                  </a:lnTo>
                  <a:lnTo>
                    <a:pt x="1331" y="2464"/>
                  </a:lnTo>
                  <a:lnTo>
                    <a:pt x="1602" y="2402"/>
                  </a:lnTo>
                  <a:lnTo>
                    <a:pt x="1725" y="2353"/>
                  </a:lnTo>
                  <a:lnTo>
                    <a:pt x="1848" y="2291"/>
                  </a:lnTo>
                  <a:lnTo>
                    <a:pt x="2045" y="2131"/>
                  </a:lnTo>
                  <a:lnTo>
                    <a:pt x="2119" y="2045"/>
                  </a:lnTo>
                  <a:lnTo>
                    <a:pt x="1799" y="1688"/>
                  </a:lnTo>
                  <a:lnTo>
                    <a:pt x="1688" y="1811"/>
                  </a:lnTo>
                  <a:lnTo>
                    <a:pt x="1405" y="1946"/>
                  </a:lnTo>
                  <a:lnTo>
                    <a:pt x="1233" y="1959"/>
                  </a:lnTo>
                  <a:lnTo>
                    <a:pt x="1109" y="1946"/>
                  </a:lnTo>
                  <a:lnTo>
                    <a:pt x="912" y="1872"/>
                  </a:lnTo>
                  <a:lnTo>
                    <a:pt x="838" y="1811"/>
                  </a:lnTo>
                  <a:lnTo>
                    <a:pt x="765" y="1737"/>
                  </a:lnTo>
                  <a:lnTo>
                    <a:pt x="666" y="1552"/>
                  </a:lnTo>
                  <a:lnTo>
                    <a:pt x="654" y="1441"/>
                  </a:lnTo>
                  <a:lnTo>
                    <a:pt x="2169" y="1441"/>
                  </a:lnTo>
                  <a:lnTo>
                    <a:pt x="2169" y="1183"/>
                  </a:lnTo>
                  <a:lnTo>
                    <a:pt x="2156" y="912"/>
                  </a:lnTo>
                  <a:lnTo>
                    <a:pt x="2008" y="468"/>
                  </a:lnTo>
                  <a:lnTo>
                    <a:pt x="1885" y="308"/>
                  </a:lnTo>
                  <a:lnTo>
                    <a:pt x="1737" y="161"/>
                  </a:lnTo>
                  <a:lnTo>
                    <a:pt x="1356" y="13"/>
                  </a:lnTo>
                  <a:lnTo>
                    <a:pt x="1109"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8" name="Google Shape;1828;g2552a88f8a7_23_881"/>
            <p:cNvSpPr/>
            <p:nvPr/>
          </p:nvSpPr>
          <p:spPr>
            <a:xfrm>
              <a:off x="3278798" y="3505105"/>
              <a:ext cx="31305" cy="116116"/>
            </a:xfrm>
            <a:custGeom>
              <a:avLst/>
              <a:gdLst/>
              <a:ahLst/>
              <a:cxnLst/>
              <a:rect l="l" t="t" r="r" b="b"/>
              <a:pathLst>
                <a:path w="1159" h="4299" extrusionOk="0">
                  <a:moveTo>
                    <a:pt x="802" y="0"/>
                  </a:moveTo>
                  <a:lnTo>
                    <a:pt x="641" y="25"/>
                  </a:lnTo>
                  <a:lnTo>
                    <a:pt x="543" y="99"/>
                  </a:lnTo>
                  <a:lnTo>
                    <a:pt x="457" y="197"/>
                  </a:lnTo>
                  <a:lnTo>
                    <a:pt x="444" y="333"/>
                  </a:lnTo>
                  <a:lnTo>
                    <a:pt x="457" y="468"/>
                  </a:lnTo>
                  <a:lnTo>
                    <a:pt x="543" y="567"/>
                  </a:lnTo>
                  <a:lnTo>
                    <a:pt x="654" y="653"/>
                  </a:lnTo>
                  <a:lnTo>
                    <a:pt x="802" y="665"/>
                  </a:lnTo>
                  <a:lnTo>
                    <a:pt x="949" y="653"/>
                  </a:lnTo>
                  <a:lnTo>
                    <a:pt x="1060" y="567"/>
                  </a:lnTo>
                  <a:lnTo>
                    <a:pt x="1146" y="468"/>
                  </a:lnTo>
                  <a:lnTo>
                    <a:pt x="1159" y="333"/>
                  </a:lnTo>
                  <a:lnTo>
                    <a:pt x="1146" y="197"/>
                  </a:lnTo>
                  <a:lnTo>
                    <a:pt x="1060" y="99"/>
                  </a:lnTo>
                  <a:lnTo>
                    <a:pt x="949" y="25"/>
                  </a:lnTo>
                  <a:lnTo>
                    <a:pt x="802" y="0"/>
                  </a:lnTo>
                  <a:close/>
                  <a:moveTo>
                    <a:pt x="494" y="948"/>
                  </a:moveTo>
                  <a:lnTo>
                    <a:pt x="494" y="3473"/>
                  </a:lnTo>
                  <a:lnTo>
                    <a:pt x="481" y="3609"/>
                  </a:lnTo>
                  <a:lnTo>
                    <a:pt x="334" y="3769"/>
                  </a:lnTo>
                  <a:lnTo>
                    <a:pt x="210" y="3781"/>
                  </a:lnTo>
                  <a:lnTo>
                    <a:pt x="112" y="3769"/>
                  </a:lnTo>
                  <a:lnTo>
                    <a:pt x="1" y="3756"/>
                  </a:lnTo>
                  <a:lnTo>
                    <a:pt x="1" y="4261"/>
                  </a:lnTo>
                  <a:lnTo>
                    <a:pt x="161" y="4298"/>
                  </a:lnTo>
                  <a:lnTo>
                    <a:pt x="321" y="4298"/>
                  </a:lnTo>
                  <a:lnTo>
                    <a:pt x="506" y="4286"/>
                  </a:lnTo>
                  <a:lnTo>
                    <a:pt x="814" y="4175"/>
                  </a:lnTo>
                  <a:lnTo>
                    <a:pt x="925" y="4077"/>
                  </a:lnTo>
                  <a:lnTo>
                    <a:pt x="1023" y="3966"/>
                  </a:lnTo>
                  <a:lnTo>
                    <a:pt x="1122" y="3658"/>
                  </a:lnTo>
                  <a:lnTo>
                    <a:pt x="1134" y="3461"/>
                  </a:lnTo>
                  <a:lnTo>
                    <a:pt x="1134" y="948"/>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9" name="Google Shape;1829;g2552a88f8a7_23_881"/>
            <p:cNvSpPr/>
            <p:nvPr/>
          </p:nvSpPr>
          <p:spPr>
            <a:xfrm>
              <a:off x="3320717" y="3529711"/>
              <a:ext cx="58261" cy="66553"/>
            </a:xfrm>
            <a:custGeom>
              <a:avLst/>
              <a:gdLst/>
              <a:ahLst/>
              <a:cxnLst/>
              <a:rect l="l" t="t" r="r" b="b"/>
              <a:pathLst>
                <a:path w="2157" h="2464" extrusionOk="0">
                  <a:moveTo>
                    <a:pt x="1109" y="505"/>
                  </a:moveTo>
                  <a:lnTo>
                    <a:pt x="1208" y="518"/>
                  </a:lnTo>
                  <a:lnTo>
                    <a:pt x="1356" y="579"/>
                  </a:lnTo>
                  <a:lnTo>
                    <a:pt x="1417" y="629"/>
                  </a:lnTo>
                  <a:lnTo>
                    <a:pt x="1466" y="690"/>
                  </a:lnTo>
                  <a:lnTo>
                    <a:pt x="1528" y="850"/>
                  </a:lnTo>
                  <a:lnTo>
                    <a:pt x="1528" y="949"/>
                  </a:lnTo>
                  <a:lnTo>
                    <a:pt x="1528" y="1010"/>
                  </a:lnTo>
                  <a:lnTo>
                    <a:pt x="641" y="1010"/>
                  </a:lnTo>
                  <a:lnTo>
                    <a:pt x="666" y="887"/>
                  </a:lnTo>
                  <a:lnTo>
                    <a:pt x="740" y="702"/>
                  </a:lnTo>
                  <a:lnTo>
                    <a:pt x="801" y="641"/>
                  </a:lnTo>
                  <a:lnTo>
                    <a:pt x="863" y="579"/>
                  </a:lnTo>
                  <a:lnTo>
                    <a:pt x="1011" y="518"/>
                  </a:lnTo>
                  <a:lnTo>
                    <a:pt x="1109" y="505"/>
                  </a:lnTo>
                  <a:close/>
                  <a:moveTo>
                    <a:pt x="949" y="0"/>
                  </a:moveTo>
                  <a:lnTo>
                    <a:pt x="654" y="74"/>
                  </a:lnTo>
                  <a:lnTo>
                    <a:pt x="530" y="148"/>
                  </a:lnTo>
                  <a:lnTo>
                    <a:pt x="407" y="234"/>
                  </a:lnTo>
                  <a:lnTo>
                    <a:pt x="210" y="444"/>
                  </a:lnTo>
                  <a:lnTo>
                    <a:pt x="136" y="592"/>
                  </a:lnTo>
                  <a:lnTo>
                    <a:pt x="75" y="727"/>
                  </a:lnTo>
                  <a:lnTo>
                    <a:pt x="1" y="1047"/>
                  </a:lnTo>
                  <a:lnTo>
                    <a:pt x="1" y="1232"/>
                  </a:lnTo>
                  <a:lnTo>
                    <a:pt x="1" y="1294"/>
                  </a:lnTo>
                  <a:lnTo>
                    <a:pt x="13" y="1552"/>
                  </a:lnTo>
                  <a:lnTo>
                    <a:pt x="173" y="1971"/>
                  </a:lnTo>
                  <a:lnTo>
                    <a:pt x="321" y="2143"/>
                  </a:lnTo>
                  <a:lnTo>
                    <a:pt x="493" y="2291"/>
                  </a:lnTo>
                  <a:lnTo>
                    <a:pt x="924" y="2451"/>
                  </a:lnTo>
                  <a:lnTo>
                    <a:pt x="1183" y="2464"/>
                  </a:lnTo>
                  <a:lnTo>
                    <a:pt x="1331" y="2464"/>
                  </a:lnTo>
                  <a:lnTo>
                    <a:pt x="1602" y="2402"/>
                  </a:lnTo>
                  <a:lnTo>
                    <a:pt x="1725" y="2353"/>
                  </a:lnTo>
                  <a:lnTo>
                    <a:pt x="1836" y="2291"/>
                  </a:lnTo>
                  <a:lnTo>
                    <a:pt x="2033" y="2131"/>
                  </a:lnTo>
                  <a:lnTo>
                    <a:pt x="2107" y="2045"/>
                  </a:lnTo>
                  <a:lnTo>
                    <a:pt x="1799" y="1688"/>
                  </a:lnTo>
                  <a:lnTo>
                    <a:pt x="1688" y="1811"/>
                  </a:lnTo>
                  <a:lnTo>
                    <a:pt x="1392" y="1946"/>
                  </a:lnTo>
                  <a:lnTo>
                    <a:pt x="1220" y="1959"/>
                  </a:lnTo>
                  <a:lnTo>
                    <a:pt x="1109" y="1946"/>
                  </a:lnTo>
                  <a:lnTo>
                    <a:pt x="912" y="1872"/>
                  </a:lnTo>
                  <a:lnTo>
                    <a:pt x="826" y="1811"/>
                  </a:lnTo>
                  <a:lnTo>
                    <a:pt x="752" y="1737"/>
                  </a:lnTo>
                  <a:lnTo>
                    <a:pt x="666" y="1552"/>
                  </a:lnTo>
                  <a:lnTo>
                    <a:pt x="641" y="1441"/>
                  </a:lnTo>
                  <a:lnTo>
                    <a:pt x="2156" y="1441"/>
                  </a:lnTo>
                  <a:lnTo>
                    <a:pt x="2156" y="1183"/>
                  </a:lnTo>
                  <a:lnTo>
                    <a:pt x="2144" y="912"/>
                  </a:lnTo>
                  <a:lnTo>
                    <a:pt x="2008" y="468"/>
                  </a:lnTo>
                  <a:lnTo>
                    <a:pt x="1873" y="308"/>
                  </a:lnTo>
                  <a:lnTo>
                    <a:pt x="1725" y="161"/>
                  </a:lnTo>
                  <a:lnTo>
                    <a:pt x="1343" y="13"/>
                  </a:lnTo>
                  <a:lnTo>
                    <a:pt x="1109"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0" name="Google Shape;1830;g2552a88f8a7_23_881"/>
            <p:cNvSpPr/>
            <p:nvPr/>
          </p:nvSpPr>
          <p:spPr>
            <a:xfrm>
              <a:off x="3386244" y="3529711"/>
              <a:ext cx="56262" cy="66553"/>
            </a:xfrm>
            <a:custGeom>
              <a:avLst/>
              <a:gdLst/>
              <a:ahLst/>
              <a:cxnLst/>
              <a:rect l="l" t="t" r="r" b="b"/>
              <a:pathLst>
                <a:path w="2083" h="2464" extrusionOk="0">
                  <a:moveTo>
                    <a:pt x="1097" y="0"/>
                  </a:moveTo>
                  <a:lnTo>
                    <a:pt x="851" y="13"/>
                  </a:lnTo>
                  <a:lnTo>
                    <a:pt x="444" y="173"/>
                  </a:lnTo>
                  <a:lnTo>
                    <a:pt x="284" y="321"/>
                  </a:lnTo>
                  <a:lnTo>
                    <a:pt x="161" y="493"/>
                  </a:lnTo>
                  <a:lnTo>
                    <a:pt x="13" y="936"/>
                  </a:lnTo>
                  <a:lnTo>
                    <a:pt x="1" y="1207"/>
                  </a:lnTo>
                  <a:lnTo>
                    <a:pt x="1" y="1244"/>
                  </a:lnTo>
                  <a:lnTo>
                    <a:pt x="13" y="1515"/>
                  </a:lnTo>
                  <a:lnTo>
                    <a:pt x="161" y="1971"/>
                  </a:lnTo>
                  <a:lnTo>
                    <a:pt x="297" y="2143"/>
                  </a:lnTo>
                  <a:lnTo>
                    <a:pt x="444" y="2291"/>
                  </a:lnTo>
                  <a:lnTo>
                    <a:pt x="851" y="2451"/>
                  </a:lnTo>
                  <a:lnTo>
                    <a:pt x="1097" y="2464"/>
                  </a:lnTo>
                  <a:lnTo>
                    <a:pt x="1233" y="2464"/>
                  </a:lnTo>
                  <a:lnTo>
                    <a:pt x="1479" y="2414"/>
                  </a:lnTo>
                  <a:lnTo>
                    <a:pt x="1602" y="2353"/>
                  </a:lnTo>
                  <a:lnTo>
                    <a:pt x="1701" y="2303"/>
                  </a:lnTo>
                  <a:lnTo>
                    <a:pt x="1885" y="2143"/>
                  </a:lnTo>
                  <a:lnTo>
                    <a:pt x="1959" y="2045"/>
                  </a:lnTo>
                  <a:lnTo>
                    <a:pt x="2008" y="1946"/>
                  </a:lnTo>
                  <a:lnTo>
                    <a:pt x="2082" y="1725"/>
                  </a:lnTo>
                  <a:lnTo>
                    <a:pt x="2082" y="1601"/>
                  </a:lnTo>
                  <a:lnTo>
                    <a:pt x="1491" y="1601"/>
                  </a:lnTo>
                  <a:lnTo>
                    <a:pt x="1479" y="1675"/>
                  </a:lnTo>
                  <a:lnTo>
                    <a:pt x="1430" y="1811"/>
                  </a:lnTo>
                  <a:lnTo>
                    <a:pt x="1380" y="1860"/>
                  </a:lnTo>
                  <a:lnTo>
                    <a:pt x="1257" y="1934"/>
                  </a:lnTo>
                  <a:lnTo>
                    <a:pt x="1085" y="1959"/>
                  </a:lnTo>
                  <a:lnTo>
                    <a:pt x="974" y="1946"/>
                  </a:lnTo>
                  <a:lnTo>
                    <a:pt x="801" y="1872"/>
                  </a:lnTo>
                  <a:lnTo>
                    <a:pt x="740" y="1799"/>
                  </a:lnTo>
                  <a:lnTo>
                    <a:pt x="691" y="1700"/>
                  </a:lnTo>
                  <a:lnTo>
                    <a:pt x="641" y="1441"/>
                  </a:lnTo>
                  <a:lnTo>
                    <a:pt x="629" y="1269"/>
                  </a:lnTo>
                  <a:lnTo>
                    <a:pt x="629" y="1195"/>
                  </a:lnTo>
                  <a:lnTo>
                    <a:pt x="641" y="1023"/>
                  </a:lnTo>
                  <a:lnTo>
                    <a:pt x="691" y="764"/>
                  </a:lnTo>
                  <a:lnTo>
                    <a:pt x="740" y="678"/>
                  </a:lnTo>
                  <a:lnTo>
                    <a:pt x="814" y="604"/>
                  </a:lnTo>
                  <a:lnTo>
                    <a:pt x="974" y="518"/>
                  </a:lnTo>
                  <a:lnTo>
                    <a:pt x="1085" y="505"/>
                  </a:lnTo>
                  <a:lnTo>
                    <a:pt x="1171" y="518"/>
                  </a:lnTo>
                  <a:lnTo>
                    <a:pt x="1319" y="579"/>
                  </a:lnTo>
                  <a:lnTo>
                    <a:pt x="1380" y="629"/>
                  </a:lnTo>
                  <a:lnTo>
                    <a:pt x="1430" y="690"/>
                  </a:lnTo>
                  <a:lnTo>
                    <a:pt x="1479" y="838"/>
                  </a:lnTo>
                  <a:lnTo>
                    <a:pt x="1491" y="924"/>
                  </a:lnTo>
                  <a:lnTo>
                    <a:pt x="2082" y="924"/>
                  </a:lnTo>
                  <a:lnTo>
                    <a:pt x="2070" y="727"/>
                  </a:lnTo>
                  <a:lnTo>
                    <a:pt x="1935" y="382"/>
                  </a:lnTo>
                  <a:lnTo>
                    <a:pt x="1811" y="247"/>
                  </a:lnTo>
                  <a:lnTo>
                    <a:pt x="1664" y="136"/>
                  </a:lnTo>
                  <a:lnTo>
                    <a:pt x="1306"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1" name="Google Shape;1831;g2552a88f8a7_23_881"/>
            <p:cNvSpPr/>
            <p:nvPr/>
          </p:nvSpPr>
          <p:spPr>
            <a:xfrm>
              <a:off x="3446476" y="3514748"/>
              <a:ext cx="38273" cy="81516"/>
            </a:xfrm>
            <a:custGeom>
              <a:avLst/>
              <a:gdLst/>
              <a:ahLst/>
              <a:cxnLst/>
              <a:rect l="l" t="t" r="r" b="b"/>
              <a:pathLst>
                <a:path w="1417" h="3018" extrusionOk="0">
                  <a:moveTo>
                    <a:pt x="345" y="0"/>
                  </a:moveTo>
                  <a:lnTo>
                    <a:pt x="345" y="591"/>
                  </a:lnTo>
                  <a:lnTo>
                    <a:pt x="0" y="591"/>
                  </a:lnTo>
                  <a:lnTo>
                    <a:pt x="0" y="1059"/>
                  </a:lnTo>
                  <a:lnTo>
                    <a:pt x="345" y="1059"/>
                  </a:lnTo>
                  <a:lnTo>
                    <a:pt x="345" y="2340"/>
                  </a:lnTo>
                  <a:lnTo>
                    <a:pt x="357" y="2513"/>
                  </a:lnTo>
                  <a:lnTo>
                    <a:pt x="443" y="2759"/>
                  </a:lnTo>
                  <a:lnTo>
                    <a:pt x="616" y="2931"/>
                  </a:lnTo>
                  <a:lnTo>
                    <a:pt x="875" y="3018"/>
                  </a:lnTo>
                  <a:lnTo>
                    <a:pt x="1232" y="3018"/>
                  </a:lnTo>
                  <a:lnTo>
                    <a:pt x="1416" y="2968"/>
                  </a:lnTo>
                  <a:lnTo>
                    <a:pt x="1416" y="2488"/>
                  </a:lnTo>
                  <a:lnTo>
                    <a:pt x="1330" y="2500"/>
                  </a:lnTo>
                  <a:lnTo>
                    <a:pt x="1232" y="2500"/>
                  </a:lnTo>
                  <a:lnTo>
                    <a:pt x="1096" y="2488"/>
                  </a:lnTo>
                  <a:lnTo>
                    <a:pt x="1035" y="2439"/>
                  </a:lnTo>
                  <a:lnTo>
                    <a:pt x="998" y="2365"/>
                  </a:lnTo>
                  <a:lnTo>
                    <a:pt x="985" y="2254"/>
                  </a:lnTo>
                  <a:lnTo>
                    <a:pt x="985" y="1059"/>
                  </a:lnTo>
                  <a:lnTo>
                    <a:pt x="1392" y="1059"/>
                  </a:lnTo>
                  <a:lnTo>
                    <a:pt x="1392" y="591"/>
                  </a:lnTo>
                  <a:lnTo>
                    <a:pt x="985" y="591"/>
                  </a:lnTo>
                  <a:lnTo>
                    <a:pt x="985"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2" name="Google Shape;1832;g2552a88f8a7_23_881"/>
            <p:cNvSpPr/>
            <p:nvPr/>
          </p:nvSpPr>
          <p:spPr>
            <a:xfrm>
              <a:off x="3004052" y="3528388"/>
              <a:ext cx="61232" cy="66877"/>
            </a:xfrm>
            <a:custGeom>
              <a:avLst/>
              <a:gdLst/>
              <a:ahLst/>
              <a:cxnLst/>
              <a:rect l="l" t="t" r="r" b="b"/>
              <a:pathLst>
                <a:path w="2267" h="2476" extrusionOk="0">
                  <a:moveTo>
                    <a:pt x="1244" y="517"/>
                  </a:moveTo>
                  <a:lnTo>
                    <a:pt x="1429" y="616"/>
                  </a:lnTo>
                  <a:lnTo>
                    <a:pt x="1490" y="702"/>
                  </a:lnTo>
                  <a:lnTo>
                    <a:pt x="1552" y="788"/>
                  </a:lnTo>
                  <a:lnTo>
                    <a:pt x="1614" y="1047"/>
                  </a:lnTo>
                  <a:lnTo>
                    <a:pt x="1626" y="1207"/>
                  </a:lnTo>
                  <a:lnTo>
                    <a:pt x="1614" y="1404"/>
                  </a:lnTo>
                  <a:lnTo>
                    <a:pt x="1552" y="1687"/>
                  </a:lnTo>
                  <a:lnTo>
                    <a:pt x="1490" y="1786"/>
                  </a:lnTo>
                  <a:lnTo>
                    <a:pt x="1429" y="1860"/>
                  </a:lnTo>
                  <a:lnTo>
                    <a:pt x="1244" y="1946"/>
                  </a:lnTo>
                  <a:lnTo>
                    <a:pt x="1133" y="1958"/>
                  </a:lnTo>
                  <a:lnTo>
                    <a:pt x="1022" y="1946"/>
                  </a:lnTo>
                  <a:lnTo>
                    <a:pt x="838" y="1860"/>
                  </a:lnTo>
                  <a:lnTo>
                    <a:pt x="764" y="1774"/>
                  </a:lnTo>
                  <a:lnTo>
                    <a:pt x="714" y="1687"/>
                  </a:lnTo>
                  <a:lnTo>
                    <a:pt x="641" y="1416"/>
                  </a:lnTo>
                  <a:lnTo>
                    <a:pt x="641" y="1256"/>
                  </a:lnTo>
                  <a:lnTo>
                    <a:pt x="641" y="1072"/>
                  </a:lnTo>
                  <a:lnTo>
                    <a:pt x="714" y="801"/>
                  </a:lnTo>
                  <a:lnTo>
                    <a:pt x="764" y="702"/>
                  </a:lnTo>
                  <a:lnTo>
                    <a:pt x="838" y="616"/>
                  </a:lnTo>
                  <a:lnTo>
                    <a:pt x="1010" y="517"/>
                  </a:lnTo>
                  <a:close/>
                  <a:moveTo>
                    <a:pt x="961" y="0"/>
                  </a:moveTo>
                  <a:lnTo>
                    <a:pt x="665" y="74"/>
                  </a:lnTo>
                  <a:lnTo>
                    <a:pt x="530" y="148"/>
                  </a:lnTo>
                  <a:lnTo>
                    <a:pt x="407" y="234"/>
                  </a:lnTo>
                  <a:lnTo>
                    <a:pt x="210" y="444"/>
                  </a:lnTo>
                  <a:lnTo>
                    <a:pt x="136" y="579"/>
                  </a:lnTo>
                  <a:lnTo>
                    <a:pt x="74" y="727"/>
                  </a:lnTo>
                  <a:lnTo>
                    <a:pt x="12" y="1035"/>
                  </a:lnTo>
                  <a:lnTo>
                    <a:pt x="0" y="1207"/>
                  </a:lnTo>
                  <a:lnTo>
                    <a:pt x="0" y="1244"/>
                  </a:lnTo>
                  <a:lnTo>
                    <a:pt x="12" y="1515"/>
                  </a:lnTo>
                  <a:lnTo>
                    <a:pt x="173" y="1971"/>
                  </a:lnTo>
                  <a:lnTo>
                    <a:pt x="308" y="2143"/>
                  </a:lnTo>
                  <a:lnTo>
                    <a:pt x="468" y="2291"/>
                  </a:lnTo>
                  <a:lnTo>
                    <a:pt x="887" y="2463"/>
                  </a:lnTo>
                  <a:lnTo>
                    <a:pt x="1133" y="2476"/>
                  </a:lnTo>
                  <a:lnTo>
                    <a:pt x="1380" y="2463"/>
                  </a:lnTo>
                  <a:lnTo>
                    <a:pt x="1798" y="2291"/>
                  </a:lnTo>
                  <a:lnTo>
                    <a:pt x="1958" y="2143"/>
                  </a:lnTo>
                  <a:lnTo>
                    <a:pt x="2094" y="1971"/>
                  </a:lnTo>
                  <a:lnTo>
                    <a:pt x="2254" y="1527"/>
                  </a:lnTo>
                  <a:lnTo>
                    <a:pt x="2266" y="1256"/>
                  </a:lnTo>
                  <a:lnTo>
                    <a:pt x="2254" y="1096"/>
                  </a:lnTo>
                  <a:lnTo>
                    <a:pt x="2229" y="850"/>
                  </a:lnTo>
                  <a:lnTo>
                    <a:pt x="2057" y="444"/>
                  </a:lnTo>
                  <a:lnTo>
                    <a:pt x="1921" y="296"/>
                  </a:lnTo>
                  <a:lnTo>
                    <a:pt x="1761" y="160"/>
                  </a:lnTo>
                  <a:lnTo>
                    <a:pt x="1367" y="12"/>
                  </a:lnTo>
                  <a:lnTo>
                    <a:pt x="113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3" name="Google Shape;1833;g2552a88f8a7_23_881"/>
            <p:cNvSpPr/>
            <p:nvPr/>
          </p:nvSpPr>
          <p:spPr>
            <a:xfrm>
              <a:off x="3075899" y="3528388"/>
              <a:ext cx="36274" cy="65553"/>
            </a:xfrm>
            <a:custGeom>
              <a:avLst/>
              <a:gdLst/>
              <a:ahLst/>
              <a:cxnLst/>
              <a:rect l="l" t="t" r="r" b="b"/>
              <a:pathLst>
                <a:path w="1343" h="2427" extrusionOk="0">
                  <a:moveTo>
                    <a:pt x="1146" y="0"/>
                  </a:moveTo>
                  <a:lnTo>
                    <a:pt x="986" y="12"/>
                  </a:lnTo>
                  <a:lnTo>
                    <a:pt x="715" y="173"/>
                  </a:lnTo>
                  <a:lnTo>
                    <a:pt x="616" y="320"/>
                  </a:lnTo>
                  <a:lnTo>
                    <a:pt x="592" y="37"/>
                  </a:lnTo>
                  <a:lnTo>
                    <a:pt x="0" y="37"/>
                  </a:lnTo>
                  <a:lnTo>
                    <a:pt x="0" y="2426"/>
                  </a:lnTo>
                  <a:lnTo>
                    <a:pt x="628" y="2426"/>
                  </a:lnTo>
                  <a:lnTo>
                    <a:pt x="628" y="862"/>
                  </a:lnTo>
                  <a:lnTo>
                    <a:pt x="702" y="751"/>
                  </a:lnTo>
                  <a:lnTo>
                    <a:pt x="936" y="628"/>
                  </a:lnTo>
                  <a:lnTo>
                    <a:pt x="1109" y="616"/>
                  </a:lnTo>
                  <a:lnTo>
                    <a:pt x="1207" y="628"/>
                  </a:lnTo>
                  <a:lnTo>
                    <a:pt x="1330" y="641"/>
                  </a:lnTo>
                  <a:lnTo>
                    <a:pt x="1343" y="25"/>
                  </a:lnTo>
                  <a:lnTo>
                    <a:pt x="124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4" name="Google Shape;1834;g2552a88f8a7_23_881"/>
            <p:cNvSpPr/>
            <p:nvPr/>
          </p:nvSpPr>
          <p:spPr>
            <a:xfrm>
              <a:off x="3058261" y="3035077"/>
              <a:ext cx="42622" cy="334330"/>
            </a:xfrm>
            <a:custGeom>
              <a:avLst/>
              <a:gdLst/>
              <a:ahLst/>
              <a:cxnLst/>
              <a:rect l="l" t="t" r="r" b="b"/>
              <a:pathLst>
                <a:path w="1578" h="12378" fill="none" extrusionOk="0">
                  <a:moveTo>
                    <a:pt x="1" y="0"/>
                  </a:moveTo>
                  <a:lnTo>
                    <a:pt x="1" y="12377"/>
                  </a:lnTo>
                  <a:lnTo>
                    <a:pt x="1577" y="9791"/>
                  </a:lnTo>
                </a:path>
              </a:pathLst>
            </a:custGeom>
            <a:no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5" name="Google Shape;1835;g2552a88f8a7_23_881"/>
            <p:cNvSpPr/>
            <p:nvPr/>
          </p:nvSpPr>
          <p:spPr>
            <a:xfrm>
              <a:off x="3015342" y="3035077"/>
              <a:ext cx="42946" cy="334330"/>
            </a:xfrm>
            <a:custGeom>
              <a:avLst/>
              <a:gdLst/>
              <a:ahLst/>
              <a:cxnLst/>
              <a:rect l="l" t="t" r="r" b="b"/>
              <a:pathLst>
                <a:path w="1590" h="12378" fill="none" extrusionOk="0">
                  <a:moveTo>
                    <a:pt x="1590" y="0"/>
                  </a:moveTo>
                  <a:lnTo>
                    <a:pt x="1590" y="12377"/>
                  </a:lnTo>
                  <a:lnTo>
                    <a:pt x="1" y="9791"/>
                  </a:lnTo>
                </a:path>
              </a:pathLst>
            </a:custGeom>
            <a:no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6" name="Google Shape;1836;g2552a88f8a7_23_881"/>
            <p:cNvSpPr/>
            <p:nvPr/>
          </p:nvSpPr>
          <p:spPr>
            <a:xfrm>
              <a:off x="3424166" y="3035077"/>
              <a:ext cx="42946" cy="334330"/>
            </a:xfrm>
            <a:custGeom>
              <a:avLst/>
              <a:gdLst/>
              <a:ahLst/>
              <a:cxnLst/>
              <a:rect l="l" t="t" r="r" b="b"/>
              <a:pathLst>
                <a:path w="1590" h="12378" fill="none" extrusionOk="0">
                  <a:moveTo>
                    <a:pt x="1" y="0"/>
                  </a:moveTo>
                  <a:lnTo>
                    <a:pt x="1" y="12377"/>
                  </a:lnTo>
                  <a:lnTo>
                    <a:pt x="1590" y="9791"/>
                  </a:lnTo>
                </a:path>
              </a:pathLst>
            </a:custGeom>
            <a:no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7" name="Google Shape;1837;g2552a88f8a7_23_881"/>
            <p:cNvSpPr/>
            <p:nvPr/>
          </p:nvSpPr>
          <p:spPr>
            <a:xfrm>
              <a:off x="3381598" y="3035077"/>
              <a:ext cx="42595" cy="334330"/>
            </a:xfrm>
            <a:custGeom>
              <a:avLst/>
              <a:gdLst/>
              <a:ahLst/>
              <a:cxnLst/>
              <a:rect l="l" t="t" r="r" b="b"/>
              <a:pathLst>
                <a:path w="1577" h="12378" fill="none" extrusionOk="0">
                  <a:moveTo>
                    <a:pt x="1577" y="0"/>
                  </a:moveTo>
                  <a:lnTo>
                    <a:pt x="1577" y="12377"/>
                  </a:lnTo>
                  <a:lnTo>
                    <a:pt x="1" y="9791"/>
                  </a:lnTo>
                </a:path>
              </a:pathLst>
            </a:custGeom>
            <a:no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8" name="Google Shape;1838;g2552a88f8a7_23_881"/>
            <p:cNvSpPr/>
            <p:nvPr/>
          </p:nvSpPr>
          <p:spPr>
            <a:xfrm>
              <a:off x="3564212" y="4021374"/>
              <a:ext cx="30305" cy="103124"/>
            </a:xfrm>
            <a:custGeom>
              <a:avLst/>
              <a:gdLst/>
              <a:ahLst/>
              <a:cxnLst/>
              <a:rect l="l" t="t" r="r" b="b"/>
              <a:pathLst>
                <a:path w="1122" h="3818" fill="none" extrusionOk="0">
                  <a:moveTo>
                    <a:pt x="50" y="0"/>
                  </a:moveTo>
                  <a:lnTo>
                    <a:pt x="1122" y="1872"/>
                  </a:lnTo>
                  <a:lnTo>
                    <a:pt x="1"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9" name="Google Shape;1839;g2552a88f8a7_23_881"/>
            <p:cNvSpPr/>
            <p:nvPr/>
          </p:nvSpPr>
          <p:spPr>
            <a:xfrm>
              <a:off x="2524706" y="4021374"/>
              <a:ext cx="30278" cy="103124"/>
            </a:xfrm>
            <a:custGeom>
              <a:avLst/>
              <a:gdLst/>
              <a:ahLst/>
              <a:cxnLst/>
              <a:rect l="l" t="t" r="r" b="b"/>
              <a:pathLst>
                <a:path w="1121" h="3818" fill="none" extrusionOk="0">
                  <a:moveTo>
                    <a:pt x="49" y="0"/>
                  </a:moveTo>
                  <a:lnTo>
                    <a:pt x="1121" y="1872"/>
                  </a:lnTo>
                  <a:lnTo>
                    <a:pt x="0"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0" name="Google Shape;1840;g2552a88f8a7_23_881"/>
            <p:cNvSpPr/>
            <p:nvPr/>
          </p:nvSpPr>
          <p:spPr>
            <a:xfrm>
              <a:off x="2524706" y="2879040"/>
              <a:ext cx="30278" cy="102827"/>
            </a:xfrm>
            <a:custGeom>
              <a:avLst/>
              <a:gdLst/>
              <a:ahLst/>
              <a:cxnLst/>
              <a:rect l="l" t="t" r="r" b="b"/>
              <a:pathLst>
                <a:path w="1121" h="3807" fill="none" extrusionOk="0">
                  <a:moveTo>
                    <a:pt x="49" y="1"/>
                  </a:moveTo>
                  <a:lnTo>
                    <a:pt x="1121" y="1861"/>
                  </a:lnTo>
                  <a:lnTo>
                    <a:pt x="0" y="3807"/>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1" name="Google Shape;1841;g2552a88f8a7_23_881"/>
            <p:cNvSpPr/>
            <p:nvPr/>
          </p:nvSpPr>
          <p:spPr>
            <a:xfrm>
              <a:off x="3564212" y="2879040"/>
              <a:ext cx="30305" cy="102827"/>
            </a:xfrm>
            <a:custGeom>
              <a:avLst/>
              <a:gdLst/>
              <a:ahLst/>
              <a:cxnLst/>
              <a:rect l="l" t="t" r="r" b="b"/>
              <a:pathLst>
                <a:path w="1122" h="3807" fill="none" extrusionOk="0">
                  <a:moveTo>
                    <a:pt x="50" y="1"/>
                  </a:moveTo>
                  <a:lnTo>
                    <a:pt x="1122" y="1861"/>
                  </a:lnTo>
                  <a:lnTo>
                    <a:pt x="1" y="3807"/>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2" name="Google Shape;1842;g2552a88f8a7_23_881"/>
            <p:cNvSpPr/>
            <p:nvPr/>
          </p:nvSpPr>
          <p:spPr>
            <a:xfrm>
              <a:off x="3408203" y="4021374"/>
              <a:ext cx="30305" cy="103124"/>
            </a:xfrm>
            <a:custGeom>
              <a:avLst/>
              <a:gdLst/>
              <a:ahLst/>
              <a:cxnLst/>
              <a:rect l="l" t="t" r="r" b="b"/>
              <a:pathLst>
                <a:path w="1122" h="3818" fill="none" extrusionOk="0">
                  <a:moveTo>
                    <a:pt x="38" y="0"/>
                  </a:moveTo>
                  <a:lnTo>
                    <a:pt x="1122" y="1872"/>
                  </a:lnTo>
                  <a:lnTo>
                    <a:pt x="1"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3" name="Google Shape;1843;g2552a88f8a7_23_881"/>
            <p:cNvSpPr/>
            <p:nvPr/>
          </p:nvSpPr>
          <p:spPr>
            <a:xfrm>
              <a:off x="3041974" y="4021374"/>
              <a:ext cx="30278" cy="103124"/>
            </a:xfrm>
            <a:custGeom>
              <a:avLst/>
              <a:gdLst/>
              <a:ahLst/>
              <a:cxnLst/>
              <a:rect l="l" t="t" r="r" b="b"/>
              <a:pathLst>
                <a:path w="1121" h="3818" fill="none" extrusionOk="0">
                  <a:moveTo>
                    <a:pt x="37" y="0"/>
                  </a:moveTo>
                  <a:lnTo>
                    <a:pt x="1121" y="1872"/>
                  </a:lnTo>
                  <a:lnTo>
                    <a:pt x="0"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4" name="Google Shape;1844;g2552a88f8a7_23_881"/>
            <p:cNvSpPr/>
            <p:nvPr/>
          </p:nvSpPr>
          <p:spPr>
            <a:xfrm>
              <a:off x="2001441" y="2104664"/>
              <a:ext cx="1688206" cy="676628"/>
            </a:xfrm>
            <a:custGeom>
              <a:avLst/>
              <a:gdLst/>
              <a:ahLst/>
              <a:cxnLst/>
              <a:rect l="l" t="t" r="r" b="b"/>
              <a:pathLst>
                <a:path w="62503" h="25051" fill="none" extrusionOk="0">
                  <a:moveTo>
                    <a:pt x="62503" y="25050"/>
                  </a:moveTo>
                  <a:lnTo>
                    <a:pt x="1" y="0"/>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5" name="Google Shape;1845;g2552a88f8a7_23_881"/>
            <p:cNvSpPr/>
            <p:nvPr/>
          </p:nvSpPr>
          <p:spPr>
            <a:xfrm>
              <a:off x="2001441" y="2104664"/>
              <a:ext cx="1688206" cy="676628"/>
            </a:xfrm>
            <a:custGeom>
              <a:avLst/>
              <a:gdLst/>
              <a:ahLst/>
              <a:cxnLst/>
              <a:rect l="l" t="t" r="r" b="b"/>
              <a:pathLst>
                <a:path w="62503" h="25051" fill="none" extrusionOk="0">
                  <a:moveTo>
                    <a:pt x="62503" y="25050"/>
                  </a:moveTo>
                  <a:lnTo>
                    <a:pt x="1" y="0"/>
                  </a:lnTo>
                </a:path>
              </a:pathLst>
            </a:custGeom>
            <a:no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6" name="Google Shape;1846;g2552a88f8a7_23_881"/>
            <p:cNvSpPr/>
            <p:nvPr/>
          </p:nvSpPr>
          <p:spPr>
            <a:xfrm>
              <a:off x="2004115" y="2087674"/>
              <a:ext cx="124435" cy="116791"/>
            </a:xfrm>
            <a:custGeom>
              <a:avLst/>
              <a:gdLst/>
              <a:ahLst/>
              <a:cxnLst/>
              <a:rect l="l" t="t" r="r" b="b"/>
              <a:pathLst>
                <a:path w="4607" h="4324" extrusionOk="0">
                  <a:moveTo>
                    <a:pt x="0" y="666"/>
                  </a:moveTo>
                  <a:lnTo>
                    <a:pt x="4606" y="1"/>
                  </a:lnTo>
                  <a:lnTo>
                    <a:pt x="2870" y="4324"/>
                  </a:lnTo>
                  <a:lnTo>
                    <a:pt x="0" y="666"/>
                  </a:lnTo>
                  <a:close/>
                </a:path>
              </a:pathLst>
            </a:custGeom>
            <a:solidFill>
              <a:srgbClr val="FFFFFF"/>
            </a:solidFill>
            <a:ln w="15400" cap="flat"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7" name="Google Shape;1847;g2552a88f8a7_23_881"/>
            <p:cNvSpPr/>
            <p:nvPr/>
          </p:nvSpPr>
          <p:spPr>
            <a:xfrm>
              <a:off x="2820087" y="4274161"/>
              <a:ext cx="92185" cy="65904"/>
            </a:xfrm>
            <a:custGeom>
              <a:avLst/>
              <a:gdLst/>
              <a:ahLst/>
              <a:cxnLst/>
              <a:rect l="l" t="t" r="r" b="b"/>
              <a:pathLst>
                <a:path w="3413" h="2440" extrusionOk="0">
                  <a:moveTo>
                    <a:pt x="1294" y="1"/>
                  </a:moveTo>
                  <a:lnTo>
                    <a:pt x="1084" y="26"/>
                  </a:lnTo>
                  <a:lnTo>
                    <a:pt x="752" y="173"/>
                  </a:lnTo>
                  <a:lnTo>
                    <a:pt x="616" y="321"/>
                  </a:lnTo>
                  <a:lnTo>
                    <a:pt x="592" y="50"/>
                  </a:lnTo>
                  <a:lnTo>
                    <a:pt x="1" y="50"/>
                  </a:lnTo>
                  <a:lnTo>
                    <a:pt x="1" y="2439"/>
                  </a:lnTo>
                  <a:lnTo>
                    <a:pt x="629" y="2439"/>
                  </a:lnTo>
                  <a:lnTo>
                    <a:pt x="629" y="752"/>
                  </a:lnTo>
                  <a:lnTo>
                    <a:pt x="703" y="641"/>
                  </a:lnTo>
                  <a:lnTo>
                    <a:pt x="900" y="530"/>
                  </a:lnTo>
                  <a:lnTo>
                    <a:pt x="1121" y="530"/>
                  </a:lnTo>
                  <a:lnTo>
                    <a:pt x="1257" y="580"/>
                  </a:lnTo>
                  <a:lnTo>
                    <a:pt x="1306" y="617"/>
                  </a:lnTo>
                  <a:lnTo>
                    <a:pt x="1368" y="728"/>
                  </a:lnTo>
                  <a:lnTo>
                    <a:pt x="1380" y="912"/>
                  </a:lnTo>
                  <a:lnTo>
                    <a:pt x="1380" y="2439"/>
                  </a:lnTo>
                  <a:lnTo>
                    <a:pt x="2020" y="2439"/>
                  </a:lnTo>
                  <a:lnTo>
                    <a:pt x="2020" y="801"/>
                  </a:lnTo>
                  <a:lnTo>
                    <a:pt x="2082" y="678"/>
                  </a:lnTo>
                  <a:lnTo>
                    <a:pt x="2279" y="530"/>
                  </a:lnTo>
                  <a:lnTo>
                    <a:pt x="2513" y="530"/>
                  </a:lnTo>
                  <a:lnTo>
                    <a:pt x="2648" y="580"/>
                  </a:lnTo>
                  <a:lnTo>
                    <a:pt x="2698" y="617"/>
                  </a:lnTo>
                  <a:lnTo>
                    <a:pt x="2759" y="728"/>
                  </a:lnTo>
                  <a:lnTo>
                    <a:pt x="2772" y="912"/>
                  </a:lnTo>
                  <a:lnTo>
                    <a:pt x="2772" y="2439"/>
                  </a:lnTo>
                  <a:lnTo>
                    <a:pt x="3412" y="2439"/>
                  </a:lnTo>
                  <a:lnTo>
                    <a:pt x="3412" y="912"/>
                  </a:lnTo>
                  <a:lnTo>
                    <a:pt x="3412" y="691"/>
                  </a:lnTo>
                  <a:lnTo>
                    <a:pt x="3314" y="358"/>
                  </a:lnTo>
                  <a:lnTo>
                    <a:pt x="3227" y="235"/>
                  </a:lnTo>
                  <a:lnTo>
                    <a:pt x="3116" y="124"/>
                  </a:lnTo>
                  <a:lnTo>
                    <a:pt x="2833" y="13"/>
                  </a:lnTo>
                  <a:lnTo>
                    <a:pt x="2648" y="1"/>
                  </a:lnTo>
                  <a:lnTo>
                    <a:pt x="2427" y="26"/>
                  </a:lnTo>
                  <a:lnTo>
                    <a:pt x="2070" y="198"/>
                  </a:lnTo>
                  <a:lnTo>
                    <a:pt x="1934" y="370"/>
                  </a:lnTo>
                  <a:lnTo>
                    <a:pt x="1836" y="198"/>
                  </a:lnTo>
                  <a:lnTo>
                    <a:pt x="1515" y="26"/>
                  </a:lnTo>
                  <a:lnTo>
                    <a:pt x="1294"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8" name="Google Shape;1848;g2552a88f8a7_23_881"/>
            <p:cNvSpPr/>
            <p:nvPr/>
          </p:nvSpPr>
          <p:spPr>
            <a:xfrm>
              <a:off x="2925534" y="4249879"/>
              <a:ext cx="19312" cy="90186"/>
            </a:xfrm>
            <a:custGeom>
              <a:avLst/>
              <a:gdLst/>
              <a:ahLst/>
              <a:cxnLst/>
              <a:rect l="l" t="t" r="r" b="b"/>
              <a:pathLst>
                <a:path w="715" h="3339" extrusionOk="0">
                  <a:moveTo>
                    <a:pt x="358" y="1"/>
                  </a:moveTo>
                  <a:lnTo>
                    <a:pt x="198" y="26"/>
                  </a:lnTo>
                  <a:lnTo>
                    <a:pt x="87" y="99"/>
                  </a:lnTo>
                  <a:lnTo>
                    <a:pt x="13" y="198"/>
                  </a:lnTo>
                  <a:lnTo>
                    <a:pt x="1" y="333"/>
                  </a:lnTo>
                  <a:lnTo>
                    <a:pt x="13" y="469"/>
                  </a:lnTo>
                  <a:lnTo>
                    <a:pt x="99" y="567"/>
                  </a:lnTo>
                  <a:lnTo>
                    <a:pt x="198" y="654"/>
                  </a:lnTo>
                  <a:lnTo>
                    <a:pt x="358" y="666"/>
                  </a:lnTo>
                  <a:lnTo>
                    <a:pt x="506" y="654"/>
                  </a:lnTo>
                  <a:lnTo>
                    <a:pt x="616" y="567"/>
                  </a:lnTo>
                  <a:lnTo>
                    <a:pt x="690" y="469"/>
                  </a:lnTo>
                  <a:lnTo>
                    <a:pt x="715" y="333"/>
                  </a:lnTo>
                  <a:lnTo>
                    <a:pt x="690" y="198"/>
                  </a:lnTo>
                  <a:lnTo>
                    <a:pt x="616" y="99"/>
                  </a:lnTo>
                  <a:lnTo>
                    <a:pt x="506" y="26"/>
                  </a:lnTo>
                  <a:lnTo>
                    <a:pt x="358" y="1"/>
                  </a:lnTo>
                  <a:close/>
                  <a:moveTo>
                    <a:pt x="38" y="949"/>
                  </a:moveTo>
                  <a:lnTo>
                    <a:pt x="38"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9" name="Google Shape;1849;g2552a88f8a7_23_881"/>
            <p:cNvSpPr/>
            <p:nvPr/>
          </p:nvSpPr>
          <p:spPr>
            <a:xfrm>
              <a:off x="2955488" y="4274161"/>
              <a:ext cx="58882" cy="91186"/>
            </a:xfrm>
            <a:custGeom>
              <a:avLst/>
              <a:gdLst/>
              <a:ahLst/>
              <a:cxnLst/>
              <a:rect l="l" t="t" r="r" b="b"/>
              <a:pathLst>
                <a:path w="2180" h="3376" extrusionOk="0">
                  <a:moveTo>
                    <a:pt x="1256" y="530"/>
                  </a:moveTo>
                  <a:lnTo>
                    <a:pt x="1466" y="641"/>
                  </a:lnTo>
                  <a:lnTo>
                    <a:pt x="1540" y="740"/>
                  </a:lnTo>
                  <a:lnTo>
                    <a:pt x="1540" y="1750"/>
                  </a:lnTo>
                  <a:lnTo>
                    <a:pt x="1466" y="1848"/>
                  </a:lnTo>
                  <a:lnTo>
                    <a:pt x="1256" y="1959"/>
                  </a:lnTo>
                  <a:lnTo>
                    <a:pt x="1010" y="1959"/>
                  </a:lnTo>
                  <a:lnTo>
                    <a:pt x="838" y="1861"/>
                  </a:lnTo>
                  <a:lnTo>
                    <a:pt x="764" y="1787"/>
                  </a:lnTo>
                  <a:lnTo>
                    <a:pt x="702" y="1688"/>
                  </a:lnTo>
                  <a:lnTo>
                    <a:pt x="640" y="1430"/>
                  </a:lnTo>
                  <a:lnTo>
                    <a:pt x="628" y="1269"/>
                  </a:lnTo>
                  <a:lnTo>
                    <a:pt x="640" y="1097"/>
                  </a:lnTo>
                  <a:lnTo>
                    <a:pt x="702" y="814"/>
                  </a:lnTo>
                  <a:lnTo>
                    <a:pt x="764" y="715"/>
                  </a:lnTo>
                  <a:lnTo>
                    <a:pt x="838" y="629"/>
                  </a:lnTo>
                  <a:lnTo>
                    <a:pt x="1010" y="530"/>
                  </a:lnTo>
                  <a:close/>
                  <a:moveTo>
                    <a:pt x="961" y="1"/>
                  </a:moveTo>
                  <a:lnTo>
                    <a:pt x="751" y="26"/>
                  </a:lnTo>
                  <a:lnTo>
                    <a:pt x="394" y="186"/>
                  </a:lnTo>
                  <a:lnTo>
                    <a:pt x="259" y="346"/>
                  </a:lnTo>
                  <a:lnTo>
                    <a:pt x="136" y="518"/>
                  </a:lnTo>
                  <a:lnTo>
                    <a:pt x="12" y="962"/>
                  </a:lnTo>
                  <a:lnTo>
                    <a:pt x="0" y="1220"/>
                  </a:lnTo>
                  <a:lnTo>
                    <a:pt x="0" y="1257"/>
                  </a:lnTo>
                  <a:lnTo>
                    <a:pt x="12" y="1516"/>
                  </a:lnTo>
                  <a:lnTo>
                    <a:pt x="136" y="1971"/>
                  </a:lnTo>
                  <a:lnTo>
                    <a:pt x="259" y="2144"/>
                  </a:lnTo>
                  <a:lnTo>
                    <a:pt x="406" y="2304"/>
                  </a:lnTo>
                  <a:lnTo>
                    <a:pt x="751" y="2464"/>
                  </a:lnTo>
                  <a:lnTo>
                    <a:pt x="961" y="2476"/>
                  </a:lnTo>
                  <a:lnTo>
                    <a:pt x="1133" y="2476"/>
                  </a:lnTo>
                  <a:lnTo>
                    <a:pt x="1416" y="2341"/>
                  </a:lnTo>
                  <a:lnTo>
                    <a:pt x="1540" y="2230"/>
                  </a:lnTo>
                  <a:lnTo>
                    <a:pt x="1540" y="2366"/>
                  </a:lnTo>
                  <a:lnTo>
                    <a:pt x="1527" y="2476"/>
                  </a:lnTo>
                  <a:lnTo>
                    <a:pt x="1466" y="2673"/>
                  </a:lnTo>
                  <a:lnTo>
                    <a:pt x="1392" y="2747"/>
                  </a:lnTo>
                  <a:lnTo>
                    <a:pt x="1318" y="2809"/>
                  </a:lnTo>
                  <a:lnTo>
                    <a:pt x="1121" y="2870"/>
                  </a:lnTo>
                  <a:lnTo>
                    <a:pt x="998" y="2883"/>
                  </a:lnTo>
                  <a:lnTo>
                    <a:pt x="838" y="2870"/>
                  </a:lnTo>
                  <a:lnTo>
                    <a:pt x="542" y="2735"/>
                  </a:lnTo>
                  <a:lnTo>
                    <a:pt x="419" y="2612"/>
                  </a:lnTo>
                  <a:lnTo>
                    <a:pt x="148" y="3006"/>
                  </a:lnTo>
                  <a:lnTo>
                    <a:pt x="209" y="3080"/>
                  </a:lnTo>
                  <a:lnTo>
                    <a:pt x="394" y="3215"/>
                  </a:lnTo>
                  <a:lnTo>
                    <a:pt x="517" y="3265"/>
                  </a:lnTo>
                  <a:lnTo>
                    <a:pt x="776" y="3363"/>
                  </a:lnTo>
                  <a:lnTo>
                    <a:pt x="1035" y="3375"/>
                  </a:lnTo>
                  <a:lnTo>
                    <a:pt x="1195" y="3375"/>
                  </a:lnTo>
                  <a:lnTo>
                    <a:pt x="1503" y="3314"/>
                  </a:lnTo>
                  <a:lnTo>
                    <a:pt x="1638" y="3252"/>
                  </a:lnTo>
                  <a:lnTo>
                    <a:pt x="1761" y="3191"/>
                  </a:lnTo>
                  <a:lnTo>
                    <a:pt x="1958" y="3018"/>
                  </a:lnTo>
                  <a:lnTo>
                    <a:pt x="2032" y="2907"/>
                  </a:lnTo>
                  <a:lnTo>
                    <a:pt x="2094" y="2784"/>
                  </a:lnTo>
                  <a:lnTo>
                    <a:pt x="2168" y="2513"/>
                  </a:lnTo>
                  <a:lnTo>
                    <a:pt x="2180" y="2353"/>
                  </a:lnTo>
                  <a:lnTo>
                    <a:pt x="2180" y="50"/>
                  </a:lnTo>
                  <a:lnTo>
                    <a:pt x="1601" y="50"/>
                  </a:lnTo>
                  <a:lnTo>
                    <a:pt x="1576" y="272"/>
                  </a:lnTo>
                  <a:lnTo>
                    <a:pt x="1453" y="149"/>
                  </a:lnTo>
                  <a:lnTo>
                    <a:pt x="1145" y="13"/>
                  </a:lnTo>
                  <a:lnTo>
                    <a:pt x="96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0" name="Google Shape;1850;g2552a88f8a7_23_881"/>
            <p:cNvSpPr/>
            <p:nvPr/>
          </p:nvSpPr>
          <p:spPr>
            <a:xfrm>
              <a:off x="3027659" y="4274161"/>
              <a:ext cx="36301" cy="65904"/>
            </a:xfrm>
            <a:custGeom>
              <a:avLst/>
              <a:gdLst/>
              <a:ahLst/>
              <a:cxnLst/>
              <a:rect l="l" t="t" r="r" b="b"/>
              <a:pathLst>
                <a:path w="1344" h="2440" extrusionOk="0">
                  <a:moveTo>
                    <a:pt x="1146" y="1"/>
                  </a:moveTo>
                  <a:lnTo>
                    <a:pt x="986" y="26"/>
                  </a:lnTo>
                  <a:lnTo>
                    <a:pt x="715" y="186"/>
                  </a:lnTo>
                  <a:lnTo>
                    <a:pt x="616" y="333"/>
                  </a:lnTo>
                  <a:lnTo>
                    <a:pt x="592" y="50"/>
                  </a:lnTo>
                  <a:lnTo>
                    <a:pt x="1" y="50"/>
                  </a:lnTo>
                  <a:lnTo>
                    <a:pt x="1" y="2439"/>
                  </a:lnTo>
                  <a:lnTo>
                    <a:pt x="629" y="2439"/>
                  </a:lnTo>
                  <a:lnTo>
                    <a:pt x="629" y="875"/>
                  </a:lnTo>
                  <a:lnTo>
                    <a:pt x="703" y="764"/>
                  </a:lnTo>
                  <a:lnTo>
                    <a:pt x="937" y="641"/>
                  </a:lnTo>
                  <a:lnTo>
                    <a:pt x="1109" y="629"/>
                  </a:lnTo>
                  <a:lnTo>
                    <a:pt x="1208" y="629"/>
                  </a:lnTo>
                  <a:lnTo>
                    <a:pt x="1331" y="654"/>
                  </a:lnTo>
                  <a:lnTo>
                    <a:pt x="1343" y="38"/>
                  </a:lnTo>
                  <a:lnTo>
                    <a:pt x="1244" y="13"/>
                  </a:lnTo>
                  <a:lnTo>
                    <a:pt x="114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1" name="Google Shape;1851;g2552a88f8a7_23_881"/>
            <p:cNvSpPr/>
            <p:nvPr/>
          </p:nvSpPr>
          <p:spPr>
            <a:xfrm>
              <a:off x="3067580" y="4274161"/>
              <a:ext cx="57234" cy="66904"/>
            </a:xfrm>
            <a:custGeom>
              <a:avLst/>
              <a:gdLst/>
              <a:ahLst/>
              <a:cxnLst/>
              <a:rect l="l" t="t" r="r" b="b"/>
              <a:pathLst>
                <a:path w="2119" h="2477" extrusionOk="0">
                  <a:moveTo>
                    <a:pt x="1392" y="1356"/>
                  </a:moveTo>
                  <a:lnTo>
                    <a:pt x="1392" y="1762"/>
                  </a:lnTo>
                  <a:lnTo>
                    <a:pt x="1318" y="1861"/>
                  </a:lnTo>
                  <a:lnTo>
                    <a:pt x="1207" y="1934"/>
                  </a:lnTo>
                  <a:lnTo>
                    <a:pt x="1097" y="1984"/>
                  </a:lnTo>
                  <a:lnTo>
                    <a:pt x="949" y="1996"/>
                  </a:lnTo>
                  <a:lnTo>
                    <a:pt x="813" y="1984"/>
                  </a:lnTo>
                  <a:lnTo>
                    <a:pt x="727" y="1922"/>
                  </a:lnTo>
                  <a:lnTo>
                    <a:pt x="653" y="1836"/>
                  </a:lnTo>
                  <a:lnTo>
                    <a:pt x="641" y="1725"/>
                  </a:lnTo>
                  <a:lnTo>
                    <a:pt x="641" y="1688"/>
                  </a:lnTo>
                  <a:lnTo>
                    <a:pt x="653" y="1602"/>
                  </a:lnTo>
                  <a:lnTo>
                    <a:pt x="727" y="1479"/>
                  </a:lnTo>
                  <a:lnTo>
                    <a:pt x="936" y="1368"/>
                  </a:lnTo>
                  <a:lnTo>
                    <a:pt x="1146" y="1356"/>
                  </a:lnTo>
                  <a:close/>
                  <a:moveTo>
                    <a:pt x="1072" y="1"/>
                  </a:moveTo>
                  <a:lnTo>
                    <a:pt x="789" y="26"/>
                  </a:lnTo>
                  <a:lnTo>
                    <a:pt x="542" y="112"/>
                  </a:lnTo>
                  <a:lnTo>
                    <a:pt x="432" y="161"/>
                  </a:lnTo>
                  <a:lnTo>
                    <a:pt x="247" y="296"/>
                  </a:lnTo>
                  <a:lnTo>
                    <a:pt x="185" y="383"/>
                  </a:lnTo>
                  <a:lnTo>
                    <a:pt x="124" y="469"/>
                  </a:lnTo>
                  <a:lnTo>
                    <a:pt x="62" y="666"/>
                  </a:lnTo>
                  <a:lnTo>
                    <a:pt x="50" y="764"/>
                  </a:lnTo>
                  <a:lnTo>
                    <a:pt x="690" y="764"/>
                  </a:lnTo>
                  <a:lnTo>
                    <a:pt x="702" y="641"/>
                  </a:lnTo>
                  <a:lnTo>
                    <a:pt x="789" y="555"/>
                  </a:lnTo>
                  <a:lnTo>
                    <a:pt x="887" y="494"/>
                  </a:lnTo>
                  <a:lnTo>
                    <a:pt x="1035" y="481"/>
                  </a:lnTo>
                  <a:lnTo>
                    <a:pt x="1121" y="481"/>
                  </a:lnTo>
                  <a:lnTo>
                    <a:pt x="1257" y="530"/>
                  </a:lnTo>
                  <a:lnTo>
                    <a:pt x="1306" y="580"/>
                  </a:lnTo>
                  <a:lnTo>
                    <a:pt x="1380" y="691"/>
                  </a:lnTo>
                  <a:lnTo>
                    <a:pt x="1392" y="838"/>
                  </a:lnTo>
                  <a:lnTo>
                    <a:pt x="1392" y="974"/>
                  </a:lnTo>
                  <a:lnTo>
                    <a:pt x="1097" y="974"/>
                  </a:lnTo>
                  <a:lnTo>
                    <a:pt x="838" y="986"/>
                  </a:lnTo>
                  <a:lnTo>
                    <a:pt x="432" y="1097"/>
                  </a:lnTo>
                  <a:lnTo>
                    <a:pt x="284" y="1183"/>
                  </a:lnTo>
                  <a:lnTo>
                    <a:pt x="148" y="1294"/>
                  </a:lnTo>
                  <a:lnTo>
                    <a:pt x="13" y="1590"/>
                  </a:lnTo>
                  <a:lnTo>
                    <a:pt x="0" y="1762"/>
                  </a:lnTo>
                  <a:lnTo>
                    <a:pt x="13" y="1922"/>
                  </a:lnTo>
                  <a:lnTo>
                    <a:pt x="124" y="2168"/>
                  </a:lnTo>
                  <a:lnTo>
                    <a:pt x="234" y="2279"/>
                  </a:lnTo>
                  <a:lnTo>
                    <a:pt x="358" y="2366"/>
                  </a:lnTo>
                  <a:lnTo>
                    <a:pt x="641" y="2476"/>
                  </a:lnTo>
                  <a:lnTo>
                    <a:pt x="813" y="2476"/>
                  </a:lnTo>
                  <a:lnTo>
                    <a:pt x="998" y="2464"/>
                  </a:lnTo>
                  <a:lnTo>
                    <a:pt x="1294" y="2341"/>
                  </a:lnTo>
                  <a:lnTo>
                    <a:pt x="1417" y="2218"/>
                  </a:lnTo>
                  <a:lnTo>
                    <a:pt x="1441" y="2341"/>
                  </a:lnTo>
                  <a:lnTo>
                    <a:pt x="1478" y="2439"/>
                  </a:lnTo>
                  <a:lnTo>
                    <a:pt x="2119" y="2439"/>
                  </a:lnTo>
                  <a:lnTo>
                    <a:pt x="2119" y="2402"/>
                  </a:lnTo>
                  <a:lnTo>
                    <a:pt x="2082" y="2304"/>
                  </a:lnTo>
                  <a:lnTo>
                    <a:pt x="2033" y="2045"/>
                  </a:lnTo>
                  <a:lnTo>
                    <a:pt x="2033" y="1885"/>
                  </a:lnTo>
                  <a:lnTo>
                    <a:pt x="2033" y="851"/>
                  </a:lnTo>
                  <a:lnTo>
                    <a:pt x="2020" y="654"/>
                  </a:lnTo>
                  <a:lnTo>
                    <a:pt x="1885" y="346"/>
                  </a:lnTo>
                  <a:lnTo>
                    <a:pt x="1774" y="235"/>
                  </a:lnTo>
                  <a:lnTo>
                    <a:pt x="1626" y="124"/>
                  </a:lnTo>
                  <a:lnTo>
                    <a:pt x="1281" y="13"/>
                  </a:lnTo>
                  <a:lnTo>
                    <a:pt x="1072"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2" name="Google Shape;1852;g2552a88f8a7_23_881"/>
            <p:cNvSpPr/>
            <p:nvPr/>
          </p:nvSpPr>
          <p:spPr>
            <a:xfrm>
              <a:off x="3129459" y="4259548"/>
              <a:ext cx="38273" cy="81516"/>
            </a:xfrm>
            <a:custGeom>
              <a:avLst/>
              <a:gdLst/>
              <a:ahLst/>
              <a:cxnLst/>
              <a:rect l="l" t="t" r="r" b="b"/>
              <a:pathLst>
                <a:path w="1417" h="3018" extrusionOk="0">
                  <a:moveTo>
                    <a:pt x="357" y="0"/>
                  </a:moveTo>
                  <a:lnTo>
                    <a:pt x="357" y="591"/>
                  </a:lnTo>
                  <a:lnTo>
                    <a:pt x="0" y="591"/>
                  </a:lnTo>
                  <a:lnTo>
                    <a:pt x="0" y="1059"/>
                  </a:lnTo>
                  <a:lnTo>
                    <a:pt x="357" y="1059"/>
                  </a:lnTo>
                  <a:lnTo>
                    <a:pt x="357" y="2340"/>
                  </a:lnTo>
                  <a:lnTo>
                    <a:pt x="357" y="2512"/>
                  </a:lnTo>
                  <a:lnTo>
                    <a:pt x="456" y="2759"/>
                  </a:lnTo>
                  <a:lnTo>
                    <a:pt x="628" y="2931"/>
                  </a:lnTo>
                  <a:lnTo>
                    <a:pt x="875" y="3017"/>
                  </a:lnTo>
                  <a:lnTo>
                    <a:pt x="1232" y="3017"/>
                  </a:lnTo>
                  <a:lnTo>
                    <a:pt x="1417" y="2968"/>
                  </a:lnTo>
                  <a:lnTo>
                    <a:pt x="1417" y="2475"/>
                  </a:lnTo>
                  <a:lnTo>
                    <a:pt x="1343" y="2500"/>
                  </a:lnTo>
                  <a:lnTo>
                    <a:pt x="1232" y="2500"/>
                  </a:lnTo>
                  <a:lnTo>
                    <a:pt x="1109" y="2488"/>
                  </a:lnTo>
                  <a:lnTo>
                    <a:pt x="1047" y="2439"/>
                  </a:lnTo>
                  <a:lnTo>
                    <a:pt x="998" y="2365"/>
                  </a:lnTo>
                  <a:lnTo>
                    <a:pt x="985" y="2254"/>
                  </a:lnTo>
                  <a:lnTo>
                    <a:pt x="985" y="1059"/>
                  </a:lnTo>
                  <a:lnTo>
                    <a:pt x="1404" y="1059"/>
                  </a:lnTo>
                  <a:lnTo>
                    <a:pt x="1404" y="591"/>
                  </a:lnTo>
                  <a:lnTo>
                    <a:pt x="985" y="591"/>
                  </a:lnTo>
                  <a:lnTo>
                    <a:pt x="985"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3" name="Google Shape;1853;g2552a88f8a7_23_881"/>
            <p:cNvSpPr/>
            <p:nvPr/>
          </p:nvSpPr>
          <p:spPr>
            <a:xfrm>
              <a:off x="3176700" y="4249879"/>
              <a:ext cx="19312" cy="90186"/>
            </a:xfrm>
            <a:custGeom>
              <a:avLst/>
              <a:gdLst/>
              <a:ahLst/>
              <a:cxnLst/>
              <a:rect l="l" t="t" r="r" b="b"/>
              <a:pathLst>
                <a:path w="715" h="3339" extrusionOk="0">
                  <a:moveTo>
                    <a:pt x="357" y="1"/>
                  </a:moveTo>
                  <a:lnTo>
                    <a:pt x="197" y="26"/>
                  </a:lnTo>
                  <a:lnTo>
                    <a:pt x="99" y="99"/>
                  </a:lnTo>
                  <a:lnTo>
                    <a:pt x="12" y="198"/>
                  </a:lnTo>
                  <a:lnTo>
                    <a:pt x="0" y="333"/>
                  </a:lnTo>
                  <a:lnTo>
                    <a:pt x="12" y="469"/>
                  </a:lnTo>
                  <a:lnTo>
                    <a:pt x="99" y="567"/>
                  </a:lnTo>
                  <a:lnTo>
                    <a:pt x="209" y="654"/>
                  </a:lnTo>
                  <a:lnTo>
                    <a:pt x="357" y="666"/>
                  </a:lnTo>
                  <a:lnTo>
                    <a:pt x="505" y="654"/>
                  </a:lnTo>
                  <a:lnTo>
                    <a:pt x="616" y="567"/>
                  </a:lnTo>
                  <a:lnTo>
                    <a:pt x="702" y="469"/>
                  </a:lnTo>
                  <a:lnTo>
                    <a:pt x="714" y="333"/>
                  </a:lnTo>
                  <a:lnTo>
                    <a:pt x="702" y="198"/>
                  </a:lnTo>
                  <a:lnTo>
                    <a:pt x="616" y="99"/>
                  </a:lnTo>
                  <a:lnTo>
                    <a:pt x="505" y="26"/>
                  </a:lnTo>
                  <a:lnTo>
                    <a:pt x="357" y="1"/>
                  </a:lnTo>
                  <a:close/>
                  <a:moveTo>
                    <a:pt x="37" y="949"/>
                  </a:moveTo>
                  <a:lnTo>
                    <a:pt x="37" y="3338"/>
                  </a:lnTo>
                  <a:lnTo>
                    <a:pt x="677" y="3338"/>
                  </a:lnTo>
                  <a:lnTo>
                    <a:pt x="677"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4" name="Google Shape;1854;g2552a88f8a7_23_881"/>
            <p:cNvSpPr/>
            <p:nvPr/>
          </p:nvSpPr>
          <p:spPr>
            <a:xfrm>
              <a:off x="3206627" y="4274161"/>
              <a:ext cx="60908" cy="66904"/>
            </a:xfrm>
            <a:custGeom>
              <a:avLst/>
              <a:gdLst/>
              <a:ahLst/>
              <a:cxnLst/>
              <a:rect l="l" t="t" r="r" b="b"/>
              <a:pathLst>
                <a:path w="2255" h="2477" extrusionOk="0">
                  <a:moveTo>
                    <a:pt x="1121" y="518"/>
                  </a:moveTo>
                  <a:lnTo>
                    <a:pt x="1232" y="530"/>
                  </a:lnTo>
                  <a:lnTo>
                    <a:pt x="1417" y="617"/>
                  </a:lnTo>
                  <a:lnTo>
                    <a:pt x="1491" y="703"/>
                  </a:lnTo>
                  <a:lnTo>
                    <a:pt x="1552" y="801"/>
                  </a:lnTo>
                  <a:lnTo>
                    <a:pt x="1614" y="1060"/>
                  </a:lnTo>
                  <a:lnTo>
                    <a:pt x="1614" y="1220"/>
                  </a:lnTo>
                  <a:lnTo>
                    <a:pt x="1614" y="1405"/>
                  </a:lnTo>
                  <a:lnTo>
                    <a:pt x="1552" y="1688"/>
                  </a:lnTo>
                  <a:lnTo>
                    <a:pt x="1491" y="1787"/>
                  </a:lnTo>
                  <a:lnTo>
                    <a:pt x="1417" y="1873"/>
                  </a:lnTo>
                  <a:lnTo>
                    <a:pt x="1232" y="1959"/>
                  </a:lnTo>
                  <a:lnTo>
                    <a:pt x="1121" y="1971"/>
                  </a:lnTo>
                  <a:lnTo>
                    <a:pt x="1010" y="1959"/>
                  </a:lnTo>
                  <a:lnTo>
                    <a:pt x="826" y="1873"/>
                  </a:lnTo>
                  <a:lnTo>
                    <a:pt x="764" y="1787"/>
                  </a:lnTo>
                  <a:lnTo>
                    <a:pt x="702" y="1688"/>
                  </a:lnTo>
                  <a:lnTo>
                    <a:pt x="641" y="1430"/>
                  </a:lnTo>
                  <a:lnTo>
                    <a:pt x="629" y="1269"/>
                  </a:lnTo>
                  <a:lnTo>
                    <a:pt x="641" y="1085"/>
                  </a:lnTo>
                  <a:lnTo>
                    <a:pt x="702" y="801"/>
                  </a:lnTo>
                  <a:lnTo>
                    <a:pt x="764" y="703"/>
                  </a:lnTo>
                  <a:lnTo>
                    <a:pt x="826" y="617"/>
                  </a:lnTo>
                  <a:lnTo>
                    <a:pt x="1010" y="530"/>
                  </a:lnTo>
                  <a:lnTo>
                    <a:pt x="1121" y="518"/>
                  </a:lnTo>
                  <a:close/>
                  <a:moveTo>
                    <a:pt x="1121" y="1"/>
                  </a:moveTo>
                  <a:lnTo>
                    <a:pt x="949" y="13"/>
                  </a:lnTo>
                  <a:lnTo>
                    <a:pt x="653" y="87"/>
                  </a:lnTo>
                  <a:lnTo>
                    <a:pt x="518" y="161"/>
                  </a:lnTo>
                  <a:lnTo>
                    <a:pt x="407" y="235"/>
                  </a:lnTo>
                  <a:lnTo>
                    <a:pt x="210" y="457"/>
                  </a:lnTo>
                  <a:lnTo>
                    <a:pt x="136" y="592"/>
                  </a:lnTo>
                  <a:lnTo>
                    <a:pt x="74" y="728"/>
                  </a:lnTo>
                  <a:lnTo>
                    <a:pt x="0" y="1048"/>
                  </a:lnTo>
                  <a:lnTo>
                    <a:pt x="0" y="1220"/>
                  </a:lnTo>
                  <a:lnTo>
                    <a:pt x="0" y="1245"/>
                  </a:lnTo>
                  <a:lnTo>
                    <a:pt x="13" y="1528"/>
                  </a:lnTo>
                  <a:lnTo>
                    <a:pt x="161" y="1971"/>
                  </a:lnTo>
                  <a:lnTo>
                    <a:pt x="296" y="2144"/>
                  </a:lnTo>
                  <a:lnTo>
                    <a:pt x="468" y="2304"/>
                  </a:lnTo>
                  <a:lnTo>
                    <a:pt x="875" y="2464"/>
                  </a:lnTo>
                  <a:lnTo>
                    <a:pt x="1121" y="2476"/>
                  </a:lnTo>
                  <a:lnTo>
                    <a:pt x="1380" y="2464"/>
                  </a:lnTo>
                  <a:lnTo>
                    <a:pt x="1786" y="2304"/>
                  </a:lnTo>
                  <a:lnTo>
                    <a:pt x="1946" y="2144"/>
                  </a:lnTo>
                  <a:lnTo>
                    <a:pt x="2094" y="1971"/>
                  </a:lnTo>
                  <a:lnTo>
                    <a:pt x="2242" y="1528"/>
                  </a:lnTo>
                  <a:lnTo>
                    <a:pt x="2254" y="1269"/>
                  </a:lnTo>
                  <a:lnTo>
                    <a:pt x="2254" y="1109"/>
                  </a:lnTo>
                  <a:lnTo>
                    <a:pt x="2217" y="863"/>
                  </a:lnTo>
                  <a:lnTo>
                    <a:pt x="2045" y="457"/>
                  </a:lnTo>
                  <a:lnTo>
                    <a:pt x="1909" y="296"/>
                  </a:lnTo>
                  <a:lnTo>
                    <a:pt x="1749" y="161"/>
                  </a:lnTo>
                  <a:lnTo>
                    <a:pt x="1355" y="13"/>
                  </a:lnTo>
                  <a:lnTo>
                    <a:pt x="112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5" name="Google Shape;1855;g2552a88f8a7_23_881"/>
            <p:cNvSpPr/>
            <p:nvPr/>
          </p:nvSpPr>
          <p:spPr>
            <a:xfrm>
              <a:off x="3277825" y="4274161"/>
              <a:ext cx="55560" cy="65904"/>
            </a:xfrm>
            <a:custGeom>
              <a:avLst/>
              <a:gdLst/>
              <a:ahLst/>
              <a:cxnLst/>
              <a:rect l="l" t="t" r="r" b="b"/>
              <a:pathLst>
                <a:path w="2057" h="2440" extrusionOk="0">
                  <a:moveTo>
                    <a:pt x="1306" y="1"/>
                  </a:moveTo>
                  <a:lnTo>
                    <a:pt x="1096" y="26"/>
                  </a:lnTo>
                  <a:lnTo>
                    <a:pt x="751" y="186"/>
                  </a:lnTo>
                  <a:lnTo>
                    <a:pt x="616" y="321"/>
                  </a:lnTo>
                  <a:lnTo>
                    <a:pt x="604" y="50"/>
                  </a:lnTo>
                  <a:lnTo>
                    <a:pt x="0" y="50"/>
                  </a:lnTo>
                  <a:lnTo>
                    <a:pt x="0" y="2439"/>
                  </a:lnTo>
                  <a:lnTo>
                    <a:pt x="640" y="2439"/>
                  </a:lnTo>
                  <a:lnTo>
                    <a:pt x="640" y="752"/>
                  </a:lnTo>
                  <a:lnTo>
                    <a:pt x="702" y="654"/>
                  </a:lnTo>
                  <a:lnTo>
                    <a:pt x="911" y="530"/>
                  </a:lnTo>
                  <a:lnTo>
                    <a:pt x="1133" y="530"/>
                  </a:lnTo>
                  <a:lnTo>
                    <a:pt x="1281" y="580"/>
                  </a:lnTo>
                  <a:lnTo>
                    <a:pt x="1330" y="617"/>
                  </a:lnTo>
                  <a:lnTo>
                    <a:pt x="1367" y="666"/>
                  </a:lnTo>
                  <a:lnTo>
                    <a:pt x="1416" y="814"/>
                  </a:lnTo>
                  <a:lnTo>
                    <a:pt x="1416" y="912"/>
                  </a:lnTo>
                  <a:lnTo>
                    <a:pt x="1416" y="2439"/>
                  </a:lnTo>
                  <a:lnTo>
                    <a:pt x="2057" y="2439"/>
                  </a:lnTo>
                  <a:lnTo>
                    <a:pt x="2057" y="900"/>
                  </a:lnTo>
                  <a:lnTo>
                    <a:pt x="2044" y="678"/>
                  </a:lnTo>
                  <a:lnTo>
                    <a:pt x="1958" y="346"/>
                  </a:lnTo>
                  <a:lnTo>
                    <a:pt x="1872" y="235"/>
                  </a:lnTo>
                  <a:lnTo>
                    <a:pt x="1761" y="124"/>
                  </a:lnTo>
                  <a:lnTo>
                    <a:pt x="1490" y="13"/>
                  </a:lnTo>
                  <a:lnTo>
                    <a:pt x="130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6" name="Google Shape;1856;g2552a88f8a7_23_881"/>
            <p:cNvSpPr/>
            <p:nvPr/>
          </p:nvSpPr>
          <p:spPr>
            <a:xfrm>
              <a:off x="3830018" y="1220815"/>
              <a:ext cx="122760" cy="160682"/>
            </a:xfrm>
            <a:custGeom>
              <a:avLst/>
              <a:gdLst/>
              <a:ahLst/>
              <a:cxnLst/>
              <a:rect l="l" t="t" r="r" b="b"/>
              <a:pathLst>
                <a:path w="4545" h="5949" extrusionOk="0">
                  <a:moveTo>
                    <a:pt x="2008" y="998"/>
                  </a:moveTo>
                  <a:lnTo>
                    <a:pt x="2328" y="1059"/>
                  </a:lnTo>
                  <a:lnTo>
                    <a:pt x="2599" y="1183"/>
                  </a:lnTo>
                  <a:lnTo>
                    <a:pt x="2833" y="1355"/>
                  </a:lnTo>
                  <a:lnTo>
                    <a:pt x="2931" y="1466"/>
                  </a:lnTo>
                  <a:lnTo>
                    <a:pt x="3018" y="1589"/>
                  </a:lnTo>
                  <a:lnTo>
                    <a:pt x="3153" y="1872"/>
                  </a:lnTo>
                  <a:lnTo>
                    <a:pt x="3288" y="2402"/>
                  </a:lnTo>
                  <a:lnTo>
                    <a:pt x="3301" y="2833"/>
                  </a:lnTo>
                  <a:lnTo>
                    <a:pt x="3301" y="3153"/>
                  </a:lnTo>
                  <a:lnTo>
                    <a:pt x="3288" y="3572"/>
                  </a:lnTo>
                  <a:lnTo>
                    <a:pt x="3153" y="4089"/>
                  </a:lnTo>
                  <a:lnTo>
                    <a:pt x="3005" y="4372"/>
                  </a:lnTo>
                  <a:lnTo>
                    <a:pt x="2919" y="4496"/>
                  </a:lnTo>
                  <a:lnTo>
                    <a:pt x="2820" y="4606"/>
                  </a:lnTo>
                  <a:lnTo>
                    <a:pt x="2586" y="4779"/>
                  </a:lnTo>
                  <a:lnTo>
                    <a:pt x="2303" y="4902"/>
                  </a:lnTo>
                  <a:lnTo>
                    <a:pt x="1995" y="4964"/>
                  </a:lnTo>
                  <a:lnTo>
                    <a:pt x="1219" y="4964"/>
                  </a:lnTo>
                  <a:lnTo>
                    <a:pt x="1219" y="998"/>
                  </a:lnTo>
                  <a:close/>
                  <a:moveTo>
                    <a:pt x="0" y="0"/>
                  </a:moveTo>
                  <a:lnTo>
                    <a:pt x="0" y="5949"/>
                  </a:lnTo>
                  <a:lnTo>
                    <a:pt x="1835" y="5949"/>
                  </a:lnTo>
                  <a:lnTo>
                    <a:pt x="2229" y="5936"/>
                  </a:lnTo>
                  <a:lnTo>
                    <a:pt x="2919" y="5752"/>
                  </a:lnTo>
                  <a:lnTo>
                    <a:pt x="3239" y="5592"/>
                  </a:lnTo>
                  <a:lnTo>
                    <a:pt x="3535" y="5395"/>
                  </a:lnTo>
                  <a:lnTo>
                    <a:pt x="4015" y="4902"/>
                  </a:lnTo>
                  <a:lnTo>
                    <a:pt x="4200" y="4594"/>
                  </a:lnTo>
                  <a:lnTo>
                    <a:pt x="4360" y="4262"/>
                  </a:lnTo>
                  <a:lnTo>
                    <a:pt x="4532" y="3523"/>
                  </a:lnTo>
                  <a:lnTo>
                    <a:pt x="4545" y="3116"/>
                  </a:lnTo>
                  <a:lnTo>
                    <a:pt x="4545" y="2845"/>
                  </a:lnTo>
                  <a:lnTo>
                    <a:pt x="4532" y="2439"/>
                  </a:lnTo>
                  <a:lnTo>
                    <a:pt x="4360" y="1700"/>
                  </a:lnTo>
                  <a:lnTo>
                    <a:pt x="4200" y="1367"/>
                  </a:lnTo>
                  <a:lnTo>
                    <a:pt x="4015" y="1047"/>
                  </a:lnTo>
                  <a:lnTo>
                    <a:pt x="3522" y="542"/>
                  </a:lnTo>
                  <a:lnTo>
                    <a:pt x="3227" y="357"/>
                  </a:lnTo>
                  <a:lnTo>
                    <a:pt x="2919" y="197"/>
                  </a:lnTo>
                  <a:lnTo>
                    <a:pt x="2217" y="13"/>
                  </a:lnTo>
                  <a:lnTo>
                    <a:pt x="182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7" name="Google Shape;1857;g2552a88f8a7_23_881"/>
            <p:cNvSpPr/>
            <p:nvPr/>
          </p:nvSpPr>
          <p:spPr>
            <a:xfrm>
              <a:off x="3970065" y="1260061"/>
              <a:ext cx="106122" cy="123760"/>
            </a:xfrm>
            <a:custGeom>
              <a:avLst/>
              <a:gdLst/>
              <a:ahLst/>
              <a:cxnLst/>
              <a:rect l="l" t="t" r="r" b="b"/>
              <a:pathLst>
                <a:path w="3929" h="4582" extrusionOk="0">
                  <a:moveTo>
                    <a:pt x="2562" y="2488"/>
                  </a:moveTo>
                  <a:lnTo>
                    <a:pt x="2562" y="3252"/>
                  </a:lnTo>
                  <a:lnTo>
                    <a:pt x="2513" y="3338"/>
                  </a:lnTo>
                  <a:lnTo>
                    <a:pt x="2340" y="3498"/>
                  </a:lnTo>
                  <a:lnTo>
                    <a:pt x="2242" y="3560"/>
                  </a:lnTo>
                  <a:lnTo>
                    <a:pt x="2131" y="3609"/>
                  </a:lnTo>
                  <a:lnTo>
                    <a:pt x="1884" y="3671"/>
                  </a:lnTo>
                  <a:lnTo>
                    <a:pt x="1626" y="3671"/>
                  </a:lnTo>
                  <a:lnTo>
                    <a:pt x="1416" y="3597"/>
                  </a:lnTo>
                  <a:lnTo>
                    <a:pt x="1330" y="3535"/>
                  </a:lnTo>
                  <a:lnTo>
                    <a:pt x="1256" y="3461"/>
                  </a:lnTo>
                  <a:lnTo>
                    <a:pt x="1182" y="3277"/>
                  </a:lnTo>
                  <a:lnTo>
                    <a:pt x="1182" y="3166"/>
                  </a:lnTo>
                  <a:lnTo>
                    <a:pt x="1182" y="3104"/>
                  </a:lnTo>
                  <a:lnTo>
                    <a:pt x="1207" y="2956"/>
                  </a:lnTo>
                  <a:lnTo>
                    <a:pt x="1330" y="2722"/>
                  </a:lnTo>
                  <a:lnTo>
                    <a:pt x="1577" y="2575"/>
                  </a:lnTo>
                  <a:lnTo>
                    <a:pt x="1909" y="2488"/>
                  </a:lnTo>
                  <a:close/>
                  <a:moveTo>
                    <a:pt x="1712" y="1"/>
                  </a:moveTo>
                  <a:lnTo>
                    <a:pt x="1219" y="99"/>
                  </a:lnTo>
                  <a:lnTo>
                    <a:pt x="998" y="185"/>
                  </a:lnTo>
                  <a:lnTo>
                    <a:pt x="788" y="284"/>
                  </a:lnTo>
                  <a:lnTo>
                    <a:pt x="456" y="542"/>
                  </a:lnTo>
                  <a:lnTo>
                    <a:pt x="333" y="690"/>
                  </a:lnTo>
                  <a:lnTo>
                    <a:pt x="222" y="863"/>
                  </a:lnTo>
                  <a:lnTo>
                    <a:pt x="99" y="1220"/>
                  </a:lnTo>
                  <a:lnTo>
                    <a:pt x="99" y="1405"/>
                  </a:lnTo>
                  <a:lnTo>
                    <a:pt x="1269" y="1405"/>
                  </a:lnTo>
                  <a:lnTo>
                    <a:pt x="1281" y="1281"/>
                  </a:lnTo>
                  <a:lnTo>
                    <a:pt x="1367" y="1084"/>
                  </a:lnTo>
                  <a:lnTo>
                    <a:pt x="1441" y="1010"/>
                  </a:lnTo>
                  <a:lnTo>
                    <a:pt x="1527" y="949"/>
                  </a:lnTo>
                  <a:lnTo>
                    <a:pt x="1774" y="875"/>
                  </a:lnTo>
                  <a:lnTo>
                    <a:pt x="2069" y="875"/>
                  </a:lnTo>
                  <a:lnTo>
                    <a:pt x="2315" y="974"/>
                  </a:lnTo>
                  <a:lnTo>
                    <a:pt x="2402" y="1060"/>
                  </a:lnTo>
                  <a:lnTo>
                    <a:pt x="2476" y="1146"/>
                  </a:lnTo>
                  <a:lnTo>
                    <a:pt x="2562" y="1392"/>
                  </a:lnTo>
                  <a:lnTo>
                    <a:pt x="2562" y="1540"/>
                  </a:lnTo>
                  <a:lnTo>
                    <a:pt x="2562" y="1799"/>
                  </a:lnTo>
                  <a:lnTo>
                    <a:pt x="2020" y="1799"/>
                  </a:lnTo>
                  <a:lnTo>
                    <a:pt x="1552" y="1811"/>
                  </a:lnTo>
                  <a:lnTo>
                    <a:pt x="973" y="1946"/>
                  </a:lnTo>
                  <a:lnTo>
                    <a:pt x="653" y="2082"/>
                  </a:lnTo>
                  <a:lnTo>
                    <a:pt x="517" y="2180"/>
                  </a:lnTo>
                  <a:lnTo>
                    <a:pt x="394" y="2279"/>
                  </a:lnTo>
                  <a:lnTo>
                    <a:pt x="197" y="2501"/>
                  </a:lnTo>
                  <a:lnTo>
                    <a:pt x="62" y="2772"/>
                  </a:lnTo>
                  <a:lnTo>
                    <a:pt x="0" y="3079"/>
                  </a:lnTo>
                  <a:lnTo>
                    <a:pt x="0" y="3252"/>
                  </a:lnTo>
                  <a:lnTo>
                    <a:pt x="12" y="3535"/>
                  </a:lnTo>
                  <a:lnTo>
                    <a:pt x="222" y="4003"/>
                  </a:lnTo>
                  <a:lnTo>
                    <a:pt x="419" y="4200"/>
                  </a:lnTo>
                  <a:lnTo>
                    <a:pt x="641" y="4373"/>
                  </a:lnTo>
                  <a:lnTo>
                    <a:pt x="1182" y="4557"/>
                  </a:lnTo>
                  <a:lnTo>
                    <a:pt x="1503" y="4582"/>
                  </a:lnTo>
                  <a:lnTo>
                    <a:pt x="1663" y="4570"/>
                  </a:lnTo>
                  <a:lnTo>
                    <a:pt x="1983" y="4508"/>
                  </a:lnTo>
                  <a:lnTo>
                    <a:pt x="2254" y="4397"/>
                  </a:lnTo>
                  <a:lnTo>
                    <a:pt x="2500" y="4213"/>
                  </a:lnTo>
                  <a:lnTo>
                    <a:pt x="2611" y="4102"/>
                  </a:lnTo>
                  <a:lnTo>
                    <a:pt x="2660" y="4323"/>
                  </a:lnTo>
                  <a:lnTo>
                    <a:pt x="2734" y="4496"/>
                  </a:lnTo>
                  <a:lnTo>
                    <a:pt x="3929" y="4496"/>
                  </a:lnTo>
                  <a:lnTo>
                    <a:pt x="3929" y="4422"/>
                  </a:lnTo>
                  <a:lnTo>
                    <a:pt x="3843" y="4249"/>
                  </a:lnTo>
                  <a:lnTo>
                    <a:pt x="3756" y="3781"/>
                  </a:lnTo>
                  <a:lnTo>
                    <a:pt x="3744" y="3474"/>
                  </a:lnTo>
                  <a:lnTo>
                    <a:pt x="3744" y="1565"/>
                  </a:lnTo>
                  <a:lnTo>
                    <a:pt x="3744" y="1380"/>
                  </a:lnTo>
                  <a:lnTo>
                    <a:pt x="3683" y="1047"/>
                  </a:lnTo>
                  <a:lnTo>
                    <a:pt x="3559" y="764"/>
                  </a:lnTo>
                  <a:lnTo>
                    <a:pt x="3387" y="518"/>
                  </a:lnTo>
                  <a:lnTo>
                    <a:pt x="3264" y="407"/>
                  </a:lnTo>
                  <a:lnTo>
                    <a:pt x="3141" y="308"/>
                  </a:lnTo>
                  <a:lnTo>
                    <a:pt x="2857" y="161"/>
                  </a:lnTo>
                  <a:lnTo>
                    <a:pt x="2365" y="13"/>
                  </a:lnTo>
                  <a:lnTo>
                    <a:pt x="197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8" name="Google Shape;1858;g2552a88f8a7_23_881"/>
            <p:cNvSpPr/>
            <p:nvPr/>
          </p:nvSpPr>
          <p:spPr>
            <a:xfrm>
              <a:off x="4084830" y="1232781"/>
              <a:ext cx="70874" cy="151040"/>
            </a:xfrm>
            <a:custGeom>
              <a:avLst/>
              <a:gdLst/>
              <a:ahLst/>
              <a:cxnLst/>
              <a:rect l="l" t="t" r="r" b="b"/>
              <a:pathLst>
                <a:path w="2624" h="5592" extrusionOk="0">
                  <a:moveTo>
                    <a:pt x="640" y="1"/>
                  </a:moveTo>
                  <a:lnTo>
                    <a:pt x="640" y="1084"/>
                  </a:lnTo>
                  <a:lnTo>
                    <a:pt x="0" y="1084"/>
                  </a:lnTo>
                  <a:lnTo>
                    <a:pt x="0" y="1959"/>
                  </a:lnTo>
                  <a:lnTo>
                    <a:pt x="640" y="1959"/>
                  </a:lnTo>
                  <a:lnTo>
                    <a:pt x="640" y="4336"/>
                  </a:lnTo>
                  <a:lnTo>
                    <a:pt x="653" y="4631"/>
                  </a:lnTo>
                  <a:lnTo>
                    <a:pt x="825" y="5099"/>
                  </a:lnTo>
                  <a:lnTo>
                    <a:pt x="1133" y="5420"/>
                  </a:lnTo>
                  <a:lnTo>
                    <a:pt x="1613" y="5580"/>
                  </a:lnTo>
                  <a:lnTo>
                    <a:pt x="1909" y="5592"/>
                  </a:lnTo>
                  <a:lnTo>
                    <a:pt x="2266" y="5567"/>
                  </a:lnTo>
                  <a:lnTo>
                    <a:pt x="2623" y="5481"/>
                  </a:lnTo>
                  <a:lnTo>
                    <a:pt x="2623" y="4582"/>
                  </a:lnTo>
                  <a:lnTo>
                    <a:pt x="2463" y="4607"/>
                  </a:lnTo>
                  <a:lnTo>
                    <a:pt x="2278" y="4619"/>
                  </a:lnTo>
                  <a:lnTo>
                    <a:pt x="2143" y="4607"/>
                  </a:lnTo>
                  <a:lnTo>
                    <a:pt x="1971" y="4557"/>
                  </a:lnTo>
                  <a:lnTo>
                    <a:pt x="1909" y="4508"/>
                  </a:lnTo>
                  <a:lnTo>
                    <a:pt x="1872" y="4447"/>
                  </a:lnTo>
                  <a:lnTo>
                    <a:pt x="1823" y="4274"/>
                  </a:lnTo>
                  <a:lnTo>
                    <a:pt x="1823" y="4163"/>
                  </a:lnTo>
                  <a:lnTo>
                    <a:pt x="1823" y="1959"/>
                  </a:lnTo>
                  <a:lnTo>
                    <a:pt x="2574" y="1959"/>
                  </a:lnTo>
                  <a:lnTo>
                    <a:pt x="2574" y="1084"/>
                  </a:lnTo>
                  <a:lnTo>
                    <a:pt x="1823" y="1084"/>
                  </a:lnTo>
                  <a:lnTo>
                    <a:pt x="182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9" name="Google Shape;1859;g2552a88f8a7_23_881"/>
            <p:cNvSpPr/>
            <p:nvPr/>
          </p:nvSpPr>
          <p:spPr>
            <a:xfrm>
              <a:off x="4167319" y="1260061"/>
              <a:ext cx="106149" cy="123760"/>
            </a:xfrm>
            <a:custGeom>
              <a:avLst/>
              <a:gdLst/>
              <a:ahLst/>
              <a:cxnLst/>
              <a:rect l="l" t="t" r="r" b="b"/>
              <a:pathLst>
                <a:path w="3930" h="4582" extrusionOk="0">
                  <a:moveTo>
                    <a:pt x="2574" y="2488"/>
                  </a:moveTo>
                  <a:lnTo>
                    <a:pt x="2574" y="3252"/>
                  </a:lnTo>
                  <a:lnTo>
                    <a:pt x="2513" y="3338"/>
                  </a:lnTo>
                  <a:lnTo>
                    <a:pt x="2353" y="3498"/>
                  </a:lnTo>
                  <a:lnTo>
                    <a:pt x="2242" y="3560"/>
                  </a:lnTo>
                  <a:lnTo>
                    <a:pt x="2131" y="3609"/>
                  </a:lnTo>
                  <a:lnTo>
                    <a:pt x="1897" y="3671"/>
                  </a:lnTo>
                  <a:lnTo>
                    <a:pt x="1638" y="3671"/>
                  </a:lnTo>
                  <a:lnTo>
                    <a:pt x="1417" y="3597"/>
                  </a:lnTo>
                  <a:lnTo>
                    <a:pt x="1343" y="3535"/>
                  </a:lnTo>
                  <a:lnTo>
                    <a:pt x="1269" y="3461"/>
                  </a:lnTo>
                  <a:lnTo>
                    <a:pt x="1195" y="3277"/>
                  </a:lnTo>
                  <a:lnTo>
                    <a:pt x="1183" y="3166"/>
                  </a:lnTo>
                  <a:lnTo>
                    <a:pt x="1183" y="3104"/>
                  </a:lnTo>
                  <a:lnTo>
                    <a:pt x="1207" y="2956"/>
                  </a:lnTo>
                  <a:lnTo>
                    <a:pt x="1343" y="2722"/>
                  </a:lnTo>
                  <a:lnTo>
                    <a:pt x="1577" y="2575"/>
                  </a:lnTo>
                  <a:lnTo>
                    <a:pt x="1922" y="2488"/>
                  </a:lnTo>
                  <a:close/>
                  <a:moveTo>
                    <a:pt x="1712" y="1"/>
                  </a:moveTo>
                  <a:lnTo>
                    <a:pt x="1232" y="99"/>
                  </a:lnTo>
                  <a:lnTo>
                    <a:pt x="1010" y="185"/>
                  </a:lnTo>
                  <a:lnTo>
                    <a:pt x="801" y="284"/>
                  </a:lnTo>
                  <a:lnTo>
                    <a:pt x="468" y="542"/>
                  </a:lnTo>
                  <a:lnTo>
                    <a:pt x="333" y="690"/>
                  </a:lnTo>
                  <a:lnTo>
                    <a:pt x="234" y="863"/>
                  </a:lnTo>
                  <a:lnTo>
                    <a:pt x="111" y="1220"/>
                  </a:lnTo>
                  <a:lnTo>
                    <a:pt x="99" y="1405"/>
                  </a:lnTo>
                  <a:lnTo>
                    <a:pt x="1281" y="1405"/>
                  </a:lnTo>
                  <a:lnTo>
                    <a:pt x="1294" y="1281"/>
                  </a:lnTo>
                  <a:lnTo>
                    <a:pt x="1367" y="1084"/>
                  </a:lnTo>
                  <a:lnTo>
                    <a:pt x="1454" y="1010"/>
                  </a:lnTo>
                  <a:lnTo>
                    <a:pt x="1540" y="949"/>
                  </a:lnTo>
                  <a:lnTo>
                    <a:pt x="1774" y="875"/>
                  </a:lnTo>
                  <a:lnTo>
                    <a:pt x="2082" y="875"/>
                  </a:lnTo>
                  <a:lnTo>
                    <a:pt x="2328" y="974"/>
                  </a:lnTo>
                  <a:lnTo>
                    <a:pt x="2414" y="1060"/>
                  </a:lnTo>
                  <a:lnTo>
                    <a:pt x="2488" y="1146"/>
                  </a:lnTo>
                  <a:lnTo>
                    <a:pt x="2562" y="1392"/>
                  </a:lnTo>
                  <a:lnTo>
                    <a:pt x="2574" y="1540"/>
                  </a:lnTo>
                  <a:lnTo>
                    <a:pt x="2574" y="1799"/>
                  </a:lnTo>
                  <a:lnTo>
                    <a:pt x="2032" y="1799"/>
                  </a:lnTo>
                  <a:lnTo>
                    <a:pt x="1552" y="1811"/>
                  </a:lnTo>
                  <a:lnTo>
                    <a:pt x="973" y="1946"/>
                  </a:lnTo>
                  <a:lnTo>
                    <a:pt x="653" y="2082"/>
                  </a:lnTo>
                  <a:lnTo>
                    <a:pt x="518" y="2180"/>
                  </a:lnTo>
                  <a:lnTo>
                    <a:pt x="394" y="2279"/>
                  </a:lnTo>
                  <a:lnTo>
                    <a:pt x="197" y="2501"/>
                  </a:lnTo>
                  <a:lnTo>
                    <a:pt x="74" y="2772"/>
                  </a:lnTo>
                  <a:lnTo>
                    <a:pt x="13" y="3079"/>
                  </a:lnTo>
                  <a:lnTo>
                    <a:pt x="0" y="3252"/>
                  </a:lnTo>
                  <a:lnTo>
                    <a:pt x="25" y="3535"/>
                  </a:lnTo>
                  <a:lnTo>
                    <a:pt x="234" y="4003"/>
                  </a:lnTo>
                  <a:lnTo>
                    <a:pt x="431" y="4200"/>
                  </a:lnTo>
                  <a:lnTo>
                    <a:pt x="653" y="4373"/>
                  </a:lnTo>
                  <a:lnTo>
                    <a:pt x="1195" y="4557"/>
                  </a:lnTo>
                  <a:lnTo>
                    <a:pt x="1503" y="4582"/>
                  </a:lnTo>
                  <a:lnTo>
                    <a:pt x="1675" y="4570"/>
                  </a:lnTo>
                  <a:lnTo>
                    <a:pt x="1983" y="4508"/>
                  </a:lnTo>
                  <a:lnTo>
                    <a:pt x="2266" y="4397"/>
                  </a:lnTo>
                  <a:lnTo>
                    <a:pt x="2513" y="4213"/>
                  </a:lnTo>
                  <a:lnTo>
                    <a:pt x="2624" y="4102"/>
                  </a:lnTo>
                  <a:lnTo>
                    <a:pt x="2661" y="4323"/>
                  </a:lnTo>
                  <a:lnTo>
                    <a:pt x="2734" y="4496"/>
                  </a:lnTo>
                  <a:lnTo>
                    <a:pt x="3929" y="4496"/>
                  </a:lnTo>
                  <a:lnTo>
                    <a:pt x="3929" y="4422"/>
                  </a:lnTo>
                  <a:lnTo>
                    <a:pt x="3855" y="4249"/>
                  </a:lnTo>
                  <a:lnTo>
                    <a:pt x="3769" y="3781"/>
                  </a:lnTo>
                  <a:lnTo>
                    <a:pt x="3757" y="3474"/>
                  </a:lnTo>
                  <a:lnTo>
                    <a:pt x="3757" y="1565"/>
                  </a:lnTo>
                  <a:lnTo>
                    <a:pt x="3757" y="1380"/>
                  </a:lnTo>
                  <a:lnTo>
                    <a:pt x="3695" y="1047"/>
                  </a:lnTo>
                  <a:lnTo>
                    <a:pt x="3572" y="764"/>
                  </a:lnTo>
                  <a:lnTo>
                    <a:pt x="3387" y="518"/>
                  </a:lnTo>
                  <a:lnTo>
                    <a:pt x="3276" y="407"/>
                  </a:lnTo>
                  <a:lnTo>
                    <a:pt x="3153" y="308"/>
                  </a:lnTo>
                  <a:lnTo>
                    <a:pt x="2870" y="161"/>
                  </a:lnTo>
                  <a:lnTo>
                    <a:pt x="2377" y="13"/>
                  </a:lnTo>
                  <a:lnTo>
                    <a:pt x="198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0" name="Google Shape;1860;g2552a88f8a7_23_881"/>
            <p:cNvSpPr/>
            <p:nvPr/>
          </p:nvSpPr>
          <p:spPr>
            <a:xfrm>
              <a:off x="3025012" y="1500909"/>
              <a:ext cx="123085" cy="165355"/>
            </a:xfrm>
            <a:custGeom>
              <a:avLst/>
              <a:gdLst/>
              <a:ahLst/>
              <a:cxnLst/>
              <a:rect l="l" t="t" r="r" b="b"/>
              <a:pathLst>
                <a:path w="4557" h="6122" extrusionOk="0">
                  <a:moveTo>
                    <a:pt x="2377" y="0"/>
                  </a:moveTo>
                  <a:lnTo>
                    <a:pt x="2057" y="12"/>
                  </a:lnTo>
                  <a:lnTo>
                    <a:pt x="1490" y="123"/>
                  </a:lnTo>
                  <a:lnTo>
                    <a:pt x="1232" y="222"/>
                  </a:lnTo>
                  <a:lnTo>
                    <a:pt x="985" y="333"/>
                  </a:lnTo>
                  <a:lnTo>
                    <a:pt x="591" y="628"/>
                  </a:lnTo>
                  <a:lnTo>
                    <a:pt x="443" y="813"/>
                  </a:lnTo>
                  <a:lnTo>
                    <a:pt x="320" y="998"/>
                  </a:lnTo>
                  <a:lnTo>
                    <a:pt x="185" y="1429"/>
                  </a:lnTo>
                  <a:lnTo>
                    <a:pt x="185" y="1663"/>
                  </a:lnTo>
                  <a:lnTo>
                    <a:pt x="185" y="1897"/>
                  </a:lnTo>
                  <a:lnTo>
                    <a:pt x="320" y="2315"/>
                  </a:lnTo>
                  <a:lnTo>
                    <a:pt x="567" y="2685"/>
                  </a:lnTo>
                  <a:lnTo>
                    <a:pt x="948" y="3005"/>
                  </a:lnTo>
                  <a:lnTo>
                    <a:pt x="1195" y="3141"/>
                  </a:lnTo>
                  <a:lnTo>
                    <a:pt x="1613" y="3338"/>
                  </a:lnTo>
                  <a:lnTo>
                    <a:pt x="2205" y="3547"/>
                  </a:lnTo>
                  <a:lnTo>
                    <a:pt x="2500" y="3658"/>
                  </a:lnTo>
                  <a:lnTo>
                    <a:pt x="2944" y="3843"/>
                  </a:lnTo>
                  <a:lnTo>
                    <a:pt x="3079" y="3941"/>
                  </a:lnTo>
                  <a:lnTo>
                    <a:pt x="3190" y="4040"/>
                  </a:lnTo>
                  <a:lnTo>
                    <a:pt x="3313" y="4311"/>
                  </a:lnTo>
                  <a:lnTo>
                    <a:pt x="3325" y="4471"/>
                  </a:lnTo>
                  <a:lnTo>
                    <a:pt x="3313" y="4631"/>
                  </a:lnTo>
                  <a:lnTo>
                    <a:pt x="3190" y="4877"/>
                  </a:lnTo>
                  <a:lnTo>
                    <a:pt x="3079" y="4976"/>
                  </a:lnTo>
                  <a:lnTo>
                    <a:pt x="2956" y="5050"/>
                  </a:lnTo>
                  <a:lnTo>
                    <a:pt x="2611" y="5136"/>
                  </a:lnTo>
                  <a:lnTo>
                    <a:pt x="2402" y="5148"/>
                  </a:lnTo>
                  <a:lnTo>
                    <a:pt x="2118" y="5136"/>
                  </a:lnTo>
                  <a:lnTo>
                    <a:pt x="1675" y="5013"/>
                  </a:lnTo>
                  <a:lnTo>
                    <a:pt x="1379" y="4766"/>
                  </a:lnTo>
                  <a:lnTo>
                    <a:pt x="1232" y="4397"/>
                  </a:lnTo>
                  <a:lnTo>
                    <a:pt x="1219" y="4163"/>
                  </a:lnTo>
                  <a:lnTo>
                    <a:pt x="0" y="4163"/>
                  </a:lnTo>
                  <a:lnTo>
                    <a:pt x="12" y="4446"/>
                  </a:lnTo>
                  <a:lnTo>
                    <a:pt x="160" y="4951"/>
                  </a:lnTo>
                  <a:lnTo>
                    <a:pt x="296" y="5173"/>
                  </a:lnTo>
                  <a:lnTo>
                    <a:pt x="456" y="5382"/>
                  </a:lnTo>
                  <a:lnTo>
                    <a:pt x="887" y="5727"/>
                  </a:lnTo>
                  <a:lnTo>
                    <a:pt x="1145" y="5862"/>
                  </a:lnTo>
                  <a:lnTo>
                    <a:pt x="1441" y="5986"/>
                  </a:lnTo>
                  <a:lnTo>
                    <a:pt x="2069" y="6109"/>
                  </a:lnTo>
                  <a:lnTo>
                    <a:pt x="2402" y="6121"/>
                  </a:lnTo>
                  <a:lnTo>
                    <a:pt x="2648" y="6109"/>
                  </a:lnTo>
                  <a:lnTo>
                    <a:pt x="3091" y="6059"/>
                  </a:lnTo>
                  <a:lnTo>
                    <a:pt x="3485" y="5949"/>
                  </a:lnTo>
                  <a:lnTo>
                    <a:pt x="3818" y="5788"/>
                  </a:lnTo>
                  <a:lnTo>
                    <a:pt x="3978" y="5678"/>
                  </a:lnTo>
                  <a:lnTo>
                    <a:pt x="4114" y="5567"/>
                  </a:lnTo>
                  <a:lnTo>
                    <a:pt x="4335" y="5308"/>
                  </a:lnTo>
                  <a:lnTo>
                    <a:pt x="4483" y="5000"/>
                  </a:lnTo>
                  <a:lnTo>
                    <a:pt x="4557" y="4655"/>
                  </a:lnTo>
                  <a:lnTo>
                    <a:pt x="4557" y="4471"/>
                  </a:lnTo>
                  <a:lnTo>
                    <a:pt x="4557" y="4298"/>
                  </a:lnTo>
                  <a:lnTo>
                    <a:pt x="4495" y="3978"/>
                  </a:lnTo>
                  <a:lnTo>
                    <a:pt x="4372" y="3683"/>
                  </a:lnTo>
                  <a:lnTo>
                    <a:pt x="4200" y="3424"/>
                  </a:lnTo>
                  <a:lnTo>
                    <a:pt x="4077" y="3301"/>
                  </a:lnTo>
                  <a:lnTo>
                    <a:pt x="3818" y="3079"/>
                  </a:lnTo>
                  <a:lnTo>
                    <a:pt x="3054" y="2685"/>
                  </a:lnTo>
                  <a:lnTo>
                    <a:pt x="2562" y="2525"/>
                  </a:lnTo>
                  <a:lnTo>
                    <a:pt x="2278" y="2439"/>
                  </a:lnTo>
                  <a:lnTo>
                    <a:pt x="1847" y="2254"/>
                  </a:lnTo>
                  <a:lnTo>
                    <a:pt x="1700" y="2155"/>
                  </a:lnTo>
                  <a:lnTo>
                    <a:pt x="1564" y="2057"/>
                  </a:lnTo>
                  <a:lnTo>
                    <a:pt x="1416" y="1811"/>
                  </a:lnTo>
                  <a:lnTo>
                    <a:pt x="1404" y="1675"/>
                  </a:lnTo>
                  <a:lnTo>
                    <a:pt x="1416" y="1527"/>
                  </a:lnTo>
                  <a:lnTo>
                    <a:pt x="1540" y="1269"/>
                  </a:lnTo>
                  <a:lnTo>
                    <a:pt x="1650" y="1170"/>
                  </a:lnTo>
                  <a:lnTo>
                    <a:pt x="1786" y="1084"/>
                  </a:lnTo>
                  <a:lnTo>
                    <a:pt x="2131" y="985"/>
                  </a:lnTo>
                  <a:lnTo>
                    <a:pt x="2574" y="985"/>
                  </a:lnTo>
                  <a:lnTo>
                    <a:pt x="2944" y="1109"/>
                  </a:lnTo>
                  <a:lnTo>
                    <a:pt x="3079" y="1207"/>
                  </a:lnTo>
                  <a:lnTo>
                    <a:pt x="3190" y="1330"/>
                  </a:lnTo>
                  <a:lnTo>
                    <a:pt x="3325" y="1650"/>
                  </a:lnTo>
                  <a:lnTo>
                    <a:pt x="3338" y="1847"/>
                  </a:lnTo>
                  <a:lnTo>
                    <a:pt x="4557" y="1847"/>
                  </a:lnTo>
                  <a:lnTo>
                    <a:pt x="4545" y="1577"/>
                  </a:lnTo>
                  <a:lnTo>
                    <a:pt x="4409" y="1109"/>
                  </a:lnTo>
                  <a:lnTo>
                    <a:pt x="4274" y="887"/>
                  </a:lnTo>
                  <a:lnTo>
                    <a:pt x="4138" y="690"/>
                  </a:lnTo>
                  <a:lnTo>
                    <a:pt x="3744" y="357"/>
                  </a:lnTo>
                  <a:lnTo>
                    <a:pt x="3510" y="234"/>
                  </a:lnTo>
                  <a:lnTo>
                    <a:pt x="3251" y="136"/>
                  </a:lnTo>
                  <a:lnTo>
                    <a:pt x="2685" y="12"/>
                  </a:lnTo>
                  <a:lnTo>
                    <a:pt x="237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1" name="Google Shape;1861;g2552a88f8a7_23_881"/>
            <p:cNvSpPr/>
            <p:nvPr/>
          </p:nvSpPr>
          <p:spPr>
            <a:xfrm>
              <a:off x="3157388" y="1515197"/>
              <a:ext cx="70874" cy="151067"/>
            </a:xfrm>
            <a:custGeom>
              <a:avLst/>
              <a:gdLst/>
              <a:ahLst/>
              <a:cxnLst/>
              <a:rect l="l" t="t" r="r" b="b"/>
              <a:pathLst>
                <a:path w="2624" h="5593" extrusionOk="0">
                  <a:moveTo>
                    <a:pt x="641" y="1"/>
                  </a:moveTo>
                  <a:lnTo>
                    <a:pt x="641" y="1084"/>
                  </a:lnTo>
                  <a:lnTo>
                    <a:pt x="1" y="1084"/>
                  </a:lnTo>
                  <a:lnTo>
                    <a:pt x="1" y="1947"/>
                  </a:lnTo>
                  <a:lnTo>
                    <a:pt x="641" y="1947"/>
                  </a:lnTo>
                  <a:lnTo>
                    <a:pt x="641" y="4336"/>
                  </a:lnTo>
                  <a:lnTo>
                    <a:pt x="653" y="4631"/>
                  </a:lnTo>
                  <a:lnTo>
                    <a:pt x="826" y="5099"/>
                  </a:lnTo>
                  <a:lnTo>
                    <a:pt x="1146" y="5420"/>
                  </a:lnTo>
                  <a:lnTo>
                    <a:pt x="1614" y="5567"/>
                  </a:lnTo>
                  <a:lnTo>
                    <a:pt x="1910" y="5592"/>
                  </a:lnTo>
                  <a:lnTo>
                    <a:pt x="2267" y="5567"/>
                  </a:lnTo>
                  <a:lnTo>
                    <a:pt x="2624" y="5481"/>
                  </a:lnTo>
                  <a:lnTo>
                    <a:pt x="2624" y="4582"/>
                  </a:lnTo>
                  <a:lnTo>
                    <a:pt x="2464" y="4607"/>
                  </a:lnTo>
                  <a:lnTo>
                    <a:pt x="2279" y="4619"/>
                  </a:lnTo>
                  <a:lnTo>
                    <a:pt x="2144" y="4607"/>
                  </a:lnTo>
                  <a:lnTo>
                    <a:pt x="1971" y="4557"/>
                  </a:lnTo>
                  <a:lnTo>
                    <a:pt x="1910" y="4508"/>
                  </a:lnTo>
                  <a:lnTo>
                    <a:pt x="1873" y="4447"/>
                  </a:lnTo>
                  <a:lnTo>
                    <a:pt x="1823" y="4274"/>
                  </a:lnTo>
                  <a:lnTo>
                    <a:pt x="1823" y="4151"/>
                  </a:lnTo>
                  <a:lnTo>
                    <a:pt x="1823" y="1947"/>
                  </a:lnTo>
                  <a:lnTo>
                    <a:pt x="2575" y="1947"/>
                  </a:lnTo>
                  <a:lnTo>
                    <a:pt x="2575" y="1084"/>
                  </a:lnTo>
                  <a:lnTo>
                    <a:pt x="1823" y="1084"/>
                  </a:lnTo>
                  <a:lnTo>
                    <a:pt x="1823"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2" name="Google Shape;1862;g2552a88f8a7_23_881"/>
            <p:cNvSpPr/>
            <p:nvPr/>
          </p:nvSpPr>
          <p:spPr>
            <a:xfrm>
              <a:off x="3240552" y="1542153"/>
              <a:ext cx="108148" cy="124111"/>
            </a:xfrm>
            <a:custGeom>
              <a:avLst/>
              <a:gdLst/>
              <a:ahLst/>
              <a:cxnLst/>
              <a:rect l="l" t="t" r="r" b="b"/>
              <a:pathLst>
                <a:path w="4004" h="4595" extrusionOk="0">
                  <a:moveTo>
                    <a:pt x="2057" y="961"/>
                  </a:moveTo>
                  <a:lnTo>
                    <a:pt x="2230" y="973"/>
                  </a:lnTo>
                  <a:lnTo>
                    <a:pt x="2525" y="1084"/>
                  </a:lnTo>
                  <a:lnTo>
                    <a:pt x="2636" y="1183"/>
                  </a:lnTo>
                  <a:lnTo>
                    <a:pt x="2722" y="1293"/>
                  </a:lnTo>
                  <a:lnTo>
                    <a:pt x="2833" y="1589"/>
                  </a:lnTo>
                  <a:lnTo>
                    <a:pt x="2846" y="1786"/>
                  </a:lnTo>
                  <a:lnTo>
                    <a:pt x="2846" y="1872"/>
                  </a:lnTo>
                  <a:lnTo>
                    <a:pt x="1208" y="1872"/>
                  </a:lnTo>
                  <a:lnTo>
                    <a:pt x="1245" y="1663"/>
                  </a:lnTo>
                  <a:lnTo>
                    <a:pt x="1380" y="1330"/>
                  </a:lnTo>
                  <a:lnTo>
                    <a:pt x="1479" y="1195"/>
                  </a:lnTo>
                  <a:lnTo>
                    <a:pt x="1602" y="1084"/>
                  </a:lnTo>
                  <a:lnTo>
                    <a:pt x="1885" y="973"/>
                  </a:lnTo>
                  <a:lnTo>
                    <a:pt x="2057" y="961"/>
                  </a:lnTo>
                  <a:close/>
                  <a:moveTo>
                    <a:pt x="2057" y="0"/>
                  </a:moveTo>
                  <a:lnTo>
                    <a:pt x="1762" y="13"/>
                  </a:lnTo>
                  <a:lnTo>
                    <a:pt x="1220" y="160"/>
                  </a:lnTo>
                  <a:lnTo>
                    <a:pt x="974" y="296"/>
                  </a:lnTo>
                  <a:lnTo>
                    <a:pt x="752" y="444"/>
                  </a:lnTo>
                  <a:lnTo>
                    <a:pt x="395" y="850"/>
                  </a:lnTo>
                  <a:lnTo>
                    <a:pt x="247" y="1096"/>
                  </a:lnTo>
                  <a:lnTo>
                    <a:pt x="136" y="1367"/>
                  </a:lnTo>
                  <a:lnTo>
                    <a:pt x="1" y="1958"/>
                  </a:lnTo>
                  <a:lnTo>
                    <a:pt x="1" y="2291"/>
                  </a:lnTo>
                  <a:lnTo>
                    <a:pt x="1" y="2402"/>
                  </a:lnTo>
                  <a:lnTo>
                    <a:pt x="1" y="2648"/>
                  </a:lnTo>
                  <a:lnTo>
                    <a:pt x="75" y="3091"/>
                  </a:lnTo>
                  <a:lnTo>
                    <a:pt x="235" y="3486"/>
                  </a:lnTo>
                  <a:lnTo>
                    <a:pt x="456" y="3843"/>
                  </a:lnTo>
                  <a:lnTo>
                    <a:pt x="604" y="3991"/>
                  </a:lnTo>
                  <a:lnTo>
                    <a:pt x="764" y="4138"/>
                  </a:lnTo>
                  <a:lnTo>
                    <a:pt x="1109" y="4360"/>
                  </a:lnTo>
                  <a:lnTo>
                    <a:pt x="1503" y="4508"/>
                  </a:lnTo>
                  <a:lnTo>
                    <a:pt x="1947" y="4582"/>
                  </a:lnTo>
                  <a:lnTo>
                    <a:pt x="2193" y="4594"/>
                  </a:lnTo>
                  <a:lnTo>
                    <a:pt x="2464" y="4582"/>
                  </a:lnTo>
                  <a:lnTo>
                    <a:pt x="2956" y="4471"/>
                  </a:lnTo>
                  <a:lnTo>
                    <a:pt x="3190" y="4385"/>
                  </a:lnTo>
                  <a:lnTo>
                    <a:pt x="3412" y="4261"/>
                  </a:lnTo>
                  <a:lnTo>
                    <a:pt x="3769" y="3978"/>
                  </a:lnTo>
                  <a:lnTo>
                    <a:pt x="3917" y="3793"/>
                  </a:lnTo>
                  <a:lnTo>
                    <a:pt x="3326" y="3141"/>
                  </a:lnTo>
                  <a:lnTo>
                    <a:pt x="3227" y="3264"/>
                  </a:lnTo>
                  <a:lnTo>
                    <a:pt x="3006" y="3449"/>
                  </a:lnTo>
                  <a:lnTo>
                    <a:pt x="2735" y="3572"/>
                  </a:lnTo>
                  <a:lnTo>
                    <a:pt x="2439" y="3633"/>
                  </a:lnTo>
                  <a:lnTo>
                    <a:pt x="2267" y="3633"/>
                  </a:lnTo>
                  <a:lnTo>
                    <a:pt x="2057" y="3621"/>
                  </a:lnTo>
                  <a:lnTo>
                    <a:pt x="1688" y="3498"/>
                  </a:lnTo>
                  <a:lnTo>
                    <a:pt x="1540" y="3375"/>
                  </a:lnTo>
                  <a:lnTo>
                    <a:pt x="1405" y="3239"/>
                  </a:lnTo>
                  <a:lnTo>
                    <a:pt x="1232" y="2894"/>
                  </a:lnTo>
                  <a:lnTo>
                    <a:pt x="1195" y="2685"/>
                  </a:lnTo>
                  <a:lnTo>
                    <a:pt x="4003" y="2685"/>
                  </a:lnTo>
                  <a:lnTo>
                    <a:pt x="4003" y="2205"/>
                  </a:lnTo>
                  <a:lnTo>
                    <a:pt x="4003" y="1946"/>
                  </a:lnTo>
                  <a:lnTo>
                    <a:pt x="3929" y="1478"/>
                  </a:lnTo>
                  <a:lnTo>
                    <a:pt x="3806" y="1072"/>
                  </a:lnTo>
                  <a:lnTo>
                    <a:pt x="3609" y="727"/>
                  </a:lnTo>
                  <a:lnTo>
                    <a:pt x="3486" y="579"/>
                  </a:lnTo>
                  <a:lnTo>
                    <a:pt x="3351" y="444"/>
                  </a:lnTo>
                  <a:lnTo>
                    <a:pt x="3043" y="222"/>
                  </a:lnTo>
                  <a:lnTo>
                    <a:pt x="2686" y="86"/>
                  </a:lnTo>
                  <a:lnTo>
                    <a:pt x="2279" y="13"/>
                  </a:lnTo>
                  <a:lnTo>
                    <a:pt x="205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3" name="Google Shape;1863;g2552a88f8a7_23_881"/>
            <p:cNvSpPr/>
            <p:nvPr/>
          </p:nvSpPr>
          <p:spPr>
            <a:xfrm>
              <a:off x="3357640" y="1544476"/>
              <a:ext cx="159386" cy="119438"/>
            </a:xfrm>
            <a:custGeom>
              <a:avLst/>
              <a:gdLst/>
              <a:ahLst/>
              <a:cxnLst/>
              <a:rect l="l" t="t" r="r" b="b"/>
              <a:pathLst>
                <a:path w="5901" h="4422" extrusionOk="0">
                  <a:moveTo>
                    <a:pt x="1" y="0"/>
                  </a:moveTo>
                  <a:lnTo>
                    <a:pt x="1134" y="4422"/>
                  </a:lnTo>
                  <a:lnTo>
                    <a:pt x="2107" y="4422"/>
                  </a:lnTo>
                  <a:lnTo>
                    <a:pt x="2944" y="1638"/>
                  </a:lnTo>
                  <a:lnTo>
                    <a:pt x="3782" y="4422"/>
                  </a:lnTo>
                  <a:lnTo>
                    <a:pt x="4779" y="4422"/>
                  </a:lnTo>
                  <a:lnTo>
                    <a:pt x="5900" y="0"/>
                  </a:lnTo>
                  <a:lnTo>
                    <a:pt x="4767" y="0"/>
                  </a:lnTo>
                  <a:lnTo>
                    <a:pt x="4188" y="2821"/>
                  </a:lnTo>
                  <a:lnTo>
                    <a:pt x="3375" y="0"/>
                  </a:lnTo>
                  <a:lnTo>
                    <a:pt x="2526" y="0"/>
                  </a:lnTo>
                  <a:lnTo>
                    <a:pt x="1713" y="2808"/>
                  </a:lnTo>
                  <a:lnTo>
                    <a:pt x="114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4" name="Google Shape;1864;g2552a88f8a7_23_881"/>
            <p:cNvSpPr/>
            <p:nvPr/>
          </p:nvSpPr>
          <p:spPr>
            <a:xfrm>
              <a:off x="3527965" y="1542153"/>
              <a:ext cx="106149" cy="124111"/>
            </a:xfrm>
            <a:custGeom>
              <a:avLst/>
              <a:gdLst/>
              <a:ahLst/>
              <a:cxnLst/>
              <a:rect l="l" t="t" r="r" b="b"/>
              <a:pathLst>
                <a:path w="3930" h="4595" extrusionOk="0">
                  <a:moveTo>
                    <a:pt x="2574" y="2500"/>
                  </a:moveTo>
                  <a:lnTo>
                    <a:pt x="2574" y="3252"/>
                  </a:lnTo>
                  <a:lnTo>
                    <a:pt x="2513" y="3350"/>
                  </a:lnTo>
                  <a:lnTo>
                    <a:pt x="2353" y="3510"/>
                  </a:lnTo>
                  <a:lnTo>
                    <a:pt x="2242" y="3572"/>
                  </a:lnTo>
                  <a:lnTo>
                    <a:pt x="2131" y="3621"/>
                  </a:lnTo>
                  <a:lnTo>
                    <a:pt x="1897" y="3683"/>
                  </a:lnTo>
                  <a:lnTo>
                    <a:pt x="1638" y="3683"/>
                  </a:lnTo>
                  <a:lnTo>
                    <a:pt x="1417" y="3609"/>
                  </a:lnTo>
                  <a:lnTo>
                    <a:pt x="1343" y="3547"/>
                  </a:lnTo>
                  <a:lnTo>
                    <a:pt x="1269" y="3473"/>
                  </a:lnTo>
                  <a:lnTo>
                    <a:pt x="1195" y="3289"/>
                  </a:lnTo>
                  <a:lnTo>
                    <a:pt x="1183" y="3178"/>
                  </a:lnTo>
                  <a:lnTo>
                    <a:pt x="1195" y="3104"/>
                  </a:lnTo>
                  <a:lnTo>
                    <a:pt x="1207" y="2968"/>
                  </a:lnTo>
                  <a:lnTo>
                    <a:pt x="1343" y="2734"/>
                  </a:lnTo>
                  <a:lnTo>
                    <a:pt x="1577" y="2574"/>
                  </a:lnTo>
                  <a:lnTo>
                    <a:pt x="1922" y="2500"/>
                  </a:lnTo>
                  <a:close/>
                  <a:moveTo>
                    <a:pt x="1983" y="0"/>
                  </a:moveTo>
                  <a:lnTo>
                    <a:pt x="1712" y="13"/>
                  </a:lnTo>
                  <a:lnTo>
                    <a:pt x="1232" y="111"/>
                  </a:lnTo>
                  <a:lnTo>
                    <a:pt x="1010" y="197"/>
                  </a:lnTo>
                  <a:lnTo>
                    <a:pt x="801" y="296"/>
                  </a:lnTo>
                  <a:lnTo>
                    <a:pt x="468" y="542"/>
                  </a:lnTo>
                  <a:lnTo>
                    <a:pt x="345" y="702"/>
                  </a:lnTo>
                  <a:lnTo>
                    <a:pt x="234" y="875"/>
                  </a:lnTo>
                  <a:lnTo>
                    <a:pt x="111" y="1220"/>
                  </a:lnTo>
                  <a:lnTo>
                    <a:pt x="99" y="1417"/>
                  </a:lnTo>
                  <a:lnTo>
                    <a:pt x="1281" y="1417"/>
                  </a:lnTo>
                  <a:lnTo>
                    <a:pt x="1294" y="1293"/>
                  </a:lnTo>
                  <a:lnTo>
                    <a:pt x="1380" y="1096"/>
                  </a:lnTo>
                  <a:lnTo>
                    <a:pt x="1454" y="1022"/>
                  </a:lnTo>
                  <a:lnTo>
                    <a:pt x="1540" y="961"/>
                  </a:lnTo>
                  <a:lnTo>
                    <a:pt x="1774" y="887"/>
                  </a:lnTo>
                  <a:lnTo>
                    <a:pt x="1922" y="875"/>
                  </a:lnTo>
                  <a:lnTo>
                    <a:pt x="2082" y="887"/>
                  </a:lnTo>
                  <a:lnTo>
                    <a:pt x="2328" y="986"/>
                  </a:lnTo>
                  <a:lnTo>
                    <a:pt x="2414" y="1059"/>
                  </a:lnTo>
                  <a:lnTo>
                    <a:pt x="2488" y="1158"/>
                  </a:lnTo>
                  <a:lnTo>
                    <a:pt x="2562" y="1404"/>
                  </a:lnTo>
                  <a:lnTo>
                    <a:pt x="2574" y="1552"/>
                  </a:lnTo>
                  <a:lnTo>
                    <a:pt x="2574" y="1811"/>
                  </a:lnTo>
                  <a:lnTo>
                    <a:pt x="2033" y="1811"/>
                  </a:lnTo>
                  <a:lnTo>
                    <a:pt x="1552" y="1823"/>
                  </a:lnTo>
                  <a:lnTo>
                    <a:pt x="973" y="1958"/>
                  </a:lnTo>
                  <a:lnTo>
                    <a:pt x="653" y="2094"/>
                  </a:lnTo>
                  <a:lnTo>
                    <a:pt x="518" y="2192"/>
                  </a:lnTo>
                  <a:lnTo>
                    <a:pt x="395" y="2279"/>
                  </a:lnTo>
                  <a:lnTo>
                    <a:pt x="210" y="2513"/>
                  </a:lnTo>
                  <a:lnTo>
                    <a:pt x="74" y="2784"/>
                  </a:lnTo>
                  <a:lnTo>
                    <a:pt x="13" y="3091"/>
                  </a:lnTo>
                  <a:lnTo>
                    <a:pt x="0" y="3264"/>
                  </a:lnTo>
                  <a:lnTo>
                    <a:pt x="25" y="3547"/>
                  </a:lnTo>
                  <a:lnTo>
                    <a:pt x="234" y="4015"/>
                  </a:lnTo>
                  <a:lnTo>
                    <a:pt x="432" y="4212"/>
                  </a:lnTo>
                  <a:lnTo>
                    <a:pt x="653" y="4385"/>
                  </a:lnTo>
                  <a:lnTo>
                    <a:pt x="1195" y="4569"/>
                  </a:lnTo>
                  <a:lnTo>
                    <a:pt x="1503" y="4594"/>
                  </a:lnTo>
                  <a:lnTo>
                    <a:pt x="1675" y="4582"/>
                  </a:lnTo>
                  <a:lnTo>
                    <a:pt x="1983" y="4520"/>
                  </a:lnTo>
                  <a:lnTo>
                    <a:pt x="2267" y="4409"/>
                  </a:lnTo>
                  <a:lnTo>
                    <a:pt x="2513" y="4225"/>
                  </a:lnTo>
                  <a:lnTo>
                    <a:pt x="2624" y="4114"/>
                  </a:lnTo>
                  <a:lnTo>
                    <a:pt x="2661" y="4335"/>
                  </a:lnTo>
                  <a:lnTo>
                    <a:pt x="2747" y="4508"/>
                  </a:lnTo>
                  <a:lnTo>
                    <a:pt x="3929" y="4508"/>
                  </a:lnTo>
                  <a:lnTo>
                    <a:pt x="3929" y="4434"/>
                  </a:lnTo>
                  <a:lnTo>
                    <a:pt x="3855" y="4261"/>
                  </a:lnTo>
                  <a:lnTo>
                    <a:pt x="3769" y="3781"/>
                  </a:lnTo>
                  <a:lnTo>
                    <a:pt x="3757" y="3486"/>
                  </a:lnTo>
                  <a:lnTo>
                    <a:pt x="3757" y="1564"/>
                  </a:lnTo>
                  <a:lnTo>
                    <a:pt x="3757" y="1392"/>
                  </a:lnTo>
                  <a:lnTo>
                    <a:pt x="3695" y="1059"/>
                  </a:lnTo>
                  <a:lnTo>
                    <a:pt x="3572" y="776"/>
                  </a:lnTo>
                  <a:lnTo>
                    <a:pt x="3387" y="530"/>
                  </a:lnTo>
                  <a:lnTo>
                    <a:pt x="3276" y="419"/>
                  </a:lnTo>
                  <a:lnTo>
                    <a:pt x="3153" y="320"/>
                  </a:lnTo>
                  <a:lnTo>
                    <a:pt x="2870" y="160"/>
                  </a:lnTo>
                  <a:lnTo>
                    <a:pt x="2377" y="25"/>
                  </a:lnTo>
                  <a:lnTo>
                    <a:pt x="198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5" name="Google Shape;1865;g2552a88f8a7_23_881"/>
            <p:cNvSpPr/>
            <p:nvPr/>
          </p:nvSpPr>
          <p:spPr>
            <a:xfrm>
              <a:off x="3654048" y="1542153"/>
              <a:ext cx="67552" cy="121761"/>
            </a:xfrm>
            <a:custGeom>
              <a:avLst/>
              <a:gdLst/>
              <a:ahLst/>
              <a:cxnLst/>
              <a:rect l="l" t="t" r="r" b="b"/>
              <a:pathLst>
                <a:path w="2501" h="4508" extrusionOk="0">
                  <a:moveTo>
                    <a:pt x="2131" y="0"/>
                  </a:moveTo>
                  <a:lnTo>
                    <a:pt x="1971" y="13"/>
                  </a:lnTo>
                  <a:lnTo>
                    <a:pt x="1687" y="86"/>
                  </a:lnTo>
                  <a:lnTo>
                    <a:pt x="1453" y="247"/>
                  </a:lnTo>
                  <a:lnTo>
                    <a:pt x="1232" y="468"/>
                  </a:lnTo>
                  <a:lnTo>
                    <a:pt x="1146" y="616"/>
                  </a:lnTo>
                  <a:lnTo>
                    <a:pt x="1109" y="86"/>
                  </a:lnTo>
                  <a:lnTo>
                    <a:pt x="0" y="86"/>
                  </a:lnTo>
                  <a:lnTo>
                    <a:pt x="0" y="4508"/>
                  </a:lnTo>
                  <a:lnTo>
                    <a:pt x="1182" y="4508"/>
                  </a:lnTo>
                  <a:lnTo>
                    <a:pt x="1182" y="1614"/>
                  </a:lnTo>
                  <a:lnTo>
                    <a:pt x="1232" y="1503"/>
                  </a:lnTo>
                  <a:lnTo>
                    <a:pt x="1392" y="1343"/>
                  </a:lnTo>
                  <a:lnTo>
                    <a:pt x="1614" y="1220"/>
                  </a:lnTo>
                  <a:lnTo>
                    <a:pt x="1897" y="1170"/>
                  </a:lnTo>
                  <a:lnTo>
                    <a:pt x="2057" y="1158"/>
                  </a:lnTo>
                  <a:lnTo>
                    <a:pt x="2254" y="1170"/>
                  </a:lnTo>
                  <a:lnTo>
                    <a:pt x="2476" y="1195"/>
                  </a:lnTo>
                  <a:lnTo>
                    <a:pt x="2500" y="62"/>
                  </a:lnTo>
                  <a:lnTo>
                    <a:pt x="2316" y="13"/>
                  </a:lnTo>
                  <a:lnTo>
                    <a:pt x="213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6" name="Google Shape;1866;g2552a88f8a7_23_881"/>
            <p:cNvSpPr/>
            <p:nvPr/>
          </p:nvSpPr>
          <p:spPr>
            <a:xfrm>
              <a:off x="3731215" y="1494589"/>
              <a:ext cx="107797" cy="171676"/>
            </a:xfrm>
            <a:custGeom>
              <a:avLst/>
              <a:gdLst/>
              <a:ahLst/>
              <a:cxnLst/>
              <a:rect l="l" t="t" r="r" b="b"/>
              <a:pathLst>
                <a:path w="3991" h="6356" extrusionOk="0">
                  <a:moveTo>
                    <a:pt x="2045" y="2722"/>
                  </a:moveTo>
                  <a:lnTo>
                    <a:pt x="2168" y="2734"/>
                  </a:lnTo>
                  <a:lnTo>
                    <a:pt x="2402" y="2783"/>
                  </a:lnTo>
                  <a:lnTo>
                    <a:pt x="2599" y="2907"/>
                  </a:lnTo>
                  <a:lnTo>
                    <a:pt x="2747" y="3079"/>
                  </a:lnTo>
                  <a:lnTo>
                    <a:pt x="2808" y="3190"/>
                  </a:lnTo>
                  <a:lnTo>
                    <a:pt x="2808" y="4926"/>
                  </a:lnTo>
                  <a:lnTo>
                    <a:pt x="2747" y="5037"/>
                  </a:lnTo>
                  <a:lnTo>
                    <a:pt x="2587" y="5210"/>
                  </a:lnTo>
                  <a:lnTo>
                    <a:pt x="2402" y="5333"/>
                  </a:lnTo>
                  <a:lnTo>
                    <a:pt x="2168" y="5394"/>
                  </a:lnTo>
                  <a:lnTo>
                    <a:pt x="2033" y="5394"/>
                  </a:lnTo>
                  <a:lnTo>
                    <a:pt x="1835" y="5382"/>
                  </a:lnTo>
                  <a:lnTo>
                    <a:pt x="1515" y="5210"/>
                  </a:lnTo>
                  <a:lnTo>
                    <a:pt x="1404" y="5062"/>
                  </a:lnTo>
                  <a:lnTo>
                    <a:pt x="1306" y="4889"/>
                  </a:lnTo>
                  <a:lnTo>
                    <a:pt x="1195" y="4409"/>
                  </a:lnTo>
                  <a:lnTo>
                    <a:pt x="1183" y="4114"/>
                  </a:lnTo>
                  <a:lnTo>
                    <a:pt x="1195" y="3781"/>
                  </a:lnTo>
                  <a:lnTo>
                    <a:pt x="1306" y="3264"/>
                  </a:lnTo>
                  <a:lnTo>
                    <a:pt x="1515" y="2919"/>
                  </a:lnTo>
                  <a:lnTo>
                    <a:pt x="1835" y="2747"/>
                  </a:lnTo>
                  <a:lnTo>
                    <a:pt x="2045" y="2722"/>
                  </a:lnTo>
                  <a:close/>
                  <a:moveTo>
                    <a:pt x="2808" y="0"/>
                  </a:moveTo>
                  <a:lnTo>
                    <a:pt x="2808" y="2254"/>
                  </a:lnTo>
                  <a:lnTo>
                    <a:pt x="2698" y="2131"/>
                  </a:lnTo>
                  <a:lnTo>
                    <a:pt x="2464" y="1958"/>
                  </a:lnTo>
                  <a:lnTo>
                    <a:pt x="2193" y="1835"/>
                  </a:lnTo>
                  <a:lnTo>
                    <a:pt x="1897" y="1774"/>
                  </a:lnTo>
                  <a:lnTo>
                    <a:pt x="1737" y="1761"/>
                  </a:lnTo>
                  <a:lnTo>
                    <a:pt x="1540" y="1774"/>
                  </a:lnTo>
                  <a:lnTo>
                    <a:pt x="1183" y="1847"/>
                  </a:lnTo>
                  <a:lnTo>
                    <a:pt x="863" y="2008"/>
                  </a:lnTo>
                  <a:lnTo>
                    <a:pt x="592" y="2229"/>
                  </a:lnTo>
                  <a:lnTo>
                    <a:pt x="468" y="2377"/>
                  </a:lnTo>
                  <a:lnTo>
                    <a:pt x="358" y="2537"/>
                  </a:lnTo>
                  <a:lnTo>
                    <a:pt x="185" y="2894"/>
                  </a:lnTo>
                  <a:lnTo>
                    <a:pt x="74" y="3313"/>
                  </a:lnTo>
                  <a:lnTo>
                    <a:pt x="13" y="3769"/>
                  </a:lnTo>
                  <a:lnTo>
                    <a:pt x="0" y="4027"/>
                  </a:lnTo>
                  <a:lnTo>
                    <a:pt x="13" y="4298"/>
                  </a:lnTo>
                  <a:lnTo>
                    <a:pt x="74" y="4779"/>
                  </a:lnTo>
                  <a:lnTo>
                    <a:pt x="185" y="5210"/>
                  </a:lnTo>
                  <a:lnTo>
                    <a:pt x="358" y="5579"/>
                  </a:lnTo>
                  <a:lnTo>
                    <a:pt x="481" y="5739"/>
                  </a:lnTo>
                  <a:lnTo>
                    <a:pt x="592" y="5887"/>
                  </a:lnTo>
                  <a:lnTo>
                    <a:pt x="875" y="6109"/>
                  </a:lnTo>
                  <a:lnTo>
                    <a:pt x="1183" y="6269"/>
                  </a:lnTo>
                  <a:lnTo>
                    <a:pt x="1540" y="6343"/>
                  </a:lnTo>
                  <a:lnTo>
                    <a:pt x="1725" y="6355"/>
                  </a:lnTo>
                  <a:lnTo>
                    <a:pt x="1897" y="6343"/>
                  </a:lnTo>
                  <a:lnTo>
                    <a:pt x="2217" y="6269"/>
                  </a:lnTo>
                  <a:lnTo>
                    <a:pt x="2501" y="6133"/>
                  </a:lnTo>
                  <a:lnTo>
                    <a:pt x="2747" y="5924"/>
                  </a:lnTo>
                  <a:lnTo>
                    <a:pt x="2870" y="5801"/>
                  </a:lnTo>
                  <a:lnTo>
                    <a:pt x="2919" y="6269"/>
                  </a:lnTo>
                  <a:lnTo>
                    <a:pt x="3991" y="6269"/>
                  </a:lnTo>
                  <a:lnTo>
                    <a:pt x="399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7" name="Google Shape;1867;g2552a88f8a7_23_881"/>
            <p:cNvSpPr/>
            <p:nvPr/>
          </p:nvSpPr>
          <p:spPr>
            <a:xfrm>
              <a:off x="3857622" y="1542153"/>
              <a:ext cx="101801" cy="124111"/>
            </a:xfrm>
            <a:custGeom>
              <a:avLst/>
              <a:gdLst/>
              <a:ahLst/>
              <a:cxnLst/>
              <a:rect l="l" t="t" r="r" b="b"/>
              <a:pathLst>
                <a:path w="3769" h="4595" extrusionOk="0">
                  <a:moveTo>
                    <a:pt x="1897" y="0"/>
                  </a:moveTo>
                  <a:lnTo>
                    <a:pt x="1515" y="25"/>
                  </a:lnTo>
                  <a:lnTo>
                    <a:pt x="1035" y="160"/>
                  </a:lnTo>
                  <a:lnTo>
                    <a:pt x="752" y="308"/>
                  </a:lnTo>
                  <a:lnTo>
                    <a:pt x="628" y="407"/>
                  </a:lnTo>
                  <a:lnTo>
                    <a:pt x="505" y="505"/>
                  </a:lnTo>
                  <a:lnTo>
                    <a:pt x="321" y="727"/>
                  </a:lnTo>
                  <a:lnTo>
                    <a:pt x="197" y="973"/>
                  </a:lnTo>
                  <a:lnTo>
                    <a:pt x="136" y="1232"/>
                  </a:lnTo>
                  <a:lnTo>
                    <a:pt x="136" y="1380"/>
                  </a:lnTo>
                  <a:lnTo>
                    <a:pt x="148" y="1626"/>
                  </a:lnTo>
                  <a:lnTo>
                    <a:pt x="345" y="2045"/>
                  </a:lnTo>
                  <a:lnTo>
                    <a:pt x="739" y="2377"/>
                  </a:lnTo>
                  <a:lnTo>
                    <a:pt x="1330" y="2636"/>
                  </a:lnTo>
                  <a:lnTo>
                    <a:pt x="1712" y="2722"/>
                  </a:lnTo>
                  <a:lnTo>
                    <a:pt x="2143" y="2821"/>
                  </a:lnTo>
                  <a:lnTo>
                    <a:pt x="2402" y="2944"/>
                  </a:lnTo>
                  <a:lnTo>
                    <a:pt x="2500" y="3018"/>
                  </a:lnTo>
                  <a:lnTo>
                    <a:pt x="2611" y="3178"/>
                  </a:lnTo>
                  <a:lnTo>
                    <a:pt x="2611" y="3289"/>
                  </a:lnTo>
                  <a:lnTo>
                    <a:pt x="2611" y="3387"/>
                  </a:lnTo>
                  <a:lnTo>
                    <a:pt x="2525" y="3559"/>
                  </a:lnTo>
                  <a:lnTo>
                    <a:pt x="2439" y="3621"/>
                  </a:lnTo>
                  <a:lnTo>
                    <a:pt x="2353" y="3683"/>
                  </a:lnTo>
                  <a:lnTo>
                    <a:pt x="2094" y="3744"/>
                  </a:lnTo>
                  <a:lnTo>
                    <a:pt x="1934" y="3757"/>
                  </a:lnTo>
                  <a:lnTo>
                    <a:pt x="1749" y="3744"/>
                  </a:lnTo>
                  <a:lnTo>
                    <a:pt x="1466" y="3658"/>
                  </a:lnTo>
                  <a:lnTo>
                    <a:pt x="1355" y="3584"/>
                  </a:lnTo>
                  <a:lnTo>
                    <a:pt x="1244" y="3498"/>
                  </a:lnTo>
                  <a:lnTo>
                    <a:pt x="1133" y="3252"/>
                  </a:lnTo>
                  <a:lnTo>
                    <a:pt x="1121" y="3104"/>
                  </a:lnTo>
                  <a:lnTo>
                    <a:pt x="0" y="3104"/>
                  </a:lnTo>
                  <a:lnTo>
                    <a:pt x="13" y="3301"/>
                  </a:lnTo>
                  <a:lnTo>
                    <a:pt x="136" y="3670"/>
                  </a:lnTo>
                  <a:lnTo>
                    <a:pt x="247" y="3855"/>
                  </a:lnTo>
                  <a:lnTo>
                    <a:pt x="370" y="4015"/>
                  </a:lnTo>
                  <a:lnTo>
                    <a:pt x="715" y="4286"/>
                  </a:lnTo>
                  <a:lnTo>
                    <a:pt x="912" y="4397"/>
                  </a:lnTo>
                  <a:lnTo>
                    <a:pt x="1133" y="4483"/>
                  </a:lnTo>
                  <a:lnTo>
                    <a:pt x="1638" y="4582"/>
                  </a:lnTo>
                  <a:lnTo>
                    <a:pt x="1909" y="4594"/>
                  </a:lnTo>
                  <a:lnTo>
                    <a:pt x="2303" y="4569"/>
                  </a:lnTo>
                  <a:lnTo>
                    <a:pt x="2821" y="4446"/>
                  </a:lnTo>
                  <a:lnTo>
                    <a:pt x="3116" y="4311"/>
                  </a:lnTo>
                  <a:lnTo>
                    <a:pt x="3239" y="4212"/>
                  </a:lnTo>
                  <a:lnTo>
                    <a:pt x="3363" y="4126"/>
                  </a:lnTo>
                  <a:lnTo>
                    <a:pt x="3560" y="3904"/>
                  </a:lnTo>
                  <a:lnTo>
                    <a:pt x="3695" y="3658"/>
                  </a:lnTo>
                  <a:lnTo>
                    <a:pt x="3757" y="3387"/>
                  </a:lnTo>
                  <a:lnTo>
                    <a:pt x="3769" y="3239"/>
                  </a:lnTo>
                  <a:lnTo>
                    <a:pt x="3757" y="3030"/>
                  </a:lnTo>
                  <a:lnTo>
                    <a:pt x="3634" y="2673"/>
                  </a:lnTo>
                  <a:lnTo>
                    <a:pt x="3400" y="2377"/>
                  </a:lnTo>
                  <a:lnTo>
                    <a:pt x="3055" y="2143"/>
                  </a:lnTo>
                  <a:lnTo>
                    <a:pt x="2833" y="2045"/>
                  </a:lnTo>
                  <a:lnTo>
                    <a:pt x="2500" y="1946"/>
                  </a:lnTo>
                  <a:lnTo>
                    <a:pt x="2082" y="1848"/>
                  </a:lnTo>
                  <a:lnTo>
                    <a:pt x="1688" y="1761"/>
                  </a:lnTo>
                  <a:lnTo>
                    <a:pt x="1454" y="1638"/>
                  </a:lnTo>
                  <a:lnTo>
                    <a:pt x="1367" y="1577"/>
                  </a:lnTo>
                  <a:lnTo>
                    <a:pt x="1281" y="1417"/>
                  </a:lnTo>
                  <a:lnTo>
                    <a:pt x="1269" y="1330"/>
                  </a:lnTo>
                  <a:lnTo>
                    <a:pt x="1281" y="1220"/>
                  </a:lnTo>
                  <a:lnTo>
                    <a:pt x="1355" y="1047"/>
                  </a:lnTo>
                  <a:lnTo>
                    <a:pt x="1441" y="986"/>
                  </a:lnTo>
                  <a:lnTo>
                    <a:pt x="1528" y="924"/>
                  </a:lnTo>
                  <a:lnTo>
                    <a:pt x="1749" y="850"/>
                  </a:lnTo>
                  <a:lnTo>
                    <a:pt x="2057" y="850"/>
                  </a:lnTo>
                  <a:lnTo>
                    <a:pt x="2316" y="936"/>
                  </a:lnTo>
                  <a:lnTo>
                    <a:pt x="2402" y="1010"/>
                  </a:lnTo>
                  <a:lnTo>
                    <a:pt x="2488" y="1096"/>
                  </a:lnTo>
                  <a:lnTo>
                    <a:pt x="2562" y="1306"/>
                  </a:lnTo>
                  <a:lnTo>
                    <a:pt x="2574" y="1429"/>
                  </a:lnTo>
                  <a:lnTo>
                    <a:pt x="3757" y="1429"/>
                  </a:lnTo>
                  <a:lnTo>
                    <a:pt x="3744" y="1281"/>
                  </a:lnTo>
                  <a:lnTo>
                    <a:pt x="3683" y="986"/>
                  </a:lnTo>
                  <a:lnTo>
                    <a:pt x="3560" y="727"/>
                  </a:lnTo>
                  <a:lnTo>
                    <a:pt x="3363" y="505"/>
                  </a:lnTo>
                  <a:lnTo>
                    <a:pt x="3239" y="407"/>
                  </a:lnTo>
                  <a:lnTo>
                    <a:pt x="3116" y="308"/>
                  </a:lnTo>
                  <a:lnTo>
                    <a:pt x="2821" y="160"/>
                  </a:lnTo>
                  <a:lnTo>
                    <a:pt x="2303" y="25"/>
                  </a:lnTo>
                  <a:lnTo>
                    <a:pt x="1897"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8" name="Google Shape;1868;g2552a88f8a7_23_881"/>
            <p:cNvSpPr/>
            <p:nvPr/>
          </p:nvSpPr>
          <p:spPr>
            <a:xfrm>
              <a:off x="3979032" y="1494589"/>
              <a:ext cx="103151" cy="169326"/>
            </a:xfrm>
            <a:custGeom>
              <a:avLst/>
              <a:gdLst/>
              <a:ahLst/>
              <a:cxnLst/>
              <a:rect l="l" t="t" r="r" b="b"/>
              <a:pathLst>
                <a:path w="3819" h="6269" extrusionOk="0">
                  <a:moveTo>
                    <a:pt x="1" y="0"/>
                  </a:moveTo>
                  <a:lnTo>
                    <a:pt x="1" y="6269"/>
                  </a:lnTo>
                  <a:lnTo>
                    <a:pt x="1183" y="6269"/>
                  </a:lnTo>
                  <a:lnTo>
                    <a:pt x="1183" y="3128"/>
                  </a:lnTo>
                  <a:lnTo>
                    <a:pt x="1245" y="3030"/>
                  </a:lnTo>
                  <a:lnTo>
                    <a:pt x="1392" y="2882"/>
                  </a:lnTo>
                  <a:lnTo>
                    <a:pt x="1688" y="2747"/>
                  </a:lnTo>
                  <a:lnTo>
                    <a:pt x="1934" y="2722"/>
                  </a:lnTo>
                  <a:lnTo>
                    <a:pt x="2107" y="2734"/>
                  </a:lnTo>
                  <a:lnTo>
                    <a:pt x="2378" y="2820"/>
                  </a:lnTo>
                  <a:lnTo>
                    <a:pt x="2476" y="2907"/>
                  </a:lnTo>
                  <a:lnTo>
                    <a:pt x="2550" y="3005"/>
                  </a:lnTo>
                  <a:lnTo>
                    <a:pt x="2636" y="3288"/>
                  </a:lnTo>
                  <a:lnTo>
                    <a:pt x="2636" y="3473"/>
                  </a:lnTo>
                  <a:lnTo>
                    <a:pt x="2636" y="6269"/>
                  </a:lnTo>
                  <a:lnTo>
                    <a:pt x="3819" y="6269"/>
                  </a:lnTo>
                  <a:lnTo>
                    <a:pt x="3819" y="3436"/>
                  </a:lnTo>
                  <a:lnTo>
                    <a:pt x="3794" y="3042"/>
                  </a:lnTo>
                  <a:lnTo>
                    <a:pt x="3671" y="2549"/>
                  </a:lnTo>
                  <a:lnTo>
                    <a:pt x="3535" y="2291"/>
                  </a:lnTo>
                  <a:lnTo>
                    <a:pt x="3351" y="2081"/>
                  </a:lnTo>
                  <a:lnTo>
                    <a:pt x="3117" y="1934"/>
                  </a:lnTo>
                  <a:lnTo>
                    <a:pt x="2846" y="1823"/>
                  </a:lnTo>
                  <a:lnTo>
                    <a:pt x="2538" y="1774"/>
                  </a:lnTo>
                  <a:lnTo>
                    <a:pt x="2365" y="1761"/>
                  </a:lnTo>
                  <a:lnTo>
                    <a:pt x="2181" y="1774"/>
                  </a:lnTo>
                  <a:lnTo>
                    <a:pt x="1860" y="1847"/>
                  </a:lnTo>
                  <a:lnTo>
                    <a:pt x="1565" y="1983"/>
                  </a:lnTo>
                  <a:lnTo>
                    <a:pt x="1294" y="2192"/>
                  </a:lnTo>
                  <a:lnTo>
                    <a:pt x="1183" y="2328"/>
                  </a:lnTo>
                  <a:lnTo>
                    <a:pt x="1183"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9" name="Google Shape;1869;g2552a88f8a7_23_881"/>
            <p:cNvSpPr/>
            <p:nvPr/>
          </p:nvSpPr>
          <p:spPr>
            <a:xfrm>
              <a:off x="4106114" y="1497236"/>
              <a:ext cx="35626" cy="166679"/>
            </a:xfrm>
            <a:custGeom>
              <a:avLst/>
              <a:gdLst/>
              <a:ahLst/>
              <a:cxnLst/>
              <a:rect l="l" t="t" r="r" b="b"/>
              <a:pathLst>
                <a:path w="1319" h="6171" extrusionOk="0">
                  <a:moveTo>
                    <a:pt x="505" y="1"/>
                  </a:moveTo>
                  <a:lnTo>
                    <a:pt x="271" y="87"/>
                  </a:lnTo>
                  <a:lnTo>
                    <a:pt x="173" y="173"/>
                  </a:lnTo>
                  <a:lnTo>
                    <a:pt x="86" y="259"/>
                  </a:lnTo>
                  <a:lnTo>
                    <a:pt x="0" y="481"/>
                  </a:lnTo>
                  <a:lnTo>
                    <a:pt x="0" y="604"/>
                  </a:lnTo>
                  <a:lnTo>
                    <a:pt x="0" y="740"/>
                  </a:lnTo>
                  <a:lnTo>
                    <a:pt x="86" y="961"/>
                  </a:lnTo>
                  <a:lnTo>
                    <a:pt x="173" y="1047"/>
                  </a:lnTo>
                  <a:lnTo>
                    <a:pt x="271" y="1121"/>
                  </a:lnTo>
                  <a:lnTo>
                    <a:pt x="518" y="1208"/>
                  </a:lnTo>
                  <a:lnTo>
                    <a:pt x="653" y="1220"/>
                  </a:lnTo>
                  <a:lnTo>
                    <a:pt x="801" y="1208"/>
                  </a:lnTo>
                  <a:lnTo>
                    <a:pt x="1035" y="1121"/>
                  </a:lnTo>
                  <a:lnTo>
                    <a:pt x="1133" y="1047"/>
                  </a:lnTo>
                  <a:lnTo>
                    <a:pt x="1220" y="961"/>
                  </a:lnTo>
                  <a:lnTo>
                    <a:pt x="1306" y="740"/>
                  </a:lnTo>
                  <a:lnTo>
                    <a:pt x="1318" y="604"/>
                  </a:lnTo>
                  <a:lnTo>
                    <a:pt x="1306" y="481"/>
                  </a:lnTo>
                  <a:lnTo>
                    <a:pt x="1220" y="259"/>
                  </a:lnTo>
                  <a:lnTo>
                    <a:pt x="1133" y="173"/>
                  </a:lnTo>
                  <a:lnTo>
                    <a:pt x="1047" y="87"/>
                  </a:lnTo>
                  <a:lnTo>
                    <a:pt x="801" y="1"/>
                  </a:lnTo>
                  <a:close/>
                  <a:moveTo>
                    <a:pt x="62" y="1749"/>
                  </a:moveTo>
                  <a:lnTo>
                    <a:pt x="62" y="6171"/>
                  </a:lnTo>
                  <a:lnTo>
                    <a:pt x="1244" y="6171"/>
                  </a:lnTo>
                  <a:lnTo>
                    <a:pt x="1244" y="17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0" name="Google Shape;1870;g2552a88f8a7_23_881"/>
            <p:cNvSpPr/>
            <p:nvPr/>
          </p:nvSpPr>
          <p:spPr>
            <a:xfrm>
              <a:off x="4165995" y="1542153"/>
              <a:ext cx="107473" cy="167678"/>
            </a:xfrm>
            <a:custGeom>
              <a:avLst/>
              <a:gdLst/>
              <a:ahLst/>
              <a:cxnLst/>
              <a:rect l="l" t="t" r="r" b="b"/>
              <a:pathLst>
                <a:path w="3979" h="6208" extrusionOk="0">
                  <a:moveTo>
                    <a:pt x="1946" y="961"/>
                  </a:moveTo>
                  <a:lnTo>
                    <a:pt x="2143" y="986"/>
                  </a:lnTo>
                  <a:lnTo>
                    <a:pt x="2463" y="1146"/>
                  </a:lnTo>
                  <a:lnTo>
                    <a:pt x="2574" y="1306"/>
                  </a:lnTo>
                  <a:lnTo>
                    <a:pt x="2685" y="1478"/>
                  </a:lnTo>
                  <a:lnTo>
                    <a:pt x="2796" y="1958"/>
                  </a:lnTo>
                  <a:lnTo>
                    <a:pt x="2796" y="2254"/>
                  </a:lnTo>
                  <a:lnTo>
                    <a:pt x="2796" y="2587"/>
                  </a:lnTo>
                  <a:lnTo>
                    <a:pt x="2685" y="3104"/>
                  </a:lnTo>
                  <a:lnTo>
                    <a:pt x="2476" y="3449"/>
                  </a:lnTo>
                  <a:lnTo>
                    <a:pt x="2155" y="3621"/>
                  </a:lnTo>
                  <a:lnTo>
                    <a:pt x="1958" y="3633"/>
                  </a:lnTo>
                  <a:lnTo>
                    <a:pt x="1823" y="3633"/>
                  </a:lnTo>
                  <a:lnTo>
                    <a:pt x="1589" y="3572"/>
                  </a:lnTo>
                  <a:lnTo>
                    <a:pt x="1392" y="3473"/>
                  </a:lnTo>
                  <a:lnTo>
                    <a:pt x="1244" y="3301"/>
                  </a:lnTo>
                  <a:lnTo>
                    <a:pt x="1182" y="3202"/>
                  </a:lnTo>
                  <a:lnTo>
                    <a:pt x="1182" y="1392"/>
                  </a:lnTo>
                  <a:lnTo>
                    <a:pt x="1244" y="1293"/>
                  </a:lnTo>
                  <a:lnTo>
                    <a:pt x="1392" y="1133"/>
                  </a:lnTo>
                  <a:lnTo>
                    <a:pt x="1577" y="1022"/>
                  </a:lnTo>
                  <a:lnTo>
                    <a:pt x="1811" y="973"/>
                  </a:lnTo>
                  <a:lnTo>
                    <a:pt x="1946" y="961"/>
                  </a:lnTo>
                  <a:close/>
                  <a:moveTo>
                    <a:pt x="2254" y="0"/>
                  </a:moveTo>
                  <a:lnTo>
                    <a:pt x="2081" y="13"/>
                  </a:lnTo>
                  <a:lnTo>
                    <a:pt x="1774" y="74"/>
                  </a:lnTo>
                  <a:lnTo>
                    <a:pt x="1490" y="210"/>
                  </a:lnTo>
                  <a:lnTo>
                    <a:pt x="1244" y="394"/>
                  </a:lnTo>
                  <a:lnTo>
                    <a:pt x="1133" y="518"/>
                  </a:lnTo>
                  <a:lnTo>
                    <a:pt x="1096" y="86"/>
                  </a:lnTo>
                  <a:lnTo>
                    <a:pt x="0" y="86"/>
                  </a:lnTo>
                  <a:lnTo>
                    <a:pt x="0" y="6207"/>
                  </a:lnTo>
                  <a:lnTo>
                    <a:pt x="1182" y="6207"/>
                  </a:lnTo>
                  <a:lnTo>
                    <a:pt x="1182" y="4126"/>
                  </a:lnTo>
                  <a:lnTo>
                    <a:pt x="1293" y="4237"/>
                  </a:lnTo>
                  <a:lnTo>
                    <a:pt x="1527" y="4409"/>
                  </a:lnTo>
                  <a:lnTo>
                    <a:pt x="1798" y="4520"/>
                  </a:lnTo>
                  <a:lnTo>
                    <a:pt x="2106" y="4582"/>
                  </a:lnTo>
                  <a:lnTo>
                    <a:pt x="2266" y="4594"/>
                  </a:lnTo>
                  <a:lnTo>
                    <a:pt x="2463" y="4582"/>
                  </a:lnTo>
                  <a:lnTo>
                    <a:pt x="2808" y="4508"/>
                  </a:lnTo>
                  <a:lnTo>
                    <a:pt x="3128" y="4348"/>
                  </a:lnTo>
                  <a:lnTo>
                    <a:pt x="3399" y="4126"/>
                  </a:lnTo>
                  <a:lnTo>
                    <a:pt x="3510" y="3978"/>
                  </a:lnTo>
                  <a:lnTo>
                    <a:pt x="3621" y="3818"/>
                  </a:lnTo>
                  <a:lnTo>
                    <a:pt x="3806" y="3461"/>
                  </a:lnTo>
                  <a:lnTo>
                    <a:pt x="3916" y="3055"/>
                  </a:lnTo>
                  <a:lnTo>
                    <a:pt x="3978" y="2587"/>
                  </a:lnTo>
                  <a:lnTo>
                    <a:pt x="3978" y="2340"/>
                  </a:lnTo>
                  <a:lnTo>
                    <a:pt x="3978" y="2279"/>
                  </a:lnTo>
                  <a:lnTo>
                    <a:pt x="3978" y="2020"/>
                  </a:lnTo>
                  <a:lnTo>
                    <a:pt x="3916" y="1540"/>
                  </a:lnTo>
                  <a:lnTo>
                    <a:pt x="3806" y="1121"/>
                  </a:lnTo>
                  <a:lnTo>
                    <a:pt x="3633" y="764"/>
                  </a:lnTo>
                  <a:lnTo>
                    <a:pt x="3522" y="616"/>
                  </a:lnTo>
                  <a:lnTo>
                    <a:pt x="3412" y="468"/>
                  </a:lnTo>
                  <a:lnTo>
                    <a:pt x="3141" y="234"/>
                  </a:lnTo>
                  <a:lnTo>
                    <a:pt x="2820" y="86"/>
                  </a:lnTo>
                  <a:lnTo>
                    <a:pt x="2463" y="13"/>
                  </a:lnTo>
                  <a:lnTo>
                    <a:pt x="225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1" name="Google Shape;1871;g2552a88f8a7_23_881"/>
            <p:cNvSpPr/>
            <p:nvPr/>
          </p:nvSpPr>
          <p:spPr>
            <a:xfrm>
              <a:off x="798578" y="2906320"/>
              <a:ext cx="42946" cy="1454029"/>
            </a:xfrm>
            <a:custGeom>
              <a:avLst/>
              <a:gdLst/>
              <a:ahLst/>
              <a:cxnLst/>
              <a:rect l="l" t="t" r="r" b="b"/>
              <a:pathLst>
                <a:path w="1590" h="53833" fill="none" extrusionOk="0">
                  <a:moveTo>
                    <a:pt x="1589" y="1"/>
                  </a:moveTo>
                  <a:lnTo>
                    <a:pt x="1589" y="53833"/>
                  </a:lnTo>
                  <a:lnTo>
                    <a:pt x="1" y="49892"/>
                  </a:lnTo>
                </a:path>
              </a:pathLst>
            </a:custGeom>
            <a:noFill/>
            <a:ln w="18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2" name="Google Shape;1872;g2552a88f8a7_23_881"/>
            <p:cNvSpPr/>
            <p:nvPr/>
          </p:nvSpPr>
          <p:spPr>
            <a:xfrm>
              <a:off x="841496" y="2906320"/>
              <a:ext cx="42595" cy="1454029"/>
            </a:xfrm>
            <a:custGeom>
              <a:avLst/>
              <a:gdLst/>
              <a:ahLst/>
              <a:cxnLst/>
              <a:rect l="l" t="t" r="r" b="b"/>
              <a:pathLst>
                <a:path w="1577" h="53833" fill="none" extrusionOk="0">
                  <a:moveTo>
                    <a:pt x="0" y="1"/>
                  </a:moveTo>
                  <a:lnTo>
                    <a:pt x="0" y="53833"/>
                  </a:lnTo>
                  <a:lnTo>
                    <a:pt x="1577" y="49892"/>
                  </a:lnTo>
                </a:path>
              </a:pathLst>
            </a:custGeom>
            <a:noFill/>
            <a:ln w="18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3" name="Google Shape;1873;g2552a88f8a7_23_881"/>
            <p:cNvSpPr/>
            <p:nvPr/>
          </p:nvSpPr>
          <p:spPr>
            <a:xfrm>
              <a:off x="798578" y="1650247"/>
              <a:ext cx="42946" cy="1454029"/>
            </a:xfrm>
            <a:custGeom>
              <a:avLst/>
              <a:gdLst/>
              <a:ahLst/>
              <a:cxnLst/>
              <a:rect l="l" t="t" r="r" b="b"/>
              <a:pathLst>
                <a:path w="1590" h="53833" fill="none" extrusionOk="0">
                  <a:moveTo>
                    <a:pt x="1589" y="53833"/>
                  </a:moveTo>
                  <a:lnTo>
                    <a:pt x="1589" y="1"/>
                  </a:lnTo>
                  <a:lnTo>
                    <a:pt x="1" y="3942"/>
                  </a:lnTo>
                </a:path>
              </a:pathLst>
            </a:custGeom>
            <a:noFill/>
            <a:ln w="18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4" name="Google Shape;1874;g2552a88f8a7_23_881"/>
            <p:cNvSpPr/>
            <p:nvPr/>
          </p:nvSpPr>
          <p:spPr>
            <a:xfrm>
              <a:off x="841496" y="1650247"/>
              <a:ext cx="42595" cy="1454029"/>
            </a:xfrm>
            <a:custGeom>
              <a:avLst/>
              <a:gdLst/>
              <a:ahLst/>
              <a:cxnLst/>
              <a:rect l="l" t="t" r="r" b="b"/>
              <a:pathLst>
                <a:path w="1577" h="53833" fill="none" extrusionOk="0">
                  <a:moveTo>
                    <a:pt x="0" y="53833"/>
                  </a:moveTo>
                  <a:lnTo>
                    <a:pt x="0" y="1"/>
                  </a:lnTo>
                  <a:lnTo>
                    <a:pt x="1577" y="3942"/>
                  </a:lnTo>
                </a:path>
              </a:pathLst>
            </a:custGeom>
            <a:noFill/>
            <a:ln w="18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5" name="Google Shape;1875;g2552a88f8a7_23_881"/>
            <p:cNvSpPr/>
            <p:nvPr/>
          </p:nvSpPr>
          <p:spPr>
            <a:xfrm>
              <a:off x="643567" y="1498235"/>
              <a:ext cx="58909" cy="91186"/>
            </a:xfrm>
            <a:custGeom>
              <a:avLst/>
              <a:gdLst/>
              <a:ahLst/>
              <a:cxnLst/>
              <a:rect l="l" t="t" r="r" b="b"/>
              <a:pathLst>
                <a:path w="2181" h="3376" extrusionOk="0">
                  <a:moveTo>
                    <a:pt x="1121" y="518"/>
                  </a:moveTo>
                  <a:lnTo>
                    <a:pt x="1257" y="530"/>
                  </a:lnTo>
                  <a:lnTo>
                    <a:pt x="1466" y="641"/>
                  </a:lnTo>
                  <a:lnTo>
                    <a:pt x="1540" y="740"/>
                  </a:lnTo>
                  <a:lnTo>
                    <a:pt x="1540" y="1749"/>
                  </a:lnTo>
                  <a:lnTo>
                    <a:pt x="1466" y="1848"/>
                  </a:lnTo>
                  <a:lnTo>
                    <a:pt x="1257" y="1959"/>
                  </a:lnTo>
                  <a:lnTo>
                    <a:pt x="1011" y="1959"/>
                  </a:lnTo>
                  <a:lnTo>
                    <a:pt x="826" y="1860"/>
                  </a:lnTo>
                  <a:lnTo>
                    <a:pt x="764" y="1774"/>
                  </a:lnTo>
                  <a:lnTo>
                    <a:pt x="703" y="1676"/>
                  </a:lnTo>
                  <a:lnTo>
                    <a:pt x="641" y="1429"/>
                  </a:lnTo>
                  <a:lnTo>
                    <a:pt x="629" y="1269"/>
                  </a:lnTo>
                  <a:lnTo>
                    <a:pt x="641" y="1097"/>
                  </a:lnTo>
                  <a:lnTo>
                    <a:pt x="703" y="813"/>
                  </a:lnTo>
                  <a:lnTo>
                    <a:pt x="764" y="715"/>
                  </a:lnTo>
                  <a:lnTo>
                    <a:pt x="838" y="629"/>
                  </a:lnTo>
                  <a:lnTo>
                    <a:pt x="1011" y="530"/>
                  </a:lnTo>
                  <a:lnTo>
                    <a:pt x="1121" y="518"/>
                  </a:lnTo>
                  <a:close/>
                  <a:moveTo>
                    <a:pt x="961" y="1"/>
                  </a:moveTo>
                  <a:lnTo>
                    <a:pt x="752" y="13"/>
                  </a:lnTo>
                  <a:lnTo>
                    <a:pt x="395" y="185"/>
                  </a:lnTo>
                  <a:lnTo>
                    <a:pt x="259" y="345"/>
                  </a:lnTo>
                  <a:lnTo>
                    <a:pt x="136" y="518"/>
                  </a:lnTo>
                  <a:lnTo>
                    <a:pt x="1" y="961"/>
                  </a:lnTo>
                  <a:lnTo>
                    <a:pt x="1" y="1220"/>
                  </a:lnTo>
                  <a:lnTo>
                    <a:pt x="1" y="1244"/>
                  </a:lnTo>
                  <a:lnTo>
                    <a:pt x="1" y="1515"/>
                  </a:lnTo>
                  <a:lnTo>
                    <a:pt x="136" y="1971"/>
                  </a:lnTo>
                  <a:lnTo>
                    <a:pt x="259" y="2144"/>
                  </a:lnTo>
                  <a:lnTo>
                    <a:pt x="395" y="2291"/>
                  </a:lnTo>
                  <a:lnTo>
                    <a:pt x="752" y="2464"/>
                  </a:lnTo>
                  <a:lnTo>
                    <a:pt x="961" y="2476"/>
                  </a:lnTo>
                  <a:lnTo>
                    <a:pt x="1134" y="2464"/>
                  </a:lnTo>
                  <a:lnTo>
                    <a:pt x="1417" y="2341"/>
                  </a:lnTo>
                  <a:lnTo>
                    <a:pt x="1540" y="2230"/>
                  </a:lnTo>
                  <a:lnTo>
                    <a:pt x="1540" y="2353"/>
                  </a:lnTo>
                  <a:lnTo>
                    <a:pt x="1528" y="2476"/>
                  </a:lnTo>
                  <a:lnTo>
                    <a:pt x="1454" y="2673"/>
                  </a:lnTo>
                  <a:lnTo>
                    <a:pt x="1392" y="2747"/>
                  </a:lnTo>
                  <a:lnTo>
                    <a:pt x="1318" y="2809"/>
                  </a:lnTo>
                  <a:lnTo>
                    <a:pt x="1121" y="2870"/>
                  </a:lnTo>
                  <a:lnTo>
                    <a:pt x="998" y="2882"/>
                  </a:lnTo>
                  <a:lnTo>
                    <a:pt x="838" y="2870"/>
                  </a:lnTo>
                  <a:lnTo>
                    <a:pt x="543" y="2735"/>
                  </a:lnTo>
                  <a:lnTo>
                    <a:pt x="419" y="2612"/>
                  </a:lnTo>
                  <a:lnTo>
                    <a:pt x="136" y="2993"/>
                  </a:lnTo>
                  <a:lnTo>
                    <a:pt x="210" y="3080"/>
                  </a:lnTo>
                  <a:lnTo>
                    <a:pt x="395" y="3215"/>
                  </a:lnTo>
                  <a:lnTo>
                    <a:pt x="518" y="3264"/>
                  </a:lnTo>
                  <a:lnTo>
                    <a:pt x="764" y="3350"/>
                  </a:lnTo>
                  <a:lnTo>
                    <a:pt x="1035" y="3375"/>
                  </a:lnTo>
                  <a:lnTo>
                    <a:pt x="1195" y="3363"/>
                  </a:lnTo>
                  <a:lnTo>
                    <a:pt x="1503" y="3314"/>
                  </a:lnTo>
                  <a:lnTo>
                    <a:pt x="1639" y="3252"/>
                  </a:lnTo>
                  <a:lnTo>
                    <a:pt x="1762" y="3190"/>
                  </a:lnTo>
                  <a:lnTo>
                    <a:pt x="1959" y="3006"/>
                  </a:lnTo>
                  <a:lnTo>
                    <a:pt x="2033" y="2895"/>
                  </a:lnTo>
                  <a:lnTo>
                    <a:pt x="2094" y="2784"/>
                  </a:lnTo>
                  <a:lnTo>
                    <a:pt x="2168" y="2513"/>
                  </a:lnTo>
                  <a:lnTo>
                    <a:pt x="2181" y="2353"/>
                  </a:lnTo>
                  <a:lnTo>
                    <a:pt x="2181" y="50"/>
                  </a:lnTo>
                  <a:lnTo>
                    <a:pt x="1602" y="50"/>
                  </a:lnTo>
                  <a:lnTo>
                    <a:pt x="1577" y="272"/>
                  </a:lnTo>
                  <a:lnTo>
                    <a:pt x="1454" y="148"/>
                  </a:lnTo>
                  <a:lnTo>
                    <a:pt x="1146" y="13"/>
                  </a:lnTo>
                  <a:lnTo>
                    <a:pt x="96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6" name="Google Shape;1876;g2552a88f8a7_23_881"/>
            <p:cNvSpPr/>
            <p:nvPr/>
          </p:nvSpPr>
          <p:spPr>
            <a:xfrm>
              <a:off x="713091" y="1498235"/>
              <a:ext cx="58585" cy="66904"/>
            </a:xfrm>
            <a:custGeom>
              <a:avLst/>
              <a:gdLst/>
              <a:ahLst/>
              <a:cxnLst/>
              <a:rect l="l" t="t" r="r" b="b"/>
              <a:pathLst>
                <a:path w="2169" h="2477" extrusionOk="0">
                  <a:moveTo>
                    <a:pt x="1121" y="518"/>
                  </a:moveTo>
                  <a:lnTo>
                    <a:pt x="1220" y="530"/>
                  </a:lnTo>
                  <a:lnTo>
                    <a:pt x="1368" y="579"/>
                  </a:lnTo>
                  <a:lnTo>
                    <a:pt x="1429" y="641"/>
                  </a:lnTo>
                  <a:lnTo>
                    <a:pt x="1479" y="703"/>
                  </a:lnTo>
                  <a:lnTo>
                    <a:pt x="1540" y="863"/>
                  </a:lnTo>
                  <a:lnTo>
                    <a:pt x="1540" y="961"/>
                  </a:lnTo>
                  <a:lnTo>
                    <a:pt x="1540" y="1010"/>
                  </a:lnTo>
                  <a:lnTo>
                    <a:pt x="653" y="1010"/>
                  </a:lnTo>
                  <a:lnTo>
                    <a:pt x="678" y="900"/>
                  </a:lnTo>
                  <a:lnTo>
                    <a:pt x="752" y="715"/>
                  </a:lnTo>
                  <a:lnTo>
                    <a:pt x="813" y="653"/>
                  </a:lnTo>
                  <a:lnTo>
                    <a:pt x="875" y="592"/>
                  </a:lnTo>
                  <a:lnTo>
                    <a:pt x="1023" y="530"/>
                  </a:lnTo>
                  <a:lnTo>
                    <a:pt x="1121" y="518"/>
                  </a:lnTo>
                  <a:close/>
                  <a:moveTo>
                    <a:pt x="1121" y="1"/>
                  </a:moveTo>
                  <a:lnTo>
                    <a:pt x="961" y="13"/>
                  </a:lnTo>
                  <a:lnTo>
                    <a:pt x="666" y="87"/>
                  </a:lnTo>
                  <a:lnTo>
                    <a:pt x="543" y="161"/>
                  </a:lnTo>
                  <a:lnTo>
                    <a:pt x="419" y="235"/>
                  </a:lnTo>
                  <a:lnTo>
                    <a:pt x="222" y="456"/>
                  </a:lnTo>
                  <a:lnTo>
                    <a:pt x="148" y="592"/>
                  </a:lnTo>
                  <a:lnTo>
                    <a:pt x="75" y="740"/>
                  </a:lnTo>
                  <a:lnTo>
                    <a:pt x="13" y="1060"/>
                  </a:lnTo>
                  <a:lnTo>
                    <a:pt x="1" y="1232"/>
                  </a:lnTo>
                  <a:lnTo>
                    <a:pt x="1" y="1294"/>
                  </a:lnTo>
                  <a:lnTo>
                    <a:pt x="13" y="1552"/>
                  </a:lnTo>
                  <a:lnTo>
                    <a:pt x="185" y="1983"/>
                  </a:lnTo>
                  <a:lnTo>
                    <a:pt x="333" y="2156"/>
                  </a:lnTo>
                  <a:lnTo>
                    <a:pt x="506" y="2304"/>
                  </a:lnTo>
                  <a:lnTo>
                    <a:pt x="937" y="2464"/>
                  </a:lnTo>
                  <a:lnTo>
                    <a:pt x="1195" y="2476"/>
                  </a:lnTo>
                  <a:lnTo>
                    <a:pt x="1331" y="2476"/>
                  </a:lnTo>
                  <a:lnTo>
                    <a:pt x="1602" y="2414"/>
                  </a:lnTo>
                  <a:lnTo>
                    <a:pt x="1737" y="2365"/>
                  </a:lnTo>
                  <a:lnTo>
                    <a:pt x="1848" y="2304"/>
                  </a:lnTo>
                  <a:lnTo>
                    <a:pt x="2045" y="2144"/>
                  </a:lnTo>
                  <a:lnTo>
                    <a:pt x="2119" y="2045"/>
                  </a:lnTo>
                  <a:lnTo>
                    <a:pt x="1811" y="1700"/>
                  </a:lnTo>
                  <a:lnTo>
                    <a:pt x="1700" y="1823"/>
                  </a:lnTo>
                  <a:lnTo>
                    <a:pt x="1405" y="1959"/>
                  </a:lnTo>
                  <a:lnTo>
                    <a:pt x="1121" y="1959"/>
                  </a:lnTo>
                  <a:lnTo>
                    <a:pt x="924" y="1885"/>
                  </a:lnTo>
                  <a:lnTo>
                    <a:pt x="838" y="1823"/>
                  </a:lnTo>
                  <a:lnTo>
                    <a:pt x="764" y="1749"/>
                  </a:lnTo>
                  <a:lnTo>
                    <a:pt x="678" y="1565"/>
                  </a:lnTo>
                  <a:lnTo>
                    <a:pt x="653" y="1454"/>
                  </a:lnTo>
                  <a:lnTo>
                    <a:pt x="2168" y="1454"/>
                  </a:lnTo>
                  <a:lnTo>
                    <a:pt x="2168" y="1183"/>
                  </a:lnTo>
                  <a:lnTo>
                    <a:pt x="2156" y="912"/>
                  </a:lnTo>
                  <a:lnTo>
                    <a:pt x="2020" y="481"/>
                  </a:lnTo>
                  <a:lnTo>
                    <a:pt x="1885" y="308"/>
                  </a:lnTo>
                  <a:lnTo>
                    <a:pt x="1737" y="173"/>
                  </a:lnTo>
                  <a:lnTo>
                    <a:pt x="1355" y="13"/>
                  </a:lnTo>
                  <a:lnTo>
                    <a:pt x="112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7" name="Google Shape;1877;g2552a88f8a7_23_881"/>
            <p:cNvSpPr/>
            <p:nvPr/>
          </p:nvSpPr>
          <p:spPr>
            <a:xfrm>
              <a:off x="780967" y="1498235"/>
              <a:ext cx="55911" cy="65904"/>
            </a:xfrm>
            <a:custGeom>
              <a:avLst/>
              <a:gdLst/>
              <a:ahLst/>
              <a:cxnLst/>
              <a:rect l="l" t="t" r="r" b="b"/>
              <a:pathLst>
                <a:path w="2070" h="2440" extrusionOk="0">
                  <a:moveTo>
                    <a:pt x="1305" y="1"/>
                  </a:moveTo>
                  <a:lnTo>
                    <a:pt x="1108" y="13"/>
                  </a:lnTo>
                  <a:lnTo>
                    <a:pt x="764" y="173"/>
                  </a:lnTo>
                  <a:lnTo>
                    <a:pt x="628" y="321"/>
                  </a:lnTo>
                  <a:lnTo>
                    <a:pt x="603" y="50"/>
                  </a:lnTo>
                  <a:lnTo>
                    <a:pt x="0" y="50"/>
                  </a:lnTo>
                  <a:lnTo>
                    <a:pt x="0" y="2439"/>
                  </a:lnTo>
                  <a:lnTo>
                    <a:pt x="640" y="2439"/>
                  </a:lnTo>
                  <a:lnTo>
                    <a:pt x="640" y="752"/>
                  </a:lnTo>
                  <a:lnTo>
                    <a:pt x="714" y="641"/>
                  </a:lnTo>
                  <a:lnTo>
                    <a:pt x="924" y="530"/>
                  </a:lnTo>
                  <a:lnTo>
                    <a:pt x="1047" y="518"/>
                  </a:lnTo>
                  <a:lnTo>
                    <a:pt x="1145" y="530"/>
                  </a:lnTo>
                  <a:lnTo>
                    <a:pt x="1293" y="567"/>
                  </a:lnTo>
                  <a:lnTo>
                    <a:pt x="1342" y="616"/>
                  </a:lnTo>
                  <a:lnTo>
                    <a:pt x="1379" y="666"/>
                  </a:lnTo>
                  <a:lnTo>
                    <a:pt x="1429" y="813"/>
                  </a:lnTo>
                  <a:lnTo>
                    <a:pt x="1429" y="912"/>
                  </a:lnTo>
                  <a:lnTo>
                    <a:pt x="1429" y="2439"/>
                  </a:lnTo>
                  <a:lnTo>
                    <a:pt x="2069" y="2439"/>
                  </a:lnTo>
                  <a:lnTo>
                    <a:pt x="2069" y="887"/>
                  </a:lnTo>
                  <a:lnTo>
                    <a:pt x="2057" y="678"/>
                  </a:lnTo>
                  <a:lnTo>
                    <a:pt x="1958" y="345"/>
                  </a:lnTo>
                  <a:lnTo>
                    <a:pt x="1872" y="222"/>
                  </a:lnTo>
                  <a:lnTo>
                    <a:pt x="1773" y="124"/>
                  </a:lnTo>
                  <a:lnTo>
                    <a:pt x="1490" y="13"/>
                  </a:lnTo>
                  <a:lnTo>
                    <a:pt x="1305"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8" name="Google Shape;1878;g2552a88f8a7_23_881"/>
            <p:cNvSpPr/>
            <p:nvPr/>
          </p:nvSpPr>
          <p:spPr>
            <a:xfrm>
              <a:off x="847493" y="1498235"/>
              <a:ext cx="58558" cy="66904"/>
            </a:xfrm>
            <a:custGeom>
              <a:avLst/>
              <a:gdLst/>
              <a:ahLst/>
              <a:cxnLst/>
              <a:rect l="l" t="t" r="r" b="b"/>
              <a:pathLst>
                <a:path w="2168" h="2477" extrusionOk="0">
                  <a:moveTo>
                    <a:pt x="1109" y="518"/>
                  </a:moveTo>
                  <a:lnTo>
                    <a:pt x="1207" y="530"/>
                  </a:lnTo>
                  <a:lnTo>
                    <a:pt x="1367" y="579"/>
                  </a:lnTo>
                  <a:lnTo>
                    <a:pt x="1429" y="641"/>
                  </a:lnTo>
                  <a:lnTo>
                    <a:pt x="1478" y="703"/>
                  </a:lnTo>
                  <a:lnTo>
                    <a:pt x="1527" y="863"/>
                  </a:lnTo>
                  <a:lnTo>
                    <a:pt x="1540" y="961"/>
                  </a:lnTo>
                  <a:lnTo>
                    <a:pt x="1540" y="1010"/>
                  </a:lnTo>
                  <a:lnTo>
                    <a:pt x="653" y="1010"/>
                  </a:lnTo>
                  <a:lnTo>
                    <a:pt x="678" y="900"/>
                  </a:lnTo>
                  <a:lnTo>
                    <a:pt x="751" y="715"/>
                  </a:lnTo>
                  <a:lnTo>
                    <a:pt x="801" y="653"/>
                  </a:lnTo>
                  <a:lnTo>
                    <a:pt x="862" y="592"/>
                  </a:lnTo>
                  <a:lnTo>
                    <a:pt x="1022" y="530"/>
                  </a:lnTo>
                  <a:lnTo>
                    <a:pt x="1109" y="518"/>
                  </a:lnTo>
                  <a:close/>
                  <a:moveTo>
                    <a:pt x="1109" y="1"/>
                  </a:moveTo>
                  <a:lnTo>
                    <a:pt x="948" y="13"/>
                  </a:lnTo>
                  <a:lnTo>
                    <a:pt x="665" y="87"/>
                  </a:lnTo>
                  <a:lnTo>
                    <a:pt x="530" y="161"/>
                  </a:lnTo>
                  <a:lnTo>
                    <a:pt x="407" y="235"/>
                  </a:lnTo>
                  <a:lnTo>
                    <a:pt x="210" y="456"/>
                  </a:lnTo>
                  <a:lnTo>
                    <a:pt x="136" y="592"/>
                  </a:lnTo>
                  <a:lnTo>
                    <a:pt x="74" y="740"/>
                  </a:lnTo>
                  <a:lnTo>
                    <a:pt x="0" y="1060"/>
                  </a:lnTo>
                  <a:lnTo>
                    <a:pt x="0" y="1232"/>
                  </a:lnTo>
                  <a:lnTo>
                    <a:pt x="0" y="1294"/>
                  </a:lnTo>
                  <a:lnTo>
                    <a:pt x="12" y="1552"/>
                  </a:lnTo>
                  <a:lnTo>
                    <a:pt x="173" y="1983"/>
                  </a:lnTo>
                  <a:lnTo>
                    <a:pt x="333" y="2156"/>
                  </a:lnTo>
                  <a:lnTo>
                    <a:pt x="505" y="2304"/>
                  </a:lnTo>
                  <a:lnTo>
                    <a:pt x="924" y="2464"/>
                  </a:lnTo>
                  <a:lnTo>
                    <a:pt x="1182" y="2476"/>
                  </a:lnTo>
                  <a:lnTo>
                    <a:pt x="1330" y="2476"/>
                  </a:lnTo>
                  <a:lnTo>
                    <a:pt x="1601" y="2414"/>
                  </a:lnTo>
                  <a:lnTo>
                    <a:pt x="1724" y="2365"/>
                  </a:lnTo>
                  <a:lnTo>
                    <a:pt x="1848" y="2304"/>
                  </a:lnTo>
                  <a:lnTo>
                    <a:pt x="2032" y="2144"/>
                  </a:lnTo>
                  <a:lnTo>
                    <a:pt x="2118" y="2045"/>
                  </a:lnTo>
                  <a:lnTo>
                    <a:pt x="1798" y="1700"/>
                  </a:lnTo>
                  <a:lnTo>
                    <a:pt x="1687" y="1823"/>
                  </a:lnTo>
                  <a:lnTo>
                    <a:pt x="1404" y="1959"/>
                  </a:lnTo>
                  <a:lnTo>
                    <a:pt x="1109" y="1959"/>
                  </a:lnTo>
                  <a:lnTo>
                    <a:pt x="912" y="1885"/>
                  </a:lnTo>
                  <a:lnTo>
                    <a:pt x="825" y="1823"/>
                  </a:lnTo>
                  <a:lnTo>
                    <a:pt x="764" y="1749"/>
                  </a:lnTo>
                  <a:lnTo>
                    <a:pt x="665" y="1565"/>
                  </a:lnTo>
                  <a:lnTo>
                    <a:pt x="641" y="1454"/>
                  </a:lnTo>
                  <a:lnTo>
                    <a:pt x="2168" y="1454"/>
                  </a:lnTo>
                  <a:lnTo>
                    <a:pt x="2168" y="1183"/>
                  </a:lnTo>
                  <a:lnTo>
                    <a:pt x="2155" y="912"/>
                  </a:lnTo>
                  <a:lnTo>
                    <a:pt x="2008" y="481"/>
                  </a:lnTo>
                  <a:lnTo>
                    <a:pt x="1884" y="308"/>
                  </a:lnTo>
                  <a:lnTo>
                    <a:pt x="1737" y="173"/>
                  </a:lnTo>
                  <a:lnTo>
                    <a:pt x="1355" y="13"/>
                  </a:lnTo>
                  <a:lnTo>
                    <a:pt x="110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9" name="Google Shape;1879;g2552a88f8a7_23_881"/>
            <p:cNvSpPr/>
            <p:nvPr/>
          </p:nvSpPr>
          <p:spPr>
            <a:xfrm>
              <a:off x="915666" y="1498235"/>
              <a:ext cx="36626" cy="65904"/>
            </a:xfrm>
            <a:custGeom>
              <a:avLst/>
              <a:gdLst/>
              <a:ahLst/>
              <a:cxnLst/>
              <a:rect l="l" t="t" r="r" b="b"/>
              <a:pathLst>
                <a:path w="1356" h="2440" extrusionOk="0">
                  <a:moveTo>
                    <a:pt x="1159" y="1"/>
                  </a:moveTo>
                  <a:lnTo>
                    <a:pt x="986" y="13"/>
                  </a:lnTo>
                  <a:lnTo>
                    <a:pt x="728" y="185"/>
                  </a:lnTo>
                  <a:lnTo>
                    <a:pt x="617" y="333"/>
                  </a:lnTo>
                  <a:lnTo>
                    <a:pt x="604" y="50"/>
                  </a:lnTo>
                  <a:lnTo>
                    <a:pt x="1" y="50"/>
                  </a:lnTo>
                  <a:lnTo>
                    <a:pt x="1" y="2439"/>
                  </a:lnTo>
                  <a:lnTo>
                    <a:pt x="641" y="2439"/>
                  </a:lnTo>
                  <a:lnTo>
                    <a:pt x="641" y="875"/>
                  </a:lnTo>
                  <a:lnTo>
                    <a:pt x="703" y="764"/>
                  </a:lnTo>
                  <a:lnTo>
                    <a:pt x="937" y="641"/>
                  </a:lnTo>
                  <a:lnTo>
                    <a:pt x="1109" y="629"/>
                  </a:lnTo>
                  <a:lnTo>
                    <a:pt x="1220" y="629"/>
                  </a:lnTo>
                  <a:lnTo>
                    <a:pt x="1343" y="641"/>
                  </a:lnTo>
                  <a:lnTo>
                    <a:pt x="1356" y="38"/>
                  </a:lnTo>
                  <a:lnTo>
                    <a:pt x="1257" y="13"/>
                  </a:lnTo>
                  <a:lnTo>
                    <a:pt x="1159"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0" name="Google Shape;1880;g2552a88f8a7_23_881"/>
            <p:cNvSpPr/>
            <p:nvPr/>
          </p:nvSpPr>
          <p:spPr>
            <a:xfrm>
              <a:off x="959908" y="1473953"/>
              <a:ext cx="19339" cy="90186"/>
            </a:xfrm>
            <a:custGeom>
              <a:avLst/>
              <a:gdLst/>
              <a:ahLst/>
              <a:cxnLst/>
              <a:rect l="l" t="t" r="r" b="b"/>
              <a:pathLst>
                <a:path w="716" h="3339" extrusionOk="0">
                  <a:moveTo>
                    <a:pt x="358" y="1"/>
                  </a:moveTo>
                  <a:lnTo>
                    <a:pt x="210" y="13"/>
                  </a:lnTo>
                  <a:lnTo>
                    <a:pt x="99" y="99"/>
                  </a:lnTo>
                  <a:lnTo>
                    <a:pt x="26" y="198"/>
                  </a:lnTo>
                  <a:lnTo>
                    <a:pt x="1" y="333"/>
                  </a:lnTo>
                  <a:lnTo>
                    <a:pt x="26" y="469"/>
                  </a:lnTo>
                  <a:lnTo>
                    <a:pt x="99" y="567"/>
                  </a:lnTo>
                  <a:lnTo>
                    <a:pt x="210" y="641"/>
                  </a:lnTo>
                  <a:lnTo>
                    <a:pt x="358" y="666"/>
                  </a:lnTo>
                  <a:lnTo>
                    <a:pt x="518" y="641"/>
                  </a:lnTo>
                  <a:lnTo>
                    <a:pt x="617" y="567"/>
                  </a:lnTo>
                  <a:lnTo>
                    <a:pt x="703" y="469"/>
                  </a:lnTo>
                  <a:lnTo>
                    <a:pt x="715" y="333"/>
                  </a:lnTo>
                  <a:lnTo>
                    <a:pt x="703" y="198"/>
                  </a:lnTo>
                  <a:lnTo>
                    <a:pt x="629" y="99"/>
                  </a:lnTo>
                  <a:lnTo>
                    <a:pt x="518" y="13"/>
                  </a:lnTo>
                  <a:lnTo>
                    <a:pt x="358" y="1"/>
                  </a:lnTo>
                  <a:close/>
                  <a:moveTo>
                    <a:pt x="50" y="949"/>
                  </a:moveTo>
                  <a:lnTo>
                    <a:pt x="50"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1" name="Google Shape;1881;g2552a88f8a7_23_881"/>
            <p:cNvSpPr/>
            <p:nvPr/>
          </p:nvSpPr>
          <p:spPr>
            <a:xfrm>
              <a:off x="989862" y="1498235"/>
              <a:ext cx="56559" cy="66904"/>
            </a:xfrm>
            <a:custGeom>
              <a:avLst/>
              <a:gdLst/>
              <a:ahLst/>
              <a:cxnLst/>
              <a:rect l="l" t="t" r="r" b="b"/>
              <a:pathLst>
                <a:path w="2094" h="2477" extrusionOk="0">
                  <a:moveTo>
                    <a:pt x="1096" y="1"/>
                  </a:moveTo>
                  <a:lnTo>
                    <a:pt x="850" y="13"/>
                  </a:lnTo>
                  <a:lnTo>
                    <a:pt x="444" y="185"/>
                  </a:lnTo>
                  <a:lnTo>
                    <a:pt x="296" y="333"/>
                  </a:lnTo>
                  <a:lnTo>
                    <a:pt x="160" y="506"/>
                  </a:lnTo>
                  <a:lnTo>
                    <a:pt x="13" y="949"/>
                  </a:lnTo>
                  <a:lnTo>
                    <a:pt x="0" y="1208"/>
                  </a:lnTo>
                  <a:lnTo>
                    <a:pt x="0" y="1257"/>
                  </a:lnTo>
                  <a:lnTo>
                    <a:pt x="13" y="1528"/>
                  </a:lnTo>
                  <a:lnTo>
                    <a:pt x="160" y="1983"/>
                  </a:lnTo>
                  <a:lnTo>
                    <a:pt x="296" y="2156"/>
                  </a:lnTo>
                  <a:lnTo>
                    <a:pt x="456" y="2304"/>
                  </a:lnTo>
                  <a:lnTo>
                    <a:pt x="850" y="2464"/>
                  </a:lnTo>
                  <a:lnTo>
                    <a:pt x="1109" y="2476"/>
                  </a:lnTo>
                  <a:lnTo>
                    <a:pt x="1232" y="2476"/>
                  </a:lnTo>
                  <a:lnTo>
                    <a:pt x="1491" y="2414"/>
                  </a:lnTo>
                  <a:lnTo>
                    <a:pt x="1601" y="2365"/>
                  </a:lnTo>
                  <a:lnTo>
                    <a:pt x="1712" y="2304"/>
                  </a:lnTo>
                  <a:lnTo>
                    <a:pt x="1885" y="2156"/>
                  </a:lnTo>
                  <a:lnTo>
                    <a:pt x="1959" y="2057"/>
                  </a:lnTo>
                  <a:lnTo>
                    <a:pt x="2020" y="1946"/>
                  </a:lnTo>
                  <a:lnTo>
                    <a:pt x="2082" y="1725"/>
                  </a:lnTo>
                  <a:lnTo>
                    <a:pt x="2094" y="1614"/>
                  </a:lnTo>
                  <a:lnTo>
                    <a:pt x="1491" y="1614"/>
                  </a:lnTo>
                  <a:lnTo>
                    <a:pt x="1491" y="1688"/>
                  </a:lnTo>
                  <a:lnTo>
                    <a:pt x="1429" y="1811"/>
                  </a:lnTo>
                  <a:lnTo>
                    <a:pt x="1380" y="1873"/>
                  </a:lnTo>
                  <a:lnTo>
                    <a:pt x="1257" y="1946"/>
                  </a:lnTo>
                  <a:lnTo>
                    <a:pt x="1096" y="1959"/>
                  </a:lnTo>
                  <a:lnTo>
                    <a:pt x="986" y="1959"/>
                  </a:lnTo>
                  <a:lnTo>
                    <a:pt x="813" y="1873"/>
                  </a:lnTo>
                  <a:lnTo>
                    <a:pt x="752" y="1799"/>
                  </a:lnTo>
                  <a:lnTo>
                    <a:pt x="702" y="1712"/>
                  </a:lnTo>
                  <a:lnTo>
                    <a:pt x="641" y="1454"/>
                  </a:lnTo>
                  <a:lnTo>
                    <a:pt x="641" y="1269"/>
                  </a:lnTo>
                  <a:lnTo>
                    <a:pt x="641" y="1208"/>
                  </a:lnTo>
                  <a:lnTo>
                    <a:pt x="641" y="1035"/>
                  </a:lnTo>
                  <a:lnTo>
                    <a:pt x="702" y="776"/>
                  </a:lnTo>
                  <a:lnTo>
                    <a:pt x="752" y="678"/>
                  </a:lnTo>
                  <a:lnTo>
                    <a:pt x="813" y="604"/>
                  </a:lnTo>
                  <a:lnTo>
                    <a:pt x="986" y="530"/>
                  </a:lnTo>
                  <a:lnTo>
                    <a:pt x="1084" y="518"/>
                  </a:lnTo>
                  <a:lnTo>
                    <a:pt x="1170" y="530"/>
                  </a:lnTo>
                  <a:lnTo>
                    <a:pt x="1318" y="579"/>
                  </a:lnTo>
                  <a:lnTo>
                    <a:pt x="1380" y="641"/>
                  </a:lnTo>
                  <a:lnTo>
                    <a:pt x="1429" y="703"/>
                  </a:lnTo>
                  <a:lnTo>
                    <a:pt x="1491" y="850"/>
                  </a:lnTo>
                  <a:lnTo>
                    <a:pt x="1491" y="937"/>
                  </a:lnTo>
                  <a:lnTo>
                    <a:pt x="2094" y="937"/>
                  </a:lnTo>
                  <a:lnTo>
                    <a:pt x="2082" y="727"/>
                  </a:lnTo>
                  <a:lnTo>
                    <a:pt x="1934" y="395"/>
                  </a:lnTo>
                  <a:lnTo>
                    <a:pt x="1811" y="259"/>
                  </a:lnTo>
                  <a:lnTo>
                    <a:pt x="1675" y="148"/>
                  </a:lnTo>
                  <a:lnTo>
                    <a:pt x="1318" y="13"/>
                  </a:lnTo>
                  <a:lnTo>
                    <a:pt x="1096"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2" name="Google Shape;1882;g2552a88f8a7_23_881"/>
            <p:cNvSpPr/>
            <p:nvPr/>
          </p:nvSpPr>
          <p:spPr>
            <a:xfrm>
              <a:off x="629603" y="4452481"/>
              <a:ext cx="54911" cy="66553"/>
            </a:xfrm>
            <a:custGeom>
              <a:avLst/>
              <a:gdLst/>
              <a:ahLst/>
              <a:cxnLst/>
              <a:rect l="l" t="t" r="r" b="b"/>
              <a:pathLst>
                <a:path w="2033" h="2464" extrusionOk="0">
                  <a:moveTo>
                    <a:pt x="813" y="0"/>
                  </a:moveTo>
                  <a:lnTo>
                    <a:pt x="468" y="111"/>
                  </a:lnTo>
                  <a:lnTo>
                    <a:pt x="333" y="209"/>
                  </a:lnTo>
                  <a:lnTo>
                    <a:pt x="210" y="320"/>
                  </a:lnTo>
                  <a:lnTo>
                    <a:pt x="87" y="579"/>
                  </a:lnTo>
                  <a:lnTo>
                    <a:pt x="74" y="739"/>
                  </a:lnTo>
                  <a:lnTo>
                    <a:pt x="74" y="875"/>
                  </a:lnTo>
                  <a:lnTo>
                    <a:pt x="185" y="1096"/>
                  </a:lnTo>
                  <a:lnTo>
                    <a:pt x="394" y="1281"/>
                  </a:lnTo>
                  <a:lnTo>
                    <a:pt x="715" y="1416"/>
                  </a:lnTo>
                  <a:lnTo>
                    <a:pt x="924" y="1466"/>
                  </a:lnTo>
                  <a:lnTo>
                    <a:pt x="1158" y="1515"/>
                  </a:lnTo>
                  <a:lnTo>
                    <a:pt x="1294" y="1577"/>
                  </a:lnTo>
                  <a:lnTo>
                    <a:pt x="1343" y="1613"/>
                  </a:lnTo>
                  <a:lnTo>
                    <a:pt x="1404" y="1712"/>
                  </a:lnTo>
                  <a:lnTo>
                    <a:pt x="1404" y="1761"/>
                  </a:lnTo>
                  <a:lnTo>
                    <a:pt x="1392" y="1872"/>
                  </a:lnTo>
                  <a:lnTo>
                    <a:pt x="1318" y="1946"/>
                  </a:lnTo>
                  <a:lnTo>
                    <a:pt x="1207" y="2008"/>
                  </a:lnTo>
                  <a:lnTo>
                    <a:pt x="1035" y="2020"/>
                  </a:lnTo>
                  <a:lnTo>
                    <a:pt x="850" y="2008"/>
                  </a:lnTo>
                  <a:lnTo>
                    <a:pt x="727" y="1921"/>
                  </a:lnTo>
                  <a:lnTo>
                    <a:pt x="665" y="1872"/>
                  </a:lnTo>
                  <a:lnTo>
                    <a:pt x="604" y="1749"/>
                  </a:lnTo>
                  <a:lnTo>
                    <a:pt x="604" y="1663"/>
                  </a:lnTo>
                  <a:lnTo>
                    <a:pt x="0" y="1663"/>
                  </a:lnTo>
                  <a:lnTo>
                    <a:pt x="0" y="1774"/>
                  </a:lnTo>
                  <a:lnTo>
                    <a:pt x="62" y="1971"/>
                  </a:lnTo>
                  <a:lnTo>
                    <a:pt x="124" y="2069"/>
                  </a:lnTo>
                  <a:lnTo>
                    <a:pt x="197" y="2155"/>
                  </a:lnTo>
                  <a:lnTo>
                    <a:pt x="382" y="2303"/>
                  </a:lnTo>
                  <a:lnTo>
                    <a:pt x="493" y="2365"/>
                  </a:lnTo>
                  <a:lnTo>
                    <a:pt x="616" y="2414"/>
                  </a:lnTo>
                  <a:lnTo>
                    <a:pt x="875" y="2463"/>
                  </a:lnTo>
                  <a:lnTo>
                    <a:pt x="1244" y="2463"/>
                  </a:lnTo>
                  <a:lnTo>
                    <a:pt x="1601" y="2365"/>
                  </a:lnTo>
                  <a:lnTo>
                    <a:pt x="1749" y="2266"/>
                  </a:lnTo>
                  <a:lnTo>
                    <a:pt x="1872" y="2168"/>
                  </a:lnTo>
                  <a:lnTo>
                    <a:pt x="2020" y="1897"/>
                  </a:lnTo>
                  <a:lnTo>
                    <a:pt x="2032" y="1737"/>
                  </a:lnTo>
                  <a:lnTo>
                    <a:pt x="2020" y="1626"/>
                  </a:lnTo>
                  <a:lnTo>
                    <a:pt x="1959" y="1429"/>
                  </a:lnTo>
                  <a:lnTo>
                    <a:pt x="1835" y="1269"/>
                  </a:lnTo>
                  <a:lnTo>
                    <a:pt x="1638" y="1145"/>
                  </a:lnTo>
                  <a:lnTo>
                    <a:pt x="1528" y="1096"/>
                  </a:lnTo>
                  <a:lnTo>
                    <a:pt x="1343" y="1035"/>
                  </a:lnTo>
                  <a:lnTo>
                    <a:pt x="1121" y="998"/>
                  </a:lnTo>
                  <a:lnTo>
                    <a:pt x="912" y="936"/>
                  </a:lnTo>
                  <a:lnTo>
                    <a:pt x="789" y="875"/>
                  </a:lnTo>
                  <a:lnTo>
                    <a:pt x="702" y="801"/>
                  </a:lnTo>
                  <a:lnTo>
                    <a:pt x="678" y="702"/>
                  </a:lnTo>
                  <a:lnTo>
                    <a:pt x="702" y="604"/>
                  </a:lnTo>
                  <a:lnTo>
                    <a:pt x="776" y="517"/>
                  </a:lnTo>
                  <a:lnTo>
                    <a:pt x="875" y="456"/>
                  </a:lnTo>
                  <a:lnTo>
                    <a:pt x="1023" y="443"/>
                  </a:lnTo>
                  <a:lnTo>
                    <a:pt x="1109" y="456"/>
                  </a:lnTo>
                  <a:lnTo>
                    <a:pt x="1244" y="493"/>
                  </a:lnTo>
                  <a:lnTo>
                    <a:pt x="1294" y="542"/>
                  </a:lnTo>
                  <a:lnTo>
                    <a:pt x="1367" y="641"/>
                  </a:lnTo>
                  <a:lnTo>
                    <a:pt x="1380" y="764"/>
                  </a:lnTo>
                  <a:lnTo>
                    <a:pt x="2020" y="764"/>
                  </a:lnTo>
                  <a:lnTo>
                    <a:pt x="2008" y="604"/>
                  </a:lnTo>
                  <a:lnTo>
                    <a:pt x="1872" y="320"/>
                  </a:lnTo>
                  <a:lnTo>
                    <a:pt x="1749" y="209"/>
                  </a:lnTo>
                  <a:lnTo>
                    <a:pt x="1601" y="111"/>
                  </a:lnTo>
                  <a:lnTo>
                    <a:pt x="1244"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3" name="Google Shape;1883;g2552a88f8a7_23_881"/>
            <p:cNvSpPr/>
            <p:nvPr/>
          </p:nvSpPr>
          <p:spPr>
            <a:xfrm>
              <a:off x="695453" y="4452481"/>
              <a:ext cx="57909" cy="90159"/>
            </a:xfrm>
            <a:custGeom>
              <a:avLst/>
              <a:gdLst/>
              <a:ahLst/>
              <a:cxnLst/>
              <a:rect l="l" t="t" r="r" b="b"/>
              <a:pathLst>
                <a:path w="2144" h="3338" extrusionOk="0">
                  <a:moveTo>
                    <a:pt x="1159" y="517"/>
                  </a:moveTo>
                  <a:lnTo>
                    <a:pt x="1331" y="616"/>
                  </a:lnTo>
                  <a:lnTo>
                    <a:pt x="1393" y="690"/>
                  </a:lnTo>
                  <a:lnTo>
                    <a:pt x="1442" y="788"/>
                  </a:lnTo>
                  <a:lnTo>
                    <a:pt x="1503" y="1047"/>
                  </a:lnTo>
                  <a:lnTo>
                    <a:pt x="1516" y="1207"/>
                  </a:lnTo>
                  <a:lnTo>
                    <a:pt x="1503" y="1392"/>
                  </a:lnTo>
                  <a:lnTo>
                    <a:pt x="1454" y="1663"/>
                  </a:lnTo>
                  <a:lnTo>
                    <a:pt x="1331" y="1860"/>
                  </a:lnTo>
                  <a:lnTo>
                    <a:pt x="1159" y="1946"/>
                  </a:lnTo>
                  <a:lnTo>
                    <a:pt x="1060" y="1958"/>
                  </a:lnTo>
                  <a:lnTo>
                    <a:pt x="912" y="1946"/>
                  </a:lnTo>
                  <a:lnTo>
                    <a:pt x="703" y="1823"/>
                  </a:lnTo>
                  <a:lnTo>
                    <a:pt x="641" y="1724"/>
                  </a:lnTo>
                  <a:lnTo>
                    <a:pt x="641" y="739"/>
                  </a:lnTo>
                  <a:lnTo>
                    <a:pt x="703" y="641"/>
                  </a:lnTo>
                  <a:lnTo>
                    <a:pt x="912" y="517"/>
                  </a:lnTo>
                  <a:close/>
                  <a:moveTo>
                    <a:pt x="1220" y="0"/>
                  </a:moveTo>
                  <a:lnTo>
                    <a:pt x="1035" y="12"/>
                  </a:lnTo>
                  <a:lnTo>
                    <a:pt x="740" y="148"/>
                  </a:lnTo>
                  <a:lnTo>
                    <a:pt x="617" y="271"/>
                  </a:lnTo>
                  <a:lnTo>
                    <a:pt x="592" y="37"/>
                  </a:lnTo>
                  <a:lnTo>
                    <a:pt x="1" y="37"/>
                  </a:lnTo>
                  <a:lnTo>
                    <a:pt x="1" y="3338"/>
                  </a:lnTo>
                  <a:lnTo>
                    <a:pt x="641" y="3338"/>
                  </a:lnTo>
                  <a:lnTo>
                    <a:pt x="641" y="2217"/>
                  </a:lnTo>
                  <a:lnTo>
                    <a:pt x="752" y="2328"/>
                  </a:lnTo>
                  <a:lnTo>
                    <a:pt x="1048" y="2463"/>
                  </a:lnTo>
                  <a:lnTo>
                    <a:pt x="1220" y="2463"/>
                  </a:lnTo>
                  <a:lnTo>
                    <a:pt x="1430" y="2451"/>
                  </a:lnTo>
                  <a:lnTo>
                    <a:pt x="1762" y="2291"/>
                  </a:lnTo>
                  <a:lnTo>
                    <a:pt x="1898" y="2143"/>
                  </a:lnTo>
                  <a:lnTo>
                    <a:pt x="2008" y="1958"/>
                  </a:lnTo>
                  <a:lnTo>
                    <a:pt x="2132" y="1515"/>
                  </a:lnTo>
                  <a:lnTo>
                    <a:pt x="2144" y="1256"/>
                  </a:lnTo>
                  <a:lnTo>
                    <a:pt x="2144" y="1219"/>
                  </a:lnTo>
                  <a:lnTo>
                    <a:pt x="2144" y="948"/>
                  </a:lnTo>
                  <a:lnTo>
                    <a:pt x="2021" y="493"/>
                  </a:lnTo>
                  <a:lnTo>
                    <a:pt x="1898" y="320"/>
                  </a:lnTo>
                  <a:lnTo>
                    <a:pt x="1774" y="173"/>
                  </a:lnTo>
                  <a:lnTo>
                    <a:pt x="1430" y="12"/>
                  </a:lnTo>
                  <a:lnTo>
                    <a:pt x="1220"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4" name="Google Shape;1884;g2552a88f8a7_23_881"/>
            <p:cNvSpPr/>
            <p:nvPr/>
          </p:nvSpPr>
          <p:spPr>
            <a:xfrm>
              <a:off x="761655" y="4452481"/>
              <a:ext cx="58585" cy="66553"/>
            </a:xfrm>
            <a:custGeom>
              <a:avLst/>
              <a:gdLst/>
              <a:ahLst/>
              <a:cxnLst/>
              <a:rect l="l" t="t" r="r" b="b"/>
              <a:pathLst>
                <a:path w="2169" h="2464" extrusionOk="0">
                  <a:moveTo>
                    <a:pt x="1121" y="505"/>
                  </a:moveTo>
                  <a:lnTo>
                    <a:pt x="1220" y="517"/>
                  </a:lnTo>
                  <a:lnTo>
                    <a:pt x="1368" y="579"/>
                  </a:lnTo>
                  <a:lnTo>
                    <a:pt x="1429" y="628"/>
                  </a:lnTo>
                  <a:lnTo>
                    <a:pt x="1479" y="690"/>
                  </a:lnTo>
                  <a:lnTo>
                    <a:pt x="1540" y="850"/>
                  </a:lnTo>
                  <a:lnTo>
                    <a:pt x="1540" y="948"/>
                  </a:lnTo>
                  <a:lnTo>
                    <a:pt x="1540" y="1010"/>
                  </a:lnTo>
                  <a:lnTo>
                    <a:pt x="653" y="1010"/>
                  </a:lnTo>
                  <a:lnTo>
                    <a:pt x="678" y="887"/>
                  </a:lnTo>
                  <a:lnTo>
                    <a:pt x="752" y="702"/>
                  </a:lnTo>
                  <a:lnTo>
                    <a:pt x="814" y="641"/>
                  </a:lnTo>
                  <a:lnTo>
                    <a:pt x="875" y="579"/>
                  </a:lnTo>
                  <a:lnTo>
                    <a:pt x="1023" y="517"/>
                  </a:lnTo>
                  <a:lnTo>
                    <a:pt x="1121" y="505"/>
                  </a:lnTo>
                  <a:close/>
                  <a:moveTo>
                    <a:pt x="961" y="0"/>
                  </a:moveTo>
                  <a:lnTo>
                    <a:pt x="666" y="74"/>
                  </a:lnTo>
                  <a:lnTo>
                    <a:pt x="543" y="148"/>
                  </a:lnTo>
                  <a:lnTo>
                    <a:pt x="419" y="234"/>
                  </a:lnTo>
                  <a:lnTo>
                    <a:pt x="222" y="443"/>
                  </a:lnTo>
                  <a:lnTo>
                    <a:pt x="149" y="591"/>
                  </a:lnTo>
                  <a:lnTo>
                    <a:pt x="87" y="727"/>
                  </a:lnTo>
                  <a:lnTo>
                    <a:pt x="13" y="1047"/>
                  </a:lnTo>
                  <a:lnTo>
                    <a:pt x="1" y="1232"/>
                  </a:lnTo>
                  <a:lnTo>
                    <a:pt x="1" y="1293"/>
                  </a:lnTo>
                  <a:lnTo>
                    <a:pt x="25" y="1552"/>
                  </a:lnTo>
                  <a:lnTo>
                    <a:pt x="185" y="1983"/>
                  </a:lnTo>
                  <a:lnTo>
                    <a:pt x="333" y="2143"/>
                  </a:lnTo>
                  <a:lnTo>
                    <a:pt x="506" y="2291"/>
                  </a:lnTo>
                  <a:lnTo>
                    <a:pt x="937" y="2451"/>
                  </a:lnTo>
                  <a:lnTo>
                    <a:pt x="1195" y="2463"/>
                  </a:lnTo>
                  <a:lnTo>
                    <a:pt x="1331" y="2463"/>
                  </a:lnTo>
                  <a:lnTo>
                    <a:pt x="1602" y="2414"/>
                  </a:lnTo>
                  <a:lnTo>
                    <a:pt x="1737" y="2352"/>
                  </a:lnTo>
                  <a:lnTo>
                    <a:pt x="1848" y="2291"/>
                  </a:lnTo>
                  <a:lnTo>
                    <a:pt x="2045" y="2131"/>
                  </a:lnTo>
                  <a:lnTo>
                    <a:pt x="2119" y="2045"/>
                  </a:lnTo>
                  <a:lnTo>
                    <a:pt x="1811" y="1687"/>
                  </a:lnTo>
                  <a:lnTo>
                    <a:pt x="1700" y="1811"/>
                  </a:lnTo>
                  <a:lnTo>
                    <a:pt x="1405" y="1946"/>
                  </a:lnTo>
                  <a:lnTo>
                    <a:pt x="1232" y="1958"/>
                  </a:lnTo>
                  <a:lnTo>
                    <a:pt x="1121" y="1946"/>
                  </a:lnTo>
                  <a:lnTo>
                    <a:pt x="924" y="1884"/>
                  </a:lnTo>
                  <a:lnTo>
                    <a:pt x="838" y="1811"/>
                  </a:lnTo>
                  <a:lnTo>
                    <a:pt x="764" y="1737"/>
                  </a:lnTo>
                  <a:lnTo>
                    <a:pt x="678" y="1552"/>
                  </a:lnTo>
                  <a:lnTo>
                    <a:pt x="653" y="1441"/>
                  </a:lnTo>
                  <a:lnTo>
                    <a:pt x="2168" y="1441"/>
                  </a:lnTo>
                  <a:lnTo>
                    <a:pt x="2168" y="1182"/>
                  </a:lnTo>
                  <a:lnTo>
                    <a:pt x="2156" y="911"/>
                  </a:lnTo>
                  <a:lnTo>
                    <a:pt x="2020" y="468"/>
                  </a:lnTo>
                  <a:lnTo>
                    <a:pt x="1885" y="308"/>
                  </a:lnTo>
                  <a:lnTo>
                    <a:pt x="1737" y="160"/>
                  </a:lnTo>
                  <a:lnTo>
                    <a:pt x="1355" y="12"/>
                  </a:lnTo>
                  <a:lnTo>
                    <a:pt x="112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5" name="Google Shape;1885;g2552a88f8a7_23_881"/>
            <p:cNvSpPr/>
            <p:nvPr/>
          </p:nvSpPr>
          <p:spPr>
            <a:xfrm>
              <a:off x="827532" y="4452481"/>
              <a:ext cx="56235" cy="66553"/>
            </a:xfrm>
            <a:custGeom>
              <a:avLst/>
              <a:gdLst/>
              <a:ahLst/>
              <a:cxnLst/>
              <a:rect l="l" t="t" r="r" b="b"/>
              <a:pathLst>
                <a:path w="2082" h="2464" extrusionOk="0">
                  <a:moveTo>
                    <a:pt x="1096" y="0"/>
                  </a:moveTo>
                  <a:lnTo>
                    <a:pt x="850" y="12"/>
                  </a:lnTo>
                  <a:lnTo>
                    <a:pt x="444" y="173"/>
                  </a:lnTo>
                  <a:lnTo>
                    <a:pt x="283" y="320"/>
                  </a:lnTo>
                  <a:lnTo>
                    <a:pt x="148" y="493"/>
                  </a:lnTo>
                  <a:lnTo>
                    <a:pt x="13" y="936"/>
                  </a:lnTo>
                  <a:lnTo>
                    <a:pt x="0" y="1207"/>
                  </a:lnTo>
                  <a:lnTo>
                    <a:pt x="0" y="1244"/>
                  </a:lnTo>
                  <a:lnTo>
                    <a:pt x="13" y="1527"/>
                  </a:lnTo>
                  <a:lnTo>
                    <a:pt x="160" y="1971"/>
                  </a:lnTo>
                  <a:lnTo>
                    <a:pt x="296" y="2143"/>
                  </a:lnTo>
                  <a:lnTo>
                    <a:pt x="444" y="2291"/>
                  </a:lnTo>
                  <a:lnTo>
                    <a:pt x="850" y="2451"/>
                  </a:lnTo>
                  <a:lnTo>
                    <a:pt x="1096" y="2463"/>
                  </a:lnTo>
                  <a:lnTo>
                    <a:pt x="1232" y="2463"/>
                  </a:lnTo>
                  <a:lnTo>
                    <a:pt x="1478" y="2414"/>
                  </a:lnTo>
                  <a:lnTo>
                    <a:pt x="1601" y="2365"/>
                  </a:lnTo>
                  <a:lnTo>
                    <a:pt x="1700" y="2303"/>
                  </a:lnTo>
                  <a:lnTo>
                    <a:pt x="1885" y="2143"/>
                  </a:lnTo>
                  <a:lnTo>
                    <a:pt x="1958" y="2045"/>
                  </a:lnTo>
                  <a:lnTo>
                    <a:pt x="2008" y="1946"/>
                  </a:lnTo>
                  <a:lnTo>
                    <a:pt x="2082" y="1724"/>
                  </a:lnTo>
                  <a:lnTo>
                    <a:pt x="2082" y="1601"/>
                  </a:lnTo>
                  <a:lnTo>
                    <a:pt x="1490" y="1601"/>
                  </a:lnTo>
                  <a:lnTo>
                    <a:pt x="1478" y="1675"/>
                  </a:lnTo>
                  <a:lnTo>
                    <a:pt x="1429" y="1811"/>
                  </a:lnTo>
                  <a:lnTo>
                    <a:pt x="1367" y="1860"/>
                  </a:lnTo>
                  <a:lnTo>
                    <a:pt x="1256" y="1934"/>
                  </a:lnTo>
                  <a:lnTo>
                    <a:pt x="1084" y="1958"/>
                  </a:lnTo>
                  <a:lnTo>
                    <a:pt x="973" y="1946"/>
                  </a:lnTo>
                  <a:lnTo>
                    <a:pt x="801" y="1872"/>
                  </a:lnTo>
                  <a:lnTo>
                    <a:pt x="739" y="1798"/>
                  </a:lnTo>
                  <a:lnTo>
                    <a:pt x="690" y="1700"/>
                  </a:lnTo>
                  <a:lnTo>
                    <a:pt x="641" y="1441"/>
                  </a:lnTo>
                  <a:lnTo>
                    <a:pt x="628" y="1269"/>
                  </a:lnTo>
                  <a:lnTo>
                    <a:pt x="628" y="1195"/>
                  </a:lnTo>
                  <a:lnTo>
                    <a:pt x="641" y="1022"/>
                  </a:lnTo>
                  <a:lnTo>
                    <a:pt x="690" y="764"/>
                  </a:lnTo>
                  <a:lnTo>
                    <a:pt x="739" y="677"/>
                  </a:lnTo>
                  <a:lnTo>
                    <a:pt x="801" y="604"/>
                  </a:lnTo>
                  <a:lnTo>
                    <a:pt x="973" y="517"/>
                  </a:lnTo>
                  <a:lnTo>
                    <a:pt x="1084" y="505"/>
                  </a:lnTo>
                  <a:lnTo>
                    <a:pt x="1170" y="517"/>
                  </a:lnTo>
                  <a:lnTo>
                    <a:pt x="1318" y="579"/>
                  </a:lnTo>
                  <a:lnTo>
                    <a:pt x="1367" y="628"/>
                  </a:lnTo>
                  <a:lnTo>
                    <a:pt x="1429" y="690"/>
                  </a:lnTo>
                  <a:lnTo>
                    <a:pt x="1478" y="838"/>
                  </a:lnTo>
                  <a:lnTo>
                    <a:pt x="1490" y="924"/>
                  </a:lnTo>
                  <a:lnTo>
                    <a:pt x="2082" y="924"/>
                  </a:lnTo>
                  <a:lnTo>
                    <a:pt x="2069" y="727"/>
                  </a:lnTo>
                  <a:lnTo>
                    <a:pt x="1934" y="382"/>
                  </a:lnTo>
                  <a:lnTo>
                    <a:pt x="1811" y="246"/>
                  </a:lnTo>
                  <a:lnTo>
                    <a:pt x="1663" y="136"/>
                  </a:lnTo>
                  <a:lnTo>
                    <a:pt x="1306"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6" name="Google Shape;1886;g2552a88f8a7_23_881"/>
            <p:cNvSpPr/>
            <p:nvPr/>
          </p:nvSpPr>
          <p:spPr>
            <a:xfrm>
              <a:off x="893383" y="4427848"/>
              <a:ext cx="19339" cy="90186"/>
            </a:xfrm>
            <a:custGeom>
              <a:avLst/>
              <a:gdLst/>
              <a:ahLst/>
              <a:cxnLst/>
              <a:rect l="l" t="t" r="r" b="b"/>
              <a:pathLst>
                <a:path w="716" h="3339" extrusionOk="0">
                  <a:moveTo>
                    <a:pt x="358" y="1"/>
                  </a:moveTo>
                  <a:lnTo>
                    <a:pt x="210" y="25"/>
                  </a:lnTo>
                  <a:lnTo>
                    <a:pt x="99" y="99"/>
                  </a:lnTo>
                  <a:lnTo>
                    <a:pt x="25" y="198"/>
                  </a:lnTo>
                  <a:lnTo>
                    <a:pt x="1" y="333"/>
                  </a:lnTo>
                  <a:lnTo>
                    <a:pt x="25" y="469"/>
                  </a:lnTo>
                  <a:lnTo>
                    <a:pt x="99" y="567"/>
                  </a:lnTo>
                  <a:lnTo>
                    <a:pt x="210" y="653"/>
                  </a:lnTo>
                  <a:lnTo>
                    <a:pt x="358" y="666"/>
                  </a:lnTo>
                  <a:lnTo>
                    <a:pt x="518" y="653"/>
                  </a:lnTo>
                  <a:lnTo>
                    <a:pt x="617" y="567"/>
                  </a:lnTo>
                  <a:lnTo>
                    <a:pt x="703" y="469"/>
                  </a:lnTo>
                  <a:lnTo>
                    <a:pt x="715" y="333"/>
                  </a:lnTo>
                  <a:lnTo>
                    <a:pt x="703" y="198"/>
                  </a:lnTo>
                  <a:lnTo>
                    <a:pt x="629" y="99"/>
                  </a:lnTo>
                  <a:lnTo>
                    <a:pt x="518" y="25"/>
                  </a:lnTo>
                  <a:lnTo>
                    <a:pt x="358" y="1"/>
                  </a:lnTo>
                  <a:close/>
                  <a:moveTo>
                    <a:pt x="38" y="949"/>
                  </a:moveTo>
                  <a:lnTo>
                    <a:pt x="38" y="3338"/>
                  </a:lnTo>
                  <a:lnTo>
                    <a:pt x="678" y="3338"/>
                  </a:lnTo>
                  <a:lnTo>
                    <a:pt x="678" y="949"/>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7" name="Google Shape;1887;g2552a88f8a7_23_881"/>
            <p:cNvSpPr/>
            <p:nvPr/>
          </p:nvSpPr>
          <p:spPr>
            <a:xfrm>
              <a:off x="920663" y="4425201"/>
              <a:ext cx="65229" cy="92833"/>
            </a:xfrm>
            <a:custGeom>
              <a:avLst/>
              <a:gdLst/>
              <a:ahLst/>
              <a:cxnLst/>
              <a:rect l="l" t="t" r="r" b="b"/>
              <a:pathLst>
                <a:path w="2415" h="3437" extrusionOk="0">
                  <a:moveTo>
                    <a:pt x="1392" y="0"/>
                  </a:moveTo>
                  <a:lnTo>
                    <a:pt x="1158" y="13"/>
                  </a:lnTo>
                  <a:lnTo>
                    <a:pt x="777" y="136"/>
                  </a:lnTo>
                  <a:lnTo>
                    <a:pt x="629" y="247"/>
                  </a:lnTo>
                  <a:lnTo>
                    <a:pt x="506" y="382"/>
                  </a:lnTo>
                  <a:lnTo>
                    <a:pt x="370" y="727"/>
                  </a:lnTo>
                  <a:lnTo>
                    <a:pt x="358" y="936"/>
                  </a:lnTo>
                  <a:lnTo>
                    <a:pt x="358" y="1047"/>
                  </a:lnTo>
                  <a:lnTo>
                    <a:pt x="1" y="1047"/>
                  </a:lnTo>
                  <a:lnTo>
                    <a:pt x="1" y="1515"/>
                  </a:lnTo>
                  <a:lnTo>
                    <a:pt x="358" y="1515"/>
                  </a:lnTo>
                  <a:lnTo>
                    <a:pt x="358" y="3436"/>
                  </a:lnTo>
                  <a:lnTo>
                    <a:pt x="986" y="3436"/>
                  </a:lnTo>
                  <a:lnTo>
                    <a:pt x="986" y="1515"/>
                  </a:lnTo>
                  <a:lnTo>
                    <a:pt x="1466" y="1515"/>
                  </a:lnTo>
                  <a:lnTo>
                    <a:pt x="1466" y="1047"/>
                  </a:lnTo>
                  <a:lnTo>
                    <a:pt x="986" y="1047"/>
                  </a:lnTo>
                  <a:lnTo>
                    <a:pt x="986" y="949"/>
                  </a:lnTo>
                  <a:lnTo>
                    <a:pt x="998" y="862"/>
                  </a:lnTo>
                  <a:lnTo>
                    <a:pt x="1047" y="715"/>
                  </a:lnTo>
                  <a:lnTo>
                    <a:pt x="1158" y="616"/>
                  </a:lnTo>
                  <a:lnTo>
                    <a:pt x="1331" y="567"/>
                  </a:lnTo>
                  <a:lnTo>
                    <a:pt x="1442" y="554"/>
                  </a:lnTo>
                  <a:lnTo>
                    <a:pt x="1565" y="567"/>
                  </a:lnTo>
                  <a:lnTo>
                    <a:pt x="1688" y="579"/>
                  </a:lnTo>
                  <a:lnTo>
                    <a:pt x="1823" y="604"/>
                  </a:lnTo>
                  <a:lnTo>
                    <a:pt x="2033" y="653"/>
                  </a:lnTo>
                  <a:lnTo>
                    <a:pt x="2119" y="136"/>
                  </a:lnTo>
                  <a:lnTo>
                    <a:pt x="1713" y="25"/>
                  </a:lnTo>
                  <a:lnTo>
                    <a:pt x="1392" y="0"/>
                  </a:lnTo>
                  <a:close/>
                  <a:moveTo>
                    <a:pt x="1774" y="1047"/>
                  </a:moveTo>
                  <a:lnTo>
                    <a:pt x="1774" y="3436"/>
                  </a:lnTo>
                  <a:lnTo>
                    <a:pt x="2415" y="3436"/>
                  </a:lnTo>
                  <a:lnTo>
                    <a:pt x="2415" y="1047"/>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88" name="Google Shape;1888;g2552a88f8a7_23_881"/>
            <p:cNvSpPr/>
            <p:nvPr/>
          </p:nvSpPr>
          <p:spPr>
            <a:xfrm>
              <a:off x="997506" y="4452481"/>
              <a:ext cx="56586" cy="66553"/>
            </a:xfrm>
            <a:custGeom>
              <a:avLst/>
              <a:gdLst/>
              <a:ahLst/>
              <a:cxnLst/>
              <a:rect l="l" t="t" r="r" b="b"/>
              <a:pathLst>
                <a:path w="2095" h="2464" extrusionOk="0">
                  <a:moveTo>
                    <a:pt x="1097" y="0"/>
                  </a:moveTo>
                  <a:lnTo>
                    <a:pt x="850" y="12"/>
                  </a:lnTo>
                  <a:lnTo>
                    <a:pt x="444" y="173"/>
                  </a:lnTo>
                  <a:lnTo>
                    <a:pt x="296" y="320"/>
                  </a:lnTo>
                  <a:lnTo>
                    <a:pt x="161" y="493"/>
                  </a:lnTo>
                  <a:lnTo>
                    <a:pt x="13" y="936"/>
                  </a:lnTo>
                  <a:lnTo>
                    <a:pt x="1" y="1207"/>
                  </a:lnTo>
                  <a:lnTo>
                    <a:pt x="1" y="1244"/>
                  </a:lnTo>
                  <a:lnTo>
                    <a:pt x="13" y="1527"/>
                  </a:lnTo>
                  <a:lnTo>
                    <a:pt x="161" y="1971"/>
                  </a:lnTo>
                  <a:lnTo>
                    <a:pt x="296" y="2143"/>
                  </a:lnTo>
                  <a:lnTo>
                    <a:pt x="456" y="2291"/>
                  </a:lnTo>
                  <a:lnTo>
                    <a:pt x="863" y="2451"/>
                  </a:lnTo>
                  <a:lnTo>
                    <a:pt x="1109" y="2463"/>
                  </a:lnTo>
                  <a:lnTo>
                    <a:pt x="1232" y="2463"/>
                  </a:lnTo>
                  <a:lnTo>
                    <a:pt x="1491" y="2414"/>
                  </a:lnTo>
                  <a:lnTo>
                    <a:pt x="1602" y="2365"/>
                  </a:lnTo>
                  <a:lnTo>
                    <a:pt x="1712" y="2303"/>
                  </a:lnTo>
                  <a:lnTo>
                    <a:pt x="1885" y="2143"/>
                  </a:lnTo>
                  <a:lnTo>
                    <a:pt x="1959" y="2045"/>
                  </a:lnTo>
                  <a:lnTo>
                    <a:pt x="2020" y="1946"/>
                  </a:lnTo>
                  <a:lnTo>
                    <a:pt x="2082" y="1724"/>
                  </a:lnTo>
                  <a:lnTo>
                    <a:pt x="2094" y="1601"/>
                  </a:lnTo>
                  <a:lnTo>
                    <a:pt x="1491" y="1601"/>
                  </a:lnTo>
                  <a:lnTo>
                    <a:pt x="1491" y="1675"/>
                  </a:lnTo>
                  <a:lnTo>
                    <a:pt x="1429" y="1811"/>
                  </a:lnTo>
                  <a:lnTo>
                    <a:pt x="1380" y="1860"/>
                  </a:lnTo>
                  <a:lnTo>
                    <a:pt x="1257" y="1934"/>
                  </a:lnTo>
                  <a:lnTo>
                    <a:pt x="1097" y="1958"/>
                  </a:lnTo>
                  <a:lnTo>
                    <a:pt x="986" y="1946"/>
                  </a:lnTo>
                  <a:lnTo>
                    <a:pt x="813" y="1872"/>
                  </a:lnTo>
                  <a:lnTo>
                    <a:pt x="752" y="1798"/>
                  </a:lnTo>
                  <a:lnTo>
                    <a:pt x="703" y="1700"/>
                  </a:lnTo>
                  <a:lnTo>
                    <a:pt x="641" y="1441"/>
                  </a:lnTo>
                  <a:lnTo>
                    <a:pt x="641" y="1269"/>
                  </a:lnTo>
                  <a:lnTo>
                    <a:pt x="641" y="1195"/>
                  </a:lnTo>
                  <a:lnTo>
                    <a:pt x="641" y="1022"/>
                  </a:lnTo>
                  <a:lnTo>
                    <a:pt x="703" y="764"/>
                  </a:lnTo>
                  <a:lnTo>
                    <a:pt x="752" y="677"/>
                  </a:lnTo>
                  <a:lnTo>
                    <a:pt x="813" y="604"/>
                  </a:lnTo>
                  <a:lnTo>
                    <a:pt x="986" y="517"/>
                  </a:lnTo>
                  <a:lnTo>
                    <a:pt x="1084" y="505"/>
                  </a:lnTo>
                  <a:lnTo>
                    <a:pt x="1171" y="517"/>
                  </a:lnTo>
                  <a:lnTo>
                    <a:pt x="1318" y="579"/>
                  </a:lnTo>
                  <a:lnTo>
                    <a:pt x="1380" y="628"/>
                  </a:lnTo>
                  <a:lnTo>
                    <a:pt x="1429" y="690"/>
                  </a:lnTo>
                  <a:lnTo>
                    <a:pt x="1491" y="838"/>
                  </a:lnTo>
                  <a:lnTo>
                    <a:pt x="1491" y="924"/>
                  </a:lnTo>
                  <a:lnTo>
                    <a:pt x="2094" y="924"/>
                  </a:lnTo>
                  <a:lnTo>
                    <a:pt x="2082" y="727"/>
                  </a:lnTo>
                  <a:lnTo>
                    <a:pt x="1934" y="382"/>
                  </a:lnTo>
                  <a:lnTo>
                    <a:pt x="1811" y="246"/>
                  </a:lnTo>
                  <a:lnTo>
                    <a:pt x="1676" y="136"/>
                  </a:lnTo>
                  <a:lnTo>
                    <a:pt x="1318"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889" name="Google Shape;1889;g2552a88f8a7_23_881"/>
          <p:cNvSpPr/>
          <p:nvPr/>
        </p:nvSpPr>
        <p:spPr>
          <a:xfrm>
            <a:off x="9726049" y="5097026"/>
            <a:ext cx="1033019" cy="771748"/>
          </a:xfrm>
          <a:custGeom>
            <a:avLst/>
            <a:gdLst/>
            <a:ahLst/>
            <a:cxnLst/>
            <a:rect l="l" t="t" r="r" b="b"/>
            <a:pathLst>
              <a:path w="28685" h="21430" extrusionOk="0">
                <a:moveTo>
                  <a:pt x="12735" y="1"/>
                </a:moveTo>
                <a:lnTo>
                  <a:pt x="12403" y="99"/>
                </a:lnTo>
                <a:lnTo>
                  <a:pt x="12144" y="358"/>
                </a:lnTo>
                <a:lnTo>
                  <a:pt x="12058" y="555"/>
                </a:lnTo>
                <a:lnTo>
                  <a:pt x="10026" y="8301"/>
                </a:lnTo>
                <a:lnTo>
                  <a:pt x="12846" y="8769"/>
                </a:lnTo>
                <a:lnTo>
                  <a:pt x="9718" y="9459"/>
                </a:lnTo>
                <a:lnTo>
                  <a:pt x="7981" y="16122"/>
                </a:lnTo>
                <a:lnTo>
                  <a:pt x="13166" y="16848"/>
                </a:lnTo>
                <a:lnTo>
                  <a:pt x="7316" y="17784"/>
                </a:lnTo>
                <a:lnTo>
                  <a:pt x="1" y="21430"/>
                </a:lnTo>
                <a:lnTo>
                  <a:pt x="604" y="21405"/>
                </a:lnTo>
                <a:lnTo>
                  <a:pt x="3683" y="21233"/>
                </a:lnTo>
                <a:lnTo>
                  <a:pt x="5728" y="21073"/>
                </a:lnTo>
                <a:lnTo>
                  <a:pt x="6442" y="20986"/>
                </a:lnTo>
                <a:lnTo>
                  <a:pt x="8720" y="20691"/>
                </a:lnTo>
                <a:lnTo>
                  <a:pt x="12895" y="20260"/>
                </a:lnTo>
                <a:lnTo>
                  <a:pt x="16935" y="19890"/>
                </a:lnTo>
                <a:lnTo>
                  <a:pt x="21110" y="19422"/>
                </a:lnTo>
                <a:lnTo>
                  <a:pt x="23388" y="19090"/>
                </a:lnTo>
                <a:lnTo>
                  <a:pt x="23622" y="19028"/>
                </a:lnTo>
                <a:lnTo>
                  <a:pt x="24275" y="18757"/>
                </a:lnTo>
                <a:lnTo>
                  <a:pt x="25531" y="18105"/>
                </a:lnTo>
                <a:lnTo>
                  <a:pt x="28155" y="16528"/>
                </a:lnTo>
                <a:lnTo>
                  <a:pt x="28684" y="16183"/>
                </a:lnTo>
                <a:lnTo>
                  <a:pt x="21171" y="15986"/>
                </a:lnTo>
                <a:lnTo>
                  <a:pt x="19226" y="12563"/>
                </a:lnTo>
                <a:lnTo>
                  <a:pt x="15753" y="11540"/>
                </a:lnTo>
                <a:lnTo>
                  <a:pt x="18425" y="11159"/>
                </a:lnTo>
                <a:lnTo>
                  <a:pt x="15925" y="6737"/>
                </a:lnTo>
                <a:lnTo>
                  <a:pt x="13413" y="5358"/>
                </a:lnTo>
                <a:lnTo>
                  <a:pt x="13413" y="5358"/>
                </a:lnTo>
                <a:lnTo>
                  <a:pt x="15839" y="5764"/>
                </a:lnTo>
                <a:lnTo>
                  <a:pt x="21122" y="6565"/>
                </a:lnTo>
                <a:lnTo>
                  <a:pt x="13228" y="210"/>
                </a:lnTo>
                <a:lnTo>
                  <a:pt x="13068" y="87"/>
                </a:lnTo>
                <a:lnTo>
                  <a:pt x="12735" y="1"/>
                </a:lnTo>
                <a:close/>
              </a:path>
            </a:pathLst>
          </a:custGeom>
          <a:solidFill>
            <a:srgbClr val="F15A2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0" name="Google Shape;1890;g2552a88f8a7_23_881"/>
          <p:cNvSpPr/>
          <p:nvPr/>
        </p:nvSpPr>
        <p:spPr>
          <a:xfrm>
            <a:off x="9726949" y="5964587"/>
            <a:ext cx="278989" cy="336213"/>
          </a:xfrm>
          <a:custGeom>
            <a:avLst/>
            <a:gdLst/>
            <a:ahLst/>
            <a:cxnLst/>
            <a:rect l="l" t="t" r="r" b="b"/>
            <a:pathLst>
              <a:path w="7747" h="9336" extrusionOk="0">
                <a:moveTo>
                  <a:pt x="3363" y="1626"/>
                </a:moveTo>
                <a:lnTo>
                  <a:pt x="3941" y="1724"/>
                </a:lnTo>
                <a:lnTo>
                  <a:pt x="4434" y="1909"/>
                </a:lnTo>
                <a:lnTo>
                  <a:pt x="4853" y="2192"/>
                </a:lnTo>
                <a:lnTo>
                  <a:pt x="5185" y="2574"/>
                </a:lnTo>
                <a:lnTo>
                  <a:pt x="5432" y="3042"/>
                </a:lnTo>
                <a:lnTo>
                  <a:pt x="5604" y="3596"/>
                </a:lnTo>
                <a:lnTo>
                  <a:pt x="5678" y="4261"/>
                </a:lnTo>
                <a:lnTo>
                  <a:pt x="5690" y="4631"/>
                </a:lnTo>
                <a:lnTo>
                  <a:pt x="5678" y="5000"/>
                </a:lnTo>
                <a:lnTo>
                  <a:pt x="5592" y="5678"/>
                </a:lnTo>
                <a:lnTo>
                  <a:pt x="5419" y="6256"/>
                </a:lnTo>
                <a:lnTo>
                  <a:pt x="5148" y="6737"/>
                </a:lnTo>
                <a:lnTo>
                  <a:pt x="4791" y="7118"/>
                </a:lnTo>
                <a:lnTo>
                  <a:pt x="4335" y="7402"/>
                </a:lnTo>
                <a:lnTo>
                  <a:pt x="3806" y="7599"/>
                </a:lnTo>
                <a:lnTo>
                  <a:pt x="3178" y="7697"/>
                </a:lnTo>
                <a:lnTo>
                  <a:pt x="1983" y="7697"/>
                </a:lnTo>
                <a:lnTo>
                  <a:pt x="1983" y="1626"/>
                </a:lnTo>
                <a:close/>
                <a:moveTo>
                  <a:pt x="0" y="0"/>
                </a:moveTo>
                <a:lnTo>
                  <a:pt x="0" y="9335"/>
                </a:lnTo>
                <a:lnTo>
                  <a:pt x="2648" y="9335"/>
                </a:lnTo>
                <a:lnTo>
                  <a:pt x="3252" y="9323"/>
                </a:lnTo>
                <a:lnTo>
                  <a:pt x="4348" y="9175"/>
                </a:lnTo>
                <a:lnTo>
                  <a:pt x="5296" y="8867"/>
                </a:lnTo>
                <a:lnTo>
                  <a:pt x="6097" y="8399"/>
                </a:lnTo>
                <a:lnTo>
                  <a:pt x="6441" y="8116"/>
                </a:lnTo>
                <a:lnTo>
                  <a:pt x="6749" y="7796"/>
                </a:lnTo>
                <a:lnTo>
                  <a:pt x="7242" y="7045"/>
                </a:lnTo>
                <a:lnTo>
                  <a:pt x="7575" y="6158"/>
                </a:lnTo>
                <a:lnTo>
                  <a:pt x="7735" y="5136"/>
                </a:lnTo>
                <a:lnTo>
                  <a:pt x="7747" y="4569"/>
                </a:lnTo>
                <a:lnTo>
                  <a:pt x="7735" y="4040"/>
                </a:lnTo>
                <a:lnTo>
                  <a:pt x="7575" y="3079"/>
                </a:lnTo>
                <a:lnTo>
                  <a:pt x="7267" y="2241"/>
                </a:lnTo>
                <a:lnTo>
                  <a:pt x="6786" y="1515"/>
                </a:lnTo>
                <a:lnTo>
                  <a:pt x="6478" y="1207"/>
                </a:lnTo>
                <a:lnTo>
                  <a:pt x="6158" y="911"/>
                </a:lnTo>
                <a:lnTo>
                  <a:pt x="5395" y="456"/>
                </a:lnTo>
                <a:lnTo>
                  <a:pt x="4508" y="160"/>
                </a:lnTo>
                <a:lnTo>
                  <a:pt x="3486" y="12"/>
                </a:lnTo>
                <a:lnTo>
                  <a:pt x="2931" y="0"/>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1" name="Google Shape;1891;g2552a88f8a7_23_881"/>
          <p:cNvSpPr/>
          <p:nvPr/>
        </p:nvSpPr>
        <p:spPr>
          <a:xfrm>
            <a:off x="10043614" y="5959690"/>
            <a:ext cx="219604" cy="345540"/>
          </a:xfrm>
          <a:custGeom>
            <a:avLst/>
            <a:gdLst/>
            <a:ahLst/>
            <a:cxnLst/>
            <a:rect l="l" t="t" r="r" b="b"/>
            <a:pathLst>
              <a:path w="6098" h="9595" extrusionOk="0">
                <a:moveTo>
                  <a:pt x="3277" y="1"/>
                </a:moveTo>
                <a:lnTo>
                  <a:pt x="2907" y="13"/>
                </a:lnTo>
                <a:lnTo>
                  <a:pt x="2255" y="99"/>
                </a:lnTo>
                <a:lnTo>
                  <a:pt x="1663" y="271"/>
                </a:lnTo>
                <a:lnTo>
                  <a:pt x="1171" y="542"/>
                </a:lnTo>
                <a:lnTo>
                  <a:pt x="949" y="703"/>
                </a:lnTo>
                <a:lnTo>
                  <a:pt x="752" y="887"/>
                </a:lnTo>
                <a:lnTo>
                  <a:pt x="432" y="1318"/>
                </a:lnTo>
                <a:lnTo>
                  <a:pt x="222" y="1799"/>
                </a:lnTo>
                <a:lnTo>
                  <a:pt x="124" y="2353"/>
                </a:lnTo>
                <a:lnTo>
                  <a:pt x="112" y="2661"/>
                </a:lnTo>
                <a:lnTo>
                  <a:pt x="112" y="2956"/>
                </a:lnTo>
                <a:lnTo>
                  <a:pt x="247" y="3535"/>
                </a:lnTo>
                <a:lnTo>
                  <a:pt x="370" y="3806"/>
                </a:lnTo>
                <a:lnTo>
                  <a:pt x="506" y="4052"/>
                </a:lnTo>
                <a:lnTo>
                  <a:pt x="851" y="4483"/>
                </a:lnTo>
                <a:lnTo>
                  <a:pt x="1048" y="4668"/>
                </a:lnTo>
                <a:lnTo>
                  <a:pt x="1282" y="4853"/>
                </a:lnTo>
                <a:lnTo>
                  <a:pt x="1922" y="5247"/>
                </a:lnTo>
                <a:lnTo>
                  <a:pt x="2328" y="5444"/>
                </a:lnTo>
                <a:lnTo>
                  <a:pt x="2957" y="5727"/>
                </a:lnTo>
                <a:lnTo>
                  <a:pt x="3548" y="6072"/>
                </a:lnTo>
                <a:lnTo>
                  <a:pt x="3794" y="6257"/>
                </a:lnTo>
                <a:lnTo>
                  <a:pt x="3991" y="6491"/>
                </a:lnTo>
                <a:lnTo>
                  <a:pt x="4065" y="6589"/>
                </a:lnTo>
                <a:lnTo>
                  <a:pt x="4139" y="6848"/>
                </a:lnTo>
                <a:lnTo>
                  <a:pt x="4151" y="6971"/>
                </a:lnTo>
                <a:lnTo>
                  <a:pt x="4139" y="7205"/>
                </a:lnTo>
                <a:lnTo>
                  <a:pt x="3966" y="7575"/>
                </a:lnTo>
                <a:lnTo>
                  <a:pt x="3806" y="7710"/>
                </a:lnTo>
                <a:lnTo>
                  <a:pt x="3609" y="7833"/>
                </a:lnTo>
                <a:lnTo>
                  <a:pt x="3117" y="7956"/>
                </a:lnTo>
                <a:lnTo>
                  <a:pt x="2796" y="7969"/>
                </a:lnTo>
                <a:lnTo>
                  <a:pt x="2501" y="7956"/>
                </a:lnTo>
                <a:lnTo>
                  <a:pt x="1897" y="7858"/>
                </a:lnTo>
                <a:lnTo>
                  <a:pt x="1602" y="7784"/>
                </a:lnTo>
                <a:lnTo>
                  <a:pt x="1195" y="7661"/>
                </a:lnTo>
                <a:lnTo>
                  <a:pt x="395" y="7365"/>
                </a:lnTo>
                <a:lnTo>
                  <a:pt x="1" y="7193"/>
                </a:lnTo>
                <a:lnTo>
                  <a:pt x="1" y="9040"/>
                </a:lnTo>
                <a:lnTo>
                  <a:pt x="296" y="9176"/>
                </a:lnTo>
                <a:lnTo>
                  <a:pt x="912" y="9385"/>
                </a:lnTo>
                <a:lnTo>
                  <a:pt x="1577" y="9521"/>
                </a:lnTo>
                <a:lnTo>
                  <a:pt x="2279" y="9594"/>
                </a:lnTo>
                <a:lnTo>
                  <a:pt x="3043" y="9594"/>
                </a:lnTo>
                <a:lnTo>
                  <a:pt x="3769" y="9496"/>
                </a:lnTo>
                <a:lnTo>
                  <a:pt x="4398" y="9311"/>
                </a:lnTo>
                <a:lnTo>
                  <a:pt x="4952" y="9040"/>
                </a:lnTo>
                <a:lnTo>
                  <a:pt x="5186" y="8868"/>
                </a:lnTo>
                <a:lnTo>
                  <a:pt x="5395" y="8683"/>
                </a:lnTo>
                <a:lnTo>
                  <a:pt x="5740" y="8252"/>
                </a:lnTo>
                <a:lnTo>
                  <a:pt x="5974" y="7747"/>
                </a:lnTo>
                <a:lnTo>
                  <a:pt x="6085" y="7193"/>
                </a:lnTo>
                <a:lnTo>
                  <a:pt x="6097" y="6873"/>
                </a:lnTo>
                <a:lnTo>
                  <a:pt x="6085" y="6651"/>
                </a:lnTo>
                <a:lnTo>
                  <a:pt x="6023" y="6232"/>
                </a:lnTo>
                <a:lnTo>
                  <a:pt x="5900" y="5850"/>
                </a:lnTo>
                <a:lnTo>
                  <a:pt x="5728" y="5493"/>
                </a:lnTo>
                <a:lnTo>
                  <a:pt x="5604" y="5333"/>
                </a:lnTo>
                <a:lnTo>
                  <a:pt x="5481" y="5185"/>
                </a:lnTo>
                <a:lnTo>
                  <a:pt x="5124" y="4865"/>
                </a:lnTo>
                <a:lnTo>
                  <a:pt x="4434" y="4397"/>
                </a:lnTo>
                <a:lnTo>
                  <a:pt x="3806" y="4077"/>
                </a:lnTo>
                <a:lnTo>
                  <a:pt x="2944" y="3658"/>
                </a:lnTo>
                <a:lnTo>
                  <a:pt x="2550" y="3424"/>
                </a:lnTo>
                <a:lnTo>
                  <a:pt x="2341" y="3264"/>
                </a:lnTo>
                <a:lnTo>
                  <a:pt x="2168" y="3055"/>
                </a:lnTo>
                <a:lnTo>
                  <a:pt x="2107" y="2944"/>
                </a:lnTo>
                <a:lnTo>
                  <a:pt x="2045" y="2710"/>
                </a:lnTo>
                <a:lnTo>
                  <a:pt x="2045" y="2587"/>
                </a:lnTo>
                <a:lnTo>
                  <a:pt x="2058" y="2402"/>
                </a:lnTo>
                <a:lnTo>
                  <a:pt x="2205" y="2045"/>
                </a:lnTo>
                <a:lnTo>
                  <a:pt x="2353" y="1909"/>
                </a:lnTo>
                <a:lnTo>
                  <a:pt x="2513" y="1786"/>
                </a:lnTo>
                <a:lnTo>
                  <a:pt x="2944" y="1651"/>
                </a:lnTo>
                <a:lnTo>
                  <a:pt x="3215" y="1639"/>
                </a:lnTo>
                <a:lnTo>
                  <a:pt x="3449" y="1651"/>
                </a:lnTo>
                <a:lnTo>
                  <a:pt x="3930" y="1712"/>
                </a:lnTo>
                <a:lnTo>
                  <a:pt x="4176" y="1762"/>
                </a:lnTo>
                <a:lnTo>
                  <a:pt x="4804" y="1946"/>
                </a:lnTo>
                <a:lnTo>
                  <a:pt x="5407" y="2193"/>
                </a:lnTo>
                <a:lnTo>
                  <a:pt x="6048" y="653"/>
                </a:lnTo>
                <a:lnTo>
                  <a:pt x="5370" y="382"/>
                </a:lnTo>
                <a:lnTo>
                  <a:pt x="4668" y="173"/>
                </a:lnTo>
                <a:lnTo>
                  <a:pt x="4324" y="99"/>
                </a:lnTo>
                <a:lnTo>
                  <a:pt x="3622" y="13"/>
                </a:lnTo>
                <a:lnTo>
                  <a:pt x="3277"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2" name="Google Shape;1892;g2552a88f8a7_23_881"/>
          <p:cNvSpPr/>
          <p:nvPr/>
        </p:nvSpPr>
        <p:spPr>
          <a:xfrm>
            <a:off x="10303991" y="5964119"/>
            <a:ext cx="455954" cy="336681"/>
          </a:xfrm>
          <a:custGeom>
            <a:avLst/>
            <a:gdLst/>
            <a:ahLst/>
            <a:cxnLst/>
            <a:rect l="l" t="t" r="r" b="b"/>
            <a:pathLst>
              <a:path w="12661" h="9349" extrusionOk="0">
                <a:moveTo>
                  <a:pt x="10715" y="1"/>
                </a:moveTo>
                <a:lnTo>
                  <a:pt x="9520" y="5099"/>
                </a:lnTo>
                <a:lnTo>
                  <a:pt x="9397" y="5617"/>
                </a:lnTo>
                <a:lnTo>
                  <a:pt x="9262" y="6306"/>
                </a:lnTo>
                <a:lnTo>
                  <a:pt x="9138" y="7008"/>
                </a:lnTo>
                <a:lnTo>
                  <a:pt x="9065" y="7550"/>
                </a:lnTo>
                <a:lnTo>
                  <a:pt x="8978" y="6996"/>
                </a:lnTo>
                <a:lnTo>
                  <a:pt x="8855" y="6306"/>
                </a:lnTo>
                <a:lnTo>
                  <a:pt x="8732" y="5654"/>
                </a:lnTo>
                <a:lnTo>
                  <a:pt x="8633" y="5235"/>
                </a:lnTo>
                <a:lnTo>
                  <a:pt x="7279" y="13"/>
                </a:lnTo>
                <a:lnTo>
                  <a:pt x="5407" y="13"/>
                </a:lnTo>
                <a:lnTo>
                  <a:pt x="4040" y="5235"/>
                </a:lnTo>
                <a:lnTo>
                  <a:pt x="3917" y="5715"/>
                </a:lnTo>
                <a:lnTo>
                  <a:pt x="3781" y="6429"/>
                </a:lnTo>
                <a:lnTo>
                  <a:pt x="3658" y="7119"/>
                </a:lnTo>
                <a:lnTo>
                  <a:pt x="3609" y="7550"/>
                </a:lnTo>
                <a:lnTo>
                  <a:pt x="3436" y="6454"/>
                </a:lnTo>
                <a:lnTo>
                  <a:pt x="3153" y="5099"/>
                </a:lnTo>
                <a:lnTo>
                  <a:pt x="1958" y="13"/>
                </a:lnTo>
                <a:lnTo>
                  <a:pt x="0" y="13"/>
                </a:lnTo>
                <a:lnTo>
                  <a:pt x="2389" y="9348"/>
                </a:lnTo>
                <a:lnTo>
                  <a:pt x="4643" y="9348"/>
                </a:lnTo>
                <a:lnTo>
                  <a:pt x="5899" y="4459"/>
                </a:lnTo>
                <a:lnTo>
                  <a:pt x="5998" y="4053"/>
                </a:lnTo>
                <a:lnTo>
                  <a:pt x="6133" y="3363"/>
                </a:lnTo>
                <a:lnTo>
                  <a:pt x="6269" y="2673"/>
                </a:lnTo>
                <a:lnTo>
                  <a:pt x="6330" y="2254"/>
                </a:lnTo>
                <a:lnTo>
                  <a:pt x="6380" y="2624"/>
                </a:lnTo>
                <a:lnTo>
                  <a:pt x="6515" y="3363"/>
                </a:lnTo>
                <a:lnTo>
                  <a:pt x="6675" y="4089"/>
                </a:lnTo>
                <a:lnTo>
                  <a:pt x="6761" y="4447"/>
                </a:lnTo>
                <a:lnTo>
                  <a:pt x="8030" y="9348"/>
                </a:lnTo>
                <a:lnTo>
                  <a:pt x="10284" y="9348"/>
                </a:lnTo>
                <a:lnTo>
                  <a:pt x="12661" y="1"/>
                </a:lnTo>
                <a:close/>
              </a:path>
            </a:pathLst>
          </a:custGeom>
          <a:solidFill>
            <a:srgbClr val="4D49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893" name="Google Shape;1893;g2552a88f8a7_23_881"/>
          <p:cNvGrpSpPr/>
          <p:nvPr/>
        </p:nvGrpSpPr>
        <p:grpSpPr>
          <a:xfrm>
            <a:off x="2558109" y="5837372"/>
            <a:ext cx="2470291" cy="1084104"/>
            <a:chOff x="1918630" y="4378138"/>
            <a:chExt cx="1852765" cy="813098"/>
          </a:xfrm>
        </p:grpSpPr>
        <p:grpSp>
          <p:nvGrpSpPr>
            <p:cNvPr id="1894" name="Google Shape;1894;g2552a88f8a7_23_881"/>
            <p:cNvGrpSpPr/>
            <p:nvPr/>
          </p:nvGrpSpPr>
          <p:grpSpPr>
            <a:xfrm>
              <a:off x="1918630" y="4378138"/>
              <a:ext cx="1504727" cy="383223"/>
              <a:chOff x="1805834" y="3753570"/>
              <a:chExt cx="2507879" cy="638705"/>
            </a:xfrm>
          </p:grpSpPr>
          <p:sp>
            <p:nvSpPr>
              <p:cNvPr id="1895" name="Google Shape;1895;g2552a88f8a7_23_881"/>
              <p:cNvSpPr/>
              <p:nvPr/>
            </p:nvSpPr>
            <p:spPr>
              <a:xfrm>
                <a:off x="1805834" y="3753570"/>
                <a:ext cx="638732" cy="638705"/>
              </a:xfrm>
              <a:custGeom>
                <a:avLst/>
                <a:gdLst/>
                <a:ahLst/>
                <a:cxnLst/>
                <a:rect l="l" t="t" r="r" b="b"/>
                <a:pathLst>
                  <a:path w="23648" h="23647" extrusionOk="0">
                    <a:moveTo>
                      <a:pt x="11824" y="1"/>
                    </a:moveTo>
                    <a:lnTo>
                      <a:pt x="11208" y="13"/>
                    </a:lnTo>
                    <a:lnTo>
                      <a:pt x="10026" y="136"/>
                    </a:lnTo>
                    <a:lnTo>
                      <a:pt x="8868" y="370"/>
                    </a:lnTo>
                    <a:lnTo>
                      <a:pt x="7760" y="715"/>
                    </a:lnTo>
                    <a:lnTo>
                      <a:pt x="6701" y="1171"/>
                    </a:lnTo>
                    <a:lnTo>
                      <a:pt x="5691" y="1713"/>
                    </a:lnTo>
                    <a:lnTo>
                      <a:pt x="4755" y="2353"/>
                    </a:lnTo>
                    <a:lnTo>
                      <a:pt x="3868" y="3067"/>
                    </a:lnTo>
                    <a:lnTo>
                      <a:pt x="3067" y="3868"/>
                    </a:lnTo>
                    <a:lnTo>
                      <a:pt x="2353" y="4755"/>
                    </a:lnTo>
                    <a:lnTo>
                      <a:pt x="1713" y="5691"/>
                    </a:lnTo>
                    <a:lnTo>
                      <a:pt x="1171" y="6701"/>
                    </a:lnTo>
                    <a:lnTo>
                      <a:pt x="715" y="7760"/>
                    </a:lnTo>
                    <a:lnTo>
                      <a:pt x="370" y="8868"/>
                    </a:lnTo>
                    <a:lnTo>
                      <a:pt x="136" y="10026"/>
                    </a:lnTo>
                    <a:lnTo>
                      <a:pt x="13" y="11208"/>
                    </a:lnTo>
                    <a:lnTo>
                      <a:pt x="1" y="11824"/>
                    </a:lnTo>
                    <a:lnTo>
                      <a:pt x="13" y="12427"/>
                    </a:lnTo>
                    <a:lnTo>
                      <a:pt x="136" y="13622"/>
                    </a:lnTo>
                    <a:lnTo>
                      <a:pt x="370" y="14780"/>
                    </a:lnTo>
                    <a:lnTo>
                      <a:pt x="715" y="15888"/>
                    </a:lnTo>
                    <a:lnTo>
                      <a:pt x="1171" y="16947"/>
                    </a:lnTo>
                    <a:lnTo>
                      <a:pt x="1713" y="17957"/>
                    </a:lnTo>
                    <a:lnTo>
                      <a:pt x="2353" y="18893"/>
                    </a:lnTo>
                    <a:lnTo>
                      <a:pt x="3067" y="19768"/>
                    </a:lnTo>
                    <a:lnTo>
                      <a:pt x="3868" y="20580"/>
                    </a:lnTo>
                    <a:lnTo>
                      <a:pt x="4755" y="21295"/>
                    </a:lnTo>
                    <a:lnTo>
                      <a:pt x="5691" y="21935"/>
                    </a:lnTo>
                    <a:lnTo>
                      <a:pt x="6701" y="22477"/>
                    </a:lnTo>
                    <a:lnTo>
                      <a:pt x="7760" y="22933"/>
                    </a:lnTo>
                    <a:lnTo>
                      <a:pt x="8868" y="23278"/>
                    </a:lnTo>
                    <a:lnTo>
                      <a:pt x="10026" y="23512"/>
                    </a:lnTo>
                    <a:lnTo>
                      <a:pt x="11208" y="23635"/>
                    </a:lnTo>
                    <a:lnTo>
                      <a:pt x="11824" y="23647"/>
                    </a:lnTo>
                    <a:lnTo>
                      <a:pt x="12427" y="23635"/>
                    </a:lnTo>
                    <a:lnTo>
                      <a:pt x="13622" y="23512"/>
                    </a:lnTo>
                    <a:lnTo>
                      <a:pt x="14780" y="23278"/>
                    </a:lnTo>
                    <a:lnTo>
                      <a:pt x="15888" y="22933"/>
                    </a:lnTo>
                    <a:lnTo>
                      <a:pt x="16947" y="22477"/>
                    </a:lnTo>
                    <a:lnTo>
                      <a:pt x="17957" y="21935"/>
                    </a:lnTo>
                    <a:lnTo>
                      <a:pt x="18893" y="21295"/>
                    </a:lnTo>
                    <a:lnTo>
                      <a:pt x="19768" y="20580"/>
                    </a:lnTo>
                    <a:lnTo>
                      <a:pt x="20580" y="19768"/>
                    </a:lnTo>
                    <a:lnTo>
                      <a:pt x="21295" y="18893"/>
                    </a:lnTo>
                    <a:lnTo>
                      <a:pt x="21935" y="17957"/>
                    </a:lnTo>
                    <a:lnTo>
                      <a:pt x="22477" y="16947"/>
                    </a:lnTo>
                    <a:lnTo>
                      <a:pt x="22933" y="15888"/>
                    </a:lnTo>
                    <a:lnTo>
                      <a:pt x="23278" y="14780"/>
                    </a:lnTo>
                    <a:lnTo>
                      <a:pt x="23512" y="13622"/>
                    </a:lnTo>
                    <a:lnTo>
                      <a:pt x="23635" y="12427"/>
                    </a:lnTo>
                    <a:lnTo>
                      <a:pt x="23647" y="11824"/>
                    </a:lnTo>
                    <a:lnTo>
                      <a:pt x="23635" y="11208"/>
                    </a:lnTo>
                    <a:lnTo>
                      <a:pt x="23512" y="10026"/>
                    </a:lnTo>
                    <a:lnTo>
                      <a:pt x="23278" y="8868"/>
                    </a:lnTo>
                    <a:lnTo>
                      <a:pt x="22933" y="7760"/>
                    </a:lnTo>
                    <a:lnTo>
                      <a:pt x="22477" y="6701"/>
                    </a:lnTo>
                    <a:lnTo>
                      <a:pt x="21935" y="5691"/>
                    </a:lnTo>
                    <a:lnTo>
                      <a:pt x="21295" y="4755"/>
                    </a:lnTo>
                    <a:lnTo>
                      <a:pt x="20580" y="3868"/>
                    </a:lnTo>
                    <a:lnTo>
                      <a:pt x="19768" y="3067"/>
                    </a:lnTo>
                    <a:lnTo>
                      <a:pt x="18893" y="2353"/>
                    </a:lnTo>
                    <a:lnTo>
                      <a:pt x="17957" y="1713"/>
                    </a:lnTo>
                    <a:lnTo>
                      <a:pt x="16947" y="1171"/>
                    </a:lnTo>
                    <a:lnTo>
                      <a:pt x="15888" y="715"/>
                    </a:lnTo>
                    <a:lnTo>
                      <a:pt x="14780" y="370"/>
                    </a:lnTo>
                    <a:lnTo>
                      <a:pt x="13622" y="136"/>
                    </a:lnTo>
                    <a:lnTo>
                      <a:pt x="12427"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896" name="Google Shape;1896;g2552a88f8a7_23_881"/>
              <p:cNvSpPr/>
              <p:nvPr/>
            </p:nvSpPr>
            <p:spPr>
              <a:xfrm>
                <a:off x="1886999" y="4024021"/>
                <a:ext cx="230233" cy="223238"/>
              </a:xfrm>
              <a:custGeom>
                <a:avLst/>
                <a:gdLst/>
                <a:ahLst/>
                <a:cxnLst/>
                <a:rect l="l" t="t" r="r" b="b"/>
                <a:pathLst>
                  <a:path w="8524" h="8265" extrusionOk="0">
                    <a:moveTo>
                      <a:pt x="4077" y="1"/>
                    </a:moveTo>
                    <a:lnTo>
                      <a:pt x="1" y="3350"/>
                    </a:lnTo>
                    <a:lnTo>
                      <a:pt x="1934" y="8264"/>
                    </a:lnTo>
                    <a:lnTo>
                      <a:pt x="7206" y="7944"/>
                    </a:lnTo>
                    <a:lnTo>
                      <a:pt x="8523" y="2833"/>
                    </a:lnTo>
                    <a:lnTo>
                      <a:pt x="4077" y="1"/>
                    </a:lnTo>
                    <a:close/>
                  </a:path>
                </a:pathLst>
              </a:custGeom>
              <a:solidFill>
                <a:srgbClr val="D455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7" name="Google Shape;1897;g2552a88f8a7_23_881"/>
              <p:cNvSpPr/>
              <p:nvPr/>
            </p:nvSpPr>
            <p:spPr>
              <a:xfrm>
                <a:off x="2083605" y="3854695"/>
                <a:ext cx="196633" cy="166679"/>
              </a:xfrm>
              <a:custGeom>
                <a:avLst/>
                <a:gdLst/>
                <a:ahLst/>
                <a:cxnLst/>
                <a:rect l="l" t="t" r="r" b="b"/>
                <a:pathLst>
                  <a:path w="7280" h="6171" extrusionOk="0">
                    <a:moveTo>
                      <a:pt x="1" y="1"/>
                    </a:moveTo>
                    <a:lnTo>
                      <a:pt x="1" y="6171"/>
                    </a:lnTo>
                    <a:lnTo>
                      <a:pt x="7279" y="6171"/>
                    </a:lnTo>
                    <a:lnTo>
                      <a:pt x="7279" y="1"/>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8" name="Google Shape;1898;g2552a88f8a7_23_881"/>
              <p:cNvSpPr/>
              <p:nvPr/>
            </p:nvSpPr>
            <p:spPr>
              <a:xfrm>
                <a:off x="2158450" y="4096219"/>
                <a:ext cx="176672" cy="176645"/>
              </a:xfrm>
              <a:custGeom>
                <a:avLst/>
                <a:gdLst/>
                <a:ahLst/>
                <a:cxnLst/>
                <a:rect l="l" t="t" r="r" b="b"/>
                <a:pathLst>
                  <a:path w="6541" h="6540" extrusionOk="0">
                    <a:moveTo>
                      <a:pt x="2932" y="0"/>
                    </a:moveTo>
                    <a:lnTo>
                      <a:pt x="2291" y="136"/>
                    </a:lnTo>
                    <a:lnTo>
                      <a:pt x="1712" y="382"/>
                    </a:lnTo>
                    <a:lnTo>
                      <a:pt x="1183" y="739"/>
                    </a:lnTo>
                    <a:lnTo>
                      <a:pt x="739" y="1182"/>
                    </a:lnTo>
                    <a:lnTo>
                      <a:pt x="395" y="1700"/>
                    </a:lnTo>
                    <a:lnTo>
                      <a:pt x="148" y="2291"/>
                    </a:lnTo>
                    <a:lnTo>
                      <a:pt x="13" y="2931"/>
                    </a:lnTo>
                    <a:lnTo>
                      <a:pt x="1" y="3264"/>
                    </a:lnTo>
                    <a:lnTo>
                      <a:pt x="13" y="3596"/>
                    </a:lnTo>
                    <a:lnTo>
                      <a:pt x="148" y="4237"/>
                    </a:lnTo>
                    <a:lnTo>
                      <a:pt x="395" y="4828"/>
                    </a:lnTo>
                    <a:lnTo>
                      <a:pt x="739" y="5345"/>
                    </a:lnTo>
                    <a:lnTo>
                      <a:pt x="1183" y="5788"/>
                    </a:lnTo>
                    <a:lnTo>
                      <a:pt x="1712" y="6146"/>
                    </a:lnTo>
                    <a:lnTo>
                      <a:pt x="2291" y="6392"/>
                    </a:lnTo>
                    <a:lnTo>
                      <a:pt x="2932" y="6527"/>
                    </a:lnTo>
                    <a:lnTo>
                      <a:pt x="3277" y="6540"/>
                    </a:lnTo>
                    <a:lnTo>
                      <a:pt x="3609" y="6527"/>
                    </a:lnTo>
                    <a:lnTo>
                      <a:pt x="4249" y="6392"/>
                    </a:lnTo>
                    <a:lnTo>
                      <a:pt x="4841" y="6146"/>
                    </a:lnTo>
                    <a:lnTo>
                      <a:pt x="5358" y="5788"/>
                    </a:lnTo>
                    <a:lnTo>
                      <a:pt x="5801" y="5345"/>
                    </a:lnTo>
                    <a:lnTo>
                      <a:pt x="6158" y="4828"/>
                    </a:lnTo>
                    <a:lnTo>
                      <a:pt x="6405" y="4237"/>
                    </a:lnTo>
                    <a:lnTo>
                      <a:pt x="6528" y="3596"/>
                    </a:lnTo>
                    <a:lnTo>
                      <a:pt x="6540" y="3264"/>
                    </a:lnTo>
                    <a:lnTo>
                      <a:pt x="6528" y="2931"/>
                    </a:lnTo>
                    <a:lnTo>
                      <a:pt x="6405" y="2291"/>
                    </a:lnTo>
                    <a:lnTo>
                      <a:pt x="6158" y="1700"/>
                    </a:lnTo>
                    <a:lnTo>
                      <a:pt x="5801" y="1182"/>
                    </a:lnTo>
                    <a:lnTo>
                      <a:pt x="5358" y="739"/>
                    </a:lnTo>
                    <a:lnTo>
                      <a:pt x="4841"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99" name="Google Shape;1899;g2552a88f8a7_23_881"/>
              <p:cNvSpPr/>
              <p:nvPr/>
            </p:nvSpPr>
            <p:spPr>
              <a:xfrm>
                <a:off x="2462826" y="4072909"/>
                <a:ext cx="1519556" cy="27"/>
              </a:xfrm>
              <a:custGeom>
                <a:avLst/>
                <a:gdLst/>
                <a:ahLst/>
                <a:cxnLst/>
                <a:rect l="l" t="t" r="r" b="b"/>
                <a:pathLst>
                  <a:path w="56259" h="1" fill="none" extrusionOk="0">
                    <a:moveTo>
                      <a:pt x="0" y="1"/>
                    </a:moveTo>
                    <a:lnTo>
                      <a:pt x="56259"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0" name="Google Shape;1900;g2552a88f8a7_23_881"/>
              <p:cNvSpPr/>
              <p:nvPr/>
            </p:nvSpPr>
            <p:spPr>
              <a:xfrm>
                <a:off x="3675332" y="3753570"/>
                <a:ext cx="638381" cy="638705"/>
              </a:xfrm>
              <a:custGeom>
                <a:avLst/>
                <a:gdLst/>
                <a:ahLst/>
                <a:cxnLst/>
                <a:rect l="l" t="t" r="r" b="b"/>
                <a:pathLst>
                  <a:path w="23635" h="23647" extrusionOk="0">
                    <a:moveTo>
                      <a:pt x="11823" y="1"/>
                    </a:moveTo>
                    <a:lnTo>
                      <a:pt x="11208" y="13"/>
                    </a:lnTo>
                    <a:lnTo>
                      <a:pt x="10025" y="136"/>
                    </a:lnTo>
                    <a:lnTo>
                      <a:pt x="8868" y="370"/>
                    </a:lnTo>
                    <a:lnTo>
                      <a:pt x="7759" y="715"/>
                    </a:lnTo>
                    <a:lnTo>
                      <a:pt x="6700" y="1171"/>
                    </a:lnTo>
                    <a:lnTo>
                      <a:pt x="5690" y="1713"/>
                    </a:lnTo>
                    <a:lnTo>
                      <a:pt x="4742" y="2353"/>
                    </a:lnTo>
                    <a:lnTo>
                      <a:pt x="3868" y="3067"/>
                    </a:lnTo>
                    <a:lnTo>
                      <a:pt x="3067" y="3868"/>
                    </a:lnTo>
                    <a:lnTo>
                      <a:pt x="2340" y="4755"/>
                    </a:lnTo>
                    <a:lnTo>
                      <a:pt x="1712" y="5691"/>
                    </a:lnTo>
                    <a:lnTo>
                      <a:pt x="1158" y="6701"/>
                    </a:lnTo>
                    <a:lnTo>
                      <a:pt x="715" y="7760"/>
                    </a:lnTo>
                    <a:lnTo>
                      <a:pt x="370" y="8868"/>
                    </a:lnTo>
                    <a:lnTo>
                      <a:pt x="136" y="10026"/>
                    </a:lnTo>
                    <a:lnTo>
                      <a:pt x="13" y="11208"/>
                    </a:lnTo>
                    <a:lnTo>
                      <a:pt x="0" y="11824"/>
                    </a:lnTo>
                    <a:lnTo>
                      <a:pt x="13" y="12427"/>
                    </a:lnTo>
                    <a:lnTo>
                      <a:pt x="136" y="13622"/>
                    </a:lnTo>
                    <a:lnTo>
                      <a:pt x="370" y="14780"/>
                    </a:lnTo>
                    <a:lnTo>
                      <a:pt x="715" y="15888"/>
                    </a:lnTo>
                    <a:lnTo>
                      <a:pt x="1158" y="16947"/>
                    </a:lnTo>
                    <a:lnTo>
                      <a:pt x="1712" y="17957"/>
                    </a:lnTo>
                    <a:lnTo>
                      <a:pt x="2340" y="18893"/>
                    </a:lnTo>
                    <a:lnTo>
                      <a:pt x="3067" y="19768"/>
                    </a:lnTo>
                    <a:lnTo>
                      <a:pt x="3868" y="20580"/>
                    </a:lnTo>
                    <a:lnTo>
                      <a:pt x="4742" y="21295"/>
                    </a:lnTo>
                    <a:lnTo>
                      <a:pt x="5690" y="21935"/>
                    </a:lnTo>
                    <a:lnTo>
                      <a:pt x="6700" y="22477"/>
                    </a:lnTo>
                    <a:lnTo>
                      <a:pt x="7759" y="22933"/>
                    </a:lnTo>
                    <a:lnTo>
                      <a:pt x="8868" y="23278"/>
                    </a:lnTo>
                    <a:lnTo>
                      <a:pt x="10025" y="23512"/>
                    </a:lnTo>
                    <a:lnTo>
                      <a:pt x="11208" y="23635"/>
                    </a:lnTo>
                    <a:lnTo>
                      <a:pt x="11823" y="23647"/>
                    </a:lnTo>
                    <a:lnTo>
                      <a:pt x="12427" y="23635"/>
                    </a:lnTo>
                    <a:lnTo>
                      <a:pt x="13622" y="23512"/>
                    </a:lnTo>
                    <a:lnTo>
                      <a:pt x="14779" y="23278"/>
                    </a:lnTo>
                    <a:lnTo>
                      <a:pt x="15888" y="22933"/>
                    </a:lnTo>
                    <a:lnTo>
                      <a:pt x="16947" y="22477"/>
                    </a:lnTo>
                    <a:lnTo>
                      <a:pt x="17957" y="21935"/>
                    </a:lnTo>
                    <a:lnTo>
                      <a:pt x="18893" y="21295"/>
                    </a:lnTo>
                    <a:lnTo>
                      <a:pt x="19767" y="20580"/>
                    </a:lnTo>
                    <a:lnTo>
                      <a:pt x="20568" y="19768"/>
                    </a:lnTo>
                    <a:lnTo>
                      <a:pt x="21294" y="18893"/>
                    </a:lnTo>
                    <a:lnTo>
                      <a:pt x="21935" y="17957"/>
                    </a:lnTo>
                    <a:lnTo>
                      <a:pt x="22477" y="16947"/>
                    </a:lnTo>
                    <a:lnTo>
                      <a:pt x="22932" y="15888"/>
                    </a:lnTo>
                    <a:lnTo>
                      <a:pt x="23277" y="14780"/>
                    </a:lnTo>
                    <a:lnTo>
                      <a:pt x="23511" y="13622"/>
                    </a:lnTo>
                    <a:lnTo>
                      <a:pt x="23634" y="12427"/>
                    </a:lnTo>
                    <a:lnTo>
                      <a:pt x="23634" y="11824"/>
                    </a:lnTo>
                    <a:lnTo>
                      <a:pt x="23634" y="11208"/>
                    </a:lnTo>
                    <a:lnTo>
                      <a:pt x="23511" y="10026"/>
                    </a:lnTo>
                    <a:lnTo>
                      <a:pt x="23277" y="8868"/>
                    </a:lnTo>
                    <a:lnTo>
                      <a:pt x="22932" y="7760"/>
                    </a:lnTo>
                    <a:lnTo>
                      <a:pt x="22477" y="6701"/>
                    </a:lnTo>
                    <a:lnTo>
                      <a:pt x="21935" y="5691"/>
                    </a:lnTo>
                    <a:lnTo>
                      <a:pt x="21294" y="4755"/>
                    </a:lnTo>
                    <a:lnTo>
                      <a:pt x="20568" y="3868"/>
                    </a:lnTo>
                    <a:lnTo>
                      <a:pt x="19767" y="3067"/>
                    </a:lnTo>
                    <a:lnTo>
                      <a:pt x="18893" y="2353"/>
                    </a:lnTo>
                    <a:lnTo>
                      <a:pt x="17957" y="1713"/>
                    </a:lnTo>
                    <a:lnTo>
                      <a:pt x="16947" y="1171"/>
                    </a:lnTo>
                    <a:lnTo>
                      <a:pt x="15888" y="715"/>
                    </a:lnTo>
                    <a:lnTo>
                      <a:pt x="14779" y="370"/>
                    </a:lnTo>
                    <a:lnTo>
                      <a:pt x="13622" y="136"/>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1" name="Google Shape;1901;g2552a88f8a7_23_881"/>
              <p:cNvSpPr/>
              <p:nvPr/>
            </p:nvSpPr>
            <p:spPr>
              <a:xfrm>
                <a:off x="3756497" y="4024021"/>
                <a:ext cx="230206" cy="223238"/>
              </a:xfrm>
              <a:custGeom>
                <a:avLst/>
                <a:gdLst/>
                <a:ahLst/>
                <a:cxnLst/>
                <a:rect l="l" t="t" r="r" b="b"/>
                <a:pathLst>
                  <a:path w="8523" h="8265" extrusionOk="0">
                    <a:moveTo>
                      <a:pt x="4077" y="1"/>
                    </a:moveTo>
                    <a:lnTo>
                      <a:pt x="0" y="3350"/>
                    </a:lnTo>
                    <a:lnTo>
                      <a:pt x="1934" y="8264"/>
                    </a:lnTo>
                    <a:lnTo>
                      <a:pt x="7205" y="7944"/>
                    </a:lnTo>
                    <a:lnTo>
                      <a:pt x="8523" y="2833"/>
                    </a:lnTo>
                    <a:lnTo>
                      <a:pt x="4077" y="1"/>
                    </a:lnTo>
                    <a:close/>
                  </a:path>
                </a:pathLst>
              </a:custGeom>
              <a:solidFill>
                <a:srgbClr val="D35F8D"/>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2" name="Google Shape;1902;g2552a88f8a7_23_881"/>
              <p:cNvSpPr/>
              <p:nvPr/>
            </p:nvSpPr>
            <p:spPr>
              <a:xfrm>
                <a:off x="4027947" y="4096219"/>
                <a:ext cx="176645" cy="176645"/>
              </a:xfrm>
              <a:custGeom>
                <a:avLst/>
                <a:gdLst/>
                <a:ahLst/>
                <a:cxnLst/>
                <a:rect l="l" t="t" r="r" b="b"/>
                <a:pathLst>
                  <a:path w="6540" h="6540" extrusionOk="0">
                    <a:moveTo>
                      <a:pt x="2931" y="0"/>
                    </a:moveTo>
                    <a:lnTo>
                      <a:pt x="2291" y="136"/>
                    </a:lnTo>
                    <a:lnTo>
                      <a:pt x="1712" y="382"/>
                    </a:lnTo>
                    <a:lnTo>
                      <a:pt x="1182" y="739"/>
                    </a:lnTo>
                    <a:lnTo>
                      <a:pt x="739" y="1182"/>
                    </a:lnTo>
                    <a:lnTo>
                      <a:pt x="394" y="1700"/>
                    </a:lnTo>
                    <a:lnTo>
                      <a:pt x="136" y="2291"/>
                    </a:lnTo>
                    <a:lnTo>
                      <a:pt x="12" y="2931"/>
                    </a:lnTo>
                    <a:lnTo>
                      <a:pt x="0" y="3264"/>
                    </a:lnTo>
                    <a:lnTo>
                      <a:pt x="12" y="3596"/>
                    </a:lnTo>
                    <a:lnTo>
                      <a:pt x="136" y="4237"/>
                    </a:lnTo>
                    <a:lnTo>
                      <a:pt x="394" y="4828"/>
                    </a:lnTo>
                    <a:lnTo>
                      <a:pt x="739" y="5345"/>
                    </a:lnTo>
                    <a:lnTo>
                      <a:pt x="1182" y="5788"/>
                    </a:lnTo>
                    <a:lnTo>
                      <a:pt x="1712" y="6146"/>
                    </a:lnTo>
                    <a:lnTo>
                      <a:pt x="2291" y="6392"/>
                    </a:lnTo>
                    <a:lnTo>
                      <a:pt x="2931" y="6527"/>
                    </a:lnTo>
                    <a:lnTo>
                      <a:pt x="3264" y="6540"/>
                    </a:lnTo>
                    <a:lnTo>
                      <a:pt x="3609" y="6527"/>
                    </a:lnTo>
                    <a:lnTo>
                      <a:pt x="4249" y="6392"/>
                    </a:lnTo>
                    <a:lnTo>
                      <a:pt x="4828" y="6146"/>
                    </a:lnTo>
                    <a:lnTo>
                      <a:pt x="5357" y="5788"/>
                    </a:lnTo>
                    <a:lnTo>
                      <a:pt x="5801" y="5345"/>
                    </a:lnTo>
                    <a:lnTo>
                      <a:pt x="6146" y="4828"/>
                    </a:lnTo>
                    <a:lnTo>
                      <a:pt x="6404" y="4237"/>
                    </a:lnTo>
                    <a:lnTo>
                      <a:pt x="6527" y="3596"/>
                    </a:lnTo>
                    <a:lnTo>
                      <a:pt x="6540" y="3264"/>
                    </a:lnTo>
                    <a:lnTo>
                      <a:pt x="6527" y="2931"/>
                    </a:lnTo>
                    <a:lnTo>
                      <a:pt x="6404" y="2291"/>
                    </a:lnTo>
                    <a:lnTo>
                      <a:pt x="6146" y="1700"/>
                    </a:lnTo>
                    <a:lnTo>
                      <a:pt x="5801" y="1182"/>
                    </a:lnTo>
                    <a:lnTo>
                      <a:pt x="5357" y="739"/>
                    </a:lnTo>
                    <a:lnTo>
                      <a:pt x="4828"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3" name="Google Shape;1903;g2552a88f8a7_23_881"/>
              <p:cNvSpPr/>
              <p:nvPr/>
            </p:nvSpPr>
            <p:spPr>
              <a:xfrm>
                <a:off x="3928145" y="3824768"/>
                <a:ext cx="225561" cy="225561"/>
              </a:xfrm>
              <a:custGeom>
                <a:avLst/>
                <a:gdLst/>
                <a:ahLst/>
                <a:cxnLst/>
                <a:rect l="l" t="t" r="r" b="b"/>
                <a:pathLst>
                  <a:path w="8351" h="8351" extrusionOk="0">
                    <a:moveTo>
                      <a:pt x="6577" y="0"/>
                    </a:moveTo>
                    <a:lnTo>
                      <a:pt x="3547" y="1848"/>
                    </a:lnTo>
                    <a:lnTo>
                      <a:pt x="0" y="1762"/>
                    </a:lnTo>
                    <a:lnTo>
                      <a:pt x="1848" y="4791"/>
                    </a:lnTo>
                    <a:lnTo>
                      <a:pt x="1761" y="8350"/>
                    </a:lnTo>
                    <a:lnTo>
                      <a:pt x="4791" y="6503"/>
                    </a:lnTo>
                    <a:lnTo>
                      <a:pt x="8350" y="6589"/>
                    </a:lnTo>
                    <a:lnTo>
                      <a:pt x="6503" y="3547"/>
                    </a:lnTo>
                    <a:lnTo>
                      <a:pt x="6577"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04" name="Google Shape;1904;g2552a88f8a7_23_881"/>
              <p:cNvSpPr/>
              <p:nvPr/>
            </p:nvSpPr>
            <p:spPr>
              <a:xfrm>
                <a:off x="2613514" y="3994094"/>
                <a:ext cx="157360" cy="157684"/>
              </a:xfrm>
              <a:custGeom>
                <a:avLst/>
                <a:gdLst/>
                <a:ahLst/>
                <a:cxnLst/>
                <a:rect l="l" t="t" r="r" b="b"/>
                <a:pathLst>
                  <a:path w="5826" h="5838" extrusionOk="0">
                    <a:moveTo>
                      <a:pt x="0" y="0"/>
                    </a:moveTo>
                    <a:lnTo>
                      <a:pt x="0" y="5838"/>
                    </a:lnTo>
                    <a:lnTo>
                      <a:pt x="5826" y="5838"/>
                    </a:lnTo>
                    <a:lnTo>
                      <a:pt x="5826"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5" name="Google Shape;1905;g2552a88f8a7_23_881"/>
              <p:cNvSpPr/>
              <p:nvPr/>
            </p:nvSpPr>
            <p:spPr>
              <a:xfrm>
                <a:off x="2637796" y="4015378"/>
                <a:ext cx="108148" cy="114793"/>
              </a:xfrm>
              <a:custGeom>
                <a:avLst/>
                <a:gdLst/>
                <a:ahLst/>
                <a:cxnLst/>
                <a:rect l="l" t="t" r="r" b="b"/>
                <a:pathLst>
                  <a:path w="4004" h="4250" extrusionOk="0">
                    <a:moveTo>
                      <a:pt x="1454" y="0"/>
                    </a:moveTo>
                    <a:lnTo>
                      <a:pt x="1454" y="1577"/>
                    </a:lnTo>
                    <a:lnTo>
                      <a:pt x="1" y="1577"/>
                    </a:lnTo>
                    <a:lnTo>
                      <a:pt x="1" y="2624"/>
                    </a:lnTo>
                    <a:lnTo>
                      <a:pt x="1454" y="2624"/>
                    </a:lnTo>
                    <a:lnTo>
                      <a:pt x="1454" y="4249"/>
                    </a:lnTo>
                    <a:lnTo>
                      <a:pt x="2562" y="4249"/>
                    </a:lnTo>
                    <a:lnTo>
                      <a:pt x="2562" y="2624"/>
                    </a:lnTo>
                    <a:lnTo>
                      <a:pt x="4003" y="2624"/>
                    </a:lnTo>
                    <a:lnTo>
                      <a:pt x="4003" y="1577"/>
                    </a:lnTo>
                    <a:lnTo>
                      <a:pt x="2562" y="1577"/>
                    </a:lnTo>
                    <a:lnTo>
                      <a:pt x="2562"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6" name="Google Shape;1906;g2552a88f8a7_23_881"/>
              <p:cNvSpPr/>
              <p:nvPr/>
            </p:nvSpPr>
            <p:spPr>
              <a:xfrm>
                <a:off x="2796480" y="3994094"/>
                <a:ext cx="157360" cy="157684"/>
              </a:xfrm>
              <a:custGeom>
                <a:avLst/>
                <a:gdLst/>
                <a:ahLst/>
                <a:cxnLst/>
                <a:rect l="l" t="t" r="r" b="b"/>
                <a:pathLst>
                  <a:path w="5826" h="5838" extrusionOk="0">
                    <a:moveTo>
                      <a:pt x="0" y="0"/>
                    </a:moveTo>
                    <a:lnTo>
                      <a:pt x="0" y="5838"/>
                    </a:lnTo>
                    <a:lnTo>
                      <a:pt x="5825" y="5838"/>
                    </a:lnTo>
                    <a:lnTo>
                      <a:pt x="5825"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7" name="Google Shape;1907;g2552a88f8a7_23_881"/>
              <p:cNvSpPr/>
              <p:nvPr/>
            </p:nvSpPr>
            <p:spPr>
              <a:xfrm>
                <a:off x="2829405" y="4056622"/>
                <a:ext cx="80868" cy="33627"/>
              </a:xfrm>
              <a:custGeom>
                <a:avLst/>
                <a:gdLst/>
                <a:ahLst/>
                <a:cxnLst/>
                <a:rect l="l" t="t" r="r" b="b"/>
                <a:pathLst>
                  <a:path w="2994" h="1245" extrusionOk="0">
                    <a:moveTo>
                      <a:pt x="0" y="0"/>
                    </a:moveTo>
                    <a:lnTo>
                      <a:pt x="0" y="1244"/>
                    </a:lnTo>
                    <a:lnTo>
                      <a:pt x="2993" y="1244"/>
                    </a:lnTo>
                    <a:lnTo>
                      <a:pt x="2993"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8" name="Google Shape;1908;g2552a88f8a7_23_881"/>
              <p:cNvSpPr/>
              <p:nvPr/>
            </p:nvSpPr>
            <p:spPr>
              <a:xfrm>
                <a:off x="3162385" y="3994094"/>
                <a:ext cx="157711" cy="157684"/>
              </a:xfrm>
              <a:custGeom>
                <a:avLst/>
                <a:gdLst/>
                <a:ahLst/>
                <a:cxnLst/>
                <a:rect l="l" t="t" r="r" b="b"/>
                <a:pathLst>
                  <a:path w="5839" h="5838" extrusionOk="0">
                    <a:moveTo>
                      <a:pt x="0" y="0"/>
                    </a:moveTo>
                    <a:lnTo>
                      <a:pt x="0" y="5838"/>
                    </a:lnTo>
                    <a:lnTo>
                      <a:pt x="5838" y="5838"/>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9" name="Google Shape;1909;g2552a88f8a7_23_881"/>
              <p:cNvSpPr/>
              <p:nvPr/>
            </p:nvSpPr>
            <p:spPr>
              <a:xfrm>
                <a:off x="3182669" y="3961817"/>
                <a:ext cx="130755" cy="130080"/>
              </a:xfrm>
              <a:custGeom>
                <a:avLst/>
                <a:gdLst/>
                <a:ahLst/>
                <a:cxnLst/>
                <a:rect l="l" t="t" r="r" b="b"/>
                <a:pathLst>
                  <a:path w="4841" h="4816" extrusionOk="0">
                    <a:moveTo>
                      <a:pt x="1910" y="0"/>
                    </a:moveTo>
                    <a:lnTo>
                      <a:pt x="2021" y="1897"/>
                    </a:lnTo>
                    <a:lnTo>
                      <a:pt x="321" y="1220"/>
                    </a:lnTo>
                    <a:lnTo>
                      <a:pt x="1" y="2205"/>
                    </a:lnTo>
                    <a:lnTo>
                      <a:pt x="1713" y="2698"/>
                    </a:lnTo>
                    <a:lnTo>
                      <a:pt x="530" y="4176"/>
                    </a:lnTo>
                    <a:lnTo>
                      <a:pt x="1405" y="4767"/>
                    </a:lnTo>
                    <a:lnTo>
                      <a:pt x="2390" y="3227"/>
                    </a:lnTo>
                    <a:lnTo>
                      <a:pt x="3375" y="4816"/>
                    </a:lnTo>
                    <a:lnTo>
                      <a:pt x="4250" y="4200"/>
                    </a:lnTo>
                    <a:lnTo>
                      <a:pt x="3104" y="2747"/>
                    </a:lnTo>
                    <a:lnTo>
                      <a:pt x="4841" y="2267"/>
                    </a:lnTo>
                    <a:lnTo>
                      <a:pt x="4521" y="1269"/>
                    </a:lnTo>
                    <a:lnTo>
                      <a:pt x="2870" y="1934"/>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0" name="Google Shape;1910;g2552a88f8a7_23_881"/>
              <p:cNvSpPr/>
              <p:nvPr/>
            </p:nvSpPr>
            <p:spPr>
              <a:xfrm>
                <a:off x="2524706" y="4021374"/>
                <a:ext cx="30278" cy="103124"/>
              </a:xfrm>
              <a:custGeom>
                <a:avLst/>
                <a:gdLst/>
                <a:ahLst/>
                <a:cxnLst/>
                <a:rect l="l" t="t" r="r" b="b"/>
                <a:pathLst>
                  <a:path w="1121" h="3818" fill="none" extrusionOk="0">
                    <a:moveTo>
                      <a:pt x="49" y="0"/>
                    </a:moveTo>
                    <a:lnTo>
                      <a:pt x="1121" y="1872"/>
                    </a:lnTo>
                    <a:lnTo>
                      <a:pt x="0"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911" name="Google Shape;1911;g2552a88f8a7_23_881"/>
            <p:cNvGrpSpPr/>
            <p:nvPr/>
          </p:nvGrpSpPr>
          <p:grpSpPr>
            <a:xfrm>
              <a:off x="2060880" y="4602188"/>
              <a:ext cx="1504727" cy="383223"/>
              <a:chOff x="1805834" y="3753570"/>
              <a:chExt cx="2507879" cy="638705"/>
            </a:xfrm>
          </p:grpSpPr>
          <p:sp>
            <p:nvSpPr>
              <p:cNvPr id="1912" name="Google Shape;1912;g2552a88f8a7_23_881"/>
              <p:cNvSpPr/>
              <p:nvPr/>
            </p:nvSpPr>
            <p:spPr>
              <a:xfrm>
                <a:off x="1805834" y="3753570"/>
                <a:ext cx="638732" cy="638705"/>
              </a:xfrm>
              <a:custGeom>
                <a:avLst/>
                <a:gdLst/>
                <a:ahLst/>
                <a:cxnLst/>
                <a:rect l="l" t="t" r="r" b="b"/>
                <a:pathLst>
                  <a:path w="23648" h="23647" extrusionOk="0">
                    <a:moveTo>
                      <a:pt x="11824" y="1"/>
                    </a:moveTo>
                    <a:lnTo>
                      <a:pt x="11208" y="13"/>
                    </a:lnTo>
                    <a:lnTo>
                      <a:pt x="10026" y="136"/>
                    </a:lnTo>
                    <a:lnTo>
                      <a:pt x="8868" y="370"/>
                    </a:lnTo>
                    <a:lnTo>
                      <a:pt x="7760" y="715"/>
                    </a:lnTo>
                    <a:lnTo>
                      <a:pt x="6701" y="1171"/>
                    </a:lnTo>
                    <a:lnTo>
                      <a:pt x="5691" y="1713"/>
                    </a:lnTo>
                    <a:lnTo>
                      <a:pt x="4755" y="2353"/>
                    </a:lnTo>
                    <a:lnTo>
                      <a:pt x="3868" y="3067"/>
                    </a:lnTo>
                    <a:lnTo>
                      <a:pt x="3067" y="3868"/>
                    </a:lnTo>
                    <a:lnTo>
                      <a:pt x="2353" y="4755"/>
                    </a:lnTo>
                    <a:lnTo>
                      <a:pt x="1713" y="5691"/>
                    </a:lnTo>
                    <a:lnTo>
                      <a:pt x="1171" y="6701"/>
                    </a:lnTo>
                    <a:lnTo>
                      <a:pt x="715" y="7760"/>
                    </a:lnTo>
                    <a:lnTo>
                      <a:pt x="370" y="8868"/>
                    </a:lnTo>
                    <a:lnTo>
                      <a:pt x="136" y="10026"/>
                    </a:lnTo>
                    <a:lnTo>
                      <a:pt x="13" y="11208"/>
                    </a:lnTo>
                    <a:lnTo>
                      <a:pt x="1" y="11824"/>
                    </a:lnTo>
                    <a:lnTo>
                      <a:pt x="13" y="12427"/>
                    </a:lnTo>
                    <a:lnTo>
                      <a:pt x="136" y="13622"/>
                    </a:lnTo>
                    <a:lnTo>
                      <a:pt x="370" y="14780"/>
                    </a:lnTo>
                    <a:lnTo>
                      <a:pt x="715" y="15888"/>
                    </a:lnTo>
                    <a:lnTo>
                      <a:pt x="1171" y="16947"/>
                    </a:lnTo>
                    <a:lnTo>
                      <a:pt x="1713" y="17957"/>
                    </a:lnTo>
                    <a:lnTo>
                      <a:pt x="2353" y="18893"/>
                    </a:lnTo>
                    <a:lnTo>
                      <a:pt x="3067" y="19768"/>
                    </a:lnTo>
                    <a:lnTo>
                      <a:pt x="3868" y="20580"/>
                    </a:lnTo>
                    <a:lnTo>
                      <a:pt x="4755" y="21295"/>
                    </a:lnTo>
                    <a:lnTo>
                      <a:pt x="5691" y="21935"/>
                    </a:lnTo>
                    <a:lnTo>
                      <a:pt x="6701" y="22477"/>
                    </a:lnTo>
                    <a:lnTo>
                      <a:pt x="7760" y="22933"/>
                    </a:lnTo>
                    <a:lnTo>
                      <a:pt x="8868" y="23278"/>
                    </a:lnTo>
                    <a:lnTo>
                      <a:pt x="10026" y="23512"/>
                    </a:lnTo>
                    <a:lnTo>
                      <a:pt x="11208" y="23635"/>
                    </a:lnTo>
                    <a:lnTo>
                      <a:pt x="11824" y="23647"/>
                    </a:lnTo>
                    <a:lnTo>
                      <a:pt x="12427" y="23635"/>
                    </a:lnTo>
                    <a:lnTo>
                      <a:pt x="13622" y="23512"/>
                    </a:lnTo>
                    <a:lnTo>
                      <a:pt x="14780" y="23278"/>
                    </a:lnTo>
                    <a:lnTo>
                      <a:pt x="15888" y="22933"/>
                    </a:lnTo>
                    <a:lnTo>
                      <a:pt x="16947" y="22477"/>
                    </a:lnTo>
                    <a:lnTo>
                      <a:pt x="17957" y="21935"/>
                    </a:lnTo>
                    <a:lnTo>
                      <a:pt x="18893" y="21295"/>
                    </a:lnTo>
                    <a:lnTo>
                      <a:pt x="19768" y="20580"/>
                    </a:lnTo>
                    <a:lnTo>
                      <a:pt x="20580" y="19768"/>
                    </a:lnTo>
                    <a:lnTo>
                      <a:pt x="21295" y="18893"/>
                    </a:lnTo>
                    <a:lnTo>
                      <a:pt x="21935" y="17957"/>
                    </a:lnTo>
                    <a:lnTo>
                      <a:pt x="22477" y="16947"/>
                    </a:lnTo>
                    <a:lnTo>
                      <a:pt x="22933" y="15888"/>
                    </a:lnTo>
                    <a:lnTo>
                      <a:pt x="23278" y="14780"/>
                    </a:lnTo>
                    <a:lnTo>
                      <a:pt x="23512" y="13622"/>
                    </a:lnTo>
                    <a:lnTo>
                      <a:pt x="23635" y="12427"/>
                    </a:lnTo>
                    <a:lnTo>
                      <a:pt x="23647" y="11824"/>
                    </a:lnTo>
                    <a:lnTo>
                      <a:pt x="23635" y="11208"/>
                    </a:lnTo>
                    <a:lnTo>
                      <a:pt x="23512" y="10026"/>
                    </a:lnTo>
                    <a:lnTo>
                      <a:pt x="23278" y="8868"/>
                    </a:lnTo>
                    <a:lnTo>
                      <a:pt x="22933" y="7760"/>
                    </a:lnTo>
                    <a:lnTo>
                      <a:pt x="22477" y="6701"/>
                    </a:lnTo>
                    <a:lnTo>
                      <a:pt x="21935" y="5691"/>
                    </a:lnTo>
                    <a:lnTo>
                      <a:pt x="21295" y="4755"/>
                    </a:lnTo>
                    <a:lnTo>
                      <a:pt x="20580" y="3868"/>
                    </a:lnTo>
                    <a:lnTo>
                      <a:pt x="19768" y="3067"/>
                    </a:lnTo>
                    <a:lnTo>
                      <a:pt x="18893" y="2353"/>
                    </a:lnTo>
                    <a:lnTo>
                      <a:pt x="17957" y="1713"/>
                    </a:lnTo>
                    <a:lnTo>
                      <a:pt x="16947" y="1171"/>
                    </a:lnTo>
                    <a:lnTo>
                      <a:pt x="15888" y="715"/>
                    </a:lnTo>
                    <a:lnTo>
                      <a:pt x="14780" y="370"/>
                    </a:lnTo>
                    <a:lnTo>
                      <a:pt x="13622" y="136"/>
                    </a:lnTo>
                    <a:lnTo>
                      <a:pt x="12427"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13" name="Google Shape;1913;g2552a88f8a7_23_881"/>
              <p:cNvSpPr/>
              <p:nvPr/>
            </p:nvSpPr>
            <p:spPr>
              <a:xfrm>
                <a:off x="1886999" y="4024021"/>
                <a:ext cx="230233" cy="223238"/>
              </a:xfrm>
              <a:custGeom>
                <a:avLst/>
                <a:gdLst/>
                <a:ahLst/>
                <a:cxnLst/>
                <a:rect l="l" t="t" r="r" b="b"/>
                <a:pathLst>
                  <a:path w="8524" h="8265" extrusionOk="0">
                    <a:moveTo>
                      <a:pt x="4077" y="1"/>
                    </a:moveTo>
                    <a:lnTo>
                      <a:pt x="1" y="3350"/>
                    </a:lnTo>
                    <a:lnTo>
                      <a:pt x="1934" y="8264"/>
                    </a:lnTo>
                    <a:lnTo>
                      <a:pt x="7206" y="7944"/>
                    </a:lnTo>
                    <a:lnTo>
                      <a:pt x="8523" y="2833"/>
                    </a:lnTo>
                    <a:lnTo>
                      <a:pt x="4077" y="1"/>
                    </a:lnTo>
                    <a:close/>
                  </a:path>
                </a:pathLst>
              </a:custGeom>
              <a:solidFill>
                <a:srgbClr val="D455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4" name="Google Shape;1914;g2552a88f8a7_23_881"/>
              <p:cNvSpPr/>
              <p:nvPr/>
            </p:nvSpPr>
            <p:spPr>
              <a:xfrm>
                <a:off x="2083605" y="3854695"/>
                <a:ext cx="196633" cy="166679"/>
              </a:xfrm>
              <a:custGeom>
                <a:avLst/>
                <a:gdLst/>
                <a:ahLst/>
                <a:cxnLst/>
                <a:rect l="l" t="t" r="r" b="b"/>
                <a:pathLst>
                  <a:path w="7280" h="6171" extrusionOk="0">
                    <a:moveTo>
                      <a:pt x="1" y="1"/>
                    </a:moveTo>
                    <a:lnTo>
                      <a:pt x="1" y="6171"/>
                    </a:lnTo>
                    <a:lnTo>
                      <a:pt x="7279" y="6171"/>
                    </a:lnTo>
                    <a:lnTo>
                      <a:pt x="7279" y="1"/>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5" name="Google Shape;1915;g2552a88f8a7_23_881"/>
              <p:cNvSpPr/>
              <p:nvPr/>
            </p:nvSpPr>
            <p:spPr>
              <a:xfrm>
                <a:off x="2158450" y="4096219"/>
                <a:ext cx="176672" cy="176645"/>
              </a:xfrm>
              <a:custGeom>
                <a:avLst/>
                <a:gdLst/>
                <a:ahLst/>
                <a:cxnLst/>
                <a:rect l="l" t="t" r="r" b="b"/>
                <a:pathLst>
                  <a:path w="6541" h="6540" extrusionOk="0">
                    <a:moveTo>
                      <a:pt x="2932" y="0"/>
                    </a:moveTo>
                    <a:lnTo>
                      <a:pt x="2291" y="136"/>
                    </a:lnTo>
                    <a:lnTo>
                      <a:pt x="1712" y="382"/>
                    </a:lnTo>
                    <a:lnTo>
                      <a:pt x="1183" y="739"/>
                    </a:lnTo>
                    <a:lnTo>
                      <a:pt x="739" y="1182"/>
                    </a:lnTo>
                    <a:lnTo>
                      <a:pt x="395" y="1700"/>
                    </a:lnTo>
                    <a:lnTo>
                      <a:pt x="148" y="2291"/>
                    </a:lnTo>
                    <a:lnTo>
                      <a:pt x="13" y="2931"/>
                    </a:lnTo>
                    <a:lnTo>
                      <a:pt x="1" y="3264"/>
                    </a:lnTo>
                    <a:lnTo>
                      <a:pt x="13" y="3596"/>
                    </a:lnTo>
                    <a:lnTo>
                      <a:pt x="148" y="4237"/>
                    </a:lnTo>
                    <a:lnTo>
                      <a:pt x="395" y="4828"/>
                    </a:lnTo>
                    <a:lnTo>
                      <a:pt x="739" y="5345"/>
                    </a:lnTo>
                    <a:lnTo>
                      <a:pt x="1183" y="5788"/>
                    </a:lnTo>
                    <a:lnTo>
                      <a:pt x="1712" y="6146"/>
                    </a:lnTo>
                    <a:lnTo>
                      <a:pt x="2291" y="6392"/>
                    </a:lnTo>
                    <a:lnTo>
                      <a:pt x="2932" y="6527"/>
                    </a:lnTo>
                    <a:lnTo>
                      <a:pt x="3277" y="6540"/>
                    </a:lnTo>
                    <a:lnTo>
                      <a:pt x="3609" y="6527"/>
                    </a:lnTo>
                    <a:lnTo>
                      <a:pt x="4249" y="6392"/>
                    </a:lnTo>
                    <a:lnTo>
                      <a:pt x="4841" y="6146"/>
                    </a:lnTo>
                    <a:lnTo>
                      <a:pt x="5358" y="5788"/>
                    </a:lnTo>
                    <a:lnTo>
                      <a:pt x="5801" y="5345"/>
                    </a:lnTo>
                    <a:lnTo>
                      <a:pt x="6158" y="4828"/>
                    </a:lnTo>
                    <a:lnTo>
                      <a:pt x="6405" y="4237"/>
                    </a:lnTo>
                    <a:lnTo>
                      <a:pt x="6528" y="3596"/>
                    </a:lnTo>
                    <a:lnTo>
                      <a:pt x="6540" y="3264"/>
                    </a:lnTo>
                    <a:lnTo>
                      <a:pt x="6528" y="2931"/>
                    </a:lnTo>
                    <a:lnTo>
                      <a:pt x="6405" y="2291"/>
                    </a:lnTo>
                    <a:lnTo>
                      <a:pt x="6158" y="1700"/>
                    </a:lnTo>
                    <a:lnTo>
                      <a:pt x="5801" y="1182"/>
                    </a:lnTo>
                    <a:lnTo>
                      <a:pt x="5358" y="739"/>
                    </a:lnTo>
                    <a:lnTo>
                      <a:pt x="4841"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6" name="Google Shape;1916;g2552a88f8a7_23_881"/>
              <p:cNvSpPr/>
              <p:nvPr/>
            </p:nvSpPr>
            <p:spPr>
              <a:xfrm>
                <a:off x="2462826" y="4072909"/>
                <a:ext cx="1519556" cy="27"/>
              </a:xfrm>
              <a:custGeom>
                <a:avLst/>
                <a:gdLst/>
                <a:ahLst/>
                <a:cxnLst/>
                <a:rect l="l" t="t" r="r" b="b"/>
                <a:pathLst>
                  <a:path w="56259" h="1" fill="none" extrusionOk="0">
                    <a:moveTo>
                      <a:pt x="0" y="1"/>
                    </a:moveTo>
                    <a:lnTo>
                      <a:pt x="56259"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7" name="Google Shape;1917;g2552a88f8a7_23_881"/>
              <p:cNvSpPr/>
              <p:nvPr/>
            </p:nvSpPr>
            <p:spPr>
              <a:xfrm>
                <a:off x="3675332" y="3753570"/>
                <a:ext cx="638381" cy="638705"/>
              </a:xfrm>
              <a:custGeom>
                <a:avLst/>
                <a:gdLst/>
                <a:ahLst/>
                <a:cxnLst/>
                <a:rect l="l" t="t" r="r" b="b"/>
                <a:pathLst>
                  <a:path w="23635" h="23647" extrusionOk="0">
                    <a:moveTo>
                      <a:pt x="11823" y="1"/>
                    </a:moveTo>
                    <a:lnTo>
                      <a:pt x="11208" y="13"/>
                    </a:lnTo>
                    <a:lnTo>
                      <a:pt x="10025" y="136"/>
                    </a:lnTo>
                    <a:lnTo>
                      <a:pt x="8868" y="370"/>
                    </a:lnTo>
                    <a:lnTo>
                      <a:pt x="7759" y="715"/>
                    </a:lnTo>
                    <a:lnTo>
                      <a:pt x="6700" y="1171"/>
                    </a:lnTo>
                    <a:lnTo>
                      <a:pt x="5690" y="1713"/>
                    </a:lnTo>
                    <a:lnTo>
                      <a:pt x="4742" y="2353"/>
                    </a:lnTo>
                    <a:lnTo>
                      <a:pt x="3868" y="3067"/>
                    </a:lnTo>
                    <a:lnTo>
                      <a:pt x="3067" y="3868"/>
                    </a:lnTo>
                    <a:lnTo>
                      <a:pt x="2340" y="4755"/>
                    </a:lnTo>
                    <a:lnTo>
                      <a:pt x="1712" y="5691"/>
                    </a:lnTo>
                    <a:lnTo>
                      <a:pt x="1158" y="6701"/>
                    </a:lnTo>
                    <a:lnTo>
                      <a:pt x="715" y="7760"/>
                    </a:lnTo>
                    <a:lnTo>
                      <a:pt x="370" y="8868"/>
                    </a:lnTo>
                    <a:lnTo>
                      <a:pt x="136" y="10026"/>
                    </a:lnTo>
                    <a:lnTo>
                      <a:pt x="13" y="11208"/>
                    </a:lnTo>
                    <a:lnTo>
                      <a:pt x="0" y="11824"/>
                    </a:lnTo>
                    <a:lnTo>
                      <a:pt x="13" y="12427"/>
                    </a:lnTo>
                    <a:lnTo>
                      <a:pt x="136" y="13622"/>
                    </a:lnTo>
                    <a:lnTo>
                      <a:pt x="370" y="14780"/>
                    </a:lnTo>
                    <a:lnTo>
                      <a:pt x="715" y="15888"/>
                    </a:lnTo>
                    <a:lnTo>
                      <a:pt x="1158" y="16947"/>
                    </a:lnTo>
                    <a:lnTo>
                      <a:pt x="1712" y="17957"/>
                    </a:lnTo>
                    <a:lnTo>
                      <a:pt x="2340" y="18893"/>
                    </a:lnTo>
                    <a:lnTo>
                      <a:pt x="3067" y="19768"/>
                    </a:lnTo>
                    <a:lnTo>
                      <a:pt x="3868" y="20580"/>
                    </a:lnTo>
                    <a:lnTo>
                      <a:pt x="4742" y="21295"/>
                    </a:lnTo>
                    <a:lnTo>
                      <a:pt x="5690" y="21935"/>
                    </a:lnTo>
                    <a:lnTo>
                      <a:pt x="6700" y="22477"/>
                    </a:lnTo>
                    <a:lnTo>
                      <a:pt x="7759" y="22933"/>
                    </a:lnTo>
                    <a:lnTo>
                      <a:pt x="8868" y="23278"/>
                    </a:lnTo>
                    <a:lnTo>
                      <a:pt x="10025" y="23512"/>
                    </a:lnTo>
                    <a:lnTo>
                      <a:pt x="11208" y="23635"/>
                    </a:lnTo>
                    <a:lnTo>
                      <a:pt x="11823" y="23647"/>
                    </a:lnTo>
                    <a:lnTo>
                      <a:pt x="12427" y="23635"/>
                    </a:lnTo>
                    <a:lnTo>
                      <a:pt x="13622" y="23512"/>
                    </a:lnTo>
                    <a:lnTo>
                      <a:pt x="14779" y="23278"/>
                    </a:lnTo>
                    <a:lnTo>
                      <a:pt x="15888" y="22933"/>
                    </a:lnTo>
                    <a:lnTo>
                      <a:pt x="16947" y="22477"/>
                    </a:lnTo>
                    <a:lnTo>
                      <a:pt x="17957" y="21935"/>
                    </a:lnTo>
                    <a:lnTo>
                      <a:pt x="18893" y="21295"/>
                    </a:lnTo>
                    <a:lnTo>
                      <a:pt x="19767" y="20580"/>
                    </a:lnTo>
                    <a:lnTo>
                      <a:pt x="20568" y="19768"/>
                    </a:lnTo>
                    <a:lnTo>
                      <a:pt x="21294" y="18893"/>
                    </a:lnTo>
                    <a:lnTo>
                      <a:pt x="21935" y="17957"/>
                    </a:lnTo>
                    <a:lnTo>
                      <a:pt x="22477" y="16947"/>
                    </a:lnTo>
                    <a:lnTo>
                      <a:pt x="22932" y="15888"/>
                    </a:lnTo>
                    <a:lnTo>
                      <a:pt x="23277" y="14780"/>
                    </a:lnTo>
                    <a:lnTo>
                      <a:pt x="23511" y="13622"/>
                    </a:lnTo>
                    <a:lnTo>
                      <a:pt x="23634" y="12427"/>
                    </a:lnTo>
                    <a:lnTo>
                      <a:pt x="23634" y="11824"/>
                    </a:lnTo>
                    <a:lnTo>
                      <a:pt x="23634" y="11208"/>
                    </a:lnTo>
                    <a:lnTo>
                      <a:pt x="23511" y="10026"/>
                    </a:lnTo>
                    <a:lnTo>
                      <a:pt x="23277" y="8868"/>
                    </a:lnTo>
                    <a:lnTo>
                      <a:pt x="22932" y="7760"/>
                    </a:lnTo>
                    <a:lnTo>
                      <a:pt x="22477" y="6701"/>
                    </a:lnTo>
                    <a:lnTo>
                      <a:pt x="21935" y="5691"/>
                    </a:lnTo>
                    <a:lnTo>
                      <a:pt x="21294" y="4755"/>
                    </a:lnTo>
                    <a:lnTo>
                      <a:pt x="20568" y="3868"/>
                    </a:lnTo>
                    <a:lnTo>
                      <a:pt x="19767" y="3067"/>
                    </a:lnTo>
                    <a:lnTo>
                      <a:pt x="18893" y="2353"/>
                    </a:lnTo>
                    <a:lnTo>
                      <a:pt x="17957" y="1713"/>
                    </a:lnTo>
                    <a:lnTo>
                      <a:pt x="16947" y="1171"/>
                    </a:lnTo>
                    <a:lnTo>
                      <a:pt x="15888" y="715"/>
                    </a:lnTo>
                    <a:lnTo>
                      <a:pt x="14779" y="370"/>
                    </a:lnTo>
                    <a:lnTo>
                      <a:pt x="13622" y="136"/>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8" name="Google Shape;1918;g2552a88f8a7_23_881"/>
              <p:cNvSpPr/>
              <p:nvPr/>
            </p:nvSpPr>
            <p:spPr>
              <a:xfrm>
                <a:off x="3756497" y="4024021"/>
                <a:ext cx="230206" cy="223238"/>
              </a:xfrm>
              <a:custGeom>
                <a:avLst/>
                <a:gdLst/>
                <a:ahLst/>
                <a:cxnLst/>
                <a:rect l="l" t="t" r="r" b="b"/>
                <a:pathLst>
                  <a:path w="8523" h="8265" extrusionOk="0">
                    <a:moveTo>
                      <a:pt x="4077" y="1"/>
                    </a:moveTo>
                    <a:lnTo>
                      <a:pt x="0" y="3350"/>
                    </a:lnTo>
                    <a:lnTo>
                      <a:pt x="1934" y="8264"/>
                    </a:lnTo>
                    <a:lnTo>
                      <a:pt x="7205" y="7944"/>
                    </a:lnTo>
                    <a:lnTo>
                      <a:pt x="8523" y="2833"/>
                    </a:lnTo>
                    <a:lnTo>
                      <a:pt x="4077" y="1"/>
                    </a:lnTo>
                    <a:close/>
                  </a:path>
                </a:pathLst>
              </a:custGeom>
              <a:solidFill>
                <a:srgbClr val="D35F8D"/>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19" name="Google Shape;1919;g2552a88f8a7_23_881"/>
              <p:cNvSpPr/>
              <p:nvPr/>
            </p:nvSpPr>
            <p:spPr>
              <a:xfrm>
                <a:off x="4027947" y="4096219"/>
                <a:ext cx="176645" cy="176645"/>
              </a:xfrm>
              <a:custGeom>
                <a:avLst/>
                <a:gdLst/>
                <a:ahLst/>
                <a:cxnLst/>
                <a:rect l="l" t="t" r="r" b="b"/>
                <a:pathLst>
                  <a:path w="6540" h="6540" extrusionOk="0">
                    <a:moveTo>
                      <a:pt x="2931" y="0"/>
                    </a:moveTo>
                    <a:lnTo>
                      <a:pt x="2291" y="136"/>
                    </a:lnTo>
                    <a:lnTo>
                      <a:pt x="1712" y="382"/>
                    </a:lnTo>
                    <a:lnTo>
                      <a:pt x="1182" y="739"/>
                    </a:lnTo>
                    <a:lnTo>
                      <a:pt x="739" y="1182"/>
                    </a:lnTo>
                    <a:lnTo>
                      <a:pt x="394" y="1700"/>
                    </a:lnTo>
                    <a:lnTo>
                      <a:pt x="136" y="2291"/>
                    </a:lnTo>
                    <a:lnTo>
                      <a:pt x="12" y="2931"/>
                    </a:lnTo>
                    <a:lnTo>
                      <a:pt x="0" y="3264"/>
                    </a:lnTo>
                    <a:lnTo>
                      <a:pt x="12" y="3596"/>
                    </a:lnTo>
                    <a:lnTo>
                      <a:pt x="136" y="4237"/>
                    </a:lnTo>
                    <a:lnTo>
                      <a:pt x="394" y="4828"/>
                    </a:lnTo>
                    <a:lnTo>
                      <a:pt x="739" y="5345"/>
                    </a:lnTo>
                    <a:lnTo>
                      <a:pt x="1182" y="5788"/>
                    </a:lnTo>
                    <a:lnTo>
                      <a:pt x="1712" y="6146"/>
                    </a:lnTo>
                    <a:lnTo>
                      <a:pt x="2291" y="6392"/>
                    </a:lnTo>
                    <a:lnTo>
                      <a:pt x="2931" y="6527"/>
                    </a:lnTo>
                    <a:lnTo>
                      <a:pt x="3264" y="6540"/>
                    </a:lnTo>
                    <a:lnTo>
                      <a:pt x="3609" y="6527"/>
                    </a:lnTo>
                    <a:lnTo>
                      <a:pt x="4249" y="6392"/>
                    </a:lnTo>
                    <a:lnTo>
                      <a:pt x="4828" y="6146"/>
                    </a:lnTo>
                    <a:lnTo>
                      <a:pt x="5357" y="5788"/>
                    </a:lnTo>
                    <a:lnTo>
                      <a:pt x="5801" y="5345"/>
                    </a:lnTo>
                    <a:lnTo>
                      <a:pt x="6146" y="4828"/>
                    </a:lnTo>
                    <a:lnTo>
                      <a:pt x="6404" y="4237"/>
                    </a:lnTo>
                    <a:lnTo>
                      <a:pt x="6527" y="3596"/>
                    </a:lnTo>
                    <a:lnTo>
                      <a:pt x="6540" y="3264"/>
                    </a:lnTo>
                    <a:lnTo>
                      <a:pt x="6527" y="2931"/>
                    </a:lnTo>
                    <a:lnTo>
                      <a:pt x="6404" y="2291"/>
                    </a:lnTo>
                    <a:lnTo>
                      <a:pt x="6146" y="1700"/>
                    </a:lnTo>
                    <a:lnTo>
                      <a:pt x="5801" y="1182"/>
                    </a:lnTo>
                    <a:lnTo>
                      <a:pt x="5357" y="739"/>
                    </a:lnTo>
                    <a:lnTo>
                      <a:pt x="4828"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0" name="Google Shape;1920;g2552a88f8a7_23_881"/>
              <p:cNvSpPr/>
              <p:nvPr/>
            </p:nvSpPr>
            <p:spPr>
              <a:xfrm>
                <a:off x="3928145" y="3824768"/>
                <a:ext cx="225561" cy="225561"/>
              </a:xfrm>
              <a:custGeom>
                <a:avLst/>
                <a:gdLst/>
                <a:ahLst/>
                <a:cxnLst/>
                <a:rect l="l" t="t" r="r" b="b"/>
                <a:pathLst>
                  <a:path w="8351" h="8351" extrusionOk="0">
                    <a:moveTo>
                      <a:pt x="6577" y="0"/>
                    </a:moveTo>
                    <a:lnTo>
                      <a:pt x="3547" y="1848"/>
                    </a:lnTo>
                    <a:lnTo>
                      <a:pt x="0" y="1762"/>
                    </a:lnTo>
                    <a:lnTo>
                      <a:pt x="1848" y="4791"/>
                    </a:lnTo>
                    <a:lnTo>
                      <a:pt x="1761" y="8350"/>
                    </a:lnTo>
                    <a:lnTo>
                      <a:pt x="4791" y="6503"/>
                    </a:lnTo>
                    <a:lnTo>
                      <a:pt x="8350" y="6589"/>
                    </a:lnTo>
                    <a:lnTo>
                      <a:pt x="6503" y="3547"/>
                    </a:lnTo>
                    <a:lnTo>
                      <a:pt x="6577"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21" name="Google Shape;1921;g2552a88f8a7_23_881"/>
              <p:cNvSpPr/>
              <p:nvPr/>
            </p:nvSpPr>
            <p:spPr>
              <a:xfrm>
                <a:off x="2613514" y="3994094"/>
                <a:ext cx="157360" cy="157684"/>
              </a:xfrm>
              <a:custGeom>
                <a:avLst/>
                <a:gdLst/>
                <a:ahLst/>
                <a:cxnLst/>
                <a:rect l="l" t="t" r="r" b="b"/>
                <a:pathLst>
                  <a:path w="5826" h="5838" extrusionOk="0">
                    <a:moveTo>
                      <a:pt x="0" y="0"/>
                    </a:moveTo>
                    <a:lnTo>
                      <a:pt x="0" y="5838"/>
                    </a:lnTo>
                    <a:lnTo>
                      <a:pt x="5826" y="5838"/>
                    </a:lnTo>
                    <a:lnTo>
                      <a:pt x="5826"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2" name="Google Shape;1922;g2552a88f8a7_23_881"/>
              <p:cNvSpPr/>
              <p:nvPr/>
            </p:nvSpPr>
            <p:spPr>
              <a:xfrm>
                <a:off x="2637796" y="4015378"/>
                <a:ext cx="108148" cy="114793"/>
              </a:xfrm>
              <a:custGeom>
                <a:avLst/>
                <a:gdLst/>
                <a:ahLst/>
                <a:cxnLst/>
                <a:rect l="l" t="t" r="r" b="b"/>
                <a:pathLst>
                  <a:path w="4004" h="4250" extrusionOk="0">
                    <a:moveTo>
                      <a:pt x="1454" y="0"/>
                    </a:moveTo>
                    <a:lnTo>
                      <a:pt x="1454" y="1577"/>
                    </a:lnTo>
                    <a:lnTo>
                      <a:pt x="1" y="1577"/>
                    </a:lnTo>
                    <a:lnTo>
                      <a:pt x="1" y="2624"/>
                    </a:lnTo>
                    <a:lnTo>
                      <a:pt x="1454" y="2624"/>
                    </a:lnTo>
                    <a:lnTo>
                      <a:pt x="1454" y="4249"/>
                    </a:lnTo>
                    <a:lnTo>
                      <a:pt x="2562" y="4249"/>
                    </a:lnTo>
                    <a:lnTo>
                      <a:pt x="2562" y="2624"/>
                    </a:lnTo>
                    <a:lnTo>
                      <a:pt x="4003" y="2624"/>
                    </a:lnTo>
                    <a:lnTo>
                      <a:pt x="4003" y="1577"/>
                    </a:lnTo>
                    <a:lnTo>
                      <a:pt x="2562" y="1577"/>
                    </a:lnTo>
                    <a:lnTo>
                      <a:pt x="2562"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3" name="Google Shape;1923;g2552a88f8a7_23_881"/>
              <p:cNvSpPr/>
              <p:nvPr/>
            </p:nvSpPr>
            <p:spPr>
              <a:xfrm>
                <a:off x="2796480" y="3994094"/>
                <a:ext cx="157360" cy="157684"/>
              </a:xfrm>
              <a:custGeom>
                <a:avLst/>
                <a:gdLst/>
                <a:ahLst/>
                <a:cxnLst/>
                <a:rect l="l" t="t" r="r" b="b"/>
                <a:pathLst>
                  <a:path w="5826" h="5838" extrusionOk="0">
                    <a:moveTo>
                      <a:pt x="0" y="0"/>
                    </a:moveTo>
                    <a:lnTo>
                      <a:pt x="0" y="5838"/>
                    </a:lnTo>
                    <a:lnTo>
                      <a:pt x="5825" y="5838"/>
                    </a:lnTo>
                    <a:lnTo>
                      <a:pt x="5825"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4" name="Google Shape;1924;g2552a88f8a7_23_881"/>
              <p:cNvSpPr/>
              <p:nvPr/>
            </p:nvSpPr>
            <p:spPr>
              <a:xfrm>
                <a:off x="2829405" y="4056622"/>
                <a:ext cx="80868" cy="33627"/>
              </a:xfrm>
              <a:custGeom>
                <a:avLst/>
                <a:gdLst/>
                <a:ahLst/>
                <a:cxnLst/>
                <a:rect l="l" t="t" r="r" b="b"/>
                <a:pathLst>
                  <a:path w="2994" h="1245" extrusionOk="0">
                    <a:moveTo>
                      <a:pt x="0" y="0"/>
                    </a:moveTo>
                    <a:lnTo>
                      <a:pt x="0" y="1244"/>
                    </a:lnTo>
                    <a:lnTo>
                      <a:pt x="2993" y="1244"/>
                    </a:lnTo>
                    <a:lnTo>
                      <a:pt x="2993"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5" name="Google Shape;1925;g2552a88f8a7_23_881"/>
              <p:cNvSpPr/>
              <p:nvPr/>
            </p:nvSpPr>
            <p:spPr>
              <a:xfrm>
                <a:off x="3162385" y="3994094"/>
                <a:ext cx="157711" cy="157684"/>
              </a:xfrm>
              <a:custGeom>
                <a:avLst/>
                <a:gdLst/>
                <a:ahLst/>
                <a:cxnLst/>
                <a:rect l="l" t="t" r="r" b="b"/>
                <a:pathLst>
                  <a:path w="5839" h="5838" extrusionOk="0">
                    <a:moveTo>
                      <a:pt x="0" y="0"/>
                    </a:moveTo>
                    <a:lnTo>
                      <a:pt x="0" y="5838"/>
                    </a:lnTo>
                    <a:lnTo>
                      <a:pt x="5838" y="5838"/>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6" name="Google Shape;1926;g2552a88f8a7_23_881"/>
              <p:cNvSpPr/>
              <p:nvPr/>
            </p:nvSpPr>
            <p:spPr>
              <a:xfrm>
                <a:off x="3182669" y="3961817"/>
                <a:ext cx="130755" cy="130080"/>
              </a:xfrm>
              <a:custGeom>
                <a:avLst/>
                <a:gdLst/>
                <a:ahLst/>
                <a:cxnLst/>
                <a:rect l="l" t="t" r="r" b="b"/>
                <a:pathLst>
                  <a:path w="4841" h="4816" extrusionOk="0">
                    <a:moveTo>
                      <a:pt x="1910" y="0"/>
                    </a:moveTo>
                    <a:lnTo>
                      <a:pt x="2021" y="1897"/>
                    </a:lnTo>
                    <a:lnTo>
                      <a:pt x="321" y="1220"/>
                    </a:lnTo>
                    <a:lnTo>
                      <a:pt x="1" y="2205"/>
                    </a:lnTo>
                    <a:lnTo>
                      <a:pt x="1713" y="2698"/>
                    </a:lnTo>
                    <a:lnTo>
                      <a:pt x="530" y="4176"/>
                    </a:lnTo>
                    <a:lnTo>
                      <a:pt x="1405" y="4767"/>
                    </a:lnTo>
                    <a:lnTo>
                      <a:pt x="2390" y="3227"/>
                    </a:lnTo>
                    <a:lnTo>
                      <a:pt x="3375" y="4816"/>
                    </a:lnTo>
                    <a:lnTo>
                      <a:pt x="4250" y="4200"/>
                    </a:lnTo>
                    <a:lnTo>
                      <a:pt x="3104" y="2747"/>
                    </a:lnTo>
                    <a:lnTo>
                      <a:pt x="4841" y="2267"/>
                    </a:lnTo>
                    <a:lnTo>
                      <a:pt x="4521" y="1269"/>
                    </a:lnTo>
                    <a:lnTo>
                      <a:pt x="2870" y="1934"/>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27" name="Google Shape;1927;g2552a88f8a7_23_881"/>
              <p:cNvSpPr/>
              <p:nvPr/>
            </p:nvSpPr>
            <p:spPr>
              <a:xfrm>
                <a:off x="2524706" y="4021374"/>
                <a:ext cx="30278" cy="103124"/>
              </a:xfrm>
              <a:custGeom>
                <a:avLst/>
                <a:gdLst/>
                <a:ahLst/>
                <a:cxnLst/>
                <a:rect l="l" t="t" r="r" b="b"/>
                <a:pathLst>
                  <a:path w="1121" h="3818" fill="none" extrusionOk="0">
                    <a:moveTo>
                      <a:pt x="49" y="0"/>
                    </a:moveTo>
                    <a:lnTo>
                      <a:pt x="1121" y="1872"/>
                    </a:lnTo>
                    <a:lnTo>
                      <a:pt x="0"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928" name="Google Shape;1928;g2552a88f8a7_23_881"/>
            <p:cNvGrpSpPr/>
            <p:nvPr/>
          </p:nvGrpSpPr>
          <p:grpSpPr>
            <a:xfrm>
              <a:off x="2266668" y="4808013"/>
              <a:ext cx="1504727" cy="383223"/>
              <a:chOff x="1805834" y="3753570"/>
              <a:chExt cx="2507879" cy="638705"/>
            </a:xfrm>
          </p:grpSpPr>
          <p:sp>
            <p:nvSpPr>
              <p:cNvPr id="1929" name="Google Shape;1929;g2552a88f8a7_23_881"/>
              <p:cNvSpPr/>
              <p:nvPr/>
            </p:nvSpPr>
            <p:spPr>
              <a:xfrm>
                <a:off x="1805834" y="3753570"/>
                <a:ext cx="638732" cy="638705"/>
              </a:xfrm>
              <a:custGeom>
                <a:avLst/>
                <a:gdLst/>
                <a:ahLst/>
                <a:cxnLst/>
                <a:rect l="l" t="t" r="r" b="b"/>
                <a:pathLst>
                  <a:path w="23648" h="23647" extrusionOk="0">
                    <a:moveTo>
                      <a:pt x="11824" y="1"/>
                    </a:moveTo>
                    <a:lnTo>
                      <a:pt x="11208" y="13"/>
                    </a:lnTo>
                    <a:lnTo>
                      <a:pt x="10026" y="136"/>
                    </a:lnTo>
                    <a:lnTo>
                      <a:pt x="8868" y="370"/>
                    </a:lnTo>
                    <a:lnTo>
                      <a:pt x="7760" y="715"/>
                    </a:lnTo>
                    <a:lnTo>
                      <a:pt x="6701" y="1171"/>
                    </a:lnTo>
                    <a:lnTo>
                      <a:pt x="5691" y="1713"/>
                    </a:lnTo>
                    <a:lnTo>
                      <a:pt x="4755" y="2353"/>
                    </a:lnTo>
                    <a:lnTo>
                      <a:pt x="3868" y="3067"/>
                    </a:lnTo>
                    <a:lnTo>
                      <a:pt x="3067" y="3868"/>
                    </a:lnTo>
                    <a:lnTo>
                      <a:pt x="2353" y="4755"/>
                    </a:lnTo>
                    <a:lnTo>
                      <a:pt x="1713" y="5691"/>
                    </a:lnTo>
                    <a:lnTo>
                      <a:pt x="1171" y="6701"/>
                    </a:lnTo>
                    <a:lnTo>
                      <a:pt x="715" y="7760"/>
                    </a:lnTo>
                    <a:lnTo>
                      <a:pt x="370" y="8868"/>
                    </a:lnTo>
                    <a:lnTo>
                      <a:pt x="136" y="10026"/>
                    </a:lnTo>
                    <a:lnTo>
                      <a:pt x="13" y="11208"/>
                    </a:lnTo>
                    <a:lnTo>
                      <a:pt x="1" y="11824"/>
                    </a:lnTo>
                    <a:lnTo>
                      <a:pt x="13" y="12427"/>
                    </a:lnTo>
                    <a:lnTo>
                      <a:pt x="136" y="13622"/>
                    </a:lnTo>
                    <a:lnTo>
                      <a:pt x="370" y="14780"/>
                    </a:lnTo>
                    <a:lnTo>
                      <a:pt x="715" y="15888"/>
                    </a:lnTo>
                    <a:lnTo>
                      <a:pt x="1171" y="16947"/>
                    </a:lnTo>
                    <a:lnTo>
                      <a:pt x="1713" y="17957"/>
                    </a:lnTo>
                    <a:lnTo>
                      <a:pt x="2353" y="18893"/>
                    </a:lnTo>
                    <a:lnTo>
                      <a:pt x="3067" y="19768"/>
                    </a:lnTo>
                    <a:lnTo>
                      <a:pt x="3868" y="20580"/>
                    </a:lnTo>
                    <a:lnTo>
                      <a:pt x="4755" y="21295"/>
                    </a:lnTo>
                    <a:lnTo>
                      <a:pt x="5691" y="21935"/>
                    </a:lnTo>
                    <a:lnTo>
                      <a:pt x="6701" y="22477"/>
                    </a:lnTo>
                    <a:lnTo>
                      <a:pt x="7760" y="22933"/>
                    </a:lnTo>
                    <a:lnTo>
                      <a:pt x="8868" y="23278"/>
                    </a:lnTo>
                    <a:lnTo>
                      <a:pt x="10026" y="23512"/>
                    </a:lnTo>
                    <a:lnTo>
                      <a:pt x="11208" y="23635"/>
                    </a:lnTo>
                    <a:lnTo>
                      <a:pt x="11824" y="23647"/>
                    </a:lnTo>
                    <a:lnTo>
                      <a:pt x="12427" y="23635"/>
                    </a:lnTo>
                    <a:lnTo>
                      <a:pt x="13622" y="23512"/>
                    </a:lnTo>
                    <a:lnTo>
                      <a:pt x="14780" y="23278"/>
                    </a:lnTo>
                    <a:lnTo>
                      <a:pt x="15888" y="22933"/>
                    </a:lnTo>
                    <a:lnTo>
                      <a:pt x="16947" y="22477"/>
                    </a:lnTo>
                    <a:lnTo>
                      <a:pt x="17957" y="21935"/>
                    </a:lnTo>
                    <a:lnTo>
                      <a:pt x="18893" y="21295"/>
                    </a:lnTo>
                    <a:lnTo>
                      <a:pt x="19768" y="20580"/>
                    </a:lnTo>
                    <a:lnTo>
                      <a:pt x="20580" y="19768"/>
                    </a:lnTo>
                    <a:lnTo>
                      <a:pt x="21295" y="18893"/>
                    </a:lnTo>
                    <a:lnTo>
                      <a:pt x="21935" y="17957"/>
                    </a:lnTo>
                    <a:lnTo>
                      <a:pt x="22477" y="16947"/>
                    </a:lnTo>
                    <a:lnTo>
                      <a:pt x="22933" y="15888"/>
                    </a:lnTo>
                    <a:lnTo>
                      <a:pt x="23278" y="14780"/>
                    </a:lnTo>
                    <a:lnTo>
                      <a:pt x="23512" y="13622"/>
                    </a:lnTo>
                    <a:lnTo>
                      <a:pt x="23635" y="12427"/>
                    </a:lnTo>
                    <a:lnTo>
                      <a:pt x="23647" y="11824"/>
                    </a:lnTo>
                    <a:lnTo>
                      <a:pt x="23635" y="11208"/>
                    </a:lnTo>
                    <a:lnTo>
                      <a:pt x="23512" y="10026"/>
                    </a:lnTo>
                    <a:lnTo>
                      <a:pt x="23278" y="8868"/>
                    </a:lnTo>
                    <a:lnTo>
                      <a:pt x="22933" y="7760"/>
                    </a:lnTo>
                    <a:lnTo>
                      <a:pt x="22477" y="6701"/>
                    </a:lnTo>
                    <a:lnTo>
                      <a:pt x="21935" y="5691"/>
                    </a:lnTo>
                    <a:lnTo>
                      <a:pt x="21295" y="4755"/>
                    </a:lnTo>
                    <a:lnTo>
                      <a:pt x="20580" y="3868"/>
                    </a:lnTo>
                    <a:lnTo>
                      <a:pt x="19768" y="3067"/>
                    </a:lnTo>
                    <a:lnTo>
                      <a:pt x="18893" y="2353"/>
                    </a:lnTo>
                    <a:lnTo>
                      <a:pt x="17957" y="1713"/>
                    </a:lnTo>
                    <a:lnTo>
                      <a:pt x="16947" y="1171"/>
                    </a:lnTo>
                    <a:lnTo>
                      <a:pt x="15888" y="715"/>
                    </a:lnTo>
                    <a:lnTo>
                      <a:pt x="14780" y="370"/>
                    </a:lnTo>
                    <a:lnTo>
                      <a:pt x="13622" y="136"/>
                    </a:lnTo>
                    <a:lnTo>
                      <a:pt x="12427" y="13"/>
                    </a:lnTo>
                    <a:lnTo>
                      <a:pt x="11824"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30" name="Google Shape;1930;g2552a88f8a7_23_881"/>
              <p:cNvSpPr/>
              <p:nvPr/>
            </p:nvSpPr>
            <p:spPr>
              <a:xfrm>
                <a:off x="1886999" y="4024021"/>
                <a:ext cx="230233" cy="223238"/>
              </a:xfrm>
              <a:custGeom>
                <a:avLst/>
                <a:gdLst/>
                <a:ahLst/>
                <a:cxnLst/>
                <a:rect l="l" t="t" r="r" b="b"/>
                <a:pathLst>
                  <a:path w="8524" h="8265" extrusionOk="0">
                    <a:moveTo>
                      <a:pt x="4077" y="1"/>
                    </a:moveTo>
                    <a:lnTo>
                      <a:pt x="1" y="3350"/>
                    </a:lnTo>
                    <a:lnTo>
                      <a:pt x="1934" y="8264"/>
                    </a:lnTo>
                    <a:lnTo>
                      <a:pt x="7206" y="7944"/>
                    </a:lnTo>
                    <a:lnTo>
                      <a:pt x="8523" y="2833"/>
                    </a:lnTo>
                    <a:lnTo>
                      <a:pt x="4077" y="1"/>
                    </a:lnTo>
                    <a:close/>
                  </a:path>
                </a:pathLst>
              </a:custGeom>
              <a:solidFill>
                <a:srgbClr val="D45500"/>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1" name="Google Shape;1931;g2552a88f8a7_23_881"/>
              <p:cNvSpPr/>
              <p:nvPr/>
            </p:nvSpPr>
            <p:spPr>
              <a:xfrm>
                <a:off x="2083605" y="3854695"/>
                <a:ext cx="196633" cy="166679"/>
              </a:xfrm>
              <a:custGeom>
                <a:avLst/>
                <a:gdLst/>
                <a:ahLst/>
                <a:cxnLst/>
                <a:rect l="l" t="t" r="r" b="b"/>
                <a:pathLst>
                  <a:path w="7280" h="6171" extrusionOk="0">
                    <a:moveTo>
                      <a:pt x="1" y="1"/>
                    </a:moveTo>
                    <a:lnTo>
                      <a:pt x="1" y="6171"/>
                    </a:lnTo>
                    <a:lnTo>
                      <a:pt x="7279" y="6171"/>
                    </a:lnTo>
                    <a:lnTo>
                      <a:pt x="7279" y="1"/>
                    </a:lnTo>
                    <a:close/>
                  </a:path>
                </a:pathLst>
              </a:custGeom>
              <a:solidFill>
                <a:srgbClr val="AA00D4"/>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2" name="Google Shape;1932;g2552a88f8a7_23_881"/>
              <p:cNvSpPr/>
              <p:nvPr/>
            </p:nvSpPr>
            <p:spPr>
              <a:xfrm>
                <a:off x="2158450" y="4096219"/>
                <a:ext cx="176672" cy="176645"/>
              </a:xfrm>
              <a:custGeom>
                <a:avLst/>
                <a:gdLst/>
                <a:ahLst/>
                <a:cxnLst/>
                <a:rect l="l" t="t" r="r" b="b"/>
                <a:pathLst>
                  <a:path w="6541" h="6540" extrusionOk="0">
                    <a:moveTo>
                      <a:pt x="2932" y="0"/>
                    </a:moveTo>
                    <a:lnTo>
                      <a:pt x="2291" y="136"/>
                    </a:lnTo>
                    <a:lnTo>
                      <a:pt x="1712" y="382"/>
                    </a:lnTo>
                    <a:lnTo>
                      <a:pt x="1183" y="739"/>
                    </a:lnTo>
                    <a:lnTo>
                      <a:pt x="739" y="1182"/>
                    </a:lnTo>
                    <a:lnTo>
                      <a:pt x="395" y="1700"/>
                    </a:lnTo>
                    <a:lnTo>
                      <a:pt x="148" y="2291"/>
                    </a:lnTo>
                    <a:lnTo>
                      <a:pt x="13" y="2931"/>
                    </a:lnTo>
                    <a:lnTo>
                      <a:pt x="1" y="3264"/>
                    </a:lnTo>
                    <a:lnTo>
                      <a:pt x="13" y="3596"/>
                    </a:lnTo>
                    <a:lnTo>
                      <a:pt x="148" y="4237"/>
                    </a:lnTo>
                    <a:lnTo>
                      <a:pt x="395" y="4828"/>
                    </a:lnTo>
                    <a:lnTo>
                      <a:pt x="739" y="5345"/>
                    </a:lnTo>
                    <a:lnTo>
                      <a:pt x="1183" y="5788"/>
                    </a:lnTo>
                    <a:lnTo>
                      <a:pt x="1712" y="6146"/>
                    </a:lnTo>
                    <a:lnTo>
                      <a:pt x="2291" y="6392"/>
                    </a:lnTo>
                    <a:lnTo>
                      <a:pt x="2932" y="6527"/>
                    </a:lnTo>
                    <a:lnTo>
                      <a:pt x="3277" y="6540"/>
                    </a:lnTo>
                    <a:lnTo>
                      <a:pt x="3609" y="6527"/>
                    </a:lnTo>
                    <a:lnTo>
                      <a:pt x="4249" y="6392"/>
                    </a:lnTo>
                    <a:lnTo>
                      <a:pt x="4841" y="6146"/>
                    </a:lnTo>
                    <a:lnTo>
                      <a:pt x="5358" y="5788"/>
                    </a:lnTo>
                    <a:lnTo>
                      <a:pt x="5801" y="5345"/>
                    </a:lnTo>
                    <a:lnTo>
                      <a:pt x="6158" y="4828"/>
                    </a:lnTo>
                    <a:lnTo>
                      <a:pt x="6405" y="4237"/>
                    </a:lnTo>
                    <a:lnTo>
                      <a:pt x="6528" y="3596"/>
                    </a:lnTo>
                    <a:lnTo>
                      <a:pt x="6540" y="3264"/>
                    </a:lnTo>
                    <a:lnTo>
                      <a:pt x="6528" y="2931"/>
                    </a:lnTo>
                    <a:lnTo>
                      <a:pt x="6405" y="2291"/>
                    </a:lnTo>
                    <a:lnTo>
                      <a:pt x="6158" y="1700"/>
                    </a:lnTo>
                    <a:lnTo>
                      <a:pt x="5801" y="1182"/>
                    </a:lnTo>
                    <a:lnTo>
                      <a:pt x="5358" y="739"/>
                    </a:lnTo>
                    <a:lnTo>
                      <a:pt x="4841"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3" name="Google Shape;1933;g2552a88f8a7_23_881"/>
              <p:cNvSpPr/>
              <p:nvPr/>
            </p:nvSpPr>
            <p:spPr>
              <a:xfrm>
                <a:off x="2462826" y="4072909"/>
                <a:ext cx="1519556" cy="27"/>
              </a:xfrm>
              <a:custGeom>
                <a:avLst/>
                <a:gdLst/>
                <a:ahLst/>
                <a:cxnLst/>
                <a:rect l="l" t="t" r="r" b="b"/>
                <a:pathLst>
                  <a:path w="56259" h="1" fill="none" extrusionOk="0">
                    <a:moveTo>
                      <a:pt x="0" y="1"/>
                    </a:moveTo>
                    <a:lnTo>
                      <a:pt x="56259" y="1"/>
                    </a:lnTo>
                  </a:path>
                </a:pathLst>
              </a:custGeom>
              <a:noFill/>
              <a:ln w="72350"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4" name="Google Shape;1934;g2552a88f8a7_23_881"/>
              <p:cNvSpPr/>
              <p:nvPr/>
            </p:nvSpPr>
            <p:spPr>
              <a:xfrm>
                <a:off x="3675332" y="3753570"/>
                <a:ext cx="638381" cy="638705"/>
              </a:xfrm>
              <a:custGeom>
                <a:avLst/>
                <a:gdLst/>
                <a:ahLst/>
                <a:cxnLst/>
                <a:rect l="l" t="t" r="r" b="b"/>
                <a:pathLst>
                  <a:path w="23635" h="23647" extrusionOk="0">
                    <a:moveTo>
                      <a:pt x="11823" y="1"/>
                    </a:moveTo>
                    <a:lnTo>
                      <a:pt x="11208" y="13"/>
                    </a:lnTo>
                    <a:lnTo>
                      <a:pt x="10025" y="136"/>
                    </a:lnTo>
                    <a:lnTo>
                      <a:pt x="8868" y="370"/>
                    </a:lnTo>
                    <a:lnTo>
                      <a:pt x="7759" y="715"/>
                    </a:lnTo>
                    <a:lnTo>
                      <a:pt x="6700" y="1171"/>
                    </a:lnTo>
                    <a:lnTo>
                      <a:pt x="5690" y="1713"/>
                    </a:lnTo>
                    <a:lnTo>
                      <a:pt x="4742" y="2353"/>
                    </a:lnTo>
                    <a:lnTo>
                      <a:pt x="3868" y="3067"/>
                    </a:lnTo>
                    <a:lnTo>
                      <a:pt x="3067" y="3868"/>
                    </a:lnTo>
                    <a:lnTo>
                      <a:pt x="2340" y="4755"/>
                    </a:lnTo>
                    <a:lnTo>
                      <a:pt x="1712" y="5691"/>
                    </a:lnTo>
                    <a:lnTo>
                      <a:pt x="1158" y="6701"/>
                    </a:lnTo>
                    <a:lnTo>
                      <a:pt x="715" y="7760"/>
                    </a:lnTo>
                    <a:lnTo>
                      <a:pt x="370" y="8868"/>
                    </a:lnTo>
                    <a:lnTo>
                      <a:pt x="136" y="10026"/>
                    </a:lnTo>
                    <a:lnTo>
                      <a:pt x="13" y="11208"/>
                    </a:lnTo>
                    <a:lnTo>
                      <a:pt x="0" y="11824"/>
                    </a:lnTo>
                    <a:lnTo>
                      <a:pt x="13" y="12427"/>
                    </a:lnTo>
                    <a:lnTo>
                      <a:pt x="136" y="13622"/>
                    </a:lnTo>
                    <a:lnTo>
                      <a:pt x="370" y="14780"/>
                    </a:lnTo>
                    <a:lnTo>
                      <a:pt x="715" y="15888"/>
                    </a:lnTo>
                    <a:lnTo>
                      <a:pt x="1158" y="16947"/>
                    </a:lnTo>
                    <a:lnTo>
                      <a:pt x="1712" y="17957"/>
                    </a:lnTo>
                    <a:lnTo>
                      <a:pt x="2340" y="18893"/>
                    </a:lnTo>
                    <a:lnTo>
                      <a:pt x="3067" y="19768"/>
                    </a:lnTo>
                    <a:lnTo>
                      <a:pt x="3868" y="20580"/>
                    </a:lnTo>
                    <a:lnTo>
                      <a:pt x="4742" y="21295"/>
                    </a:lnTo>
                    <a:lnTo>
                      <a:pt x="5690" y="21935"/>
                    </a:lnTo>
                    <a:lnTo>
                      <a:pt x="6700" y="22477"/>
                    </a:lnTo>
                    <a:lnTo>
                      <a:pt x="7759" y="22933"/>
                    </a:lnTo>
                    <a:lnTo>
                      <a:pt x="8868" y="23278"/>
                    </a:lnTo>
                    <a:lnTo>
                      <a:pt x="10025" y="23512"/>
                    </a:lnTo>
                    <a:lnTo>
                      <a:pt x="11208" y="23635"/>
                    </a:lnTo>
                    <a:lnTo>
                      <a:pt x="11823" y="23647"/>
                    </a:lnTo>
                    <a:lnTo>
                      <a:pt x="12427" y="23635"/>
                    </a:lnTo>
                    <a:lnTo>
                      <a:pt x="13622" y="23512"/>
                    </a:lnTo>
                    <a:lnTo>
                      <a:pt x="14779" y="23278"/>
                    </a:lnTo>
                    <a:lnTo>
                      <a:pt x="15888" y="22933"/>
                    </a:lnTo>
                    <a:lnTo>
                      <a:pt x="16947" y="22477"/>
                    </a:lnTo>
                    <a:lnTo>
                      <a:pt x="17957" y="21935"/>
                    </a:lnTo>
                    <a:lnTo>
                      <a:pt x="18893" y="21295"/>
                    </a:lnTo>
                    <a:lnTo>
                      <a:pt x="19767" y="20580"/>
                    </a:lnTo>
                    <a:lnTo>
                      <a:pt x="20568" y="19768"/>
                    </a:lnTo>
                    <a:lnTo>
                      <a:pt x="21294" y="18893"/>
                    </a:lnTo>
                    <a:lnTo>
                      <a:pt x="21935" y="17957"/>
                    </a:lnTo>
                    <a:lnTo>
                      <a:pt x="22477" y="16947"/>
                    </a:lnTo>
                    <a:lnTo>
                      <a:pt x="22932" y="15888"/>
                    </a:lnTo>
                    <a:lnTo>
                      <a:pt x="23277" y="14780"/>
                    </a:lnTo>
                    <a:lnTo>
                      <a:pt x="23511" y="13622"/>
                    </a:lnTo>
                    <a:lnTo>
                      <a:pt x="23634" y="12427"/>
                    </a:lnTo>
                    <a:lnTo>
                      <a:pt x="23634" y="11824"/>
                    </a:lnTo>
                    <a:lnTo>
                      <a:pt x="23634" y="11208"/>
                    </a:lnTo>
                    <a:lnTo>
                      <a:pt x="23511" y="10026"/>
                    </a:lnTo>
                    <a:lnTo>
                      <a:pt x="23277" y="8868"/>
                    </a:lnTo>
                    <a:lnTo>
                      <a:pt x="22932" y="7760"/>
                    </a:lnTo>
                    <a:lnTo>
                      <a:pt x="22477" y="6701"/>
                    </a:lnTo>
                    <a:lnTo>
                      <a:pt x="21935" y="5691"/>
                    </a:lnTo>
                    <a:lnTo>
                      <a:pt x="21294" y="4755"/>
                    </a:lnTo>
                    <a:lnTo>
                      <a:pt x="20568" y="3868"/>
                    </a:lnTo>
                    <a:lnTo>
                      <a:pt x="19767" y="3067"/>
                    </a:lnTo>
                    <a:lnTo>
                      <a:pt x="18893" y="2353"/>
                    </a:lnTo>
                    <a:lnTo>
                      <a:pt x="17957" y="1713"/>
                    </a:lnTo>
                    <a:lnTo>
                      <a:pt x="16947" y="1171"/>
                    </a:lnTo>
                    <a:lnTo>
                      <a:pt x="15888" y="715"/>
                    </a:lnTo>
                    <a:lnTo>
                      <a:pt x="14779" y="370"/>
                    </a:lnTo>
                    <a:lnTo>
                      <a:pt x="13622" y="136"/>
                    </a:lnTo>
                    <a:lnTo>
                      <a:pt x="12427" y="13"/>
                    </a:lnTo>
                    <a:lnTo>
                      <a:pt x="11823" y="1"/>
                    </a:lnTo>
                    <a:close/>
                  </a:path>
                </a:pathLst>
              </a:custGeom>
              <a:solidFill>
                <a:srgbClr val="F9F9F9"/>
              </a:solidFill>
              <a:ln w="4372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5" name="Google Shape;1935;g2552a88f8a7_23_881"/>
              <p:cNvSpPr/>
              <p:nvPr/>
            </p:nvSpPr>
            <p:spPr>
              <a:xfrm>
                <a:off x="3756497" y="4024021"/>
                <a:ext cx="230206" cy="223238"/>
              </a:xfrm>
              <a:custGeom>
                <a:avLst/>
                <a:gdLst/>
                <a:ahLst/>
                <a:cxnLst/>
                <a:rect l="l" t="t" r="r" b="b"/>
                <a:pathLst>
                  <a:path w="8523" h="8265" extrusionOk="0">
                    <a:moveTo>
                      <a:pt x="4077" y="1"/>
                    </a:moveTo>
                    <a:lnTo>
                      <a:pt x="0" y="3350"/>
                    </a:lnTo>
                    <a:lnTo>
                      <a:pt x="1934" y="8264"/>
                    </a:lnTo>
                    <a:lnTo>
                      <a:pt x="7205" y="7944"/>
                    </a:lnTo>
                    <a:lnTo>
                      <a:pt x="8523" y="2833"/>
                    </a:lnTo>
                    <a:lnTo>
                      <a:pt x="4077" y="1"/>
                    </a:lnTo>
                    <a:close/>
                  </a:path>
                </a:pathLst>
              </a:custGeom>
              <a:solidFill>
                <a:srgbClr val="D35F8D"/>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6" name="Google Shape;1936;g2552a88f8a7_23_881"/>
              <p:cNvSpPr/>
              <p:nvPr/>
            </p:nvSpPr>
            <p:spPr>
              <a:xfrm>
                <a:off x="4027947" y="4096219"/>
                <a:ext cx="176645" cy="176645"/>
              </a:xfrm>
              <a:custGeom>
                <a:avLst/>
                <a:gdLst/>
                <a:ahLst/>
                <a:cxnLst/>
                <a:rect l="l" t="t" r="r" b="b"/>
                <a:pathLst>
                  <a:path w="6540" h="6540" extrusionOk="0">
                    <a:moveTo>
                      <a:pt x="2931" y="0"/>
                    </a:moveTo>
                    <a:lnTo>
                      <a:pt x="2291" y="136"/>
                    </a:lnTo>
                    <a:lnTo>
                      <a:pt x="1712" y="382"/>
                    </a:lnTo>
                    <a:lnTo>
                      <a:pt x="1182" y="739"/>
                    </a:lnTo>
                    <a:lnTo>
                      <a:pt x="739" y="1182"/>
                    </a:lnTo>
                    <a:lnTo>
                      <a:pt x="394" y="1700"/>
                    </a:lnTo>
                    <a:lnTo>
                      <a:pt x="136" y="2291"/>
                    </a:lnTo>
                    <a:lnTo>
                      <a:pt x="12" y="2931"/>
                    </a:lnTo>
                    <a:lnTo>
                      <a:pt x="0" y="3264"/>
                    </a:lnTo>
                    <a:lnTo>
                      <a:pt x="12" y="3596"/>
                    </a:lnTo>
                    <a:lnTo>
                      <a:pt x="136" y="4237"/>
                    </a:lnTo>
                    <a:lnTo>
                      <a:pt x="394" y="4828"/>
                    </a:lnTo>
                    <a:lnTo>
                      <a:pt x="739" y="5345"/>
                    </a:lnTo>
                    <a:lnTo>
                      <a:pt x="1182" y="5788"/>
                    </a:lnTo>
                    <a:lnTo>
                      <a:pt x="1712" y="6146"/>
                    </a:lnTo>
                    <a:lnTo>
                      <a:pt x="2291" y="6392"/>
                    </a:lnTo>
                    <a:lnTo>
                      <a:pt x="2931" y="6527"/>
                    </a:lnTo>
                    <a:lnTo>
                      <a:pt x="3264" y="6540"/>
                    </a:lnTo>
                    <a:lnTo>
                      <a:pt x="3609" y="6527"/>
                    </a:lnTo>
                    <a:lnTo>
                      <a:pt x="4249" y="6392"/>
                    </a:lnTo>
                    <a:lnTo>
                      <a:pt x="4828" y="6146"/>
                    </a:lnTo>
                    <a:lnTo>
                      <a:pt x="5357" y="5788"/>
                    </a:lnTo>
                    <a:lnTo>
                      <a:pt x="5801" y="5345"/>
                    </a:lnTo>
                    <a:lnTo>
                      <a:pt x="6146" y="4828"/>
                    </a:lnTo>
                    <a:lnTo>
                      <a:pt x="6404" y="4237"/>
                    </a:lnTo>
                    <a:lnTo>
                      <a:pt x="6527" y="3596"/>
                    </a:lnTo>
                    <a:lnTo>
                      <a:pt x="6540" y="3264"/>
                    </a:lnTo>
                    <a:lnTo>
                      <a:pt x="6527" y="2931"/>
                    </a:lnTo>
                    <a:lnTo>
                      <a:pt x="6404" y="2291"/>
                    </a:lnTo>
                    <a:lnTo>
                      <a:pt x="6146" y="1700"/>
                    </a:lnTo>
                    <a:lnTo>
                      <a:pt x="5801" y="1182"/>
                    </a:lnTo>
                    <a:lnTo>
                      <a:pt x="5357" y="739"/>
                    </a:lnTo>
                    <a:lnTo>
                      <a:pt x="4828" y="382"/>
                    </a:lnTo>
                    <a:lnTo>
                      <a:pt x="4249" y="136"/>
                    </a:lnTo>
                    <a:lnTo>
                      <a:pt x="3609" y="0"/>
                    </a:lnTo>
                    <a:close/>
                  </a:path>
                </a:pathLst>
              </a:custGeom>
              <a:solidFill>
                <a:srgbClr val="3771C8"/>
              </a:solidFill>
              <a:ln w="14475" cap="rnd" cmpd="sng">
                <a:solidFill>
                  <a:srgbClr val="4D4948"/>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7" name="Google Shape;1937;g2552a88f8a7_23_881"/>
              <p:cNvSpPr/>
              <p:nvPr/>
            </p:nvSpPr>
            <p:spPr>
              <a:xfrm>
                <a:off x="3928145" y="3824768"/>
                <a:ext cx="225561" cy="225561"/>
              </a:xfrm>
              <a:custGeom>
                <a:avLst/>
                <a:gdLst/>
                <a:ahLst/>
                <a:cxnLst/>
                <a:rect l="l" t="t" r="r" b="b"/>
                <a:pathLst>
                  <a:path w="8351" h="8351" extrusionOk="0">
                    <a:moveTo>
                      <a:pt x="6577" y="0"/>
                    </a:moveTo>
                    <a:lnTo>
                      <a:pt x="3547" y="1848"/>
                    </a:lnTo>
                    <a:lnTo>
                      <a:pt x="0" y="1762"/>
                    </a:lnTo>
                    <a:lnTo>
                      <a:pt x="1848" y="4791"/>
                    </a:lnTo>
                    <a:lnTo>
                      <a:pt x="1761" y="8350"/>
                    </a:lnTo>
                    <a:lnTo>
                      <a:pt x="4791" y="6503"/>
                    </a:lnTo>
                    <a:lnTo>
                      <a:pt x="8350" y="6589"/>
                    </a:lnTo>
                    <a:lnTo>
                      <a:pt x="6503" y="3547"/>
                    </a:lnTo>
                    <a:lnTo>
                      <a:pt x="6577" y="0"/>
                    </a:lnTo>
                    <a:close/>
                  </a:path>
                </a:pathLst>
              </a:custGeom>
              <a:solidFill>
                <a:srgbClr val="AAD400"/>
              </a:solidFill>
              <a:ln w="144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38" name="Google Shape;1938;g2552a88f8a7_23_881"/>
              <p:cNvSpPr/>
              <p:nvPr/>
            </p:nvSpPr>
            <p:spPr>
              <a:xfrm>
                <a:off x="2613514" y="3994094"/>
                <a:ext cx="157360" cy="157684"/>
              </a:xfrm>
              <a:custGeom>
                <a:avLst/>
                <a:gdLst/>
                <a:ahLst/>
                <a:cxnLst/>
                <a:rect l="l" t="t" r="r" b="b"/>
                <a:pathLst>
                  <a:path w="5826" h="5838" extrusionOk="0">
                    <a:moveTo>
                      <a:pt x="0" y="0"/>
                    </a:moveTo>
                    <a:lnTo>
                      <a:pt x="0" y="5838"/>
                    </a:lnTo>
                    <a:lnTo>
                      <a:pt x="5826" y="5838"/>
                    </a:lnTo>
                    <a:lnTo>
                      <a:pt x="5826"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39" name="Google Shape;1939;g2552a88f8a7_23_881"/>
              <p:cNvSpPr/>
              <p:nvPr/>
            </p:nvSpPr>
            <p:spPr>
              <a:xfrm>
                <a:off x="2637796" y="4015378"/>
                <a:ext cx="108148" cy="114793"/>
              </a:xfrm>
              <a:custGeom>
                <a:avLst/>
                <a:gdLst/>
                <a:ahLst/>
                <a:cxnLst/>
                <a:rect l="l" t="t" r="r" b="b"/>
                <a:pathLst>
                  <a:path w="4004" h="4250" extrusionOk="0">
                    <a:moveTo>
                      <a:pt x="1454" y="0"/>
                    </a:moveTo>
                    <a:lnTo>
                      <a:pt x="1454" y="1577"/>
                    </a:lnTo>
                    <a:lnTo>
                      <a:pt x="1" y="1577"/>
                    </a:lnTo>
                    <a:lnTo>
                      <a:pt x="1" y="2624"/>
                    </a:lnTo>
                    <a:lnTo>
                      <a:pt x="1454" y="2624"/>
                    </a:lnTo>
                    <a:lnTo>
                      <a:pt x="1454" y="4249"/>
                    </a:lnTo>
                    <a:lnTo>
                      <a:pt x="2562" y="4249"/>
                    </a:lnTo>
                    <a:lnTo>
                      <a:pt x="2562" y="2624"/>
                    </a:lnTo>
                    <a:lnTo>
                      <a:pt x="4003" y="2624"/>
                    </a:lnTo>
                    <a:lnTo>
                      <a:pt x="4003" y="1577"/>
                    </a:lnTo>
                    <a:lnTo>
                      <a:pt x="2562" y="1577"/>
                    </a:lnTo>
                    <a:lnTo>
                      <a:pt x="2562" y="0"/>
                    </a:lnTo>
                    <a:close/>
                  </a:path>
                </a:pathLst>
              </a:custGeom>
              <a:solidFill>
                <a:srgbClr val="008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0" name="Google Shape;1940;g2552a88f8a7_23_881"/>
              <p:cNvSpPr/>
              <p:nvPr/>
            </p:nvSpPr>
            <p:spPr>
              <a:xfrm>
                <a:off x="2796480" y="3994094"/>
                <a:ext cx="157360" cy="157684"/>
              </a:xfrm>
              <a:custGeom>
                <a:avLst/>
                <a:gdLst/>
                <a:ahLst/>
                <a:cxnLst/>
                <a:rect l="l" t="t" r="r" b="b"/>
                <a:pathLst>
                  <a:path w="5826" h="5838" extrusionOk="0">
                    <a:moveTo>
                      <a:pt x="0" y="0"/>
                    </a:moveTo>
                    <a:lnTo>
                      <a:pt x="0" y="5838"/>
                    </a:lnTo>
                    <a:lnTo>
                      <a:pt x="5825" y="5838"/>
                    </a:lnTo>
                    <a:lnTo>
                      <a:pt x="5825"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1" name="Google Shape;1941;g2552a88f8a7_23_881"/>
              <p:cNvSpPr/>
              <p:nvPr/>
            </p:nvSpPr>
            <p:spPr>
              <a:xfrm>
                <a:off x="2829405" y="4056622"/>
                <a:ext cx="80868" cy="33627"/>
              </a:xfrm>
              <a:custGeom>
                <a:avLst/>
                <a:gdLst/>
                <a:ahLst/>
                <a:cxnLst/>
                <a:rect l="l" t="t" r="r" b="b"/>
                <a:pathLst>
                  <a:path w="2994" h="1245" extrusionOk="0">
                    <a:moveTo>
                      <a:pt x="0" y="0"/>
                    </a:moveTo>
                    <a:lnTo>
                      <a:pt x="0" y="1244"/>
                    </a:lnTo>
                    <a:lnTo>
                      <a:pt x="2993" y="1244"/>
                    </a:lnTo>
                    <a:lnTo>
                      <a:pt x="2993" y="0"/>
                    </a:lnTo>
                    <a:close/>
                  </a:path>
                </a:pathLst>
              </a:custGeom>
              <a:solidFill>
                <a:srgbClr val="D4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2" name="Google Shape;1942;g2552a88f8a7_23_881"/>
              <p:cNvSpPr/>
              <p:nvPr/>
            </p:nvSpPr>
            <p:spPr>
              <a:xfrm>
                <a:off x="3162385" y="3994094"/>
                <a:ext cx="157711" cy="157684"/>
              </a:xfrm>
              <a:custGeom>
                <a:avLst/>
                <a:gdLst/>
                <a:ahLst/>
                <a:cxnLst/>
                <a:rect l="l" t="t" r="r" b="b"/>
                <a:pathLst>
                  <a:path w="5839" h="5838" extrusionOk="0">
                    <a:moveTo>
                      <a:pt x="0" y="0"/>
                    </a:moveTo>
                    <a:lnTo>
                      <a:pt x="0" y="5838"/>
                    </a:lnTo>
                    <a:lnTo>
                      <a:pt x="5838" y="5838"/>
                    </a:lnTo>
                    <a:lnTo>
                      <a:pt x="5838" y="0"/>
                    </a:lnTo>
                    <a:close/>
                  </a:path>
                </a:pathLst>
              </a:custGeom>
              <a:solidFill>
                <a:srgbClr val="FFFFFF"/>
              </a:solidFill>
              <a:ln w="14175" cap="rnd" cmpd="sng">
                <a:solidFill>
                  <a:srgbClr val="4D4948"/>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3" name="Google Shape;1943;g2552a88f8a7_23_881"/>
              <p:cNvSpPr/>
              <p:nvPr/>
            </p:nvSpPr>
            <p:spPr>
              <a:xfrm>
                <a:off x="3182669" y="3961817"/>
                <a:ext cx="130755" cy="130080"/>
              </a:xfrm>
              <a:custGeom>
                <a:avLst/>
                <a:gdLst/>
                <a:ahLst/>
                <a:cxnLst/>
                <a:rect l="l" t="t" r="r" b="b"/>
                <a:pathLst>
                  <a:path w="4841" h="4816" extrusionOk="0">
                    <a:moveTo>
                      <a:pt x="1910" y="0"/>
                    </a:moveTo>
                    <a:lnTo>
                      <a:pt x="2021" y="1897"/>
                    </a:lnTo>
                    <a:lnTo>
                      <a:pt x="321" y="1220"/>
                    </a:lnTo>
                    <a:lnTo>
                      <a:pt x="1" y="2205"/>
                    </a:lnTo>
                    <a:lnTo>
                      <a:pt x="1713" y="2698"/>
                    </a:lnTo>
                    <a:lnTo>
                      <a:pt x="530" y="4176"/>
                    </a:lnTo>
                    <a:lnTo>
                      <a:pt x="1405" y="4767"/>
                    </a:lnTo>
                    <a:lnTo>
                      <a:pt x="2390" y="3227"/>
                    </a:lnTo>
                    <a:lnTo>
                      <a:pt x="3375" y="4816"/>
                    </a:lnTo>
                    <a:lnTo>
                      <a:pt x="4250" y="4200"/>
                    </a:lnTo>
                    <a:lnTo>
                      <a:pt x="3104" y="2747"/>
                    </a:lnTo>
                    <a:lnTo>
                      <a:pt x="4841" y="2267"/>
                    </a:lnTo>
                    <a:lnTo>
                      <a:pt x="4521" y="1269"/>
                    </a:lnTo>
                    <a:lnTo>
                      <a:pt x="2870" y="1934"/>
                    </a:lnTo>
                    <a:lnTo>
                      <a:pt x="2981" y="0"/>
                    </a:lnTo>
                    <a:close/>
                  </a:path>
                </a:pathLst>
              </a:custGeom>
              <a:solidFill>
                <a:srgbClr val="2C2C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4" name="Google Shape;1944;g2552a88f8a7_23_881"/>
              <p:cNvSpPr/>
              <p:nvPr/>
            </p:nvSpPr>
            <p:spPr>
              <a:xfrm>
                <a:off x="2524706" y="4021374"/>
                <a:ext cx="30278" cy="103124"/>
              </a:xfrm>
              <a:custGeom>
                <a:avLst/>
                <a:gdLst/>
                <a:ahLst/>
                <a:cxnLst/>
                <a:rect l="l" t="t" r="r" b="b"/>
                <a:pathLst>
                  <a:path w="1121" h="3818" fill="none" extrusionOk="0">
                    <a:moveTo>
                      <a:pt x="49" y="0"/>
                    </a:moveTo>
                    <a:lnTo>
                      <a:pt x="1121" y="1872"/>
                    </a:lnTo>
                    <a:lnTo>
                      <a:pt x="0" y="3818"/>
                    </a:lnTo>
                  </a:path>
                </a:pathLst>
              </a:custGeom>
              <a:noFill/>
              <a:ln w="14475" cap="flat" cmpd="sng">
                <a:solidFill>
                  <a:srgbClr val="FFFFFF"/>
                </a:solidFill>
                <a:prstDash val="solid"/>
                <a:miter lim="123157"/>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sp>
        <p:nvSpPr>
          <p:cNvPr id="1945" name="Google Shape;1945;g2552a88f8a7_23_881"/>
          <p:cNvSpPr/>
          <p:nvPr/>
        </p:nvSpPr>
        <p:spPr>
          <a:xfrm>
            <a:off x="3309000" y="5903183"/>
            <a:ext cx="952800" cy="952800"/>
          </a:xfrm>
          <a:prstGeom prst="mathMultiply">
            <a:avLst>
              <a:gd name="adj1" fmla="val 23520"/>
            </a:avLst>
          </a:prstGeom>
          <a:solidFill>
            <a:srgbClr val="C0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6" name="Google Shape;1946;g2552a88f8a7_23_881"/>
          <p:cNvSpPr/>
          <p:nvPr/>
        </p:nvSpPr>
        <p:spPr>
          <a:xfrm>
            <a:off x="6688200" y="2750317"/>
            <a:ext cx="633600" cy="692100"/>
          </a:xfrm>
          <a:prstGeom prst="downArrow">
            <a:avLst>
              <a:gd name="adj1" fmla="val 50000"/>
              <a:gd name="adj2" fmla="val 50000"/>
            </a:avLst>
          </a:prstGeom>
          <a:solidFill>
            <a:srgbClr val="00A41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47" name="Google Shape;1947;g2552a88f8a7_23_881"/>
          <p:cNvSpPr/>
          <p:nvPr/>
        </p:nvSpPr>
        <p:spPr>
          <a:xfrm>
            <a:off x="7350117" y="3211700"/>
            <a:ext cx="688800" cy="522300"/>
          </a:xfrm>
          <a:prstGeom prst="wedgeRoundRectCallout">
            <a:avLst>
              <a:gd name="adj1" fmla="val -20589"/>
              <a:gd name="adj2" fmla="val 84661"/>
              <a:gd name="adj3" fmla="val 0"/>
            </a:avLst>
          </a:prstGeom>
          <a:solidFill>
            <a:srgbClr val="00A41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
        <p:nvSpPr>
          <p:cNvPr id="1952" name="Google Shape;1952;g2552a88f8a7_23_1433"/>
          <p:cNvSpPr txBox="1">
            <a:spLocks noGrp="1"/>
          </p:cNvSpPr>
          <p:nvPr>
            <p:ph type="title"/>
          </p:nvPr>
        </p:nvSpPr>
        <p:spPr>
          <a:xfrm>
            <a:off x="415600" y="184200"/>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b="1">
                <a:solidFill>
                  <a:srgbClr val="595959"/>
                </a:solidFill>
                <a:latin typeface="Corbel"/>
                <a:ea typeface="Corbel"/>
                <a:cs typeface="Corbel"/>
                <a:sym typeface="Corbel"/>
              </a:rPr>
              <a:t>Recommendations</a:t>
            </a:r>
            <a:endParaRPr b="1">
              <a:solidFill>
                <a:srgbClr val="595959"/>
              </a:solidFill>
              <a:latin typeface="Corbel"/>
              <a:ea typeface="Corbel"/>
              <a:cs typeface="Corbel"/>
              <a:sym typeface="Corbel"/>
            </a:endParaRPr>
          </a:p>
        </p:txBody>
      </p:sp>
      <p:pic>
        <p:nvPicPr>
          <p:cNvPr id="1953" name="Google Shape;1953;g2552a88f8a7_23_1433"/>
          <p:cNvPicPr preferRelativeResize="0"/>
          <p:nvPr/>
        </p:nvPicPr>
        <p:blipFill rotWithShape="1">
          <a:blip r:embed="rId3">
            <a:alphaModFix/>
          </a:blip>
          <a:srcRect/>
          <a:stretch/>
        </p:blipFill>
        <p:spPr>
          <a:xfrm>
            <a:off x="253833" y="643000"/>
            <a:ext cx="2682299" cy="1391701"/>
          </a:xfrm>
          <a:prstGeom prst="rect">
            <a:avLst/>
          </a:prstGeom>
          <a:noFill/>
          <a:ln>
            <a:noFill/>
          </a:ln>
        </p:spPr>
      </p:pic>
      <p:pic>
        <p:nvPicPr>
          <p:cNvPr id="1954" name="Google Shape;1954;g2552a88f8a7_23_1433"/>
          <p:cNvPicPr preferRelativeResize="0"/>
          <p:nvPr/>
        </p:nvPicPr>
        <p:blipFill rotWithShape="1">
          <a:blip r:embed="rId4">
            <a:alphaModFix/>
          </a:blip>
          <a:srcRect l="34857" t="8950" r="9574"/>
          <a:stretch/>
        </p:blipFill>
        <p:spPr>
          <a:xfrm>
            <a:off x="464433" y="2089400"/>
            <a:ext cx="4551333" cy="4249368"/>
          </a:xfrm>
          <a:prstGeom prst="rect">
            <a:avLst/>
          </a:prstGeom>
          <a:noFill/>
          <a:ln>
            <a:noFill/>
          </a:ln>
        </p:spPr>
      </p:pic>
      <p:pic>
        <p:nvPicPr>
          <p:cNvPr id="1955" name="Google Shape;1955;g2552a88f8a7_23_1433"/>
          <p:cNvPicPr preferRelativeResize="0"/>
          <p:nvPr/>
        </p:nvPicPr>
        <p:blipFill>
          <a:blip r:embed="rId5">
            <a:alphaModFix/>
          </a:blip>
          <a:stretch>
            <a:fillRect/>
          </a:stretch>
        </p:blipFill>
        <p:spPr>
          <a:xfrm>
            <a:off x="5482200" y="1693600"/>
            <a:ext cx="6281532" cy="4074701"/>
          </a:xfrm>
          <a:prstGeom prst="rect">
            <a:avLst/>
          </a:prstGeom>
          <a:noFill/>
          <a:ln>
            <a:noFill/>
          </a:ln>
        </p:spPr>
      </p:pic>
      <p:pic>
        <p:nvPicPr>
          <p:cNvPr id="1956" name="Google Shape;1956;g2552a88f8a7_23_1433"/>
          <p:cNvPicPr preferRelativeResize="0"/>
          <p:nvPr/>
        </p:nvPicPr>
        <p:blipFill>
          <a:blip r:embed="rId6">
            <a:alphaModFix/>
          </a:blip>
          <a:stretch>
            <a:fillRect/>
          </a:stretch>
        </p:blipFill>
        <p:spPr>
          <a:xfrm>
            <a:off x="5330233" y="5295972"/>
            <a:ext cx="2631132" cy="417433"/>
          </a:xfrm>
          <a:prstGeom prst="rect">
            <a:avLst/>
          </a:prstGeom>
          <a:noFill/>
          <a:ln>
            <a:noFill/>
          </a:ln>
        </p:spPr>
      </p:pic>
      <p:sp>
        <p:nvSpPr>
          <p:cNvPr id="1957" name="Google Shape;1957;g2552a88f8a7_23_1433"/>
          <p:cNvSpPr txBox="1"/>
          <p:nvPr/>
        </p:nvSpPr>
        <p:spPr>
          <a:xfrm>
            <a:off x="6270492" y="6072800"/>
            <a:ext cx="8299200" cy="785100"/>
          </a:xfrm>
          <a:prstGeom prst="rect">
            <a:avLst/>
          </a:prstGeom>
          <a:noFill/>
          <a:ln>
            <a:noFill/>
          </a:ln>
        </p:spPr>
        <p:txBody>
          <a:bodyPr spcFirstLastPara="1" wrap="square" lIns="90000" tIns="45000" rIns="90000" bIns="45000" anchor="t" anchorCtr="0">
            <a:noAutofit/>
          </a:bodyPr>
          <a:lstStyle/>
          <a:p>
            <a:pPr marL="0" marR="0" lvl="0" indent="0" algn="l" rtl="0">
              <a:spcBef>
                <a:spcPts val="0"/>
              </a:spcBef>
              <a:spcAft>
                <a:spcPts val="0"/>
              </a:spcAft>
              <a:buNone/>
            </a:pPr>
            <a:r>
              <a:rPr lang="en-GB" sz="4800">
                <a:solidFill>
                  <a:schemeClr val="hlink"/>
                </a:solidFill>
                <a:uFill>
                  <a:noFill/>
                </a:uFill>
                <a:latin typeface="Corbel"/>
                <a:ea typeface="Corbel"/>
                <a:cs typeface="Corbel"/>
                <a:sym typeface="Corbel"/>
                <a:hlinkClick r:id="rId7"/>
              </a:rPr>
              <a:t>elixir-no.ds-wizard.org</a:t>
            </a:r>
            <a:r>
              <a:rPr lang="en-GB" sz="4800" b="0" strike="noStrike">
                <a:solidFill>
                  <a:srgbClr val="4D4948"/>
                </a:solidFill>
                <a:latin typeface="Corbel"/>
                <a:ea typeface="Corbel"/>
                <a:cs typeface="Corbel"/>
                <a:sym typeface="Corbel"/>
              </a:rPr>
              <a:t> </a:t>
            </a:r>
            <a:endParaRPr sz="4800" b="0" strike="noStrike">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g2552a88f8a7_23_24"/>
          <p:cNvSpPr txBox="1">
            <a:spLocks noGrp="1"/>
          </p:cNvSpPr>
          <p:nvPr>
            <p:ph type="title"/>
          </p:nvPr>
        </p:nvSpPr>
        <p:spPr>
          <a:xfrm>
            <a:off x="415600" y="6695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rgbClr val="595959"/>
                </a:solidFill>
              </a:rPr>
              <a:t>Ambition</a:t>
            </a:r>
            <a:endParaRPr b="1">
              <a:solidFill>
                <a:srgbClr val="595959"/>
              </a:solidFill>
              <a:latin typeface="Corbel"/>
              <a:ea typeface="Corbel"/>
              <a:cs typeface="Corbel"/>
              <a:sym typeface="Corbel"/>
            </a:endParaRPr>
          </a:p>
        </p:txBody>
      </p:sp>
      <p:pic>
        <p:nvPicPr>
          <p:cNvPr id="1963" name="Google Shape;1963;g2552a88f8a7_23_24"/>
          <p:cNvPicPr preferRelativeResize="0"/>
          <p:nvPr/>
        </p:nvPicPr>
        <p:blipFill rotWithShape="1">
          <a:blip r:embed="rId3">
            <a:alphaModFix/>
          </a:blip>
          <a:srcRect/>
          <a:stretch/>
        </p:blipFill>
        <p:spPr>
          <a:xfrm>
            <a:off x="3361467" y="5156767"/>
            <a:ext cx="3443433" cy="641033"/>
          </a:xfrm>
          <a:prstGeom prst="rect">
            <a:avLst/>
          </a:prstGeom>
          <a:noFill/>
          <a:ln>
            <a:noFill/>
          </a:ln>
        </p:spPr>
      </p:pic>
      <p:cxnSp>
        <p:nvCxnSpPr>
          <p:cNvPr id="1964" name="Google Shape;1964;g2552a88f8a7_23_24"/>
          <p:cNvCxnSpPr/>
          <p:nvPr/>
        </p:nvCxnSpPr>
        <p:spPr>
          <a:xfrm>
            <a:off x="1487874" y="3902416"/>
            <a:ext cx="724500" cy="900"/>
          </a:xfrm>
          <a:prstGeom prst="bentConnector3">
            <a:avLst>
              <a:gd name="adj1" fmla="val 50000"/>
            </a:avLst>
          </a:prstGeom>
          <a:noFill/>
          <a:ln w="36000" cap="flat" cmpd="sng">
            <a:solidFill>
              <a:srgbClr val="595959"/>
            </a:solidFill>
            <a:prstDash val="solid"/>
            <a:round/>
            <a:headEnd type="none" w="sm" len="sm"/>
            <a:tailEnd type="triangle" w="med" len="med"/>
          </a:ln>
        </p:spPr>
      </p:cxnSp>
      <p:cxnSp>
        <p:nvCxnSpPr>
          <p:cNvPr id="1965" name="Google Shape;1965;g2552a88f8a7_23_24"/>
          <p:cNvCxnSpPr/>
          <p:nvPr/>
        </p:nvCxnSpPr>
        <p:spPr>
          <a:xfrm rot="10800000" flipH="1">
            <a:off x="3036568" y="3084316"/>
            <a:ext cx="1150800" cy="819300"/>
          </a:xfrm>
          <a:prstGeom prst="bentConnector3">
            <a:avLst>
              <a:gd name="adj1" fmla="val 50000"/>
            </a:avLst>
          </a:prstGeom>
          <a:noFill/>
          <a:ln w="36000" cap="flat" cmpd="sng">
            <a:solidFill>
              <a:srgbClr val="595959"/>
            </a:solidFill>
            <a:prstDash val="solid"/>
            <a:round/>
            <a:headEnd type="none" w="sm" len="sm"/>
            <a:tailEnd type="triangle" w="med" len="med"/>
          </a:ln>
        </p:spPr>
      </p:cxnSp>
      <p:cxnSp>
        <p:nvCxnSpPr>
          <p:cNvPr id="1966" name="Google Shape;1966;g2552a88f8a7_23_24"/>
          <p:cNvCxnSpPr/>
          <p:nvPr/>
        </p:nvCxnSpPr>
        <p:spPr>
          <a:xfrm>
            <a:off x="3036568" y="3903616"/>
            <a:ext cx="1150800" cy="764100"/>
          </a:xfrm>
          <a:prstGeom prst="bentConnector3">
            <a:avLst>
              <a:gd name="adj1" fmla="val 50000"/>
            </a:avLst>
          </a:prstGeom>
          <a:noFill/>
          <a:ln w="36000" cap="flat" cmpd="sng">
            <a:solidFill>
              <a:srgbClr val="595959"/>
            </a:solidFill>
            <a:prstDash val="solid"/>
            <a:round/>
            <a:headEnd type="none" w="sm" len="sm"/>
            <a:tailEnd type="triangle" w="med" len="med"/>
          </a:ln>
        </p:spPr>
      </p:cxnSp>
      <p:cxnSp>
        <p:nvCxnSpPr>
          <p:cNvPr id="1967" name="Google Shape;1967;g2552a88f8a7_23_24"/>
          <p:cNvCxnSpPr/>
          <p:nvPr/>
        </p:nvCxnSpPr>
        <p:spPr>
          <a:xfrm rot="10800000" flipH="1">
            <a:off x="4946841" y="3819624"/>
            <a:ext cx="1423500" cy="848100"/>
          </a:xfrm>
          <a:prstGeom prst="bentConnector3">
            <a:avLst>
              <a:gd name="adj1" fmla="val 50000"/>
            </a:avLst>
          </a:prstGeom>
          <a:noFill/>
          <a:ln w="36000" cap="flat" cmpd="sng">
            <a:solidFill>
              <a:srgbClr val="595959"/>
            </a:solidFill>
            <a:prstDash val="solid"/>
            <a:round/>
            <a:headEnd type="none" w="sm" len="sm"/>
            <a:tailEnd type="triangle" w="med" len="med"/>
          </a:ln>
        </p:spPr>
      </p:cxnSp>
      <p:cxnSp>
        <p:nvCxnSpPr>
          <p:cNvPr id="1968" name="Google Shape;1968;g2552a88f8a7_23_24"/>
          <p:cNvCxnSpPr/>
          <p:nvPr/>
        </p:nvCxnSpPr>
        <p:spPr>
          <a:xfrm rot="5400000" flipH="1">
            <a:off x="5897771" y="2383460"/>
            <a:ext cx="235500" cy="1637100"/>
          </a:xfrm>
          <a:prstGeom prst="bentConnector3">
            <a:avLst>
              <a:gd name="adj1" fmla="val 100266"/>
            </a:avLst>
          </a:prstGeom>
          <a:noFill/>
          <a:ln w="36000" cap="flat" cmpd="sng">
            <a:solidFill>
              <a:srgbClr val="595959"/>
            </a:solidFill>
            <a:prstDash val="solid"/>
            <a:round/>
            <a:headEnd type="none" w="sm" len="sm"/>
            <a:tailEnd type="triangle" w="med" len="med"/>
          </a:ln>
        </p:spPr>
      </p:cxnSp>
      <p:cxnSp>
        <p:nvCxnSpPr>
          <p:cNvPr id="1969" name="Google Shape;1969;g2552a88f8a7_23_24"/>
          <p:cNvCxnSpPr>
            <a:stCxn id="1970" idx="6"/>
          </p:cNvCxnSpPr>
          <p:nvPr/>
        </p:nvCxnSpPr>
        <p:spPr>
          <a:xfrm>
            <a:off x="7374249" y="3814138"/>
            <a:ext cx="860700" cy="6300"/>
          </a:xfrm>
          <a:prstGeom prst="bentConnector3">
            <a:avLst>
              <a:gd name="adj1" fmla="val 50000"/>
            </a:avLst>
          </a:prstGeom>
          <a:noFill/>
          <a:ln w="36000" cap="flat" cmpd="sng">
            <a:solidFill>
              <a:srgbClr val="595959"/>
            </a:solidFill>
            <a:prstDash val="solid"/>
            <a:round/>
            <a:headEnd type="none" w="sm" len="sm"/>
            <a:tailEnd type="triangle" w="med" len="med"/>
          </a:ln>
        </p:spPr>
      </p:cxnSp>
      <p:cxnSp>
        <p:nvCxnSpPr>
          <p:cNvPr id="1971" name="Google Shape;1971;g2552a88f8a7_23_24"/>
          <p:cNvCxnSpPr>
            <a:stCxn id="1972" idx="6"/>
          </p:cNvCxnSpPr>
          <p:nvPr/>
        </p:nvCxnSpPr>
        <p:spPr>
          <a:xfrm>
            <a:off x="9282601" y="3814138"/>
            <a:ext cx="1473300" cy="6300"/>
          </a:xfrm>
          <a:prstGeom prst="bentConnector3">
            <a:avLst>
              <a:gd name="adj1" fmla="val 50000"/>
            </a:avLst>
          </a:prstGeom>
          <a:noFill/>
          <a:ln w="36000" cap="flat" cmpd="sng">
            <a:solidFill>
              <a:srgbClr val="595959"/>
            </a:solidFill>
            <a:prstDash val="solid"/>
            <a:round/>
            <a:headEnd type="none" w="sm" len="sm"/>
            <a:tailEnd type="triangle" w="med" len="med"/>
          </a:ln>
        </p:spPr>
      </p:cxnSp>
      <p:grpSp>
        <p:nvGrpSpPr>
          <p:cNvPr id="1973" name="Google Shape;1973;g2552a88f8a7_23_24"/>
          <p:cNvGrpSpPr/>
          <p:nvPr/>
        </p:nvGrpSpPr>
        <p:grpSpPr>
          <a:xfrm>
            <a:off x="8235027" y="3290351"/>
            <a:ext cx="1047574" cy="1047574"/>
            <a:chOff x="6176425" y="2467825"/>
            <a:chExt cx="785700" cy="785700"/>
          </a:xfrm>
        </p:grpSpPr>
        <p:sp>
          <p:nvSpPr>
            <p:cNvPr id="1972" name="Google Shape;1972;g2552a88f8a7_23_24"/>
            <p:cNvSpPr/>
            <p:nvPr/>
          </p:nvSpPr>
          <p:spPr>
            <a:xfrm>
              <a:off x="6176425" y="2467825"/>
              <a:ext cx="785700" cy="785700"/>
            </a:xfrm>
            <a:prstGeom prst="ellipse">
              <a:avLst/>
            </a:prstGeom>
            <a:solidFill>
              <a:srgbClr val="32B89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974" name="Google Shape;1974;g2552a88f8a7_23_24"/>
            <p:cNvGrpSpPr/>
            <p:nvPr/>
          </p:nvGrpSpPr>
          <p:grpSpPr>
            <a:xfrm>
              <a:off x="6246428" y="2556079"/>
              <a:ext cx="645684" cy="613984"/>
              <a:chOff x="1058125" y="243625"/>
              <a:chExt cx="5509250" cy="5238775"/>
            </a:xfrm>
          </p:grpSpPr>
          <p:sp>
            <p:nvSpPr>
              <p:cNvPr id="1975" name="Google Shape;1975;g2552a88f8a7_23_24"/>
              <p:cNvSpPr/>
              <p:nvPr/>
            </p:nvSpPr>
            <p:spPr>
              <a:xfrm>
                <a:off x="3674750" y="243625"/>
                <a:ext cx="276025" cy="822550"/>
              </a:xfrm>
              <a:custGeom>
                <a:avLst/>
                <a:gdLst/>
                <a:ahLst/>
                <a:cxnLst/>
                <a:rect l="l" t="t" r="r" b="b"/>
                <a:pathLst>
                  <a:path w="11041" h="32902" extrusionOk="0">
                    <a:moveTo>
                      <a:pt x="3533" y="1"/>
                    </a:moveTo>
                    <a:lnTo>
                      <a:pt x="442" y="2871"/>
                    </a:lnTo>
                    <a:lnTo>
                      <a:pt x="0" y="5300"/>
                    </a:lnTo>
                    <a:lnTo>
                      <a:pt x="0" y="27381"/>
                    </a:lnTo>
                    <a:lnTo>
                      <a:pt x="221" y="29590"/>
                    </a:lnTo>
                    <a:lnTo>
                      <a:pt x="3312" y="32681"/>
                    </a:lnTo>
                    <a:lnTo>
                      <a:pt x="5520" y="32902"/>
                    </a:lnTo>
                    <a:lnTo>
                      <a:pt x="7729" y="32681"/>
                    </a:lnTo>
                    <a:lnTo>
                      <a:pt x="10820" y="29590"/>
                    </a:lnTo>
                    <a:lnTo>
                      <a:pt x="11041" y="27381"/>
                    </a:lnTo>
                    <a:lnTo>
                      <a:pt x="11041" y="5300"/>
                    </a:lnTo>
                    <a:lnTo>
                      <a:pt x="10599" y="2871"/>
                    </a:lnTo>
                    <a:lnTo>
                      <a:pt x="7508"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76" name="Google Shape;1976;g2552a88f8a7_23_24"/>
              <p:cNvSpPr/>
              <p:nvPr/>
            </p:nvSpPr>
            <p:spPr>
              <a:xfrm>
                <a:off x="1814400" y="723900"/>
                <a:ext cx="662475" cy="662450"/>
              </a:xfrm>
              <a:custGeom>
                <a:avLst/>
                <a:gdLst/>
                <a:ahLst/>
                <a:cxnLst/>
                <a:rect l="l" t="t" r="r" b="b"/>
                <a:pathLst>
                  <a:path w="26499" h="26498" extrusionOk="0">
                    <a:moveTo>
                      <a:pt x="7288" y="0"/>
                    </a:moveTo>
                    <a:lnTo>
                      <a:pt x="3092" y="221"/>
                    </a:lnTo>
                    <a:lnTo>
                      <a:pt x="222" y="3092"/>
                    </a:lnTo>
                    <a:lnTo>
                      <a:pt x="1" y="7287"/>
                    </a:lnTo>
                    <a:lnTo>
                      <a:pt x="1547" y="9495"/>
                    </a:lnTo>
                    <a:lnTo>
                      <a:pt x="17224" y="24952"/>
                    </a:lnTo>
                    <a:lnTo>
                      <a:pt x="19211" y="26498"/>
                    </a:lnTo>
                    <a:lnTo>
                      <a:pt x="23407" y="26277"/>
                    </a:lnTo>
                    <a:lnTo>
                      <a:pt x="26277" y="23406"/>
                    </a:lnTo>
                    <a:lnTo>
                      <a:pt x="26498" y="19211"/>
                    </a:lnTo>
                    <a:lnTo>
                      <a:pt x="24953" y="17224"/>
                    </a:lnTo>
                    <a:lnTo>
                      <a:pt x="9496" y="1546"/>
                    </a:lnTo>
                    <a:lnTo>
                      <a:pt x="7288"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77" name="Google Shape;1977;g2552a88f8a7_23_24"/>
              <p:cNvSpPr/>
              <p:nvPr/>
            </p:nvSpPr>
            <p:spPr>
              <a:xfrm>
                <a:off x="5148650" y="729425"/>
                <a:ext cx="656950" cy="656925"/>
              </a:xfrm>
              <a:custGeom>
                <a:avLst/>
                <a:gdLst/>
                <a:ahLst/>
                <a:cxnLst/>
                <a:rect l="l" t="t" r="r" b="b"/>
                <a:pathLst>
                  <a:path w="26278" h="26277" extrusionOk="0">
                    <a:moveTo>
                      <a:pt x="18990" y="0"/>
                    </a:moveTo>
                    <a:lnTo>
                      <a:pt x="17003" y="1325"/>
                    </a:lnTo>
                    <a:lnTo>
                      <a:pt x="1546" y="17003"/>
                    </a:lnTo>
                    <a:lnTo>
                      <a:pt x="1" y="18990"/>
                    </a:lnTo>
                    <a:lnTo>
                      <a:pt x="221" y="23185"/>
                    </a:lnTo>
                    <a:lnTo>
                      <a:pt x="3092" y="26056"/>
                    </a:lnTo>
                    <a:lnTo>
                      <a:pt x="7287" y="26277"/>
                    </a:lnTo>
                    <a:lnTo>
                      <a:pt x="9275" y="24731"/>
                    </a:lnTo>
                    <a:lnTo>
                      <a:pt x="24952" y="9274"/>
                    </a:lnTo>
                    <a:lnTo>
                      <a:pt x="26277" y="7287"/>
                    </a:lnTo>
                    <a:lnTo>
                      <a:pt x="26277" y="3092"/>
                    </a:lnTo>
                    <a:lnTo>
                      <a:pt x="24952" y="1325"/>
                    </a:lnTo>
                    <a:lnTo>
                      <a:pt x="2318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78" name="Google Shape;1978;g2552a88f8a7_23_24"/>
              <p:cNvSpPr/>
              <p:nvPr/>
            </p:nvSpPr>
            <p:spPr>
              <a:xfrm>
                <a:off x="1058125" y="2446225"/>
                <a:ext cx="822550" cy="276050"/>
              </a:xfrm>
              <a:custGeom>
                <a:avLst/>
                <a:gdLst/>
                <a:ahLst/>
                <a:cxnLst/>
                <a:rect l="l" t="t" r="r" b="b"/>
                <a:pathLst>
                  <a:path w="32902" h="11042" extrusionOk="0">
                    <a:moveTo>
                      <a:pt x="5300" y="1"/>
                    </a:moveTo>
                    <a:lnTo>
                      <a:pt x="2871" y="442"/>
                    </a:lnTo>
                    <a:lnTo>
                      <a:pt x="1" y="3534"/>
                    </a:lnTo>
                    <a:lnTo>
                      <a:pt x="1" y="7508"/>
                    </a:lnTo>
                    <a:lnTo>
                      <a:pt x="2871" y="10600"/>
                    </a:lnTo>
                    <a:lnTo>
                      <a:pt x="5300" y="11041"/>
                    </a:lnTo>
                    <a:lnTo>
                      <a:pt x="27381" y="11041"/>
                    </a:lnTo>
                    <a:lnTo>
                      <a:pt x="29589" y="10820"/>
                    </a:lnTo>
                    <a:lnTo>
                      <a:pt x="32681" y="7729"/>
                    </a:lnTo>
                    <a:lnTo>
                      <a:pt x="32902" y="5521"/>
                    </a:lnTo>
                    <a:lnTo>
                      <a:pt x="32681" y="3313"/>
                    </a:lnTo>
                    <a:lnTo>
                      <a:pt x="29589" y="221"/>
                    </a:lnTo>
                    <a:lnTo>
                      <a:pt x="2738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79" name="Google Shape;1979;g2552a88f8a7_23_24"/>
              <p:cNvSpPr/>
              <p:nvPr/>
            </p:nvSpPr>
            <p:spPr>
              <a:xfrm>
                <a:off x="5750375" y="2446225"/>
                <a:ext cx="817000" cy="276050"/>
              </a:xfrm>
              <a:custGeom>
                <a:avLst/>
                <a:gdLst/>
                <a:ahLst/>
                <a:cxnLst/>
                <a:rect l="l" t="t" r="r" b="b"/>
                <a:pathLst>
                  <a:path w="32680" h="11042" extrusionOk="0">
                    <a:moveTo>
                      <a:pt x="5299" y="1"/>
                    </a:moveTo>
                    <a:lnTo>
                      <a:pt x="2871" y="442"/>
                    </a:lnTo>
                    <a:lnTo>
                      <a:pt x="0" y="3534"/>
                    </a:lnTo>
                    <a:lnTo>
                      <a:pt x="0" y="7508"/>
                    </a:lnTo>
                    <a:lnTo>
                      <a:pt x="2871" y="10600"/>
                    </a:lnTo>
                    <a:lnTo>
                      <a:pt x="5299" y="11041"/>
                    </a:lnTo>
                    <a:lnTo>
                      <a:pt x="27381" y="11041"/>
                    </a:lnTo>
                    <a:lnTo>
                      <a:pt x="29809" y="10600"/>
                    </a:lnTo>
                    <a:lnTo>
                      <a:pt x="32680" y="7508"/>
                    </a:lnTo>
                    <a:lnTo>
                      <a:pt x="32680" y="3534"/>
                    </a:lnTo>
                    <a:lnTo>
                      <a:pt x="29809" y="442"/>
                    </a:lnTo>
                    <a:lnTo>
                      <a:pt x="2738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80" name="Google Shape;1980;g2552a88f8a7_23_24"/>
              <p:cNvSpPr/>
              <p:nvPr/>
            </p:nvSpPr>
            <p:spPr>
              <a:xfrm>
                <a:off x="5513000" y="3831825"/>
                <a:ext cx="756300" cy="563075"/>
              </a:xfrm>
              <a:custGeom>
                <a:avLst/>
                <a:gdLst/>
                <a:ahLst/>
                <a:cxnLst/>
                <a:rect l="l" t="t" r="r" b="b"/>
                <a:pathLst>
                  <a:path w="30252" h="22523" extrusionOk="0">
                    <a:moveTo>
                      <a:pt x="5962" y="0"/>
                    </a:moveTo>
                    <a:lnTo>
                      <a:pt x="1987" y="1325"/>
                    </a:lnTo>
                    <a:lnTo>
                      <a:pt x="0" y="4858"/>
                    </a:lnTo>
                    <a:lnTo>
                      <a:pt x="883" y="8833"/>
                    </a:lnTo>
                    <a:lnTo>
                      <a:pt x="2871" y="10378"/>
                    </a:lnTo>
                    <a:lnTo>
                      <a:pt x="22081" y="21419"/>
                    </a:lnTo>
                    <a:lnTo>
                      <a:pt x="24289" y="22523"/>
                    </a:lnTo>
                    <a:lnTo>
                      <a:pt x="28264" y="21198"/>
                    </a:lnTo>
                    <a:lnTo>
                      <a:pt x="30251" y="17665"/>
                    </a:lnTo>
                    <a:lnTo>
                      <a:pt x="29589" y="13470"/>
                    </a:lnTo>
                    <a:lnTo>
                      <a:pt x="27601" y="11924"/>
                    </a:lnTo>
                    <a:lnTo>
                      <a:pt x="8391" y="883"/>
                    </a:lnTo>
                    <a:lnTo>
                      <a:pt x="5962"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81" name="Google Shape;1981;g2552a88f8a7_23_24"/>
              <p:cNvSpPr/>
              <p:nvPr/>
            </p:nvSpPr>
            <p:spPr>
              <a:xfrm>
                <a:off x="1356225" y="3831825"/>
                <a:ext cx="756300" cy="563075"/>
              </a:xfrm>
              <a:custGeom>
                <a:avLst/>
                <a:gdLst/>
                <a:ahLst/>
                <a:cxnLst/>
                <a:rect l="l" t="t" r="r" b="b"/>
                <a:pathLst>
                  <a:path w="30252" h="22523" extrusionOk="0">
                    <a:moveTo>
                      <a:pt x="24290" y="0"/>
                    </a:moveTo>
                    <a:lnTo>
                      <a:pt x="21861" y="883"/>
                    </a:lnTo>
                    <a:lnTo>
                      <a:pt x="2650" y="11924"/>
                    </a:lnTo>
                    <a:lnTo>
                      <a:pt x="663" y="13470"/>
                    </a:lnTo>
                    <a:lnTo>
                      <a:pt x="1" y="17665"/>
                    </a:lnTo>
                    <a:lnTo>
                      <a:pt x="1988" y="21198"/>
                    </a:lnTo>
                    <a:lnTo>
                      <a:pt x="5962" y="22523"/>
                    </a:lnTo>
                    <a:lnTo>
                      <a:pt x="8171" y="21419"/>
                    </a:lnTo>
                    <a:lnTo>
                      <a:pt x="27381" y="10378"/>
                    </a:lnTo>
                    <a:lnTo>
                      <a:pt x="29368" y="8833"/>
                    </a:lnTo>
                    <a:lnTo>
                      <a:pt x="30252" y="4858"/>
                    </a:lnTo>
                    <a:lnTo>
                      <a:pt x="28264" y="1325"/>
                    </a:lnTo>
                    <a:lnTo>
                      <a:pt x="24290"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82" name="Google Shape;1982;g2552a88f8a7_23_24"/>
              <p:cNvSpPr/>
              <p:nvPr/>
            </p:nvSpPr>
            <p:spPr>
              <a:xfrm>
                <a:off x="3266250" y="5206375"/>
                <a:ext cx="1093025" cy="276025"/>
              </a:xfrm>
              <a:custGeom>
                <a:avLst/>
                <a:gdLst/>
                <a:ahLst/>
                <a:cxnLst/>
                <a:rect l="l" t="t" r="r" b="b"/>
                <a:pathLst>
                  <a:path w="43721" h="11041" extrusionOk="0">
                    <a:moveTo>
                      <a:pt x="5300" y="0"/>
                    </a:moveTo>
                    <a:lnTo>
                      <a:pt x="2871" y="442"/>
                    </a:lnTo>
                    <a:lnTo>
                      <a:pt x="0" y="3533"/>
                    </a:lnTo>
                    <a:lnTo>
                      <a:pt x="0" y="7508"/>
                    </a:lnTo>
                    <a:lnTo>
                      <a:pt x="2871" y="10599"/>
                    </a:lnTo>
                    <a:lnTo>
                      <a:pt x="5300" y="11041"/>
                    </a:lnTo>
                    <a:lnTo>
                      <a:pt x="38421" y="11041"/>
                    </a:lnTo>
                    <a:lnTo>
                      <a:pt x="40850" y="10599"/>
                    </a:lnTo>
                    <a:lnTo>
                      <a:pt x="43721" y="7508"/>
                    </a:lnTo>
                    <a:lnTo>
                      <a:pt x="43721" y="3533"/>
                    </a:lnTo>
                    <a:lnTo>
                      <a:pt x="40850" y="442"/>
                    </a:lnTo>
                    <a:lnTo>
                      <a:pt x="3842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1983" name="Google Shape;1983;g2552a88f8a7_23_24"/>
              <p:cNvSpPr/>
              <p:nvPr/>
            </p:nvSpPr>
            <p:spPr>
              <a:xfrm>
                <a:off x="2432675" y="1618175"/>
                <a:ext cx="2760175" cy="3312200"/>
              </a:xfrm>
              <a:custGeom>
                <a:avLst/>
                <a:gdLst/>
                <a:ahLst/>
                <a:cxnLst/>
                <a:rect l="l" t="t" r="r" b="b"/>
                <a:pathLst>
                  <a:path w="110407" h="132488" extrusionOk="0">
                    <a:moveTo>
                      <a:pt x="55203" y="1"/>
                    </a:moveTo>
                    <a:lnTo>
                      <a:pt x="50346" y="222"/>
                    </a:lnTo>
                    <a:lnTo>
                      <a:pt x="40851" y="1767"/>
                    </a:lnTo>
                    <a:lnTo>
                      <a:pt x="32239" y="4859"/>
                    </a:lnTo>
                    <a:lnTo>
                      <a:pt x="24069" y="9496"/>
                    </a:lnTo>
                    <a:lnTo>
                      <a:pt x="16782" y="15237"/>
                    </a:lnTo>
                    <a:lnTo>
                      <a:pt x="10820" y="22303"/>
                    </a:lnTo>
                    <a:lnTo>
                      <a:pt x="5742" y="30252"/>
                    </a:lnTo>
                    <a:lnTo>
                      <a:pt x="2209" y="39084"/>
                    </a:lnTo>
                    <a:lnTo>
                      <a:pt x="1105" y="43722"/>
                    </a:lnTo>
                    <a:lnTo>
                      <a:pt x="222" y="48579"/>
                    </a:lnTo>
                    <a:lnTo>
                      <a:pt x="1" y="58074"/>
                    </a:lnTo>
                    <a:lnTo>
                      <a:pt x="1326" y="67348"/>
                    </a:lnTo>
                    <a:lnTo>
                      <a:pt x="4196" y="76181"/>
                    </a:lnTo>
                    <a:lnTo>
                      <a:pt x="8392" y="84351"/>
                    </a:lnTo>
                    <a:lnTo>
                      <a:pt x="13912" y="91858"/>
                    </a:lnTo>
                    <a:lnTo>
                      <a:pt x="20757" y="98262"/>
                    </a:lnTo>
                    <a:lnTo>
                      <a:pt x="28706" y="103561"/>
                    </a:lnTo>
                    <a:lnTo>
                      <a:pt x="33122" y="105549"/>
                    </a:lnTo>
                    <a:lnTo>
                      <a:pt x="33122" y="126967"/>
                    </a:lnTo>
                    <a:lnTo>
                      <a:pt x="33343" y="129176"/>
                    </a:lnTo>
                    <a:lnTo>
                      <a:pt x="36434" y="132267"/>
                    </a:lnTo>
                    <a:lnTo>
                      <a:pt x="38643" y="132488"/>
                    </a:lnTo>
                    <a:lnTo>
                      <a:pt x="71764" y="132488"/>
                    </a:lnTo>
                    <a:lnTo>
                      <a:pt x="73972" y="132267"/>
                    </a:lnTo>
                    <a:lnTo>
                      <a:pt x="77064" y="129176"/>
                    </a:lnTo>
                    <a:lnTo>
                      <a:pt x="77284" y="126967"/>
                    </a:lnTo>
                    <a:lnTo>
                      <a:pt x="77284" y="105549"/>
                    </a:lnTo>
                    <a:lnTo>
                      <a:pt x="81701" y="103561"/>
                    </a:lnTo>
                    <a:lnTo>
                      <a:pt x="89650" y="98262"/>
                    </a:lnTo>
                    <a:lnTo>
                      <a:pt x="96495" y="91858"/>
                    </a:lnTo>
                    <a:lnTo>
                      <a:pt x="102015" y="84351"/>
                    </a:lnTo>
                    <a:lnTo>
                      <a:pt x="106211" y="76181"/>
                    </a:lnTo>
                    <a:lnTo>
                      <a:pt x="109081" y="67348"/>
                    </a:lnTo>
                    <a:lnTo>
                      <a:pt x="110406" y="58074"/>
                    </a:lnTo>
                    <a:lnTo>
                      <a:pt x="110185" y="48579"/>
                    </a:lnTo>
                    <a:lnTo>
                      <a:pt x="109302" y="43722"/>
                    </a:lnTo>
                    <a:lnTo>
                      <a:pt x="108198" y="39084"/>
                    </a:lnTo>
                    <a:lnTo>
                      <a:pt x="104665" y="30252"/>
                    </a:lnTo>
                    <a:lnTo>
                      <a:pt x="99586" y="22303"/>
                    </a:lnTo>
                    <a:lnTo>
                      <a:pt x="93624" y="15237"/>
                    </a:lnTo>
                    <a:lnTo>
                      <a:pt x="86338" y="9496"/>
                    </a:lnTo>
                    <a:lnTo>
                      <a:pt x="78168" y="4859"/>
                    </a:lnTo>
                    <a:lnTo>
                      <a:pt x="69556" y="1767"/>
                    </a:lnTo>
                    <a:lnTo>
                      <a:pt x="60061" y="222"/>
                    </a:lnTo>
                    <a:lnTo>
                      <a:pt x="5520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grpSp>
      </p:grpSp>
      <p:grpSp>
        <p:nvGrpSpPr>
          <p:cNvPr id="1984" name="Google Shape;1984;g2552a88f8a7_23_24"/>
          <p:cNvGrpSpPr/>
          <p:nvPr/>
        </p:nvGrpSpPr>
        <p:grpSpPr>
          <a:xfrm>
            <a:off x="4187262" y="4149296"/>
            <a:ext cx="1047574" cy="1047574"/>
            <a:chOff x="3140525" y="3112050"/>
            <a:chExt cx="785700" cy="785700"/>
          </a:xfrm>
        </p:grpSpPr>
        <p:sp>
          <p:nvSpPr>
            <p:cNvPr id="1985" name="Google Shape;1985;g2552a88f8a7_23_24"/>
            <p:cNvSpPr/>
            <p:nvPr/>
          </p:nvSpPr>
          <p:spPr>
            <a:xfrm>
              <a:off x="3140525" y="3112050"/>
              <a:ext cx="785700" cy="785700"/>
            </a:xfrm>
            <a:prstGeom prst="ellipse">
              <a:avLst/>
            </a:prstGeom>
            <a:solidFill>
              <a:srgbClr val="FAC54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986" name="Google Shape;1986;g2552a88f8a7_23_24"/>
            <p:cNvGrpSpPr/>
            <p:nvPr/>
          </p:nvGrpSpPr>
          <p:grpSpPr>
            <a:xfrm>
              <a:off x="3330329" y="3251092"/>
              <a:ext cx="406095" cy="507619"/>
              <a:chOff x="1715025" y="238125"/>
              <a:chExt cx="4195200" cy="5244000"/>
            </a:xfrm>
          </p:grpSpPr>
          <p:sp>
            <p:nvSpPr>
              <p:cNvPr id="1987" name="Google Shape;1987;g2552a88f8a7_23_24"/>
              <p:cNvSpPr/>
              <p:nvPr/>
            </p:nvSpPr>
            <p:spPr>
              <a:xfrm>
                <a:off x="3550400" y="2597900"/>
                <a:ext cx="524425" cy="524425"/>
              </a:xfrm>
              <a:custGeom>
                <a:avLst/>
                <a:gdLst/>
                <a:ahLst/>
                <a:cxnLst/>
                <a:rect l="l" t="t" r="r" b="b"/>
                <a:pathLst>
                  <a:path w="20977" h="20977" extrusionOk="0">
                    <a:moveTo>
                      <a:pt x="10489" y="1"/>
                    </a:moveTo>
                    <a:lnTo>
                      <a:pt x="8391" y="211"/>
                    </a:lnTo>
                    <a:lnTo>
                      <a:pt x="4616" y="1679"/>
                    </a:lnTo>
                    <a:lnTo>
                      <a:pt x="1679" y="4616"/>
                    </a:lnTo>
                    <a:lnTo>
                      <a:pt x="211" y="8391"/>
                    </a:lnTo>
                    <a:lnTo>
                      <a:pt x="1" y="10489"/>
                    </a:lnTo>
                    <a:lnTo>
                      <a:pt x="211" y="12586"/>
                    </a:lnTo>
                    <a:lnTo>
                      <a:pt x="1679" y="16362"/>
                    </a:lnTo>
                    <a:lnTo>
                      <a:pt x="4616" y="19299"/>
                    </a:lnTo>
                    <a:lnTo>
                      <a:pt x="8391" y="20767"/>
                    </a:lnTo>
                    <a:lnTo>
                      <a:pt x="10489" y="20977"/>
                    </a:lnTo>
                    <a:lnTo>
                      <a:pt x="12586" y="20767"/>
                    </a:lnTo>
                    <a:lnTo>
                      <a:pt x="16362" y="19299"/>
                    </a:lnTo>
                    <a:lnTo>
                      <a:pt x="19299" y="16362"/>
                    </a:lnTo>
                    <a:lnTo>
                      <a:pt x="20767" y="12586"/>
                    </a:lnTo>
                    <a:lnTo>
                      <a:pt x="20977" y="10489"/>
                    </a:lnTo>
                    <a:lnTo>
                      <a:pt x="20767" y="8391"/>
                    </a:lnTo>
                    <a:lnTo>
                      <a:pt x="19299" y="4616"/>
                    </a:lnTo>
                    <a:lnTo>
                      <a:pt x="16362" y="1679"/>
                    </a:lnTo>
                    <a:lnTo>
                      <a:pt x="12586" y="211"/>
                    </a:lnTo>
                    <a:lnTo>
                      <a:pt x="10489"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88" name="Google Shape;1988;g2552a88f8a7_23_24"/>
              <p:cNvSpPr/>
              <p:nvPr/>
            </p:nvSpPr>
            <p:spPr>
              <a:xfrm>
                <a:off x="4200675" y="3971825"/>
                <a:ext cx="922950" cy="723700"/>
              </a:xfrm>
              <a:custGeom>
                <a:avLst/>
                <a:gdLst/>
                <a:ahLst/>
                <a:cxnLst/>
                <a:rect l="l" t="t" r="r" b="b"/>
                <a:pathLst>
                  <a:path w="36918" h="28948" extrusionOk="0">
                    <a:moveTo>
                      <a:pt x="0" y="1"/>
                    </a:moveTo>
                    <a:lnTo>
                      <a:pt x="3147" y="5245"/>
                    </a:lnTo>
                    <a:lnTo>
                      <a:pt x="10278" y="15313"/>
                    </a:lnTo>
                    <a:lnTo>
                      <a:pt x="17200" y="23704"/>
                    </a:lnTo>
                    <a:lnTo>
                      <a:pt x="23703" y="28528"/>
                    </a:lnTo>
                    <a:lnTo>
                      <a:pt x="26430" y="28948"/>
                    </a:lnTo>
                    <a:lnTo>
                      <a:pt x="28527" y="28738"/>
                    </a:lnTo>
                    <a:lnTo>
                      <a:pt x="32303" y="27270"/>
                    </a:lnTo>
                    <a:lnTo>
                      <a:pt x="35240" y="24333"/>
                    </a:lnTo>
                    <a:lnTo>
                      <a:pt x="36708" y="20557"/>
                    </a:lnTo>
                    <a:lnTo>
                      <a:pt x="36918" y="18460"/>
                    </a:lnTo>
                    <a:lnTo>
                      <a:pt x="36708" y="17411"/>
                    </a:lnTo>
                    <a:lnTo>
                      <a:pt x="35240" y="15104"/>
                    </a:lnTo>
                    <a:lnTo>
                      <a:pt x="30415" y="11538"/>
                    </a:lnTo>
                    <a:lnTo>
                      <a:pt x="20137" y="6504"/>
                    </a:lnTo>
                    <a:lnTo>
                      <a:pt x="7132" y="1889"/>
                    </a:lnTo>
                    <a:lnTo>
                      <a:pt x="0"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89" name="Google Shape;1989;g2552a88f8a7_23_24"/>
              <p:cNvSpPr/>
              <p:nvPr/>
            </p:nvSpPr>
            <p:spPr>
              <a:xfrm>
                <a:off x="1715025" y="238125"/>
                <a:ext cx="4195200" cy="5244000"/>
              </a:xfrm>
              <a:custGeom>
                <a:avLst/>
                <a:gdLst/>
                <a:ahLst/>
                <a:cxnLst/>
                <a:rect l="l" t="t" r="r" b="b"/>
                <a:pathLst>
                  <a:path w="167808" h="209760" extrusionOk="0">
                    <a:moveTo>
                      <a:pt x="22654" y="10488"/>
                    </a:moveTo>
                    <a:lnTo>
                      <a:pt x="25800" y="11537"/>
                    </a:lnTo>
                    <a:lnTo>
                      <a:pt x="29366" y="14264"/>
                    </a:lnTo>
                    <a:lnTo>
                      <a:pt x="31464" y="19717"/>
                    </a:lnTo>
                    <a:lnTo>
                      <a:pt x="31044" y="24332"/>
                    </a:lnTo>
                    <a:lnTo>
                      <a:pt x="29576" y="27059"/>
                    </a:lnTo>
                    <a:lnTo>
                      <a:pt x="28318" y="28318"/>
                    </a:lnTo>
                    <a:lnTo>
                      <a:pt x="27059" y="29576"/>
                    </a:lnTo>
                    <a:lnTo>
                      <a:pt x="24332" y="31044"/>
                    </a:lnTo>
                    <a:lnTo>
                      <a:pt x="19717" y="31464"/>
                    </a:lnTo>
                    <a:lnTo>
                      <a:pt x="14264" y="29366"/>
                    </a:lnTo>
                    <a:lnTo>
                      <a:pt x="11537" y="25800"/>
                    </a:lnTo>
                    <a:lnTo>
                      <a:pt x="10488" y="22654"/>
                    </a:lnTo>
                    <a:lnTo>
                      <a:pt x="10488" y="20976"/>
                    </a:lnTo>
                    <a:lnTo>
                      <a:pt x="10698" y="18878"/>
                    </a:lnTo>
                    <a:lnTo>
                      <a:pt x="12166" y="15103"/>
                    </a:lnTo>
                    <a:lnTo>
                      <a:pt x="15103" y="12166"/>
                    </a:lnTo>
                    <a:lnTo>
                      <a:pt x="18878" y="10698"/>
                    </a:lnTo>
                    <a:lnTo>
                      <a:pt x="20976" y="10488"/>
                    </a:lnTo>
                    <a:close/>
                    <a:moveTo>
                      <a:pt x="148090" y="10488"/>
                    </a:moveTo>
                    <a:lnTo>
                      <a:pt x="153544" y="12586"/>
                    </a:lnTo>
                    <a:lnTo>
                      <a:pt x="156271" y="16152"/>
                    </a:lnTo>
                    <a:lnTo>
                      <a:pt x="157320" y="19298"/>
                    </a:lnTo>
                    <a:lnTo>
                      <a:pt x="157320" y="20976"/>
                    </a:lnTo>
                    <a:lnTo>
                      <a:pt x="157110" y="23074"/>
                    </a:lnTo>
                    <a:lnTo>
                      <a:pt x="155642" y="26849"/>
                    </a:lnTo>
                    <a:lnTo>
                      <a:pt x="152705" y="29786"/>
                    </a:lnTo>
                    <a:lnTo>
                      <a:pt x="148929" y="31254"/>
                    </a:lnTo>
                    <a:lnTo>
                      <a:pt x="146832" y="31464"/>
                    </a:lnTo>
                    <a:lnTo>
                      <a:pt x="145154" y="31464"/>
                    </a:lnTo>
                    <a:lnTo>
                      <a:pt x="142007" y="30415"/>
                    </a:lnTo>
                    <a:lnTo>
                      <a:pt x="138441" y="27688"/>
                    </a:lnTo>
                    <a:lnTo>
                      <a:pt x="136344" y="22235"/>
                    </a:lnTo>
                    <a:lnTo>
                      <a:pt x="136763" y="17620"/>
                    </a:lnTo>
                    <a:lnTo>
                      <a:pt x="138232" y="14893"/>
                    </a:lnTo>
                    <a:lnTo>
                      <a:pt x="139490" y="13634"/>
                    </a:lnTo>
                    <a:lnTo>
                      <a:pt x="140749" y="12376"/>
                    </a:lnTo>
                    <a:lnTo>
                      <a:pt x="143476" y="10908"/>
                    </a:lnTo>
                    <a:lnTo>
                      <a:pt x="148090" y="10488"/>
                    </a:lnTo>
                    <a:close/>
                    <a:moveTo>
                      <a:pt x="83275" y="83694"/>
                    </a:moveTo>
                    <a:lnTo>
                      <a:pt x="89148" y="84533"/>
                    </a:lnTo>
                    <a:lnTo>
                      <a:pt x="94602" y="86841"/>
                    </a:lnTo>
                    <a:lnTo>
                      <a:pt x="99216" y="90406"/>
                    </a:lnTo>
                    <a:lnTo>
                      <a:pt x="102782" y="95441"/>
                    </a:lnTo>
                    <a:lnTo>
                      <a:pt x="104670" y="101524"/>
                    </a:lnTo>
                    <a:lnTo>
                      <a:pt x="104880" y="104880"/>
                    </a:lnTo>
                    <a:lnTo>
                      <a:pt x="104670" y="109075"/>
                    </a:lnTo>
                    <a:lnTo>
                      <a:pt x="101314" y="116626"/>
                    </a:lnTo>
                    <a:lnTo>
                      <a:pt x="95650" y="122290"/>
                    </a:lnTo>
                    <a:lnTo>
                      <a:pt x="88099" y="125646"/>
                    </a:lnTo>
                    <a:lnTo>
                      <a:pt x="83904" y="125856"/>
                    </a:lnTo>
                    <a:lnTo>
                      <a:pt x="80548" y="125646"/>
                    </a:lnTo>
                    <a:lnTo>
                      <a:pt x="74465" y="123758"/>
                    </a:lnTo>
                    <a:lnTo>
                      <a:pt x="69430" y="120192"/>
                    </a:lnTo>
                    <a:lnTo>
                      <a:pt x="65865" y="115578"/>
                    </a:lnTo>
                    <a:lnTo>
                      <a:pt x="63557" y="110124"/>
                    </a:lnTo>
                    <a:lnTo>
                      <a:pt x="62718" y="104251"/>
                    </a:lnTo>
                    <a:lnTo>
                      <a:pt x="63767" y="98168"/>
                    </a:lnTo>
                    <a:lnTo>
                      <a:pt x="66704" y="92504"/>
                    </a:lnTo>
                    <a:lnTo>
                      <a:pt x="69011" y="89987"/>
                    </a:lnTo>
                    <a:lnTo>
                      <a:pt x="71528" y="87680"/>
                    </a:lnTo>
                    <a:lnTo>
                      <a:pt x="77192" y="84743"/>
                    </a:lnTo>
                    <a:lnTo>
                      <a:pt x="83275" y="83694"/>
                    </a:lnTo>
                    <a:close/>
                    <a:moveTo>
                      <a:pt x="87260" y="41532"/>
                    </a:moveTo>
                    <a:lnTo>
                      <a:pt x="97119" y="43001"/>
                    </a:lnTo>
                    <a:lnTo>
                      <a:pt x="106558" y="45728"/>
                    </a:lnTo>
                    <a:lnTo>
                      <a:pt x="115578" y="50133"/>
                    </a:lnTo>
                    <a:lnTo>
                      <a:pt x="123968" y="56006"/>
                    </a:lnTo>
                    <a:lnTo>
                      <a:pt x="127744" y="59362"/>
                    </a:lnTo>
                    <a:lnTo>
                      <a:pt x="131310" y="63138"/>
                    </a:lnTo>
                    <a:lnTo>
                      <a:pt x="137393" y="71318"/>
                    </a:lnTo>
                    <a:lnTo>
                      <a:pt x="142007" y="80128"/>
                    </a:lnTo>
                    <a:lnTo>
                      <a:pt x="145154" y="89567"/>
                    </a:lnTo>
                    <a:lnTo>
                      <a:pt x="146622" y="99426"/>
                    </a:lnTo>
                    <a:lnTo>
                      <a:pt x="146832" y="109285"/>
                    </a:lnTo>
                    <a:lnTo>
                      <a:pt x="145154" y="119144"/>
                    </a:lnTo>
                    <a:lnTo>
                      <a:pt x="142007" y="128793"/>
                    </a:lnTo>
                    <a:lnTo>
                      <a:pt x="139910" y="133407"/>
                    </a:lnTo>
                    <a:lnTo>
                      <a:pt x="138441" y="135505"/>
                    </a:lnTo>
                    <a:lnTo>
                      <a:pt x="134666" y="136554"/>
                    </a:lnTo>
                    <a:lnTo>
                      <a:pt x="131100" y="134666"/>
                    </a:lnTo>
                    <a:lnTo>
                      <a:pt x="129841" y="130890"/>
                    </a:lnTo>
                    <a:lnTo>
                      <a:pt x="130471" y="128793"/>
                    </a:lnTo>
                    <a:lnTo>
                      <a:pt x="133197" y="123129"/>
                    </a:lnTo>
                    <a:lnTo>
                      <a:pt x="136134" y="111173"/>
                    </a:lnTo>
                    <a:lnTo>
                      <a:pt x="136344" y="104880"/>
                    </a:lnTo>
                    <a:lnTo>
                      <a:pt x="136344" y="100685"/>
                    </a:lnTo>
                    <a:lnTo>
                      <a:pt x="135085" y="92714"/>
                    </a:lnTo>
                    <a:lnTo>
                      <a:pt x="132778" y="85162"/>
                    </a:lnTo>
                    <a:lnTo>
                      <a:pt x="129422" y="78450"/>
                    </a:lnTo>
                    <a:lnTo>
                      <a:pt x="125227" y="72367"/>
                    </a:lnTo>
                    <a:lnTo>
                      <a:pt x="120192" y="66913"/>
                    </a:lnTo>
                    <a:lnTo>
                      <a:pt x="114529" y="62299"/>
                    </a:lnTo>
                    <a:lnTo>
                      <a:pt x="108446" y="58523"/>
                    </a:lnTo>
                    <a:lnTo>
                      <a:pt x="101733" y="55586"/>
                    </a:lnTo>
                    <a:lnTo>
                      <a:pt x="94811" y="53489"/>
                    </a:lnTo>
                    <a:lnTo>
                      <a:pt x="87470" y="52440"/>
                    </a:lnTo>
                    <a:lnTo>
                      <a:pt x="80128" y="52440"/>
                    </a:lnTo>
                    <a:lnTo>
                      <a:pt x="72787" y="53489"/>
                    </a:lnTo>
                    <a:lnTo>
                      <a:pt x="65655" y="55586"/>
                    </a:lnTo>
                    <a:lnTo>
                      <a:pt x="58523" y="58733"/>
                    </a:lnTo>
                    <a:lnTo>
                      <a:pt x="51811" y="63347"/>
                    </a:lnTo>
                    <a:lnTo>
                      <a:pt x="48664" y="66074"/>
                    </a:lnTo>
                    <a:lnTo>
                      <a:pt x="45518" y="69011"/>
                    </a:lnTo>
                    <a:lnTo>
                      <a:pt x="40484" y="75304"/>
                    </a:lnTo>
                    <a:lnTo>
                      <a:pt x="36498" y="82016"/>
                    </a:lnTo>
                    <a:lnTo>
                      <a:pt x="33771" y="89148"/>
                    </a:lnTo>
                    <a:lnTo>
                      <a:pt x="32093" y="96280"/>
                    </a:lnTo>
                    <a:lnTo>
                      <a:pt x="31254" y="103621"/>
                    </a:lnTo>
                    <a:lnTo>
                      <a:pt x="31674" y="110963"/>
                    </a:lnTo>
                    <a:lnTo>
                      <a:pt x="33142" y="118095"/>
                    </a:lnTo>
                    <a:lnTo>
                      <a:pt x="35449" y="125017"/>
                    </a:lnTo>
                    <a:lnTo>
                      <a:pt x="38596" y="131519"/>
                    </a:lnTo>
                    <a:lnTo>
                      <a:pt x="42791" y="137602"/>
                    </a:lnTo>
                    <a:lnTo>
                      <a:pt x="47615" y="143056"/>
                    </a:lnTo>
                    <a:lnTo>
                      <a:pt x="53489" y="147671"/>
                    </a:lnTo>
                    <a:lnTo>
                      <a:pt x="59782" y="151656"/>
                    </a:lnTo>
                    <a:lnTo>
                      <a:pt x="67123" y="154593"/>
                    </a:lnTo>
                    <a:lnTo>
                      <a:pt x="74884" y="156481"/>
                    </a:lnTo>
                    <a:lnTo>
                      <a:pt x="79079" y="157110"/>
                    </a:lnTo>
                    <a:lnTo>
                      <a:pt x="81387" y="157530"/>
                    </a:lnTo>
                    <a:lnTo>
                      <a:pt x="83694" y="160676"/>
                    </a:lnTo>
                    <a:lnTo>
                      <a:pt x="83694" y="164452"/>
                    </a:lnTo>
                    <a:lnTo>
                      <a:pt x="80967" y="167179"/>
                    </a:lnTo>
                    <a:lnTo>
                      <a:pt x="78660" y="167598"/>
                    </a:lnTo>
                    <a:lnTo>
                      <a:pt x="78240" y="167598"/>
                    </a:lnTo>
                    <a:lnTo>
                      <a:pt x="72996" y="166969"/>
                    </a:lnTo>
                    <a:lnTo>
                      <a:pt x="63138" y="164452"/>
                    </a:lnTo>
                    <a:lnTo>
                      <a:pt x="54118" y="160466"/>
                    </a:lnTo>
                    <a:lnTo>
                      <a:pt x="45728" y="155012"/>
                    </a:lnTo>
                    <a:lnTo>
                      <a:pt x="38176" y="148510"/>
                    </a:lnTo>
                    <a:lnTo>
                      <a:pt x="31883" y="140749"/>
                    </a:lnTo>
                    <a:lnTo>
                      <a:pt x="26849" y="132149"/>
                    </a:lnTo>
                    <a:lnTo>
                      <a:pt x="23283" y="122709"/>
                    </a:lnTo>
                    <a:lnTo>
                      <a:pt x="22025" y="117675"/>
                    </a:lnTo>
                    <a:lnTo>
                      <a:pt x="21186" y="112641"/>
                    </a:lnTo>
                    <a:lnTo>
                      <a:pt x="20556" y="102363"/>
                    </a:lnTo>
                    <a:lnTo>
                      <a:pt x="21815" y="92504"/>
                    </a:lnTo>
                    <a:lnTo>
                      <a:pt x="24542" y="83065"/>
                    </a:lnTo>
                    <a:lnTo>
                      <a:pt x="28527" y="74045"/>
                    </a:lnTo>
                    <a:lnTo>
                      <a:pt x="33981" y="65655"/>
                    </a:lnTo>
                    <a:lnTo>
                      <a:pt x="40903" y="58313"/>
                    </a:lnTo>
                    <a:lnTo>
                      <a:pt x="48874" y="52020"/>
                    </a:lnTo>
                    <a:lnTo>
                      <a:pt x="53279" y="49503"/>
                    </a:lnTo>
                    <a:lnTo>
                      <a:pt x="57894" y="46986"/>
                    </a:lnTo>
                    <a:lnTo>
                      <a:pt x="67543" y="43630"/>
                    </a:lnTo>
                    <a:lnTo>
                      <a:pt x="77192" y="41952"/>
                    </a:lnTo>
                    <a:lnTo>
                      <a:pt x="87260" y="41532"/>
                    </a:lnTo>
                    <a:close/>
                    <a:moveTo>
                      <a:pt x="90197" y="136344"/>
                    </a:moveTo>
                    <a:lnTo>
                      <a:pt x="96070" y="137602"/>
                    </a:lnTo>
                    <a:lnTo>
                      <a:pt x="113900" y="142427"/>
                    </a:lnTo>
                    <a:lnTo>
                      <a:pt x="128163" y="148090"/>
                    </a:lnTo>
                    <a:lnTo>
                      <a:pt x="136344" y="152705"/>
                    </a:lnTo>
                    <a:lnTo>
                      <a:pt x="142846" y="158159"/>
                    </a:lnTo>
                    <a:lnTo>
                      <a:pt x="146412" y="164452"/>
                    </a:lnTo>
                    <a:lnTo>
                      <a:pt x="146832" y="167808"/>
                    </a:lnTo>
                    <a:lnTo>
                      <a:pt x="146622" y="172003"/>
                    </a:lnTo>
                    <a:lnTo>
                      <a:pt x="143266" y="179554"/>
                    </a:lnTo>
                    <a:lnTo>
                      <a:pt x="137602" y="185218"/>
                    </a:lnTo>
                    <a:lnTo>
                      <a:pt x="130051" y="188574"/>
                    </a:lnTo>
                    <a:lnTo>
                      <a:pt x="125856" y="188784"/>
                    </a:lnTo>
                    <a:lnTo>
                      <a:pt x="122500" y="188574"/>
                    </a:lnTo>
                    <a:lnTo>
                      <a:pt x="115578" y="185428"/>
                    </a:lnTo>
                    <a:lnTo>
                      <a:pt x="109075" y="179974"/>
                    </a:lnTo>
                    <a:lnTo>
                      <a:pt x="102782" y="173052"/>
                    </a:lnTo>
                    <a:lnTo>
                      <a:pt x="94392" y="161305"/>
                    </a:lnTo>
                    <a:lnTo>
                      <a:pt x="86421" y="147671"/>
                    </a:lnTo>
                    <a:lnTo>
                      <a:pt x="84533" y="143895"/>
                    </a:lnTo>
                    <a:lnTo>
                      <a:pt x="83904" y="142637"/>
                    </a:lnTo>
                    <a:lnTo>
                      <a:pt x="84114" y="139700"/>
                    </a:lnTo>
                    <a:lnTo>
                      <a:pt x="84953" y="138441"/>
                    </a:lnTo>
                    <a:lnTo>
                      <a:pt x="86001" y="137393"/>
                    </a:lnTo>
                    <a:lnTo>
                      <a:pt x="88728" y="136344"/>
                    </a:lnTo>
                    <a:close/>
                    <a:moveTo>
                      <a:pt x="22235" y="178296"/>
                    </a:moveTo>
                    <a:lnTo>
                      <a:pt x="27688" y="180393"/>
                    </a:lnTo>
                    <a:lnTo>
                      <a:pt x="30415" y="183959"/>
                    </a:lnTo>
                    <a:lnTo>
                      <a:pt x="31464" y="187106"/>
                    </a:lnTo>
                    <a:lnTo>
                      <a:pt x="31464" y="188784"/>
                    </a:lnTo>
                    <a:lnTo>
                      <a:pt x="31254" y="190881"/>
                    </a:lnTo>
                    <a:lnTo>
                      <a:pt x="29786" y="194657"/>
                    </a:lnTo>
                    <a:lnTo>
                      <a:pt x="26849" y="197594"/>
                    </a:lnTo>
                    <a:lnTo>
                      <a:pt x="23074" y="199062"/>
                    </a:lnTo>
                    <a:lnTo>
                      <a:pt x="20976" y="199272"/>
                    </a:lnTo>
                    <a:lnTo>
                      <a:pt x="19298" y="199272"/>
                    </a:lnTo>
                    <a:lnTo>
                      <a:pt x="16152" y="198223"/>
                    </a:lnTo>
                    <a:lnTo>
                      <a:pt x="12586" y="195496"/>
                    </a:lnTo>
                    <a:lnTo>
                      <a:pt x="10488" y="190042"/>
                    </a:lnTo>
                    <a:lnTo>
                      <a:pt x="10908" y="185428"/>
                    </a:lnTo>
                    <a:lnTo>
                      <a:pt x="12376" y="182701"/>
                    </a:lnTo>
                    <a:lnTo>
                      <a:pt x="13634" y="181442"/>
                    </a:lnTo>
                    <a:lnTo>
                      <a:pt x="14893" y="180184"/>
                    </a:lnTo>
                    <a:lnTo>
                      <a:pt x="17620" y="178715"/>
                    </a:lnTo>
                    <a:lnTo>
                      <a:pt x="22235" y="178296"/>
                    </a:lnTo>
                    <a:close/>
                    <a:moveTo>
                      <a:pt x="15732" y="0"/>
                    </a:moveTo>
                    <a:lnTo>
                      <a:pt x="12586" y="210"/>
                    </a:lnTo>
                    <a:lnTo>
                      <a:pt x="6922" y="2517"/>
                    </a:lnTo>
                    <a:lnTo>
                      <a:pt x="2517" y="6922"/>
                    </a:lnTo>
                    <a:lnTo>
                      <a:pt x="210" y="12586"/>
                    </a:lnTo>
                    <a:lnTo>
                      <a:pt x="0" y="15732"/>
                    </a:lnTo>
                    <a:lnTo>
                      <a:pt x="0" y="194028"/>
                    </a:lnTo>
                    <a:lnTo>
                      <a:pt x="210" y="197174"/>
                    </a:lnTo>
                    <a:lnTo>
                      <a:pt x="2517" y="202838"/>
                    </a:lnTo>
                    <a:lnTo>
                      <a:pt x="6922" y="207243"/>
                    </a:lnTo>
                    <a:lnTo>
                      <a:pt x="12586" y="209550"/>
                    </a:lnTo>
                    <a:lnTo>
                      <a:pt x="15732" y="209760"/>
                    </a:lnTo>
                    <a:lnTo>
                      <a:pt x="152076" y="209760"/>
                    </a:lnTo>
                    <a:lnTo>
                      <a:pt x="155222" y="209550"/>
                    </a:lnTo>
                    <a:lnTo>
                      <a:pt x="160886" y="207243"/>
                    </a:lnTo>
                    <a:lnTo>
                      <a:pt x="165291" y="202838"/>
                    </a:lnTo>
                    <a:lnTo>
                      <a:pt x="167598" y="197174"/>
                    </a:lnTo>
                    <a:lnTo>
                      <a:pt x="167808" y="194028"/>
                    </a:lnTo>
                    <a:lnTo>
                      <a:pt x="167808" y="15732"/>
                    </a:lnTo>
                    <a:lnTo>
                      <a:pt x="167598" y="12586"/>
                    </a:lnTo>
                    <a:lnTo>
                      <a:pt x="165291" y="6922"/>
                    </a:lnTo>
                    <a:lnTo>
                      <a:pt x="160886" y="2517"/>
                    </a:lnTo>
                    <a:lnTo>
                      <a:pt x="155222" y="210"/>
                    </a:lnTo>
                    <a:lnTo>
                      <a:pt x="1520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1990" name="Google Shape;1990;g2552a88f8a7_23_24"/>
          <p:cNvGrpSpPr/>
          <p:nvPr/>
        </p:nvGrpSpPr>
        <p:grpSpPr>
          <a:xfrm>
            <a:off x="4187245" y="2547803"/>
            <a:ext cx="1047574" cy="1047574"/>
            <a:chOff x="3140513" y="1910900"/>
            <a:chExt cx="785700" cy="785700"/>
          </a:xfrm>
        </p:grpSpPr>
        <p:sp>
          <p:nvSpPr>
            <p:cNvPr id="1991" name="Google Shape;1991;g2552a88f8a7_23_24"/>
            <p:cNvSpPr/>
            <p:nvPr/>
          </p:nvSpPr>
          <p:spPr>
            <a:xfrm>
              <a:off x="3140513" y="1910900"/>
              <a:ext cx="785700" cy="785700"/>
            </a:xfrm>
            <a:prstGeom prst="ellipse">
              <a:avLst/>
            </a:prstGeom>
            <a:solidFill>
              <a:srgbClr val="FAC54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992" name="Google Shape;1992;g2552a88f8a7_23_24"/>
            <p:cNvGrpSpPr/>
            <p:nvPr/>
          </p:nvGrpSpPr>
          <p:grpSpPr>
            <a:xfrm>
              <a:off x="3330321" y="2049937"/>
              <a:ext cx="406095" cy="507619"/>
              <a:chOff x="1715025" y="238125"/>
              <a:chExt cx="4195200" cy="5244000"/>
            </a:xfrm>
          </p:grpSpPr>
          <p:sp>
            <p:nvSpPr>
              <p:cNvPr id="1993" name="Google Shape;1993;g2552a88f8a7_23_24"/>
              <p:cNvSpPr/>
              <p:nvPr/>
            </p:nvSpPr>
            <p:spPr>
              <a:xfrm>
                <a:off x="4861400" y="316775"/>
                <a:ext cx="970175" cy="970150"/>
              </a:xfrm>
              <a:custGeom>
                <a:avLst/>
                <a:gdLst/>
                <a:ahLst/>
                <a:cxnLst/>
                <a:rect l="l" t="t" r="r" b="b"/>
                <a:pathLst>
                  <a:path w="38807" h="38806" extrusionOk="0">
                    <a:moveTo>
                      <a:pt x="1" y="0"/>
                    </a:moveTo>
                    <a:lnTo>
                      <a:pt x="1" y="38806"/>
                    </a:lnTo>
                    <a:lnTo>
                      <a:pt x="38806" y="38806"/>
                    </a:lnTo>
                    <a:lnTo>
                      <a:pt x="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94" name="Google Shape;1994;g2552a88f8a7_23_24"/>
              <p:cNvSpPr/>
              <p:nvPr/>
            </p:nvSpPr>
            <p:spPr>
              <a:xfrm>
                <a:off x="1715025" y="238125"/>
                <a:ext cx="4195200" cy="5244000"/>
              </a:xfrm>
              <a:custGeom>
                <a:avLst/>
                <a:gdLst/>
                <a:ahLst/>
                <a:cxnLst/>
                <a:rect l="l" t="t" r="r" b="b"/>
                <a:pathLst>
                  <a:path w="167808" h="209760" extrusionOk="0">
                    <a:moveTo>
                      <a:pt x="111802" y="94602"/>
                    </a:moveTo>
                    <a:lnTo>
                      <a:pt x="113900" y="95860"/>
                    </a:lnTo>
                    <a:lnTo>
                      <a:pt x="134875" y="116836"/>
                    </a:lnTo>
                    <a:lnTo>
                      <a:pt x="136134" y="118514"/>
                    </a:lnTo>
                    <a:lnTo>
                      <a:pt x="136134" y="122709"/>
                    </a:lnTo>
                    <a:lnTo>
                      <a:pt x="134875" y="124388"/>
                    </a:lnTo>
                    <a:lnTo>
                      <a:pt x="113900" y="145364"/>
                    </a:lnTo>
                    <a:lnTo>
                      <a:pt x="111802" y="146622"/>
                    </a:lnTo>
                    <a:lnTo>
                      <a:pt x="108026" y="146412"/>
                    </a:lnTo>
                    <a:lnTo>
                      <a:pt x="105299" y="143685"/>
                    </a:lnTo>
                    <a:lnTo>
                      <a:pt x="105090" y="139910"/>
                    </a:lnTo>
                    <a:lnTo>
                      <a:pt x="106348" y="137812"/>
                    </a:lnTo>
                    <a:lnTo>
                      <a:pt x="123758" y="120612"/>
                    </a:lnTo>
                    <a:lnTo>
                      <a:pt x="106348" y="103412"/>
                    </a:lnTo>
                    <a:lnTo>
                      <a:pt x="105090" y="101314"/>
                    </a:lnTo>
                    <a:lnTo>
                      <a:pt x="105299" y="97538"/>
                    </a:lnTo>
                    <a:lnTo>
                      <a:pt x="108026" y="94811"/>
                    </a:lnTo>
                    <a:lnTo>
                      <a:pt x="111802" y="94602"/>
                    </a:lnTo>
                    <a:close/>
                    <a:moveTo>
                      <a:pt x="56006" y="94602"/>
                    </a:moveTo>
                    <a:lnTo>
                      <a:pt x="59782" y="94811"/>
                    </a:lnTo>
                    <a:lnTo>
                      <a:pt x="62508" y="97538"/>
                    </a:lnTo>
                    <a:lnTo>
                      <a:pt x="62718" y="101314"/>
                    </a:lnTo>
                    <a:lnTo>
                      <a:pt x="61460" y="103412"/>
                    </a:lnTo>
                    <a:lnTo>
                      <a:pt x="44050" y="120612"/>
                    </a:lnTo>
                    <a:lnTo>
                      <a:pt x="61460" y="137812"/>
                    </a:lnTo>
                    <a:lnTo>
                      <a:pt x="62928" y="139910"/>
                    </a:lnTo>
                    <a:lnTo>
                      <a:pt x="62718" y="143685"/>
                    </a:lnTo>
                    <a:lnTo>
                      <a:pt x="59782" y="146622"/>
                    </a:lnTo>
                    <a:lnTo>
                      <a:pt x="56006" y="146832"/>
                    </a:lnTo>
                    <a:lnTo>
                      <a:pt x="53908" y="145364"/>
                    </a:lnTo>
                    <a:lnTo>
                      <a:pt x="32932" y="124388"/>
                    </a:lnTo>
                    <a:lnTo>
                      <a:pt x="31674" y="122709"/>
                    </a:lnTo>
                    <a:lnTo>
                      <a:pt x="31674" y="118514"/>
                    </a:lnTo>
                    <a:lnTo>
                      <a:pt x="32932" y="116836"/>
                    </a:lnTo>
                    <a:lnTo>
                      <a:pt x="53908" y="95860"/>
                    </a:lnTo>
                    <a:lnTo>
                      <a:pt x="56006" y="94602"/>
                    </a:lnTo>
                    <a:close/>
                    <a:moveTo>
                      <a:pt x="87889" y="73416"/>
                    </a:moveTo>
                    <a:lnTo>
                      <a:pt x="91665" y="73835"/>
                    </a:lnTo>
                    <a:lnTo>
                      <a:pt x="94392" y="76982"/>
                    </a:lnTo>
                    <a:lnTo>
                      <a:pt x="94392" y="79289"/>
                    </a:lnTo>
                    <a:lnTo>
                      <a:pt x="83904" y="163193"/>
                    </a:lnTo>
                    <a:lnTo>
                      <a:pt x="83484" y="165081"/>
                    </a:lnTo>
                    <a:lnTo>
                      <a:pt x="80548" y="167598"/>
                    </a:lnTo>
                    <a:lnTo>
                      <a:pt x="78660" y="167808"/>
                    </a:lnTo>
                    <a:lnTo>
                      <a:pt x="78031" y="167808"/>
                    </a:lnTo>
                    <a:lnTo>
                      <a:pt x="75933" y="167179"/>
                    </a:lnTo>
                    <a:lnTo>
                      <a:pt x="73416" y="164032"/>
                    </a:lnTo>
                    <a:lnTo>
                      <a:pt x="73416" y="161935"/>
                    </a:lnTo>
                    <a:lnTo>
                      <a:pt x="83904" y="78031"/>
                    </a:lnTo>
                    <a:lnTo>
                      <a:pt x="84533" y="75723"/>
                    </a:lnTo>
                    <a:lnTo>
                      <a:pt x="87889" y="73416"/>
                    </a:lnTo>
                    <a:close/>
                    <a:moveTo>
                      <a:pt x="5244" y="0"/>
                    </a:moveTo>
                    <a:lnTo>
                      <a:pt x="3146" y="210"/>
                    </a:lnTo>
                    <a:lnTo>
                      <a:pt x="210" y="3146"/>
                    </a:lnTo>
                    <a:lnTo>
                      <a:pt x="0" y="5244"/>
                    </a:lnTo>
                    <a:lnTo>
                      <a:pt x="0" y="204516"/>
                    </a:lnTo>
                    <a:lnTo>
                      <a:pt x="210" y="206613"/>
                    </a:lnTo>
                    <a:lnTo>
                      <a:pt x="3146" y="209550"/>
                    </a:lnTo>
                    <a:lnTo>
                      <a:pt x="5244" y="209760"/>
                    </a:lnTo>
                    <a:lnTo>
                      <a:pt x="162564" y="209760"/>
                    </a:lnTo>
                    <a:lnTo>
                      <a:pt x="164661" y="209550"/>
                    </a:lnTo>
                    <a:lnTo>
                      <a:pt x="167598" y="206613"/>
                    </a:lnTo>
                    <a:lnTo>
                      <a:pt x="167808" y="204516"/>
                    </a:lnTo>
                    <a:lnTo>
                      <a:pt x="167808" y="52440"/>
                    </a:lnTo>
                    <a:lnTo>
                      <a:pt x="120612" y="52440"/>
                    </a:lnTo>
                    <a:lnTo>
                      <a:pt x="118514" y="52230"/>
                    </a:lnTo>
                    <a:lnTo>
                      <a:pt x="115578" y="49294"/>
                    </a:lnTo>
                    <a:lnTo>
                      <a:pt x="115368" y="47196"/>
                    </a:lnTo>
                    <a:lnTo>
                      <a:pt x="115368"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1995" name="Google Shape;1995;g2552a88f8a7_23_24"/>
          <p:cNvGrpSpPr/>
          <p:nvPr/>
        </p:nvGrpSpPr>
        <p:grpSpPr>
          <a:xfrm>
            <a:off x="415590" y="3378916"/>
            <a:ext cx="1047574" cy="1047574"/>
            <a:chOff x="311700" y="2534250"/>
            <a:chExt cx="785700" cy="785700"/>
          </a:xfrm>
        </p:grpSpPr>
        <p:sp>
          <p:nvSpPr>
            <p:cNvPr id="1996" name="Google Shape;1996;g2552a88f8a7_23_24"/>
            <p:cNvSpPr/>
            <p:nvPr/>
          </p:nvSpPr>
          <p:spPr>
            <a:xfrm>
              <a:off x="311700" y="2534250"/>
              <a:ext cx="785700" cy="785700"/>
            </a:xfrm>
            <a:prstGeom prst="ellipse">
              <a:avLst/>
            </a:prstGeom>
            <a:solidFill>
              <a:srgbClr val="F6702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997" name="Google Shape;1997;g2552a88f8a7_23_24"/>
            <p:cNvGrpSpPr/>
            <p:nvPr/>
          </p:nvGrpSpPr>
          <p:grpSpPr>
            <a:xfrm>
              <a:off x="488022" y="2681965"/>
              <a:ext cx="475548" cy="490265"/>
              <a:chOff x="1844925" y="833700"/>
              <a:chExt cx="3930150" cy="4051775"/>
            </a:xfrm>
          </p:grpSpPr>
          <p:sp>
            <p:nvSpPr>
              <p:cNvPr id="1998" name="Google Shape;1998;g2552a88f8a7_23_24"/>
              <p:cNvSpPr/>
              <p:nvPr/>
            </p:nvSpPr>
            <p:spPr>
              <a:xfrm>
                <a:off x="1844925" y="833700"/>
                <a:ext cx="3145800" cy="4051775"/>
              </a:xfrm>
              <a:custGeom>
                <a:avLst/>
                <a:gdLst/>
                <a:ahLst/>
                <a:cxnLst/>
                <a:rect l="l" t="t" r="r" b="b"/>
                <a:pathLst>
                  <a:path w="125832" h="162071" extrusionOk="0">
                    <a:moveTo>
                      <a:pt x="12248" y="1"/>
                    </a:moveTo>
                    <a:lnTo>
                      <a:pt x="9732" y="169"/>
                    </a:lnTo>
                    <a:lnTo>
                      <a:pt x="5370" y="2014"/>
                    </a:lnTo>
                    <a:lnTo>
                      <a:pt x="2014" y="5370"/>
                    </a:lnTo>
                    <a:lnTo>
                      <a:pt x="169" y="9732"/>
                    </a:lnTo>
                    <a:lnTo>
                      <a:pt x="1" y="12248"/>
                    </a:lnTo>
                    <a:lnTo>
                      <a:pt x="1" y="149823"/>
                    </a:lnTo>
                    <a:lnTo>
                      <a:pt x="169" y="152340"/>
                    </a:lnTo>
                    <a:lnTo>
                      <a:pt x="2014" y="156702"/>
                    </a:lnTo>
                    <a:lnTo>
                      <a:pt x="5370" y="160058"/>
                    </a:lnTo>
                    <a:lnTo>
                      <a:pt x="9732" y="161903"/>
                    </a:lnTo>
                    <a:lnTo>
                      <a:pt x="12248" y="162071"/>
                    </a:lnTo>
                    <a:lnTo>
                      <a:pt x="113416" y="162071"/>
                    </a:lnTo>
                    <a:lnTo>
                      <a:pt x="115933" y="161903"/>
                    </a:lnTo>
                    <a:lnTo>
                      <a:pt x="120295" y="160058"/>
                    </a:lnTo>
                    <a:lnTo>
                      <a:pt x="123650" y="156702"/>
                    </a:lnTo>
                    <a:lnTo>
                      <a:pt x="125664" y="152340"/>
                    </a:lnTo>
                    <a:lnTo>
                      <a:pt x="125831" y="149823"/>
                    </a:lnTo>
                    <a:lnTo>
                      <a:pt x="125831" y="95297"/>
                    </a:lnTo>
                    <a:lnTo>
                      <a:pt x="93283" y="127845"/>
                    </a:lnTo>
                    <a:lnTo>
                      <a:pt x="92444" y="128516"/>
                    </a:lnTo>
                    <a:lnTo>
                      <a:pt x="91438" y="128852"/>
                    </a:lnTo>
                    <a:lnTo>
                      <a:pt x="57547" y="137911"/>
                    </a:lnTo>
                    <a:lnTo>
                      <a:pt x="56876" y="137911"/>
                    </a:lnTo>
                    <a:lnTo>
                      <a:pt x="56373" y="138079"/>
                    </a:lnTo>
                    <a:lnTo>
                      <a:pt x="54863" y="137744"/>
                    </a:lnTo>
                    <a:lnTo>
                      <a:pt x="53521" y="136737"/>
                    </a:lnTo>
                    <a:lnTo>
                      <a:pt x="52850" y="136066"/>
                    </a:lnTo>
                    <a:lnTo>
                      <a:pt x="52346" y="133885"/>
                    </a:lnTo>
                    <a:lnTo>
                      <a:pt x="52514" y="132878"/>
                    </a:lnTo>
                    <a:lnTo>
                      <a:pt x="61406" y="98652"/>
                    </a:lnTo>
                    <a:lnTo>
                      <a:pt x="61909" y="97646"/>
                    </a:lnTo>
                    <a:lnTo>
                      <a:pt x="62581" y="96807"/>
                    </a:lnTo>
                    <a:lnTo>
                      <a:pt x="120798" y="38757"/>
                    </a:lnTo>
                    <a:lnTo>
                      <a:pt x="120630" y="38757"/>
                    </a:lnTo>
                    <a:lnTo>
                      <a:pt x="125831" y="33556"/>
                    </a:lnTo>
                    <a:lnTo>
                      <a:pt x="125831" y="12248"/>
                    </a:lnTo>
                    <a:lnTo>
                      <a:pt x="125664" y="9732"/>
                    </a:lnTo>
                    <a:lnTo>
                      <a:pt x="123650" y="5370"/>
                    </a:lnTo>
                    <a:lnTo>
                      <a:pt x="120295" y="2014"/>
                    </a:lnTo>
                    <a:lnTo>
                      <a:pt x="115933" y="169"/>
                    </a:lnTo>
                    <a:lnTo>
                      <a:pt x="113416"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99" name="Google Shape;1999;g2552a88f8a7_23_24"/>
              <p:cNvSpPr/>
              <p:nvPr/>
            </p:nvSpPr>
            <p:spPr>
              <a:xfrm>
                <a:off x="3401050" y="3526475"/>
                <a:ext cx="507525" cy="511750"/>
              </a:xfrm>
              <a:custGeom>
                <a:avLst/>
                <a:gdLst/>
                <a:ahLst/>
                <a:cxnLst/>
                <a:rect l="l" t="t" r="r" b="b"/>
                <a:pathLst>
                  <a:path w="20301" h="20470" extrusionOk="0">
                    <a:moveTo>
                      <a:pt x="5369" y="1"/>
                    </a:moveTo>
                    <a:lnTo>
                      <a:pt x="0" y="20469"/>
                    </a:lnTo>
                    <a:lnTo>
                      <a:pt x="20301" y="15101"/>
                    </a:lnTo>
                    <a:lnTo>
                      <a:pt x="5369"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00" name="Google Shape;2000;g2552a88f8a7_23_24"/>
              <p:cNvSpPr/>
              <p:nvPr/>
            </p:nvSpPr>
            <p:spPr>
              <a:xfrm>
                <a:off x="5154275" y="1660000"/>
                <a:ext cx="620800" cy="620800"/>
              </a:xfrm>
              <a:custGeom>
                <a:avLst/>
                <a:gdLst/>
                <a:ahLst/>
                <a:cxnLst/>
                <a:rect l="l" t="t" r="r" b="b"/>
                <a:pathLst>
                  <a:path w="24832" h="24832" extrusionOk="0">
                    <a:moveTo>
                      <a:pt x="8557" y="0"/>
                    </a:moveTo>
                    <a:lnTo>
                      <a:pt x="4195" y="1846"/>
                    </a:lnTo>
                    <a:lnTo>
                      <a:pt x="2182" y="3524"/>
                    </a:lnTo>
                    <a:lnTo>
                      <a:pt x="1" y="5705"/>
                    </a:lnTo>
                    <a:lnTo>
                      <a:pt x="19127" y="24831"/>
                    </a:lnTo>
                    <a:lnTo>
                      <a:pt x="21476" y="22650"/>
                    </a:lnTo>
                    <a:lnTo>
                      <a:pt x="22986" y="20804"/>
                    </a:lnTo>
                    <a:lnTo>
                      <a:pt x="24831" y="16275"/>
                    </a:lnTo>
                    <a:lnTo>
                      <a:pt x="24831" y="11577"/>
                    </a:lnTo>
                    <a:lnTo>
                      <a:pt x="22986" y="7215"/>
                    </a:lnTo>
                    <a:lnTo>
                      <a:pt x="21476" y="5201"/>
                    </a:lnTo>
                    <a:lnTo>
                      <a:pt x="19630" y="3524"/>
                    </a:lnTo>
                    <a:lnTo>
                      <a:pt x="17785" y="1846"/>
                    </a:lnTo>
                    <a:lnTo>
                      <a:pt x="13255"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01" name="Google Shape;2001;g2552a88f8a7_23_24"/>
              <p:cNvSpPr/>
              <p:nvPr/>
            </p:nvSpPr>
            <p:spPr>
              <a:xfrm>
                <a:off x="3623350" y="1949400"/>
                <a:ext cx="1866500" cy="1862325"/>
              </a:xfrm>
              <a:custGeom>
                <a:avLst/>
                <a:gdLst/>
                <a:ahLst/>
                <a:cxnLst/>
                <a:rect l="l" t="t" r="r" b="b"/>
                <a:pathLst>
                  <a:path w="74660" h="74493" extrusionOk="0">
                    <a:moveTo>
                      <a:pt x="55366" y="1"/>
                    </a:moveTo>
                    <a:lnTo>
                      <a:pt x="0" y="55199"/>
                    </a:lnTo>
                    <a:lnTo>
                      <a:pt x="19294" y="74493"/>
                    </a:lnTo>
                    <a:lnTo>
                      <a:pt x="74660" y="19127"/>
                    </a:lnTo>
                    <a:lnTo>
                      <a:pt x="55366"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2002" name="Google Shape;2002;g2552a88f8a7_23_24"/>
          <p:cNvGrpSpPr/>
          <p:nvPr/>
        </p:nvGrpSpPr>
        <p:grpSpPr>
          <a:xfrm>
            <a:off x="2212211" y="3378916"/>
            <a:ext cx="1047574" cy="1047574"/>
            <a:chOff x="1659200" y="2534250"/>
            <a:chExt cx="785700" cy="785700"/>
          </a:xfrm>
        </p:grpSpPr>
        <p:sp>
          <p:nvSpPr>
            <p:cNvPr id="2003" name="Google Shape;2003;g2552a88f8a7_23_24"/>
            <p:cNvSpPr/>
            <p:nvPr/>
          </p:nvSpPr>
          <p:spPr>
            <a:xfrm>
              <a:off x="1659200" y="2534250"/>
              <a:ext cx="785700" cy="785700"/>
            </a:xfrm>
            <a:prstGeom prst="ellipse">
              <a:avLst/>
            </a:prstGeom>
            <a:solidFill>
              <a:srgbClr val="FAC54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004" name="Google Shape;2004;g2552a88f8a7_23_24"/>
            <p:cNvGrpSpPr/>
            <p:nvPr/>
          </p:nvGrpSpPr>
          <p:grpSpPr>
            <a:xfrm>
              <a:off x="1849074" y="2663143"/>
              <a:ext cx="405942" cy="527928"/>
              <a:chOff x="2151125" y="699500"/>
              <a:chExt cx="3321950" cy="4320200"/>
            </a:xfrm>
          </p:grpSpPr>
          <p:sp>
            <p:nvSpPr>
              <p:cNvPr id="2005" name="Google Shape;2005;g2552a88f8a7_23_24"/>
              <p:cNvSpPr/>
              <p:nvPr/>
            </p:nvSpPr>
            <p:spPr>
              <a:xfrm>
                <a:off x="2151125" y="3610375"/>
                <a:ext cx="3321950" cy="1409325"/>
              </a:xfrm>
              <a:custGeom>
                <a:avLst/>
                <a:gdLst/>
                <a:ahLst/>
                <a:cxnLst/>
                <a:rect l="l" t="t" r="r" b="b"/>
                <a:pathLst>
                  <a:path w="132878" h="56373" extrusionOk="0">
                    <a:moveTo>
                      <a:pt x="20133" y="0"/>
                    </a:moveTo>
                    <a:lnTo>
                      <a:pt x="2181" y="32045"/>
                    </a:lnTo>
                    <a:lnTo>
                      <a:pt x="1175" y="33891"/>
                    </a:lnTo>
                    <a:lnTo>
                      <a:pt x="0" y="38085"/>
                    </a:lnTo>
                    <a:lnTo>
                      <a:pt x="168" y="42280"/>
                    </a:lnTo>
                    <a:lnTo>
                      <a:pt x="1175" y="46306"/>
                    </a:lnTo>
                    <a:lnTo>
                      <a:pt x="2349" y="48319"/>
                    </a:lnTo>
                    <a:lnTo>
                      <a:pt x="3524" y="50165"/>
                    </a:lnTo>
                    <a:lnTo>
                      <a:pt x="6543" y="53185"/>
                    </a:lnTo>
                    <a:lnTo>
                      <a:pt x="10067" y="55198"/>
                    </a:lnTo>
                    <a:lnTo>
                      <a:pt x="14261" y="56373"/>
                    </a:lnTo>
                    <a:lnTo>
                      <a:pt x="118617" y="56373"/>
                    </a:lnTo>
                    <a:lnTo>
                      <a:pt x="122811" y="55198"/>
                    </a:lnTo>
                    <a:lnTo>
                      <a:pt x="126334" y="53185"/>
                    </a:lnTo>
                    <a:lnTo>
                      <a:pt x="129354" y="50165"/>
                    </a:lnTo>
                    <a:lnTo>
                      <a:pt x="130529" y="48319"/>
                    </a:lnTo>
                    <a:lnTo>
                      <a:pt x="131703" y="46306"/>
                    </a:lnTo>
                    <a:lnTo>
                      <a:pt x="132710" y="42280"/>
                    </a:lnTo>
                    <a:lnTo>
                      <a:pt x="132877" y="38085"/>
                    </a:lnTo>
                    <a:lnTo>
                      <a:pt x="131703" y="33891"/>
                    </a:lnTo>
                    <a:lnTo>
                      <a:pt x="130696" y="32045"/>
                    </a:lnTo>
                    <a:lnTo>
                      <a:pt x="112745"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06" name="Google Shape;2006;g2552a88f8a7_23_24"/>
              <p:cNvSpPr/>
              <p:nvPr/>
            </p:nvSpPr>
            <p:spPr>
              <a:xfrm>
                <a:off x="2767700" y="699500"/>
                <a:ext cx="2088800" cy="2705375"/>
              </a:xfrm>
              <a:custGeom>
                <a:avLst/>
                <a:gdLst/>
                <a:ahLst/>
                <a:cxnLst/>
                <a:rect l="l" t="t" r="r" b="b"/>
                <a:pathLst>
                  <a:path w="83552" h="108215" extrusionOk="0">
                    <a:moveTo>
                      <a:pt x="15268" y="0"/>
                    </a:moveTo>
                    <a:lnTo>
                      <a:pt x="13422" y="168"/>
                    </a:lnTo>
                    <a:lnTo>
                      <a:pt x="10067" y="1510"/>
                    </a:lnTo>
                    <a:lnTo>
                      <a:pt x="7718" y="4027"/>
                    </a:lnTo>
                    <a:lnTo>
                      <a:pt x="6208" y="7214"/>
                    </a:lnTo>
                    <a:lnTo>
                      <a:pt x="6208" y="9060"/>
                    </a:lnTo>
                    <a:lnTo>
                      <a:pt x="6208" y="11073"/>
                    </a:lnTo>
                    <a:lnTo>
                      <a:pt x="7718" y="14261"/>
                    </a:lnTo>
                    <a:lnTo>
                      <a:pt x="10067" y="16778"/>
                    </a:lnTo>
                    <a:lnTo>
                      <a:pt x="13422" y="18120"/>
                    </a:lnTo>
                    <a:lnTo>
                      <a:pt x="15268" y="18288"/>
                    </a:lnTo>
                    <a:lnTo>
                      <a:pt x="17449" y="18288"/>
                    </a:lnTo>
                    <a:lnTo>
                      <a:pt x="19126" y="18455"/>
                    </a:lnTo>
                    <a:lnTo>
                      <a:pt x="21307" y="20804"/>
                    </a:lnTo>
                    <a:lnTo>
                      <a:pt x="21643" y="22314"/>
                    </a:lnTo>
                    <a:lnTo>
                      <a:pt x="21643" y="58050"/>
                    </a:lnTo>
                    <a:lnTo>
                      <a:pt x="21307" y="63754"/>
                    </a:lnTo>
                    <a:lnTo>
                      <a:pt x="18455" y="74995"/>
                    </a:lnTo>
                    <a:lnTo>
                      <a:pt x="15771" y="80028"/>
                    </a:lnTo>
                    <a:lnTo>
                      <a:pt x="0" y="108215"/>
                    </a:lnTo>
                    <a:lnTo>
                      <a:pt x="83552" y="108215"/>
                    </a:lnTo>
                    <a:lnTo>
                      <a:pt x="67781" y="80028"/>
                    </a:lnTo>
                    <a:lnTo>
                      <a:pt x="65097" y="74995"/>
                    </a:lnTo>
                    <a:lnTo>
                      <a:pt x="62244" y="63754"/>
                    </a:lnTo>
                    <a:lnTo>
                      <a:pt x="61909" y="58050"/>
                    </a:lnTo>
                    <a:lnTo>
                      <a:pt x="61909" y="22314"/>
                    </a:lnTo>
                    <a:lnTo>
                      <a:pt x="62244" y="20804"/>
                    </a:lnTo>
                    <a:lnTo>
                      <a:pt x="64425" y="18455"/>
                    </a:lnTo>
                    <a:lnTo>
                      <a:pt x="66103" y="18288"/>
                    </a:lnTo>
                    <a:lnTo>
                      <a:pt x="68284" y="18288"/>
                    </a:lnTo>
                    <a:lnTo>
                      <a:pt x="70130" y="18120"/>
                    </a:lnTo>
                    <a:lnTo>
                      <a:pt x="73485" y="16778"/>
                    </a:lnTo>
                    <a:lnTo>
                      <a:pt x="75834" y="14261"/>
                    </a:lnTo>
                    <a:lnTo>
                      <a:pt x="77344" y="11073"/>
                    </a:lnTo>
                    <a:lnTo>
                      <a:pt x="77344" y="9060"/>
                    </a:lnTo>
                    <a:lnTo>
                      <a:pt x="77344" y="7214"/>
                    </a:lnTo>
                    <a:lnTo>
                      <a:pt x="75834" y="4027"/>
                    </a:lnTo>
                    <a:lnTo>
                      <a:pt x="73485" y="1510"/>
                    </a:lnTo>
                    <a:lnTo>
                      <a:pt x="70130" y="168"/>
                    </a:lnTo>
                    <a:lnTo>
                      <a:pt x="68284"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2007" name="Google Shape;2007;g2552a88f8a7_23_24"/>
          <p:cNvGrpSpPr/>
          <p:nvPr/>
        </p:nvGrpSpPr>
        <p:grpSpPr>
          <a:xfrm>
            <a:off x="6326675" y="3290351"/>
            <a:ext cx="1047574" cy="1047574"/>
            <a:chOff x="4745125" y="2467825"/>
            <a:chExt cx="785700" cy="785700"/>
          </a:xfrm>
        </p:grpSpPr>
        <p:sp>
          <p:nvSpPr>
            <p:cNvPr id="1970" name="Google Shape;1970;g2552a88f8a7_23_24"/>
            <p:cNvSpPr/>
            <p:nvPr/>
          </p:nvSpPr>
          <p:spPr>
            <a:xfrm>
              <a:off x="4745125" y="2467825"/>
              <a:ext cx="785700" cy="785700"/>
            </a:xfrm>
            <a:prstGeom prst="ellipse">
              <a:avLst/>
            </a:prstGeom>
            <a:gradFill>
              <a:gsLst>
                <a:gs pos="0">
                  <a:srgbClr val="8ABA56"/>
                </a:gs>
                <a:gs pos="100000">
                  <a:srgbClr val="32B890"/>
                </a:gs>
              </a:gsLst>
              <a:lin ang="2700006"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008" name="Google Shape;2008;g2552a88f8a7_23_24"/>
            <p:cNvGrpSpPr/>
            <p:nvPr/>
          </p:nvGrpSpPr>
          <p:grpSpPr>
            <a:xfrm>
              <a:off x="4900499" y="2592511"/>
              <a:ext cx="301647" cy="272953"/>
              <a:chOff x="1530350" y="791775"/>
              <a:chExt cx="4563500" cy="4135650"/>
            </a:xfrm>
          </p:grpSpPr>
          <p:sp>
            <p:nvSpPr>
              <p:cNvPr id="2009" name="Google Shape;2009;g2552a88f8a7_23_24"/>
              <p:cNvSpPr/>
              <p:nvPr/>
            </p:nvSpPr>
            <p:spPr>
              <a:xfrm>
                <a:off x="3602375" y="2104600"/>
                <a:ext cx="352350" cy="356550"/>
              </a:xfrm>
              <a:custGeom>
                <a:avLst/>
                <a:gdLst/>
                <a:ahLst/>
                <a:cxnLst/>
                <a:rect l="l" t="t" r="r" b="b"/>
                <a:pathLst>
                  <a:path w="14094" h="14262" extrusionOk="0">
                    <a:moveTo>
                      <a:pt x="5705" y="1"/>
                    </a:moveTo>
                    <a:lnTo>
                      <a:pt x="3188" y="1175"/>
                    </a:lnTo>
                    <a:lnTo>
                      <a:pt x="1846" y="2182"/>
                    </a:lnTo>
                    <a:lnTo>
                      <a:pt x="1342" y="2685"/>
                    </a:lnTo>
                    <a:lnTo>
                      <a:pt x="1007" y="3356"/>
                    </a:lnTo>
                    <a:lnTo>
                      <a:pt x="336" y="4698"/>
                    </a:lnTo>
                    <a:lnTo>
                      <a:pt x="0" y="7383"/>
                    </a:lnTo>
                    <a:lnTo>
                      <a:pt x="671" y="9731"/>
                    </a:lnTo>
                    <a:lnTo>
                      <a:pt x="1846" y="11913"/>
                    </a:lnTo>
                    <a:lnTo>
                      <a:pt x="3691" y="13422"/>
                    </a:lnTo>
                    <a:lnTo>
                      <a:pt x="6040" y="14261"/>
                    </a:lnTo>
                    <a:lnTo>
                      <a:pt x="8557" y="14094"/>
                    </a:lnTo>
                    <a:lnTo>
                      <a:pt x="11073" y="13087"/>
                    </a:lnTo>
                    <a:lnTo>
                      <a:pt x="12248" y="12080"/>
                    </a:lnTo>
                    <a:lnTo>
                      <a:pt x="12919" y="11409"/>
                    </a:lnTo>
                    <a:lnTo>
                      <a:pt x="13254" y="10906"/>
                    </a:lnTo>
                    <a:lnTo>
                      <a:pt x="13758" y="9564"/>
                    </a:lnTo>
                    <a:lnTo>
                      <a:pt x="14093" y="6879"/>
                    </a:lnTo>
                    <a:lnTo>
                      <a:pt x="13590" y="4363"/>
                    </a:lnTo>
                    <a:lnTo>
                      <a:pt x="12248" y="2349"/>
                    </a:lnTo>
                    <a:lnTo>
                      <a:pt x="10402" y="839"/>
                    </a:lnTo>
                    <a:lnTo>
                      <a:pt x="822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0" name="Google Shape;2010;g2552a88f8a7_23_24"/>
              <p:cNvSpPr/>
              <p:nvPr/>
            </p:nvSpPr>
            <p:spPr>
              <a:xfrm>
                <a:off x="2557975" y="2100400"/>
                <a:ext cx="352350" cy="352350"/>
              </a:xfrm>
              <a:custGeom>
                <a:avLst/>
                <a:gdLst/>
                <a:ahLst/>
                <a:cxnLst/>
                <a:rect l="l" t="t" r="r" b="b"/>
                <a:pathLst>
                  <a:path w="14094" h="14094" extrusionOk="0">
                    <a:moveTo>
                      <a:pt x="7382" y="1"/>
                    </a:moveTo>
                    <a:lnTo>
                      <a:pt x="3859" y="672"/>
                    </a:lnTo>
                    <a:lnTo>
                      <a:pt x="671" y="3860"/>
                    </a:lnTo>
                    <a:lnTo>
                      <a:pt x="0" y="7383"/>
                    </a:lnTo>
                    <a:lnTo>
                      <a:pt x="504" y="9899"/>
                    </a:lnTo>
                    <a:lnTo>
                      <a:pt x="1175" y="11242"/>
                    </a:lnTo>
                    <a:lnTo>
                      <a:pt x="1846" y="12248"/>
                    </a:lnTo>
                    <a:lnTo>
                      <a:pt x="2853" y="12919"/>
                    </a:lnTo>
                    <a:lnTo>
                      <a:pt x="4195" y="13590"/>
                    </a:lnTo>
                    <a:lnTo>
                      <a:pt x="6879" y="14094"/>
                    </a:lnTo>
                    <a:lnTo>
                      <a:pt x="10235" y="13423"/>
                    </a:lnTo>
                    <a:lnTo>
                      <a:pt x="13422" y="10403"/>
                    </a:lnTo>
                    <a:lnTo>
                      <a:pt x="14093" y="6880"/>
                    </a:lnTo>
                    <a:lnTo>
                      <a:pt x="13590" y="4195"/>
                    </a:lnTo>
                    <a:lnTo>
                      <a:pt x="12919" y="3021"/>
                    </a:lnTo>
                    <a:lnTo>
                      <a:pt x="12248" y="2014"/>
                    </a:lnTo>
                    <a:lnTo>
                      <a:pt x="11241" y="1175"/>
                    </a:lnTo>
                    <a:lnTo>
                      <a:pt x="9899" y="672"/>
                    </a:lnTo>
                    <a:lnTo>
                      <a:pt x="7382"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1" name="Google Shape;2011;g2552a88f8a7_23_24"/>
              <p:cNvSpPr/>
              <p:nvPr/>
            </p:nvSpPr>
            <p:spPr>
              <a:xfrm>
                <a:off x="4650950" y="2100400"/>
                <a:ext cx="348150" cy="352350"/>
              </a:xfrm>
              <a:custGeom>
                <a:avLst/>
                <a:gdLst/>
                <a:ahLst/>
                <a:cxnLst/>
                <a:rect l="l" t="t" r="r" b="b"/>
                <a:pathLst>
                  <a:path w="13926" h="14094" extrusionOk="0">
                    <a:moveTo>
                      <a:pt x="7215" y="1"/>
                    </a:moveTo>
                    <a:lnTo>
                      <a:pt x="3692" y="672"/>
                    </a:lnTo>
                    <a:lnTo>
                      <a:pt x="504" y="3860"/>
                    </a:lnTo>
                    <a:lnTo>
                      <a:pt x="1" y="7383"/>
                    </a:lnTo>
                    <a:lnTo>
                      <a:pt x="504" y="9899"/>
                    </a:lnTo>
                    <a:lnTo>
                      <a:pt x="1007" y="11242"/>
                    </a:lnTo>
                    <a:lnTo>
                      <a:pt x="1846" y="12248"/>
                    </a:lnTo>
                    <a:lnTo>
                      <a:pt x="2853" y="12919"/>
                    </a:lnTo>
                    <a:lnTo>
                      <a:pt x="4195" y="13590"/>
                    </a:lnTo>
                    <a:lnTo>
                      <a:pt x="6712" y="14094"/>
                    </a:lnTo>
                    <a:lnTo>
                      <a:pt x="10235" y="13423"/>
                    </a:lnTo>
                    <a:lnTo>
                      <a:pt x="13423" y="10403"/>
                    </a:lnTo>
                    <a:lnTo>
                      <a:pt x="13926" y="6880"/>
                    </a:lnTo>
                    <a:lnTo>
                      <a:pt x="13423" y="4195"/>
                    </a:lnTo>
                    <a:lnTo>
                      <a:pt x="12752" y="3021"/>
                    </a:lnTo>
                    <a:lnTo>
                      <a:pt x="12080" y="1846"/>
                    </a:lnTo>
                    <a:lnTo>
                      <a:pt x="11074" y="1175"/>
                    </a:lnTo>
                    <a:lnTo>
                      <a:pt x="9732" y="672"/>
                    </a:lnTo>
                    <a:lnTo>
                      <a:pt x="7215"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2" name="Google Shape;2012;g2552a88f8a7_23_24"/>
              <p:cNvSpPr/>
              <p:nvPr/>
            </p:nvSpPr>
            <p:spPr>
              <a:xfrm>
                <a:off x="1530350" y="791775"/>
                <a:ext cx="4563500" cy="2986400"/>
              </a:xfrm>
              <a:custGeom>
                <a:avLst/>
                <a:gdLst/>
                <a:ahLst/>
                <a:cxnLst/>
                <a:rect l="l" t="t" r="r" b="b"/>
                <a:pathLst>
                  <a:path w="182540" h="119456" extrusionOk="0">
                    <a:moveTo>
                      <a:pt x="47145" y="44293"/>
                    </a:moveTo>
                    <a:lnTo>
                      <a:pt x="52514" y="44796"/>
                    </a:lnTo>
                    <a:lnTo>
                      <a:pt x="57044" y="46977"/>
                    </a:lnTo>
                    <a:lnTo>
                      <a:pt x="60735" y="50500"/>
                    </a:lnTo>
                    <a:lnTo>
                      <a:pt x="62916" y="55198"/>
                    </a:lnTo>
                    <a:lnTo>
                      <a:pt x="63419" y="60567"/>
                    </a:lnTo>
                    <a:lnTo>
                      <a:pt x="62077" y="66271"/>
                    </a:lnTo>
                    <a:lnTo>
                      <a:pt x="60399" y="69291"/>
                    </a:lnTo>
                    <a:lnTo>
                      <a:pt x="60064" y="69962"/>
                    </a:lnTo>
                    <a:lnTo>
                      <a:pt x="59561" y="70465"/>
                    </a:lnTo>
                    <a:lnTo>
                      <a:pt x="56373" y="72646"/>
                    </a:lnTo>
                    <a:lnTo>
                      <a:pt x="50333" y="74660"/>
                    </a:lnTo>
                    <a:lnTo>
                      <a:pt x="44461" y="74324"/>
                    </a:lnTo>
                    <a:lnTo>
                      <a:pt x="39428" y="71975"/>
                    </a:lnTo>
                    <a:lnTo>
                      <a:pt x="35569" y="68117"/>
                    </a:lnTo>
                    <a:lnTo>
                      <a:pt x="33388" y="63083"/>
                    </a:lnTo>
                    <a:lnTo>
                      <a:pt x="33052" y="57379"/>
                    </a:lnTo>
                    <a:lnTo>
                      <a:pt x="35066" y="51171"/>
                    </a:lnTo>
                    <a:lnTo>
                      <a:pt x="37247" y="48151"/>
                    </a:lnTo>
                    <a:lnTo>
                      <a:pt x="37750" y="47648"/>
                    </a:lnTo>
                    <a:lnTo>
                      <a:pt x="38253" y="47145"/>
                    </a:lnTo>
                    <a:lnTo>
                      <a:pt x="41273" y="45635"/>
                    </a:lnTo>
                    <a:lnTo>
                      <a:pt x="47145" y="44293"/>
                    </a:lnTo>
                    <a:close/>
                    <a:moveTo>
                      <a:pt x="130194" y="44293"/>
                    </a:moveTo>
                    <a:lnTo>
                      <a:pt x="135730" y="44628"/>
                    </a:lnTo>
                    <a:lnTo>
                      <a:pt x="140596" y="46977"/>
                    </a:lnTo>
                    <a:lnTo>
                      <a:pt x="144287" y="50668"/>
                    </a:lnTo>
                    <a:lnTo>
                      <a:pt x="146468" y="55533"/>
                    </a:lnTo>
                    <a:lnTo>
                      <a:pt x="146971" y="61070"/>
                    </a:lnTo>
                    <a:lnTo>
                      <a:pt x="145125" y="67110"/>
                    </a:lnTo>
                    <a:lnTo>
                      <a:pt x="143280" y="70130"/>
                    </a:lnTo>
                    <a:lnTo>
                      <a:pt x="142944" y="70633"/>
                    </a:lnTo>
                    <a:lnTo>
                      <a:pt x="142441" y="70969"/>
                    </a:lnTo>
                    <a:lnTo>
                      <a:pt x="139421" y="72814"/>
                    </a:lnTo>
                    <a:lnTo>
                      <a:pt x="133381" y="74660"/>
                    </a:lnTo>
                    <a:lnTo>
                      <a:pt x="127845" y="74156"/>
                    </a:lnTo>
                    <a:lnTo>
                      <a:pt x="122979" y="71975"/>
                    </a:lnTo>
                    <a:lnTo>
                      <a:pt x="119288" y="68284"/>
                    </a:lnTo>
                    <a:lnTo>
                      <a:pt x="116939" y="63419"/>
                    </a:lnTo>
                    <a:lnTo>
                      <a:pt x="116604" y="57882"/>
                    </a:lnTo>
                    <a:lnTo>
                      <a:pt x="118282" y="51842"/>
                    </a:lnTo>
                    <a:lnTo>
                      <a:pt x="120295" y="48822"/>
                    </a:lnTo>
                    <a:lnTo>
                      <a:pt x="120630" y="48319"/>
                    </a:lnTo>
                    <a:lnTo>
                      <a:pt x="121134" y="47984"/>
                    </a:lnTo>
                    <a:lnTo>
                      <a:pt x="124154" y="45970"/>
                    </a:lnTo>
                    <a:lnTo>
                      <a:pt x="130194" y="44293"/>
                    </a:lnTo>
                    <a:close/>
                    <a:moveTo>
                      <a:pt x="87747" y="44293"/>
                    </a:moveTo>
                    <a:lnTo>
                      <a:pt x="93451" y="44628"/>
                    </a:lnTo>
                    <a:lnTo>
                      <a:pt x="98316" y="46641"/>
                    </a:lnTo>
                    <a:lnTo>
                      <a:pt x="102175" y="50332"/>
                    </a:lnTo>
                    <a:lnTo>
                      <a:pt x="104524" y="55198"/>
                    </a:lnTo>
                    <a:lnTo>
                      <a:pt x="105195" y="60734"/>
                    </a:lnTo>
                    <a:lnTo>
                      <a:pt x="103685" y="66774"/>
                    </a:lnTo>
                    <a:lnTo>
                      <a:pt x="102007" y="69794"/>
                    </a:lnTo>
                    <a:lnTo>
                      <a:pt x="101672" y="70298"/>
                    </a:lnTo>
                    <a:lnTo>
                      <a:pt x="101169" y="70801"/>
                    </a:lnTo>
                    <a:lnTo>
                      <a:pt x="98149" y="72814"/>
                    </a:lnTo>
                    <a:lnTo>
                      <a:pt x="92277" y="74828"/>
                    </a:lnTo>
                    <a:lnTo>
                      <a:pt x="86572" y="74660"/>
                    </a:lnTo>
                    <a:lnTo>
                      <a:pt x="81707" y="72479"/>
                    </a:lnTo>
                    <a:lnTo>
                      <a:pt x="77848" y="68955"/>
                    </a:lnTo>
                    <a:lnTo>
                      <a:pt x="75331" y="64090"/>
                    </a:lnTo>
                    <a:lnTo>
                      <a:pt x="74660" y="58553"/>
                    </a:lnTo>
                    <a:lnTo>
                      <a:pt x="76170" y="52514"/>
                    </a:lnTo>
                    <a:lnTo>
                      <a:pt x="78016" y="49326"/>
                    </a:lnTo>
                    <a:lnTo>
                      <a:pt x="78351" y="48822"/>
                    </a:lnTo>
                    <a:lnTo>
                      <a:pt x="78855" y="48487"/>
                    </a:lnTo>
                    <a:lnTo>
                      <a:pt x="81875" y="46306"/>
                    </a:lnTo>
                    <a:lnTo>
                      <a:pt x="87747" y="44293"/>
                    </a:lnTo>
                    <a:close/>
                    <a:moveTo>
                      <a:pt x="10235" y="0"/>
                    </a:moveTo>
                    <a:lnTo>
                      <a:pt x="8222" y="168"/>
                    </a:lnTo>
                    <a:lnTo>
                      <a:pt x="4531" y="1678"/>
                    </a:lnTo>
                    <a:lnTo>
                      <a:pt x="1678" y="4530"/>
                    </a:lnTo>
                    <a:lnTo>
                      <a:pt x="168" y="8053"/>
                    </a:lnTo>
                    <a:lnTo>
                      <a:pt x="1" y="10234"/>
                    </a:lnTo>
                    <a:lnTo>
                      <a:pt x="1" y="109221"/>
                    </a:lnTo>
                    <a:lnTo>
                      <a:pt x="168" y="111402"/>
                    </a:lnTo>
                    <a:lnTo>
                      <a:pt x="1678" y="115093"/>
                    </a:lnTo>
                    <a:lnTo>
                      <a:pt x="4531" y="117778"/>
                    </a:lnTo>
                    <a:lnTo>
                      <a:pt x="8222" y="119288"/>
                    </a:lnTo>
                    <a:lnTo>
                      <a:pt x="10235" y="119455"/>
                    </a:lnTo>
                    <a:lnTo>
                      <a:pt x="172305" y="119455"/>
                    </a:lnTo>
                    <a:lnTo>
                      <a:pt x="174318" y="119288"/>
                    </a:lnTo>
                    <a:lnTo>
                      <a:pt x="178009" y="117778"/>
                    </a:lnTo>
                    <a:lnTo>
                      <a:pt x="180861" y="115093"/>
                    </a:lnTo>
                    <a:lnTo>
                      <a:pt x="182371" y="111402"/>
                    </a:lnTo>
                    <a:lnTo>
                      <a:pt x="182539" y="109221"/>
                    </a:lnTo>
                    <a:lnTo>
                      <a:pt x="182539" y="10234"/>
                    </a:lnTo>
                    <a:lnTo>
                      <a:pt x="182371" y="8053"/>
                    </a:lnTo>
                    <a:lnTo>
                      <a:pt x="180861" y="4530"/>
                    </a:lnTo>
                    <a:lnTo>
                      <a:pt x="178009" y="1678"/>
                    </a:lnTo>
                    <a:lnTo>
                      <a:pt x="174318" y="168"/>
                    </a:lnTo>
                    <a:lnTo>
                      <a:pt x="172305"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3" name="Google Shape;2013;g2552a88f8a7_23_24"/>
              <p:cNvSpPr/>
              <p:nvPr/>
            </p:nvSpPr>
            <p:spPr>
              <a:xfrm>
                <a:off x="2230825" y="3983675"/>
                <a:ext cx="3099650" cy="943750"/>
              </a:xfrm>
              <a:custGeom>
                <a:avLst/>
                <a:gdLst/>
                <a:ahLst/>
                <a:cxnLst/>
                <a:rect l="l" t="t" r="r" b="b"/>
                <a:pathLst>
                  <a:path w="123986" h="37750" extrusionOk="0">
                    <a:moveTo>
                      <a:pt x="36910" y="0"/>
                    </a:moveTo>
                    <a:lnTo>
                      <a:pt x="35568" y="168"/>
                    </a:lnTo>
                    <a:lnTo>
                      <a:pt x="33387" y="1678"/>
                    </a:lnTo>
                    <a:lnTo>
                      <a:pt x="32884" y="3020"/>
                    </a:lnTo>
                    <a:lnTo>
                      <a:pt x="25166" y="26676"/>
                    </a:lnTo>
                    <a:lnTo>
                      <a:pt x="24663" y="27851"/>
                    </a:lnTo>
                    <a:lnTo>
                      <a:pt x="22482" y="29361"/>
                    </a:lnTo>
                    <a:lnTo>
                      <a:pt x="21140" y="29529"/>
                    </a:lnTo>
                    <a:lnTo>
                      <a:pt x="4194" y="29529"/>
                    </a:lnTo>
                    <a:lnTo>
                      <a:pt x="2684" y="29864"/>
                    </a:lnTo>
                    <a:lnTo>
                      <a:pt x="336" y="31877"/>
                    </a:lnTo>
                    <a:lnTo>
                      <a:pt x="0" y="33387"/>
                    </a:lnTo>
                    <a:lnTo>
                      <a:pt x="168" y="35233"/>
                    </a:lnTo>
                    <a:lnTo>
                      <a:pt x="2349" y="37582"/>
                    </a:lnTo>
                    <a:lnTo>
                      <a:pt x="4027" y="37750"/>
                    </a:lnTo>
                    <a:lnTo>
                      <a:pt x="119959" y="37750"/>
                    </a:lnTo>
                    <a:lnTo>
                      <a:pt x="121636" y="37582"/>
                    </a:lnTo>
                    <a:lnTo>
                      <a:pt x="123817" y="35233"/>
                    </a:lnTo>
                    <a:lnTo>
                      <a:pt x="123985" y="33387"/>
                    </a:lnTo>
                    <a:lnTo>
                      <a:pt x="123650" y="31877"/>
                    </a:lnTo>
                    <a:lnTo>
                      <a:pt x="121301" y="29864"/>
                    </a:lnTo>
                    <a:lnTo>
                      <a:pt x="119791" y="29529"/>
                    </a:lnTo>
                    <a:lnTo>
                      <a:pt x="102846" y="29529"/>
                    </a:lnTo>
                    <a:lnTo>
                      <a:pt x="101503" y="29361"/>
                    </a:lnTo>
                    <a:lnTo>
                      <a:pt x="99322" y="27851"/>
                    </a:lnTo>
                    <a:lnTo>
                      <a:pt x="98819" y="26676"/>
                    </a:lnTo>
                    <a:lnTo>
                      <a:pt x="91101" y="3020"/>
                    </a:lnTo>
                    <a:lnTo>
                      <a:pt x="90598" y="1678"/>
                    </a:lnTo>
                    <a:lnTo>
                      <a:pt x="88417" y="168"/>
                    </a:lnTo>
                    <a:lnTo>
                      <a:pt x="87075"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2014" name="Google Shape;2014;g2552a88f8a7_23_24"/>
            <p:cNvGrpSpPr/>
            <p:nvPr/>
          </p:nvGrpSpPr>
          <p:grpSpPr>
            <a:xfrm>
              <a:off x="5052944" y="2837345"/>
              <a:ext cx="301640" cy="307353"/>
              <a:chOff x="1844925" y="829525"/>
              <a:chExt cx="3984675" cy="4060150"/>
            </a:xfrm>
          </p:grpSpPr>
          <p:sp>
            <p:nvSpPr>
              <p:cNvPr id="2015" name="Google Shape;2015;g2552a88f8a7_23_24"/>
              <p:cNvSpPr/>
              <p:nvPr/>
            </p:nvSpPr>
            <p:spPr>
              <a:xfrm>
                <a:off x="4801950" y="829525"/>
                <a:ext cx="1027650" cy="4055950"/>
              </a:xfrm>
              <a:custGeom>
                <a:avLst/>
                <a:gdLst/>
                <a:ahLst/>
                <a:cxnLst/>
                <a:rect l="l" t="t" r="r" b="b"/>
                <a:pathLst>
                  <a:path w="41106" h="162238" extrusionOk="0">
                    <a:moveTo>
                      <a:pt x="5873" y="0"/>
                    </a:moveTo>
                    <a:lnTo>
                      <a:pt x="4698" y="168"/>
                    </a:lnTo>
                    <a:lnTo>
                      <a:pt x="2685" y="1175"/>
                    </a:lnTo>
                    <a:lnTo>
                      <a:pt x="1007" y="3020"/>
                    </a:lnTo>
                    <a:lnTo>
                      <a:pt x="168" y="5201"/>
                    </a:lnTo>
                    <a:lnTo>
                      <a:pt x="1" y="6376"/>
                    </a:lnTo>
                    <a:lnTo>
                      <a:pt x="1" y="156030"/>
                    </a:lnTo>
                    <a:lnTo>
                      <a:pt x="168" y="157205"/>
                    </a:lnTo>
                    <a:lnTo>
                      <a:pt x="839" y="159218"/>
                    </a:lnTo>
                    <a:lnTo>
                      <a:pt x="1511" y="160225"/>
                    </a:lnTo>
                    <a:lnTo>
                      <a:pt x="2517" y="161063"/>
                    </a:lnTo>
                    <a:lnTo>
                      <a:pt x="4866" y="162070"/>
                    </a:lnTo>
                    <a:lnTo>
                      <a:pt x="6376" y="162238"/>
                    </a:lnTo>
                    <a:lnTo>
                      <a:pt x="35065" y="162238"/>
                    </a:lnTo>
                    <a:lnTo>
                      <a:pt x="36240" y="162070"/>
                    </a:lnTo>
                    <a:lnTo>
                      <a:pt x="38421" y="161063"/>
                    </a:lnTo>
                    <a:lnTo>
                      <a:pt x="39428" y="160225"/>
                    </a:lnTo>
                    <a:lnTo>
                      <a:pt x="40266" y="159218"/>
                    </a:lnTo>
                    <a:lnTo>
                      <a:pt x="41105" y="156869"/>
                    </a:lnTo>
                    <a:lnTo>
                      <a:pt x="41105" y="155695"/>
                    </a:lnTo>
                    <a:lnTo>
                      <a:pt x="41105" y="5872"/>
                    </a:lnTo>
                    <a:lnTo>
                      <a:pt x="41105" y="4698"/>
                    </a:lnTo>
                    <a:lnTo>
                      <a:pt x="40266" y="2685"/>
                    </a:lnTo>
                    <a:lnTo>
                      <a:pt x="38756" y="1007"/>
                    </a:lnTo>
                    <a:lnTo>
                      <a:pt x="36575" y="168"/>
                    </a:lnTo>
                    <a:lnTo>
                      <a:pt x="35569"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6" name="Google Shape;2016;g2552a88f8a7_23_24"/>
              <p:cNvSpPr/>
              <p:nvPr/>
            </p:nvSpPr>
            <p:spPr>
              <a:xfrm>
                <a:off x="3329725" y="1962000"/>
                <a:ext cx="1023450" cy="2923475"/>
              </a:xfrm>
              <a:custGeom>
                <a:avLst/>
                <a:gdLst/>
                <a:ahLst/>
                <a:cxnLst/>
                <a:rect l="l" t="t" r="r" b="b"/>
                <a:pathLst>
                  <a:path w="40938" h="116939" extrusionOk="0">
                    <a:moveTo>
                      <a:pt x="6041" y="0"/>
                    </a:moveTo>
                    <a:lnTo>
                      <a:pt x="4363" y="336"/>
                    </a:lnTo>
                    <a:lnTo>
                      <a:pt x="2517" y="1007"/>
                    </a:lnTo>
                    <a:lnTo>
                      <a:pt x="169" y="4027"/>
                    </a:lnTo>
                    <a:lnTo>
                      <a:pt x="1" y="5872"/>
                    </a:lnTo>
                    <a:lnTo>
                      <a:pt x="1" y="111067"/>
                    </a:lnTo>
                    <a:lnTo>
                      <a:pt x="169" y="112744"/>
                    </a:lnTo>
                    <a:lnTo>
                      <a:pt x="2182" y="115597"/>
                    </a:lnTo>
                    <a:lnTo>
                      <a:pt x="3692" y="116436"/>
                    </a:lnTo>
                    <a:lnTo>
                      <a:pt x="5705" y="116939"/>
                    </a:lnTo>
                    <a:lnTo>
                      <a:pt x="35233" y="116939"/>
                    </a:lnTo>
                    <a:lnTo>
                      <a:pt x="36408" y="116771"/>
                    </a:lnTo>
                    <a:lnTo>
                      <a:pt x="38421" y="115932"/>
                    </a:lnTo>
                    <a:lnTo>
                      <a:pt x="39931" y="114254"/>
                    </a:lnTo>
                    <a:lnTo>
                      <a:pt x="40938" y="112073"/>
                    </a:lnTo>
                    <a:lnTo>
                      <a:pt x="40938" y="111067"/>
                    </a:lnTo>
                    <a:lnTo>
                      <a:pt x="40938" y="7214"/>
                    </a:lnTo>
                    <a:lnTo>
                      <a:pt x="40938" y="5872"/>
                    </a:lnTo>
                    <a:lnTo>
                      <a:pt x="40770" y="4530"/>
                    </a:lnTo>
                    <a:lnTo>
                      <a:pt x="40099" y="3020"/>
                    </a:lnTo>
                    <a:lnTo>
                      <a:pt x="38253" y="1007"/>
                    </a:lnTo>
                    <a:lnTo>
                      <a:pt x="36911" y="504"/>
                    </a:lnTo>
                    <a:lnTo>
                      <a:pt x="3506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17" name="Google Shape;2017;g2552a88f8a7_23_24"/>
              <p:cNvSpPr/>
              <p:nvPr/>
            </p:nvSpPr>
            <p:spPr>
              <a:xfrm>
                <a:off x="1844925" y="3052525"/>
                <a:ext cx="1023450" cy="1837150"/>
              </a:xfrm>
              <a:custGeom>
                <a:avLst/>
                <a:gdLst/>
                <a:ahLst/>
                <a:cxnLst/>
                <a:rect l="l" t="t" r="r" b="b"/>
                <a:pathLst>
                  <a:path w="40938" h="73486" extrusionOk="0">
                    <a:moveTo>
                      <a:pt x="5537" y="1"/>
                    </a:moveTo>
                    <a:lnTo>
                      <a:pt x="3860" y="336"/>
                    </a:lnTo>
                    <a:lnTo>
                      <a:pt x="1175" y="2517"/>
                    </a:lnTo>
                    <a:lnTo>
                      <a:pt x="504" y="4195"/>
                    </a:lnTo>
                    <a:lnTo>
                      <a:pt x="1" y="6040"/>
                    </a:lnTo>
                    <a:lnTo>
                      <a:pt x="1" y="8054"/>
                    </a:lnTo>
                    <a:lnTo>
                      <a:pt x="1" y="67278"/>
                    </a:lnTo>
                    <a:lnTo>
                      <a:pt x="169" y="68956"/>
                    </a:lnTo>
                    <a:lnTo>
                      <a:pt x="1511" y="71640"/>
                    </a:lnTo>
                    <a:lnTo>
                      <a:pt x="2685" y="72647"/>
                    </a:lnTo>
                    <a:lnTo>
                      <a:pt x="4027" y="73150"/>
                    </a:lnTo>
                    <a:lnTo>
                      <a:pt x="7215" y="73486"/>
                    </a:lnTo>
                    <a:lnTo>
                      <a:pt x="34562" y="73486"/>
                    </a:lnTo>
                    <a:lnTo>
                      <a:pt x="36576" y="73318"/>
                    </a:lnTo>
                    <a:lnTo>
                      <a:pt x="38421" y="72311"/>
                    </a:lnTo>
                    <a:lnTo>
                      <a:pt x="39595" y="71305"/>
                    </a:lnTo>
                    <a:lnTo>
                      <a:pt x="40770" y="68452"/>
                    </a:lnTo>
                    <a:lnTo>
                      <a:pt x="40938" y="66942"/>
                    </a:lnTo>
                    <a:lnTo>
                      <a:pt x="40938" y="5873"/>
                    </a:lnTo>
                    <a:lnTo>
                      <a:pt x="40938" y="4866"/>
                    </a:lnTo>
                    <a:lnTo>
                      <a:pt x="39931" y="2685"/>
                    </a:lnTo>
                    <a:lnTo>
                      <a:pt x="38421" y="1175"/>
                    </a:lnTo>
                    <a:lnTo>
                      <a:pt x="36408" y="168"/>
                    </a:lnTo>
                    <a:lnTo>
                      <a:pt x="3523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2018" name="Google Shape;2018;g2552a88f8a7_23_24"/>
          <p:cNvGrpSpPr/>
          <p:nvPr/>
        </p:nvGrpSpPr>
        <p:grpSpPr>
          <a:xfrm>
            <a:off x="10755764" y="3293551"/>
            <a:ext cx="1047574" cy="1047574"/>
            <a:chOff x="8067025" y="2470225"/>
            <a:chExt cx="785700" cy="785700"/>
          </a:xfrm>
        </p:grpSpPr>
        <p:sp>
          <p:nvSpPr>
            <p:cNvPr id="2019" name="Google Shape;2019;g2552a88f8a7_23_24"/>
            <p:cNvSpPr/>
            <p:nvPr/>
          </p:nvSpPr>
          <p:spPr>
            <a:xfrm>
              <a:off x="8067025" y="2470225"/>
              <a:ext cx="785700" cy="785700"/>
            </a:xfrm>
            <a:prstGeom prst="ellipse">
              <a:avLst/>
            </a:prstGeom>
            <a:gradFill>
              <a:gsLst>
                <a:gs pos="0">
                  <a:srgbClr val="9E51AD"/>
                </a:gs>
                <a:gs pos="100000">
                  <a:srgbClr val="4176A5"/>
                </a:gs>
              </a:gsLst>
              <a:lin ang="2700006"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20" name="Google Shape;2020;g2552a88f8a7_23_24"/>
            <p:cNvSpPr/>
            <p:nvPr/>
          </p:nvSpPr>
          <p:spPr>
            <a:xfrm>
              <a:off x="8183475" y="2592500"/>
              <a:ext cx="231439" cy="261099"/>
            </a:xfrm>
            <a:custGeom>
              <a:avLst/>
              <a:gdLst/>
              <a:ahLst/>
              <a:cxnLst/>
              <a:rect l="l" t="t" r="r" b="b"/>
              <a:pathLst>
                <a:path w="185895" h="209718" extrusionOk="0">
                  <a:moveTo>
                    <a:pt x="152508" y="0"/>
                  </a:moveTo>
                  <a:lnTo>
                    <a:pt x="148984" y="168"/>
                  </a:lnTo>
                  <a:lnTo>
                    <a:pt x="142441" y="1342"/>
                  </a:lnTo>
                  <a:lnTo>
                    <a:pt x="136569" y="3859"/>
                  </a:lnTo>
                  <a:lnTo>
                    <a:pt x="131200" y="7550"/>
                  </a:lnTo>
                  <a:lnTo>
                    <a:pt x="129019" y="9731"/>
                  </a:lnTo>
                  <a:lnTo>
                    <a:pt x="126671" y="12080"/>
                  </a:lnTo>
                  <a:lnTo>
                    <a:pt x="123147" y="17449"/>
                  </a:lnTo>
                  <a:lnTo>
                    <a:pt x="120631" y="23321"/>
                  </a:lnTo>
                  <a:lnTo>
                    <a:pt x="119288" y="29864"/>
                  </a:lnTo>
                  <a:lnTo>
                    <a:pt x="119121" y="33219"/>
                  </a:lnTo>
                  <a:lnTo>
                    <a:pt x="119288" y="37749"/>
                  </a:lnTo>
                  <a:lnTo>
                    <a:pt x="119960" y="41608"/>
                  </a:lnTo>
                  <a:lnTo>
                    <a:pt x="54695" y="79357"/>
                  </a:lnTo>
                  <a:lnTo>
                    <a:pt x="52514" y="77512"/>
                  </a:lnTo>
                  <a:lnTo>
                    <a:pt x="47649" y="74660"/>
                  </a:lnTo>
                  <a:lnTo>
                    <a:pt x="42280" y="72646"/>
                  </a:lnTo>
                  <a:lnTo>
                    <a:pt x="36240" y="71640"/>
                  </a:lnTo>
                  <a:lnTo>
                    <a:pt x="33220" y="71472"/>
                  </a:lnTo>
                  <a:lnTo>
                    <a:pt x="29697" y="71640"/>
                  </a:lnTo>
                  <a:lnTo>
                    <a:pt x="23322" y="72982"/>
                  </a:lnTo>
                  <a:lnTo>
                    <a:pt x="17449" y="75498"/>
                  </a:lnTo>
                  <a:lnTo>
                    <a:pt x="12081" y="79022"/>
                  </a:lnTo>
                  <a:lnTo>
                    <a:pt x="9732" y="81203"/>
                  </a:lnTo>
                  <a:lnTo>
                    <a:pt x="7551" y="83552"/>
                  </a:lnTo>
                  <a:lnTo>
                    <a:pt x="3860" y="88920"/>
                  </a:lnTo>
                  <a:lnTo>
                    <a:pt x="1343" y="94792"/>
                  </a:lnTo>
                  <a:lnTo>
                    <a:pt x="1" y="101336"/>
                  </a:lnTo>
                  <a:lnTo>
                    <a:pt x="1" y="104691"/>
                  </a:lnTo>
                  <a:lnTo>
                    <a:pt x="1" y="108214"/>
                  </a:lnTo>
                  <a:lnTo>
                    <a:pt x="1343" y="114758"/>
                  </a:lnTo>
                  <a:lnTo>
                    <a:pt x="3860" y="120630"/>
                  </a:lnTo>
                  <a:lnTo>
                    <a:pt x="7551" y="125998"/>
                  </a:lnTo>
                  <a:lnTo>
                    <a:pt x="9732" y="128515"/>
                  </a:lnTo>
                  <a:lnTo>
                    <a:pt x="12081" y="130528"/>
                  </a:lnTo>
                  <a:lnTo>
                    <a:pt x="17449" y="134219"/>
                  </a:lnTo>
                  <a:lnTo>
                    <a:pt x="23322" y="136736"/>
                  </a:lnTo>
                  <a:lnTo>
                    <a:pt x="29697" y="138078"/>
                  </a:lnTo>
                  <a:lnTo>
                    <a:pt x="33220" y="138246"/>
                  </a:lnTo>
                  <a:lnTo>
                    <a:pt x="36240" y="138078"/>
                  </a:lnTo>
                  <a:lnTo>
                    <a:pt x="42280" y="137072"/>
                  </a:lnTo>
                  <a:lnTo>
                    <a:pt x="47649" y="135058"/>
                  </a:lnTo>
                  <a:lnTo>
                    <a:pt x="52514" y="132206"/>
                  </a:lnTo>
                  <a:lnTo>
                    <a:pt x="54695" y="130361"/>
                  </a:lnTo>
                  <a:lnTo>
                    <a:pt x="119960" y="168110"/>
                  </a:lnTo>
                  <a:lnTo>
                    <a:pt x="119288" y="171969"/>
                  </a:lnTo>
                  <a:lnTo>
                    <a:pt x="119121" y="176163"/>
                  </a:lnTo>
                  <a:lnTo>
                    <a:pt x="119288" y="179686"/>
                  </a:lnTo>
                  <a:lnTo>
                    <a:pt x="120631" y="186229"/>
                  </a:lnTo>
                  <a:lnTo>
                    <a:pt x="123147" y="192269"/>
                  </a:lnTo>
                  <a:lnTo>
                    <a:pt x="126671" y="197638"/>
                  </a:lnTo>
                  <a:lnTo>
                    <a:pt x="129019" y="199987"/>
                  </a:lnTo>
                  <a:lnTo>
                    <a:pt x="131200" y="202000"/>
                  </a:lnTo>
                  <a:lnTo>
                    <a:pt x="136569" y="205691"/>
                  </a:lnTo>
                  <a:lnTo>
                    <a:pt x="142441" y="208208"/>
                  </a:lnTo>
                  <a:lnTo>
                    <a:pt x="148984" y="209550"/>
                  </a:lnTo>
                  <a:lnTo>
                    <a:pt x="152508" y="209718"/>
                  </a:lnTo>
                  <a:lnTo>
                    <a:pt x="155863" y="209550"/>
                  </a:lnTo>
                  <a:lnTo>
                    <a:pt x="162406" y="208208"/>
                  </a:lnTo>
                  <a:lnTo>
                    <a:pt x="168446" y="205691"/>
                  </a:lnTo>
                  <a:lnTo>
                    <a:pt x="173815" y="202000"/>
                  </a:lnTo>
                  <a:lnTo>
                    <a:pt x="176164" y="199987"/>
                  </a:lnTo>
                  <a:lnTo>
                    <a:pt x="178345" y="197638"/>
                  </a:lnTo>
                  <a:lnTo>
                    <a:pt x="181868" y="192269"/>
                  </a:lnTo>
                  <a:lnTo>
                    <a:pt x="184385" y="186229"/>
                  </a:lnTo>
                  <a:lnTo>
                    <a:pt x="185895" y="179686"/>
                  </a:lnTo>
                  <a:lnTo>
                    <a:pt x="185895" y="176163"/>
                  </a:lnTo>
                  <a:lnTo>
                    <a:pt x="185895" y="172807"/>
                  </a:lnTo>
                  <a:lnTo>
                    <a:pt x="184385" y="166264"/>
                  </a:lnTo>
                  <a:lnTo>
                    <a:pt x="181868" y="160392"/>
                  </a:lnTo>
                  <a:lnTo>
                    <a:pt x="178345" y="155191"/>
                  </a:lnTo>
                  <a:lnTo>
                    <a:pt x="176164" y="152675"/>
                  </a:lnTo>
                  <a:lnTo>
                    <a:pt x="173815" y="150493"/>
                  </a:lnTo>
                  <a:lnTo>
                    <a:pt x="168446" y="146970"/>
                  </a:lnTo>
                  <a:lnTo>
                    <a:pt x="162406" y="144454"/>
                  </a:lnTo>
                  <a:lnTo>
                    <a:pt x="155863" y="143111"/>
                  </a:lnTo>
                  <a:lnTo>
                    <a:pt x="152508" y="142944"/>
                  </a:lnTo>
                  <a:lnTo>
                    <a:pt x="149152" y="143111"/>
                  </a:lnTo>
                  <a:lnTo>
                    <a:pt x="143112" y="144286"/>
                  </a:lnTo>
                  <a:lnTo>
                    <a:pt x="137408" y="146467"/>
                  </a:lnTo>
                  <a:lnTo>
                    <a:pt x="132207" y="149655"/>
                  </a:lnTo>
                  <a:lnTo>
                    <a:pt x="129858" y="151668"/>
                  </a:lnTo>
                  <a:lnTo>
                    <a:pt x="65265" y="114422"/>
                  </a:lnTo>
                  <a:lnTo>
                    <a:pt x="66440" y="109724"/>
                  </a:lnTo>
                  <a:lnTo>
                    <a:pt x="66775" y="104691"/>
                  </a:lnTo>
                  <a:lnTo>
                    <a:pt x="66440" y="99826"/>
                  </a:lnTo>
                  <a:lnTo>
                    <a:pt x="65265" y="95296"/>
                  </a:lnTo>
                  <a:lnTo>
                    <a:pt x="129858" y="57882"/>
                  </a:lnTo>
                  <a:lnTo>
                    <a:pt x="132039" y="59895"/>
                  </a:lnTo>
                  <a:lnTo>
                    <a:pt x="137240" y="63083"/>
                  </a:lnTo>
                  <a:lnTo>
                    <a:pt x="142945" y="65432"/>
                  </a:lnTo>
                  <a:lnTo>
                    <a:pt x="149152" y="66606"/>
                  </a:lnTo>
                  <a:lnTo>
                    <a:pt x="152508" y="66774"/>
                  </a:lnTo>
                  <a:lnTo>
                    <a:pt x="155863" y="66606"/>
                  </a:lnTo>
                  <a:lnTo>
                    <a:pt x="162406" y="65264"/>
                  </a:lnTo>
                  <a:lnTo>
                    <a:pt x="168446" y="62748"/>
                  </a:lnTo>
                  <a:lnTo>
                    <a:pt x="173815" y="59224"/>
                  </a:lnTo>
                  <a:lnTo>
                    <a:pt x="176164" y="57043"/>
                  </a:lnTo>
                  <a:lnTo>
                    <a:pt x="178345" y="54527"/>
                  </a:lnTo>
                  <a:lnTo>
                    <a:pt x="181868" y="49158"/>
                  </a:lnTo>
                  <a:lnTo>
                    <a:pt x="184385" y="43118"/>
                  </a:lnTo>
                  <a:lnTo>
                    <a:pt x="185895" y="36743"/>
                  </a:lnTo>
                  <a:lnTo>
                    <a:pt x="185895" y="33219"/>
                  </a:lnTo>
                  <a:lnTo>
                    <a:pt x="185895" y="29864"/>
                  </a:lnTo>
                  <a:lnTo>
                    <a:pt x="184385" y="23321"/>
                  </a:lnTo>
                  <a:lnTo>
                    <a:pt x="181868" y="17449"/>
                  </a:lnTo>
                  <a:lnTo>
                    <a:pt x="178345" y="12080"/>
                  </a:lnTo>
                  <a:lnTo>
                    <a:pt x="176164" y="9731"/>
                  </a:lnTo>
                  <a:lnTo>
                    <a:pt x="173815" y="7550"/>
                  </a:lnTo>
                  <a:lnTo>
                    <a:pt x="168446" y="3859"/>
                  </a:lnTo>
                  <a:lnTo>
                    <a:pt x="162406" y="1342"/>
                  </a:lnTo>
                  <a:lnTo>
                    <a:pt x="155863" y="168"/>
                  </a:lnTo>
                  <a:lnTo>
                    <a:pt x="152508"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021" name="Google Shape;2021;g2552a88f8a7_23_24"/>
            <p:cNvGrpSpPr/>
            <p:nvPr/>
          </p:nvGrpSpPr>
          <p:grpSpPr>
            <a:xfrm>
              <a:off x="8485112" y="2854520"/>
              <a:ext cx="231356" cy="273029"/>
              <a:chOff x="1417100" y="464600"/>
              <a:chExt cx="4789975" cy="4789975"/>
            </a:xfrm>
          </p:grpSpPr>
          <p:sp>
            <p:nvSpPr>
              <p:cNvPr id="2022" name="Google Shape;2022;g2552a88f8a7_23_24"/>
              <p:cNvSpPr/>
              <p:nvPr/>
            </p:nvSpPr>
            <p:spPr>
              <a:xfrm>
                <a:off x="1417100" y="1945225"/>
                <a:ext cx="4789975" cy="1811975"/>
              </a:xfrm>
              <a:custGeom>
                <a:avLst/>
                <a:gdLst/>
                <a:ahLst/>
                <a:cxnLst/>
                <a:rect l="l" t="t" r="r" b="b"/>
                <a:pathLst>
                  <a:path w="191599" h="72479" extrusionOk="0">
                    <a:moveTo>
                      <a:pt x="1" y="0"/>
                    </a:moveTo>
                    <a:lnTo>
                      <a:pt x="1" y="36575"/>
                    </a:lnTo>
                    <a:lnTo>
                      <a:pt x="1" y="38420"/>
                    </a:lnTo>
                    <a:lnTo>
                      <a:pt x="1007" y="42111"/>
                    </a:lnTo>
                    <a:lnTo>
                      <a:pt x="4195" y="47312"/>
                    </a:lnTo>
                    <a:lnTo>
                      <a:pt x="11409" y="53688"/>
                    </a:lnTo>
                    <a:lnTo>
                      <a:pt x="21811" y="59392"/>
                    </a:lnTo>
                    <a:lnTo>
                      <a:pt x="34730" y="64258"/>
                    </a:lnTo>
                    <a:lnTo>
                      <a:pt x="50165" y="68284"/>
                    </a:lnTo>
                    <a:lnTo>
                      <a:pt x="67278" y="70969"/>
                    </a:lnTo>
                    <a:lnTo>
                      <a:pt x="86069" y="72479"/>
                    </a:lnTo>
                    <a:lnTo>
                      <a:pt x="105531" y="72479"/>
                    </a:lnTo>
                    <a:lnTo>
                      <a:pt x="124322" y="70969"/>
                    </a:lnTo>
                    <a:lnTo>
                      <a:pt x="141434" y="68284"/>
                    </a:lnTo>
                    <a:lnTo>
                      <a:pt x="156870" y="64258"/>
                    </a:lnTo>
                    <a:lnTo>
                      <a:pt x="169788" y="59392"/>
                    </a:lnTo>
                    <a:lnTo>
                      <a:pt x="180190" y="53688"/>
                    </a:lnTo>
                    <a:lnTo>
                      <a:pt x="187405" y="47312"/>
                    </a:lnTo>
                    <a:lnTo>
                      <a:pt x="190592" y="42111"/>
                    </a:lnTo>
                    <a:lnTo>
                      <a:pt x="191599" y="38420"/>
                    </a:lnTo>
                    <a:lnTo>
                      <a:pt x="191599" y="36575"/>
                    </a:lnTo>
                    <a:lnTo>
                      <a:pt x="191599" y="0"/>
                    </a:lnTo>
                    <a:lnTo>
                      <a:pt x="187908" y="3020"/>
                    </a:lnTo>
                    <a:lnTo>
                      <a:pt x="179016" y="8389"/>
                    </a:lnTo>
                    <a:lnTo>
                      <a:pt x="168782" y="12919"/>
                    </a:lnTo>
                    <a:lnTo>
                      <a:pt x="157205" y="16778"/>
                    </a:lnTo>
                    <a:lnTo>
                      <a:pt x="144622" y="19797"/>
                    </a:lnTo>
                    <a:lnTo>
                      <a:pt x="131200" y="22146"/>
                    </a:lnTo>
                    <a:lnTo>
                      <a:pt x="117275" y="23824"/>
                    </a:lnTo>
                    <a:lnTo>
                      <a:pt x="103014" y="24495"/>
                    </a:lnTo>
                    <a:lnTo>
                      <a:pt x="95800" y="24663"/>
                    </a:lnTo>
                    <a:lnTo>
                      <a:pt x="88586" y="24495"/>
                    </a:lnTo>
                    <a:lnTo>
                      <a:pt x="74325" y="23824"/>
                    </a:lnTo>
                    <a:lnTo>
                      <a:pt x="60400" y="22146"/>
                    </a:lnTo>
                    <a:lnTo>
                      <a:pt x="46978" y="19797"/>
                    </a:lnTo>
                    <a:lnTo>
                      <a:pt x="34395" y="16778"/>
                    </a:lnTo>
                    <a:lnTo>
                      <a:pt x="22818" y="12919"/>
                    </a:lnTo>
                    <a:lnTo>
                      <a:pt x="12584" y="8389"/>
                    </a:lnTo>
                    <a:lnTo>
                      <a:pt x="3692" y="3020"/>
                    </a:lnTo>
                    <a:lnTo>
                      <a:pt x="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23" name="Google Shape;2023;g2552a88f8a7_23_24"/>
              <p:cNvSpPr/>
              <p:nvPr/>
            </p:nvSpPr>
            <p:spPr>
              <a:xfrm>
                <a:off x="1417100" y="3442600"/>
                <a:ext cx="4789975" cy="1811975"/>
              </a:xfrm>
              <a:custGeom>
                <a:avLst/>
                <a:gdLst/>
                <a:ahLst/>
                <a:cxnLst/>
                <a:rect l="l" t="t" r="r" b="b"/>
                <a:pathLst>
                  <a:path w="191599" h="72479" extrusionOk="0">
                    <a:moveTo>
                      <a:pt x="1" y="1"/>
                    </a:moveTo>
                    <a:lnTo>
                      <a:pt x="1" y="36575"/>
                    </a:lnTo>
                    <a:lnTo>
                      <a:pt x="1" y="38421"/>
                    </a:lnTo>
                    <a:lnTo>
                      <a:pt x="1007" y="42112"/>
                    </a:lnTo>
                    <a:lnTo>
                      <a:pt x="4195" y="47313"/>
                    </a:lnTo>
                    <a:lnTo>
                      <a:pt x="11409" y="53688"/>
                    </a:lnTo>
                    <a:lnTo>
                      <a:pt x="21811" y="59393"/>
                    </a:lnTo>
                    <a:lnTo>
                      <a:pt x="34730" y="64426"/>
                    </a:lnTo>
                    <a:lnTo>
                      <a:pt x="50165" y="68285"/>
                    </a:lnTo>
                    <a:lnTo>
                      <a:pt x="67278" y="70969"/>
                    </a:lnTo>
                    <a:lnTo>
                      <a:pt x="86069" y="72479"/>
                    </a:lnTo>
                    <a:lnTo>
                      <a:pt x="105531" y="72479"/>
                    </a:lnTo>
                    <a:lnTo>
                      <a:pt x="124322" y="70969"/>
                    </a:lnTo>
                    <a:lnTo>
                      <a:pt x="141434" y="68285"/>
                    </a:lnTo>
                    <a:lnTo>
                      <a:pt x="156870" y="64426"/>
                    </a:lnTo>
                    <a:lnTo>
                      <a:pt x="169788" y="59393"/>
                    </a:lnTo>
                    <a:lnTo>
                      <a:pt x="180190" y="53688"/>
                    </a:lnTo>
                    <a:lnTo>
                      <a:pt x="187405" y="47313"/>
                    </a:lnTo>
                    <a:lnTo>
                      <a:pt x="190592" y="42112"/>
                    </a:lnTo>
                    <a:lnTo>
                      <a:pt x="191599" y="38421"/>
                    </a:lnTo>
                    <a:lnTo>
                      <a:pt x="191599" y="36575"/>
                    </a:lnTo>
                    <a:lnTo>
                      <a:pt x="191599" y="1"/>
                    </a:lnTo>
                    <a:lnTo>
                      <a:pt x="187908" y="3020"/>
                    </a:lnTo>
                    <a:lnTo>
                      <a:pt x="179016" y="8389"/>
                    </a:lnTo>
                    <a:lnTo>
                      <a:pt x="168782" y="12919"/>
                    </a:lnTo>
                    <a:lnTo>
                      <a:pt x="157205" y="16778"/>
                    </a:lnTo>
                    <a:lnTo>
                      <a:pt x="144622" y="19798"/>
                    </a:lnTo>
                    <a:lnTo>
                      <a:pt x="131200" y="22147"/>
                    </a:lnTo>
                    <a:lnTo>
                      <a:pt x="117275" y="23824"/>
                    </a:lnTo>
                    <a:lnTo>
                      <a:pt x="103014" y="24496"/>
                    </a:lnTo>
                    <a:lnTo>
                      <a:pt x="95800" y="24663"/>
                    </a:lnTo>
                    <a:lnTo>
                      <a:pt x="88586" y="24496"/>
                    </a:lnTo>
                    <a:lnTo>
                      <a:pt x="74325" y="23824"/>
                    </a:lnTo>
                    <a:lnTo>
                      <a:pt x="60400" y="22147"/>
                    </a:lnTo>
                    <a:lnTo>
                      <a:pt x="46978" y="19798"/>
                    </a:lnTo>
                    <a:lnTo>
                      <a:pt x="34395" y="16778"/>
                    </a:lnTo>
                    <a:lnTo>
                      <a:pt x="22818" y="12919"/>
                    </a:lnTo>
                    <a:lnTo>
                      <a:pt x="12584" y="8389"/>
                    </a:lnTo>
                    <a:lnTo>
                      <a:pt x="3692" y="3020"/>
                    </a:lnTo>
                    <a:lnTo>
                      <a:pt x="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24" name="Google Shape;2024;g2552a88f8a7_23_24"/>
              <p:cNvSpPr/>
              <p:nvPr/>
            </p:nvSpPr>
            <p:spPr>
              <a:xfrm>
                <a:off x="1417100" y="464600"/>
                <a:ext cx="4789975" cy="1795225"/>
              </a:xfrm>
              <a:custGeom>
                <a:avLst/>
                <a:gdLst/>
                <a:ahLst/>
                <a:cxnLst/>
                <a:rect l="l" t="t" r="r" b="b"/>
                <a:pathLst>
                  <a:path w="191599" h="71809" extrusionOk="0">
                    <a:moveTo>
                      <a:pt x="86069" y="1"/>
                    </a:moveTo>
                    <a:lnTo>
                      <a:pt x="67278" y="1511"/>
                    </a:lnTo>
                    <a:lnTo>
                      <a:pt x="50165" y="4195"/>
                    </a:lnTo>
                    <a:lnTo>
                      <a:pt x="34730" y="8054"/>
                    </a:lnTo>
                    <a:lnTo>
                      <a:pt x="21811" y="13087"/>
                    </a:lnTo>
                    <a:lnTo>
                      <a:pt x="11409" y="18792"/>
                    </a:lnTo>
                    <a:lnTo>
                      <a:pt x="4195" y="25167"/>
                    </a:lnTo>
                    <a:lnTo>
                      <a:pt x="1007" y="30368"/>
                    </a:lnTo>
                    <a:lnTo>
                      <a:pt x="1" y="34059"/>
                    </a:lnTo>
                    <a:lnTo>
                      <a:pt x="1" y="35904"/>
                    </a:lnTo>
                    <a:lnTo>
                      <a:pt x="1" y="37750"/>
                    </a:lnTo>
                    <a:lnTo>
                      <a:pt x="1007" y="41273"/>
                    </a:lnTo>
                    <a:lnTo>
                      <a:pt x="4195" y="46642"/>
                    </a:lnTo>
                    <a:lnTo>
                      <a:pt x="11409" y="53017"/>
                    </a:lnTo>
                    <a:lnTo>
                      <a:pt x="21811" y="58722"/>
                    </a:lnTo>
                    <a:lnTo>
                      <a:pt x="34730" y="63587"/>
                    </a:lnTo>
                    <a:lnTo>
                      <a:pt x="50165" y="67446"/>
                    </a:lnTo>
                    <a:lnTo>
                      <a:pt x="67278" y="70298"/>
                    </a:lnTo>
                    <a:lnTo>
                      <a:pt x="86069" y="71640"/>
                    </a:lnTo>
                    <a:lnTo>
                      <a:pt x="95800" y="71808"/>
                    </a:lnTo>
                    <a:lnTo>
                      <a:pt x="105531" y="71640"/>
                    </a:lnTo>
                    <a:lnTo>
                      <a:pt x="124322" y="70298"/>
                    </a:lnTo>
                    <a:lnTo>
                      <a:pt x="141434" y="67446"/>
                    </a:lnTo>
                    <a:lnTo>
                      <a:pt x="156870" y="63587"/>
                    </a:lnTo>
                    <a:lnTo>
                      <a:pt x="169788" y="58722"/>
                    </a:lnTo>
                    <a:lnTo>
                      <a:pt x="180190" y="53017"/>
                    </a:lnTo>
                    <a:lnTo>
                      <a:pt x="187405" y="46642"/>
                    </a:lnTo>
                    <a:lnTo>
                      <a:pt x="190592" y="41273"/>
                    </a:lnTo>
                    <a:lnTo>
                      <a:pt x="191599" y="37750"/>
                    </a:lnTo>
                    <a:lnTo>
                      <a:pt x="191599" y="35904"/>
                    </a:lnTo>
                    <a:lnTo>
                      <a:pt x="191599" y="34059"/>
                    </a:lnTo>
                    <a:lnTo>
                      <a:pt x="190592" y="30368"/>
                    </a:lnTo>
                    <a:lnTo>
                      <a:pt x="187405" y="25167"/>
                    </a:lnTo>
                    <a:lnTo>
                      <a:pt x="180190" y="18792"/>
                    </a:lnTo>
                    <a:lnTo>
                      <a:pt x="169788" y="13087"/>
                    </a:lnTo>
                    <a:lnTo>
                      <a:pt x="156870" y="8054"/>
                    </a:lnTo>
                    <a:lnTo>
                      <a:pt x="141434" y="4195"/>
                    </a:lnTo>
                    <a:lnTo>
                      <a:pt x="124322" y="1511"/>
                    </a:lnTo>
                    <a:lnTo>
                      <a:pt x="10553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cxnSp>
        <p:nvCxnSpPr>
          <p:cNvPr id="2025" name="Google Shape;2025;g2552a88f8a7_23_24"/>
          <p:cNvCxnSpPr/>
          <p:nvPr/>
        </p:nvCxnSpPr>
        <p:spPr>
          <a:xfrm rot="10800000" flipH="1">
            <a:off x="11364700" y="4385133"/>
            <a:ext cx="5100" cy="1926300"/>
          </a:xfrm>
          <a:prstGeom prst="straightConnector1">
            <a:avLst/>
          </a:prstGeom>
          <a:noFill/>
          <a:ln w="28575" cap="flat" cmpd="sng">
            <a:solidFill>
              <a:srgbClr val="4D4948"/>
            </a:solidFill>
            <a:prstDash val="solid"/>
            <a:round/>
            <a:headEnd type="none" w="med" len="med"/>
            <a:tailEnd type="none" w="med" len="med"/>
          </a:ln>
        </p:spPr>
      </p:cxnSp>
      <p:cxnSp>
        <p:nvCxnSpPr>
          <p:cNvPr id="2026" name="Google Shape;2026;g2552a88f8a7_23_24"/>
          <p:cNvCxnSpPr>
            <a:endCxn id="1996" idx="4"/>
          </p:cNvCxnSpPr>
          <p:nvPr/>
        </p:nvCxnSpPr>
        <p:spPr>
          <a:xfrm rot="10800000">
            <a:off x="939377" y="4426489"/>
            <a:ext cx="10430400" cy="1895100"/>
          </a:xfrm>
          <a:prstGeom prst="bentConnector2">
            <a:avLst/>
          </a:prstGeom>
          <a:noFill/>
          <a:ln w="28575" cap="flat" cmpd="sng">
            <a:solidFill>
              <a:srgbClr val="4D4948"/>
            </a:solidFill>
            <a:prstDash val="solid"/>
            <a:round/>
            <a:headEnd type="none" w="sm" len="sm"/>
            <a:tailEnd type="triangle" w="med" len="med"/>
          </a:ln>
        </p:spPr>
      </p:cxnSp>
      <p:grpSp>
        <p:nvGrpSpPr>
          <p:cNvPr id="2027" name="Google Shape;2027;g2552a88f8a7_23_24"/>
          <p:cNvGrpSpPr/>
          <p:nvPr/>
        </p:nvGrpSpPr>
        <p:grpSpPr>
          <a:xfrm>
            <a:off x="5134705" y="5793188"/>
            <a:ext cx="1047574" cy="1047574"/>
            <a:chOff x="3851125" y="4345000"/>
            <a:chExt cx="785700" cy="785700"/>
          </a:xfrm>
        </p:grpSpPr>
        <p:sp>
          <p:nvSpPr>
            <p:cNvPr id="2028" name="Google Shape;2028;g2552a88f8a7_23_24"/>
            <p:cNvSpPr/>
            <p:nvPr/>
          </p:nvSpPr>
          <p:spPr>
            <a:xfrm>
              <a:off x="3851125" y="4345000"/>
              <a:ext cx="785700" cy="785700"/>
            </a:xfrm>
            <a:prstGeom prst="ellipse">
              <a:avLst/>
            </a:prstGeom>
            <a:solidFill>
              <a:srgbClr val="FA484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029" name="Google Shape;2029;g2552a88f8a7_23_24"/>
            <p:cNvGrpSpPr/>
            <p:nvPr/>
          </p:nvGrpSpPr>
          <p:grpSpPr>
            <a:xfrm>
              <a:off x="3895243" y="4484069"/>
              <a:ext cx="697459" cy="507574"/>
              <a:chOff x="1408725" y="1110550"/>
              <a:chExt cx="4806750" cy="3498100"/>
            </a:xfrm>
          </p:grpSpPr>
          <p:sp>
            <p:nvSpPr>
              <p:cNvPr id="2030" name="Google Shape;2030;g2552a88f8a7_23_24"/>
              <p:cNvSpPr/>
              <p:nvPr/>
            </p:nvSpPr>
            <p:spPr>
              <a:xfrm>
                <a:off x="1408725" y="1110550"/>
                <a:ext cx="2843800" cy="3053500"/>
              </a:xfrm>
              <a:custGeom>
                <a:avLst/>
                <a:gdLst/>
                <a:ahLst/>
                <a:cxnLst/>
                <a:rect l="l" t="t" r="r" b="b"/>
                <a:pathLst>
                  <a:path w="113752" h="122140" extrusionOk="0">
                    <a:moveTo>
                      <a:pt x="109221" y="0"/>
                    </a:moveTo>
                    <a:lnTo>
                      <a:pt x="104524" y="168"/>
                    </a:lnTo>
                    <a:lnTo>
                      <a:pt x="95464" y="1007"/>
                    </a:lnTo>
                    <a:lnTo>
                      <a:pt x="82881" y="3356"/>
                    </a:lnTo>
                    <a:lnTo>
                      <a:pt x="68117" y="9228"/>
                    </a:lnTo>
                    <a:lnTo>
                      <a:pt x="55366" y="17281"/>
                    </a:lnTo>
                    <a:lnTo>
                      <a:pt x="44796" y="27012"/>
                    </a:lnTo>
                    <a:lnTo>
                      <a:pt x="36575" y="38420"/>
                    </a:lnTo>
                    <a:lnTo>
                      <a:pt x="30703" y="50668"/>
                    </a:lnTo>
                    <a:lnTo>
                      <a:pt x="27180" y="63419"/>
                    </a:lnTo>
                    <a:lnTo>
                      <a:pt x="26509" y="69962"/>
                    </a:lnTo>
                    <a:lnTo>
                      <a:pt x="4362" y="69962"/>
                    </a:lnTo>
                    <a:lnTo>
                      <a:pt x="3020" y="70130"/>
                    </a:lnTo>
                    <a:lnTo>
                      <a:pt x="1007" y="71472"/>
                    </a:lnTo>
                    <a:lnTo>
                      <a:pt x="0" y="73653"/>
                    </a:lnTo>
                    <a:lnTo>
                      <a:pt x="336" y="76170"/>
                    </a:lnTo>
                    <a:lnTo>
                      <a:pt x="1175" y="77176"/>
                    </a:lnTo>
                    <a:lnTo>
                      <a:pt x="40434" y="120965"/>
                    </a:lnTo>
                    <a:lnTo>
                      <a:pt x="41944" y="122140"/>
                    </a:lnTo>
                    <a:lnTo>
                      <a:pt x="45467" y="122140"/>
                    </a:lnTo>
                    <a:lnTo>
                      <a:pt x="46977" y="120965"/>
                    </a:lnTo>
                    <a:lnTo>
                      <a:pt x="86236" y="77176"/>
                    </a:lnTo>
                    <a:lnTo>
                      <a:pt x="87075" y="76170"/>
                    </a:lnTo>
                    <a:lnTo>
                      <a:pt x="87411" y="73821"/>
                    </a:lnTo>
                    <a:lnTo>
                      <a:pt x="87075" y="72479"/>
                    </a:lnTo>
                    <a:lnTo>
                      <a:pt x="86404" y="71472"/>
                    </a:lnTo>
                    <a:lnTo>
                      <a:pt x="84223" y="70130"/>
                    </a:lnTo>
                    <a:lnTo>
                      <a:pt x="83049" y="69962"/>
                    </a:lnTo>
                    <a:lnTo>
                      <a:pt x="61406" y="69962"/>
                    </a:lnTo>
                    <a:lnTo>
                      <a:pt x="62077" y="64425"/>
                    </a:lnTo>
                    <a:lnTo>
                      <a:pt x="64929" y="53184"/>
                    </a:lnTo>
                    <a:lnTo>
                      <a:pt x="68620" y="44796"/>
                    </a:lnTo>
                    <a:lnTo>
                      <a:pt x="73821" y="36071"/>
                    </a:lnTo>
                    <a:lnTo>
                      <a:pt x="81203" y="27347"/>
                    </a:lnTo>
                    <a:lnTo>
                      <a:pt x="90934" y="19126"/>
                    </a:lnTo>
                    <a:lnTo>
                      <a:pt x="103349" y="11744"/>
                    </a:lnTo>
                    <a:lnTo>
                      <a:pt x="110899" y="8557"/>
                    </a:lnTo>
                    <a:lnTo>
                      <a:pt x="112409" y="7718"/>
                    </a:lnTo>
                    <a:lnTo>
                      <a:pt x="113751" y="5033"/>
                    </a:lnTo>
                    <a:lnTo>
                      <a:pt x="113080" y="2181"/>
                    </a:lnTo>
                    <a:lnTo>
                      <a:pt x="110899" y="336"/>
                    </a:lnTo>
                    <a:lnTo>
                      <a:pt x="10922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sp>
            <p:nvSpPr>
              <p:cNvPr id="2031" name="Google Shape;2031;g2552a88f8a7_23_24"/>
              <p:cNvSpPr/>
              <p:nvPr/>
            </p:nvSpPr>
            <p:spPr>
              <a:xfrm>
                <a:off x="3380075" y="1555150"/>
                <a:ext cx="2835400" cy="3053500"/>
              </a:xfrm>
              <a:custGeom>
                <a:avLst/>
                <a:gdLst/>
                <a:ahLst/>
                <a:cxnLst/>
                <a:rect l="l" t="t" r="r" b="b"/>
                <a:pathLst>
                  <a:path w="113416" h="122140" extrusionOk="0">
                    <a:moveTo>
                      <a:pt x="67949" y="0"/>
                    </a:moveTo>
                    <a:lnTo>
                      <a:pt x="66439" y="1175"/>
                    </a:lnTo>
                    <a:lnTo>
                      <a:pt x="27180" y="44964"/>
                    </a:lnTo>
                    <a:lnTo>
                      <a:pt x="26341" y="45970"/>
                    </a:lnTo>
                    <a:lnTo>
                      <a:pt x="26005" y="48487"/>
                    </a:lnTo>
                    <a:lnTo>
                      <a:pt x="27012" y="50668"/>
                    </a:lnTo>
                    <a:lnTo>
                      <a:pt x="29025" y="52010"/>
                    </a:lnTo>
                    <a:lnTo>
                      <a:pt x="30367" y="52178"/>
                    </a:lnTo>
                    <a:lnTo>
                      <a:pt x="52178" y="52178"/>
                    </a:lnTo>
                    <a:lnTo>
                      <a:pt x="51675" y="57714"/>
                    </a:lnTo>
                    <a:lnTo>
                      <a:pt x="48655" y="68955"/>
                    </a:lnTo>
                    <a:lnTo>
                      <a:pt x="44964" y="77344"/>
                    </a:lnTo>
                    <a:lnTo>
                      <a:pt x="39763" y="86068"/>
                    </a:lnTo>
                    <a:lnTo>
                      <a:pt x="32381" y="94793"/>
                    </a:lnTo>
                    <a:lnTo>
                      <a:pt x="22650" y="103013"/>
                    </a:lnTo>
                    <a:lnTo>
                      <a:pt x="10234" y="110396"/>
                    </a:lnTo>
                    <a:lnTo>
                      <a:pt x="2852" y="113583"/>
                    </a:lnTo>
                    <a:lnTo>
                      <a:pt x="1342" y="114422"/>
                    </a:lnTo>
                    <a:lnTo>
                      <a:pt x="0" y="116939"/>
                    </a:lnTo>
                    <a:lnTo>
                      <a:pt x="503" y="119791"/>
                    </a:lnTo>
                    <a:lnTo>
                      <a:pt x="2517" y="121804"/>
                    </a:lnTo>
                    <a:lnTo>
                      <a:pt x="4195" y="122140"/>
                    </a:lnTo>
                    <a:lnTo>
                      <a:pt x="8892" y="121972"/>
                    </a:lnTo>
                    <a:lnTo>
                      <a:pt x="17952" y="121133"/>
                    </a:lnTo>
                    <a:lnTo>
                      <a:pt x="30535" y="118784"/>
                    </a:lnTo>
                    <a:lnTo>
                      <a:pt x="45299" y="112912"/>
                    </a:lnTo>
                    <a:lnTo>
                      <a:pt x="58050" y="104859"/>
                    </a:lnTo>
                    <a:lnTo>
                      <a:pt x="68620" y="95128"/>
                    </a:lnTo>
                    <a:lnTo>
                      <a:pt x="76841" y="83719"/>
                    </a:lnTo>
                    <a:lnTo>
                      <a:pt x="82713" y="71472"/>
                    </a:lnTo>
                    <a:lnTo>
                      <a:pt x="86404" y="58721"/>
                    </a:lnTo>
                    <a:lnTo>
                      <a:pt x="87243" y="52178"/>
                    </a:lnTo>
                    <a:lnTo>
                      <a:pt x="109053" y="52178"/>
                    </a:lnTo>
                    <a:lnTo>
                      <a:pt x="110396" y="52010"/>
                    </a:lnTo>
                    <a:lnTo>
                      <a:pt x="112409" y="50668"/>
                    </a:lnTo>
                    <a:lnTo>
                      <a:pt x="113416" y="48487"/>
                    </a:lnTo>
                    <a:lnTo>
                      <a:pt x="113080" y="45970"/>
                    </a:lnTo>
                    <a:lnTo>
                      <a:pt x="112241" y="44964"/>
                    </a:lnTo>
                    <a:lnTo>
                      <a:pt x="72982" y="1175"/>
                    </a:lnTo>
                    <a:lnTo>
                      <a:pt x="71472"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chemeClr val="lt1"/>
                  </a:solidFill>
                </a:endParaRPr>
              </a:p>
            </p:txBody>
          </p:sp>
        </p:grpSp>
      </p:grpSp>
      <p:pic>
        <p:nvPicPr>
          <p:cNvPr id="2032" name="Google Shape;2032;g2552a88f8a7_23_24"/>
          <p:cNvPicPr preferRelativeResize="0"/>
          <p:nvPr/>
        </p:nvPicPr>
        <p:blipFill rotWithShape="1">
          <a:blip r:embed="rId4">
            <a:alphaModFix/>
          </a:blip>
          <a:srcRect/>
          <a:stretch/>
        </p:blipFill>
        <p:spPr>
          <a:xfrm>
            <a:off x="4251771" y="1563960"/>
            <a:ext cx="895924" cy="881526"/>
          </a:xfrm>
          <a:prstGeom prst="rect">
            <a:avLst/>
          </a:prstGeom>
          <a:noFill/>
          <a:ln>
            <a:noFill/>
          </a:ln>
        </p:spPr>
      </p:pic>
      <p:pic>
        <p:nvPicPr>
          <p:cNvPr id="2033" name="Google Shape;2033;g2552a88f8a7_23_24"/>
          <p:cNvPicPr preferRelativeResize="0"/>
          <p:nvPr/>
        </p:nvPicPr>
        <p:blipFill rotWithShape="1">
          <a:blip r:embed="rId5">
            <a:alphaModFix/>
          </a:blip>
          <a:srcRect/>
          <a:stretch/>
        </p:blipFill>
        <p:spPr>
          <a:xfrm>
            <a:off x="269419" y="1934480"/>
            <a:ext cx="1297271" cy="1439814"/>
          </a:xfrm>
          <a:prstGeom prst="rect">
            <a:avLst/>
          </a:prstGeom>
          <a:noFill/>
          <a:ln>
            <a:noFill/>
          </a:ln>
        </p:spPr>
      </p:pic>
      <p:pic>
        <p:nvPicPr>
          <p:cNvPr id="2034" name="Google Shape;2034;g2552a88f8a7_23_24"/>
          <p:cNvPicPr preferRelativeResize="0"/>
          <p:nvPr/>
        </p:nvPicPr>
        <p:blipFill>
          <a:blip r:embed="rId6">
            <a:alphaModFix/>
          </a:blip>
          <a:stretch>
            <a:fillRect/>
          </a:stretch>
        </p:blipFill>
        <p:spPr>
          <a:xfrm>
            <a:off x="10386664" y="1832264"/>
            <a:ext cx="1704266" cy="1335766"/>
          </a:xfrm>
          <a:prstGeom prst="rect">
            <a:avLst/>
          </a:prstGeom>
          <a:noFill/>
          <a:ln>
            <a:noFill/>
          </a:ln>
        </p:spPr>
      </p:pic>
      <p:pic>
        <p:nvPicPr>
          <p:cNvPr id="2035" name="Google Shape;2035;g2552a88f8a7_23_24"/>
          <p:cNvPicPr preferRelativeResize="0"/>
          <p:nvPr/>
        </p:nvPicPr>
        <p:blipFill rotWithShape="1">
          <a:blip r:embed="rId7">
            <a:alphaModFix/>
          </a:blip>
          <a:srcRect b="35064"/>
          <a:stretch/>
        </p:blipFill>
        <p:spPr>
          <a:xfrm>
            <a:off x="6013197" y="2590520"/>
            <a:ext cx="1620510" cy="331200"/>
          </a:xfrm>
          <a:prstGeom prst="rect">
            <a:avLst/>
          </a:prstGeom>
          <a:noFill/>
          <a:ln>
            <a:noFill/>
          </a:ln>
        </p:spPr>
      </p:pic>
      <p:sp>
        <p:nvSpPr>
          <p:cNvPr id="2036" name="Google Shape;2036;g2552a88f8a7_23_24"/>
          <p:cNvSpPr txBox="1"/>
          <p:nvPr/>
        </p:nvSpPr>
        <p:spPr>
          <a:xfrm>
            <a:off x="1409333" y="4355683"/>
            <a:ext cx="4342800" cy="11235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b="1">
                <a:solidFill>
                  <a:srgbClr val="F67028"/>
                </a:solidFill>
                <a:latin typeface="Corbel"/>
                <a:ea typeface="Corbel"/>
                <a:cs typeface="Corbel"/>
                <a:sym typeface="Corbel"/>
              </a:rPr>
              <a:t>Project information </a:t>
            </a:r>
            <a:endParaRPr sz="1900" b="1">
              <a:solidFill>
                <a:srgbClr val="F67028"/>
              </a:solidFill>
              <a:latin typeface="Corbel"/>
              <a:ea typeface="Corbel"/>
              <a:cs typeface="Corbel"/>
              <a:sym typeface="Corbel"/>
            </a:endParaRPr>
          </a:p>
          <a:p>
            <a:pPr marL="0" lvl="0" indent="0" algn="l" rtl="0">
              <a:spcBef>
                <a:spcPts val="0"/>
              </a:spcBef>
              <a:spcAft>
                <a:spcPts val="0"/>
              </a:spcAft>
              <a:buNone/>
            </a:pPr>
            <a:r>
              <a:rPr lang="en-GB" sz="1900" b="1">
                <a:solidFill>
                  <a:srgbClr val="F67028"/>
                </a:solidFill>
                <a:latin typeface="Corbel"/>
                <a:ea typeface="Corbel"/>
                <a:cs typeface="Corbel"/>
                <a:sym typeface="Corbel"/>
              </a:rPr>
              <a:t>Permissions</a:t>
            </a:r>
            <a:endParaRPr sz="1900" b="1">
              <a:solidFill>
                <a:srgbClr val="F67028"/>
              </a:solidFill>
              <a:latin typeface="Corbel"/>
              <a:ea typeface="Corbel"/>
              <a:cs typeface="Corbel"/>
              <a:sym typeface="Corbel"/>
            </a:endParaRPr>
          </a:p>
          <a:p>
            <a:pPr marL="0" lvl="0" indent="0" algn="l" rtl="0">
              <a:spcBef>
                <a:spcPts val="0"/>
              </a:spcBef>
              <a:spcAft>
                <a:spcPts val="0"/>
              </a:spcAft>
              <a:buNone/>
            </a:pPr>
            <a:r>
              <a:rPr lang="en-GB" sz="1900" b="1">
                <a:solidFill>
                  <a:srgbClr val="F67028"/>
                </a:solidFill>
                <a:latin typeface="Corbel"/>
                <a:ea typeface="Corbel"/>
                <a:cs typeface="Corbel"/>
                <a:sym typeface="Corbel"/>
              </a:rPr>
              <a:t>Storage request</a:t>
            </a:r>
            <a:endParaRPr sz="1900" b="1">
              <a:solidFill>
                <a:srgbClr val="F67028"/>
              </a:solidFill>
              <a:latin typeface="Corbel"/>
              <a:ea typeface="Corbel"/>
              <a:cs typeface="Corbel"/>
              <a:sym typeface="Corbel"/>
            </a:endParaRPr>
          </a:p>
        </p:txBody>
      </p:sp>
      <p:cxnSp>
        <p:nvCxnSpPr>
          <p:cNvPr id="2037" name="Google Shape;2037;g2552a88f8a7_23_24"/>
          <p:cNvCxnSpPr>
            <a:stCxn id="1996" idx="5"/>
          </p:cNvCxnSpPr>
          <p:nvPr/>
        </p:nvCxnSpPr>
        <p:spPr>
          <a:xfrm rot="-5400000" flipH="1">
            <a:off x="1677700" y="3905126"/>
            <a:ext cx="1244100" cy="1980000"/>
          </a:xfrm>
          <a:prstGeom prst="bentConnector2">
            <a:avLst/>
          </a:prstGeom>
          <a:noFill/>
          <a:ln w="38100" cap="flat" cmpd="sng">
            <a:solidFill>
              <a:srgbClr val="F67028"/>
            </a:solidFill>
            <a:prstDash val="solid"/>
            <a:round/>
            <a:headEnd type="none" w="med" len="med"/>
            <a:tailEnd type="stealth" w="med" len="med"/>
          </a:ln>
        </p:spPr>
      </p:cxnSp>
      <p:cxnSp>
        <p:nvCxnSpPr>
          <p:cNvPr id="2038" name="Google Shape;2038;g2552a88f8a7_23_24"/>
          <p:cNvCxnSpPr>
            <a:stCxn id="1996" idx="7"/>
            <a:endCxn id="2032" idx="2"/>
          </p:cNvCxnSpPr>
          <p:nvPr/>
        </p:nvCxnSpPr>
        <p:spPr>
          <a:xfrm rot="10800000" flipH="1">
            <a:off x="1309750" y="2445429"/>
            <a:ext cx="3390000" cy="1086900"/>
          </a:xfrm>
          <a:prstGeom prst="straightConnector1">
            <a:avLst/>
          </a:prstGeom>
          <a:noFill/>
          <a:ln w="28575" cap="flat" cmpd="sng">
            <a:solidFill>
              <a:srgbClr val="F67028"/>
            </a:solidFill>
            <a:prstDash val="solid"/>
            <a:round/>
            <a:headEnd type="none" w="med" len="med"/>
            <a:tailEnd type="stealth" w="med" len="med"/>
          </a:ln>
        </p:spPr>
      </p:cxnSp>
      <p:sp>
        <p:nvSpPr>
          <p:cNvPr id="2039" name="Google Shape;2039;g2552a88f8a7_23_24"/>
          <p:cNvSpPr txBox="1"/>
          <p:nvPr/>
        </p:nvSpPr>
        <p:spPr>
          <a:xfrm>
            <a:off x="1773267" y="1666483"/>
            <a:ext cx="2535300" cy="11235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b="1">
                <a:solidFill>
                  <a:srgbClr val="F67028"/>
                </a:solidFill>
                <a:latin typeface="Corbel"/>
                <a:ea typeface="Corbel"/>
                <a:cs typeface="Corbel"/>
                <a:sym typeface="Corbel"/>
              </a:rPr>
              <a:t>Suggest Metadata</a:t>
            </a:r>
            <a:endParaRPr sz="1900" b="1">
              <a:solidFill>
                <a:srgbClr val="F67028"/>
              </a:solidFill>
              <a:latin typeface="Corbel"/>
              <a:ea typeface="Corbel"/>
              <a:cs typeface="Corbel"/>
              <a:sym typeface="Corbel"/>
            </a:endParaRPr>
          </a:p>
          <a:p>
            <a:pPr marL="0" lvl="0" indent="0" algn="l" rtl="0">
              <a:spcBef>
                <a:spcPts val="0"/>
              </a:spcBef>
              <a:spcAft>
                <a:spcPts val="0"/>
              </a:spcAft>
              <a:buNone/>
            </a:pPr>
            <a:r>
              <a:rPr lang="en-GB" sz="1900" b="1">
                <a:solidFill>
                  <a:srgbClr val="F67028"/>
                </a:solidFill>
                <a:latin typeface="Corbel"/>
                <a:ea typeface="Corbel"/>
                <a:cs typeface="Corbel"/>
                <a:sym typeface="Corbel"/>
              </a:rPr>
              <a:t>Templates &amp; populate</a:t>
            </a:r>
            <a:endParaRPr sz="1900" b="1">
              <a:solidFill>
                <a:srgbClr val="F67028"/>
              </a:solidFill>
              <a:latin typeface="Corbel"/>
              <a:ea typeface="Corbel"/>
              <a:cs typeface="Corbel"/>
              <a:sym typeface="Corbel"/>
            </a:endParaRPr>
          </a:p>
          <a:p>
            <a:pPr marL="0" lvl="0" indent="0" algn="l" rtl="0">
              <a:spcBef>
                <a:spcPts val="0"/>
              </a:spcBef>
              <a:spcAft>
                <a:spcPts val="0"/>
              </a:spcAft>
              <a:buNone/>
            </a:pPr>
            <a:r>
              <a:rPr lang="en-GB" sz="1900" b="1">
                <a:solidFill>
                  <a:srgbClr val="F67028"/>
                </a:solidFill>
                <a:latin typeface="Corbel"/>
                <a:ea typeface="Corbel"/>
                <a:cs typeface="Corbel"/>
                <a:sym typeface="Corbel"/>
              </a:rPr>
              <a:t>Project information</a:t>
            </a:r>
            <a:endParaRPr sz="1900" b="1">
              <a:solidFill>
                <a:srgbClr val="F67028"/>
              </a:solidFill>
              <a:latin typeface="Corbel"/>
              <a:ea typeface="Corbel"/>
              <a:cs typeface="Corbel"/>
              <a:sym typeface="Corbel"/>
            </a:endParaRPr>
          </a:p>
        </p:txBody>
      </p:sp>
      <p:cxnSp>
        <p:nvCxnSpPr>
          <p:cNvPr id="2040" name="Google Shape;2040;g2552a88f8a7_23_24"/>
          <p:cNvCxnSpPr>
            <a:stCxn id="1963" idx="3"/>
            <a:endCxn id="2019" idx="3"/>
          </p:cNvCxnSpPr>
          <p:nvPr/>
        </p:nvCxnSpPr>
        <p:spPr>
          <a:xfrm rot="10800000" flipH="1">
            <a:off x="6804900" y="4187583"/>
            <a:ext cx="4104300" cy="1289700"/>
          </a:xfrm>
          <a:prstGeom prst="bentConnector2">
            <a:avLst/>
          </a:prstGeom>
          <a:noFill/>
          <a:ln w="28575" cap="flat" cmpd="sng">
            <a:solidFill>
              <a:srgbClr val="4176A5"/>
            </a:solidFill>
            <a:prstDash val="solid"/>
            <a:round/>
            <a:headEnd type="none" w="med" len="med"/>
            <a:tailEnd type="stealth" w="med" len="med"/>
          </a:ln>
        </p:spPr>
      </p:cxnSp>
      <p:cxnSp>
        <p:nvCxnSpPr>
          <p:cNvPr id="2041" name="Google Shape;2041;g2552a88f8a7_23_24"/>
          <p:cNvCxnSpPr>
            <a:stCxn id="2032" idx="3"/>
            <a:endCxn id="2034" idx="1"/>
          </p:cNvCxnSpPr>
          <p:nvPr/>
        </p:nvCxnSpPr>
        <p:spPr>
          <a:xfrm>
            <a:off x="5147695" y="2004723"/>
            <a:ext cx="5238900" cy="495300"/>
          </a:xfrm>
          <a:prstGeom prst="bentConnector3">
            <a:avLst>
              <a:gd name="adj1" fmla="val 50002"/>
            </a:avLst>
          </a:prstGeom>
          <a:noFill/>
          <a:ln w="28575" cap="flat" cmpd="sng">
            <a:solidFill>
              <a:srgbClr val="4176A5"/>
            </a:solidFill>
            <a:prstDash val="solid"/>
            <a:round/>
            <a:headEnd type="none" w="med" len="med"/>
            <a:tailEnd type="stealth" w="med" len="med"/>
          </a:ln>
        </p:spPr>
      </p:cxnSp>
      <p:sp>
        <p:nvSpPr>
          <p:cNvPr id="2042" name="Google Shape;2042;g2552a88f8a7_23_24"/>
          <p:cNvSpPr/>
          <p:nvPr/>
        </p:nvSpPr>
        <p:spPr>
          <a:xfrm>
            <a:off x="9605925" y="1341517"/>
            <a:ext cx="425140" cy="354241"/>
          </a:xfrm>
          <a:custGeom>
            <a:avLst/>
            <a:gdLst/>
            <a:ahLst/>
            <a:cxnLst/>
            <a:rect l="l" t="t" r="r" b="b"/>
            <a:pathLst>
              <a:path w="6869" h="5802" extrusionOk="0">
                <a:moveTo>
                  <a:pt x="5210" y="2698"/>
                </a:moveTo>
                <a:lnTo>
                  <a:pt x="5249" y="2746"/>
                </a:lnTo>
                <a:lnTo>
                  <a:pt x="5268" y="2795"/>
                </a:lnTo>
                <a:lnTo>
                  <a:pt x="5287" y="2843"/>
                </a:lnTo>
                <a:lnTo>
                  <a:pt x="5287" y="2901"/>
                </a:lnTo>
                <a:lnTo>
                  <a:pt x="5287" y="2969"/>
                </a:lnTo>
                <a:lnTo>
                  <a:pt x="5268" y="3008"/>
                </a:lnTo>
                <a:lnTo>
                  <a:pt x="5249" y="3066"/>
                </a:lnTo>
                <a:lnTo>
                  <a:pt x="5210" y="3115"/>
                </a:lnTo>
                <a:lnTo>
                  <a:pt x="2775" y="5579"/>
                </a:lnTo>
                <a:lnTo>
                  <a:pt x="2736" y="5618"/>
                </a:lnTo>
                <a:lnTo>
                  <a:pt x="2687" y="5637"/>
                </a:lnTo>
                <a:lnTo>
                  <a:pt x="2629" y="5656"/>
                </a:lnTo>
                <a:lnTo>
                  <a:pt x="2581" y="5656"/>
                </a:lnTo>
                <a:lnTo>
                  <a:pt x="2523" y="5656"/>
                </a:lnTo>
                <a:lnTo>
                  <a:pt x="2464" y="5637"/>
                </a:lnTo>
                <a:lnTo>
                  <a:pt x="2426" y="5618"/>
                </a:lnTo>
                <a:lnTo>
                  <a:pt x="2377" y="5579"/>
                </a:lnTo>
                <a:lnTo>
                  <a:pt x="2338" y="5530"/>
                </a:lnTo>
                <a:lnTo>
                  <a:pt x="2309" y="5482"/>
                </a:lnTo>
                <a:lnTo>
                  <a:pt x="2290" y="5433"/>
                </a:lnTo>
                <a:lnTo>
                  <a:pt x="2290" y="5375"/>
                </a:lnTo>
                <a:lnTo>
                  <a:pt x="2290" y="4065"/>
                </a:lnTo>
                <a:lnTo>
                  <a:pt x="281" y="4065"/>
                </a:lnTo>
                <a:lnTo>
                  <a:pt x="233" y="4065"/>
                </a:lnTo>
                <a:lnTo>
                  <a:pt x="184" y="4046"/>
                </a:lnTo>
                <a:lnTo>
                  <a:pt x="126" y="4017"/>
                </a:lnTo>
                <a:lnTo>
                  <a:pt x="97" y="3978"/>
                </a:lnTo>
                <a:lnTo>
                  <a:pt x="58" y="3939"/>
                </a:lnTo>
                <a:lnTo>
                  <a:pt x="29" y="3891"/>
                </a:lnTo>
                <a:lnTo>
                  <a:pt x="10" y="3833"/>
                </a:lnTo>
                <a:lnTo>
                  <a:pt x="0" y="3774"/>
                </a:lnTo>
                <a:lnTo>
                  <a:pt x="0" y="2028"/>
                </a:lnTo>
                <a:lnTo>
                  <a:pt x="10" y="1970"/>
                </a:lnTo>
                <a:lnTo>
                  <a:pt x="29" y="1921"/>
                </a:lnTo>
                <a:lnTo>
                  <a:pt x="58" y="1873"/>
                </a:lnTo>
                <a:lnTo>
                  <a:pt x="97" y="1824"/>
                </a:lnTo>
                <a:lnTo>
                  <a:pt x="126" y="1795"/>
                </a:lnTo>
                <a:lnTo>
                  <a:pt x="184" y="1766"/>
                </a:lnTo>
                <a:lnTo>
                  <a:pt x="233" y="1747"/>
                </a:lnTo>
                <a:lnTo>
                  <a:pt x="281" y="1747"/>
                </a:lnTo>
                <a:lnTo>
                  <a:pt x="2290" y="1747"/>
                </a:lnTo>
                <a:lnTo>
                  <a:pt x="2290" y="437"/>
                </a:lnTo>
                <a:lnTo>
                  <a:pt x="2290" y="379"/>
                </a:lnTo>
                <a:lnTo>
                  <a:pt x="2309" y="321"/>
                </a:lnTo>
                <a:lnTo>
                  <a:pt x="2338" y="282"/>
                </a:lnTo>
                <a:lnTo>
                  <a:pt x="2377" y="233"/>
                </a:lnTo>
                <a:lnTo>
                  <a:pt x="2426" y="195"/>
                </a:lnTo>
                <a:lnTo>
                  <a:pt x="2464" y="165"/>
                </a:lnTo>
                <a:lnTo>
                  <a:pt x="2523" y="146"/>
                </a:lnTo>
                <a:lnTo>
                  <a:pt x="2581" y="146"/>
                </a:lnTo>
                <a:lnTo>
                  <a:pt x="2629" y="146"/>
                </a:lnTo>
                <a:lnTo>
                  <a:pt x="2687" y="165"/>
                </a:lnTo>
                <a:lnTo>
                  <a:pt x="2736" y="195"/>
                </a:lnTo>
                <a:lnTo>
                  <a:pt x="2775" y="233"/>
                </a:lnTo>
                <a:close/>
                <a:moveTo>
                  <a:pt x="6869" y="1310"/>
                </a:moveTo>
                <a:lnTo>
                  <a:pt x="6869" y="4502"/>
                </a:lnTo>
                <a:lnTo>
                  <a:pt x="6859" y="4638"/>
                </a:lnTo>
                <a:lnTo>
                  <a:pt x="6840" y="4764"/>
                </a:lnTo>
                <a:lnTo>
                  <a:pt x="6811" y="4880"/>
                </a:lnTo>
                <a:lnTo>
                  <a:pt x="6772" y="4997"/>
                </a:lnTo>
                <a:lnTo>
                  <a:pt x="6723" y="5123"/>
                </a:lnTo>
                <a:lnTo>
                  <a:pt x="6655" y="5220"/>
                </a:lnTo>
                <a:lnTo>
                  <a:pt x="6578" y="5327"/>
                </a:lnTo>
                <a:lnTo>
                  <a:pt x="6490" y="5424"/>
                </a:lnTo>
                <a:lnTo>
                  <a:pt x="6393" y="5511"/>
                </a:lnTo>
                <a:lnTo>
                  <a:pt x="6287" y="5598"/>
                </a:lnTo>
                <a:lnTo>
                  <a:pt x="6180" y="5656"/>
                </a:lnTo>
                <a:lnTo>
                  <a:pt x="6073" y="5715"/>
                </a:lnTo>
                <a:lnTo>
                  <a:pt x="5957" y="5753"/>
                </a:lnTo>
                <a:lnTo>
                  <a:pt x="5840" y="5792"/>
                </a:lnTo>
                <a:lnTo>
                  <a:pt x="5714" y="5802"/>
                </a:lnTo>
                <a:lnTo>
                  <a:pt x="5588" y="5802"/>
                </a:lnTo>
                <a:lnTo>
                  <a:pt x="4152" y="5802"/>
                </a:lnTo>
                <a:lnTo>
                  <a:pt x="4104" y="5802"/>
                </a:lnTo>
                <a:lnTo>
                  <a:pt x="4055" y="5773"/>
                </a:lnTo>
                <a:lnTo>
                  <a:pt x="4017" y="5715"/>
                </a:lnTo>
                <a:lnTo>
                  <a:pt x="4007" y="5656"/>
                </a:lnTo>
                <a:lnTo>
                  <a:pt x="4007" y="5647"/>
                </a:lnTo>
                <a:lnTo>
                  <a:pt x="4007" y="5627"/>
                </a:lnTo>
                <a:lnTo>
                  <a:pt x="4007" y="5579"/>
                </a:lnTo>
                <a:lnTo>
                  <a:pt x="3997" y="5501"/>
                </a:lnTo>
                <a:lnTo>
                  <a:pt x="3997" y="5453"/>
                </a:lnTo>
                <a:lnTo>
                  <a:pt x="4007" y="5404"/>
                </a:lnTo>
                <a:lnTo>
                  <a:pt x="4017" y="5346"/>
                </a:lnTo>
                <a:lnTo>
                  <a:pt x="4036" y="5298"/>
                </a:lnTo>
                <a:lnTo>
                  <a:pt x="4065" y="5259"/>
                </a:lnTo>
                <a:lnTo>
                  <a:pt x="4104" y="5239"/>
                </a:lnTo>
                <a:lnTo>
                  <a:pt x="4152" y="5230"/>
                </a:lnTo>
                <a:lnTo>
                  <a:pt x="5588" y="5230"/>
                </a:lnTo>
                <a:lnTo>
                  <a:pt x="5656" y="5220"/>
                </a:lnTo>
                <a:lnTo>
                  <a:pt x="5724" y="5210"/>
                </a:lnTo>
                <a:lnTo>
                  <a:pt x="5792" y="5200"/>
                </a:lnTo>
                <a:lnTo>
                  <a:pt x="5860" y="5171"/>
                </a:lnTo>
                <a:lnTo>
                  <a:pt x="5918" y="5142"/>
                </a:lnTo>
                <a:lnTo>
                  <a:pt x="5976" y="5113"/>
                </a:lnTo>
                <a:lnTo>
                  <a:pt x="6034" y="5065"/>
                </a:lnTo>
                <a:lnTo>
                  <a:pt x="6093" y="5016"/>
                </a:lnTo>
                <a:lnTo>
                  <a:pt x="6180" y="4900"/>
                </a:lnTo>
                <a:lnTo>
                  <a:pt x="6219" y="4842"/>
                </a:lnTo>
                <a:lnTo>
                  <a:pt x="6248" y="4783"/>
                </a:lnTo>
                <a:lnTo>
                  <a:pt x="6267" y="4715"/>
                </a:lnTo>
                <a:lnTo>
                  <a:pt x="6277" y="4638"/>
                </a:lnTo>
                <a:lnTo>
                  <a:pt x="6287" y="4580"/>
                </a:lnTo>
                <a:lnTo>
                  <a:pt x="6296" y="4502"/>
                </a:lnTo>
                <a:lnTo>
                  <a:pt x="6296" y="1310"/>
                </a:lnTo>
                <a:lnTo>
                  <a:pt x="6287" y="1233"/>
                </a:lnTo>
                <a:lnTo>
                  <a:pt x="6277" y="1155"/>
                </a:lnTo>
                <a:lnTo>
                  <a:pt x="6267" y="1097"/>
                </a:lnTo>
                <a:lnTo>
                  <a:pt x="6248" y="1029"/>
                </a:lnTo>
                <a:lnTo>
                  <a:pt x="6219" y="971"/>
                </a:lnTo>
                <a:lnTo>
                  <a:pt x="6180" y="903"/>
                </a:lnTo>
                <a:lnTo>
                  <a:pt x="6093" y="796"/>
                </a:lnTo>
                <a:lnTo>
                  <a:pt x="6034" y="748"/>
                </a:lnTo>
                <a:lnTo>
                  <a:pt x="5976" y="699"/>
                </a:lnTo>
                <a:lnTo>
                  <a:pt x="5918" y="660"/>
                </a:lnTo>
                <a:lnTo>
                  <a:pt x="5860" y="641"/>
                </a:lnTo>
                <a:lnTo>
                  <a:pt x="5792" y="612"/>
                </a:lnTo>
                <a:lnTo>
                  <a:pt x="5724" y="602"/>
                </a:lnTo>
                <a:lnTo>
                  <a:pt x="5656" y="592"/>
                </a:lnTo>
                <a:lnTo>
                  <a:pt x="5588" y="583"/>
                </a:lnTo>
                <a:lnTo>
                  <a:pt x="4288" y="583"/>
                </a:lnTo>
                <a:lnTo>
                  <a:pt x="4278" y="583"/>
                </a:lnTo>
                <a:lnTo>
                  <a:pt x="4249" y="583"/>
                </a:lnTo>
                <a:lnTo>
                  <a:pt x="4211" y="583"/>
                </a:lnTo>
                <a:lnTo>
                  <a:pt x="4191" y="583"/>
                </a:lnTo>
                <a:lnTo>
                  <a:pt x="4172" y="583"/>
                </a:lnTo>
                <a:lnTo>
                  <a:pt x="4133" y="583"/>
                </a:lnTo>
                <a:lnTo>
                  <a:pt x="4104" y="573"/>
                </a:lnTo>
                <a:lnTo>
                  <a:pt x="4084" y="563"/>
                </a:lnTo>
                <a:lnTo>
                  <a:pt x="4075" y="554"/>
                </a:lnTo>
                <a:lnTo>
                  <a:pt x="4046" y="534"/>
                </a:lnTo>
                <a:lnTo>
                  <a:pt x="4026" y="515"/>
                </a:lnTo>
                <a:lnTo>
                  <a:pt x="4017" y="495"/>
                </a:lnTo>
                <a:lnTo>
                  <a:pt x="4007" y="476"/>
                </a:lnTo>
                <a:lnTo>
                  <a:pt x="4007" y="437"/>
                </a:lnTo>
                <a:lnTo>
                  <a:pt x="4007" y="408"/>
                </a:lnTo>
                <a:lnTo>
                  <a:pt x="4007" y="379"/>
                </a:lnTo>
                <a:lnTo>
                  <a:pt x="4007" y="340"/>
                </a:lnTo>
                <a:lnTo>
                  <a:pt x="3997" y="282"/>
                </a:lnTo>
                <a:lnTo>
                  <a:pt x="3997" y="224"/>
                </a:lnTo>
                <a:lnTo>
                  <a:pt x="4007" y="175"/>
                </a:lnTo>
                <a:lnTo>
                  <a:pt x="4017" y="127"/>
                </a:lnTo>
                <a:lnTo>
                  <a:pt x="4036" y="68"/>
                </a:lnTo>
                <a:lnTo>
                  <a:pt x="4065" y="30"/>
                </a:lnTo>
                <a:lnTo>
                  <a:pt x="4104" y="10"/>
                </a:lnTo>
                <a:lnTo>
                  <a:pt x="4152" y="1"/>
                </a:lnTo>
                <a:lnTo>
                  <a:pt x="5588" y="1"/>
                </a:lnTo>
                <a:lnTo>
                  <a:pt x="5714" y="1"/>
                </a:lnTo>
                <a:lnTo>
                  <a:pt x="5840" y="20"/>
                </a:lnTo>
                <a:lnTo>
                  <a:pt x="5957" y="59"/>
                </a:lnTo>
                <a:lnTo>
                  <a:pt x="6073" y="98"/>
                </a:lnTo>
                <a:lnTo>
                  <a:pt x="6180" y="146"/>
                </a:lnTo>
                <a:lnTo>
                  <a:pt x="6287" y="214"/>
                </a:lnTo>
                <a:lnTo>
                  <a:pt x="6393" y="301"/>
                </a:lnTo>
                <a:lnTo>
                  <a:pt x="6490" y="389"/>
                </a:lnTo>
                <a:lnTo>
                  <a:pt x="6578" y="476"/>
                </a:lnTo>
                <a:lnTo>
                  <a:pt x="6655" y="592"/>
                </a:lnTo>
                <a:lnTo>
                  <a:pt x="6723" y="689"/>
                </a:lnTo>
                <a:lnTo>
                  <a:pt x="6772" y="806"/>
                </a:lnTo>
                <a:lnTo>
                  <a:pt x="6811" y="922"/>
                </a:lnTo>
                <a:lnTo>
                  <a:pt x="6840" y="1048"/>
                </a:lnTo>
                <a:lnTo>
                  <a:pt x="6859" y="1174"/>
                </a:lnTo>
                <a:close/>
              </a:path>
            </a:pathLst>
          </a:custGeom>
          <a:solidFill>
            <a:srgbClr val="003F4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43" name="Google Shape;2043;g2552a88f8a7_23_24"/>
          <p:cNvSpPr txBox="1"/>
          <p:nvPr/>
        </p:nvSpPr>
        <p:spPr>
          <a:xfrm>
            <a:off x="7027100" y="4643083"/>
            <a:ext cx="43428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b="1">
                <a:solidFill>
                  <a:srgbClr val="4176A5"/>
                </a:solidFill>
                <a:latin typeface="Corbel"/>
                <a:ea typeface="Corbel"/>
                <a:cs typeface="Corbel"/>
                <a:sym typeface="Corbel"/>
              </a:rPr>
              <a:t>Brokering orchestration</a:t>
            </a:r>
            <a:endParaRPr sz="1900" b="1">
              <a:solidFill>
                <a:srgbClr val="4176A5"/>
              </a:solidFill>
              <a:latin typeface="Corbel"/>
              <a:ea typeface="Corbel"/>
              <a:cs typeface="Corbel"/>
              <a:sym typeface="Corbel"/>
            </a:endParaRPr>
          </a:p>
        </p:txBody>
      </p:sp>
      <p:sp>
        <p:nvSpPr>
          <p:cNvPr id="2044" name="Google Shape;2044;g2552a88f8a7_23_24"/>
          <p:cNvSpPr txBox="1"/>
          <p:nvPr/>
        </p:nvSpPr>
        <p:spPr>
          <a:xfrm>
            <a:off x="5752133" y="1341550"/>
            <a:ext cx="43428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b="1">
                <a:solidFill>
                  <a:srgbClr val="4176A5"/>
                </a:solidFill>
                <a:latin typeface="Corbel"/>
                <a:ea typeface="Corbel"/>
                <a:cs typeface="Corbel"/>
                <a:sym typeface="Corbel"/>
              </a:rPr>
              <a:t>Compatible metadata export</a:t>
            </a:r>
            <a:endParaRPr sz="1900" b="1">
              <a:solidFill>
                <a:srgbClr val="4176A5"/>
              </a:solidFill>
              <a:latin typeface="Corbel"/>
              <a:ea typeface="Corbel"/>
              <a:cs typeface="Corbel"/>
              <a:sym typeface="Corbe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049"/>
        <p:cNvGrpSpPr/>
        <p:nvPr/>
      </p:nvGrpSpPr>
      <p:grpSpPr>
        <a:xfrm>
          <a:off x="0" y="0"/>
          <a:ext cx="0" cy="0"/>
          <a:chOff x="0" y="0"/>
          <a:chExt cx="0" cy="0"/>
        </a:xfrm>
      </p:grpSpPr>
      <p:sp>
        <p:nvSpPr>
          <p:cNvPr id="2050" name="Google Shape;2050;g2552a88f8a7_23_1539"/>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What works well</a:t>
            </a:r>
            <a:endParaRPr/>
          </a:p>
        </p:txBody>
      </p:sp>
      <p:sp>
        <p:nvSpPr>
          <p:cNvPr id="2051" name="Google Shape;2051;g2552a88f8a7_23_1539"/>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lnSpc>
                <a:spcPct val="200000"/>
              </a:lnSpc>
              <a:spcBef>
                <a:spcPts val="480"/>
              </a:spcBef>
              <a:spcAft>
                <a:spcPts val="0"/>
              </a:spcAft>
              <a:buSzPts val="2400"/>
              <a:buChar char="•"/>
            </a:pPr>
            <a:r>
              <a:rPr lang="en-GB"/>
              <a:t>Using DSW in workshops, …</a:t>
            </a:r>
            <a:endParaRPr/>
          </a:p>
          <a:p>
            <a:pPr marL="457200" lvl="0" indent="-381000" algn="l" rtl="0">
              <a:lnSpc>
                <a:spcPct val="200000"/>
              </a:lnSpc>
              <a:spcBef>
                <a:spcPts val="0"/>
              </a:spcBef>
              <a:spcAft>
                <a:spcPts val="0"/>
              </a:spcAft>
              <a:buSzPts val="2400"/>
              <a:buChar char="•"/>
            </a:pPr>
            <a:r>
              <a:rPr lang="en-GB"/>
              <a:t>Convincing stakeholder about advantages of DSW</a:t>
            </a:r>
            <a:endParaRPr/>
          </a:p>
          <a:p>
            <a:pPr marL="457200" lvl="0" indent="-381000" algn="l" rtl="0">
              <a:lnSpc>
                <a:spcPct val="200000"/>
              </a:lnSpc>
              <a:spcBef>
                <a:spcPts val="0"/>
              </a:spcBef>
              <a:spcAft>
                <a:spcPts val="0"/>
              </a:spcAft>
              <a:buSzPts val="2400"/>
              <a:buChar char="•"/>
            </a:pPr>
            <a:r>
              <a:rPr lang="en-GB"/>
              <a:t>‘Smooth sailing’ in DSW Cloud (updates, …)</a:t>
            </a:r>
            <a:endParaRPr/>
          </a:p>
          <a:p>
            <a:pPr marL="457200" lvl="0" indent="-381000" algn="l" rtl="0">
              <a:lnSpc>
                <a:spcPct val="200000"/>
              </a:lnSpc>
              <a:spcBef>
                <a:spcPts val="0"/>
              </a:spcBef>
              <a:spcAft>
                <a:spcPts val="0"/>
              </a:spcAft>
              <a:buSzPts val="2400"/>
              <a:buChar char="•"/>
            </a:pPr>
            <a:r>
              <a:rPr lang="en-GB"/>
              <a:t>Linking ‘exemplar DMPs’ from our RDMlookup (=knowledge platform) </a:t>
            </a:r>
            <a:endParaRPr/>
          </a:p>
          <a:p>
            <a:pPr marL="0" lvl="0" indent="0" algn="l" rtl="0">
              <a:lnSpc>
                <a:spcPct val="200000"/>
              </a:lnSpc>
              <a:spcBef>
                <a:spcPts val="480"/>
              </a:spcBef>
              <a:spcAft>
                <a:spcPts val="0"/>
              </a:spcAft>
              <a:buNone/>
            </a:pP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056"/>
        <p:cNvGrpSpPr/>
        <p:nvPr/>
      </p:nvGrpSpPr>
      <p:grpSpPr>
        <a:xfrm>
          <a:off x="0" y="0"/>
          <a:ext cx="0" cy="0"/>
          <a:chOff x="0" y="0"/>
          <a:chExt cx="0" cy="0"/>
        </a:xfrm>
      </p:grpSpPr>
      <p:sp>
        <p:nvSpPr>
          <p:cNvPr id="2057" name="Google Shape;2057;g2552a88f8a7_23_1545"/>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Challenges</a:t>
            </a:r>
            <a:endParaRPr/>
          </a:p>
        </p:txBody>
      </p:sp>
      <p:sp>
        <p:nvSpPr>
          <p:cNvPr id="2058" name="Google Shape;2058;g2552a88f8a7_23_1545"/>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lnSpc>
                <a:spcPct val="150000"/>
              </a:lnSpc>
              <a:spcBef>
                <a:spcPts val="480"/>
              </a:spcBef>
              <a:spcAft>
                <a:spcPts val="0"/>
              </a:spcAft>
              <a:buSzPts val="2400"/>
              <a:buChar char="•"/>
            </a:pPr>
            <a:r>
              <a:rPr lang="en-GB"/>
              <a:t>Default KM can be overwhelming for 1</a:t>
            </a:r>
            <a:r>
              <a:rPr lang="en-GB" baseline="30000"/>
              <a:t>st</a:t>
            </a:r>
            <a:r>
              <a:rPr lang="en-GB"/>
              <a:t> time users</a:t>
            </a:r>
            <a:endParaRPr/>
          </a:p>
          <a:p>
            <a:pPr marL="457200" lvl="0" indent="-381000" algn="l" rtl="0">
              <a:lnSpc>
                <a:spcPct val="150000"/>
              </a:lnSpc>
              <a:spcBef>
                <a:spcPts val="0"/>
              </a:spcBef>
              <a:spcAft>
                <a:spcPts val="0"/>
              </a:spcAft>
              <a:buSzPts val="2400"/>
              <a:buChar char="•"/>
            </a:pPr>
            <a:r>
              <a:rPr lang="en-GB"/>
              <a:t>Getting users to our instance (instead of generic DSW instance)</a:t>
            </a:r>
            <a:endParaRPr/>
          </a:p>
          <a:p>
            <a:pPr marL="457200" lvl="0" indent="-381000" algn="l" rtl="0">
              <a:lnSpc>
                <a:spcPct val="150000"/>
              </a:lnSpc>
              <a:spcBef>
                <a:spcPts val="0"/>
              </a:spcBef>
              <a:spcAft>
                <a:spcPts val="0"/>
              </a:spcAft>
              <a:buSzPts val="2400"/>
              <a:buChar char="•"/>
            </a:pPr>
            <a:r>
              <a:rPr lang="en-GB"/>
              <a:t>Difficulty for some stakeholders to understand tool (=DSW) vs. KM (e.g. LifeScience KM)</a:t>
            </a:r>
            <a:endParaRPr/>
          </a:p>
          <a:p>
            <a:pPr marL="457200" lvl="0" indent="-381000" algn="l" rtl="0">
              <a:lnSpc>
                <a:spcPct val="150000"/>
              </a:lnSpc>
              <a:spcBef>
                <a:spcPts val="0"/>
              </a:spcBef>
              <a:spcAft>
                <a:spcPts val="0"/>
              </a:spcAft>
              <a:buSzPts val="2400"/>
              <a:buChar char="•"/>
            </a:pPr>
            <a:r>
              <a:rPr lang="en-GB"/>
              <a:t>Text export from DSW w/o questionnaire - challenging for institutional support units</a:t>
            </a:r>
            <a:endParaRPr/>
          </a:p>
          <a:p>
            <a:pPr marL="457200" lvl="0" indent="-381000" algn="l" rtl="0">
              <a:lnSpc>
                <a:spcPct val="150000"/>
              </a:lnSpc>
              <a:spcBef>
                <a:spcPts val="0"/>
              </a:spcBef>
              <a:spcAft>
                <a:spcPts val="0"/>
              </a:spcAft>
              <a:buSzPts val="2400"/>
              <a:buChar char="•"/>
            </a:pPr>
            <a:r>
              <a:rPr lang="en-GB"/>
              <a:t>OpenID challenges with national  edu ID service</a:t>
            </a:r>
            <a:endParaRPr/>
          </a:p>
          <a:p>
            <a:pPr marL="457200" lvl="0" indent="0" algn="l" rtl="0">
              <a:spcBef>
                <a:spcPts val="480"/>
              </a:spcBef>
              <a:spcAft>
                <a:spcPts val="0"/>
              </a:spcAft>
              <a:buNone/>
            </a:pP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063"/>
        <p:cNvGrpSpPr/>
        <p:nvPr/>
      </p:nvGrpSpPr>
      <p:grpSpPr>
        <a:xfrm>
          <a:off x="0" y="0"/>
          <a:ext cx="0" cy="0"/>
          <a:chOff x="0" y="0"/>
          <a:chExt cx="0" cy="0"/>
        </a:xfrm>
      </p:grpSpPr>
      <p:sp>
        <p:nvSpPr>
          <p:cNvPr id="2064" name="Google Shape;2064;g2558815898a_9_24"/>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fEGA, ELIXIR-FI, Riku Riski</a:t>
            </a:r>
            <a:endParaRPr sz="35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069"/>
        <p:cNvGrpSpPr/>
        <p:nvPr/>
      </p:nvGrpSpPr>
      <p:grpSpPr>
        <a:xfrm>
          <a:off x="0" y="0"/>
          <a:ext cx="0" cy="0"/>
          <a:chOff x="0" y="0"/>
          <a:chExt cx="0" cy="0"/>
        </a:xfrm>
      </p:grpSpPr>
      <p:sp>
        <p:nvSpPr>
          <p:cNvPr id="2070" name="Google Shape;2070;g2552a88f8a7_10_0"/>
          <p:cNvSpPr txBox="1">
            <a:spLocks noGrp="1"/>
          </p:cNvSpPr>
          <p:nvPr>
            <p:ph type="title"/>
          </p:nvPr>
        </p:nvSpPr>
        <p:spPr>
          <a:xfrm>
            <a:off x="596975" y="735325"/>
            <a:ext cx="111165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Federated European Genome-phenome Archive (FEGA) Finland</a:t>
            </a:r>
            <a:endParaRPr/>
          </a:p>
        </p:txBody>
      </p:sp>
      <p:pic>
        <p:nvPicPr>
          <p:cNvPr id="2071" name="Google Shape;2071;g2552a88f8a7_10_0"/>
          <p:cNvPicPr preferRelativeResize="0"/>
          <p:nvPr/>
        </p:nvPicPr>
        <p:blipFill>
          <a:blip r:embed="rId3">
            <a:alphaModFix/>
          </a:blip>
          <a:stretch>
            <a:fillRect/>
          </a:stretch>
        </p:blipFill>
        <p:spPr>
          <a:xfrm>
            <a:off x="1631088" y="1353025"/>
            <a:ext cx="9048274" cy="450707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076"/>
        <p:cNvGrpSpPr/>
        <p:nvPr/>
      </p:nvGrpSpPr>
      <p:grpSpPr>
        <a:xfrm>
          <a:off x="0" y="0"/>
          <a:ext cx="0" cy="0"/>
          <a:chOff x="0" y="0"/>
          <a:chExt cx="0" cy="0"/>
        </a:xfrm>
      </p:grpSpPr>
      <p:sp>
        <p:nvSpPr>
          <p:cNvPr id="2077" name="Google Shape;2077;g2552a88f8a7_10_7"/>
          <p:cNvSpPr txBox="1">
            <a:spLocks noGrp="1"/>
          </p:cNvSpPr>
          <p:nvPr>
            <p:ph type="title"/>
          </p:nvPr>
        </p:nvSpPr>
        <p:spPr>
          <a:xfrm>
            <a:off x="523500" y="763675"/>
            <a:ext cx="111450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Federated European Genome-phenome Archive (FEGA) Finland</a:t>
            </a:r>
            <a:endParaRPr/>
          </a:p>
        </p:txBody>
      </p:sp>
      <p:pic>
        <p:nvPicPr>
          <p:cNvPr id="2078" name="Google Shape;2078;g2552a88f8a7_10_7"/>
          <p:cNvPicPr preferRelativeResize="0"/>
          <p:nvPr/>
        </p:nvPicPr>
        <p:blipFill>
          <a:blip r:embed="rId3">
            <a:alphaModFix/>
          </a:blip>
          <a:stretch>
            <a:fillRect/>
          </a:stretch>
        </p:blipFill>
        <p:spPr>
          <a:xfrm>
            <a:off x="1555675" y="1447500"/>
            <a:ext cx="9199076" cy="43532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083"/>
        <p:cNvGrpSpPr/>
        <p:nvPr/>
      </p:nvGrpSpPr>
      <p:grpSpPr>
        <a:xfrm>
          <a:off x="0" y="0"/>
          <a:ext cx="0" cy="0"/>
          <a:chOff x="0" y="0"/>
          <a:chExt cx="0" cy="0"/>
        </a:xfrm>
      </p:grpSpPr>
      <p:sp>
        <p:nvSpPr>
          <p:cNvPr id="2084" name="Google Shape;2084;g2552a88f8a7_10_13"/>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Sensitive Data Services for Research</a:t>
            </a:r>
            <a:endParaRPr/>
          </a:p>
        </p:txBody>
      </p:sp>
      <p:pic>
        <p:nvPicPr>
          <p:cNvPr id="2085" name="Google Shape;2085;g2552a88f8a7_10_13"/>
          <p:cNvPicPr preferRelativeResize="0"/>
          <p:nvPr/>
        </p:nvPicPr>
        <p:blipFill>
          <a:blip r:embed="rId3">
            <a:alphaModFix/>
          </a:blip>
          <a:stretch>
            <a:fillRect/>
          </a:stretch>
        </p:blipFill>
        <p:spPr>
          <a:xfrm>
            <a:off x="3443738" y="1494750"/>
            <a:ext cx="5422975" cy="45886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090"/>
        <p:cNvGrpSpPr/>
        <p:nvPr/>
      </p:nvGrpSpPr>
      <p:grpSpPr>
        <a:xfrm>
          <a:off x="0" y="0"/>
          <a:ext cx="0" cy="0"/>
          <a:chOff x="0" y="0"/>
          <a:chExt cx="0" cy="0"/>
        </a:xfrm>
      </p:grpSpPr>
      <p:sp>
        <p:nvSpPr>
          <p:cNvPr id="2091" name="Google Shape;2091;g2552a88f8a7_10_2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FEGA Finland</a:t>
            </a:r>
            <a:endParaRPr/>
          </a:p>
        </p:txBody>
      </p:sp>
      <p:pic>
        <p:nvPicPr>
          <p:cNvPr id="2092" name="Google Shape;2092;g2552a88f8a7_10_20"/>
          <p:cNvPicPr preferRelativeResize="0"/>
          <p:nvPr/>
        </p:nvPicPr>
        <p:blipFill>
          <a:blip r:embed="rId3">
            <a:alphaModFix/>
          </a:blip>
          <a:stretch>
            <a:fillRect/>
          </a:stretch>
        </p:blipFill>
        <p:spPr>
          <a:xfrm>
            <a:off x="719675" y="1381450"/>
            <a:ext cx="7333074" cy="49483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097"/>
        <p:cNvGrpSpPr/>
        <p:nvPr/>
      </p:nvGrpSpPr>
      <p:grpSpPr>
        <a:xfrm>
          <a:off x="0" y="0"/>
          <a:ext cx="0" cy="0"/>
          <a:chOff x="0" y="0"/>
          <a:chExt cx="0" cy="0"/>
        </a:xfrm>
      </p:grpSpPr>
      <p:sp>
        <p:nvSpPr>
          <p:cNvPr id="2098" name="Google Shape;2098;g255b2d14ef7_6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Summary</a:t>
            </a:r>
            <a:endParaRPr/>
          </a:p>
        </p:txBody>
      </p:sp>
      <p:sp>
        <p:nvSpPr>
          <p:cNvPr id="2099" name="Google Shape;2099;g255b2d14ef7_6_0"/>
          <p:cNvSpPr txBox="1">
            <a:spLocks noGrp="1"/>
          </p:cNvSpPr>
          <p:nvPr>
            <p:ph type="body" idx="1"/>
          </p:nvPr>
        </p:nvSpPr>
        <p:spPr>
          <a:xfrm>
            <a:off x="711200" y="1525600"/>
            <a:ext cx="5803500" cy="4351200"/>
          </a:xfrm>
          <a:prstGeom prst="rect">
            <a:avLst/>
          </a:prstGeom>
        </p:spPr>
        <p:txBody>
          <a:bodyPr spcFirstLastPara="1" wrap="square" lIns="0" tIns="0" rIns="0" bIns="0" anchor="t" anchorCtr="0">
            <a:noAutofit/>
          </a:bodyPr>
          <a:lstStyle/>
          <a:p>
            <a:pPr marL="0" lvl="0" indent="0" algn="l" rtl="0">
              <a:spcBef>
                <a:spcPts val="480"/>
              </a:spcBef>
              <a:spcAft>
                <a:spcPts val="0"/>
              </a:spcAft>
              <a:buClr>
                <a:schemeClr val="dk1"/>
              </a:buClr>
              <a:buSzPts val="1100"/>
              <a:buFont typeface="Arial"/>
              <a:buNone/>
            </a:pPr>
            <a:r>
              <a:rPr lang="en-GB"/>
              <a:t>Why FEGA?</a:t>
            </a:r>
            <a:endParaRPr/>
          </a:p>
          <a:p>
            <a:pPr marL="457200" lvl="0" indent="-381000" algn="l" rtl="0">
              <a:spcBef>
                <a:spcPts val="480"/>
              </a:spcBef>
              <a:spcAft>
                <a:spcPts val="0"/>
              </a:spcAft>
              <a:buSzPts val="2400"/>
              <a:buChar char="•"/>
            </a:pPr>
            <a:r>
              <a:rPr lang="en-GB"/>
              <a:t>National customers/data</a:t>
            </a:r>
            <a:endParaRPr/>
          </a:p>
          <a:p>
            <a:pPr marL="457200" lvl="0" indent="-381000" algn="l" rtl="0">
              <a:spcBef>
                <a:spcPts val="0"/>
              </a:spcBef>
              <a:spcAft>
                <a:spcPts val="0"/>
              </a:spcAft>
              <a:buSzPts val="2400"/>
              <a:buChar char="•"/>
            </a:pPr>
            <a:r>
              <a:rPr lang="en-GB"/>
              <a:t>FHD community, centrepiece in IS 22-23</a:t>
            </a:r>
            <a:endParaRPr/>
          </a:p>
          <a:p>
            <a:pPr marL="457200" lvl="0" indent="-381000" algn="l" rtl="0">
              <a:spcBef>
                <a:spcPts val="0"/>
              </a:spcBef>
              <a:spcAft>
                <a:spcPts val="0"/>
              </a:spcAft>
              <a:buSzPts val="2400"/>
              <a:buChar char="•"/>
            </a:pPr>
            <a:r>
              <a:rPr lang="en-GB"/>
              <a:t>Co-lead the community, founding member</a:t>
            </a:r>
            <a:endParaRPr/>
          </a:p>
          <a:p>
            <a:pPr marL="0" lvl="0" indent="0" algn="l" rtl="0">
              <a:spcBef>
                <a:spcPts val="480"/>
              </a:spcBef>
              <a:spcAft>
                <a:spcPts val="0"/>
              </a:spcAft>
              <a:buClr>
                <a:schemeClr val="dk1"/>
              </a:buClr>
              <a:buSzPts val="1100"/>
              <a:buFont typeface="Arial"/>
              <a:buNone/>
            </a:pPr>
            <a:r>
              <a:rPr lang="en-GB"/>
              <a:t>How we implemented it?</a:t>
            </a:r>
            <a:endParaRPr/>
          </a:p>
          <a:p>
            <a:pPr marL="457200" lvl="0" indent="-381000" algn="l" rtl="0">
              <a:spcBef>
                <a:spcPts val="480"/>
              </a:spcBef>
              <a:spcAft>
                <a:spcPts val="0"/>
              </a:spcAft>
              <a:buSzPts val="2400"/>
              <a:buChar char="•"/>
            </a:pPr>
            <a:r>
              <a:rPr lang="en-GB"/>
              <a:t>Reference, using global standards</a:t>
            </a:r>
            <a:endParaRPr/>
          </a:p>
          <a:p>
            <a:pPr marL="457200" lvl="0" indent="-381000" algn="l" rtl="0">
              <a:spcBef>
                <a:spcPts val="0"/>
              </a:spcBef>
              <a:spcAft>
                <a:spcPts val="0"/>
              </a:spcAft>
              <a:buSzPts val="2400"/>
              <a:buChar char="•"/>
            </a:pPr>
            <a:r>
              <a:rPr lang="en-GB"/>
              <a:t>Suite of audited sensitive data services</a:t>
            </a:r>
            <a:endParaRPr/>
          </a:p>
          <a:p>
            <a:pPr marL="457200" lvl="0" indent="-381000" algn="l" rtl="0">
              <a:spcBef>
                <a:spcPts val="0"/>
              </a:spcBef>
              <a:spcAft>
                <a:spcPts val="0"/>
              </a:spcAft>
              <a:buSzPts val="2400"/>
              <a:buChar char="•"/>
            </a:pPr>
            <a:r>
              <a:rPr lang="en-GB"/>
              <a:t>Growing a team systematically (e.g. PO, UX, tech support)</a:t>
            </a:r>
            <a:endParaRPr/>
          </a:p>
          <a:p>
            <a:pPr marL="457200" lvl="0" indent="-381000" algn="l" rtl="0">
              <a:spcBef>
                <a:spcPts val="0"/>
              </a:spcBef>
              <a:spcAft>
                <a:spcPts val="0"/>
              </a:spcAft>
              <a:buSzPts val="2400"/>
              <a:buChar char="•"/>
            </a:pPr>
            <a:r>
              <a:rPr lang="en-GB"/>
              <a:t>In collaboration with EGA &amp; other nodes, Nordic development team</a:t>
            </a:r>
            <a:endParaRPr/>
          </a:p>
          <a:p>
            <a:pPr marL="0" lvl="0" indent="0" algn="l" rtl="0">
              <a:spcBef>
                <a:spcPts val="480"/>
              </a:spcBef>
              <a:spcAft>
                <a:spcPts val="0"/>
              </a:spcAft>
              <a:buClr>
                <a:schemeClr val="dk1"/>
              </a:buClr>
              <a:buSzPts val="1100"/>
              <a:buFont typeface="Arial"/>
              <a:buNone/>
            </a:pPr>
            <a:endParaRPr/>
          </a:p>
          <a:p>
            <a:pPr marL="0" lvl="0" indent="0" algn="l" rtl="0">
              <a:spcBef>
                <a:spcPts val="480"/>
              </a:spcBef>
              <a:spcAft>
                <a:spcPts val="0"/>
              </a:spcAft>
              <a:buNone/>
            </a:pPr>
            <a:endParaRPr/>
          </a:p>
        </p:txBody>
      </p:sp>
      <p:sp>
        <p:nvSpPr>
          <p:cNvPr id="2100" name="Google Shape;2100;g255b2d14ef7_6_0"/>
          <p:cNvSpPr txBox="1">
            <a:spLocks noGrp="1"/>
          </p:cNvSpPr>
          <p:nvPr>
            <p:ph type="body" idx="1"/>
          </p:nvPr>
        </p:nvSpPr>
        <p:spPr>
          <a:xfrm>
            <a:off x="6643500" y="1525600"/>
            <a:ext cx="45759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r>
              <a:rPr lang="en-GB"/>
              <a:t>What works well</a:t>
            </a:r>
            <a:endParaRPr/>
          </a:p>
          <a:p>
            <a:pPr marL="457200" lvl="0" indent="-381000" algn="l" rtl="0">
              <a:spcBef>
                <a:spcPts val="480"/>
              </a:spcBef>
              <a:spcAft>
                <a:spcPts val="0"/>
              </a:spcAft>
              <a:buSzPts val="2400"/>
              <a:buChar char="•"/>
            </a:pPr>
            <a:r>
              <a:rPr lang="en-GB"/>
              <a:t>Cross-node collaboration</a:t>
            </a:r>
            <a:endParaRPr/>
          </a:p>
          <a:p>
            <a:pPr marL="457200" lvl="0" indent="-381000" algn="l" rtl="0">
              <a:spcBef>
                <a:spcPts val="0"/>
              </a:spcBef>
              <a:spcAft>
                <a:spcPts val="0"/>
              </a:spcAft>
              <a:buSzPts val="2400"/>
              <a:buChar char="•"/>
            </a:pPr>
            <a:r>
              <a:rPr lang="en-GB"/>
              <a:t>Scaling of existing components</a:t>
            </a:r>
            <a:endParaRPr/>
          </a:p>
          <a:p>
            <a:pPr marL="457200" lvl="0" indent="-381000" algn="l" rtl="0">
              <a:spcBef>
                <a:spcPts val="0"/>
              </a:spcBef>
              <a:spcAft>
                <a:spcPts val="0"/>
              </a:spcAft>
              <a:buSzPts val="2400"/>
              <a:buChar char="•"/>
            </a:pPr>
            <a:r>
              <a:rPr lang="en-GB"/>
              <a:t>Company policy SOPs/SLAs</a:t>
            </a:r>
            <a:endParaRPr/>
          </a:p>
          <a:p>
            <a:pPr marL="0" lvl="0" indent="0" algn="l" rtl="0">
              <a:spcBef>
                <a:spcPts val="480"/>
              </a:spcBef>
              <a:spcAft>
                <a:spcPts val="0"/>
              </a:spcAft>
              <a:buNone/>
            </a:pPr>
            <a:endParaRPr/>
          </a:p>
          <a:p>
            <a:pPr marL="0" lvl="0" indent="0" algn="l" rtl="0">
              <a:spcBef>
                <a:spcPts val="480"/>
              </a:spcBef>
              <a:spcAft>
                <a:spcPts val="0"/>
              </a:spcAft>
              <a:buNone/>
            </a:pPr>
            <a:r>
              <a:rPr lang="en-GB"/>
              <a:t>Challenges</a:t>
            </a:r>
            <a:endParaRPr/>
          </a:p>
          <a:p>
            <a:pPr marL="457200" lvl="0" indent="-381000" algn="l" rtl="0">
              <a:spcBef>
                <a:spcPts val="480"/>
              </a:spcBef>
              <a:spcAft>
                <a:spcPts val="0"/>
              </a:spcAft>
              <a:buSzPts val="2400"/>
              <a:buChar char="•"/>
            </a:pPr>
            <a:r>
              <a:rPr lang="en-GB"/>
              <a:t>Contracts, contracts... (DPAs, CA slow)</a:t>
            </a:r>
            <a:endParaRPr/>
          </a:p>
          <a:p>
            <a:pPr marL="457200" lvl="0" indent="-381000" algn="l" rtl="0">
              <a:spcBef>
                <a:spcPts val="0"/>
              </a:spcBef>
              <a:spcAft>
                <a:spcPts val="0"/>
              </a:spcAft>
              <a:buSzPts val="2400"/>
              <a:buChar char="•"/>
            </a:pPr>
            <a:r>
              <a:rPr lang="en-GB"/>
              <a:t>Software dependencies / release management</a:t>
            </a:r>
            <a:endParaRPr/>
          </a:p>
          <a:p>
            <a:pPr marL="457200" lvl="0" indent="-381000" algn="l" rtl="0">
              <a:spcBef>
                <a:spcPts val="0"/>
              </a:spcBef>
              <a:spcAft>
                <a:spcPts val="0"/>
              </a:spcAft>
              <a:buSzPts val="2400"/>
              <a:buChar char="•"/>
            </a:pPr>
            <a:r>
              <a:rPr lang="en-GB"/>
              <a:t>Production stability</a:t>
            </a:r>
            <a:endParaRPr/>
          </a:p>
          <a:p>
            <a:pPr marL="0" lvl="0" indent="0" algn="l" rtl="0">
              <a:spcBef>
                <a:spcPts val="480"/>
              </a:spcBef>
              <a:spcAft>
                <a:spcPts val="0"/>
              </a:spcAft>
              <a:buClr>
                <a:schemeClr val="dk1"/>
              </a:buClr>
              <a:buSzPts val="1100"/>
              <a:buFont typeface="Arial"/>
              <a:buNone/>
            </a:pPr>
            <a:endParaRPr/>
          </a:p>
          <a:p>
            <a:pPr marL="0" lvl="0" indent="0" algn="l" rtl="0">
              <a:spcBef>
                <a:spcPts val="480"/>
              </a:spcBef>
              <a:spcAft>
                <a:spcPts val="0"/>
              </a:spcAft>
              <a:buNone/>
            </a:pP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5"/>
        <p:cNvGrpSpPr/>
        <p:nvPr/>
      </p:nvGrpSpPr>
      <p:grpSpPr>
        <a:xfrm>
          <a:off x="0" y="0"/>
          <a:ext cx="0" cy="0"/>
          <a:chOff x="0" y="0"/>
          <a:chExt cx="0" cy="0"/>
        </a:xfrm>
      </p:grpSpPr>
      <p:sp>
        <p:nvSpPr>
          <p:cNvPr id="2106" name="Google Shape;2106;g2558815898a_9_29"/>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fEGA, ELIXIR-NO, Korbinian Bösl</a:t>
            </a:r>
            <a:endParaRPr sz="35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10"/>
        <p:cNvGrpSpPr/>
        <p:nvPr/>
      </p:nvGrpSpPr>
      <p:grpSpPr>
        <a:xfrm>
          <a:off x="0" y="0"/>
          <a:ext cx="0" cy="0"/>
          <a:chOff x="0" y="0"/>
          <a:chExt cx="0" cy="0"/>
        </a:xfrm>
      </p:grpSpPr>
      <p:pic>
        <p:nvPicPr>
          <p:cNvPr id="2111" name="Google Shape;2111;g2552a88f8a7_23_2376"/>
          <p:cNvPicPr preferRelativeResize="0"/>
          <p:nvPr/>
        </p:nvPicPr>
        <p:blipFill>
          <a:blip r:embed="rId3">
            <a:alphaModFix/>
          </a:blip>
          <a:stretch>
            <a:fillRect/>
          </a:stretch>
        </p:blipFill>
        <p:spPr>
          <a:xfrm>
            <a:off x="725142" y="0"/>
            <a:ext cx="10741715" cy="68580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15"/>
        <p:cNvGrpSpPr/>
        <p:nvPr/>
      </p:nvGrpSpPr>
      <p:grpSpPr>
        <a:xfrm>
          <a:off x="0" y="0"/>
          <a:ext cx="0" cy="0"/>
          <a:chOff x="0" y="0"/>
          <a:chExt cx="0" cy="0"/>
        </a:xfrm>
      </p:grpSpPr>
      <p:sp>
        <p:nvSpPr>
          <p:cNvPr id="2116" name="Google Shape;2116;g2552a88f8a7_23_1824"/>
          <p:cNvSpPr txBox="1">
            <a:spLocks noGrp="1"/>
          </p:cNvSpPr>
          <p:nvPr>
            <p:ph type="title"/>
          </p:nvPr>
        </p:nvSpPr>
        <p:spPr>
          <a:xfrm>
            <a:off x="719403" y="332656"/>
            <a:ext cx="10871100"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Federated EGA makes EGA scalable and GDPR-compliant</a:t>
            </a:r>
            <a:endParaRPr/>
          </a:p>
        </p:txBody>
      </p:sp>
      <p:sp>
        <p:nvSpPr>
          <p:cNvPr id="2117" name="Google Shape;2117;g2552a88f8a7_23_1824"/>
          <p:cNvSpPr/>
          <p:nvPr/>
        </p:nvSpPr>
        <p:spPr>
          <a:xfrm>
            <a:off x="2896018" y="1253599"/>
            <a:ext cx="5799300" cy="5001600"/>
          </a:xfrm>
          <a:prstGeom prst="ellipse">
            <a:avLst/>
          </a:prstGeom>
          <a:solidFill>
            <a:srgbClr val="FF9300">
              <a:alpha val="65100"/>
            </a:srgbClr>
          </a:solidFill>
          <a:ln w="25400" cap="flat" cmpd="sng">
            <a:solidFill>
              <a:srgbClr val="F2C190"/>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18" name="Google Shape;2118;g2552a88f8a7_23_1824"/>
          <p:cNvSpPr/>
          <p:nvPr/>
        </p:nvSpPr>
        <p:spPr>
          <a:xfrm>
            <a:off x="4524759" y="1975529"/>
            <a:ext cx="2573177" cy="3442878"/>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nvGrpSpPr>
          <p:cNvPr id="2119" name="Google Shape;2119;g2552a88f8a7_23_1824"/>
          <p:cNvGrpSpPr/>
          <p:nvPr/>
        </p:nvGrpSpPr>
        <p:grpSpPr>
          <a:xfrm>
            <a:off x="1412898" y="1301229"/>
            <a:ext cx="9525140" cy="5053228"/>
            <a:chOff x="-147567" y="-645320"/>
            <a:chExt cx="11305804" cy="6452027"/>
          </a:xfrm>
        </p:grpSpPr>
        <p:pic>
          <p:nvPicPr>
            <p:cNvPr id="2120" name="Google Shape;2120;g2552a88f8a7_23_1824" descr="Image"/>
            <p:cNvPicPr preferRelativeResize="0"/>
            <p:nvPr/>
          </p:nvPicPr>
          <p:blipFill rotWithShape="1">
            <a:blip r:embed="rId3">
              <a:alphaModFix/>
            </a:blip>
            <a:srcRect/>
            <a:stretch/>
          </p:blipFill>
          <p:spPr>
            <a:xfrm>
              <a:off x="8807108" y="4064264"/>
              <a:ext cx="881370" cy="1742443"/>
            </a:xfrm>
            <a:prstGeom prst="rect">
              <a:avLst/>
            </a:prstGeom>
            <a:noFill/>
            <a:ln>
              <a:noFill/>
            </a:ln>
          </p:spPr>
        </p:pic>
        <p:pic>
          <p:nvPicPr>
            <p:cNvPr id="2121" name="Google Shape;2121;g2552a88f8a7_23_1824" descr="sweden.png"/>
            <p:cNvPicPr preferRelativeResize="0"/>
            <p:nvPr/>
          </p:nvPicPr>
          <p:blipFill rotWithShape="1">
            <a:blip r:embed="rId4">
              <a:alphaModFix/>
            </a:blip>
            <a:srcRect/>
            <a:stretch/>
          </p:blipFill>
          <p:spPr>
            <a:xfrm>
              <a:off x="9678301" y="1246910"/>
              <a:ext cx="1335698" cy="2671397"/>
            </a:xfrm>
            <a:prstGeom prst="rect">
              <a:avLst/>
            </a:prstGeom>
            <a:noFill/>
            <a:ln>
              <a:noFill/>
            </a:ln>
          </p:spPr>
        </p:pic>
        <p:pic>
          <p:nvPicPr>
            <p:cNvPr id="2122" name="Google Shape;2122;g2552a88f8a7_23_1824"/>
            <p:cNvPicPr preferRelativeResize="0"/>
            <p:nvPr/>
          </p:nvPicPr>
          <p:blipFill rotWithShape="1">
            <a:blip r:embed="rId5">
              <a:alphaModFix/>
            </a:blip>
            <a:srcRect/>
            <a:stretch/>
          </p:blipFill>
          <p:spPr>
            <a:xfrm>
              <a:off x="8369440" y="-567883"/>
              <a:ext cx="2788797" cy="2788800"/>
            </a:xfrm>
            <a:prstGeom prst="rect">
              <a:avLst/>
            </a:prstGeom>
            <a:noFill/>
            <a:ln>
              <a:noFill/>
            </a:ln>
          </p:spPr>
        </p:pic>
        <p:pic>
          <p:nvPicPr>
            <p:cNvPr id="2123" name="Google Shape;2123;g2552a88f8a7_23_1824" descr="france.png"/>
            <p:cNvPicPr preferRelativeResize="0"/>
            <p:nvPr/>
          </p:nvPicPr>
          <p:blipFill rotWithShape="1">
            <a:blip r:embed="rId6">
              <a:alphaModFix/>
            </a:blip>
            <a:srcRect/>
            <a:stretch/>
          </p:blipFill>
          <p:spPr>
            <a:xfrm>
              <a:off x="-29792" y="3546988"/>
              <a:ext cx="2129218" cy="2129218"/>
            </a:xfrm>
            <a:prstGeom prst="rect">
              <a:avLst/>
            </a:prstGeom>
            <a:noFill/>
            <a:ln>
              <a:noFill/>
            </a:ln>
          </p:spPr>
        </p:pic>
        <p:pic>
          <p:nvPicPr>
            <p:cNvPr id="2124" name="Google Shape;2124;g2552a88f8a7_23_1824" descr="Image"/>
            <p:cNvPicPr preferRelativeResize="0"/>
            <p:nvPr/>
          </p:nvPicPr>
          <p:blipFill rotWithShape="1">
            <a:blip r:embed="rId7">
              <a:alphaModFix/>
            </a:blip>
            <a:srcRect/>
            <a:stretch/>
          </p:blipFill>
          <p:spPr>
            <a:xfrm>
              <a:off x="286624" y="-645320"/>
              <a:ext cx="1143002" cy="1587500"/>
            </a:xfrm>
            <a:prstGeom prst="rect">
              <a:avLst/>
            </a:prstGeom>
            <a:noFill/>
            <a:ln>
              <a:noFill/>
            </a:ln>
          </p:spPr>
        </p:pic>
        <p:pic>
          <p:nvPicPr>
            <p:cNvPr id="2125" name="Google Shape;2125;g2552a88f8a7_23_1824" descr="Image"/>
            <p:cNvPicPr preferRelativeResize="0"/>
            <p:nvPr/>
          </p:nvPicPr>
          <p:blipFill rotWithShape="1">
            <a:blip r:embed="rId8">
              <a:alphaModFix/>
            </a:blip>
            <a:srcRect/>
            <a:stretch/>
          </p:blipFill>
          <p:spPr>
            <a:xfrm>
              <a:off x="-147567" y="1547218"/>
              <a:ext cx="1118955" cy="1422400"/>
            </a:xfrm>
            <a:prstGeom prst="rect">
              <a:avLst/>
            </a:prstGeom>
            <a:noFill/>
            <a:ln>
              <a:noFill/>
            </a:ln>
          </p:spPr>
        </p:pic>
      </p:grpSp>
      <p:sp>
        <p:nvSpPr>
          <p:cNvPr id="2126" name="Google Shape;2126;g2552a88f8a7_23_1824"/>
          <p:cNvSpPr txBox="1"/>
          <p:nvPr/>
        </p:nvSpPr>
        <p:spPr>
          <a:xfrm>
            <a:off x="4825413" y="2024053"/>
            <a:ext cx="1995300" cy="658800"/>
          </a:xfrm>
          <a:prstGeom prst="rect">
            <a:avLst/>
          </a:prstGeom>
          <a:noFill/>
          <a:ln>
            <a:noFill/>
          </a:ln>
        </p:spPr>
        <p:txBody>
          <a:bodyPr spcFirstLastPara="1" wrap="square" lIns="60925" tIns="60925" rIns="60925" bIns="60925"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en-GB" sz="3200" b="1" i="0" u="none" strike="noStrike" cap="none">
                <a:solidFill>
                  <a:srgbClr val="ECA259"/>
                </a:solidFill>
                <a:latin typeface="Arial"/>
                <a:ea typeface="Arial"/>
                <a:cs typeface="Arial"/>
                <a:sym typeface="Arial"/>
              </a:rPr>
              <a:t>Metadata</a:t>
            </a:r>
            <a:endParaRPr sz="3200" b="0" i="0" u="none" strike="noStrike" cap="none">
              <a:solidFill>
                <a:srgbClr val="000000"/>
              </a:solidFill>
              <a:latin typeface="Arial"/>
              <a:ea typeface="Arial"/>
              <a:cs typeface="Arial"/>
              <a:sym typeface="Arial"/>
            </a:endParaRPr>
          </a:p>
        </p:txBody>
      </p:sp>
      <p:pic>
        <p:nvPicPr>
          <p:cNvPr id="2127" name="Google Shape;2127;g2552a88f8a7_23_1824" descr="Image"/>
          <p:cNvPicPr preferRelativeResize="0"/>
          <p:nvPr/>
        </p:nvPicPr>
        <p:blipFill rotWithShape="1">
          <a:blip r:embed="rId9">
            <a:alphaModFix/>
          </a:blip>
          <a:srcRect/>
          <a:stretch/>
        </p:blipFill>
        <p:spPr>
          <a:xfrm>
            <a:off x="4761614" y="5313166"/>
            <a:ext cx="2138898" cy="1327234"/>
          </a:xfrm>
          <a:prstGeom prst="rect">
            <a:avLst/>
          </a:prstGeom>
          <a:noFill/>
          <a:ln>
            <a:noFill/>
          </a:ln>
        </p:spPr>
      </p:pic>
      <p:grpSp>
        <p:nvGrpSpPr>
          <p:cNvPr id="2128" name="Google Shape;2128;g2552a88f8a7_23_1824"/>
          <p:cNvGrpSpPr/>
          <p:nvPr/>
        </p:nvGrpSpPr>
        <p:grpSpPr>
          <a:xfrm>
            <a:off x="916147" y="1082783"/>
            <a:ext cx="10017494" cy="5217403"/>
            <a:chOff x="254457" y="-163570"/>
            <a:chExt cx="8917915" cy="4996077"/>
          </a:xfrm>
        </p:grpSpPr>
        <p:grpSp>
          <p:nvGrpSpPr>
            <p:cNvPr id="2129" name="Google Shape;2129;g2552a88f8a7_23_1824"/>
            <p:cNvGrpSpPr/>
            <p:nvPr/>
          </p:nvGrpSpPr>
          <p:grpSpPr>
            <a:xfrm>
              <a:off x="260229" y="-163570"/>
              <a:ext cx="8912143" cy="4996077"/>
              <a:chOff x="260229" y="-163570"/>
              <a:chExt cx="8912143" cy="4996077"/>
            </a:xfrm>
          </p:grpSpPr>
          <p:pic>
            <p:nvPicPr>
              <p:cNvPr id="2130" name="Google Shape;2130;g2552a88f8a7_23_1824" descr="Line"/>
              <p:cNvPicPr preferRelativeResize="0"/>
              <p:nvPr/>
            </p:nvPicPr>
            <p:blipFill rotWithShape="1">
              <a:blip r:embed="rId10">
                <a:alphaModFix/>
              </a:blip>
              <a:srcRect/>
              <a:stretch/>
            </p:blipFill>
            <p:spPr>
              <a:xfrm rot="9990475">
                <a:off x="6517031" y="924467"/>
                <a:ext cx="1211529" cy="268751"/>
              </a:xfrm>
              <a:prstGeom prst="rect">
                <a:avLst/>
              </a:prstGeom>
              <a:noFill/>
              <a:ln>
                <a:noFill/>
              </a:ln>
              <a:effectLst>
                <a:outerShdw blurRad="38100" dist="20000" dir="5400000" rotWithShape="0">
                  <a:srgbClr val="000000">
                    <a:alpha val="37650"/>
                  </a:srgbClr>
                </a:outerShdw>
              </a:effectLst>
            </p:spPr>
          </p:pic>
          <p:pic>
            <p:nvPicPr>
              <p:cNvPr id="2131" name="Google Shape;2131;g2552a88f8a7_23_1824" descr="Line"/>
              <p:cNvPicPr preferRelativeResize="0"/>
              <p:nvPr/>
            </p:nvPicPr>
            <p:blipFill rotWithShape="1">
              <a:blip r:embed="rId11">
                <a:alphaModFix/>
              </a:blip>
              <a:srcRect/>
              <a:stretch/>
            </p:blipFill>
            <p:spPr>
              <a:xfrm rot="10800000">
                <a:off x="6777318" y="2529118"/>
                <a:ext cx="1404273" cy="268751"/>
              </a:xfrm>
              <a:prstGeom prst="rect">
                <a:avLst/>
              </a:prstGeom>
              <a:noFill/>
              <a:ln>
                <a:noFill/>
              </a:ln>
              <a:effectLst>
                <a:outerShdw blurRad="38100" dist="20000" dir="5400000" rotWithShape="0">
                  <a:srgbClr val="000000">
                    <a:alpha val="37650"/>
                  </a:srgbClr>
                </a:outerShdw>
              </a:effectLst>
            </p:spPr>
          </p:pic>
          <p:pic>
            <p:nvPicPr>
              <p:cNvPr id="2132" name="Google Shape;2132;g2552a88f8a7_23_1824" descr="Line"/>
              <p:cNvPicPr preferRelativeResize="0"/>
              <p:nvPr/>
            </p:nvPicPr>
            <p:blipFill rotWithShape="1">
              <a:blip r:embed="rId12">
                <a:alphaModFix/>
              </a:blip>
              <a:srcRect/>
              <a:stretch/>
            </p:blipFill>
            <p:spPr>
              <a:xfrm rot="-9723820">
                <a:off x="6535739" y="3942264"/>
                <a:ext cx="988253" cy="268751"/>
              </a:xfrm>
              <a:prstGeom prst="rect">
                <a:avLst/>
              </a:prstGeom>
              <a:noFill/>
              <a:ln>
                <a:noFill/>
              </a:ln>
              <a:effectLst>
                <a:outerShdw blurRad="38100" dist="20000" dir="5400000" rotWithShape="0">
                  <a:srgbClr val="000000">
                    <a:alpha val="37650"/>
                  </a:srgbClr>
                </a:outerShdw>
              </a:effectLst>
            </p:spPr>
          </p:pic>
          <p:pic>
            <p:nvPicPr>
              <p:cNvPr id="2133" name="Google Shape;2133;g2552a88f8a7_23_1824" descr="Line"/>
              <p:cNvPicPr preferRelativeResize="0"/>
              <p:nvPr/>
            </p:nvPicPr>
            <p:blipFill rotWithShape="1">
              <a:blip r:embed="rId13">
                <a:alphaModFix/>
              </a:blip>
              <a:srcRect/>
              <a:stretch/>
            </p:blipFill>
            <p:spPr>
              <a:xfrm rot="810213">
                <a:off x="1864626" y="687118"/>
                <a:ext cx="872672" cy="268750"/>
              </a:xfrm>
              <a:prstGeom prst="rect">
                <a:avLst/>
              </a:prstGeom>
              <a:noFill/>
              <a:ln>
                <a:noFill/>
              </a:ln>
              <a:effectLst>
                <a:outerShdw blurRad="38100" dist="20000" dir="5400000" rotWithShape="0">
                  <a:srgbClr val="000000">
                    <a:alpha val="37650"/>
                  </a:srgbClr>
                </a:outerShdw>
              </a:effectLst>
            </p:spPr>
          </p:pic>
          <p:pic>
            <p:nvPicPr>
              <p:cNvPr id="2134" name="Google Shape;2134;g2552a88f8a7_23_1824" descr="Line"/>
              <p:cNvPicPr preferRelativeResize="0"/>
              <p:nvPr/>
            </p:nvPicPr>
            <p:blipFill rotWithShape="1">
              <a:blip r:embed="rId14">
                <a:alphaModFix/>
              </a:blip>
              <a:srcRect/>
              <a:stretch/>
            </p:blipFill>
            <p:spPr>
              <a:xfrm>
                <a:off x="1657499" y="2068499"/>
                <a:ext cx="970064" cy="268751"/>
              </a:xfrm>
              <a:prstGeom prst="rect">
                <a:avLst/>
              </a:prstGeom>
              <a:noFill/>
              <a:ln>
                <a:noFill/>
              </a:ln>
              <a:effectLst>
                <a:outerShdw blurRad="38100" dist="20000" dir="5400000" rotWithShape="0">
                  <a:srgbClr val="000000">
                    <a:alpha val="37650"/>
                  </a:srgbClr>
                </a:outerShdw>
              </a:effectLst>
            </p:spPr>
          </p:pic>
          <p:pic>
            <p:nvPicPr>
              <p:cNvPr id="2135" name="Google Shape;2135;g2552a88f8a7_23_1824" descr="Line"/>
              <p:cNvPicPr preferRelativeResize="0"/>
              <p:nvPr/>
            </p:nvPicPr>
            <p:blipFill rotWithShape="1">
              <a:blip r:embed="rId15">
                <a:alphaModFix/>
              </a:blip>
              <a:srcRect/>
              <a:stretch/>
            </p:blipFill>
            <p:spPr>
              <a:xfrm rot="-918947">
                <a:off x="2043261" y="3819973"/>
                <a:ext cx="746227" cy="355147"/>
              </a:xfrm>
              <a:prstGeom prst="rect">
                <a:avLst/>
              </a:prstGeom>
              <a:noFill/>
              <a:ln>
                <a:noFill/>
              </a:ln>
              <a:effectLst>
                <a:outerShdw blurRad="38100" dist="20000" dir="5400000" rotWithShape="0">
                  <a:srgbClr val="000000">
                    <a:alpha val="37650"/>
                  </a:srgbClr>
                </a:outerShdw>
              </a:effectLst>
            </p:spPr>
          </p:pic>
          <p:sp>
            <p:nvSpPr>
              <p:cNvPr id="2136" name="Google Shape;2136;g2552a88f8a7_23_1824"/>
              <p:cNvSpPr/>
              <p:nvPr/>
            </p:nvSpPr>
            <p:spPr>
              <a:xfrm>
                <a:off x="704986" y="-163570"/>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37" name="Google Shape;2137;g2552a88f8a7_23_1824"/>
              <p:cNvSpPr/>
              <p:nvPr/>
            </p:nvSpPr>
            <p:spPr>
              <a:xfrm>
                <a:off x="260229" y="1774575"/>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38" name="Google Shape;2138;g2552a88f8a7_23_1824"/>
              <p:cNvSpPr/>
              <p:nvPr/>
            </p:nvSpPr>
            <p:spPr>
              <a:xfrm>
                <a:off x="677710" y="4077965"/>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39" name="Google Shape;2139;g2552a88f8a7_23_1824"/>
              <p:cNvSpPr/>
              <p:nvPr/>
            </p:nvSpPr>
            <p:spPr>
              <a:xfrm>
                <a:off x="8002617" y="4031506"/>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40" name="Google Shape;2140;g2552a88f8a7_23_1824"/>
              <p:cNvSpPr/>
              <p:nvPr/>
            </p:nvSpPr>
            <p:spPr>
              <a:xfrm>
                <a:off x="8596762" y="2194475"/>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141" name="Google Shape;2141;g2552a88f8a7_23_1824"/>
              <p:cNvSpPr/>
              <p:nvPr/>
            </p:nvSpPr>
            <p:spPr>
              <a:xfrm>
                <a:off x="7964989" y="500832"/>
                <a:ext cx="575611" cy="754542"/>
              </a:xfrm>
              <a:custGeom>
                <a:avLst/>
                <a:gdLst/>
                <a:ahLst/>
                <a:cxnLst/>
                <a:rect l="l" t="t" r="r" b="b"/>
                <a:pathLst>
                  <a:path w="19679" h="21600" extrusionOk="0">
                    <a:moveTo>
                      <a:pt x="9839" y="0"/>
                    </a:moveTo>
                    <a:cubicBezTo>
                      <a:pt x="7321" y="0"/>
                      <a:pt x="4803" y="241"/>
                      <a:pt x="2882" y="724"/>
                    </a:cubicBezTo>
                    <a:cubicBezTo>
                      <a:pt x="-961" y="1689"/>
                      <a:pt x="-961" y="3255"/>
                      <a:pt x="2882" y="4221"/>
                    </a:cubicBezTo>
                    <a:cubicBezTo>
                      <a:pt x="6724" y="5186"/>
                      <a:pt x="12954" y="5186"/>
                      <a:pt x="16796" y="4221"/>
                    </a:cubicBezTo>
                    <a:cubicBezTo>
                      <a:pt x="20639" y="3255"/>
                      <a:pt x="20639" y="1689"/>
                      <a:pt x="16796" y="724"/>
                    </a:cubicBezTo>
                    <a:cubicBezTo>
                      <a:pt x="14875" y="241"/>
                      <a:pt x="12357" y="0"/>
                      <a:pt x="9839" y="0"/>
                    </a:cubicBezTo>
                    <a:close/>
                    <a:moveTo>
                      <a:pt x="0" y="3593"/>
                    </a:moveTo>
                    <a:lnTo>
                      <a:pt x="0" y="18993"/>
                    </a:lnTo>
                    <a:cubicBezTo>
                      <a:pt x="0" y="20356"/>
                      <a:pt x="4405" y="21600"/>
                      <a:pt x="9839" y="21600"/>
                    </a:cubicBezTo>
                    <a:cubicBezTo>
                      <a:pt x="15273" y="21600"/>
                      <a:pt x="19678" y="20356"/>
                      <a:pt x="19678" y="18993"/>
                    </a:cubicBezTo>
                    <a:lnTo>
                      <a:pt x="19678" y="3593"/>
                    </a:lnTo>
                    <a:cubicBezTo>
                      <a:pt x="18279" y="4621"/>
                      <a:pt x="14401" y="5357"/>
                      <a:pt x="9839" y="5357"/>
                    </a:cubicBezTo>
                    <a:cubicBezTo>
                      <a:pt x="5277" y="5357"/>
                      <a:pt x="1399" y="4621"/>
                      <a:pt x="0" y="3593"/>
                    </a:cubicBezTo>
                    <a:close/>
                  </a:path>
                </a:pathLst>
              </a:custGeom>
              <a:solidFill>
                <a:srgbClr val="FFFFFF"/>
              </a:solidFill>
              <a:ln w="25400" cap="flat" cmpd="sng">
                <a:solidFill>
                  <a:srgbClr val="6076B4"/>
                </a:solidFill>
                <a:prstDash val="solid"/>
                <a:round/>
                <a:headEnd type="none" w="sm" len="sm"/>
                <a:tailEnd type="none" w="sm" len="sm"/>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sp>
          <p:nvSpPr>
            <p:cNvPr id="2142" name="Google Shape;2142;g2552a88f8a7_23_1824"/>
            <p:cNvSpPr txBox="1"/>
            <p:nvPr/>
          </p:nvSpPr>
          <p:spPr>
            <a:xfrm>
              <a:off x="699213" y="28280"/>
              <a:ext cx="5757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1900" b="0" i="0" u="none" strike="noStrike" cap="none">
                  <a:solidFill>
                    <a:srgbClr val="000000"/>
                  </a:solidFill>
                  <a:latin typeface="Arial"/>
                  <a:ea typeface="Arial"/>
                  <a:cs typeface="Arial"/>
                  <a:sym typeface="Arial"/>
                </a:rPr>
                <a:t>Data</a:t>
              </a:r>
              <a:endParaRPr sz="1300" b="0" i="0" u="none" strike="noStrike" cap="none">
                <a:solidFill>
                  <a:srgbClr val="000000"/>
                </a:solidFill>
                <a:latin typeface="Arial"/>
                <a:ea typeface="Arial"/>
                <a:cs typeface="Arial"/>
                <a:sym typeface="Arial"/>
              </a:endParaRPr>
            </a:p>
          </p:txBody>
        </p:sp>
        <p:sp>
          <p:nvSpPr>
            <p:cNvPr id="2143" name="Google Shape;2143;g2552a88f8a7_23_1824"/>
            <p:cNvSpPr txBox="1"/>
            <p:nvPr/>
          </p:nvSpPr>
          <p:spPr>
            <a:xfrm>
              <a:off x="254457" y="1966450"/>
              <a:ext cx="5757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1900" b="0" i="0" u="none" strike="noStrike" cap="none">
                  <a:solidFill>
                    <a:srgbClr val="000000"/>
                  </a:solidFill>
                  <a:latin typeface="Arial"/>
                  <a:ea typeface="Arial"/>
                  <a:cs typeface="Arial"/>
                  <a:sym typeface="Arial"/>
                </a:rPr>
                <a:t>Data</a:t>
              </a:r>
              <a:endParaRPr sz="1300" b="0" i="0" u="none" strike="noStrike" cap="none">
                <a:solidFill>
                  <a:srgbClr val="000000"/>
                </a:solidFill>
                <a:latin typeface="Arial"/>
                <a:ea typeface="Arial"/>
                <a:cs typeface="Arial"/>
                <a:sym typeface="Arial"/>
              </a:endParaRPr>
            </a:p>
          </p:txBody>
        </p:sp>
        <p:sp>
          <p:nvSpPr>
            <p:cNvPr id="2144" name="Google Shape;2144;g2552a88f8a7_23_1824"/>
            <p:cNvSpPr txBox="1"/>
            <p:nvPr/>
          </p:nvSpPr>
          <p:spPr>
            <a:xfrm>
              <a:off x="671908" y="4269840"/>
              <a:ext cx="5757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1900" b="0" i="0" u="none" strike="noStrike" cap="none">
                  <a:solidFill>
                    <a:srgbClr val="000000"/>
                  </a:solidFill>
                  <a:latin typeface="Arial"/>
                  <a:ea typeface="Arial"/>
                  <a:cs typeface="Arial"/>
                  <a:sym typeface="Arial"/>
                </a:rPr>
                <a:t>Data</a:t>
              </a:r>
              <a:endParaRPr sz="1300" b="0" i="0" u="none" strike="noStrike" cap="none">
                <a:solidFill>
                  <a:srgbClr val="000000"/>
                </a:solidFill>
                <a:latin typeface="Arial"/>
                <a:ea typeface="Arial"/>
                <a:cs typeface="Arial"/>
                <a:sym typeface="Arial"/>
              </a:endParaRPr>
            </a:p>
          </p:txBody>
        </p:sp>
        <p:sp>
          <p:nvSpPr>
            <p:cNvPr id="2145" name="Google Shape;2145;g2552a88f8a7_23_1824"/>
            <p:cNvSpPr txBox="1"/>
            <p:nvPr/>
          </p:nvSpPr>
          <p:spPr>
            <a:xfrm>
              <a:off x="7996845" y="4223356"/>
              <a:ext cx="6345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000" b="0" i="0" u="none" strike="noStrike" cap="none">
                  <a:solidFill>
                    <a:srgbClr val="000000"/>
                  </a:solidFill>
                  <a:latin typeface="Arial"/>
                  <a:ea typeface="Arial"/>
                  <a:cs typeface="Arial"/>
                  <a:sym typeface="Arial"/>
                </a:rPr>
                <a:t>Data</a:t>
              </a:r>
              <a:endParaRPr sz="1500" b="0" i="0" u="none" strike="noStrike" cap="none">
                <a:solidFill>
                  <a:srgbClr val="000000"/>
                </a:solidFill>
                <a:latin typeface="Arial"/>
                <a:ea typeface="Arial"/>
                <a:cs typeface="Arial"/>
                <a:sym typeface="Arial"/>
              </a:endParaRPr>
            </a:p>
          </p:txBody>
        </p:sp>
        <p:sp>
          <p:nvSpPr>
            <p:cNvPr id="2146" name="Google Shape;2146;g2552a88f8a7_23_1824"/>
            <p:cNvSpPr txBox="1"/>
            <p:nvPr/>
          </p:nvSpPr>
          <p:spPr>
            <a:xfrm>
              <a:off x="8590989" y="2386325"/>
              <a:ext cx="5757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1900" b="0" i="0" u="none" strike="noStrike" cap="none">
                  <a:solidFill>
                    <a:srgbClr val="000000"/>
                  </a:solidFill>
                  <a:latin typeface="Arial"/>
                  <a:ea typeface="Arial"/>
                  <a:cs typeface="Arial"/>
                  <a:sym typeface="Arial"/>
                </a:rPr>
                <a:t>Data</a:t>
              </a:r>
              <a:endParaRPr sz="1300" b="0" i="0" u="none" strike="noStrike" cap="none">
                <a:solidFill>
                  <a:srgbClr val="000000"/>
                </a:solidFill>
                <a:latin typeface="Arial"/>
                <a:ea typeface="Arial"/>
                <a:cs typeface="Arial"/>
                <a:sym typeface="Arial"/>
              </a:endParaRPr>
            </a:p>
          </p:txBody>
        </p:sp>
        <p:sp>
          <p:nvSpPr>
            <p:cNvPr id="2147" name="Google Shape;2147;g2552a88f8a7_23_1824"/>
            <p:cNvSpPr txBox="1"/>
            <p:nvPr/>
          </p:nvSpPr>
          <p:spPr>
            <a:xfrm>
              <a:off x="7961301" y="692703"/>
              <a:ext cx="575700" cy="370800"/>
            </a:xfrm>
            <a:prstGeom prst="rect">
              <a:avLst/>
            </a:prstGeom>
            <a:noFill/>
            <a:ln>
              <a:noFill/>
            </a:ln>
          </p:spPr>
          <p:txBody>
            <a:bodyPr spcFirstLastPara="1" wrap="square" lIns="60925" tIns="60925" rIns="60925" bIns="609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1900" b="0" i="0" u="none" strike="noStrike" cap="none">
                  <a:solidFill>
                    <a:srgbClr val="000000"/>
                  </a:solidFill>
                  <a:latin typeface="Arial"/>
                  <a:ea typeface="Arial"/>
                  <a:cs typeface="Arial"/>
                  <a:sym typeface="Arial"/>
                </a:rPr>
                <a:t>Data</a:t>
              </a:r>
              <a:endParaRPr sz="1300" b="0" i="0" u="none" strike="noStrike" cap="none">
                <a:solidFill>
                  <a:srgbClr val="000000"/>
                </a:solidFill>
                <a:latin typeface="Arial"/>
                <a:ea typeface="Arial"/>
                <a:cs typeface="Arial"/>
                <a:sym typeface="Arial"/>
              </a:endParaRPr>
            </a:p>
          </p:txBody>
        </p:sp>
      </p:grpSp>
      <p:pic>
        <p:nvPicPr>
          <p:cNvPr id="2148" name="Google Shape;2148;g2552a88f8a7_23_1824"/>
          <p:cNvPicPr preferRelativeResize="0"/>
          <p:nvPr/>
        </p:nvPicPr>
        <p:blipFill rotWithShape="1">
          <a:blip r:embed="rId16">
            <a:alphaModFix/>
          </a:blip>
          <a:srcRect/>
          <a:stretch/>
        </p:blipFill>
        <p:spPr>
          <a:xfrm>
            <a:off x="5137260" y="2904729"/>
            <a:ext cx="1442929" cy="1341375"/>
          </a:xfrm>
          <a:prstGeom prst="rect">
            <a:avLst/>
          </a:prstGeom>
          <a:noFill/>
          <a:ln>
            <a:noFill/>
          </a:ln>
        </p:spPr>
      </p:pic>
      <p:pic>
        <p:nvPicPr>
          <p:cNvPr id="2149" name="Google Shape;2149;g2552a88f8a7_23_1824"/>
          <p:cNvPicPr preferRelativeResize="0"/>
          <p:nvPr/>
        </p:nvPicPr>
        <p:blipFill rotWithShape="1">
          <a:blip r:embed="rId17">
            <a:alphaModFix/>
          </a:blip>
          <a:srcRect/>
          <a:stretch/>
        </p:blipFill>
        <p:spPr>
          <a:xfrm>
            <a:off x="4939583" y="4291608"/>
            <a:ext cx="1889812" cy="82279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53"/>
        <p:cNvGrpSpPr/>
        <p:nvPr/>
      </p:nvGrpSpPr>
      <p:grpSpPr>
        <a:xfrm>
          <a:off x="0" y="0"/>
          <a:ext cx="0" cy="0"/>
          <a:chOff x="0" y="0"/>
          <a:chExt cx="0" cy="0"/>
        </a:xfrm>
      </p:grpSpPr>
      <p:sp>
        <p:nvSpPr>
          <p:cNvPr id="2154" name="Google Shape;2154;g254aadaac16_0_116"/>
          <p:cNvSpPr txBox="1"/>
          <p:nvPr/>
        </p:nvSpPr>
        <p:spPr>
          <a:xfrm>
            <a:off x="2982167"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‘17</a:t>
            </a:r>
            <a:endParaRPr sz="1900">
              <a:solidFill>
                <a:srgbClr val="4A86E8"/>
              </a:solidFill>
            </a:endParaRPr>
          </a:p>
        </p:txBody>
      </p:sp>
      <p:sp>
        <p:nvSpPr>
          <p:cNvPr id="2155" name="Google Shape;2155;g254aadaac16_0_116"/>
          <p:cNvSpPr txBox="1">
            <a:spLocks noGrp="1"/>
          </p:cNvSpPr>
          <p:nvPr>
            <p:ph type="title"/>
          </p:nvPr>
        </p:nvSpPr>
        <p:spPr>
          <a:xfrm>
            <a:off x="719403" y="332656"/>
            <a:ext cx="10871100"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Timeline FEGA Norway (and GDI) </a:t>
            </a:r>
            <a:endParaRPr/>
          </a:p>
          <a:p>
            <a:pPr marL="0" lvl="0" indent="0" algn="l" rtl="0">
              <a:spcBef>
                <a:spcPts val="0"/>
              </a:spcBef>
              <a:spcAft>
                <a:spcPts val="0"/>
              </a:spcAft>
              <a:buNone/>
            </a:pPr>
            <a:endParaRPr/>
          </a:p>
        </p:txBody>
      </p:sp>
      <p:sp>
        <p:nvSpPr>
          <p:cNvPr id="2156" name="Google Shape;2156;g254aadaac16_0_116"/>
          <p:cNvSpPr/>
          <p:nvPr/>
        </p:nvSpPr>
        <p:spPr>
          <a:xfrm>
            <a:off x="645376" y="1530100"/>
            <a:ext cx="11109300" cy="810900"/>
          </a:xfrm>
          <a:prstGeom prst="rightArrow">
            <a:avLst>
              <a:gd name="adj1" fmla="val 50000"/>
              <a:gd name="adj2" fmla="val 63337"/>
            </a:avLst>
          </a:prstGeom>
          <a:solidFill>
            <a:srgbClr val="4A86E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2157" name="Google Shape;2157;g254aadaac16_0_116"/>
          <p:cNvCxnSpPr/>
          <p:nvPr/>
        </p:nvCxnSpPr>
        <p:spPr>
          <a:xfrm rot="10800000">
            <a:off x="2982167" y="1353000"/>
            <a:ext cx="0" cy="480900"/>
          </a:xfrm>
          <a:prstGeom prst="straightConnector1">
            <a:avLst/>
          </a:prstGeom>
          <a:noFill/>
          <a:ln w="19050" cap="flat" cmpd="sng">
            <a:solidFill>
              <a:srgbClr val="4A86E8"/>
            </a:solidFill>
            <a:prstDash val="solid"/>
            <a:round/>
            <a:headEnd type="none" w="med" len="med"/>
            <a:tailEnd type="none" w="med" len="med"/>
          </a:ln>
        </p:spPr>
      </p:cxnSp>
      <p:sp>
        <p:nvSpPr>
          <p:cNvPr id="2158" name="Google Shape;2158;g254aadaac16_0_116"/>
          <p:cNvSpPr txBox="1"/>
          <p:nvPr/>
        </p:nvSpPr>
        <p:spPr>
          <a:xfrm>
            <a:off x="950167"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‘14</a:t>
            </a:r>
            <a:endParaRPr sz="1900">
              <a:solidFill>
                <a:srgbClr val="4A86E8"/>
              </a:solidFill>
            </a:endParaRPr>
          </a:p>
        </p:txBody>
      </p:sp>
      <p:sp>
        <p:nvSpPr>
          <p:cNvPr id="2159" name="Google Shape;2159;g254aadaac16_0_116"/>
          <p:cNvSpPr txBox="1"/>
          <p:nvPr/>
        </p:nvSpPr>
        <p:spPr>
          <a:xfrm>
            <a:off x="5115767"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‘20</a:t>
            </a:r>
            <a:endParaRPr sz="1900">
              <a:solidFill>
                <a:srgbClr val="4A86E8"/>
              </a:solidFill>
            </a:endParaRPr>
          </a:p>
        </p:txBody>
      </p:sp>
      <p:sp>
        <p:nvSpPr>
          <p:cNvPr id="2160" name="Google Shape;2160;g254aadaac16_0_116"/>
          <p:cNvSpPr txBox="1"/>
          <p:nvPr/>
        </p:nvSpPr>
        <p:spPr>
          <a:xfrm>
            <a:off x="6658967"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‘21</a:t>
            </a:r>
            <a:endParaRPr sz="1900">
              <a:solidFill>
                <a:srgbClr val="4A86E8"/>
              </a:solidFill>
            </a:endParaRPr>
          </a:p>
        </p:txBody>
      </p:sp>
      <p:sp>
        <p:nvSpPr>
          <p:cNvPr id="2161" name="Google Shape;2161;g254aadaac16_0_116"/>
          <p:cNvSpPr txBox="1"/>
          <p:nvPr/>
        </p:nvSpPr>
        <p:spPr>
          <a:xfrm>
            <a:off x="8202133"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‘22</a:t>
            </a:r>
            <a:endParaRPr sz="1900">
              <a:solidFill>
                <a:srgbClr val="4A86E8"/>
              </a:solidFill>
            </a:endParaRPr>
          </a:p>
        </p:txBody>
      </p:sp>
      <p:cxnSp>
        <p:nvCxnSpPr>
          <p:cNvPr id="2162" name="Google Shape;2162;g254aadaac16_0_116"/>
          <p:cNvCxnSpPr/>
          <p:nvPr/>
        </p:nvCxnSpPr>
        <p:spPr>
          <a:xfrm rot="10800000">
            <a:off x="5014167" y="1353000"/>
            <a:ext cx="0" cy="480900"/>
          </a:xfrm>
          <a:prstGeom prst="straightConnector1">
            <a:avLst/>
          </a:prstGeom>
          <a:noFill/>
          <a:ln w="19050" cap="flat" cmpd="sng">
            <a:solidFill>
              <a:srgbClr val="4A86E8"/>
            </a:solidFill>
            <a:prstDash val="solid"/>
            <a:round/>
            <a:headEnd type="none" w="med" len="med"/>
            <a:tailEnd type="none" w="med" len="med"/>
          </a:ln>
        </p:spPr>
      </p:cxnSp>
      <p:cxnSp>
        <p:nvCxnSpPr>
          <p:cNvPr id="2163" name="Google Shape;2163;g254aadaac16_0_116"/>
          <p:cNvCxnSpPr/>
          <p:nvPr/>
        </p:nvCxnSpPr>
        <p:spPr>
          <a:xfrm rot="10800000">
            <a:off x="6741367" y="1353000"/>
            <a:ext cx="0" cy="480900"/>
          </a:xfrm>
          <a:prstGeom prst="straightConnector1">
            <a:avLst/>
          </a:prstGeom>
          <a:noFill/>
          <a:ln w="19050" cap="flat" cmpd="sng">
            <a:solidFill>
              <a:srgbClr val="4A86E8"/>
            </a:solidFill>
            <a:prstDash val="solid"/>
            <a:round/>
            <a:headEnd type="none" w="med" len="med"/>
            <a:tailEnd type="none" w="med" len="med"/>
          </a:ln>
        </p:spPr>
      </p:cxnSp>
      <p:cxnSp>
        <p:nvCxnSpPr>
          <p:cNvPr id="2164" name="Google Shape;2164;g254aadaac16_0_116"/>
          <p:cNvCxnSpPr/>
          <p:nvPr/>
        </p:nvCxnSpPr>
        <p:spPr>
          <a:xfrm rot="10800000">
            <a:off x="8163767" y="1353000"/>
            <a:ext cx="0" cy="480900"/>
          </a:xfrm>
          <a:prstGeom prst="straightConnector1">
            <a:avLst/>
          </a:prstGeom>
          <a:noFill/>
          <a:ln w="19050" cap="flat" cmpd="sng">
            <a:solidFill>
              <a:srgbClr val="4A86E8"/>
            </a:solidFill>
            <a:prstDash val="solid"/>
            <a:round/>
            <a:headEnd type="none" w="med" len="med"/>
            <a:tailEnd type="none" w="med" len="med"/>
          </a:ln>
        </p:spPr>
      </p:cxnSp>
      <p:cxnSp>
        <p:nvCxnSpPr>
          <p:cNvPr id="2165" name="Google Shape;2165;g254aadaac16_0_116"/>
          <p:cNvCxnSpPr/>
          <p:nvPr/>
        </p:nvCxnSpPr>
        <p:spPr>
          <a:xfrm rot="10800000">
            <a:off x="950167" y="1353000"/>
            <a:ext cx="0" cy="480900"/>
          </a:xfrm>
          <a:prstGeom prst="straightConnector1">
            <a:avLst/>
          </a:prstGeom>
          <a:noFill/>
          <a:ln w="19050" cap="flat" cmpd="sng">
            <a:solidFill>
              <a:srgbClr val="4A86E8"/>
            </a:solidFill>
            <a:prstDash val="solid"/>
            <a:round/>
            <a:headEnd type="none" w="med" len="med"/>
            <a:tailEnd type="none" w="med" len="med"/>
          </a:ln>
        </p:spPr>
      </p:cxnSp>
      <p:grpSp>
        <p:nvGrpSpPr>
          <p:cNvPr id="2166" name="Google Shape;2166;g254aadaac16_0_116"/>
          <p:cNvGrpSpPr/>
          <p:nvPr/>
        </p:nvGrpSpPr>
        <p:grpSpPr>
          <a:xfrm>
            <a:off x="1427164" y="2239231"/>
            <a:ext cx="4107364" cy="1273202"/>
            <a:chOff x="1070400" y="2060475"/>
            <a:chExt cx="3080600" cy="954925"/>
          </a:xfrm>
        </p:grpSpPr>
        <p:sp>
          <p:nvSpPr>
            <p:cNvPr id="2167" name="Google Shape;2167;g254aadaac16_0_116"/>
            <p:cNvSpPr txBox="1"/>
            <p:nvPr/>
          </p:nvSpPr>
          <p:spPr>
            <a:xfrm>
              <a:off x="1070400" y="2060475"/>
              <a:ext cx="1499700" cy="4041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t>TSD/Tryggve</a:t>
              </a:r>
              <a:endParaRPr sz="1900"/>
            </a:p>
          </p:txBody>
        </p:sp>
        <p:sp>
          <p:nvSpPr>
            <p:cNvPr id="2168" name="Google Shape;2168;g254aadaac16_0_116"/>
            <p:cNvSpPr txBox="1"/>
            <p:nvPr/>
          </p:nvSpPr>
          <p:spPr>
            <a:xfrm>
              <a:off x="2571500" y="2461300"/>
              <a:ext cx="1579500" cy="5541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600"/>
                <a:t>Tryggve2 LocalEGA SW development</a:t>
              </a:r>
              <a:endParaRPr sz="1600"/>
            </a:p>
          </p:txBody>
        </p:sp>
      </p:grpSp>
      <p:cxnSp>
        <p:nvCxnSpPr>
          <p:cNvPr id="2169" name="Google Shape;2169;g254aadaac16_0_116"/>
          <p:cNvCxnSpPr/>
          <p:nvPr/>
        </p:nvCxnSpPr>
        <p:spPr>
          <a:xfrm rot="10800000">
            <a:off x="9586167" y="1353000"/>
            <a:ext cx="0" cy="480900"/>
          </a:xfrm>
          <a:prstGeom prst="straightConnector1">
            <a:avLst/>
          </a:prstGeom>
          <a:noFill/>
          <a:ln w="19050" cap="flat" cmpd="sng">
            <a:solidFill>
              <a:srgbClr val="4A86E8"/>
            </a:solidFill>
            <a:prstDash val="solid"/>
            <a:round/>
            <a:headEnd type="none" w="med" len="med"/>
            <a:tailEnd type="none" w="med" len="med"/>
          </a:ln>
        </p:spPr>
      </p:cxnSp>
      <p:sp>
        <p:nvSpPr>
          <p:cNvPr id="2170" name="Google Shape;2170;g254aadaac16_0_116"/>
          <p:cNvSpPr txBox="1"/>
          <p:nvPr/>
        </p:nvSpPr>
        <p:spPr>
          <a:xfrm>
            <a:off x="9624533" y="1206133"/>
            <a:ext cx="73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4A86E8"/>
                </a:solidFill>
              </a:rPr>
              <a:t>‘23</a:t>
            </a:r>
            <a:endParaRPr sz="1900">
              <a:solidFill>
                <a:srgbClr val="4A86E8"/>
              </a:solidFill>
            </a:endParaRPr>
          </a:p>
        </p:txBody>
      </p:sp>
      <p:sp>
        <p:nvSpPr>
          <p:cNvPr id="2171" name="Google Shape;2171;g254aadaac16_0_116"/>
          <p:cNvSpPr txBox="1"/>
          <p:nvPr/>
        </p:nvSpPr>
        <p:spPr>
          <a:xfrm>
            <a:off x="9592633" y="5423172"/>
            <a:ext cx="4238400" cy="5388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t>GDI</a:t>
            </a:r>
            <a:endParaRPr sz="1900"/>
          </a:p>
        </p:txBody>
      </p:sp>
      <p:pic>
        <p:nvPicPr>
          <p:cNvPr id="2172" name="Google Shape;2172;g254aadaac16_0_116"/>
          <p:cNvPicPr preferRelativeResize="0"/>
          <p:nvPr/>
        </p:nvPicPr>
        <p:blipFill>
          <a:blip r:embed="rId3">
            <a:alphaModFix/>
          </a:blip>
          <a:stretch>
            <a:fillRect/>
          </a:stretch>
        </p:blipFill>
        <p:spPr>
          <a:xfrm>
            <a:off x="10380807" y="5452752"/>
            <a:ext cx="1373719" cy="480800"/>
          </a:xfrm>
          <a:prstGeom prst="rect">
            <a:avLst/>
          </a:prstGeom>
          <a:noFill/>
          <a:ln>
            <a:noFill/>
          </a:ln>
        </p:spPr>
      </p:pic>
      <p:cxnSp>
        <p:nvCxnSpPr>
          <p:cNvPr id="2173" name="Google Shape;2173;g254aadaac16_0_116"/>
          <p:cNvCxnSpPr/>
          <p:nvPr/>
        </p:nvCxnSpPr>
        <p:spPr>
          <a:xfrm rot="10800000">
            <a:off x="8778167" y="2429600"/>
            <a:ext cx="0" cy="274800"/>
          </a:xfrm>
          <a:prstGeom prst="straightConnector1">
            <a:avLst/>
          </a:prstGeom>
          <a:noFill/>
          <a:ln w="19050" cap="flat" cmpd="sng">
            <a:solidFill>
              <a:srgbClr val="4A86E8"/>
            </a:solidFill>
            <a:prstDash val="solid"/>
            <a:round/>
            <a:headEnd type="none" w="med" len="med"/>
            <a:tailEnd type="triangle" w="med" len="med"/>
          </a:ln>
        </p:spPr>
      </p:cxnSp>
      <p:sp>
        <p:nvSpPr>
          <p:cNvPr id="2174" name="Google Shape;2174;g254aadaac16_0_116"/>
          <p:cNvSpPr txBox="1"/>
          <p:nvPr/>
        </p:nvSpPr>
        <p:spPr>
          <a:xfrm>
            <a:off x="8810400" y="2222667"/>
            <a:ext cx="7534800" cy="615600"/>
          </a:xfrm>
          <a:prstGeom prst="rect">
            <a:avLst/>
          </a:prstGeom>
          <a:noFill/>
          <a:ln>
            <a:noFill/>
          </a:ln>
        </p:spPr>
        <p:txBody>
          <a:bodyPr spcFirstLastPara="1" wrap="square" lIns="121900" tIns="121900" rIns="121900" bIns="121900" anchor="t" anchorCtr="0">
            <a:spAutoFit/>
          </a:bodyPr>
          <a:lstStyle/>
          <a:p>
            <a:pPr marL="0" lvl="0" indent="0" algn="l" rtl="0">
              <a:spcBef>
                <a:spcPts val="500"/>
              </a:spcBef>
              <a:spcAft>
                <a:spcPts val="0"/>
              </a:spcAft>
              <a:buNone/>
            </a:pPr>
            <a:r>
              <a:rPr lang="en-GB" sz="2400">
                <a:solidFill>
                  <a:schemeClr val="dk1"/>
                </a:solidFill>
                <a:latin typeface="Corbel"/>
                <a:ea typeface="Corbel"/>
                <a:cs typeface="Corbel"/>
                <a:sym typeface="Corbel"/>
              </a:rPr>
              <a:t>NO signing the CA</a:t>
            </a:r>
            <a:endParaRPr sz="1900"/>
          </a:p>
        </p:txBody>
      </p:sp>
      <p:cxnSp>
        <p:nvCxnSpPr>
          <p:cNvPr id="2175" name="Google Shape;2175;g254aadaac16_0_116"/>
          <p:cNvCxnSpPr/>
          <p:nvPr/>
        </p:nvCxnSpPr>
        <p:spPr>
          <a:xfrm rot="10800000">
            <a:off x="10327567" y="3318600"/>
            <a:ext cx="0" cy="274800"/>
          </a:xfrm>
          <a:prstGeom prst="straightConnector1">
            <a:avLst/>
          </a:prstGeom>
          <a:noFill/>
          <a:ln w="19050" cap="flat" cmpd="sng">
            <a:solidFill>
              <a:srgbClr val="4A86E8"/>
            </a:solidFill>
            <a:prstDash val="solid"/>
            <a:round/>
            <a:headEnd type="none" w="med" len="med"/>
            <a:tailEnd type="triangle" w="med" len="med"/>
          </a:ln>
        </p:spPr>
      </p:cxnSp>
      <p:sp>
        <p:nvSpPr>
          <p:cNvPr id="2176" name="Google Shape;2176;g254aadaac16_0_116"/>
          <p:cNvSpPr txBox="1"/>
          <p:nvPr/>
        </p:nvSpPr>
        <p:spPr>
          <a:xfrm>
            <a:off x="10359800" y="3111667"/>
            <a:ext cx="7534800" cy="985200"/>
          </a:xfrm>
          <a:prstGeom prst="rect">
            <a:avLst/>
          </a:prstGeom>
          <a:noFill/>
          <a:ln>
            <a:noFill/>
          </a:ln>
        </p:spPr>
        <p:txBody>
          <a:bodyPr spcFirstLastPara="1" wrap="square" lIns="121900" tIns="121900" rIns="121900" bIns="121900" anchor="t" anchorCtr="0">
            <a:spAutoFit/>
          </a:bodyPr>
          <a:lstStyle/>
          <a:p>
            <a:pPr marL="0" lvl="0" indent="0" algn="l" rtl="0">
              <a:spcBef>
                <a:spcPts val="500"/>
              </a:spcBef>
              <a:spcAft>
                <a:spcPts val="0"/>
              </a:spcAft>
              <a:buNone/>
            </a:pPr>
            <a:r>
              <a:rPr lang="en-GB" sz="2400">
                <a:solidFill>
                  <a:schemeClr val="dk1"/>
                </a:solidFill>
                <a:latin typeface="Corbel"/>
                <a:ea typeface="Corbel"/>
                <a:cs typeface="Corbel"/>
                <a:sym typeface="Corbel"/>
              </a:rPr>
              <a:t>Launch FEGA</a:t>
            </a:r>
            <a:br>
              <a:rPr lang="en-GB" sz="2400">
                <a:solidFill>
                  <a:schemeClr val="dk1"/>
                </a:solidFill>
                <a:latin typeface="Corbel"/>
                <a:ea typeface="Corbel"/>
                <a:cs typeface="Corbel"/>
                <a:sym typeface="Corbel"/>
              </a:rPr>
            </a:br>
            <a:r>
              <a:rPr lang="en-GB" sz="2400">
                <a:solidFill>
                  <a:schemeClr val="dk1"/>
                </a:solidFill>
                <a:latin typeface="Corbel"/>
                <a:ea typeface="Corbel"/>
                <a:cs typeface="Corbel"/>
                <a:sym typeface="Corbel"/>
              </a:rPr>
              <a:t>Network</a:t>
            </a:r>
            <a:endParaRPr sz="1900"/>
          </a:p>
        </p:txBody>
      </p:sp>
      <p:sp>
        <p:nvSpPr>
          <p:cNvPr id="2177" name="Google Shape;2177;g254aadaac16_0_116"/>
          <p:cNvSpPr txBox="1"/>
          <p:nvPr/>
        </p:nvSpPr>
        <p:spPr>
          <a:xfrm>
            <a:off x="5534667" y="3534633"/>
            <a:ext cx="3754800" cy="5388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t>Operationalize FEGA Norway</a:t>
            </a:r>
            <a:endParaRPr sz="1900"/>
          </a:p>
        </p:txBody>
      </p:sp>
      <p:sp>
        <p:nvSpPr>
          <p:cNvPr id="2178" name="Google Shape;2178;g254aadaac16_0_116"/>
          <p:cNvSpPr txBox="1"/>
          <p:nvPr/>
        </p:nvSpPr>
        <p:spPr>
          <a:xfrm>
            <a:off x="6921433" y="4097133"/>
            <a:ext cx="5351100" cy="7389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600"/>
              <a:t>FEGA Founding/Strategic Committee and </a:t>
            </a:r>
            <a:br>
              <a:rPr lang="en-GB" sz="1600"/>
            </a:br>
            <a:r>
              <a:rPr lang="en-GB" sz="1600"/>
              <a:t>Operations Committee member</a:t>
            </a:r>
            <a:endParaRPr sz="1600"/>
          </a:p>
        </p:txBody>
      </p:sp>
      <p:sp>
        <p:nvSpPr>
          <p:cNvPr id="2179" name="Google Shape;2179;g254aadaac16_0_116"/>
          <p:cNvSpPr txBox="1"/>
          <p:nvPr/>
        </p:nvSpPr>
        <p:spPr>
          <a:xfrm>
            <a:off x="7255833" y="4864833"/>
            <a:ext cx="4442700" cy="5388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t>Heilsa Tryggvedottir</a:t>
            </a:r>
            <a:endParaRPr sz="1900"/>
          </a:p>
        </p:txBody>
      </p:sp>
      <p:cxnSp>
        <p:nvCxnSpPr>
          <p:cNvPr id="2180" name="Google Shape;2180;g254aadaac16_0_116"/>
          <p:cNvCxnSpPr/>
          <p:nvPr/>
        </p:nvCxnSpPr>
        <p:spPr>
          <a:xfrm rot="10800000">
            <a:off x="9184567" y="2861400"/>
            <a:ext cx="0" cy="274800"/>
          </a:xfrm>
          <a:prstGeom prst="straightConnector1">
            <a:avLst/>
          </a:prstGeom>
          <a:noFill/>
          <a:ln w="19050" cap="flat" cmpd="sng">
            <a:solidFill>
              <a:srgbClr val="4A86E8"/>
            </a:solidFill>
            <a:prstDash val="solid"/>
            <a:round/>
            <a:headEnd type="none" w="med" len="med"/>
            <a:tailEnd type="triangle" w="med" len="med"/>
          </a:ln>
        </p:spPr>
      </p:cxnSp>
      <p:sp>
        <p:nvSpPr>
          <p:cNvPr id="2181" name="Google Shape;2181;g254aadaac16_0_116"/>
          <p:cNvSpPr txBox="1"/>
          <p:nvPr/>
        </p:nvSpPr>
        <p:spPr>
          <a:xfrm>
            <a:off x="9191400" y="2679867"/>
            <a:ext cx="7534800" cy="615600"/>
          </a:xfrm>
          <a:prstGeom prst="rect">
            <a:avLst/>
          </a:prstGeom>
          <a:noFill/>
          <a:ln>
            <a:noFill/>
          </a:ln>
        </p:spPr>
        <p:txBody>
          <a:bodyPr spcFirstLastPara="1" wrap="square" lIns="121900" tIns="121900" rIns="121900" bIns="121900" anchor="t" anchorCtr="0">
            <a:spAutoFit/>
          </a:bodyPr>
          <a:lstStyle/>
          <a:p>
            <a:pPr marL="0" lvl="0" indent="0" algn="l" rtl="0">
              <a:spcBef>
                <a:spcPts val="500"/>
              </a:spcBef>
              <a:spcAft>
                <a:spcPts val="0"/>
              </a:spcAft>
              <a:buNone/>
            </a:pPr>
            <a:r>
              <a:rPr lang="en-GB" sz="2400">
                <a:solidFill>
                  <a:schemeClr val="dk1"/>
                </a:solidFill>
                <a:latin typeface="Corbel"/>
                <a:ea typeface="Corbel"/>
                <a:cs typeface="Corbel"/>
                <a:sym typeface="Corbel"/>
              </a:rPr>
              <a:t>Celebrations 5 nodes</a:t>
            </a:r>
            <a:endParaRPr sz="1900"/>
          </a:p>
        </p:txBody>
      </p:sp>
      <p:pic>
        <p:nvPicPr>
          <p:cNvPr id="2182" name="Google Shape;2182;g254aadaac16_0_116"/>
          <p:cNvPicPr preferRelativeResize="0"/>
          <p:nvPr/>
        </p:nvPicPr>
        <p:blipFill>
          <a:blip r:embed="rId4">
            <a:alphaModFix/>
          </a:blip>
          <a:stretch>
            <a:fillRect/>
          </a:stretch>
        </p:blipFill>
        <p:spPr>
          <a:xfrm>
            <a:off x="271125" y="4654501"/>
            <a:ext cx="2362383" cy="648000"/>
          </a:xfrm>
          <a:prstGeom prst="rect">
            <a:avLst/>
          </a:prstGeom>
          <a:noFill/>
          <a:ln>
            <a:noFill/>
          </a:ln>
        </p:spPr>
      </p:pic>
      <p:cxnSp>
        <p:nvCxnSpPr>
          <p:cNvPr id="2183" name="Google Shape;2183;g254aadaac16_0_116"/>
          <p:cNvCxnSpPr/>
          <p:nvPr/>
        </p:nvCxnSpPr>
        <p:spPr>
          <a:xfrm rot="10800000" flipH="1">
            <a:off x="1491525" y="3032525"/>
            <a:ext cx="497100" cy="942300"/>
          </a:xfrm>
          <a:prstGeom prst="straightConnector1">
            <a:avLst/>
          </a:prstGeom>
          <a:noFill/>
          <a:ln w="9525" cap="flat" cmpd="sng">
            <a:solidFill>
              <a:schemeClr val="dk2"/>
            </a:solidFill>
            <a:prstDash val="solid"/>
            <a:round/>
            <a:headEnd type="none" w="med" len="med"/>
            <a:tailEnd type="triangle" w="med" len="med"/>
          </a:ln>
        </p:spPr>
      </p:cxnSp>
      <p:cxnSp>
        <p:nvCxnSpPr>
          <p:cNvPr id="2184" name="Google Shape;2184;g254aadaac16_0_116"/>
          <p:cNvCxnSpPr/>
          <p:nvPr/>
        </p:nvCxnSpPr>
        <p:spPr>
          <a:xfrm rot="10800000" flipH="1">
            <a:off x="2426525" y="3744900"/>
            <a:ext cx="964800" cy="831000"/>
          </a:xfrm>
          <a:prstGeom prst="straightConnector1">
            <a:avLst/>
          </a:prstGeom>
          <a:noFill/>
          <a:ln w="9525" cap="flat" cmpd="sng">
            <a:solidFill>
              <a:schemeClr val="dk2"/>
            </a:solidFill>
            <a:prstDash val="solid"/>
            <a:round/>
            <a:headEnd type="none" w="med" len="med"/>
            <a:tailEnd type="triangle" w="med" len="med"/>
          </a:ln>
        </p:spPr>
      </p:cxnSp>
      <p:cxnSp>
        <p:nvCxnSpPr>
          <p:cNvPr id="2185" name="Google Shape;2185;g254aadaac16_0_116"/>
          <p:cNvCxnSpPr/>
          <p:nvPr/>
        </p:nvCxnSpPr>
        <p:spPr>
          <a:xfrm>
            <a:off x="3124050" y="5043400"/>
            <a:ext cx="3851400" cy="96600"/>
          </a:xfrm>
          <a:prstGeom prst="straightConnector1">
            <a:avLst/>
          </a:prstGeom>
          <a:noFill/>
          <a:ln w="9525" cap="flat" cmpd="sng">
            <a:solidFill>
              <a:schemeClr val="dk2"/>
            </a:solidFill>
            <a:prstDash val="solid"/>
            <a:round/>
            <a:headEnd type="none" w="med" len="med"/>
            <a:tailEnd type="triangle" w="med" len="med"/>
          </a:ln>
        </p:spPr>
      </p:cxnSp>
      <p:sp>
        <p:nvSpPr>
          <p:cNvPr id="2186" name="Google Shape;2186;g254aadaac16_0_116"/>
          <p:cNvSpPr txBox="1"/>
          <p:nvPr/>
        </p:nvSpPr>
        <p:spPr>
          <a:xfrm>
            <a:off x="-64800" y="6549000"/>
            <a:ext cx="427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Slides: Kjell Petersen</a:t>
            </a:r>
            <a:endParaRPr>
              <a:latin typeface="Corbel"/>
              <a:ea typeface="Corbel"/>
              <a:cs typeface="Corbel"/>
              <a:sym typeface="Corbe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90"/>
        <p:cNvGrpSpPr/>
        <p:nvPr/>
      </p:nvGrpSpPr>
      <p:grpSpPr>
        <a:xfrm>
          <a:off x="0" y="0"/>
          <a:ext cx="0" cy="0"/>
          <a:chOff x="0" y="0"/>
          <a:chExt cx="0" cy="0"/>
        </a:xfrm>
      </p:grpSpPr>
      <p:sp>
        <p:nvSpPr>
          <p:cNvPr id="2191" name="Google Shape;2191;g2552a88f8a7_23_1551"/>
          <p:cNvSpPr txBox="1">
            <a:spLocks noGrp="1"/>
          </p:cNvSpPr>
          <p:nvPr>
            <p:ph type="title"/>
          </p:nvPr>
        </p:nvSpPr>
        <p:spPr>
          <a:xfrm>
            <a:off x="719403" y="332656"/>
            <a:ext cx="10871100"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FEGA Norway overview</a:t>
            </a:r>
            <a:endParaRPr/>
          </a:p>
          <a:p>
            <a:pPr marL="0" lvl="0" indent="0" algn="l" rtl="0">
              <a:spcBef>
                <a:spcPts val="0"/>
              </a:spcBef>
              <a:spcAft>
                <a:spcPts val="0"/>
              </a:spcAft>
              <a:buNone/>
            </a:pPr>
            <a:endParaRPr/>
          </a:p>
        </p:txBody>
      </p:sp>
      <p:pic>
        <p:nvPicPr>
          <p:cNvPr id="2192" name="Google Shape;2192;g2552a88f8a7_23_1551"/>
          <p:cNvPicPr preferRelativeResize="0"/>
          <p:nvPr/>
        </p:nvPicPr>
        <p:blipFill>
          <a:blip r:embed="rId3">
            <a:alphaModFix/>
          </a:blip>
          <a:stretch>
            <a:fillRect/>
          </a:stretch>
        </p:blipFill>
        <p:spPr>
          <a:xfrm>
            <a:off x="7242767" y="390200"/>
            <a:ext cx="4826267" cy="6345434"/>
          </a:xfrm>
          <a:prstGeom prst="rect">
            <a:avLst/>
          </a:prstGeom>
          <a:noFill/>
          <a:ln>
            <a:noFill/>
          </a:ln>
        </p:spPr>
      </p:pic>
      <p:pic>
        <p:nvPicPr>
          <p:cNvPr id="2193" name="Google Shape;2193;g2552a88f8a7_23_1551"/>
          <p:cNvPicPr preferRelativeResize="0"/>
          <p:nvPr/>
        </p:nvPicPr>
        <p:blipFill>
          <a:blip r:embed="rId4">
            <a:alphaModFix/>
          </a:blip>
          <a:stretch>
            <a:fillRect/>
          </a:stretch>
        </p:blipFill>
        <p:spPr>
          <a:xfrm>
            <a:off x="7962900" y="2451100"/>
            <a:ext cx="3518667" cy="2610600"/>
          </a:xfrm>
          <a:prstGeom prst="rect">
            <a:avLst/>
          </a:prstGeom>
          <a:noFill/>
          <a:ln>
            <a:noFill/>
          </a:ln>
        </p:spPr>
      </p:pic>
      <p:pic>
        <p:nvPicPr>
          <p:cNvPr id="2194" name="Google Shape;2194;g2552a88f8a7_23_1551"/>
          <p:cNvPicPr preferRelativeResize="0"/>
          <p:nvPr/>
        </p:nvPicPr>
        <p:blipFill>
          <a:blip r:embed="rId5">
            <a:alphaModFix/>
          </a:blip>
          <a:stretch>
            <a:fillRect/>
          </a:stretch>
        </p:blipFill>
        <p:spPr>
          <a:xfrm>
            <a:off x="9164750" y="2198867"/>
            <a:ext cx="982300" cy="746066"/>
          </a:xfrm>
          <a:prstGeom prst="rect">
            <a:avLst/>
          </a:prstGeom>
          <a:noFill/>
          <a:ln>
            <a:noFill/>
          </a:ln>
        </p:spPr>
      </p:pic>
      <p:pic>
        <p:nvPicPr>
          <p:cNvPr id="2195" name="Google Shape;2195;g2552a88f8a7_23_1551"/>
          <p:cNvPicPr preferRelativeResize="0"/>
          <p:nvPr/>
        </p:nvPicPr>
        <p:blipFill>
          <a:blip r:embed="rId6">
            <a:alphaModFix/>
          </a:blip>
          <a:stretch>
            <a:fillRect/>
          </a:stretch>
        </p:blipFill>
        <p:spPr>
          <a:xfrm>
            <a:off x="8055265" y="5367767"/>
            <a:ext cx="1022927" cy="1006700"/>
          </a:xfrm>
          <a:prstGeom prst="rect">
            <a:avLst/>
          </a:prstGeom>
          <a:noFill/>
          <a:ln>
            <a:noFill/>
          </a:ln>
        </p:spPr>
      </p:pic>
      <p:pic>
        <p:nvPicPr>
          <p:cNvPr id="2196" name="Google Shape;2196;g2552a88f8a7_23_1551"/>
          <p:cNvPicPr preferRelativeResize="0"/>
          <p:nvPr/>
        </p:nvPicPr>
        <p:blipFill>
          <a:blip r:embed="rId7">
            <a:alphaModFix/>
          </a:blip>
          <a:stretch>
            <a:fillRect/>
          </a:stretch>
        </p:blipFill>
        <p:spPr>
          <a:xfrm>
            <a:off x="7012067" y="2784967"/>
            <a:ext cx="650134" cy="963899"/>
          </a:xfrm>
          <a:prstGeom prst="rect">
            <a:avLst/>
          </a:prstGeom>
          <a:noFill/>
          <a:ln>
            <a:noFill/>
          </a:ln>
        </p:spPr>
      </p:pic>
      <p:pic>
        <p:nvPicPr>
          <p:cNvPr id="2197" name="Google Shape;2197;g2552a88f8a7_23_1551"/>
          <p:cNvPicPr preferRelativeResize="0"/>
          <p:nvPr/>
        </p:nvPicPr>
        <p:blipFill>
          <a:blip r:embed="rId8">
            <a:alphaModFix/>
          </a:blip>
          <a:stretch>
            <a:fillRect/>
          </a:stretch>
        </p:blipFill>
        <p:spPr>
          <a:xfrm>
            <a:off x="6957467" y="101600"/>
            <a:ext cx="759333" cy="876167"/>
          </a:xfrm>
          <a:prstGeom prst="rect">
            <a:avLst/>
          </a:prstGeom>
          <a:noFill/>
          <a:ln>
            <a:noFill/>
          </a:ln>
        </p:spPr>
      </p:pic>
      <p:sp>
        <p:nvSpPr>
          <p:cNvPr id="2198" name="Google Shape;2198;g2552a88f8a7_23_1551"/>
          <p:cNvSpPr txBox="1"/>
          <p:nvPr/>
        </p:nvSpPr>
        <p:spPr>
          <a:xfrm>
            <a:off x="4970900" y="1449250"/>
            <a:ext cx="2427600" cy="648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endParaRPr sz="1900">
              <a:latin typeface="Corbel"/>
              <a:ea typeface="Corbel"/>
              <a:cs typeface="Corbel"/>
              <a:sym typeface="Corbel"/>
            </a:endParaRPr>
          </a:p>
        </p:txBody>
      </p:sp>
      <p:sp>
        <p:nvSpPr>
          <p:cNvPr id="2199" name="Google Shape;2199;g2552a88f8a7_23_1551"/>
          <p:cNvSpPr txBox="1"/>
          <p:nvPr/>
        </p:nvSpPr>
        <p:spPr>
          <a:xfrm>
            <a:off x="5731900" y="2770067"/>
            <a:ext cx="1403100" cy="10629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GB" sz="1900">
                <a:latin typeface="Corbel"/>
                <a:ea typeface="Corbel"/>
                <a:cs typeface="Corbel"/>
                <a:sym typeface="Corbel"/>
              </a:rPr>
              <a:t>REST API </a:t>
            </a:r>
            <a:br>
              <a:rPr lang="en-GB" sz="1900">
                <a:latin typeface="Corbel"/>
                <a:ea typeface="Corbel"/>
                <a:cs typeface="Corbel"/>
                <a:sym typeface="Corbel"/>
              </a:rPr>
            </a:br>
            <a:r>
              <a:rPr lang="en-GB" sz="1900">
                <a:latin typeface="Corbel"/>
                <a:ea typeface="Corbel"/>
                <a:cs typeface="Corbel"/>
                <a:sym typeface="Corbel"/>
              </a:rPr>
              <a:t>Auth. &amp;</a:t>
            </a:r>
            <a:br>
              <a:rPr lang="en-GB" sz="1900">
                <a:latin typeface="Corbel"/>
                <a:ea typeface="Corbel"/>
                <a:cs typeface="Corbel"/>
                <a:sym typeface="Corbel"/>
              </a:rPr>
            </a:br>
            <a:r>
              <a:rPr lang="en-GB" sz="1900">
                <a:latin typeface="Corbel"/>
                <a:ea typeface="Corbel"/>
                <a:cs typeface="Corbel"/>
                <a:sym typeface="Corbel"/>
              </a:rPr>
              <a:t>File ops</a:t>
            </a:r>
            <a:endParaRPr sz="1900">
              <a:latin typeface="Corbel"/>
              <a:ea typeface="Corbel"/>
              <a:cs typeface="Corbel"/>
              <a:sym typeface="Corbel"/>
            </a:endParaRPr>
          </a:p>
        </p:txBody>
      </p:sp>
      <p:grpSp>
        <p:nvGrpSpPr>
          <p:cNvPr id="2200" name="Google Shape;2200;g2552a88f8a7_23_1551"/>
          <p:cNvGrpSpPr/>
          <p:nvPr/>
        </p:nvGrpSpPr>
        <p:grpSpPr>
          <a:xfrm>
            <a:off x="6198139" y="4681663"/>
            <a:ext cx="1463897" cy="963876"/>
            <a:chOff x="3810500" y="4120950"/>
            <a:chExt cx="1097950" cy="722925"/>
          </a:xfrm>
        </p:grpSpPr>
        <p:pic>
          <p:nvPicPr>
            <p:cNvPr id="2201" name="Google Shape;2201;g2552a88f8a7_23_1551"/>
            <p:cNvPicPr preferRelativeResize="0"/>
            <p:nvPr/>
          </p:nvPicPr>
          <p:blipFill>
            <a:blip r:embed="rId7">
              <a:alphaModFix/>
            </a:blip>
            <a:stretch>
              <a:fillRect/>
            </a:stretch>
          </p:blipFill>
          <p:spPr>
            <a:xfrm>
              <a:off x="4420850" y="4120950"/>
              <a:ext cx="487600" cy="722925"/>
            </a:xfrm>
            <a:prstGeom prst="rect">
              <a:avLst/>
            </a:prstGeom>
            <a:noFill/>
            <a:ln>
              <a:noFill/>
            </a:ln>
          </p:spPr>
        </p:pic>
        <p:pic>
          <p:nvPicPr>
            <p:cNvPr id="2202" name="Google Shape;2202;g2552a88f8a7_23_1551"/>
            <p:cNvPicPr preferRelativeResize="0"/>
            <p:nvPr/>
          </p:nvPicPr>
          <p:blipFill>
            <a:blip r:embed="rId9">
              <a:alphaModFix/>
            </a:blip>
            <a:stretch>
              <a:fillRect/>
            </a:stretch>
          </p:blipFill>
          <p:spPr>
            <a:xfrm>
              <a:off x="3810500" y="4235823"/>
              <a:ext cx="569500" cy="569478"/>
            </a:xfrm>
            <a:prstGeom prst="rect">
              <a:avLst/>
            </a:prstGeom>
            <a:noFill/>
            <a:ln>
              <a:noFill/>
            </a:ln>
          </p:spPr>
        </p:pic>
      </p:grpSp>
      <p:sp>
        <p:nvSpPr>
          <p:cNvPr id="2203" name="Google Shape;2203;g2552a88f8a7_23_1551"/>
          <p:cNvSpPr txBox="1"/>
          <p:nvPr/>
        </p:nvSpPr>
        <p:spPr>
          <a:xfrm>
            <a:off x="8861500" y="3657800"/>
            <a:ext cx="1791900" cy="831000"/>
          </a:xfrm>
          <a:prstGeom prst="rect">
            <a:avLst/>
          </a:prstGeom>
          <a:solidFill>
            <a:schemeClr val="lt1"/>
          </a:solid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t>FEGA Norway</a:t>
            </a:r>
            <a:br>
              <a:rPr lang="en-GB" sz="1900"/>
            </a:br>
            <a:r>
              <a:rPr lang="en-GB" sz="1900"/>
              <a:t>Project </a:t>
            </a:r>
            <a:endParaRPr sz="1900"/>
          </a:p>
        </p:txBody>
      </p:sp>
      <p:pic>
        <p:nvPicPr>
          <p:cNvPr id="2204" name="Google Shape;2204;g2552a88f8a7_23_1551"/>
          <p:cNvPicPr preferRelativeResize="0"/>
          <p:nvPr/>
        </p:nvPicPr>
        <p:blipFill>
          <a:blip r:embed="rId10">
            <a:alphaModFix/>
          </a:blip>
          <a:stretch>
            <a:fillRect/>
          </a:stretch>
        </p:blipFill>
        <p:spPr>
          <a:xfrm>
            <a:off x="9216400" y="5464883"/>
            <a:ext cx="1220900" cy="812463"/>
          </a:xfrm>
          <a:prstGeom prst="rect">
            <a:avLst/>
          </a:prstGeom>
          <a:noFill/>
          <a:ln>
            <a:noFill/>
          </a:ln>
        </p:spPr>
      </p:pic>
      <p:pic>
        <p:nvPicPr>
          <p:cNvPr id="2205" name="Google Shape;2205;g2552a88f8a7_23_1551"/>
          <p:cNvPicPr preferRelativeResize="0"/>
          <p:nvPr/>
        </p:nvPicPr>
        <p:blipFill>
          <a:blip r:embed="rId11">
            <a:alphaModFix/>
          </a:blip>
          <a:stretch>
            <a:fillRect/>
          </a:stretch>
        </p:blipFill>
        <p:spPr>
          <a:xfrm>
            <a:off x="10678467" y="5451633"/>
            <a:ext cx="1022933" cy="838963"/>
          </a:xfrm>
          <a:prstGeom prst="rect">
            <a:avLst/>
          </a:prstGeom>
          <a:noFill/>
          <a:ln>
            <a:noFill/>
          </a:ln>
        </p:spPr>
      </p:pic>
      <p:pic>
        <p:nvPicPr>
          <p:cNvPr id="2206" name="Google Shape;2206;g2552a88f8a7_23_1551"/>
          <p:cNvPicPr preferRelativeResize="0"/>
          <p:nvPr/>
        </p:nvPicPr>
        <p:blipFill>
          <a:blip r:embed="rId5">
            <a:alphaModFix/>
          </a:blip>
          <a:stretch>
            <a:fillRect/>
          </a:stretch>
        </p:blipFill>
        <p:spPr>
          <a:xfrm>
            <a:off x="9840683" y="2893233"/>
            <a:ext cx="982300" cy="746066"/>
          </a:xfrm>
          <a:prstGeom prst="rect">
            <a:avLst/>
          </a:prstGeom>
          <a:noFill/>
          <a:ln>
            <a:noFill/>
          </a:ln>
        </p:spPr>
      </p:pic>
      <p:sp>
        <p:nvSpPr>
          <p:cNvPr id="2207" name="Google Shape;2207;g2552a88f8a7_23_1551"/>
          <p:cNvSpPr/>
          <p:nvPr/>
        </p:nvSpPr>
        <p:spPr>
          <a:xfrm>
            <a:off x="3098567" y="1953933"/>
            <a:ext cx="2315100" cy="4174800"/>
          </a:xfrm>
          <a:prstGeom prst="rect">
            <a:avLst/>
          </a:prstGeom>
          <a:solidFill>
            <a:srgbClr val="FFFFFF"/>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08" name="Google Shape;2208;g2552a88f8a7_23_1551"/>
          <p:cNvSpPr txBox="1"/>
          <p:nvPr/>
        </p:nvSpPr>
        <p:spPr>
          <a:xfrm>
            <a:off x="3057167" y="1956567"/>
            <a:ext cx="2427600" cy="831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t>Internet exposed</a:t>
            </a:r>
            <a:endParaRPr sz="1900"/>
          </a:p>
          <a:p>
            <a:pPr marL="0" lvl="0" indent="0" algn="ctr" rtl="0">
              <a:spcBef>
                <a:spcPts val="0"/>
              </a:spcBef>
              <a:spcAft>
                <a:spcPts val="0"/>
              </a:spcAft>
              <a:buNone/>
            </a:pPr>
            <a:r>
              <a:rPr lang="en-GB" sz="1900"/>
              <a:t>Proxy server</a:t>
            </a:r>
            <a:endParaRPr sz="1900"/>
          </a:p>
        </p:txBody>
      </p:sp>
      <p:sp>
        <p:nvSpPr>
          <p:cNvPr id="2209" name="Google Shape;2209;g2552a88f8a7_23_1551"/>
          <p:cNvSpPr/>
          <p:nvPr/>
        </p:nvSpPr>
        <p:spPr>
          <a:xfrm>
            <a:off x="262033" y="4179567"/>
            <a:ext cx="2315100" cy="1990800"/>
          </a:xfrm>
          <a:prstGeom prst="rect">
            <a:avLst/>
          </a:prstGeom>
          <a:solidFill>
            <a:srgbClr val="FFFFFF"/>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10" name="Google Shape;2210;g2552a88f8a7_23_1551"/>
          <p:cNvSpPr txBox="1"/>
          <p:nvPr/>
        </p:nvSpPr>
        <p:spPr>
          <a:xfrm>
            <a:off x="212367" y="4293367"/>
            <a:ext cx="2315100" cy="2001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t>Central EGA</a:t>
            </a:r>
            <a:br>
              <a:rPr lang="en-GB" sz="1900"/>
            </a:br>
            <a:endParaRPr sz="1900"/>
          </a:p>
          <a:p>
            <a:pPr marL="0" lvl="0" indent="0" algn="ctr" rtl="0">
              <a:spcBef>
                <a:spcPts val="0"/>
              </a:spcBef>
              <a:spcAft>
                <a:spcPts val="0"/>
              </a:spcAft>
              <a:buNone/>
            </a:pPr>
            <a:r>
              <a:rPr lang="en-GB" sz="1900"/>
              <a:t>and</a:t>
            </a:r>
            <a:br>
              <a:rPr lang="en-GB" sz="1900"/>
            </a:br>
            <a:endParaRPr sz="1900"/>
          </a:p>
          <a:p>
            <a:pPr marL="0" lvl="0" indent="0" algn="ctr" rtl="0">
              <a:spcBef>
                <a:spcPts val="0"/>
              </a:spcBef>
              <a:spcAft>
                <a:spcPts val="0"/>
              </a:spcAft>
              <a:buNone/>
            </a:pPr>
            <a:r>
              <a:rPr lang="en-GB" sz="1900"/>
              <a:t>LS login/</a:t>
            </a:r>
            <a:br>
              <a:rPr lang="en-GB" sz="1900"/>
            </a:br>
            <a:r>
              <a:rPr lang="en-GB" sz="1900"/>
              <a:t>ELIXIR AAI</a:t>
            </a:r>
            <a:endParaRPr sz="1900"/>
          </a:p>
        </p:txBody>
      </p:sp>
      <p:sp>
        <p:nvSpPr>
          <p:cNvPr id="2211" name="Google Shape;2211;g2552a88f8a7_23_1551"/>
          <p:cNvSpPr/>
          <p:nvPr/>
        </p:nvSpPr>
        <p:spPr>
          <a:xfrm>
            <a:off x="262033" y="1944367"/>
            <a:ext cx="2315100" cy="1990800"/>
          </a:xfrm>
          <a:prstGeom prst="rect">
            <a:avLst/>
          </a:prstGeom>
          <a:solidFill>
            <a:srgbClr val="FFFFFF"/>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2212" name="Google Shape;2212;g2552a88f8a7_23_1551"/>
          <p:cNvCxnSpPr>
            <a:endCxn id="2199" idx="1"/>
          </p:cNvCxnSpPr>
          <p:nvPr/>
        </p:nvCxnSpPr>
        <p:spPr>
          <a:xfrm rot="10800000" flipH="1">
            <a:off x="5443900" y="3301517"/>
            <a:ext cx="288000" cy="54000"/>
          </a:xfrm>
          <a:prstGeom prst="straightConnector1">
            <a:avLst/>
          </a:prstGeom>
          <a:noFill/>
          <a:ln w="28575" cap="flat" cmpd="sng">
            <a:solidFill>
              <a:schemeClr val="dk2"/>
            </a:solidFill>
            <a:prstDash val="solid"/>
            <a:round/>
            <a:headEnd type="none" w="med" len="med"/>
            <a:tailEnd type="none" w="med" len="med"/>
          </a:ln>
        </p:spPr>
      </p:cxnSp>
      <p:cxnSp>
        <p:nvCxnSpPr>
          <p:cNvPr id="2213" name="Google Shape;2213;g2552a88f8a7_23_1551"/>
          <p:cNvCxnSpPr>
            <a:endCxn id="2202" idx="1"/>
          </p:cNvCxnSpPr>
          <p:nvPr/>
        </p:nvCxnSpPr>
        <p:spPr>
          <a:xfrm>
            <a:off x="5404939" y="5068965"/>
            <a:ext cx="793200" cy="145500"/>
          </a:xfrm>
          <a:prstGeom prst="straightConnector1">
            <a:avLst/>
          </a:prstGeom>
          <a:noFill/>
          <a:ln w="28575" cap="flat" cmpd="sng">
            <a:solidFill>
              <a:schemeClr val="dk2"/>
            </a:solidFill>
            <a:prstDash val="solid"/>
            <a:round/>
            <a:headEnd type="none" w="med" len="med"/>
            <a:tailEnd type="none" w="med" len="med"/>
          </a:ln>
        </p:spPr>
      </p:cxnSp>
      <p:cxnSp>
        <p:nvCxnSpPr>
          <p:cNvPr id="2214" name="Google Shape;2214;g2552a88f8a7_23_1551"/>
          <p:cNvCxnSpPr>
            <a:stCxn id="2211" idx="3"/>
          </p:cNvCxnSpPr>
          <p:nvPr/>
        </p:nvCxnSpPr>
        <p:spPr>
          <a:xfrm>
            <a:off x="2577133" y="2939767"/>
            <a:ext cx="538500" cy="9900"/>
          </a:xfrm>
          <a:prstGeom prst="straightConnector1">
            <a:avLst/>
          </a:prstGeom>
          <a:noFill/>
          <a:ln w="28575" cap="flat" cmpd="sng">
            <a:solidFill>
              <a:schemeClr val="dk2"/>
            </a:solidFill>
            <a:prstDash val="solid"/>
            <a:round/>
            <a:headEnd type="none" w="med" len="med"/>
            <a:tailEnd type="none" w="med" len="med"/>
          </a:ln>
        </p:spPr>
      </p:cxnSp>
      <p:cxnSp>
        <p:nvCxnSpPr>
          <p:cNvPr id="2215" name="Google Shape;2215;g2552a88f8a7_23_1551"/>
          <p:cNvCxnSpPr>
            <a:stCxn id="2210" idx="3"/>
          </p:cNvCxnSpPr>
          <p:nvPr/>
        </p:nvCxnSpPr>
        <p:spPr>
          <a:xfrm>
            <a:off x="2527467" y="5293867"/>
            <a:ext cx="574800" cy="12900"/>
          </a:xfrm>
          <a:prstGeom prst="straightConnector1">
            <a:avLst/>
          </a:prstGeom>
          <a:noFill/>
          <a:ln w="28575" cap="flat" cmpd="sng">
            <a:solidFill>
              <a:schemeClr val="dk2"/>
            </a:solidFill>
            <a:prstDash val="solid"/>
            <a:round/>
            <a:headEnd type="none" w="med" len="med"/>
            <a:tailEnd type="none" w="med" len="med"/>
          </a:ln>
        </p:spPr>
      </p:cxnSp>
      <p:pic>
        <p:nvPicPr>
          <p:cNvPr id="2216" name="Google Shape;2216;g2552a88f8a7_23_1551"/>
          <p:cNvPicPr preferRelativeResize="0"/>
          <p:nvPr/>
        </p:nvPicPr>
        <p:blipFill>
          <a:blip r:embed="rId12">
            <a:alphaModFix/>
          </a:blip>
          <a:stretch>
            <a:fillRect/>
          </a:stretch>
        </p:blipFill>
        <p:spPr>
          <a:xfrm>
            <a:off x="1471733" y="1881600"/>
            <a:ext cx="982333" cy="982333"/>
          </a:xfrm>
          <a:prstGeom prst="rect">
            <a:avLst/>
          </a:prstGeom>
          <a:noFill/>
          <a:ln>
            <a:noFill/>
          </a:ln>
        </p:spPr>
      </p:pic>
      <p:grpSp>
        <p:nvGrpSpPr>
          <p:cNvPr id="2217" name="Google Shape;2217;g2552a88f8a7_23_1551"/>
          <p:cNvGrpSpPr/>
          <p:nvPr/>
        </p:nvGrpSpPr>
        <p:grpSpPr>
          <a:xfrm>
            <a:off x="374657" y="2400240"/>
            <a:ext cx="2049083" cy="1528096"/>
            <a:chOff x="281000" y="1800225"/>
            <a:chExt cx="1536851" cy="1146100"/>
          </a:xfrm>
        </p:grpSpPr>
        <p:pic>
          <p:nvPicPr>
            <p:cNvPr id="2218" name="Google Shape;2218;g2552a88f8a7_23_1551"/>
            <p:cNvPicPr preferRelativeResize="0"/>
            <p:nvPr/>
          </p:nvPicPr>
          <p:blipFill>
            <a:blip r:embed="rId13">
              <a:alphaModFix/>
            </a:blip>
            <a:stretch>
              <a:fillRect/>
            </a:stretch>
          </p:blipFill>
          <p:spPr>
            <a:xfrm>
              <a:off x="281000" y="1800225"/>
              <a:ext cx="736750" cy="720114"/>
            </a:xfrm>
            <a:prstGeom prst="rect">
              <a:avLst/>
            </a:prstGeom>
            <a:noFill/>
            <a:ln>
              <a:noFill/>
            </a:ln>
          </p:spPr>
        </p:pic>
        <p:pic>
          <p:nvPicPr>
            <p:cNvPr id="2219" name="Google Shape;2219;g2552a88f8a7_23_1551"/>
            <p:cNvPicPr preferRelativeResize="0"/>
            <p:nvPr/>
          </p:nvPicPr>
          <p:blipFill>
            <a:blip r:embed="rId14">
              <a:alphaModFix/>
            </a:blip>
            <a:stretch>
              <a:fillRect/>
            </a:stretch>
          </p:blipFill>
          <p:spPr>
            <a:xfrm>
              <a:off x="1081101" y="2186001"/>
              <a:ext cx="736750" cy="760325"/>
            </a:xfrm>
            <a:prstGeom prst="rect">
              <a:avLst/>
            </a:prstGeom>
            <a:noFill/>
            <a:ln>
              <a:noFill/>
            </a:ln>
          </p:spPr>
        </p:pic>
      </p:grpSp>
      <p:pic>
        <p:nvPicPr>
          <p:cNvPr id="2220" name="Google Shape;2220;g2552a88f8a7_23_1551"/>
          <p:cNvPicPr preferRelativeResize="0"/>
          <p:nvPr/>
        </p:nvPicPr>
        <p:blipFill>
          <a:blip r:embed="rId11">
            <a:alphaModFix/>
          </a:blip>
          <a:stretch>
            <a:fillRect/>
          </a:stretch>
        </p:blipFill>
        <p:spPr>
          <a:xfrm>
            <a:off x="4277667" y="5248433"/>
            <a:ext cx="1022933" cy="838963"/>
          </a:xfrm>
          <a:prstGeom prst="rect">
            <a:avLst/>
          </a:prstGeom>
          <a:noFill/>
          <a:ln>
            <a:noFill/>
          </a:ln>
        </p:spPr>
      </p:pic>
      <p:pic>
        <p:nvPicPr>
          <p:cNvPr id="2221" name="Google Shape;2221;g2552a88f8a7_23_1551"/>
          <p:cNvPicPr preferRelativeResize="0"/>
          <p:nvPr/>
        </p:nvPicPr>
        <p:blipFill>
          <a:blip r:embed="rId10">
            <a:alphaModFix/>
          </a:blip>
          <a:stretch>
            <a:fillRect/>
          </a:stretch>
        </p:blipFill>
        <p:spPr>
          <a:xfrm>
            <a:off x="3120400" y="5261683"/>
            <a:ext cx="1220900" cy="812463"/>
          </a:xfrm>
          <a:prstGeom prst="rect">
            <a:avLst/>
          </a:prstGeom>
          <a:noFill/>
          <a:ln>
            <a:noFill/>
          </a:ln>
        </p:spPr>
      </p:pic>
      <p:grpSp>
        <p:nvGrpSpPr>
          <p:cNvPr id="2222" name="Google Shape;2222;g2552a88f8a7_23_1551"/>
          <p:cNvGrpSpPr/>
          <p:nvPr/>
        </p:nvGrpSpPr>
        <p:grpSpPr>
          <a:xfrm>
            <a:off x="8579453" y="4449539"/>
            <a:ext cx="2804913" cy="942876"/>
            <a:chOff x="6891962" y="3337238"/>
            <a:chExt cx="2103737" cy="707175"/>
          </a:xfrm>
        </p:grpSpPr>
        <p:pic>
          <p:nvPicPr>
            <p:cNvPr id="2223" name="Google Shape;2223;g2552a88f8a7_23_1551"/>
            <p:cNvPicPr preferRelativeResize="0"/>
            <p:nvPr/>
          </p:nvPicPr>
          <p:blipFill rotWithShape="1">
            <a:blip r:embed="rId15">
              <a:alphaModFix/>
            </a:blip>
            <a:srcRect/>
            <a:stretch/>
          </p:blipFill>
          <p:spPr>
            <a:xfrm>
              <a:off x="6891962" y="3419652"/>
              <a:ext cx="799436" cy="618316"/>
            </a:xfrm>
            <a:prstGeom prst="rect">
              <a:avLst/>
            </a:prstGeom>
            <a:noFill/>
            <a:ln>
              <a:noFill/>
            </a:ln>
          </p:spPr>
        </p:pic>
        <p:sp>
          <p:nvSpPr>
            <p:cNvPr id="2224" name="Google Shape;2224;g2552a88f8a7_23_1551"/>
            <p:cNvSpPr txBox="1"/>
            <p:nvPr/>
          </p:nvSpPr>
          <p:spPr>
            <a:xfrm>
              <a:off x="7487850" y="3421013"/>
              <a:ext cx="1205100" cy="6234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t>neicnordic/</a:t>
              </a:r>
              <a:br>
                <a:rPr lang="en-GB" sz="1900"/>
              </a:br>
              <a:r>
                <a:rPr lang="en-GB" sz="1900"/>
                <a:t>sda-pipeline</a:t>
              </a:r>
              <a:endParaRPr sz="1900"/>
            </a:p>
          </p:txBody>
        </p:sp>
        <p:pic>
          <p:nvPicPr>
            <p:cNvPr id="2225" name="Google Shape;2225;g2552a88f8a7_23_1551"/>
            <p:cNvPicPr preferRelativeResize="0"/>
            <p:nvPr/>
          </p:nvPicPr>
          <p:blipFill>
            <a:blip r:embed="rId16">
              <a:alphaModFix/>
            </a:blip>
            <a:stretch>
              <a:fillRect/>
            </a:stretch>
          </p:blipFill>
          <p:spPr>
            <a:xfrm>
              <a:off x="8346150" y="3337238"/>
              <a:ext cx="649549" cy="365602"/>
            </a:xfrm>
            <a:prstGeom prst="rect">
              <a:avLst/>
            </a:prstGeom>
            <a:noFill/>
            <a:ln>
              <a:noFill/>
            </a:ln>
          </p:spPr>
        </p:pic>
      </p:grpSp>
      <p:pic>
        <p:nvPicPr>
          <p:cNvPr id="2226" name="Google Shape;2226;g2552a88f8a7_23_1551"/>
          <p:cNvPicPr preferRelativeResize="0"/>
          <p:nvPr/>
        </p:nvPicPr>
        <p:blipFill rotWithShape="1">
          <a:blip r:embed="rId17">
            <a:alphaModFix/>
          </a:blip>
          <a:srcRect/>
          <a:stretch/>
        </p:blipFill>
        <p:spPr>
          <a:xfrm>
            <a:off x="3823048" y="3131966"/>
            <a:ext cx="866033" cy="692829"/>
          </a:xfrm>
          <a:prstGeom prst="rect">
            <a:avLst/>
          </a:prstGeom>
          <a:noFill/>
          <a:ln>
            <a:noFill/>
          </a:ln>
        </p:spPr>
      </p:pic>
      <p:grpSp>
        <p:nvGrpSpPr>
          <p:cNvPr id="2227" name="Google Shape;2227;g2552a88f8a7_23_1551"/>
          <p:cNvGrpSpPr/>
          <p:nvPr/>
        </p:nvGrpSpPr>
        <p:grpSpPr>
          <a:xfrm>
            <a:off x="3723123" y="4077850"/>
            <a:ext cx="1751805" cy="926016"/>
            <a:chOff x="3723123" y="4077850"/>
            <a:chExt cx="1751805" cy="926016"/>
          </a:xfrm>
        </p:grpSpPr>
        <p:pic>
          <p:nvPicPr>
            <p:cNvPr id="2228" name="Google Shape;2228;g2552a88f8a7_23_1551"/>
            <p:cNvPicPr preferRelativeResize="0"/>
            <p:nvPr/>
          </p:nvPicPr>
          <p:blipFill rotWithShape="1">
            <a:blip r:embed="rId15">
              <a:alphaModFix/>
            </a:blip>
            <a:srcRect/>
            <a:stretch/>
          </p:blipFill>
          <p:spPr>
            <a:xfrm>
              <a:off x="3723123" y="4179465"/>
              <a:ext cx="1065888" cy="824400"/>
            </a:xfrm>
            <a:prstGeom prst="rect">
              <a:avLst/>
            </a:prstGeom>
            <a:noFill/>
            <a:ln>
              <a:noFill/>
            </a:ln>
          </p:spPr>
        </p:pic>
        <p:pic>
          <p:nvPicPr>
            <p:cNvPr id="2229" name="Google Shape;2229;g2552a88f8a7_23_1551"/>
            <p:cNvPicPr preferRelativeResize="0"/>
            <p:nvPr/>
          </p:nvPicPr>
          <p:blipFill>
            <a:blip r:embed="rId16">
              <a:alphaModFix/>
            </a:blip>
            <a:stretch>
              <a:fillRect/>
            </a:stretch>
          </p:blipFill>
          <p:spPr>
            <a:xfrm>
              <a:off x="4608885" y="4077850"/>
              <a:ext cx="866043" cy="487459"/>
            </a:xfrm>
            <a:prstGeom prst="rect">
              <a:avLst/>
            </a:prstGeom>
            <a:noFill/>
            <a:ln>
              <a:noFill/>
            </a:ln>
          </p:spPr>
        </p:pic>
      </p:grpSp>
      <p:grpSp>
        <p:nvGrpSpPr>
          <p:cNvPr id="2230" name="Google Shape;2230;g2552a88f8a7_23_1551"/>
          <p:cNvGrpSpPr/>
          <p:nvPr/>
        </p:nvGrpSpPr>
        <p:grpSpPr>
          <a:xfrm>
            <a:off x="1024174" y="952376"/>
            <a:ext cx="8944076" cy="5920619"/>
            <a:chOff x="768150" y="714300"/>
            <a:chExt cx="6708225" cy="4440575"/>
          </a:xfrm>
        </p:grpSpPr>
        <p:cxnSp>
          <p:nvCxnSpPr>
            <p:cNvPr id="2231" name="Google Shape;2231;g2552a88f8a7_23_1551"/>
            <p:cNvCxnSpPr/>
            <p:nvPr/>
          </p:nvCxnSpPr>
          <p:spPr>
            <a:xfrm>
              <a:off x="2115150" y="976975"/>
              <a:ext cx="0" cy="4024800"/>
            </a:xfrm>
            <a:prstGeom prst="straightConnector1">
              <a:avLst/>
            </a:prstGeom>
            <a:noFill/>
            <a:ln w="28575" cap="flat" cmpd="sng">
              <a:solidFill>
                <a:schemeClr val="dk2"/>
              </a:solidFill>
              <a:prstDash val="dash"/>
              <a:round/>
              <a:headEnd type="none" w="med" len="med"/>
              <a:tailEnd type="none" w="med" len="med"/>
            </a:ln>
          </p:spPr>
        </p:cxnSp>
        <p:cxnSp>
          <p:nvCxnSpPr>
            <p:cNvPr id="2232" name="Google Shape;2232;g2552a88f8a7_23_1551"/>
            <p:cNvCxnSpPr/>
            <p:nvPr/>
          </p:nvCxnSpPr>
          <p:spPr>
            <a:xfrm>
              <a:off x="4324950" y="976975"/>
              <a:ext cx="0" cy="4024800"/>
            </a:xfrm>
            <a:prstGeom prst="straightConnector1">
              <a:avLst/>
            </a:prstGeom>
            <a:noFill/>
            <a:ln w="28575" cap="flat" cmpd="sng">
              <a:solidFill>
                <a:schemeClr val="dk2"/>
              </a:solidFill>
              <a:prstDash val="dash"/>
              <a:round/>
              <a:headEnd type="none" w="med" len="med"/>
              <a:tailEnd type="none" w="med" len="med"/>
            </a:ln>
          </p:spPr>
        </p:cxnSp>
        <p:sp>
          <p:nvSpPr>
            <p:cNvPr id="2233" name="Google Shape;2233;g2552a88f8a7_23_1551"/>
            <p:cNvSpPr txBox="1"/>
            <p:nvPr/>
          </p:nvSpPr>
          <p:spPr>
            <a:xfrm>
              <a:off x="2800000" y="4748875"/>
              <a:ext cx="1583700" cy="4041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FF9900"/>
                  </a:solidFill>
                </a:rPr>
                <a:t>Trusted</a:t>
              </a:r>
              <a:endParaRPr sz="1900">
                <a:solidFill>
                  <a:srgbClr val="FF9900"/>
                </a:solidFill>
              </a:endParaRPr>
            </a:p>
          </p:txBody>
        </p:sp>
        <p:sp>
          <p:nvSpPr>
            <p:cNvPr id="2234" name="Google Shape;2234;g2552a88f8a7_23_1551"/>
            <p:cNvSpPr txBox="1"/>
            <p:nvPr/>
          </p:nvSpPr>
          <p:spPr>
            <a:xfrm>
              <a:off x="5892675" y="714300"/>
              <a:ext cx="1583700" cy="4041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FF9900"/>
                  </a:solidFill>
                </a:rPr>
                <a:t>Secure</a:t>
              </a:r>
              <a:endParaRPr sz="1900">
                <a:solidFill>
                  <a:srgbClr val="FF9900"/>
                </a:solidFill>
              </a:endParaRPr>
            </a:p>
          </p:txBody>
        </p:sp>
        <p:sp>
          <p:nvSpPr>
            <p:cNvPr id="2235" name="Google Shape;2235;g2552a88f8a7_23_1551"/>
            <p:cNvSpPr txBox="1"/>
            <p:nvPr/>
          </p:nvSpPr>
          <p:spPr>
            <a:xfrm>
              <a:off x="768150" y="4750775"/>
              <a:ext cx="1583700" cy="4041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a:solidFill>
                    <a:srgbClr val="FF9900"/>
                  </a:solidFill>
                </a:rPr>
                <a:t>Internet</a:t>
              </a:r>
              <a:endParaRPr sz="1900">
                <a:solidFill>
                  <a:srgbClr val="FF9900"/>
                </a:solidFill>
              </a:endParaRPr>
            </a:p>
          </p:txBody>
        </p:sp>
      </p:grpSp>
      <p:pic>
        <p:nvPicPr>
          <p:cNvPr id="2236" name="Google Shape;2236;g2552a88f8a7_23_1551"/>
          <p:cNvPicPr preferRelativeResize="0"/>
          <p:nvPr/>
        </p:nvPicPr>
        <p:blipFill>
          <a:blip r:embed="rId18">
            <a:alphaModFix/>
          </a:blip>
          <a:stretch>
            <a:fillRect/>
          </a:stretch>
        </p:blipFill>
        <p:spPr>
          <a:xfrm>
            <a:off x="3186188" y="2724775"/>
            <a:ext cx="1426646" cy="600075"/>
          </a:xfrm>
          <a:prstGeom prst="rect">
            <a:avLst/>
          </a:prstGeom>
          <a:noFill/>
          <a:ln>
            <a:noFill/>
          </a:ln>
        </p:spPr>
      </p:pic>
      <p:grpSp>
        <p:nvGrpSpPr>
          <p:cNvPr id="2237" name="Google Shape;2237;g2552a88f8a7_23_1551"/>
          <p:cNvGrpSpPr/>
          <p:nvPr/>
        </p:nvGrpSpPr>
        <p:grpSpPr>
          <a:xfrm>
            <a:off x="76425" y="4009049"/>
            <a:ext cx="1429148" cy="539925"/>
            <a:chOff x="4217950" y="3450974"/>
            <a:chExt cx="1429148" cy="539925"/>
          </a:xfrm>
        </p:grpSpPr>
        <p:pic>
          <p:nvPicPr>
            <p:cNvPr id="2238" name="Google Shape;2238;g2552a88f8a7_23_1551"/>
            <p:cNvPicPr preferRelativeResize="0"/>
            <p:nvPr/>
          </p:nvPicPr>
          <p:blipFill>
            <a:blip r:embed="rId19">
              <a:alphaModFix/>
            </a:blip>
            <a:stretch>
              <a:fillRect/>
            </a:stretch>
          </p:blipFill>
          <p:spPr>
            <a:xfrm>
              <a:off x="4217950" y="3450974"/>
              <a:ext cx="487268" cy="539925"/>
            </a:xfrm>
            <a:prstGeom prst="rect">
              <a:avLst/>
            </a:prstGeom>
            <a:noFill/>
            <a:ln>
              <a:noFill/>
            </a:ln>
          </p:spPr>
        </p:pic>
        <p:pic>
          <p:nvPicPr>
            <p:cNvPr id="2239" name="Google Shape;2239;g2552a88f8a7_23_1551"/>
            <p:cNvPicPr preferRelativeResize="0"/>
            <p:nvPr/>
          </p:nvPicPr>
          <p:blipFill>
            <a:blip r:embed="rId20">
              <a:alphaModFix/>
            </a:blip>
            <a:stretch>
              <a:fillRect/>
            </a:stretch>
          </p:blipFill>
          <p:spPr>
            <a:xfrm>
              <a:off x="4725398" y="3556675"/>
              <a:ext cx="921700" cy="176125"/>
            </a:xfrm>
            <a:prstGeom prst="rect">
              <a:avLst/>
            </a:prstGeom>
            <a:noFill/>
            <a:ln>
              <a:noFill/>
            </a:ln>
          </p:spPr>
        </p:pic>
        <p:pic>
          <p:nvPicPr>
            <p:cNvPr id="2240" name="Google Shape;2240;g2552a88f8a7_23_1551"/>
            <p:cNvPicPr preferRelativeResize="0"/>
            <p:nvPr/>
          </p:nvPicPr>
          <p:blipFill>
            <a:blip r:embed="rId21">
              <a:alphaModFix/>
            </a:blip>
            <a:stretch>
              <a:fillRect/>
            </a:stretch>
          </p:blipFill>
          <p:spPr>
            <a:xfrm>
              <a:off x="4854498" y="3710673"/>
              <a:ext cx="595450" cy="194654"/>
            </a:xfrm>
            <a:prstGeom prst="rect">
              <a:avLst/>
            </a:prstGeom>
            <a:noFill/>
            <a:ln>
              <a:noFill/>
            </a:ln>
          </p:spPr>
        </p:pic>
      </p:grpSp>
      <p:pic>
        <p:nvPicPr>
          <p:cNvPr id="2241" name="Google Shape;2241;g2552a88f8a7_23_1551"/>
          <p:cNvPicPr preferRelativeResize="0"/>
          <p:nvPr/>
        </p:nvPicPr>
        <p:blipFill>
          <a:blip r:embed="rId22">
            <a:alphaModFix/>
          </a:blip>
          <a:stretch>
            <a:fillRect/>
          </a:stretch>
        </p:blipFill>
        <p:spPr>
          <a:xfrm>
            <a:off x="109498" y="4645561"/>
            <a:ext cx="1693368" cy="539925"/>
          </a:xfrm>
          <a:prstGeom prst="rect">
            <a:avLst/>
          </a:prstGeom>
          <a:noFill/>
          <a:ln>
            <a:noFill/>
          </a:ln>
        </p:spPr>
      </p:pic>
      <p:sp>
        <p:nvSpPr>
          <p:cNvPr id="2242" name="Google Shape;2242;g2552a88f8a7_23_1551"/>
          <p:cNvSpPr txBox="1"/>
          <p:nvPr/>
        </p:nvSpPr>
        <p:spPr>
          <a:xfrm>
            <a:off x="-64800" y="6549000"/>
            <a:ext cx="427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Slides: Kjell Petersen</a:t>
            </a:r>
            <a:endParaRPr>
              <a:latin typeface="Corbel"/>
              <a:ea typeface="Corbel"/>
              <a:cs typeface="Corbel"/>
              <a:sym typeface="Corbe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246"/>
        <p:cNvGrpSpPr/>
        <p:nvPr/>
      </p:nvGrpSpPr>
      <p:grpSpPr>
        <a:xfrm>
          <a:off x="0" y="0"/>
          <a:ext cx="0" cy="0"/>
          <a:chOff x="0" y="0"/>
          <a:chExt cx="0" cy="0"/>
        </a:xfrm>
      </p:grpSpPr>
      <p:sp>
        <p:nvSpPr>
          <p:cNvPr id="2247" name="Google Shape;2247;g2552a88f8a7_23_1664"/>
          <p:cNvSpPr txBox="1">
            <a:spLocks noGrp="1"/>
          </p:cNvSpPr>
          <p:nvPr>
            <p:ph type="title"/>
          </p:nvPr>
        </p:nvSpPr>
        <p:spPr>
          <a:xfrm>
            <a:off x="719403" y="332656"/>
            <a:ext cx="10871100"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8" name="Google Shape;2248;g2552a88f8a7_23_1664"/>
          <p:cNvSpPr txBox="1">
            <a:spLocks noGrp="1"/>
          </p:cNvSpPr>
          <p:nvPr>
            <p:ph type="body" idx="1"/>
          </p:nvPr>
        </p:nvSpPr>
        <p:spPr>
          <a:xfrm>
            <a:off x="719400" y="1186497"/>
            <a:ext cx="10871100" cy="4351200"/>
          </a:xfrm>
          <a:prstGeom prst="rect">
            <a:avLst/>
          </a:prstGeom>
        </p:spPr>
        <p:txBody>
          <a:bodyPr spcFirstLastPara="1" wrap="square" lIns="91425" tIns="91425" rIns="91425" bIns="91425" anchor="t" anchorCtr="0">
            <a:noAutofit/>
          </a:bodyPr>
          <a:lstStyle/>
          <a:p>
            <a:pPr marL="0" lvl="0" indent="0" algn="l" rtl="0">
              <a:spcBef>
                <a:spcPts val="500"/>
              </a:spcBef>
              <a:spcAft>
                <a:spcPts val="0"/>
              </a:spcAft>
              <a:buNone/>
            </a:pPr>
            <a:endParaRPr/>
          </a:p>
        </p:txBody>
      </p:sp>
      <p:pic>
        <p:nvPicPr>
          <p:cNvPr id="2249" name="Google Shape;2249;g2552a88f8a7_23_1664"/>
          <p:cNvPicPr preferRelativeResize="0"/>
          <p:nvPr/>
        </p:nvPicPr>
        <p:blipFill>
          <a:blip r:embed="rId3">
            <a:alphaModFix/>
          </a:blip>
          <a:stretch>
            <a:fillRect/>
          </a:stretch>
        </p:blipFill>
        <p:spPr>
          <a:xfrm>
            <a:off x="0" y="152112"/>
            <a:ext cx="12192000" cy="655377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254"/>
        <p:cNvGrpSpPr/>
        <p:nvPr/>
      </p:nvGrpSpPr>
      <p:grpSpPr>
        <a:xfrm>
          <a:off x="0" y="0"/>
          <a:ext cx="0" cy="0"/>
          <a:chOff x="0" y="0"/>
          <a:chExt cx="0" cy="0"/>
        </a:xfrm>
      </p:grpSpPr>
      <p:sp>
        <p:nvSpPr>
          <p:cNvPr id="2255" name="Google Shape;2255;g2552a88f8a7_23_1918"/>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What works well</a:t>
            </a:r>
            <a:endParaRPr/>
          </a:p>
        </p:txBody>
      </p:sp>
      <p:sp>
        <p:nvSpPr>
          <p:cNvPr id="2256" name="Google Shape;2256;g2552a88f8a7_23_1918"/>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lnSpc>
                <a:spcPct val="200000"/>
              </a:lnSpc>
              <a:spcBef>
                <a:spcPts val="480"/>
              </a:spcBef>
              <a:spcAft>
                <a:spcPts val="0"/>
              </a:spcAft>
              <a:buSzPts val="2400"/>
              <a:buChar char="•"/>
            </a:pPr>
            <a:r>
              <a:rPr lang="en-GB"/>
              <a:t>Small team of generalists -&gt; agile development</a:t>
            </a:r>
            <a:endParaRPr/>
          </a:p>
          <a:p>
            <a:pPr marL="457200" lvl="0" indent="-381000" algn="l" rtl="0">
              <a:lnSpc>
                <a:spcPct val="200000"/>
              </a:lnSpc>
              <a:spcBef>
                <a:spcPts val="0"/>
              </a:spcBef>
              <a:spcAft>
                <a:spcPts val="0"/>
              </a:spcAft>
              <a:buSzPts val="2400"/>
              <a:buChar char="•"/>
            </a:pPr>
            <a:r>
              <a:rPr lang="en-GB"/>
              <a:t>Using existing TRE legal and technical framework</a:t>
            </a:r>
            <a:endParaRPr/>
          </a:p>
          <a:p>
            <a:pPr marL="457200" lvl="0" indent="-381000" algn="l" rtl="0">
              <a:lnSpc>
                <a:spcPct val="200000"/>
              </a:lnSpc>
              <a:spcBef>
                <a:spcPts val="0"/>
              </a:spcBef>
              <a:spcAft>
                <a:spcPts val="0"/>
              </a:spcAft>
              <a:buSzPts val="2400"/>
              <a:buChar char="•"/>
            </a:pPr>
            <a:r>
              <a:rPr lang="en-GB"/>
              <a:t>Nordic collaboration and funding; synergy &amp; exchange </a:t>
            </a:r>
            <a:endParaRPr/>
          </a:p>
          <a:p>
            <a:pPr marL="457200" lvl="0" indent="-381000" algn="l" rtl="0">
              <a:lnSpc>
                <a:spcPct val="200000"/>
              </a:lnSpc>
              <a:spcBef>
                <a:spcPts val="0"/>
              </a:spcBef>
              <a:spcAft>
                <a:spcPts val="0"/>
              </a:spcAft>
              <a:buSzPts val="2400"/>
              <a:buChar char="•"/>
            </a:pPr>
            <a:r>
              <a:rPr lang="en-GB"/>
              <a:t>Great recognition by national authorities</a:t>
            </a:r>
            <a:endParaRPr/>
          </a:p>
          <a:p>
            <a:pPr marL="0" lvl="0" indent="0" algn="l" rtl="0">
              <a:lnSpc>
                <a:spcPct val="200000"/>
              </a:lnSpc>
              <a:spcBef>
                <a:spcPts val="480"/>
              </a:spcBef>
              <a:spcAft>
                <a:spcPts val="0"/>
              </a:spcAft>
              <a:buNone/>
            </a:pP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261"/>
        <p:cNvGrpSpPr/>
        <p:nvPr/>
      </p:nvGrpSpPr>
      <p:grpSpPr>
        <a:xfrm>
          <a:off x="0" y="0"/>
          <a:ext cx="0" cy="0"/>
          <a:chOff x="0" y="0"/>
          <a:chExt cx="0" cy="0"/>
        </a:xfrm>
      </p:grpSpPr>
      <p:sp>
        <p:nvSpPr>
          <p:cNvPr id="2262" name="Google Shape;2262;g2552a88f8a7_23_1924"/>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Challenges</a:t>
            </a:r>
            <a:endParaRPr/>
          </a:p>
        </p:txBody>
      </p:sp>
      <p:sp>
        <p:nvSpPr>
          <p:cNvPr id="2263" name="Google Shape;2263;g2552a88f8a7_23_1924"/>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lnSpc>
                <a:spcPct val="150000"/>
              </a:lnSpc>
              <a:spcBef>
                <a:spcPts val="480"/>
              </a:spcBef>
              <a:spcAft>
                <a:spcPts val="0"/>
              </a:spcAft>
              <a:buSzPts val="2400"/>
              <a:buChar char="•"/>
            </a:pPr>
            <a:r>
              <a:rPr lang="en-GB"/>
              <a:t>Very long process</a:t>
            </a:r>
            <a:endParaRPr/>
          </a:p>
          <a:p>
            <a:pPr marL="457200" lvl="0" indent="-381000" algn="l" rtl="0">
              <a:lnSpc>
                <a:spcPct val="150000"/>
              </a:lnSpc>
              <a:spcBef>
                <a:spcPts val="0"/>
              </a:spcBef>
              <a:spcAft>
                <a:spcPts val="0"/>
              </a:spcAft>
              <a:buSzPts val="2400"/>
              <a:buChar char="•"/>
            </a:pPr>
            <a:r>
              <a:rPr lang="en-GB"/>
              <a:t>Vulnerable to staff turnover</a:t>
            </a:r>
            <a:endParaRPr/>
          </a:p>
          <a:p>
            <a:pPr marL="457200" lvl="0" indent="-381000" algn="l" rtl="0">
              <a:lnSpc>
                <a:spcPct val="150000"/>
              </a:lnSpc>
              <a:spcBef>
                <a:spcPts val="0"/>
              </a:spcBef>
              <a:spcAft>
                <a:spcPts val="0"/>
              </a:spcAft>
              <a:buSzPts val="2400"/>
              <a:buChar char="•"/>
            </a:pPr>
            <a:r>
              <a:rPr lang="en-GB"/>
              <a:t>Started work on legal framework late(r) than technical development</a:t>
            </a:r>
            <a:endParaRPr/>
          </a:p>
          <a:p>
            <a:pPr marL="457200" lvl="0" indent="-381000" algn="l" rtl="0">
              <a:lnSpc>
                <a:spcPct val="150000"/>
              </a:lnSpc>
              <a:spcBef>
                <a:spcPts val="0"/>
              </a:spcBef>
              <a:spcAft>
                <a:spcPts val="0"/>
              </a:spcAft>
              <a:buSzPts val="2400"/>
              <a:buChar char="•"/>
            </a:pPr>
            <a:r>
              <a:rPr lang="en-GB"/>
              <a:t>Legal status as consortium (!= single legal entity) complicates situation</a:t>
            </a:r>
            <a:endParaRPr/>
          </a:p>
          <a:p>
            <a:pPr marL="457200" lvl="0" indent="-381000" algn="l" rtl="0">
              <a:lnSpc>
                <a:spcPct val="150000"/>
              </a:lnSpc>
              <a:spcBef>
                <a:spcPts val="0"/>
              </a:spcBef>
              <a:spcAft>
                <a:spcPts val="0"/>
              </a:spcAft>
              <a:buSzPts val="2400"/>
              <a:buChar char="•"/>
            </a:pPr>
            <a:r>
              <a:rPr lang="en-GB"/>
              <a:t>Strong dependency on hosting TRE (vulnerable to changes and higher technical complexity)</a:t>
            </a:r>
            <a:endParaRPr/>
          </a:p>
          <a:p>
            <a:pPr marL="457200" lvl="0" indent="0" algn="l" rtl="0">
              <a:lnSpc>
                <a:spcPct val="150000"/>
              </a:lnSpc>
              <a:spcBef>
                <a:spcPts val="480"/>
              </a:spcBef>
              <a:spcAft>
                <a:spcPts val="0"/>
              </a:spcAft>
              <a:buNone/>
            </a:pPr>
            <a:endParaRPr/>
          </a:p>
          <a:p>
            <a:pPr marL="457200" lvl="0" indent="0" algn="l" rtl="0">
              <a:spcBef>
                <a:spcPts val="480"/>
              </a:spcBef>
              <a:spcAft>
                <a:spcPts val="0"/>
              </a:spcAft>
              <a:buNone/>
            </a:pP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268"/>
        <p:cNvGrpSpPr/>
        <p:nvPr/>
      </p:nvGrpSpPr>
      <p:grpSpPr>
        <a:xfrm>
          <a:off x="0" y="0"/>
          <a:ext cx="0" cy="0"/>
          <a:chOff x="0" y="0"/>
          <a:chExt cx="0" cy="0"/>
        </a:xfrm>
      </p:grpSpPr>
      <p:sp>
        <p:nvSpPr>
          <p:cNvPr id="2269" name="Google Shape;2269;g2558815898a_9_34"/>
          <p:cNvSpPr txBox="1"/>
          <p:nvPr/>
        </p:nvSpPr>
        <p:spPr>
          <a:xfrm>
            <a:off x="4800900" y="1373900"/>
            <a:ext cx="6789900" cy="32631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accent3"/>
              </a:buClr>
              <a:buSzPts val="2000"/>
              <a:buFont typeface="Corbel"/>
              <a:buChar char="●"/>
            </a:pPr>
            <a:r>
              <a:rPr lang="en-GB" sz="2000">
                <a:latin typeface="Corbel"/>
                <a:ea typeface="Corbel"/>
                <a:cs typeface="Corbel"/>
                <a:sym typeface="Corbel"/>
              </a:rPr>
              <a:t>Based on the presentations (RDMkit, </a:t>
            </a:r>
            <a:r>
              <a:rPr lang="en-GB" sz="2000">
                <a:solidFill>
                  <a:schemeClr val="dk1"/>
                </a:solidFill>
                <a:latin typeface="Corbel"/>
                <a:ea typeface="Corbel"/>
                <a:cs typeface="Corbel"/>
                <a:sym typeface="Corbel"/>
              </a:rPr>
              <a:t>DSW, Federated EGA), plenary discussion:</a:t>
            </a:r>
            <a:endParaRPr sz="2000">
              <a:solidFill>
                <a:schemeClr val="dk1"/>
              </a:solidFill>
              <a:latin typeface="Corbel"/>
              <a:ea typeface="Corbel"/>
              <a:cs typeface="Corbel"/>
              <a:sym typeface="Corbel"/>
            </a:endParaRPr>
          </a:p>
          <a:p>
            <a:pPr marL="914400" lvl="1" indent="-355600" algn="l" rtl="0">
              <a:spcBef>
                <a:spcPts val="0"/>
              </a:spcBef>
              <a:spcAft>
                <a:spcPts val="0"/>
              </a:spcAft>
              <a:buClr>
                <a:schemeClr val="accent5"/>
              </a:buClr>
              <a:buSzPts val="2000"/>
              <a:buFont typeface="Corbel"/>
              <a:buChar char="✓"/>
            </a:pPr>
            <a:r>
              <a:rPr lang="en-GB" sz="2000">
                <a:solidFill>
                  <a:srgbClr val="1D1C1D"/>
                </a:solidFill>
                <a:highlight>
                  <a:schemeClr val="lt1"/>
                </a:highlight>
                <a:latin typeface="Corbel"/>
                <a:ea typeface="Corbel"/>
                <a:cs typeface="Corbel"/>
                <a:sym typeface="Corbel"/>
              </a:rPr>
              <a:t>What services are relevant to your Node?</a:t>
            </a:r>
            <a:endParaRPr sz="2000">
              <a:solidFill>
                <a:srgbClr val="1D1C1D"/>
              </a:solidFill>
              <a:highlight>
                <a:schemeClr val="lt1"/>
              </a:highlight>
              <a:latin typeface="Corbel"/>
              <a:ea typeface="Corbel"/>
              <a:cs typeface="Corbel"/>
              <a:sym typeface="Corbel"/>
            </a:endParaRPr>
          </a:p>
          <a:p>
            <a:pPr marL="914400" lvl="1" indent="-355600" algn="l" rtl="0">
              <a:spcBef>
                <a:spcPts val="0"/>
              </a:spcBef>
              <a:spcAft>
                <a:spcPts val="0"/>
              </a:spcAft>
              <a:buClr>
                <a:schemeClr val="accent5"/>
              </a:buClr>
              <a:buSzPts val="2000"/>
              <a:buFont typeface="Corbel"/>
              <a:buChar char="✓"/>
            </a:pPr>
            <a:r>
              <a:rPr lang="en-GB" sz="2000">
                <a:solidFill>
                  <a:srgbClr val="1D1C1D"/>
                </a:solidFill>
                <a:highlight>
                  <a:schemeClr val="lt1"/>
                </a:highlight>
                <a:latin typeface="Corbel"/>
                <a:ea typeface="Corbel"/>
                <a:cs typeface="Corbel"/>
                <a:sym typeface="Corbel"/>
              </a:rPr>
              <a:t>What/who do you need (from others) to implement it?</a:t>
            </a:r>
            <a:endParaRPr sz="2000">
              <a:solidFill>
                <a:srgbClr val="1D1C1D"/>
              </a:solidFill>
              <a:highlight>
                <a:schemeClr val="lt1"/>
              </a:highlight>
              <a:latin typeface="Corbel"/>
              <a:ea typeface="Corbel"/>
              <a:cs typeface="Corbel"/>
              <a:sym typeface="Corbel"/>
            </a:endParaRPr>
          </a:p>
          <a:p>
            <a:pPr marL="457200" lvl="0" indent="0" algn="l" rtl="0">
              <a:spcBef>
                <a:spcPts val="600"/>
              </a:spcBef>
              <a:spcAft>
                <a:spcPts val="0"/>
              </a:spcAft>
              <a:buNone/>
            </a:pPr>
            <a:endParaRPr sz="2000">
              <a:solidFill>
                <a:schemeClr val="dk1"/>
              </a:solidFill>
              <a:latin typeface="Corbel"/>
              <a:ea typeface="Corbel"/>
              <a:cs typeface="Corbel"/>
              <a:sym typeface="Corbel"/>
            </a:endParaRPr>
          </a:p>
          <a:p>
            <a:pPr marL="457200" lvl="0" indent="-355600" algn="l" rtl="0">
              <a:spcBef>
                <a:spcPts val="600"/>
              </a:spcBef>
              <a:spcAft>
                <a:spcPts val="0"/>
              </a:spcAft>
              <a:buClr>
                <a:schemeClr val="accent3"/>
              </a:buClr>
              <a:buSzPts val="2000"/>
              <a:buFont typeface="Corbel"/>
              <a:buChar char="●"/>
            </a:pPr>
            <a:r>
              <a:rPr lang="en-GB" sz="2000">
                <a:solidFill>
                  <a:schemeClr val="dk1"/>
                </a:solidFill>
                <a:latin typeface="Corbel"/>
                <a:ea typeface="Corbel"/>
                <a:cs typeface="Corbel"/>
                <a:sym typeface="Corbel"/>
              </a:rPr>
              <a:t>Please build your </a:t>
            </a:r>
            <a:r>
              <a:rPr lang="en-GB" sz="2000" u="sng">
                <a:solidFill>
                  <a:schemeClr val="hlink"/>
                </a:solidFill>
                <a:latin typeface="Corbel"/>
                <a:ea typeface="Corbel"/>
                <a:cs typeface="Corbel"/>
                <a:sym typeface="Corbel"/>
                <a:hlinkClick r:id="rId3"/>
              </a:rPr>
              <a:t>Node’s DM portfolio</a:t>
            </a:r>
            <a:r>
              <a:rPr lang="en-GB" sz="2000">
                <a:solidFill>
                  <a:schemeClr val="dk1"/>
                </a:solidFill>
                <a:latin typeface="Corbel"/>
                <a:ea typeface="Corbel"/>
                <a:cs typeface="Corbel"/>
                <a:sym typeface="Corbel"/>
              </a:rPr>
              <a:t> in the shared notes document, as they are for your use</a:t>
            </a:r>
            <a:endParaRPr sz="2000">
              <a:solidFill>
                <a:schemeClr val="dk1"/>
              </a:solidFill>
              <a:latin typeface="Corbel"/>
              <a:ea typeface="Corbel"/>
              <a:cs typeface="Corbel"/>
              <a:sym typeface="Corbel"/>
            </a:endParaRPr>
          </a:p>
          <a:p>
            <a:pPr marL="914400" lvl="1" indent="-355600" algn="l" rtl="0">
              <a:spcBef>
                <a:spcPts val="600"/>
              </a:spcBef>
              <a:spcAft>
                <a:spcPts val="0"/>
              </a:spcAft>
              <a:buClr>
                <a:schemeClr val="accent5"/>
              </a:buClr>
              <a:buSzPts val="2000"/>
              <a:buFont typeface="Corbel"/>
              <a:buChar char="✓"/>
            </a:pPr>
            <a:r>
              <a:rPr lang="en-GB" sz="2000">
                <a:solidFill>
                  <a:schemeClr val="dk1"/>
                </a:solidFill>
                <a:latin typeface="Corbel"/>
                <a:ea typeface="Corbel"/>
                <a:cs typeface="Corbel"/>
                <a:sym typeface="Corbel"/>
              </a:rPr>
              <a:t>Formulate your own lessons learned</a:t>
            </a:r>
            <a:endParaRPr sz="2000">
              <a:solidFill>
                <a:schemeClr val="dk1"/>
              </a:solidFill>
              <a:latin typeface="Corbel"/>
              <a:ea typeface="Corbel"/>
              <a:cs typeface="Corbel"/>
              <a:sym typeface="Corbel"/>
            </a:endParaRPr>
          </a:p>
          <a:p>
            <a:pPr marL="914400" lvl="1" indent="-355600" algn="l" rtl="0">
              <a:spcBef>
                <a:spcPts val="600"/>
              </a:spcBef>
              <a:spcAft>
                <a:spcPts val="600"/>
              </a:spcAft>
              <a:buClr>
                <a:schemeClr val="accent5"/>
              </a:buClr>
              <a:buSzPts val="2000"/>
              <a:buFont typeface="Corbel"/>
              <a:buChar char="✓"/>
            </a:pPr>
            <a:r>
              <a:rPr lang="en-GB" sz="2000">
                <a:solidFill>
                  <a:schemeClr val="dk1"/>
                </a:solidFill>
                <a:latin typeface="Corbel"/>
                <a:ea typeface="Corbel"/>
                <a:cs typeface="Corbel"/>
                <a:sym typeface="Corbel"/>
              </a:rPr>
              <a:t>Formulate your take home messages &amp; next steps </a:t>
            </a:r>
            <a:endParaRPr sz="2000">
              <a:solidFill>
                <a:srgbClr val="1D1C1D"/>
              </a:solidFill>
              <a:highlight>
                <a:schemeClr val="lt1"/>
              </a:highlight>
              <a:latin typeface="Corbel"/>
              <a:ea typeface="Corbel"/>
              <a:cs typeface="Corbel"/>
              <a:sym typeface="Corbel"/>
            </a:endParaRPr>
          </a:p>
        </p:txBody>
      </p:sp>
      <p:sp>
        <p:nvSpPr>
          <p:cNvPr id="2270" name="Google Shape;2270;g2558815898a_9_3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000"/>
              <a:t>Discussion</a:t>
            </a:r>
            <a:endParaRPr sz="3000"/>
          </a:p>
        </p:txBody>
      </p:sp>
      <p:pic>
        <p:nvPicPr>
          <p:cNvPr id="2271" name="Google Shape;2271;g2558815898a_9_34"/>
          <p:cNvPicPr preferRelativeResize="0"/>
          <p:nvPr/>
        </p:nvPicPr>
        <p:blipFill>
          <a:blip r:embed="rId4">
            <a:alphaModFix/>
          </a:blip>
          <a:stretch>
            <a:fillRect/>
          </a:stretch>
        </p:blipFill>
        <p:spPr>
          <a:xfrm>
            <a:off x="719675" y="1373900"/>
            <a:ext cx="3834726" cy="4889276"/>
          </a:xfrm>
          <a:prstGeom prst="rect">
            <a:avLst/>
          </a:prstGeom>
          <a:noFill/>
          <a:ln>
            <a:noFill/>
          </a:ln>
        </p:spPr>
      </p:pic>
      <p:sp>
        <p:nvSpPr>
          <p:cNvPr id="2272" name="Google Shape;2272;g2558815898a_9_34"/>
          <p:cNvSpPr txBox="1"/>
          <p:nvPr/>
        </p:nvSpPr>
        <p:spPr>
          <a:xfrm>
            <a:off x="11585075" y="2339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277"/>
        <p:cNvGrpSpPr/>
        <p:nvPr/>
      </p:nvGrpSpPr>
      <p:grpSpPr>
        <a:xfrm>
          <a:off x="0" y="0"/>
          <a:ext cx="0" cy="0"/>
          <a:chOff x="0" y="0"/>
          <a:chExt cx="0" cy="0"/>
        </a:xfrm>
      </p:grpSpPr>
      <p:sp>
        <p:nvSpPr>
          <p:cNvPr id="2278" name="Google Shape;2278;g1e42fc7e6dd_3_1"/>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Lunch</a:t>
            </a:r>
            <a:endParaRPr sz="5000"/>
          </a:p>
          <a:p>
            <a:pPr marL="0" lvl="0" indent="0" algn="ctr" rtl="0">
              <a:spcBef>
                <a:spcPts val="0"/>
              </a:spcBef>
              <a:spcAft>
                <a:spcPts val="0"/>
              </a:spcAft>
              <a:buClr>
                <a:schemeClr val="dk1"/>
              </a:buClr>
              <a:buSzPts val="1400"/>
              <a:buFont typeface="Arial"/>
              <a:buNone/>
            </a:pPr>
            <a:r>
              <a:rPr lang="en-GB" sz="4000">
                <a:solidFill>
                  <a:srgbClr val="7F7F7F"/>
                </a:solidFill>
              </a:rPr>
              <a:t>(11-12 CEST / 12-13 EEST)</a:t>
            </a:r>
            <a:endParaRPr sz="50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283"/>
        <p:cNvGrpSpPr/>
        <p:nvPr/>
      </p:nvGrpSpPr>
      <p:grpSpPr>
        <a:xfrm>
          <a:off x="0" y="0"/>
          <a:ext cx="0" cy="0"/>
          <a:chOff x="0" y="0"/>
          <a:chExt cx="0" cy="0"/>
        </a:xfrm>
      </p:grpSpPr>
      <p:sp>
        <p:nvSpPr>
          <p:cNvPr id="2284" name="Google Shape;2284;g25497cbb443_0_6"/>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Data management: examples of ELIXIR tools and services from a Node strategy perspective - </a:t>
            </a:r>
            <a:r>
              <a:rPr lang="en-GB" sz="5000">
                <a:solidFill>
                  <a:schemeClr val="accent3"/>
                </a:solidFill>
              </a:rPr>
              <a:t>Part 2</a:t>
            </a:r>
            <a:endParaRPr sz="5000"/>
          </a:p>
          <a:p>
            <a:pPr marL="0" lvl="0" indent="0" algn="ctr" rtl="0">
              <a:spcBef>
                <a:spcPts val="0"/>
              </a:spcBef>
              <a:spcAft>
                <a:spcPts val="0"/>
              </a:spcAft>
              <a:buClr>
                <a:schemeClr val="dk1"/>
              </a:buClr>
              <a:buSzPts val="1400"/>
              <a:buFont typeface="Arial"/>
              <a:buNone/>
            </a:pPr>
            <a:r>
              <a:rPr lang="en-GB" sz="4000">
                <a:solidFill>
                  <a:srgbClr val="7F7F7F"/>
                </a:solidFill>
              </a:rPr>
              <a:t>(12-13 CEST / 13-14 EEST)</a:t>
            </a:r>
            <a:endParaRPr sz="4000">
              <a:solidFill>
                <a:srgbClr val="7F7F7F"/>
              </a:solidFill>
            </a:endParaRPr>
          </a:p>
        </p:txBody>
      </p:sp>
      <p:sp>
        <p:nvSpPr>
          <p:cNvPr id="2285" name="Google Shape;2285;g25497cbb443_0_6"/>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290"/>
        <p:cNvGrpSpPr/>
        <p:nvPr/>
      </p:nvGrpSpPr>
      <p:grpSpPr>
        <a:xfrm>
          <a:off x="0" y="0"/>
          <a:ext cx="0" cy="0"/>
          <a:chOff x="0" y="0"/>
          <a:chExt cx="0" cy="0"/>
        </a:xfrm>
      </p:grpSpPr>
      <p:sp>
        <p:nvSpPr>
          <p:cNvPr id="2291" name="Google Shape;2291;g2554b8162e4_1_592"/>
          <p:cNvSpPr txBox="1"/>
          <p:nvPr/>
        </p:nvSpPr>
        <p:spPr>
          <a:xfrm>
            <a:off x="4800900" y="1373900"/>
            <a:ext cx="6789900" cy="44022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chemeClr val="accent3"/>
              </a:buClr>
              <a:buSzPts val="1600"/>
              <a:buFont typeface="Corbel"/>
              <a:buChar char="●"/>
            </a:pPr>
            <a:r>
              <a:rPr lang="en-GB" sz="1600">
                <a:latin typeface="Corbel"/>
                <a:ea typeface="Corbel"/>
                <a:cs typeface="Corbel"/>
                <a:sym typeface="Corbel"/>
              </a:rPr>
              <a:t>Presentations [10 min]</a:t>
            </a:r>
            <a:endParaRPr sz="1600">
              <a:solidFill>
                <a:schemeClr val="dk1"/>
              </a:solidFill>
              <a:latin typeface="Corbel"/>
              <a:ea typeface="Corbel"/>
              <a:cs typeface="Corbel"/>
              <a:sym typeface="Corbel"/>
            </a:endParaRPr>
          </a:p>
          <a:p>
            <a:pPr marL="914400" lvl="1" indent="-330200" algn="l" rtl="0">
              <a:spcBef>
                <a:spcPts val="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3"/>
              </a:rPr>
              <a:t>MOLGENIS</a:t>
            </a:r>
            <a:r>
              <a:rPr lang="en-GB" sz="1600">
                <a:solidFill>
                  <a:schemeClr val="dk1"/>
                </a:solidFill>
                <a:latin typeface="Corbel"/>
                <a:ea typeface="Corbel"/>
                <a:cs typeface="Corbel"/>
                <a:sym typeface="Corbel"/>
              </a:rPr>
              <a:t> (RIR)</a:t>
            </a:r>
            <a:endParaRPr sz="1600">
              <a:solidFill>
                <a:schemeClr val="dk1"/>
              </a:solidFill>
              <a:latin typeface="Corbel"/>
              <a:ea typeface="Corbel"/>
              <a:cs typeface="Corbel"/>
              <a:sym typeface="Corbel"/>
            </a:endParaRPr>
          </a:p>
          <a:p>
            <a:pPr marL="1371600" lvl="2" indent="-330200" algn="l" rtl="0">
              <a:spcBef>
                <a:spcPts val="600"/>
              </a:spcBef>
              <a:spcAft>
                <a:spcPts val="0"/>
              </a:spcAft>
              <a:buClr>
                <a:schemeClr val="dk1"/>
              </a:buClr>
              <a:buSzPts val="1600"/>
              <a:buFont typeface="Corbel"/>
              <a:buChar char="■"/>
            </a:pPr>
            <a:r>
              <a:rPr lang="en-GB" sz="1600" u="sng">
                <a:solidFill>
                  <a:schemeClr val="hlink"/>
                </a:solidFill>
                <a:latin typeface="Corbel"/>
                <a:ea typeface="Corbel"/>
                <a:cs typeface="Corbel"/>
                <a:sym typeface="Corbel"/>
                <a:hlinkClick r:id="rId4" action="ppaction://hlinksldjump"/>
              </a:rPr>
              <a:t>NL [Joeri van der Velde]</a:t>
            </a:r>
            <a:endParaRPr sz="1600">
              <a:solidFill>
                <a:schemeClr val="dk1"/>
              </a:solidFill>
              <a:latin typeface="Corbel"/>
              <a:ea typeface="Corbel"/>
              <a:cs typeface="Corbel"/>
              <a:sym typeface="Corbel"/>
            </a:endParaRPr>
          </a:p>
          <a:p>
            <a:pPr marL="914400" lvl="1" indent="-330200" algn="l" rtl="0">
              <a:spcBef>
                <a:spcPts val="60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5"/>
              </a:rPr>
              <a:t>EDAM</a:t>
            </a:r>
            <a:endParaRPr sz="1600">
              <a:solidFill>
                <a:schemeClr val="dk1"/>
              </a:solidFill>
              <a:latin typeface="Corbel"/>
              <a:ea typeface="Corbel"/>
              <a:cs typeface="Corbel"/>
              <a:sym typeface="Corbel"/>
            </a:endParaRPr>
          </a:p>
          <a:p>
            <a:pPr marL="1371600" lvl="2" indent="-330200" algn="l" rtl="0">
              <a:spcBef>
                <a:spcPts val="600"/>
              </a:spcBef>
              <a:spcAft>
                <a:spcPts val="0"/>
              </a:spcAft>
              <a:buClr>
                <a:schemeClr val="dk1"/>
              </a:buClr>
              <a:buSzPts val="1600"/>
              <a:buFont typeface="Corbel"/>
              <a:buChar char="■"/>
            </a:pPr>
            <a:r>
              <a:rPr lang="en-GB" sz="1600" u="sng">
                <a:solidFill>
                  <a:schemeClr val="hlink"/>
                </a:solidFill>
                <a:latin typeface="Corbel"/>
                <a:ea typeface="Corbel"/>
                <a:cs typeface="Corbel"/>
                <a:sym typeface="Corbel"/>
                <a:hlinkClick r:id="rId6" action="ppaction://hlinksldjump"/>
              </a:rPr>
              <a:t>FR [Hervé Ménager], with help of NO [Korbinian Bösl]</a:t>
            </a:r>
            <a:endParaRPr sz="1600">
              <a:solidFill>
                <a:schemeClr val="dk1"/>
              </a:solidFill>
              <a:latin typeface="Corbel"/>
              <a:ea typeface="Corbel"/>
              <a:cs typeface="Corbel"/>
              <a:sym typeface="Corbel"/>
            </a:endParaRPr>
          </a:p>
          <a:p>
            <a:pPr marL="914400" lvl="1" indent="-330200" algn="l" rtl="0">
              <a:spcBef>
                <a:spcPts val="60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7"/>
              </a:rPr>
              <a:t>FAIRsharing</a:t>
            </a:r>
            <a:r>
              <a:rPr lang="en-GB" sz="1600">
                <a:solidFill>
                  <a:schemeClr val="dk1"/>
                </a:solidFill>
                <a:latin typeface="Corbel"/>
                <a:ea typeface="Corbel"/>
                <a:cs typeface="Corbel"/>
                <a:sym typeface="Corbel"/>
              </a:rPr>
              <a:t> (RIR)</a:t>
            </a:r>
            <a:endParaRPr sz="1600">
              <a:solidFill>
                <a:schemeClr val="dk1"/>
              </a:solidFill>
              <a:latin typeface="Corbel"/>
              <a:ea typeface="Corbel"/>
              <a:cs typeface="Corbel"/>
              <a:sym typeface="Corbel"/>
            </a:endParaRPr>
          </a:p>
          <a:p>
            <a:pPr marL="1371600" lvl="2" indent="-330200" algn="l" rtl="0">
              <a:spcBef>
                <a:spcPts val="600"/>
              </a:spcBef>
              <a:spcAft>
                <a:spcPts val="0"/>
              </a:spcAft>
              <a:buClr>
                <a:schemeClr val="dk1"/>
              </a:buClr>
              <a:buSzPts val="1600"/>
              <a:buFont typeface="Corbel"/>
              <a:buChar char="■"/>
            </a:pPr>
            <a:r>
              <a:rPr lang="en-GB" sz="1600" u="sng">
                <a:solidFill>
                  <a:schemeClr val="hlink"/>
                </a:solidFill>
                <a:latin typeface="Corbel"/>
                <a:ea typeface="Corbel"/>
                <a:cs typeface="Corbel"/>
                <a:sym typeface="Corbel"/>
                <a:hlinkClick r:id="rId8" action="ppaction://hlinksldjump"/>
              </a:rPr>
              <a:t>UK [Allyson Lister]</a:t>
            </a:r>
            <a:endParaRPr sz="1600">
              <a:solidFill>
                <a:schemeClr val="dk1"/>
              </a:solidFill>
              <a:latin typeface="Corbel"/>
              <a:ea typeface="Corbel"/>
              <a:cs typeface="Corbel"/>
              <a:sym typeface="Corbel"/>
            </a:endParaRPr>
          </a:p>
          <a:p>
            <a:pPr marL="914400" lvl="1" indent="-330200" algn="l" rtl="0">
              <a:spcBef>
                <a:spcPts val="600"/>
              </a:spcBef>
              <a:spcAft>
                <a:spcPts val="0"/>
              </a:spcAft>
              <a:buClr>
                <a:schemeClr val="accent5"/>
              </a:buClr>
              <a:buSzPts val="1600"/>
              <a:buFont typeface="Corbel"/>
              <a:buChar char="✓"/>
            </a:pPr>
            <a:r>
              <a:rPr lang="en-GB" sz="1600" u="sng">
                <a:solidFill>
                  <a:schemeClr val="hlink"/>
                </a:solidFill>
                <a:latin typeface="Corbel"/>
                <a:ea typeface="Corbel"/>
                <a:cs typeface="Corbel"/>
                <a:sym typeface="Corbel"/>
                <a:hlinkClick r:id="rId9"/>
              </a:rPr>
              <a:t>FAIR Cookbook</a:t>
            </a:r>
            <a:endParaRPr sz="1600">
              <a:solidFill>
                <a:schemeClr val="dk1"/>
              </a:solidFill>
              <a:latin typeface="Corbel"/>
              <a:ea typeface="Corbel"/>
              <a:cs typeface="Corbel"/>
              <a:sym typeface="Corbel"/>
            </a:endParaRPr>
          </a:p>
          <a:p>
            <a:pPr marL="1371600" lvl="2" indent="-330200" algn="l" rtl="0">
              <a:spcBef>
                <a:spcPts val="600"/>
              </a:spcBef>
              <a:spcAft>
                <a:spcPts val="0"/>
              </a:spcAft>
              <a:buClr>
                <a:schemeClr val="dk1"/>
              </a:buClr>
              <a:buSzPts val="1600"/>
              <a:buFont typeface="Corbel"/>
              <a:buChar char="■"/>
            </a:pPr>
            <a:r>
              <a:rPr lang="en-GB" sz="1600" u="sng">
                <a:solidFill>
                  <a:schemeClr val="hlink"/>
                </a:solidFill>
                <a:latin typeface="Corbel"/>
                <a:ea typeface="Corbel"/>
                <a:cs typeface="Corbel"/>
                <a:sym typeface="Corbel"/>
                <a:hlinkClick r:id="rId10" action="ppaction://hlinksldjump"/>
              </a:rPr>
              <a:t>LU [Danielle] Welter, with help of CH [Vassilios Ioannidis]</a:t>
            </a:r>
            <a:endParaRPr sz="1600">
              <a:solidFill>
                <a:schemeClr val="dk1"/>
              </a:solidFill>
              <a:latin typeface="Corbel"/>
              <a:ea typeface="Corbel"/>
              <a:cs typeface="Corbel"/>
              <a:sym typeface="Corbel"/>
            </a:endParaRPr>
          </a:p>
          <a:p>
            <a:pPr marL="457200" marR="0" lvl="0" indent="-330200" algn="l" rtl="0">
              <a:lnSpc>
                <a:spcPct val="100000"/>
              </a:lnSpc>
              <a:spcBef>
                <a:spcPts val="600"/>
              </a:spcBef>
              <a:spcAft>
                <a:spcPts val="0"/>
              </a:spcAft>
              <a:buClr>
                <a:schemeClr val="accent3"/>
              </a:buClr>
              <a:buSzPts val="1600"/>
              <a:buFont typeface="Corbel"/>
              <a:buChar char="●"/>
            </a:pPr>
            <a:r>
              <a:rPr lang="en-GB" sz="1600">
                <a:solidFill>
                  <a:schemeClr val="dk1"/>
                </a:solidFill>
                <a:latin typeface="Corbel"/>
                <a:ea typeface="Corbel"/>
                <a:cs typeface="Corbel"/>
                <a:sym typeface="Corbel"/>
              </a:rPr>
              <a:t>Discussion </a:t>
            </a:r>
            <a:endParaRPr sz="1600">
              <a:solidFill>
                <a:schemeClr val="dk1"/>
              </a:solidFill>
              <a:latin typeface="Corbel"/>
              <a:ea typeface="Corbel"/>
              <a:cs typeface="Corbel"/>
              <a:sym typeface="Corbel"/>
            </a:endParaRPr>
          </a:p>
          <a:p>
            <a:pPr marL="914400" lvl="1" indent="-330200" algn="l" rtl="0">
              <a:spcBef>
                <a:spcPts val="0"/>
              </a:spcBef>
              <a:spcAft>
                <a:spcPts val="0"/>
              </a:spcAft>
              <a:buClr>
                <a:schemeClr val="accent5"/>
              </a:buClr>
              <a:buSzPts val="1600"/>
              <a:buFont typeface="Corbel"/>
              <a:buChar char="✓"/>
            </a:pPr>
            <a:r>
              <a:rPr lang="en-GB" sz="1600">
                <a:solidFill>
                  <a:srgbClr val="1D1C1D"/>
                </a:solidFill>
                <a:highlight>
                  <a:schemeClr val="lt1"/>
                </a:highlight>
                <a:latin typeface="Corbel"/>
                <a:ea typeface="Corbel"/>
                <a:cs typeface="Corbel"/>
                <a:sym typeface="Corbel"/>
              </a:rPr>
              <a:t>What services are relevant to your Node?</a:t>
            </a:r>
            <a:endParaRPr sz="1600">
              <a:solidFill>
                <a:srgbClr val="1D1C1D"/>
              </a:solidFill>
              <a:highlight>
                <a:schemeClr val="lt1"/>
              </a:highlight>
              <a:latin typeface="Corbel"/>
              <a:ea typeface="Corbel"/>
              <a:cs typeface="Corbel"/>
              <a:sym typeface="Corbel"/>
            </a:endParaRPr>
          </a:p>
          <a:p>
            <a:pPr marL="914400" lvl="1" indent="-330200" algn="l" rtl="0">
              <a:spcBef>
                <a:spcPts val="0"/>
              </a:spcBef>
              <a:spcAft>
                <a:spcPts val="0"/>
              </a:spcAft>
              <a:buClr>
                <a:schemeClr val="accent5"/>
              </a:buClr>
              <a:buSzPts val="1600"/>
              <a:buFont typeface="Corbel"/>
              <a:buChar char="✓"/>
            </a:pPr>
            <a:r>
              <a:rPr lang="en-GB" sz="1600">
                <a:solidFill>
                  <a:srgbClr val="1D1C1D"/>
                </a:solidFill>
                <a:highlight>
                  <a:schemeClr val="lt1"/>
                </a:highlight>
                <a:latin typeface="Corbel"/>
                <a:ea typeface="Corbel"/>
                <a:cs typeface="Corbel"/>
                <a:sym typeface="Corbel"/>
              </a:rPr>
              <a:t>What/who do you need (from others) to implement it?</a:t>
            </a:r>
            <a:endParaRPr sz="1600">
              <a:solidFill>
                <a:schemeClr val="accent3"/>
              </a:solidFill>
              <a:latin typeface="Corbel"/>
              <a:ea typeface="Corbel"/>
              <a:cs typeface="Corbel"/>
              <a:sym typeface="Corbel"/>
            </a:endParaRPr>
          </a:p>
          <a:p>
            <a:pPr marL="0" lvl="0" indent="0" algn="l" rtl="0">
              <a:spcBef>
                <a:spcPts val="600"/>
              </a:spcBef>
              <a:spcAft>
                <a:spcPts val="0"/>
              </a:spcAft>
              <a:buNone/>
            </a:pPr>
            <a:endParaRPr sz="1600">
              <a:solidFill>
                <a:schemeClr val="dk1"/>
              </a:solidFill>
              <a:latin typeface="Corbel"/>
              <a:ea typeface="Corbel"/>
              <a:cs typeface="Corbel"/>
              <a:sym typeface="Corbel"/>
            </a:endParaRPr>
          </a:p>
          <a:p>
            <a:pPr marL="0" lvl="0" indent="0" algn="l" rtl="0">
              <a:spcBef>
                <a:spcPts val="600"/>
              </a:spcBef>
              <a:spcAft>
                <a:spcPts val="0"/>
              </a:spcAft>
              <a:buNone/>
            </a:pPr>
            <a:r>
              <a:rPr lang="en-GB" sz="1600">
                <a:solidFill>
                  <a:schemeClr val="dk1"/>
                </a:solidFill>
                <a:latin typeface="Corbel"/>
                <a:ea typeface="Corbel"/>
                <a:cs typeface="Corbel"/>
                <a:sym typeface="Corbel"/>
              </a:rPr>
              <a:t>* RIR = ELIXIR Recommended Interoperability Resource</a:t>
            </a:r>
            <a:endParaRPr sz="1600">
              <a:solidFill>
                <a:schemeClr val="dk1"/>
              </a:solidFill>
              <a:latin typeface="Corbel"/>
              <a:ea typeface="Corbel"/>
              <a:cs typeface="Corbel"/>
              <a:sym typeface="Corbel"/>
            </a:endParaRPr>
          </a:p>
        </p:txBody>
      </p:sp>
      <p:pic>
        <p:nvPicPr>
          <p:cNvPr id="2292" name="Google Shape;2292;g2554b8162e4_1_592"/>
          <p:cNvPicPr preferRelativeResize="0"/>
          <p:nvPr/>
        </p:nvPicPr>
        <p:blipFill>
          <a:blip r:embed="rId11">
            <a:alphaModFix/>
          </a:blip>
          <a:stretch>
            <a:fillRect/>
          </a:stretch>
        </p:blipFill>
        <p:spPr>
          <a:xfrm>
            <a:off x="719675" y="1358725"/>
            <a:ext cx="3549098" cy="5314774"/>
          </a:xfrm>
          <a:prstGeom prst="rect">
            <a:avLst/>
          </a:prstGeom>
          <a:noFill/>
          <a:ln>
            <a:noFill/>
          </a:ln>
        </p:spPr>
      </p:pic>
      <p:sp>
        <p:nvSpPr>
          <p:cNvPr id="2293" name="Google Shape;2293;g2554b8162e4_1_59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000"/>
              <a:t>Nodes’ good practices</a:t>
            </a:r>
            <a:endParaRPr sz="3000"/>
          </a:p>
        </p:txBody>
      </p:sp>
      <p:sp>
        <p:nvSpPr>
          <p:cNvPr id="2294" name="Google Shape;2294;g2554b8162e4_1_59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299"/>
        <p:cNvGrpSpPr/>
        <p:nvPr/>
      </p:nvGrpSpPr>
      <p:grpSpPr>
        <a:xfrm>
          <a:off x="0" y="0"/>
          <a:ext cx="0" cy="0"/>
          <a:chOff x="0" y="0"/>
          <a:chExt cx="0" cy="0"/>
        </a:xfrm>
      </p:grpSpPr>
      <p:sp>
        <p:nvSpPr>
          <p:cNvPr id="2300" name="Google Shape;2300;g2558815898a_9_49"/>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Molgenis, ELIXIR-NL, Joeri van der Velde</a:t>
            </a:r>
            <a:endParaRPr sz="35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305"/>
        <p:cNvGrpSpPr/>
        <p:nvPr/>
      </p:nvGrpSpPr>
      <p:grpSpPr>
        <a:xfrm>
          <a:off x="0" y="0"/>
          <a:ext cx="0" cy="0"/>
          <a:chOff x="0" y="0"/>
          <a:chExt cx="0" cy="0"/>
        </a:xfrm>
      </p:grpSpPr>
      <p:pic>
        <p:nvPicPr>
          <p:cNvPr id="2306" name="Google Shape;2306;g2558815898a_4_0"/>
          <p:cNvPicPr preferRelativeResize="0"/>
          <p:nvPr/>
        </p:nvPicPr>
        <p:blipFill rotWithShape="1">
          <a:blip r:embed="rId3">
            <a:alphaModFix/>
          </a:blip>
          <a:srcRect/>
          <a:stretch/>
        </p:blipFill>
        <p:spPr>
          <a:xfrm>
            <a:off x="232635" y="5937641"/>
            <a:ext cx="1454000" cy="767200"/>
          </a:xfrm>
          <a:prstGeom prst="rect">
            <a:avLst/>
          </a:prstGeom>
          <a:noFill/>
          <a:ln>
            <a:noFill/>
          </a:ln>
        </p:spPr>
      </p:pic>
      <p:pic>
        <p:nvPicPr>
          <p:cNvPr id="2307" name="Google Shape;2307;g2558815898a_4_0"/>
          <p:cNvPicPr preferRelativeResize="0"/>
          <p:nvPr/>
        </p:nvPicPr>
        <p:blipFill rotWithShape="1">
          <a:blip r:embed="rId4">
            <a:alphaModFix/>
          </a:blip>
          <a:srcRect l="8390" r="9" b="7192"/>
          <a:stretch/>
        </p:blipFill>
        <p:spPr>
          <a:xfrm>
            <a:off x="336567" y="1120881"/>
            <a:ext cx="8666301" cy="4874785"/>
          </a:xfrm>
          <a:prstGeom prst="rect">
            <a:avLst/>
          </a:prstGeom>
          <a:noFill/>
          <a:ln>
            <a:noFill/>
          </a:ln>
        </p:spPr>
      </p:pic>
      <p:sp>
        <p:nvSpPr>
          <p:cNvPr id="2308" name="Google Shape;2308;g2558815898a_4_0"/>
          <p:cNvSpPr txBox="1">
            <a:spLocks noGrp="1"/>
          </p:cNvSpPr>
          <p:nvPr>
            <p:ph type="title"/>
          </p:nvPr>
        </p:nvSpPr>
        <p:spPr>
          <a:xfrm>
            <a:off x="438150" y="449894"/>
            <a:ext cx="81537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MOLGENIS [NL,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Joeri</a:t>
            </a:r>
            <a:r>
              <a:rPr lang="en-GB">
                <a:solidFill>
                  <a:schemeClr val="accent3"/>
                </a:solidFill>
              </a:rPr>
              <a:t> van der Velde]	</a:t>
            </a:r>
            <a:endParaRPr>
              <a:solidFill>
                <a:schemeClr val="accent3"/>
              </a:solidFill>
            </a:endParaRPr>
          </a:p>
        </p:txBody>
      </p:sp>
      <p:sp>
        <p:nvSpPr>
          <p:cNvPr id="2309" name="Google Shape;2309;g2558815898a_4_0"/>
          <p:cNvSpPr txBox="1"/>
          <p:nvPr/>
        </p:nvSpPr>
        <p:spPr>
          <a:xfrm>
            <a:off x="438174" y="4722525"/>
            <a:ext cx="6088200" cy="12315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3200" b="1">
                <a:solidFill>
                  <a:srgbClr val="FFFFFF"/>
                </a:solidFill>
                <a:latin typeface="Helvetica Neue"/>
                <a:ea typeface="Helvetica Neue"/>
                <a:cs typeface="Helvetica Neue"/>
                <a:sym typeface="Helvetica Neue"/>
              </a:rPr>
              <a:t>https://www.molgenis.org</a:t>
            </a:r>
            <a:br>
              <a:rPr lang="en-GB" sz="3200" b="1">
                <a:solidFill>
                  <a:srgbClr val="FFFFFF"/>
                </a:solidFill>
                <a:latin typeface="Helvetica Neue"/>
                <a:ea typeface="Helvetica Neue"/>
                <a:cs typeface="Helvetica Neue"/>
                <a:sym typeface="Helvetica Neue"/>
              </a:rPr>
            </a:br>
            <a:r>
              <a:rPr lang="en-GB" sz="3200" b="1">
                <a:solidFill>
                  <a:srgbClr val="FFFFFF"/>
                </a:solidFill>
                <a:latin typeface="Helvetica Neue"/>
                <a:ea typeface="Helvetica Neue"/>
                <a:cs typeface="Helvetica Neue"/>
                <a:sym typeface="Helvetica Neue"/>
              </a:rPr>
              <a:t>https://github.com/molgenis</a:t>
            </a:r>
            <a:endParaRPr sz="3200" b="1">
              <a:solidFill>
                <a:srgbClr val="FFFFFF"/>
              </a:solidFill>
              <a:latin typeface="Helvetica Neue"/>
              <a:ea typeface="Helvetica Neue"/>
              <a:cs typeface="Helvetica Neue"/>
              <a:sym typeface="Helvetica Neue"/>
            </a:endParaRPr>
          </a:p>
        </p:txBody>
      </p:sp>
      <p:sp>
        <p:nvSpPr>
          <p:cNvPr id="2310" name="Google Shape;2310;g2558815898a_4_0"/>
          <p:cNvSpPr/>
          <p:nvPr/>
        </p:nvSpPr>
        <p:spPr>
          <a:xfrm rot="-709">
            <a:off x="7029312" y="3115930"/>
            <a:ext cx="1454100" cy="875400"/>
          </a:xfrm>
          <a:prstGeom prst="roundRect">
            <a:avLst>
              <a:gd name="adj" fmla="val 16667"/>
            </a:avLst>
          </a:prstGeom>
          <a:solidFill>
            <a:schemeClr val="accent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1700" b="1">
                <a:solidFill>
                  <a:srgbClr val="FFFFFF"/>
                </a:solidFill>
                <a:latin typeface="Helvetica Neue"/>
                <a:ea typeface="Helvetica Neue"/>
                <a:cs typeface="Helvetica Neue"/>
                <a:sym typeface="Helvetica Neue"/>
              </a:rPr>
              <a:t>NEW: </a:t>
            </a:r>
            <a:r>
              <a:rPr lang="en-GB" sz="2700" b="1">
                <a:solidFill>
                  <a:srgbClr val="FFFFFF"/>
                </a:solidFill>
                <a:latin typeface="Helvetica Neue"/>
                <a:ea typeface="Helvetica Neue"/>
                <a:cs typeface="Helvetica Neue"/>
                <a:sym typeface="Helvetica Neue"/>
              </a:rPr>
              <a:t>‘EMX2’</a:t>
            </a:r>
            <a:endParaRPr sz="2700" b="1">
              <a:latin typeface="Helvetica Neue"/>
              <a:ea typeface="Helvetica Neue"/>
              <a:cs typeface="Helvetica Neue"/>
              <a:sym typeface="Helvetica Neue"/>
            </a:endParaRPr>
          </a:p>
        </p:txBody>
      </p:sp>
      <p:sp>
        <p:nvSpPr>
          <p:cNvPr id="2311" name="Google Shape;2311;g2558815898a_4_0"/>
          <p:cNvSpPr/>
          <p:nvPr/>
        </p:nvSpPr>
        <p:spPr>
          <a:xfrm rot="-1479">
            <a:off x="3883603" y="2586756"/>
            <a:ext cx="2788800" cy="787200"/>
          </a:xfrm>
          <a:prstGeom prst="roundRect">
            <a:avLst>
              <a:gd name="adj" fmla="val 16667"/>
            </a:avLst>
          </a:prstGeom>
          <a:solidFill>
            <a:srgbClr val="017FFD"/>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1900" b="1">
                <a:solidFill>
                  <a:srgbClr val="FFFFFF"/>
                </a:solidFill>
                <a:latin typeface="Helvetica Neue"/>
                <a:ea typeface="Helvetica Neue"/>
                <a:cs typeface="Helvetica Neue"/>
                <a:sym typeface="Helvetica Neue"/>
              </a:rPr>
              <a:t>Used for 15+ years</a:t>
            </a:r>
            <a:endParaRPr sz="1900" b="1">
              <a:solidFill>
                <a:srgbClr val="FFFFFF"/>
              </a:solidFill>
              <a:latin typeface="Helvetica Neue"/>
              <a:ea typeface="Helvetica Neue"/>
              <a:cs typeface="Helvetica Neue"/>
              <a:sym typeface="Helvetica Neue"/>
            </a:endParaRPr>
          </a:p>
          <a:p>
            <a:pPr marL="0" marR="0" lvl="0" indent="0" algn="ctr" rtl="0">
              <a:spcBef>
                <a:spcPts val="0"/>
              </a:spcBef>
              <a:spcAft>
                <a:spcPts val="0"/>
              </a:spcAft>
              <a:buNone/>
            </a:pPr>
            <a:r>
              <a:rPr lang="en-GB" sz="1900" b="1">
                <a:solidFill>
                  <a:srgbClr val="FFFFFF"/>
                </a:solidFill>
                <a:latin typeface="Helvetica Neue"/>
                <a:ea typeface="Helvetica Neue"/>
                <a:cs typeface="Helvetica Neue"/>
                <a:sym typeface="Helvetica Neue"/>
              </a:rPr>
              <a:t>Currently 100+ servers</a:t>
            </a:r>
            <a:endParaRPr sz="1900" b="1">
              <a:solidFill>
                <a:srgbClr val="FFFFFF"/>
              </a:solidFill>
              <a:latin typeface="Helvetica Neue"/>
              <a:ea typeface="Helvetica Neue"/>
              <a:cs typeface="Helvetica Neue"/>
              <a:sym typeface="Helvetica Neue"/>
            </a:endParaRPr>
          </a:p>
          <a:p>
            <a:pPr marL="0" marR="0" lvl="0" indent="0" algn="ctr" rtl="0">
              <a:spcBef>
                <a:spcPts val="0"/>
              </a:spcBef>
              <a:spcAft>
                <a:spcPts val="0"/>
              </a:spcAft>
              <a:buNone/>
            </a:pPr>
            <a:r>
              <a:rPr lang="en-GB" sz="1200" b="1">
                <a:solidFill>
                  <a:srgbClr val="FFFFFF"/>
                </a:solidFill>
                <a:latin typeface="Helvetica Neue"/>
                <a:ea typeface="Helvetica Neue"/>
                <a:cs typeface="Helvetica Neue"/>
                <a:sym typeface="Helvetica Neue"/>
              </a:rPr>
              <a:t>Free &amp; open source (GNU LGPL 3.0)</a:t>
            </a:r>
            <a:endParaRPr sz="1200" b="1">
              <a:latin typeface="Helvetica Neue"/>
              <a:ea typeface="Helvetica Neue"/>
              <a:cs typeface="Helvetica Neue"/>
              <a:sym typeface="Helvetica Neue"/>
            </a:endParaRPr>
          </a:p>
        </p:txBody>
      </p:sp>
      <p:sp>
        <p:nvSpPr>
          <p:cNvPr id="2312" name="Google Shape;2312;g2558815898a_4_0"/>
          <p:cNvSpPr txBox="1"/>
          <p:nvPr/>
        </p:nvSpPr>
        <p:spPr>
          <a:xfrm>
            <a:off x="8992733" y="580600"/>
            <a:ext cx="3132900" cy="55053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Clr>
                <a:srgbClr val="1D1C1D"/>
              </a:buClr>
              <a:buSzPts val="2700"/>
              <a:buFont typeface="Corbel"/>
              <a:buChar char="●"/>
            </a:pPr>
            <a:r>
              <a:rPr lang="en-GB" sz="2700">
                <a:solidFill>
                  <a:srgbClr val="1D1C1D"/>
                </a:solidFill>
                <a:highlight>
                  <a:schemeClr val="lt1"/>
                </a:highlight>
                <a:latin typeface="Corbel"/>
                <a:ea typeface="Corbel"/>
                <a:cs typeface="Corbel"/>
                <a:sym typeface="Corbel"/>
              </a:rPr>
              <a:t>Run it yourself (Java + Postgres), </a:t>
            </a:r>
            <a:r>
              <a:rPr lang="en-GB" sz="2700" i="1">
                <a:solidFill>
                  <a:srgbClr val="1D1C1D"/>
                </a:solidFill>
                <a:highlight>
                  <a:schemeClr val="lt1"/>
                </a:highlight>
                <a:latin typeface="Corbel"/>
                <a:ea typeface="Corbel"/>
                <a:cs typeface="Corbel"/>
                <a:sym typeface="Corbel"/>
              </a:rPr>
              <a:t>it’s all yours, for free, forever</a:t>
            </a:r>
            <a:endParaRPr sz="2700" i="1">
              <a:solidFill>
                <a:srgbClr val="1D1C1D"/>
              </a:solidFill>
              <a:highlight>
                <a:schemeClr val="lt1"/>
              </a:highlight>
              <a:latin typeface="Corbel"/>
              <a:ea typeface="Corbel"/>
              <a:cs typeface="Corbel"/>
              <a:sym typeface="Corbel"/>
            </a:endParaRPr>
          </a:p>
          <a:p>
            <a:pPr marL="457200" lvl="0" indent="-387350" algn="l" rtl="0">
              <a:spcBef>
                <a:spcPts val="1300"/>
              </a:spcBef>
              <a:spcAft>
                <a:spcPts val="0"/>
              </a:spcAft>
              <a:buClr>
                <a:srgbClr val="1D1C1D"/>
              </a:buClr>
              <a:buSzPts val="2700"/>
              <a:buFont typeface="Corbel"/>
              <a:buChar char="●"/>
            </a:pPr>
            <a:r>
              <a:rPr lang="en-GB" sz="2700">
                <a:solidFill>
                  <a:srgbClr val="1D1C1D"/>
                </a:solidFill>
                <a:highlight>
                  <a:schemeClr val="lt1"/>
                </a:highlight>
                <a:latin typeface="Corbel"/>
                <a:ea typeface="Corbel"/>
                <a:cs typeface="Corbel"/>
                <a:sym typeface="Corbel"/>
              </a:rPr>
              <a:t>SaaS (we host it for you, €2500 per year or via a partnership)</a:t>
            </a:r>
            <a:endParaRPr sz="2700">
              <a:solidFill>
                <a:srgbClr val="1D1C1D"/>
              </a:solidFill>
              <a:highlight>
                <a:schemeClr val="lt1"/>
              </a:highlight>
              <a:latin typeface="Corbel"/>
              <a:ea typeface="Corbel"/>
              <a:cs typeface="Corbel"/>
              <a:sym typeface="Corbel"/>
            </a:endParaRPr>
          </a:p>
          <a:p>
            <a:pPr marL="457200" lvl="0" indent="-387350" algn="l" rtl="0">
              <a:spcBef>
                <a:spcPts val="1300"/>
              </a:spcBef>
              <a:spcAft>
                <a:spcPts val="0"/>
              </a:spcAft>
              <a:buClr>
                <a:srgbClr val="1D1C1D"/>
              </a:buClr>
              <a:buSzPts val="2700"/>
              <a:buFont typeface="Corbel"/>
              <a:buChar char="●"/>
            </a:pPr>
            <a:r>
              <a:rPr lang="en-GB" sz="2700">
                <a:solidFill>
                  <a:srgbClr val="1D1C1D"/>
                </a:solidFill>
                <a:highlight>
                  <a:schemeClr val="lt1"/>
                </a:highlight>
                <a:latin typeface="Corbel"/>
                <a:ea typeface="Corbel"/>
                <a:cs typeface="Corbel"/>
                <a:sym typeface="Corbel"/>
              </a:rPr>
              <a:t>Data management services available!</a:t>
            </a:r>
            <a:endParaRPr sz="2700">
              <a:solidFill>
                <a:srgbClr val="1D1C1D"/>
              </a:solidFill>
              <a:highlight>
                <a:schemeClr val="lt1"/>
              </a:highlight>
              <a:latin typeface="Corbel"/>
              <a:ea typeface="Corbel"/>
              <a:cs typeface="Corbel"/>
              <a:sym typeface="Corbel"/>
            </a:endParaRPr>
          </a:p>
        </p:txBody>
      </p:sp>
      <p:sp>
        <p:nvSpPr>
          <p:cNvPr id="2313" name="Google Shape;2313;g2558815898a_4_0"/>
          <p:cNvSpPr/>
          <p:nvPr/>
        </p:nvSpPr>
        <p:spPr>
          <a:xfrm>
            <a:off x="6785725" y="4523825"/>
            <a:ext cx="1947600" cy="1486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2314" name="Google Shape;2314;g2558815898a_4_0"/>
          <p:cNvPicPr preferRelativeResize="0"/>
          <p:nvPr/>
        </p:nvPicPr>
        <p:blipFill>
          <a:blip r:embed="rId5">
            <a:alphaModFix/>
          </a:blip>
          <a:stretch>
            <a:fillRect/>
          </a:stretch>
        </p:blipFill>
        <p:spPr>
          <a:xfrm>
            <a:off x="6839383" y="4569455"/>
            <a:ext cx="1838179" cy="1441300"/>
          </a:xfrm>
          <a:prstGeom prst="rect">
            <a:avLst/>
          </a:prstGeom>
          <a:noFill/>
          <a:ln>
            <a:noFill/>
          </a:ln>
        </p:spPr>
      </p:pic>
      <p:sp>
        <p:nvSpPr>
          <p:cNvPr id="2315" name="Google Shape;2315;g2558815898a_4_0"/>
          <p:cNvSpPr/>
          <p:nvPr/>
        </p:nvSpPr>
        <p:spPr>
          <a:xfrm rot="-403">
            <a:off x="2074125" y="1312596"/>
            <a:ext cx="2556000" cy="788100"/>
          </a:xfrm>
          <a:prstGeom prst="roundRect">
            <a:avLst>
              <a:gd name="adj" fmla="val 16667"/>
            </a:avLst>
          </a:prstGeom>
          <a:solidFill>
            <a:schemeClr val="accent5"/>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1900" b="1">
                <a:solidFill>
                  <a:srgbClr val="FFFFFF"/>
                </a:solidFill>
                <a:latin typeface="Helvetica Neue"/>
                <a:ea typeface="Helvetica Neue"/>
                <a:cs typeface="Helvetica Neue"/>
                <a:sym typeface="Helvetica Neue"/>
              </a:rPr>
              <a:t>Web-based scientific data platform</a:t>
            </a:r>
            <a:endParaRPr sz="1900" b="1">
              <a:latin typeface="Helvetica Neue"/>
              <a:ea typeface="Helvetica Neue"/>
              <a:cs typeface="Helvetica Neue"/>
              <a:sym typeface="Helvetica Neue"/>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320"/>
        <p:cNvGrpSpPr/>
        <p:nvPr/>
      </p:nvGrpSpPr>
      <p:grpSpPr>
        <a:xfrm>
          <a:off x="0" y="0"/>
          <a:ext cx="0" cy="0"/>
          <a:chOff x="0" y="0"/>
          <a:chExt cx="0" cy="0"/>
        </a:xfrm>
      </p:grpSpPr>
      <p:pic>
        <p:nvPicPr>
          <p:cNvPr id="2321" name="Google Shape;2321;g2558815898a_4_13"/>
          <p:cNvPicPr preferRelativeResize="0"/>
          <p:nvPr/>
        </p:nvPicPr>
        <p:blipFill rotWithShape="1">
          <a:blip r:embed="rId3">
            <a:alphaModFix/>
          </a:blip>
          <a:srcRect t="19270" b="38340"/>
          <a:stretch/>
        </p:blipFill>
        <p:spPr>
          <a:xfrm rot="-4745500">
            <a:off x="4226325" y="3430156"/>
            <a:ext cx="4543839" cy="1080566"/>
          </a:xfrm>
          <a:prstGeom prst="rect">
            <a:avLst/>
          </a:prstGeom>
          <a:noFill/>
          <a:ln>
            <a:noFill/>
          </a:ln>
        </p:spPr>
      </p:pic>
      <p:pic>
        <p:nvPicPr>
          <p:cNvPr id="2322" name="Google Shape;2322;g2558815898a_4_13"/>
          <p:cNvPicPr preferRelativeResize="0"/>
          <p:nvPr/>
        </p:nvPicPr>
        <p:blipFill rotWithShape="1">
          <a:blip r:embed="rId4">
            <a:alphaModFix/>
          </a:blip>
          <a:srcRect b="19536"/>
          <a:stretch/>
        </p:blipFill>
        <p:spPr>
          <a:xfrm>
            <a:off x="539767" y="4616516"/>
            <a:ext cx="4423368" cy="2057617"/>
          </a:xfrm>
          <a:prstGeom prst="rect">
            <a:avLst/>
          </a:prstGeom>
          <a:noFill/>
          <a:ln>
            <a:noFill/>
          </a:ln>
        </p:spPr>
      </p:pic>
      <p:pic>
        <p:nvPicPr>
          <p:cNvPr id="2323" name="Google Shape;2323;g2558815898a_4_13"/>
          <p:cNvPicPr preferRelativeResize="0"/>
          <p:nvPr/>
        </p:nvPicPr>
        <p:blipFill>
          <a:blip r:embed="rId5">
            <a:alphaModFix/>
          </a:blip>
          <a:stretch>
            <a:fillRect/>
          </a:stretch>
        </p:blipFill>
        <p:spPr>
          <a:xfrm>
            <a:off x="539767" y="1571934"/>
            <a:ext cx="4423366" cy="2480252"/>
          </a:xfrm>
          <a:prstGeom prst="rect">
            <a:avLst/>
          </a:prstGeom>
          <a:noFill/>
          <a:ln>
            <a:noFill/>
          </a:ln>
        </p:spPr>
      </p:pic>
      <p:sp>
        <p:nvSpPr>
          <p:cNvPr id="2324" name="Google Shape;2324;g2558815898a_4_13"/>
          <p:cNvSpPr txBox="1">
            <a:spLocks noGrp="1"/>
          </p:cNvSpPr>
          <p:nvPr>
            <p:ph type="title"/>
          </p:nvPr>
        </p:nvSpPr>
        <p:spPr>
          <a:xfrm>
            <a:off x="539750" y="449894"/>
            <a:ext cx="81537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MOLGENIS: research data platform</a:t>
            </a:r>
            <a:endParaRPr>
              <a:solidFill>
                <a:schemeClr val="accent3"/>
              </a:solidFill>
            </a:endParaRPr>
          </a:p>
        </p:txBody>
      </p:sp>
      <p:pic>
        <p:nvPicPr>
          <p:cNvPr id="2325" name="Google Shape;2325;g2558815898a_4_13"/>
          <p:cNvPicPr preferRelativeResize="0"/>
          <p:nvPr/>
        </p:nvPicPr>
        <p:blipFill>
          <a:blip r:embed="rId6">
            <a:alphaModFix/>
          </a:blip>
          <a:stretch>
            <a:fillRect/>
          </a:stretch>
        </p:blipFill>
        <p:spPr>
          <a:xfrm>
            <a:off x="7601101" y="674831"/>
            <a:ext cx="3926065" cy="2312200"/>
          </a:xfrm>
          <a:prstGeom prst="rect">
            <a:avLst/>
          </a:prstGeom>
          <a:noFill/>
          <a:ln>
            <a:noFill/>
          </a:ln>
        </p:spPr>
      </p:pic>
      <p:pic>
        <p:nvPicPr>
          <p:cNvPr id="2326" name="Google Shape;2326;g2558815898a_4_13"/>
          <p:cNvPicPr preferRelativeResize="0"/>
          <p:nvPr/>
        </p:nvPicPr>
        <p:blipFill>
          <a:blip r:embed="rId7">
            <a:alphaModFix/>
          </a:blip>
          <a:stretch>
            <a:fillRect/>
          </a:stretch>
        </p:blipFill>
        <p:spPr>
          <a:xfrm>
            <a:off x="7601100" y="3728799"/>
            <a:ext cx="3926062" cy="2097223"/>
          </a:xfrm>
          <a:prstGeom prst="rect">
            <a:avLst/>
          </a:prstGeom>
          <a:noFill/>
          <a:ln>
            <a:noFill/>
          </a:ln>
        </p:spPr>
      </p:pic>
      <p:sp>
        <p:nvSpPr>
          <p:cNvPr id="2327" name="Google Shape;2327;g2558815898a_4_13"/>
          <p:cNvSpPr txBox="1">
            <a:spLocks noGrp="1"/>
          </p:cNvSpPr>
          <p:nvPr>
            <p:ph type="title"/>
          </p:nvPr>
        </p:nvSpPr>
        <p:spPr>
          <a:xfrm>
            <a:off x="539763" y="1130467"/>
            <a:ext cx="64488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solidFill>
                  <a:srgbClr val="000000"/>
                </a:solidFill>
              </a:rPr>
              <a:t>Simple upload formats</a:t>
            </a:r>
            <a:endParaRPr i="1">
              <a:solidFill>
                <a:srgbClr val="000000"/>
              </a:solidFill>
            </a:endParaRPr>
          </a:p>
        </p:txBody>
      </p:sp>
      <p:sp>
        <p:nvSpPr>
          <p:cNvPr id="2328" name="Google Shape;2328;g2558815898a_4_13"/>
          <p:cNvSpPr txBox="1">
            <a:spLocks noGrp="1"/>
          </p:cNvSpPr>
          <p:nvPr>
            <p:ph type="title"/>
          </p:nvPr>
        </p:nvSpPr>
        <p:spPr>
          <a:xfrm>
            <a:off x="539766" y="4178467"/>
            <a:ext cx="44232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solidFill>
                  <a:srgbClr val="000000"/>
                </a:solidFill>
              </a:rPr>
              <a:t>100% flexible datamodel</a:t>
            </a:r>
            <a:endParaRPr i="1">
              <a:solidFill>
                <a:srgbClr val="000000"/>
              </a:solidFill>
            </a:endParaRPr>
          </a:p>
        </p:txBody>
      </p:sp>
      <p:sp>
        <p:nvSpPr>
          <p:cNvPr id="2329" name="Google Shape;2329;g2558815898a_4_13"/>
          <p:cNvSpPr txBox="1">
            <a:spLocks noGrp="1"/>
          </p:cNvSpPr>
          <p:nvPr>
            <p:ph type="title"/>
          </p:nvPr>
        </p:nvSpPr>
        <p:spPr>
          <a:xfrm>
            <a:off x="7601099" y="245267"/>
            <a:ext cx="46428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solidFill>
                  <a:srgbClr val="000000"/>
                </a:solidFill>
              </a:rPr>
              <a:t>Many import/export APIs</a:t>
            </a:r>
            <a:endParaRPr i="1">
              <a:solidFill>
                <a:srgbClr val="000000"/>
              </a:solidFill>
            </a:endParaRPr>
          </a:p>
        </p:txBody>
      </p:sp>
      <p:sp>
        <p:nvSpPr>
          <p:cNvPr id="2330" name="Google Shape;2330;g2558815898a_4_13"/>
          <p:cNvSpPr txBox="1">
            <a:spLocks noGrp="1"/>
          </p:cNvSpPr>
          <p:nvPr>
            <p:ph type="title"/>
          </p:nvPr>
        </p:nvSpPr>
        <p:spPr>
          <a:xfrm>
            <a:off x="7601100" y="3272967"/>
            <a:ext cx="38709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solidFill>
                  <a:srgbClr val="000000"/>
                </a:solidFill>
              </a:rPr>
              <a:t>FAIR-out-of-the-box</a:t>
            </a:r>
            <a:endParaRPr i="1">
              <a:solidFill>
                <a:srgbClr val="000000"/>
              </a:solidFill>
            </a:endParaRPr>
          </a:p>
        </p:txBody>
      </p:sp>
      <p:sp>
        <p:nvSpPr>
          <p:cNvPr id="2331" name="Google Shape;2331;g2558815898a_4_13"/>
          <p:cNvSpPr txBox="1">
            <a:spLocks noGrp="1"/>
          </p:cNvSpPr>
          <p:nvPr>
            <p:ph type="title"/>
          </p:nvPr>
        </p:nvSpPr>
        <p:spPr>
          <a:xfrm>
            <a:off x="5054590" y="6296933"/>
            <a:ext cx="1418700" cy="377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000" i="1">
                <a:solidFill>
                  <a:srgbClr val="FFFFFF"/>
                </a:solidFill>
                <a:highlight>
                  <a:schemeClr val="accent3"/>
                </a:highlight>
              </a:rPr>
              <a:t>it’s semantic</a:t>
            </a:r>
            <a:endParaRPr sz="2000" i="1">
              <a:solidFill>
                <a:srgbClr val="FFFFFF"/>
              </a:solidFill>
              <a:highlight>
                <a:schemeClr val="accent3"/>
              </a:highlight>
            </a:endParaRPr>
          </a:p>
        </p:txBody>
      </p:sp>
      <p:sp>
        <p:nvSpPr>
          <p:cNvPr id="2332" name="Google Shape;2332;g2558815898a_4_13"/>
          <p:cNvSpPr txBox="1">
            <a:spLocks noGrp="1"/>
          </p:cNvSpPr>
          <p:nvPr>
            <p:ph type="title"/>
          </p:nvPr>
        </p:nvSpPr>
        <p:spPr>
          <a:xfrm rot="-4745638">
            <a:off x="3004004" y="3146204"/>
            <a:ext cx="5541791" cy="37726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solidFill>
                  <a:srgbClr val="000000"/>
                </a:solidFill>
              </a:rPr>
              <a:t>Add, explore, filter, publish</a:t>
            </a:r>
            <a:endParaRPr i="1">
              <a:solidFill>
                <a:srgbClr val="000000"/>
              </a:solidFill>
            </a:endParaRPr>
          </a:p>
        </p:txBody>
      </p:sp>
      <p:cxnSp>
        <p:nvCxnSpPr>
          <p:cNvPr id="2333" name="Google Shape;2333;g2558815898a_4_13"/>
          <p:cNvCxnSpPr/>
          <p:nvPr/>
        </p:nvCxnSpPr>
        <p:spPr>
          <a:xfrm rot="10800000">
            <a:off x="3469032" y="5639533"/>
            <a:ext cx="1626300" cy="846000"/>
          </a:xfrm>
          <a:prstGeom prst="straightConnector1">
            <a:avLst/>
          </a:prstGeom>
          <a:noFill/>
          <a:ln w="19050" cap="flat" cmpd="sng">
            <a:solidFill>
              <a:srgbClr val="FF9900"/>
            </a:solidFill>
            <a:prstDash val="solid"/>
            <a:round/>
            <a:headEnd type="none" w="med" len="med"/>
            <a:tailEnd type="triangle" w="med" len="med"/>
          </a:ln>
        </p:spPr>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338"/>
        <p:cNvGrpSpPr/>
        <p:nvPr/>
      </p:nvGrpSpPr>
      <p:grpSpPr>
        <a:xfrm>
          <a:off x="0" y="0"/>
          <a:ext cx="0" cy="0"/>
          <a:chOff x="0" y="0"/>
          <a:chExt cx="0" cy="0"/>
        </a:xfrm>
      </p:grpSpPr>
      <p:sp>
        <p:nvSpPr>
          <p:cNvPr id="2339" name="Google Shape;2339;g2558815898a_4_30"/>
          <p:cNvSpPr txBox="1">
            <a:spLocks noGrp="1"/>
          </p:cNvSpPr>
          <p:nvPr>
            <p:ph type="title"/>
          </p:nvPr>
        </p:nvSpPr>
        <p:spPr>
          <a:xfrm>
            <a:off x="539750" y="551494"/>
            <a:ext cx="81537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MOLGENIS: What works well?</a:t>
            </a:r>
            <a:endParaRPr>
              <a:solidFill>
                <a:schemeClr val="accent3"/>
              </a:solidFill>
            </a:endParaRPr>
          </a:p>
        </p:txBody>
      </p:sp>
      <p:sp>
        <p:nvSpPr>
          <p:cNvPr id="2340" name="Google Shape;2340;g2558815898a_4_30"/>
          <p:cNvSpPr txBox="1"/>
          <p:nvPr/>
        </p:nvSpPr>
        <p:spPr>
          <a:xfrm>
            <a:off x="619467" y="853933"/>
            <a:ext cx="7751700" cy="586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Data management made easy and accessible</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Flexible data model, no mistakes are final</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Import/export using Excel/CSV/JSON  if you want</a:t>
            </a:r>
            <a:endParaRPr sz="2000" b="1">
              <a:solidFill>
                <a:srgbClr val="1D1C1D"/>
              </a:solidFill>
              <a:highlight>
                <a:schemeClr val="lt1"/>
              </a:highlight>
              <a:latin typeface="Corbel"/>
              <a:ea typeface="Corbel"/>
              <a:cs typeface="Corbel"/>
              <a:sym typeface="Corbel"/>
            </a:endParaRPr>
          </a:p>
          <a:p>
            <a:pPr marL="121920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Can be extended with rich user interfaces</a:t>
            </a:r>
            <a:endParaRPr sz="2000" b="1">
              <a:solidFill>
                <a:srgbClr val="1D1C1D"/>
              </a:solidFill>
              <a:highlight>
                <a:schemeClr val="lt1"/>
              </a:highlight>
              <a:latin typeface="Corbel"/>
              <a:ea typeface="Corbel"/>
              <a:cs typeface="Corbel"/>
              <a:sym typeface="Corbel"/>
            </a:endParaRPr>
          </a:p>
          <a:p>
            <a:pPr marL="60960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New generation of MOLGENIS every ~5 years since 2002</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Keep the best bits, fresh start with latest tech</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Migrations are usually painless, import-export, done</a:t>
            </a:r>
            <a:endParaRPr sz="2000" b="1">
              <a:solidFill>
                <a:srgbClr val="1D1C1D"/>
              </a:solidFill>
              <a:highlight>
                <a:schemeClr val="lt1"/>
              </a:highlight>
              <a:latin typeface="Corbel"/>
              <a:ea typeface="Corbel"/>
              <a:cs typeface="Corbel"/>
              <a:sym typeface="Corbel"/>
            </a:endParaRPr>
          </a:p>
          <a:p>
            <a:pPr marL="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Open source development</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The real value is not in the code, but in the people!</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We welcome contributions, extensions, feedback, etc.</a:t>
            </a:r>
            <a:endParaRPr sz="2000" b="1">
              <a:solidFill>
                <a:srgbClr val="1D1C1D"/>
              </a:solidFill>
              <a:highlight>
                <a:schemeClr val="lt1"/>
              </a:highlight>
              <a:latin typeface="Corbel"/>
              <a:ea typeface="Corbel"/>
              <a:cs typeface="Corbel"/>
              <a:sym typeface="Corbel"/>
            </a:endParaRPr>
          </a:p>
          <a:p>
            <a:pPr marL="121920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Run MOLGENIS servers on separate virtual machines or k8s</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Allow customization and fine-tuning of each instance</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Zero chance of accidental cross-app data leaks</a:t>
            </a:r>
            <a:endParaRPr sz="2000" b="1">
              <a:solidFill>
                <a:srgbClr val="1D1C1D"/>
              </a:solidFill>
              <a:highlight>
                <a:schemeClr val="lt1"/>
              </a:highlight>
              <a:latin typeface="Corbel"/>
              <a:ea typeface="Corbel"/>
              <a:cs typeface="Corbel"/>
              <a:sym typeface="Corbel"/>
            </a:endParaRPr>
          </a:p>
          <a:p>
            <a:pPr marL="1219200" lvl="0" indent="0" algn="l" rtl="0">
              <a:spcBef>
                <a:spcPts val="0"/>
              </a:spcBef>
              <a:spcAft>
                <a:spcPts val="0"/>
              </a:spcAft>
              <a:buNone/>
            </a:pPr>
            <a:endParaRPr sz="700" b="1">
              <a:solidFill>
                <a:srgbClr val="1D1C1D"/>
              </a:solidFill>
              <a:highlight>
                <a:schemeClr val="lt1"/>
              </a:highlight>
              <a:latin typeface="Corbel"/>
              <a:ea typeface="Corbel"/>
              <a:cs typeface="Corbel"/>
              <a:sym typeface="Corbel"/>
            </a:endParaRPr>
          </a:p>
          <a:p>
            <a:pPr marL="609600" lvl="0"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Blur the border between relational database and triple store</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Data can be represented differently, no problem</a:t>
            </a:r>
            <a:endParaRPr sz="2000" b="1">
              <a:solidFill>
                <a:srgbClr val="1D1C1D"/>
              </a:solidFill>
              <a:highlight>
                <a:schemeClr val="lt1"/>
              </a:highlight>
              <a:latin typeface="Corbel"/>
              <a:ea typeface="Corbel"/>
              <a:cs typeface="Corbel"/>
              <a:sym typeface="Corbel"/>
            </a:endParaRPr>
          </a:p>
          <a:p>
            <a:pPr marL="1219200" lvl="1" indent="-431800" algn="l" rtl="0">
              <a:spcBef>
                <a:spcPts val="0"/>
              </a:spcBef>
              <a:spcAft>
                <a:spcPts val="0"/>
              </a:spcAft>
              <a:buClr>
                <a:srgbClr val="1D1C1D"/>
              </a:buClr>
              <a:buSzPts val="2000"/>
              <a:buFont typeface="Corbel"/>
              <a:buChar char="○"/>
            </a:pPr>
            <a:r>
              <a:rPr lang="en-GB" sz="2000" b="1">
                <a:solidFill>
                  <a:srgbClr val="1D1C1D"/>
                </a:solidFill>
                <a:highlight>
                  <a:schemeClr val="lt1"/>
                </a:highlight>
                <a:latin typeface="Corbel"/>
                <a:ea typeface="Corbel"/>
                <a:cs typeface="Corbel"/>
                <a:sym typeface="Corbel"/>
              </a:rPr>
              <a:t>A little semantics goes a long way - benefits everyone</a:t>
            </a:r>
            <a:endParaRPr sz="2000" b="1">
              <a:solidFill>
                <a:srgbClr val="1D1C1D"/>
              </a:solidFill>
              <a:highlight>
                <a:schemeClr val="lt1"/>
              </a:highlight>
              <a:latin typeface="Corbel"/>
              <a:ea typeface="Corbel"/>
              <a:cs typeface="Corbel"/>
              <a:sym typeface="Corbel"/>
            </a:endParaRPr>
          </a:p>
        </p:txBody>
      </p:sp>
      <p:sp>
        <p:nvSpPr>
          <p:cNvPr id="2341" name="Google Shape;2341;g2558815898a_4_30"/>
          <p:cNvSpPr/>
          <p:nvPr/>
        </p:nvSpPr>
        <p:spPr>
          <a:xfrm>
            <a:off x="9020299" y="256033"/>
            <a:ext cx="2474700" cy="2474400"/>
          </a:xfrm>
          <a:prstGeom prst="rect">
            <a:avLst/>
          </a:prstGeom>
          <a:solidFill>
            <a:srgbClr val="017FF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2342" name="Google Shape;2342;g2558815898a_4_30"/>
          <p:cNvPicPr preferRelativeResize="0"/>
          <p:nvPr/>
        </p:nvPicPr>
        <p:blipFill rotWithShape="1">
          <a:blip r:embed="rId3">
            <a:alphaModFix/>
          </a:blip>
          <a:srcRect r="63109"/>
          <a:stretch/>
        </p:blipFill>
        <p:spPr>
          <a:xfrm>
            <a:off x="9127727" y="367004"/>
            <a:ext cx="2260094" cy="2252435"/>
          </a:xfrm>
          <a:prstGeom prst="rect">
            <a:avLst/>
          </a:prstGeom>
          <a:noFill/>
          <a:ln>
            <a:noFill/>
          </a:ln>
        </p:spPr>
      </p:pic>
      <p:sp>
        <p:nvSpPr>
          <p:cNvPr id="2343" name="Google Shape;2343;g2558815898a_4_30"/>
          <p:cNvSpPr txBox="1"/>
          <p:nvPr/>
        </p:nvSpPr>
        <p:spPr>
          <a:xfrm>
            <a:off x="8607300" y="2730425"/>
            <a:ext cx="3300600" cy="1164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1300" b="1">
                <a:solidFill>
                  <a:srgbClr val="017FFD"/>
                </a:solidFill>
                <a:latin typeface="Bebas Neue"/>
                <a:ea typeface="Bebas Neue"/>
                <a:cs typeface="Bebas Neue"/>
                <a:sym typeface="Bebas Neue"/>
              </a:rPr>
              <a:t>EMX2</a:t>
            </a:r>
            <a:endParaRPr sz="11300" b="1">
              <a:solidFill>
                <a:srgbClr val="017FFD"/>
              </a:solidFill>
              <a:latin typeface="Bebas Neue"/>
              <a:ea typeface="Bebas Neue"/>
              <a:cs typeface="Bebas Neue"/>
              <a:sym typeface="Bebas Neue"/>
            </a:endParaRPr>
          </a:p>
        </p:txBody>
      </p:sp>
      <p:pic>
        <p:nvPicPr>
          <p:cNvPr id="2344" name="Google Shape;2344;g2558815898a_4_30"/>
          <p:cNvPicPr preferRelativeResize="0"/>
          <p:nvPr/>
        </p:nvPicPr>
        <p:blipFill>
          <a:blip r:embed="rId4">
            <a:alphaModFix/>
          </a:blip>
          <a:stretch>
            <a:fillRect/>
          </a:stretch>
        </p:blipFill>
        <p:spPr>
          <a:xfrm>
            <a:off x="9020300" y="4187676"/>
            <a:ext cx="2474797" cy="1154855"/>
          </a:xfrm>
          <a:prstGeom prst="rect">
            <a:avLst/>
          </a:prstGeom>
          <a:noFill/>
          <a:ln>
            <a:noFill/>
          </a:ln>
        </p:spPr>
      </p:pic>
      <p:sp>
        <p:nvSpPr>
          <p:cNvPr id="2345" name="Google Shape;2345;g2558815898a_4_30"/>
          <p:cNvSpPr txBox="1"/>
          <p:nvPr/>
        </p:nvSpPr>
        <p:spPr>
          <a:xfrm>
            <a:off x="8852983" y="5310433"/>
            <a:ext cx="2809500" cy="5388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solidFill>
                  <a:srgbClr val="017FFD"/>
                </a:solidFill>
                <a:uFill>
                  <a:noFill/>
                </a:uFill>
                <a:hlinkClick r:id="rId5">
                  <a:extLst>
                    <a:ext uri="{A12FA001-AC4F-418D-AE19-62706E023703}">
                      <ahyp:hlinkClr xmlns:ahyp="http://schemas.microsoft.com/office/drawing/2018/hyperlinkcolor" val="tx"/>
                    </a:ext>
                  </a:extLst>
                </a:hlinkClick>
              </a:rPr>
              <a:t>https://fairgenomes.org</a:t>
            </a:r>
            <a:endParaRPr sz="1900">
              <a:solidFill>
                <a:srgbClr val="017FFD"/>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350"/>
        <p:cNvGrpSpPr/>
        <p:nvPr/>
      </p:nvGrpSpPr>
      <p:grpSpPr>
        <a:xfrm>
          <a:off x="0" y="0"/>
          <a:ext cx="0" cy="0"/>
          <a:chOff x="0" y="0"/>
          <a:chExt cx="0" cy="0"/>
        </a:xfrm>
      </p:grpSpPr>
      <p:pic>
        <p:nvPicPr>
          <p:cNvPr id="2351" name="Google Shape;2351;g2558815898a_4_41"/>
          <p:cNvPicPr preferRelativeResize="0"/>
          <p:nvPr/>
        </p:nvPicPr>
        <p:blipFill rotWithShape="1">
          <a:blip r:embed="rId3">
            <a:alphaModFix/>
          </a:blip>
          <a:srcRect r="40968" b="49302"/>
          <a:stretch/>
        </p:blipFill>
        <p:spPr>
          <a:xfrm>
            <a:off x="7900967" y="6287600"/>
            <a:ext cx="943299" cy="334166"/>
          </a:xfrm>
          <a:prstGeom prst="rect">
            <a:avLst/>
          </a:prstGeom>
          <a:noFill/>
          <a:ln>
            <a:noFill/>
          </a:ln>
        </p:spPr>
      </p:pic>
      <p:sp>
        <p:nvSpPr>
          <p:cNvPr id="2352" name="Google Shape;2352;g2558815898a_4_41"/>
          <p:cNvSpPr txBox="1">
            <a:spLocks noGrp="1"/>
          </p:cNvSpPr>
          <p:nvPr>
            <p:ph type="title"/>
          </p:nvPr>
        </p:nvSpPr>
        <p:spPr>
          <a:xfrm>
            <a:off x="539771" y="348300"/>
            <a:ext cx="10436100" cy="37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MOLGENIS: Communities &amp; Best practice templates</a:t>
            </a:r>
            <a:endParaRPr>
              <a:solidFill>
                <a:schemeClr val="accent3"/>
              </a:solidFill>
            </a:endParaRPr>
          </a:p>
        </p:txBody>
      </p:sp>
      <p:sp>
        <p:nvSpPr>
          <p:cNvPr id="2353" name="Google Shape;2353;g2558815898a_4_41"/>
          <p:cNvSpPr txBox="1"/>
          <p:nvPr/>
        </p:nvSpPr>
        <p:spPr>
          <a:xfrm>
            <a:off x="619466" y="752333"/>
            <a:ext cx="11410500" cy="1108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rgbClr val="1D1C1D"/>
              </a:buClr>
              <a:buSzPts val="2000"/>
              <a:buFont typeface="Corbel"/>
              <a:buChar char="●"/>
            </a:pPr>
            <a:r>
              <a:rPr lang="en-GB" sz="2000" b="1" i="1">
                <a:solidFill>
                  <a:srgbClr val="1D1C1D"/>
                </a:solidFill>
                <a:highlight>
                  <a:schemeClr val="lt1"/>
                </a:highlight>
                <a:latin typeface="Corbel"/>
                <a:ea typeface="Corbel"/>
                <a:cs typeface="Corbel"/>
                <a:sym typeface="Corbel"/>
              </a:rPr>
              <a:t>Examples: </a:t>
            </a:r>
            <a:r>
              <a:rPr lang="en-GB" sz="2000" b="1">
                <a:solidFill>
                  <a:srgbClr val="1D1C1D"/>
                </a:solidFill>
                <a:highlight>
                  <a:schemeClr val="lt1"/>
                </a:highlight>
                <a:latin typeface="Corbel"/>
                <a:ea typeface="Corbel"/>
                <a:cs typeface="Corbel"/>
                <a:sym typeface="Corbel"/>
              </a:rPr>
              <a:t>cohort/biobank catalogue federations, patient registries, large genomics projects</a:t>
            </a:r>
            <a:endParaRPr sz="2000" b="1">
              <a:solidFill>
                <a:srgbClr val="1D1C1D"/>
              </a:solidFill>
              <a:highlight>
                <a:schemeClr val="lt1"/>
              </a:highlight>
              <a:latin typeface="Corbel"/>
              <a:ea typeface="Corbel"/>
              <a:cs typeface="Corbel"/>
              <a:sym typeface="Corbel"/>
            </a:endParaRPr>
          </a:p>
          <a:p>
            <a:pPr marL="457200" lvl="0" indent="-342900" algn="l" rtl="0">
              <a:spcBef>
                <a:spcPts val="0"/>
              </a:spcBef>
              <a:spcAft>
                <a:spcPts val="0"/>
              </a:spcAft>
              <a:buClr>
                <a:srgbClr val="1D1C1D"/>
              </a:buClr>
              <a:buSzPts val="2000"/>
              <a:buFont typeface="Corbel"/>
              <a:buChar char="●"/>
            </a:pPr>
            <a:r>
              <a:rPr lang="en-GB" sz="2000" b="1" i="1">
                <a:solidFill>
                  <a:srgbClr val="1D1C1D"/>
                </a:solidFill>
                <a:highlight>
                  <a:schemeClr val="lt1"/>
                </a:highlight>
                <a:latin typeface="Corbel"/>
                <a:ea typeface="Corbel"/>
                <a:cs typeface="Corbel"/>
                <a:sym typeface="Corbel"/>
              </a:rPr>
              <a:t>Challenge</a:t>
            </a:r>
            <a:r>
              <a:rPr lang="en-GB" sz="2000" b="1">
                <a:solidFill>
                  <a:srgbClr val="1D1C1D"/>
                </a:solidFill>
                <a:highlight>
                  <a:schemeClr val="lt1"/>
                </a:highlight>
                <a:latin typeface="Corbel"/>
                <a:ea typeface="Corbel"/>
                <a:cs typeface="Corbel"/>
                <a:sym typeface="Corbel"/>
              </a:rPr>
              <a:t>: allow for </a:t>
            </a:r>
            <a:r>
              <a:rPr lang="en-GB" sz="2000" b="1" i="1">
                <a:solidFill>
                  <a:srgbClr val="1D1C1D"/>
                </a:solidFill>
                <a:highlight>
                  <a:schemeClr val="lt1"/>
                </a:highlight>
                <a:latin typeface="Corbel"/>
                <a:ea typeface="Corbel"/>
                <a:cs typeface="Corbel"/>
                <a:sym typeface="Corbel"/>
              </a:rPr>
              <a:t>heterogeneity</a:t>
            </a:r>
            <a:r>
              <a:rPr lang="en-GB" sz="2000" b="1">
                <a:solidFill>
                  <a:srgbClr val="1D1C1D"/>
                </a:solidFill>
                <a:highlight>
                  <a:schemeClr val="lt1"/>
                </a:highlight>
                <a:latin typeface="Corbel"/>
                <a:ea typeface="Corbel"/>
                <a:cs typeface="Corbel"/>
                <a:sym typeface="Corbel"/>
              </a:rPr>
              <a:t> in a complex data landscape </a:t>
            </a:r>
            <a:r>
              <a:rPr lang="en-GB" sz="2000" b="1" i="1">
                <a:solidFill>
                  <a:srgbClr val="1D1C1D"/>
                </a:solidFill>
                <a:highlight>
                  <a:schemeClr val="lt1"/>
                </a:highlight>
                <a:latin typeface="Corbel"/>
                <a:ea typeface="Corbel"/>
                <a:cs typeface="Corbel"/>
                <a:sym typeface="Corbel"/>
              </a:rPr>
              <a:t>while maintaining interoperability</a:t>
            </a:r>
            <a:endParaRPr sz="2000" b="1" i="1">
              <a:solidFill>
                <a:srgbClr val="1D1C1D"/>
              </a:solidFill>
              <a:highlight>
                <a:schemeClr val="lt1"/>
              </a:highlight>
              <a:latin typeface="Corbel"/>
              <a:ea typeface="Corbel"/>
              <a:cs typeface="Corbel"/>
              <a:sym typeface="Corbel"/>
            </a:endParaRPr>
          </a:p>
          <a:p>
            <a:pPr marL="457200" lvl="0" indent="-342900" algn="l" rtl="0">
              <a:spcBef>
                <a:spcPts val="0"/>
              </a:spcBef>
              <a:spcAft>
                <a:spcPts val="0"/>
              </a:spcAft>
              <a:buClr>
                <a:srgbClr val="1D1C1D"/>
              </a:buClr>
              <a:buSzPts val="2000"/>
              <a:buFont typeface="Corbel"/>
              <a:buChar char="●"/>
            </a:pPr>
            <a:r>
              <a:rPr lang="en-GB" sz="2000" b="1" i="1">
                <a:solidFill>
                  <a:srgbClr val="1D1C1D"/>
                </a:solidFill>
                <a:highlight>
                  <a:schemeClr val="lt1"/>
                </a:highlight>
                <a:latin typeface="Corbel"/>
                <a:ea typeface="Corbel"/>
                <a:cs typeface="Corbel"/>
                <a:sym typeface="Corbel"/>
              </a:rPr>
              <a:t>Our solution:</a:t>
            </a:r>
            <a:r>
              <a:rPr lang="en-GB" sz="2000" b="1">
                <a:solidFill>
                  <a:srgbClr val="1D1C1D"/>
                </a:solidFill>
                <a:highlight>
                  <a:schemeClr val="lt1"/>
                </a:highlight>
                <a:latin typeface="Corbel"/>
                <a:ea typeface="Corbel"/>
                <a:cs typeface="Corbel"/>
                <a:sym typeface="Corbel"/>
              </a:rPr>
              <a:t> offer best-practice templates, but you can </a:t>
            </a:r>
            <a:r>
              <a:rPr lang="en-GB" sz="2000" b="1" i="1">
                <a:solidFill>
                  <a:srgbClr val="1D1C1D"/>
                </a:solidFill>
                <a:highlight>
                  <a:schemeClr val="lt1"/>
                </a:highlight>
                <a:latin typeface="Corbel"/>
                <a:ea typeface="Corbel"/>
                <a:cs typeface="Corbel"/>
                <a:sym typeface="Corbel"/>
              </a:rPr>
              <a:t>always</a:t>
            </a:r>
            <a:r>
              <a:rPr lang="en-GB" sz="2000" b="1">
                <a:solidFill>
                  <a:srgbClr val="1D1C1D"/>
                </a:solidFill>
                <a:highlight>
                  <a:schemeClr val="lt1"/>
                </a:highlight>
                <a:latin typeface="Corbel"/>
                <a:ea typeface="Corbel"/>
                <a:cs typeface="Corbel"/>
                <a:sym typeface="Corbel"/>
              </a:rPr>
              <a:t> extend or deviate when needed</a:t>
            </a:r>
            <a:endParaRPr sz="2000" b="1">
              <a:solidFill>
                <a:srgbClr val="1D1C1D"/>
              </a:solidFill>
              <a:highlight>
                <a:schemeClr val="lt1"/>
              </a:highlight>
              <a:latin typeface="Corbel"/>
              <a:ea typeface="Corbel"/>
              <a:cs typeface="Corbel"/>
              <a:sym typeface="Corbel"/>
            </a:endParaRPr>
          </a:p>
        </p:txBody>
      </p:sp>
      <p:pic>
        <p:nvPicPr>
          <p:cNvPr id="2354" name="Google Shape;2354;g2558815898a_4_41"/>
          <p:cNvPicPr preferRelativeResize="0"/>
          <p:nvPr/>
        </p:nvPicPr>
        <p:blipFill rotWithShape="1">
          <a:blip r:embed="rId4">
            <a:alphaModFix/>
          </a:blip>
          <a:srcRect t="28525"/>
          <a:stretch/>
        </p:blipFill>
        <p:spPr>
          <a:xfrm>
            <a:off x="5397500" y="1800667"/>
            <a:ext cx="3429000" cy="1361634"/>
          </a:xfrm>
          <a:prstGeom prst="rect">
            <a:avLst/>
          </a:prstGeom>
          <a:noFill/>
          <a:ln>
            <a:noFill/>
          </a:ln>
        </p:spPr>
      </p:pic>
      <p:pic>
        <p:nvPicPr>
          <p:cNvPr id="2355" name="Google Shape;2355;g2558815898a_4_41"/>
          <p:cNvPicPr preferRelativeResize="0"/>
          <p:nvPr/>
        </p:nvPicPr>
        <p:blipFill>
          <a:blip r:embed="rId5">
            <a:alphaModFix/>
          </a:blip>
          <a:stretch>
            <a:fillRect/>
          </a:stretch>
        </p:blipFill>
        <p:spPr>
          <a:xfrm>
            <a:off x="7078450" y="4061200"/>
            <a:ext cx="801800" cy="801800"/>
          </a:xfrm>
          <a:prstGeom prst="rect">
            <a:avLst/>
          </a:prstGeom>
          <a:noFill/>
          <a:ln>
            <a:noFill/>
          </a:ln>
        </p:spPr>
      </p:pic>
      <p:pic>
        <p:nvPicPr>
          <p:cNvPr id="2356" name="Google Shape;2356;g2558815898a_4_41"/>
          <p:cNvPicPr preferRelativeResize="0"/>
          <p:nvPr/>
        </p:nvPicPr>
        <p:blipFill>
          <a:blip r:embed="rId6">
            <a:alphaModFix/>
          </a:blip>
          <a:stretch>
            <a:fillRect/>
          </a:stretch>
        </p:blipFill>
        <p:spPr>
          <a:xfrm rot="-3070600">
            <a:off x="4628199" y="3099467"/>
            <a:ext cx="1829901" cy="436200"/>
          </a:xfrm>
          <a:prstGeom prst="rect">
            <a:avLst/>
          </a:prstGeom>
          <a:noFill/>
          <a:ln>
            <a:noFill/>
          </a:ln>
        </p:spPr>
      </p:pic>
      <p:pic>
        <p:nvPicPr>
          <p:cNvPr id="2357" name="Google Shape;2357;g2558815898a_4_41"/>
          <p:cNvPicPr preferRelativeResize="0"/>
          <p:nvPr/>
        </p:nvPicPr>
        <p:blipFill>
          <a:blip r:embed="rId7">
            <a:alphaModFix/>
          </a:blip>
          <a:stretch>
            <a:fillRect/>
          </a:stretch>
        </p:blipFill>
        <p:spPr>
          <a:xfrm>
            <a:off x="2076702" y="3042671"/>
            <a:ext cx="943300" cy="497768"/>
          </a:xfrm>
          <a:prstGeom prst="rect">
            <a:avLst/>
          </a:prstGeom>
          <a:noFill/>
          <a:ln>
            <a:noFill/>
          </a:ln>
        </p:spPr>
      </p:pic>
      <p:pic>
        <p:nvPicPr>
          <p:cNvPr id="2358" name="Google Shape;2358;g2558815898a_4_41"/>
          <p:cNvPicPr preferRelativeResize="0"/>
          <p:nvPr/>
        </p:nvPicPr>
        <p:blipFill>
          <a:blip r:embed="rId8">
            <a:alphaModFix/>
          </a:blip>
          <a:stretch>
            <a:fillRect/>
          </a:stretch>
        </p:blipFill>
        <p:spPr>
          <a:xfrm>
            <a:off x="10801033" y="2934212"/>
            <a:ext cx="1395900" cy="529188"/>
          </a:xfrm>
          <a:prstGeom prst="rect">
            <a:avLst/>
          </a:prstGeom>
          <a:noFill/>
          <a:ln>
            <a:noFill/>
          </a:ln>
        </p:spPr>
      </p:pic>
      <p:pic>
        <p:nvPicPr>
          <p:cNvPr id="2359" name="Google Shape;2359;g2558815898a_4_41"/>
          <p:cNvPicPr preferRelativeResize="0"/>
          <p:nvPr/>
        </p:nvPicPr>
        <p:blipFill>
          <a:blip r:embed="rId9">
            <a:alphaModFix/>
          </a:blip>
          <a:stretch>
            <a:fillRect/>
          </a:stretch>
        </p:blipFill>
        <p:spPr>
          <a:xfrm>
            <a:off x="5416067" y="4987600"/>
            <a:ext cx="2748876" cy="602567"/>
          </a:xfrm>
          <a:prstGeom prst="rect">
            <a:avLst/>
          </a:prstGeom>
          <a:noFill/>
          <a:ln>
            <a:noFill/>
          </a:ln>
        </p:spPr>
      </p:pic>
      <p:pic>
        <p:nvPicPr>
          <p:cNvPr id="2360" name="Google Shape;2360;g2558815898a_4_41"/>
          <p:cNvPicPr preferRelativeResize="0"/>
          <p:nvPr/>
        </p:nvPicPr>
        <p:blipFill>
          <a:blip r:embed="rId10">
            <a:alphaModFix/>
          </a:blip>
          <a:stretch>
            <a:fillRect/>
          </a:stretch>
        </p:blipFill>
        <p:spPr>
          <a:xfrm>
            <a:off x="8783800" y="3798790"/>
            <a:ext cx="1844600" cy="567210"/>
          </a:xfrm>
          <a:prstGeom prst="rect">
            <a:avLst/>
          </a:prstGeom>
          <a:noFill/>
          <a:ln>
            <a:noFill/>
          </a:ln>
        </p:spPr>
      </p:pic>
      <p:pic>
        <p:nvPicPr>
          <p:cNvPr id="2361" name="Google Shape;2361;g2558815898a_4_41"/>
          <p:cNvPicPr preferRelativeResize="0"/>
          <p:nvPr/>
        </p:nvPicPr>
        <p:blipFill>
          <a:blip r:embed="rId11">
            <a:alphaModFix/>
          </a:blip>
          <a:stretch>
            <a:fillRect/>
          </a:stretch>
        </p:blipFill>
        <p:spPr>
          <a:xfrm>
            <a:off x="8511467" y="1691997"/>
            <a:ext cx="801766" cy="801738"/>
          </a:xfrm>
          <a:prstGeom prst="rect">
            <a:avLst/>
          </a:prstGeom>
          <a:noFill/>
          <a:ln>
            <a:noFill/>
          </a:ln>
        </p:spPr>
      </p:pic>
      <p:pic>
        <p:nvPicPr>
          <p:cNvPr id="2362" name="Google Shape;2362;g2558815898a_4_41"/>
          <p:cNvPicPr preferRelativeResize="0"/>
          <p:nvPr/>
        </p:nvPicPr>
        <p:blipFill>
          <a:blip r:embed="rId12">
            <a:alphaModFix/>
          </a:blip>
          <a:stretch>
            <a:fillRect/>
          </a:stretch>
        </p:blipFill>
        <p:spPr>
          <a:xfrm rot="3287222">
            <a:off x="5212867" y="4175983"/>
            <a:ext cx="1123217" cy="436200"/>
          </a:xfrm>
          <a:prstGeom prst="rect">
            <a:avLst/>
          </a:prstGeom>
          <a:noFill/>
          <a:ln>
            <a:noFill/>
          </a:ln>
        </p:spPr>
      </p:pic>
      <p:pic>
        <p:nvPicPr>
          <p:cNvPr id="2363" name="Google Shape;2363;g2558815898a_4_41"/>
          <p:cNvPicPr preferRelativeResize="0"/>
          <p:nvPr/>
        </p:nvPicPr>
        <p:blipFill>
          <a:blip r:embed="rId13">
            <a:alphaModFix/>
          </a:blip>
          <a:stretch>
            <a:fillRect/>
          </a:stretch>
        </p:blipFill>
        <p:spPr>
          <a:xfrm>
            <a:off x="9014563" y="5150234"/>
            <a:ext cx="2641602" cy="393106"/>
          </a:xfrm>
          <a:prstGeom prst="rect">
            <a:avLst/>
          </a:prstGeom>
          <a:noFill/>
          <a:ln>
            <a:noFill/>
          </a:ln>
        </p:spPr>
      </p:pic>
      <p:pic>
        <p:nvPicPr>
          <p:cNvPr id="2364" name="Google Shape;2364;g2558815898a_4_41"/>
          <p:cNvPicPr preferRelativeResize="0"/>
          <p:nvPr/>
        </p:nvPicPr>
        <p:blipFill>
          <a:blip r:embed="rId14">
            <a:alphaModFix/>
          </a:blip>
          <a:stretch>
            <a:fillRect/>
          </a:stretch>
        </p:blipFill>
        <p:spPr>
          <a:xfrm>
            <a:off x="2906283" y="2064225"/>
            <a:ext cx="6785829" cy="3361976"/>
          </a:xfrm>
          <a:prstGeom prst="rect">
            <a:avLst/>
          </a:prstGeom>
          <a:noFill/>
          <a:ln>
            <a:noFill/>
          </a:ln>
        </p:spPr>
      </p:pic>
      <p:pic>
        <p:nvPicPr>
          <p:cNvPr id="2365" name="Google Shape;2365;g2558815898a_4_41"/>
          <p:cNvPicPr preferRelativeResize="0"/>
          <p:nvPr/>
        </p:nvPicPr>
        <p:blipFill>
          <a:blip r:embed="rId15">
            <a:alphaModFix/>
          </a:blip>
          <a:stretch>
            <a:fillRect/>
          </a:stretch>
        </p:blipFill>
        <p:spPr>
          <a:xfrm>
            <a:off x="10238666" y="4504834"/>
            <a:ext cx="1856633" cy="517965"/>
          </a:xfrm>
          <a:prstGeom prst="rect">
            <a:avLst/>
          </a:prstGeom>
          <a:noFill/>
          <a:ln>
            <a:noFill/>
          </a:ln>
        </p:spPr>
      </p:pic>
      <p:pic>
        <p:nvPicPr>
          <p:cNvPr id="2366" name="Google Shape;2366;g2558815898a_4_41"/>
          <p:cNvPicPr preferRelativeResize="0"/>
          <p:nvPr/>
        </p:nvPicPr>
        <p:blipFill>
          <a:blip r:embed="rId16">
            <a:alphaModFix/>
          </a:blip>
          <a:stretch>
            <a:fillRect/>
          </a:stretch>
        </p:blipFill>
        <p:spPr>
          <a:xfrm>
            <a:off x="1392600" y="4889982"/>
            <a:ext cx="3203252" cy="708400"/>
          </a:xfrm>
          <a:prstGeom prst="rect">
            <a:avLst/>
          </a:prstGeom>
          <a:noFill/>
          <a:ln>
            <a:noFill/>
          </a:ln>
        </p:spPr>
      </p:pic>
      <p:pic>
        <p:nvPicPr>
          <p:cNvPr id="2367" name="Google Shape;2367;g2558815898a_4_41"/>
          <p:cNvPicPr preferRelativeResize="0"/>
          <p:nvPr/>
        </p:nvPicPr>
        <p:blipFill rotWithShape="1">
          <a:blip r:embed="rId17">
            <a:alphaModFix/>
          </a:blip>
          <a:srcRect l="22045" b="22922"/>
          <a:stretch/>
        </p:blipFill>
        <p:spPr>
          <a:xfrm>
            <a:off x="3574199" y="4762396"/>
            <a:ext cx="896316" cy="177267"/>
          </a:xfrm>
          <a:prstGeom prst="rect">
            <a:avLst/>
          </a:prstGeom>
          <a:noFill/>
          <a:ln>
            <a:noFill/>
          </a:ln>
        </p:spPr>
      </p:pic>
      <p:pic>
        <p:nvPicPr>
          <p:cNvPr id="2368" name="Google Shape;2368;g2558815898a_4_41"/>
          <p:cNvPicPr preferRelativeResize="0"/>
          <p:nvPr/>
        </p:nvPicPr>
        <p:blipFill rotWithShape="1">
          <a:blip r:embed="rId17">
            <a:alphaModFix/>
          </a:blip>
          <a:srcRect r="82189"/>
          <a:stretch/>
        </p:blipFill>
        <p:spPr>
          <a:xfrm>
            <a:off x="3782533" y="4203400"/>
            <a:ext cx="479634" cy="538600"/>
          </a:xfrm>
          <a:prstGeom prst="rect">
            <a:avLst/>
          </a:prstGeom>
          <a:noFill/>
          <a:ln>
            <a:noFill/>
          </a:ln>
        </p:spPr>
      </p:pic>
      <p:pic>
        <p:nvPicPr>
          <p:cNvPr id="2369" name="Google Shape;2369;g2558815898a_4_41"/>
          <p:cNvPicPr preferRelativeResize="0"/>
          <p:nvPr/>
        </p:nvPicPr>
        <p:blipFill>
          <a:blip r:embed="rId18">
            <a:alphaModFix/>
          </a:blip>
          <a:stretch>
            <a:fillRect/>
          </a:stretch>
        </p:blipFill>
        <p:spPr>
          <a:xfrm>
            <a:off x="6093731" y="2879635"/>
            <a:ext cx="1811734" cy="683332"/>
          </a:xfrm>
          <a:prstGeom prst="rect">
            <a:avLst/>
          </a:prstGeom>
          <a:noFill/>
          <a:ln>
            <a:noFill/>
          </a:ln>
        </p:spPr>
      </p:pic>
      <p:pic>
        <p:nvPicPr>
          <p:cNvPr id="2370" name="Google Shape;2370;g2558815898a_4_41"/>
          <p:cNvPicPr preferRelativeResize="0"/>
          <p:nvPr/>
        </p:nvPicPr>
        <p:blipFill>
          <a:blip r:embed="rId19">
            <a:alphaModFix/>
          </a:blip>
          <a:stretch>
            <a:fillRect/>
          </a:stretch>
        </p:blipFill>
        <p:spPr>
          <a:xfrm>
            <a:off x="9478233" y="2822924"/>
            <a:ext cx="1395900" cy="763364"/>
          </a:xfrm>
          <a:prstGeom prst="rect">
            <a:avLst/>
          </a:prstGeom>
          <a:noFill/>
          <a:ln>
            <a:noFill/>
          </a:ln>
        </p:spPr>
      </p:pic>
      <p:pic>
        <p:nvPicPr>
          <p:cNvPr id="2371" name="Google Shape;2371;g2558815898a_4_41"/>
          <p:cNvPicPr preferRelativeResize="0"/>
          <p:nvPr/>
        </p:nvPicPr>
        <p:blipFill>
          <a:blip r:embed="rId20">
            <a:alphaModFix/>
          </a:blip>
          <a:stretch>
            <a:fillRect/>
          </a:stretch>
        </p:blipFill>
        <p:spPr>
          <a:xfrm>
            <a:off x="10549333" y="1760100"/>
            <a:ext cx="1625599" cy="505200"/>
          </a:xfrm>
          <a:prstGeom prst="rect">
            <a:avLst/>
          </a:prstGeom>
          <a:noFill/>
          <a:ln>
            <a:noFill/>
          </a:ln>
        </p:spPr>
      </p:pic>
      <p:pic>
        <p:nvPicPr>
          <p:cNvPr id="2372" name="Google Shape;2372;g2558815898a_4_41"/>
          <p:cNvPicPr preferRelativeResize="0"/>
          <p:nvPr/>
        </p:nvPicPr>
        <p:blipFill rotWithShape="1">
          <a:blip r:embed="rId21">
            <a:alphaModFix/>
          </a:blip>
          <a:srcRect/>
          <a:stretch/>
        </p:blipFill>
        <p:spPr>
          <a:xfrm>
            <a:off x="4656634" y="6105682"/>
            <a:ext cx="1625600" cy="812786"/>
          </a:xfrm>
          <a:prstGeom prst="rect">
            <a:avLst/>
          </a:prstGeom>
          <a:noFill/>
          <a:ln>
            <a:noFill/>
          </a:ln>
        </p:spPr>
      </p:pic>
      <p:pic>
        <p:nvPicPr>
          <p:cNvPr id="2373" name="Google Shape;2373;g2558815898a_4_41"/>
          <p:cNvPicPr preferRelativeResize="0"/>
          <p:nvPr/>
        </p:nvPicPr>
        <p:blipFill rotWithShape="1">
          <a:blip r:embed="rId22">
            <a:alphaModFix/>
          </a:blip>
          <a:srcRect/>
          <a:stretch/>
        </p:blipFill>
        <p:spPr>
          <a:xfrm>
            <a:off x="6420667" y="6286419"/>
            <a:ext cx="1625600" cy="448580"/>
          </a:xfrm>
          <a:prstGeom prst="rect">
            <a:avLst/>
          </a:prstGeom>
          <a:noFill/>
          <a:ln>
            <a:noFill/>
          </a:ln>
        </p:spPr>
      </p:pic>
      <p:sp>
        <p:nvSpPr>
          <p:cNvPr id="2374" name="Google Shape;2374;g2558815898a_4_41"/>
          <p:cNvSpPr txBox="1"/>
          <p:nvPr/>
        </p:nvSpPr>
        <p:spPr>
          <a:xfrm>
            <a:off x="5000" y="5512925"/>
            <a:ext cx="12192000" cy="600300"/>
          </a:xfrm>
          <a:prstGeom prst="rect">
            <a:avLst/>
          </a:prstGeom>
          <a:noFill/>
          <a:ln>
            <a:noFill/>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GB" sz="2300">
                <a:solidFill>
                  <a:srgbClr val="FFFFFF"/>
                </a:solidFill>
                <a:highlight>
                  <a:schemeClr val="accent3"/>
                </a:highlight>
                <a:latin typeface="Corbel"/>
                <a:ea typeface="Corbel"/>
                <a:cs typeface="Corbel"/>
                <a:sym typeface="Corbel"/>
              </a:rPr>
              <a:t>Only </a:t>
            </a:r>
            <a:r>
              <a:rPr lang="en-GB" sz="2300" b="1">
                <a:solidFill>
                  <a:srgbClr val="FFFFFF"/>
                </a:solidFill>
                <a:highlight>
                  <a:schemeClr val="accent3"/>
                </a:highlight>
                <a:latin typeface="Corbel"/>
                <a:ea typeface="Corbel"/>
                <a:cs typeface="Corbel"/>
                <a:sym typeface="Corbel"/>
              </a:rPr>
              <a:t>together</a:t>
            </a:r>
            <a:r>
              <a:rPr lang="en-GB" sz="2300">
                <a:solidFill>
                  <a:srgbClr val="FFFFFF"/>
                </a:solidFill>
                <a:highlight>
                  <a:schemeClr val="accent3"/>
                </a:highlight>
                <a:latin typeface="Corbel"/>
                <a:ea typeface="Corbel"/>
                <a:cs typeface="Corbel"/>
                <a:sym typeface="Corbel"/>
              </a:rPr>
              <a:t> we can define how to </a:t>
            </a:r>
            <a:r>
              <a:rPr lang="en-GB" sz="2300" b="1">
                <a:solidFill>
                  <a:srgbClr val="FFFFFF"/>
                </a:solidFill>
                <a:highlight>
                  <a:schemeClr val="accent3"/>
                </a:highlight>
                <a:latin typeface="Corbel"/>
                <a:ea typeface="Corbel"/>
                <a:cs typeface="Corbel"/>
                <a:sym typeface="Corbel"/>
              </a:rPr>
              <a:t>find, share and reuse</a:t>
            </a:r>
            <a:r>
              <a:rPr lang="en-GB" sz="2300">
                <a:solidFill>
                  <a:srgbClr val="FFFFFF"/>
                </a:solidFill>
                <a:highlight>
                  <a:schemeClr val="accent3"/>
                </a:highlight>
                <a:latin typeface="Corbel"/>
                <a:ea typeface="Corbel"/>
                <a:cs typeface="Corbel"/>
                <a:sym typeface="Corbel"/>
              </a:rPr>
              <a:t> *omics data in research and healthcare</a:t>
            </a:r>
            <a:endParaRPr sz="2300" b="1">
              <a:solidFill>
                <a:srgbClr val="FFFFFF"/>
              </a:solidFill>
              <a:highlight>
                <a:schemeClr val="accent3"/>
              </a:highlight>
              <a:latin typeface="Corbel"/>
              <a:ea typeface="Corbel"/>
              <a:cs typeface="Corbel"/>
              <a:sym typeface="Corbel"/>
            </a:endParaRPr>
          </a:p>
        </p:txBody>
      </p:sp>
      <p:pic>
        <p:nvPicPr>
          <p:cNvPr id="2375" name="Google Shape;2375;g2558815898a_4_41"/>
          <p:cNvPicPr preferRelativeResize="0"/>
          <p:nvPr/>
        </p:nvPicPr>
        <p:blipFill rotWithShape="1">
          <a:blip r:embed="rId23">
            <a:alphaModFix/>
          </a:blip>
          <a:srcRect/>
          <a:stretch/>
        </p:blipFill>
        <p:spPr>
          <a:xfrm>
            <a:off x="687634" y="1916519"/>
            <a:ext cx="1908634" cy="507281"/>
          </a:xfrm>
          <a:prstGeom prst="rect">
            <a:avLst/>
          </a:prstGeom>
          <a:noFill/>
          <a:ln>
            <a:noFill/>
          </a:ln>
        </p:spPr>
      </p:pic>
      <p:pic>
        <p:nvPicPr>
          <p:cNvPr id="2376" name="Google Shape;2376;g2558815898a_4_41" descr="lifecycle.png"/>
          <p:cNvPicPr preferRelativeResize="0"/>
          <p:nvPr/>
        </p:nvPicPr>
        <p:blipFill rotWithShape="1">
          <a:blip r:embed="rId24">
            <a:alphaModFix/>
          </a:blip>
          <a:srcRect/>
          <a:stretch/>
        </p:blipFill>
        <p:spPr>
          <a:xfrm>
            <a:off x="1475971" y="2533852"/>
            <a:ext cx="1190323" cy="322379"/>
          </a:xfrm>
          <a:prstGeom prst="rect">
            <a:avLst/>
          </a:prstGeom>
          <a:noFill/>
          <a:ln>
            <a:noFill/>
          </a:ln>
        </p:spPr>
      </p:pic>
      <p:pic>
        <p:nvPicPr>
          <p:cNvPr id="2377" name="Google Shape;2377;g2558815898a_4_41"/>
          <p:cNvPicPr preferRelativeResize="0"/>
          <p:nvPr/>
        </p:nvPicPr>
        <p:blipFill rotWithShape="1">
          <a:blip r:embed="rId25">
            <a:alphaModFix/>
          </a:blip>
          <a:srcRect/>
          <a:stretch/>
        </p:blipFill>
        <p:spPr>
          <a:xfrm>
            <a:off x="257930" y="3002112"/>
            <a:ext cx="1409656" cy="391571"/>
          </a:xfrm>
          <a:prstGeom prst="rect">
            <a:avLst/>
          </a:prstGeom>
          <a:noFill/>
          <a:ln>
            <a:noFill/>
          </a:ln>
        </p:spPr>
      </p:pic>
      <p:pic>
        <p:nvPicPr>
          <p:cNvPr id="2378" name="Google Shape;2378;g2558815898a_4_41"/>
          <p:cNvPicPr preferRelativeResize="0"/>
          <p:nvPr/>
        </p:nvPicPr>
        <p:blipFill rotWithShape="1">
          <a:blip r:embed="rId26">
            <a:alphaModFix/>
          </a:blip>
          <a:srcRect/>
          <a:stretch/>
        </p:blipFill>
        <p:spPr>
          <a:xfrm>
            <a:off x="166955" y="2372857"/>
            <a:ext cx="1199576" cy="441149"/>
          </a:xfrm>
          <a:prstGeom prst="rect">
            <a:avLst/>
          </a:prstGeom>
          <a:noFill/>
          <a:ln>
            <a:noFill/>
          </a:ln>
        </p:spPr>
      </p:pic>
      <p:pic>
        <p:nvPicPr>
          <p:cNvPr id="2379" name="Google Shape;2379;g2558815898a_4_41"/>
          <p:cNvPicPr preferRelativeResize="0"/>
          <p:nvPr/>
        </p:nvPicPr>
        <p:blipFill rotWithShape="1">
          <a:blip r:embed="rId27">
            <a:alphaModFix/>
          </a:blip>
          <a:srcRect/>
          <a:stretch/>
        </p:blipFill>
        <p:spPr>
          <a:xfrm>
            <a:off x="10064644" y="2537892"/>
            <a:ext cx="1924157" cy="314279"/>
          </a:xfrm>
          <a:prstGeom prst="rect">
            <a:avLst/>
          </a:prstGeom>
          <a:noFill/>
          <a:ln>
            <a:noFill/>
          </a:ln>
        </p:spPr>
      </p:pic>
      <p:pic>
        <p:nvPicPr>
          <p:cNvPr id="2380" name="Google Shape;2380;g2558815898a_4_41"/>
          <p:cNvPicPr preferRelativeResize="0"/>
          <p:nvPr/>
        </p:nvPicPr>
        <p:blipFill rotWithShape="1">
          <a:blip r:embed="rId28">
            <a:alphaModFix/>
          </a:blip>
          <a:srcRect/>
          <a:stretch/>
        </p:blipFill>
        <p:spPr>
          <a:xfrm>
            <a:off x="10730007" y="3728193"/>
            <a:ext cx="1365334" cy="576792"/>
          </a:xfrm>
          <a:prstGeom prst="rect">
            <a:avLst/>
          </a:prstGeom>
          <a:noFill/>
          <a:ln>
            <a:noFill/>
          </a:ln>
        </p:spPr>
      </p:pic>
      <p:pic>
        <p:nvPicPr>
          <p:cNvPr id="2381" name="Google Shape;2381;g2558815898a_4_41" descr="ConcePTION logo"/>
          <p:cNvPicPr preferRelativeResize="0"/>
          <p:nvPr/>
        </p:nvPicPr>
        <p:blipFill rotWithShape="1">
          <a:blip r:embed="rId29">
            <a:alphaModFix/>
          </a:blip>
          <a:srcRect/>
          <a:stretch/>
        </p:blipFill>
        <p:spPr>
          <a:xfrm>
            <a:off x="1137411" y="3888463"/>
            <a:ext cx="1365311" cy="450303"/>
          </a:xfrm>
          <a:prstGeom prst="rect">
            <a:avLst/>
          </a:prstGeom>
          <a:noFill/>
          <a:ln>
            <a:noFill/>
          </a:ln>
        </p:spPr>
      </p:pic>
      <p:pic>
        <p:nvPicPr>
          <p:cNvPr id="2382" name="Google Shape;2382;g2558815898a_4_41" descr="VAC4EU Logo"/>
          <p:cNvPicPr preferRelativeResize="0"/>
          <p:nvPr/>
        </p:nvPicPr>
        <p:blipFill rotWithShape="1">
          <a:blip r:embed="rId30">
            <a:alphaModFix/>
          </a:blip>
          <a:srcRect/>
          <a:stretch/>
        </p:blipFill>
        <p:spPr>
          <a:xfrm>
            <a:off x="294253" y="3480165"/>
            <a:ext cx="1144560" cy="394676"/>
          </a:xfrm>
          <a:prstGeom prst="rect">
            <a:avLst/>
          </a:prstGeom>
          <a:noFill/>
          <a:ln>
            <a:noFill/>
          </a:ln>
        </p:spPr>
      </p:pic>
      <p:pic>
        <p:nvPicPr>
          <p:cNvPr id="2383" name="Google Shape;2383;g2558815898a_4_41"/>
          <p:cNvPicPr preferRelativeResize="0"/>
          <p:nvPr/>
        </p:nvPicPr>
        <p:blipFill rotWithShape="1">
          <a:blip r:embed="rId31">
            <a:alphaModFix/>
          </a:blip>
          <a:srcRect/>
          <a:stretch/>
        </p:blipFill>
        <p:spPr>
          <a:xfrm>
            <a:off x="192667" y="4491019"/>
            <a:ext cx="2637290" cy="469333"/>
          </a:xfrm>
          <a:prstGeom prst="rect">
            <a:avLst/>
          </a:prstGeom>
          <a:noFill/>
          <a:ln>
            <a:noFill/>
          </a:ln>
        </p:spPr>
      </p:pic>
      <p:pic>
        <p:nvPicPr>
          <p:cNvPr id="2384" name="Google Shape;2384;g2558815898a_4_41" descr="Overview of the project Metadata for data dIscoverabilityaNdstudy  rEplicabilityin obseRVAtionalstudies (MINERVA) (EMA/2017/09/PE"/>
          <p:cNvPicPr preferRelativeResize="0"/>
          <p:nvPr/>
        </p:nvPicPr>
        <p:blipFill rotWithShape="1">
          <a:blip r:embed="rId32">
            <a:alphaModFix/>
          </a:blip>
          <a:srcRect/>
          <a:stretch/>
        </p:blipFill>
        <p:spPr>
          <a:xfrm>
            <a:off x="625033" y="4897942"/>
            <a:ext cx="601667" cy="731459"/>
          </a:xfrm>
          <a:prstGeom prst="rect">
            <a:avLst/>
          </a:prstGeom>
          <a:noFill/>
          <a:ln>
            <a:noFill/>
          </a:ln>
        </p:spPr>
      </p:pic>
      <p:pic>
        <p:nvPicPr>
          <p:cNvPr id="2385" name="Google Shape;2385;g2558815898a_4_41"/>
          <p:cNvPicPr preferRelativeResize="0"/>
          <p:nvPr/>
        </p:nvPicPr>
        <p:blipFill rotWithShape="1">
          <a:blip r:embed="rId33">
            <a:alphaModFix/>
          </a:blip>
          <a:srcRect/>
          <a:stretch/>
        </p:blipFill>
        <p:spPr>
          <a:xfrm>
            <a:off x="2564934" y="3767134"/>
            <a:ext cx="858567" cy="395599"/>
          </a:xfrm>
          <a:prstGeom prst="rect">
            <a:avLst/>
          </a:prstGeom>
          <a:noFill/>
          <a:ln>
            <a:noFill/>
          </a:ln>
        </p:spPr>
      </p:pic>
      <p:pic>
        <p:nvPicPr>
          <p:cNvPr id="2386" name="Google Shape;2386;g2558815898a_4_41"/>
          <p:cNvPicPr preferRelativeResize="0"/>
          <p:nvPr/>
        </p:nvPicPr>
        <p:blipFill rotWithShape="1">
          <a:blip r:embed="rId34">
            <a:alphaModFix/>
          </a:blip>
          <a:srcRect/>
          <a:stretch/>
        </p:blipFill>
        <p:spPr>
          <a:xfrm>
            <a:off x="9313227" y="1895319"/>
            <a:ext cx="1232589" cy="549701"/>
          </a:xfrm>
          <a:prstGeom prst="rect">
            <a:avLst/>
          </a:prstGeom>
          <a:noFill/>
          <a:ln>
            <a:noFill/>
          </a:ln>
        </p:spPr>
      </p:pic>
      <p:pic>
        <p:nvPicPr>
          <p:cNvPr id="2387" name="Google Shape;2387;g2558815898a_4_41"/>
          <p:cNvPicPr preferRelativeResize="0"/>
          <p:nvPr/>
        </p:nvPicPr>
        <p:blipFill rotWithShape="1">
          <a:blip r:embed="rId35">
            <a:alphaModFix/>
          </a:blip>
          <a:srcRect/>
          <a:stretch/>
        </p:blipFill>
        <p:spPr>
          <a:xfrm>
            <a:off x="9365632" y="4450071"/>
            <a:ext cx="601681" cy="517967"/>
          </a:xfrm>
          <a:prstGeom prst="rect">
            <a:avLst/>
          </a:prstGeom>
          <a:noFill/>
          <a:ln>
            <a:noFill/>
          </a:ln>
        </p:spPr>
      </p:pic>
      <p:sp>
        <p:nvSpPr>
          <p:cNvPr id="2388" name="Google Shape;2388;g2558815898a_4_41"/>
          <p:cNvSpPr txBox="1"/>
          <p:nvPr/>
        </p:nvSpPr>
        <p:spPr>
          <a:xfrm>
            <a:off x="2931567" y="4259550"/>
            <a:ext cx="13653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b="1">
                <a:latin typeface="Corbel"/>
                <a:ea typeface="Corbel"/>
                <a:cs typeface="Corbel"/>
                <a:sym typeface="Corbel"/>
              </a:rPr>
              <a:t>DCAT</a:t>
            </a:r>
            <a:endParaRPr sz="1900" b="1">
              <a:latin typeface="Corbel"/>
              <a:ea typeface="Corbel"/>
              <a:cs typeface="Corbel"/>
              <a:sym typeface="Corbel"/>
            </a:endParaRPr>
          </a:p>
        </p:txBody>
      </p:sp>
      <p:pic>
        <p:nvPicPr>
          <p:cNvPr id="2389" name="Google Shape;2389;g2558815898a_4_41"/>
          <p:cNvPicPr preferRelativeResize="0"/>
          <p:nvPr/>
        </p:nvPicPr>
        <p:blipFill rotWithShape="1">
          <a:blip r:embed="rId36">
            <a:alphaModFix/>
          </a:blip>
          <a:srcRect/>
          <a:stretch/>
        </p:blipFill>
        <p:spPr>
          <a:xfrm>
            <a:off x="11341381" y="132833"/>
            <a:ext cx="704988" cy="954299"/>
          </a:xfrm>
          <a:prstGeom prst="rect">
            <a:avLst/>
          </a:prstGeom>
          <a:noFill/>
          <a:ln>
            <a:noFill/>
          </a:ln>
        </p:spPr>
      </p:pic>
      <p:sp>
        <p:nvSpPr>
          <p:cNvPr id="2390" name="Google Shape;2390;g2558815898a_4_41"/>
          <p:cNvSpPr txBox="1"/>
          <p:nvPr/>
        </p:nvSpPr>
        <p:spPr>
          <a:xfrm>
            <a:off x="192630" y="6047967"/>
            <a:ext cx="4441200" cy="8310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IBM Plex Sans"/>
                <a:ea typeface="IBM Plex Sans"/>
                <a:cs typeface="IBM Plex Sans"/>
                <a:sym typeface="IBM Plex Sans"/>
              </a:rPr>
              <a:t>Contact: </a:t>
            </a:r>
            <a:r>
              <a:rPr lang="en-GB" sz="1900" u="sng">
                <a:solidFill>
                  <a:schemeClr val="hlink"/>
                </a:solidFill>
                <a:latin typeface="IBM Plex Sans"/>
                <a:ea typeface="IBM Plex Sans"/>
                <a:cs typeface="IBM Plex Sans"/>
                <a:sym typeface="IBM Plex Sans"/>
                <a:hlinkClick r:id="rId37"/>
              </a:rPr>
              <a:t>k.j.van.der.velde@umcg.nl</a:t>
            </a:r>
            <a:r>
              <a:rPr lang="en-GB" sz="1900">
                <a:latin typeface="IBM Plex Sans"/>
                <a:ea typeface="IBM Plex Sans"/>
                <a:cs typeface="IBM Plex Sans"/>
                <a:sym typeface="IBM Plex Sans"/>
              </a:rPr>
              <a:t> </a:t>
            </a:r>
            <a:endParaRPr sz="1900" b="0" i="0" u="none" strike="noStrike" cap="none">
              <a:solidFill>
                <a:srgbClr val="000000"/>
              </a:solidFill>
              <a:latin typeface="IBM Plex Sans"/>
              <a:ea typeface="IBM Plex Sans"/>
              <a:cs typeface="IBM Plex Sans"/>
              <a:sym typeface="IBM Plex Sans"/>
            </a:endParaRPr>
          </a:p>
          <a:p>
            <a:pPr marL="0" marR="0" lvl="0" indent="0" algn="l" rtl="0">
              <a:lnSpc>
                <a:spcPct val="100000"/>
              </a:lnSpc>
              <a:spcBef>
                <a:spcPts val="0"/>
              </a:spcBef>
              <a:spcAft>
                <a:spcPts val="0"/>
              </a:spcAft>
              <a:buClr>
                <a:srgbClr val="000000"/>
              </a:buClr>
              <a:buSzPts val="1900"/>
              <a:buFont typeface="Arial"/>
              <a:buNone/>
            </a:pPr>
            <a:r>
              <a:rPr lang="en-GB" sz="1900" b="0" i="0" u="none" strike="noStrike" cap="none">
                <a:solidFill>
                  <a:srgbClr val="000000"/>
                </a:solidFill>
                <a:latin typeface="IBM Plex Sans"/>
                <a:ea typeface="IBM Plex Sans"/>
                <a:cs typeface="IBM Plex Sans"/>
                <a:sym typeface="IBM Plex Sans"/>
              </a:rPr>
              <a:t>Support: </a:t>
            </a:r>
            <a:r>
              <a:rPr lang="en-GB" sz="1900" b="0" i="0" u="sng" strike="noStrike" cap="none">
                <a:solidFill>
                  <a:schemeClr val="hlink"/>
                </a:solidFill>
                <a:latin typeface="IBM Plex Sans"/>
                <a:ea typeface="IBM Plex Sans"/>
                <a:cs typeface="IBM Plex Sans"/>
                <a:sym typeface="IBM Plex Sans"/>
                <a:hlinkClick r:id="rId38"/>
              </a:rPr>
              <a:t>molgenis-support@umcg.nl</a:t>
            </a:r>
            <a:r>
              <a:rPr lang="en-GB" sz="1900" b="0" i="0" u="none" strike="noStrike" cap="none">
                <a:solidFill>
                  <a:srgbClr val="000000"/>
                </a:solidFill>
                <a:latin typeface="IBM Plex Sans"/>
                <a:ea typeface="IBM Plex Sans"/>
                <a:cs typeface="IBM Plex Sans"/>
                <a:sym typeface="IBM Plex Sans"/>
              </a:rPr>
              <a:t> </a:t>
            </a:r>
            <a:endParaRPr sz="1900" b="0" i="0" u="none" strike="noStrike" cap="none">
              <a:solidFill>
                <a:srgbClr val="000000"/>
              </a:solidFill>
              <a:latin typeface="IBM Plex Sans"/>
              <a:ea typeface="IBM Plex Sans"/>
              <a:cs typeface="IBM Plex Sans"/>
              <a:sym typeface="IBM Plex San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395"/>
        <p:cNvGrpSpPr/>
        <p:nvPr/>
      </p:nvGrpSpPr>
      <p:grpSpPr>
        <a:xfrm>
          <a:off x="0" y="0"/>
          <a:ext cx="0" cy="0"/>
          <a:chOff x="0" y="0"/>
          <a:chExt cx="0" cy="0"/>
        </a:xfrm>
      </p:grpSpPr>
      <p:sp>
        <p:nvSpPr>
          <p:cNvPr id="2396" name="Google Shape;2396;g25596b3ebeb_3_0"/>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500"/>
              <a:t>EDAM, ELIXIR-NO and ELIXIR-FR, Hervé Ménager</a:t>
            </a:r>
            <a:endParaRPr sz="35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400"/>
        <p:cNvGrpSpPr/>
        <p:nvPr/>
      </p:nvGrpSpPr>
      <p:grpSpPr>
        <a:xfrm>
          <a:off x="0" y="0"/>
          <a:ext cx="0" cy="0"/>
          <a:chOff x="0" y="0"/>
          <a:chExt cx="0" cy="0"/>
        </a:xfrm>
      </p:grpSpPr>
      <p:pic>
        <p:nvPicPr>
          <p:cNvPr id="2401" name="Google Shape;2401;g25596b3ebeb_5_79">
            <a:hlinkClick r:id="rId3"/>
          </p:cNvPr>
          <p:cNvPicPr preferRelativeResize="0"/>
          <p:nvPr/>
        </p:nvPicPr>
        <p:blipFill rotWithShape="1">
          <a:blip r:embed="rId4">
            <a:alphaModFix/>
          </a:blip>
          <a:srcRect/>
          <a:stretch/>
        </p:blipFill>
        <p:spPr>
          <a:xfrm>
            <a:off x="1413375" y="1004725"/>
            <a:ext cx="9365250" cy="5853275"/>
          </a:xfrm>
          <a:prstGeom prst="rect">
            <a:avLst/>
          </a:prstGeom>
          <a:noFill/>
          <a:ln>
            <a:noFill/>
          </a:ln>
        </p:spPr>
      </p:pic>
      <p:sp>
        <p:nvSpPr>
          <p:cNvPr id="2402" name="Google Shape;2402;g25596b3ebeb_5_79"/>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EDAM: a standard to improve findability of resources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407"/>
        <p:cNvGrpSpPr/>
        <p:nvPr/>
      </p:nvGrpSpPr>
      <p:grpSpPr>
        <a:xfrm>
          <a:off x="0" y="0"/>
          <a:ext cx="0" cy="0"/>
          <a:chOff x="0" y="0"/>
          <a:chExt cx="0" cy="0"/>
        </a:xfrm>
      </p:grpSpPr>
      <p:sp>
        <p:nvSpPr>
          <p:cNvPr id="2408" name="Google Shape;2408;g25596b3ebeb_5_84"/>
          <p:cNvSpPr txBox="1"/>
          <p:nvPr/>
        </p:nvSpPr>
        <p:spPr>
          <a:xfrm>
            <a:off x="406400" y="1"/>
            <a:ext cx="246400" cy="492400"/>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09" name="Google Shape;2409;g25596b3ebeb_5_84"/>
          <p:cNvSpPr/>
          <p:nvPr/>
        </p:nvSpPr>
        <p:spPr>
          <a:xfrm>
            <a:off x="6423769" y="1313531"/>
            <a:ext cx="5036800" cy="2304000"/>
          </a:xfrm>
          <a:prstGeom prst="roundRect">
            <a:avLst>
              <a:gd name="adj" fmla="val 5764"/>
            </a:avLst>
          </a:prstGeom>
          <a:solidFill>
            <a:srgbClr val="01308D">
              <a:alpha val="37650"/>
            </a:srgbClr>
          </a:solidFill>
          <a:ln w="34925" cap="flat" cmpd="sng">
            <a:solidFill>
              <a:srgbClr val="01308D">
                <a:alpha val="81960"/>
              </a:srgbClr>
            </a:solidFill>
            <a:prstDash val="solid"/>
            <a:round/>
            <a:headEnd type="none" w="sm" len="sm"/>
            <a:tailEnd type="none" w="sm" len="sm"/>
          </a:ln>
          <a:effectLst>
            <a:outerShdw blurRad="12700" dist="63500" dir="2700000" algn="ctr" rotWithShape="0">
              <a:srgbClr val="000000">
                <a:alpha val="4710"/>
              </a:srgbClr>
            </a:outerShdw>
          </a:effectLst>
        </p:spPr>
        <p:txBody>
          <a:bodyPr spcFirstLastPara="1" wrap="square" lIns="136800" tIns="76800" rIns="136800" bIns="76800" anchor="ctr" anchorCtr="1">
            <a:noAutofit/>
          </a:bodyPr>
          <a:lstStyle/>
          <a:p>
            <a:pPr marL="0" marR="0" lvl="0" indent="0" algn="ctr" rtl="0">
              <a:lnSpc>
                <a:spcPct val="115000"/>
              </a:lnSpc>
              <a:spcBef>
                <a:spcPts val="0"/>
              </a:spcBef>
              <a:spcAft>
                <a:spcPts val="0"/>
              </a:spcAft>
              <a:buNone/>
            </a:pPr>
            <a:r>
              <a:rPr lang="en-GB" sz="3600" b="1">
                <a:solidFill>
                  <a:srgbClr val="01308D"/>
                </a:solidFill>
                <a:latin typeface="Arimo"/>
                <a:ea typeface="Arimo"/>
                <a:cs typeface="Arimo"/>
                <a:sym typeface="Arimo"/>
              </a:rPr>
              <a:t>Operation</a:t>
            </a:r>
            <a:endParaRPr sz="1700" b="1">
              <a:solidFill>
                <a:srgbClr val="01308D"/>
              </a:solidFill>
              <a:latin typeface="Arimo"/>
              <a:ea typeface="Arimo"/>
              <a:cs typeface="Arimo"/>
              <a:sym typeface="Arimo"/>
            </a:endParaRPr>
          </a:p>
          <a:p>
            <a:pPr marL="0" marR="0" lvl="0" indent="0" algn="ctr" rtl="0">
              <a:lnSpc>
                <a:spcPct val="150000"/>
              </a:lnSpc>
              <a:spcBef>
                <a:spcPts val="0"/>
              </a:spcBef>
              <a:spcAft>
                <a:spcPts val="0"/>
              </a:spcAft>
              <a:buNone/>
            </a:pPr>
            <a:endParaRPr sz="1700" b="1">
              <a:solidFill>
                <a:srgbClr val="01308D"/>
              </a:solidFill>
              <a:latin typeface="Arimo"/>
              <a:ea typeface="Arimo"/>
              <a:cs typeface="Arimo"/>
              <a:sym typeface="Arimo"/>
            </a:endParaRPr>
          </a:p>
          <a:p>
            <a:pPr marL="0" marR="0" lvl="0" indent="0" algn="ctr" rtl="0">
              <a:lnSpc>
                <a:spcPct val="150000"/>
              </a:lnSpc>
              <a:spcBef>
                <a:spcPts val="0"/>
              </a:spcBef>
              <a:spcAft>
                <a:spcPts val="0"/>
              </a:spcAft>
              <a:buNone/>
            </a:pPr>
            <a:r>
              <a:rPr lang="en-GB" sz="1700" b="1">
                <a:solidFill>
                  <a:srgbClr val="01308D"/>
                </a:solidFill>
                <a:latin typeface="Arimo"/>
                <a:ea typeface="Arimo"/>
                <a:cs typeface="Arimo"/>
                <a:sym typeface="Arimo"/>
              </a:rPr>
              <a:t>Molecular docking</a:t>
            </a:r>
            <a:endParaRPr sz="1200"/>
          </a:p>
          <a:p>
            <a:pPr marL="0" marR="0" lvl="0" indent="0" algn="ctr" rtl="0">
              <a:lnSpc>
                <a:spcPct val="150000"/>
              </a:lnSpc>
              <a:spcBef>
                <a:spcPts val="0"/>
              </a:spcBef>
              <a:spcAft>
                <a:spcPts val="0"/>
              </a:spcAft>
              <a:buNone/>
            </a:pPr>
            <a:r>
              <a:rPr lang="en-GB" sz="1700" b="1">
                <a:solidFill>
                  <a:srgbClr val="01308D"/>
                </a:solidFill>
                <a:latin typeface="Arimo"/>
                <a:ea typeface="Arimo"/>
                <a:cs typeface="Arimo"/>
                <a:sym typeface="Arimo"/>
              </a:rPr>
              <a:t>Image segmentation</a:t>
            </a:r>
            <a:endParaRPr sz="1200"/>
          </a:p>
        </p:txBody>
      </p:sp>
      <p:sp>
        <p:nvSpPr>
          <p:cNvPr id="2410" name="Google Shape;2410;g25596b3ebeb_5_84"/>
          <p:cNvSpPr/>
          <p:nvPr/>
        </p:nvSpPr>
        <p:spPr>
          <a:xfrm>
            <a:off x="731433" y="4130132"/>
            <a:ext cx="5036800" cy="2304000"/>
          </a:xfrm>
          <a:prstGeom prst="roundRect">
            <a:avLst>
              <a:gd name="adj" fmla="val 5764"/>
            </a:avLst>
          </a:prstGeom>
          <a:solidFill>
            <a:srgbClr val="C00000">
              <a:alpha val="37650"/>
            </a:srgbClr>
          </a:solidFill>
          <a:ln w="34925" cap="flat" cmpd="sng">
            <a:solidFill>
              <a:srgbClr val="C00000">
                <a:alpha val="81960"/>
              </a:srgbClr>
            </a:solidFill>
            <a:prstDash val="solid"/>
            <a:round/>
            <a:headEnd type="none" w="sm" len="sm"/>
            <a:tailEnd type="none" w="sm" len="sm"/>
          </a:ln>
          <a:effectLst>
            <a:outerShdw blurRad="12700" dist="63500" dir="2700000" algn="ctr" rotWithShape="0">
              <a:srgbClr val="000000">
                <a:alpha val="4710"/>
              </a:srgbClr>
            </a:outerShdw>
          </a:effectLst>
        </p:spPr>
        <p:txBody>
          <a:bodyPr spcFirstLastPara="1" wrap="square" lIns="136800" tIns="76800" rIns="136800" bIns="76800" anchor="ctr" anchorCtr="1">
            <a:noAutofit/>
          </a:bodyPr>
          <a:lstStyle/>
          <a:p>
            <a:pPr marL="0" marR="0" lvl="0" indent="0" algn="ctr" rtl="0">
              <a:lnSpc>
                <a:spcPct val="115000"/>
              </a:lnSpc>
              <a:spcBef>
                <a:spcPts val="0"/>
              </a:spcBef>
              <a:spcAft>
                <a:spcPts val="0"/>
              </a:spcAft>
              <a:buNone/>
            </a:pPr>
            <a:r>
              <a:rPr lang="en-GB" sz="3600" b="1">
                <a:solidFill>
                  <a:srgbClr val="C00000"/>
                </a:solidFill>
                <a:latin typeface="Arimo"/>
                <a:ea typeface="Arimo"/>
                <a:cs typeface="Arimo"/>
                <a:sym typeface="Arimo"/>
              </a:rPr>
              <a:t>Data</a:t>
            </a:r>
            <a:endParaRPr sz="1700" b="1">
              <a:solidFill>
                <a:srgbClr val="C00000"/>
              </a:solidFill>
              <a:latin typeface="Arimo"/>
              <a:ea typeface="Arimo"/>
              <a:cs typeface="Arimo"/>
              <a:sym typeface="Arimo"/>
            </a:endParaRPr>
          </a:p>
          <a:p>
            <a:pPr marL="0" marR="0" lvl="0" indent="0" algn="ctr" rtl="0">
              <a:lnSpc>
                <a:spcPct val="150000"/>
              </a:lnSpc>
              <a:spcBef>
                <a:spcPts val="0"/>
              </a:spcBef>
              <a:spcAft>
                <a:spcPts val="0"/>
              </a:spcAft>
              <a:buNone/>
            </a:pPr>
            <a:endParaRPr sz="1700" b="1">
              <a:solidFill>
                <a:srgbClr val="C00000"/>
              </a:solidFill>
              <a:latin typeface="Arimo"/>
              <a:ea typeface="Arimo"/>
              <a:cs typeface="Arimo"/>
              <a:sym typeface="Arimo"/>
            </a:endParaRPr>
          </a:p>
          <a:p>
            <a:pPr marL="0" lvl="0" indent="0" algn="ctr" rtl="0">
              <a:lnSpc>
                <a:spcPct val="150000"/>
              </a:lnSpc>
              <a:spcBef>
                <a:spcPts val="0"/>
              </a:spcBef>
              <a:spcAft>
                <a:spcPts val="0"/>
              </a:spcAft>
              <a:buClr>
                <a:schemeClr val="dk1"/>
              </a:buClr>
              <a:buFont typeface="Arial"/>
              <a:buNone/>
            </a:pPr>
            <a:r>
              <a:rPr lang="en-GB" sz="1700" b="1">
                <a:solidFill>
                  <a:srgbClr val="C00000"/>
                </a:solidFill>
                <a:latin typeface="Arimo"/>
                <a:ea typeface="Arimo"/>
                <a:cs typeface="Arimo"/>
                <a:sym typeface="Arimo"/>
              </a:rPr>
              <a:t>Sequence assembly</a:t>
            </a:r>
            <a:endParaRPr sz="1700" b="1">
              <a:solidFill>
                <a:srgbClr val="C00000"/>
              </a:solidFill>
              <a:latin typeface="Arimo"/>
              <a:ea typeface="Arimo"/>
              <a:cs typeface="Arimo"/>
              <a:sym typeface="Arimo"/>
            </a:endParaRPr>
          </a:p>
          <a:p>
            <a:pPr marL="0" marR="0" lvl="0" indent="0" algn="ctr" rtl="0">
              <a:lnSpc>
                <a:spcPct val="150000"/>
              </a:lnSpc>
              <a:spcBef>
                <a:spcPts val="0"/>
              </a:spcBef>
              <a:spcAft>
                <a:spcPts val="0"/>
              </a:spcAft>
              <a:buNone/>
            </a:pPr>
            <a:r>
              <a:rPr lang="en-GB" sz="1700" b="1">
                <a:solidFill>
                  <a:srgbClr val="C00000"/>
                </a:solidFill>
                <a:latin typeface="Arimo"/>
                <a:ea typeface="Arimo"/>
                <a:cs typeface="Arimo"/>
                <a:sym typeface="Arimo"/>
              </a:rPr>
              <a:t>Gene ID</a:t>
            </a:r>
            <a:endParaRPr sz="1700" b="1">
              <a:solidFill>
                <a:srgbClr val="C00000"/>
              </a:solidFill>
              <a:latin typeface="Arimo"/>
              <a:ea typeface="Arimo"/>
              <a:cs typeface="Arimo"/>
              <a:sym typeface="Arimo"/>
            </a:endParaRPr>
          </a:p>
        </p:txBody>
      </p:sp>
      <p:sp>
        <p:nvSpPr>
          <p:cNvPr id="2411" name="Google Shape;2411;g25596b3ebeb_5_84"/>
          <p:cNvSpPr/>
          <p:nvPr/>
        </p:nvSpPr>
        <p:spPr>
          <a:xfrm>
            <a:off x="6423769" y="4130132"/>
            <a:ext cx="5036800" cy="2304000"/>
          </a:xfrm>
          <a:prstGeom prst="roundRect">
            <a:avLst>
              <a:gd name="adj" fmla="val 5764"/>
            </a:avLst>
          </a:prstGeom>
          <a:solidFill>
            <a:srgbClr val="FE6916">
              <a:alpha val="37650"/>
            </a:srgbClr>
          </a:solidFill>
          <a:ln w="34925" cap="flat" cmpd="sng">
            <a:solidFill>
              <a:srgbClr val="FE6916">
                <a:alpha val="81960"/>
              </a:srgbClr>
            </a:solidFill>
            <a:prstDash val="solid"/>
            <a:round/>
            <a:headEnd type="none" w="sm" len="sm"/>
            <a:tailEnd type="none" w="sm" len="sm"/>
          </a:ln>
          <a:effectLst>
            <a:outerShdw blurRad="12700" dist="63500" dir="2700000" algn="ctr" rotWithShape="0">
              <a:srgbClr val="000000">
                <a:alpha val="4710"/>
              </a:srgbClr>
            </a:outerShdw>
          </a:effectLst>
        </p:spPr>
        <p:txBody>
          <a:bodyPr spcFirstLastPara="1" wrap="square" lIns="136800" tIns="76800" rIns="136800" bIns="76800" anchor="ctr" anchorCtr="1">
            <a:noAutofit/>
          </a:bodyPr>
          <a:lstStyle/>
          <a:p>
            <a:pPr marL="0" marR="0" lvl="0" indent="0" algn="ctr" rtl="0">
              <a:lnSpc>
                <a:spcPct val="115000"/>
              </a:lnSpc>
              <a:spcBef>
                <a:spcPts val="0"/>
              </a:spcBef>
              <a:spcAft>
                <a:spcPts val="0"/>
              </a:spcAft>
              <a:buNone/>
            </a:pPr>
            <a:r>
              <a:rPr lang="en-GB" sz="3600" b="1">
                <a:solidFill>
                  <a:srgbClr val="E36C09"/>
                </a:solidFill>
                <a:latin typeface="Arimo"/>
                <a:ea typeface="Arimo"/>
                <a:cs typeface="Arimo"/>
                <a:sym typeface="Arimo"/>
              </a:rPr>
              <a:t>Format</a:t>
            </a:r>
            <a:endParaRPr sz="1700" b="1">
              <a:solidFill>
                <a:srgbClr val="E36C09"/>
              </a:solidFill>
              <a:latin typeface="Arimo"/>
              <a:ea typeface="Arimo"/>
              <a:cs typeface="Arimo"/>
              <a:sym typeface="Arimo"/>
            </a:endParaRPr>
          </a:p>
          <a:p>
            <a:pPr marL="0" marR="0" lvl="0" indent="0" algn="ctr" rtl="0">
              <a:lnSpc>
                <a:spcPct val="150000"/>
              </a:lnSpc>
              <a:spcBef>
                <a:spcPts val="0"/>
              </a:spcBef>
              <a:spcAft>
                <a:spcPts val="0"/>
              </a:spcAft>
              <a:buNone/>
            </a:pPr>
            <a:endParaRPr sz="1700" b="1">
              <a:solidFill>
                <a:srgbClr val="E36C09"/>
              </a:solidFill>
              <a:latin typeface="Arimo"/>
              <a:ea typeface="Arimo"/>
              <a:cs typeface="Arimo"/>
              <a:sym typeface="Arimo"/>
            </a:endParaRPr>
          </a:p>
          <a:p>
            <a:pPr marL="0" marR="0" lvl="0" indent="0" algn="ctr" rtl="0">
              <a:lnSpc>
                <a:spcPct val="150000"/>
              </a:lnSpc>
              <a:spcBef>
                <a:spcPts val="0"/>
              </a:spcBef>
              <a:spcAft>
                <a:spcPts val="0"/>
              </a:spcAft>
              <a:buNone/>
            </a:pPr>
            <a:r>
              <a:rPr lang="en-GB" sz="1700" b="1">
                <a:solidFill>
                  <a:srgbClr val="E36C09"/>
                </a:solidFill>
                <a:latin typeface="Arimo"/>
                <a:ea typeface="Arimo"/>
                <a:cs typeface="Arimo"/>
                <a:sym typeface="Arimo"/>
              </a:rPr>
              <a:t>FASTQ</a:t>
            </a:r>
            <a:endParaRPr sz="1200"/>
          </a:p>
          <a:p>
            <a:pPr marL="0" marR="0" lvl="0" indent="0" algn="ctr" rtl="0">
              <a:lnSpc>
                <a:spcPct val="150000"/>
              </a:lnSpc>
              <a:spcBef>
                <a:spcPts val="0"/>
              </a:spcBef>
              <a:spcAft>
                <a:spcPts val="0"/>
              </a:spcAft>
              <a:buNone/>
            </a:pPr>
            <a:r>
              <a:rPr lang="en-GB" sz="1700" b="1">
                <a:solidFill>
                  <a:srgbClr val="E36C09"/>
                </a:solidFill>
                <a:latin typeface="Arimo"/>
                <a:ea typeface="Arimo"/>
                <a:cs typeface="Arimo"/>
                <a:sym typeface="Arimo"/>
              </a:rPr>
              <a:t>SBML</a:t>
            </a:r>
            <a:endParaRPr sz="1200"/>
          </a:p>
        </p:txBody>
      </p:sp>
      <p:sp>
        <p:nvSpPr>
          <p:cNvPr id="2412" name="Google Shape;2412;g25596b3ebeb_5_84"/>
          <p:cNvSpPr/>
          <p:nvPr/>
        </p:nvSpPr>
        <p:spPr>
          <a:xfrm>
            <a:off x="731433" y="1313531"/>
            <a:ext cx="5036800" cy="2304000"/>
          </a:xfrm>
          <a:prstGeom prst="roundRect">
            <a:avLst>
              <a:gd name="adj" fmla="val 5764"/>
            </a:avLst>
          </a:prstGeom>
          <a:solidFill>
            <a:srgbClr val="268101">
              <a:alpha val="37650"/>
            </a:srgbClr>
          </a:solidFill>
          <a:ln w="34925" cap="flat" cmpd="sng">
            <a:solidFill>
              <a:srgbClr val="268101">
                <a:alpha val="81960"/>
              </a:srgbClr>
            </a:solidFill>
            <a:prstDash val="solid"/>
            <a:round/>
            <a:headEnd type="none" w="sm" len="sm"/>
            <a:tailEnd type="none" w="sm" len="sm"/>
          </a:ln>
          <a:effectLst>
            <a:outerShdw blurRad="12700" dist="63500" dir="2700000" algn="ctr" rotWithShape="0">
              <a:srgbClr val="000000">
                <a:alpha val="4710"/>
              </a:srgbClr>
            </a:outerShdw>
          </a:effectLst>
        </p:spPr>
        <p:txBody>
          <a:bodyPr spcFirstLastPara="1" wrap="square" lIns="136800" tIns="76800" rIns="136800" bIns="76800" anchor="ctr" anchorCtr="1">
            <a:noAutofit/>
          </a:bodyPr>
          <a:lstStyle/>
          <a:p>
            <a:pPr marL="0" marR="0" lvl="0" indent="0" algn="ctr" rtl="0">
              <a:lnSpc>
                <a:spcPct val="115000"/>
              </a:lnSpc>
              <a:spcBef>
                <a:spcPts val="0"/>
              </a:spcBef>
              <a:spcAft>
                <a:spcPts val="0"/>
              </a:spcAft>
              <a:buNone/>
            </a:pPr>
            <a:r>
              <a:rPr lang="en-GB" sz="3600" b="1">
                <a:solidFill>
                  <a:srgbClr val="339933"/>
                </a:solidFill>
                <a:latin typeface="Arimo"/>
                <a:ea typeface="Arimo"/>
                <a:cs typeface="Arimo"/>
                <a:sym typeface="Arimo"/>
              </a:rPr>
              <a:t>Topic</a:t>
            </a:r>
            <a:endParaRPr sz="1700" b="1">
              <a:solidFill>
                <a:srgbClr val="339933"/>
              </a:solidFill>
              <a:latin typeface="Arimo"/>
              <a:ea typeface="Arimo"/>
              <a:cs typeface="Arimo"/>
              <a:sym typeface="Arimo"/>
            </a:endParaRPr>
          </a:p>
          <a:p>
            <a:pPr marL="0" marR="0" lvl="0" indent="0" algn="ctr" rtl="0">
              <a:lnSpc>
                <a:spcPct val="150000"/>
              </a:lnSpc>
              <a:spcBef>
                <a:spcPts val="0"/>
              </a:spcBef>
              <a:spcAft>
                <a:spcPts val="0"/>
              </a:spcAft>
              <a:buNone/>
            </a:pPr>
            <a:endParaRPr sz="1700" b="1">
              <a:solidFill>
                <a:srgbClr val="339933"/>
              </a:solidFill>
              <a:latin typeface="Arimo"/>
              <a:ea typeface="Arimo"/>
              <a:cs typeface="Arimo"/>
              <a:sym typeface="Arimo"/>
            </a:endParaRPr>
          </a:p>
          <a:p>
            <a:pPr marL="0" marR="0" lvl="0" indent="0" algn="ctr" rtl="0">
              <a:lnSpc>
                <a:spcPct val="150000"/>
              </a:lnSpc>
              <a:spcBef>
                <a:spcPts val="0"/>
              </a:spcBef>
              <a:spcAft>
                <a:spcPts val="0"/>
              </a:spcAft>
              <a:buNone/>
            </a:pPr>
            <a:r>
              <a:rPr lang="en-GB" sz="1700" b="1">
                <a:solidFill>
                  <a:srgbClr val="339933"/>
                </a:solidFill>
                <a:latin typeface="Arimo"/>
                <a:ea typeface="Arimo"/>
                <a:cs typeface="Arimo"/>
                <a:sym typeface="Arimo"/>
              </a:rPr>
              <a:t>Paleogenomics</a:t>
            </a:r>
            <a:endParaRPr sz="1200"/>
          </a:p>
          <a:p>
            <a:pPr marL="0" marR="0" lvl="0" indent="0" algn="ctr" rtl="0">
              <a:lnSpc>
                <a:spcPct val="150000"/>
              </a:lnSpc>
              <a:spcBef>
                <a:spcPts val="0"/>
              </a:spcBef>
              <a:spcAft>
                <a:spcPts val="0"/>
              </a:spcAft>
              <a:buNone/>
            </a:pPr>
            <a:r>
              <a:rPr lang="en-GB" sz="1700" b="1">
                <a:solidFill>
                  <a:srgbClr val="339933"/>
                </a:solidFill>
                <a:latin typeface="Arimo"/>
                <a:ea typeface="Arimo"/>
                <a:cs typeface="Arimo"/>
                <a:sym typeface="Arimo"/>
              </a:rPr>
              <a:t>Electron cryotomography</a:t>
            </a:r>
            <a:endParaRPr sz="1200"/>
          </a:p>
        </p:txBody>
      </p:sp>
      <p:sp>
        <p:nvSpPr>
          <p:cNvPr id="2413" name="Google Shape;2413;g25596b3ebeb_5_84"/>
          <p:cNvSpPr txBox="1"/>
          <p:nvPr/>
        </p:nvSpPr>
        <p:spPr>
          <a:xfrm>
            <a:off x="12429600" y="-18450"/>
            <a:ext cx="246400" cy="492400"/>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14" name="Google Shape;2414;g25596b3ebeb_5_84"/>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What is EDAM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9"/>
                                        </p:tgtEl>
                                        <p:attrNameLst>
                                          <p:attrName>style.visibility</p:attrName>
                                        </p:attrNameLst>
                                      </p:cBhvr>
                                      <p:to>
                                        <p:strVal val="visible"/>
                                      </p:to>
                                    </p:set>
                                    <p:animEffect transition="in" filter="fade">
                                      <p:cBhvr>
                                        <p:cTn id="7" dur="200"/>
                                        <p:tgtEl>
                                          <p:spTgt spid="24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10"/>
                                        </p:tgtEl>
                                        <p:attrNameLst>
                                          <p:attrName>style.visibility</p:attrName>
                                        </p:attrNameLst>
                                      </p:cBhvr>
                                      <p:to>
                                        <p:strVal val="visible"/>
                                      </p:to>
                                    </p:set>
                                    <p:animEffect transition="in" filter="fade">
                                      <p:cBhvr>
                                        <p:cTn id="12" dur="200"/>
                                        <p:tgtEl>
                                          <p:spTgt spid="24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11"/>
                                        </p:tgtEl>
                                        <p:attrNameLst>
                                          <p:attrName>style.visibility</p:attrName>
                                        </p:attrNameLst>
                                      </p:cBhvr>
                                      <p:to>
                                        <p:strVal val="visible"/>
                                      </p:to>
                                    </p:set>
                                    <p:animEffect transition="in" filter="fade">
                                      <p:cBhvr>
                                        <p:cTn id="17" dur="200"/>
                                        <p:tgtEl>
                                          <p:spTgt spid="2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lt1">
            <a:alpha val="7840"/>
          </a:schemeClr>
        </a:solidFill>
        <a:effectLst/>
      </p:bgPr>
    </p:bg>
    <p:spTree>
      <p:nvGrpSpPr>
        <p:cNvPr id="1" name="Shape 2419"/>
        <p:cNvGrpSpPr/>
        <p:nvPr/>
      </p:nvGrpSpPr>
      <p:grpSpPr>
        <a:xfrm>
          <a:off x="0" y="0"/>
          <a:ext cx="0" cy="0"/>
          <a:chOff x="0" y="0"/>
          <a:chExt cx="0" cy="0"/>
        </a:xfrm>
      </p:grpSpPr>
      <p:sp>
        <p:nvSpPr>
          <p:cNvPr id="2420" name="Google Shape;2420;g25596b3ebeb_5_97"/>
          <p:cNvSpPr txBox="1"/>
          <p:nvPr/>
        </p:nvSpPr>
        <p:spPr>
          <a:xfrm>
            <a:off x="406400" y="1"/>
            <a:ext cx="246400" cy="492400"/>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pic>
        <p:nvPicPr>
          <p:cNvPr id="2421" name="Google Shape;2421;g25596b3ebeb_5_97"/>
          <p:cNvPicPr preferRelativeResize="0"/>
          <p:nvPr/>
        </p:nvPicPr>
        <p:blipFill rotWithShape="1">
          <a:blip r:embed="rId3">
            <a:alphaModFix/>
          </a:blip>
          <a:srcRect/>
          <a:stretch/>
        </p:blipFill>
        <p:spPr>
          <a:xfrm>
            <a:off x="1982783" y="754812"/>
            <a:ext cx="7470546" cy="6001586"/>
          </a:xfrm>
          <a:prstGeom prst="rect">
            <a:avLst/>
          </a:prstGeom>
          <a:noFill/>
          <a:ln>
            <a:noFill/>
          </a:ln>
        </p:spPr>
      </p:pic>
      <p:sp>
        <p:nvSpPr>
          <p:cNvPr id="2422" name="Google Shape;2422;g25596b3ebeb_5_97"/>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What is EDAM</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6"/>
        <p:cNvGrpSpPr/>
        <p:nvPr/>
      </p:nvGrpSpPr>
      <p:grpSpPr>
        <a:xfrm>
          <a:off x="0" y="0"/>
          <a:ext cx="0" cy="0"/>
          <a:chOff x="0" y="0"/>
          <a:chExt cx="0" cy="0"/>
        </a:xfrm>
      </p:grpSpPr>
      <p:pic>
        <p:nvPicPr>
          <p:cNvPr id="2427" name="Google Shape;2427;g25596b3ebeb_5_162"/>
          <p:cNvPicPr preferRelativeResize="0"/>
          <p:nvPr/>
        </p:nvPicPr>
        <p:blipFill>
          <a:blip r:embed="rId3">
            <a:alphaModFix/>
          </a:blip>
          <a:stretch>
            <a:fillRect/>
          </a:stretch>
        </p:blipFill>
        <p:spPr>
          <a:xfrm>
            <a:off x="61750" y="795199"/>
            <a:ext cx="12068570" cy="5998935"/>
          </a:xfrm>
          <a:prstGeom prst="rect">
            <a:avLst/>
          </a:prstGeom>
          <a:noFill/>
          <a:ln>
            <a:noFill/>
          </a:ln>
        </p:spPr>
      </p:pic>
      <p:cxnSp>
        <p:nvCxnSpPr>
          <p:cNvPr id="2428" name="Google Shape;2428;g25596b3ebeb_5_162"/>
          <p:cNvCxnSpPr/>
          <p:nvPr/>
        </p:nvCxnSpPr>
        <p:spPr>
          <a:xfrm>
            <a:off x="1892100" y="4161300"/>
            <a:ext cx="2000" cy="448000"/>
          </a:xfrm>
          <a:prstGeom prst="straightConnector1">
            <a:avLst/>
          </a:prstGeom>
          <a:noFill/>
          <a:ln w="19050" cap="flat" cmpd="sng">
            <a:solidFill>
              <a:srgbClr val="C00000"/>
            </a:solidFill>
            <a:prstDash val="solid"/>
            <a:round/>
            <a:headEnd type="none" w="med" len="med"/>
            <a:tailEnd type="triangle" w="med" len="med"/>
          </a:ln>
        </p:spPr>
      </p:cxnSp>
      <p:cxnSp>
        <p:nvCxnSpPr>
          <p:cNvPr id="2429" name="Google Shape;2429;g25596b3ebeb_5_162"/>
          <p:cNvCxnSpPr/>
          <p:nvPr/>
        </p:nvCxnSpPr>
        <p:spPr>
          <a:xfrm>
            <a:off x="10316100" y="4059700"/>
            <a:ext cx="2000" cy="448000"/>
          </a:xfrm>
          <a:prstGeom prst="straightConnector1">
            <a:avLst/>
          </a:prstGeom>
          <a:noFill/>
          <a:ln w="19050" cap="flat" cmpd="sng">
            <a:solidFill>
              <a:srgbClr val="C00000"/>
            </a:solidFill>
            <a:prstDash val="solid"/>
            <a:round/>
            <a:headEnd type="none" w="med" len="med"/>
            <a:tailEnd type="triangle" w="med" len="med"/>
          </a:ln>
        </p:spPr>
      </p:cxnSp>
      <p:sp>
        <p:nvSpPr>
          <p:cNvPr id="2430" name="Google Shape;2430;g25596b3ebeb_5_162"/>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When and how can you use EDAM</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4"/>
        <p:cNvGrpSpPr/>
        <p:nvPr/>
      </p:nvGrpSpPr>
      <p:grpSpPr>
        <a:xfrm>
          <a:off x="0" y="0"/>
          <a:ext cx="0" cy="0"/>
          <a:chOff x="0" y="0"/>
          <a:chExt cx="0" cy="0"/>
        </a:xfrm>
      </p:grpSpPr>
      <p:pic>
        <p:nvPicPr>
          <p:cNvPr id="2435" name="Google Shape;2435;g25596b3ebeb_5_169"/>
          <p:cNvPicPr preferRelativeResize="0"/>
          <p:nvPr/>
        </p:nvPicPr>
        <p:blipFill>
          <a:blip r:embed="rId3">
            <a:alphaModFix/>
          </a:blip>
          <a:stretch>
            <a:fillRect/>
          </a:stretch>
        </p:blipFill>
        <p:spPr>
          <a:xfrm>
            <a:off x="30012" y="896418"/>
            <a:ext cx="12131979" cy="7329147"/>
          </a:xfrm>
          <a:prstGeom prst="rect">
            <a:avLst/>
          </a:prstGeom>
          <a:noFill/>
          <a:ln>
            <a:noFill/>
          </a:ln>
        </p:spPr>
      </p:pic>
      <p:cxnSp>
        <p:nvCxnSpPr>
          <p:cNvPr id="2436" name="Google Shape;2436;g25596b3ebeb_5_169"/>
          <p:cNvCxnSpPr/>
          <p:nvPr/>
        </p:nvCxnSpPr>
        <p:spPr>
          <a:xfrm flipH="1">
            <a:off x="1726133" y="2936567"/>
            <a:ext cx="1788400" cy="108800"/>
          </a:xfrm>
          <a:prstGeom prst="straightConnector1">
            <a:avLst/>
          </a:prstGeom>
          <a:noFill/>
          <a:ln w="19050" cap="flat" cmpd="sng">
            <a:solidFill>
              <a:srgbClr val="C00000"/>
            </a:solidFill>
            <a:prstDash val="solid"/>
            <a:round/>
            <a:headEnd type="none" w="med" len="med"/>
            <a:tailEnd type="triangle" w="med" len="med"/>
          </a:ln>
        </p:spPr>
      </p:cxnSp>
      <p:sp>
        <p:nvSpPr>
          <p:cNvPr id="2437" name="Google Shape;2437;g25596b3ebeb_5_169"/>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When and how can you use EDAM</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1"/>
        <p:cNvGrpSpPr/>
        <p:nvPr/>
      </p:nvGrpSpPr>
      <p:grpSpPr>
        <a:xfrm>
          <a:off x="0" y="0"/>
          <a:ext cx="0" cy="0"/>
          <a:chOff x="0" y="0"/>
          <a:chExt cx="0" cy="0"/>
        </a:xfrm>
      </p:grpSpPr>
      <p:sp>
        <p:nvSpPr>
          <p:cNvPr id="2442" name="Google Shape;2442;g25596b3ebeb_5_175"/>
          <p:cNvSpPr txBox="1"/>
          <p:nvPr/>
        </p:nvSpPr>
        <p:spPr>
          <a:xfrm>
            <a:off x="0" y="5997900"/>
            <a:ext cx="12132000" cy="728100"/>
          </a:xfrm>
          <a:prstGeom prst="rect">
            <a:avLst/>
          </a:prstGeom>
          <a:noFill/>
          <a:ln>
            <a:noFill/>
          </a:ln>
        </p:spPr>
        <p:txBody>
          <a:bodyPr spcFirstLastPara="1" wrap="square" lIns="126400" tIns="65725" rIns="126400" bIns="65725" anchor="t" anchorCtr="0">
            <a:noAutofit/>
          </a:bodyPr>
          <a:lstStyle/>
          <a:p>
            <a:pPr marL="0" marR="0" lvl="0" indent="0" algn="ctr" rtl="0">
              <a:spcBef>
                <a:spcPts val="0"/>
              </a:spcBef>
              <a:spcAft>
                <a:spcPts val="0"/>
              </a:spcAft>
              <a:buNone/>
            </a:pPr>
            <a:r>
              <a:rPr lang="en-GB" sz="3900" b="1">
                <a:solidFill>
                  <a:schemeClr val="accent1"/>
                </a:solidFill>
                <a:latin typeface="Calibri"/>
                <a:ea typeface="Calibri"/>
                <a:cs typeface="Calibri"/>
                <a:sym typeface="Calibri"/>
              </a:rPr>
              <a:t>https://fairsharing.org</a:t>
            </a:r>
            <a:endParaRPr sz="3900" b="1">
              <a:solidFill>
                <a:schemeClr val="accent1"/>
              </a:solidFill>
              <a:latin typeface="Arial"/>
              <a:ea typeface="Arial"/>
              <a:cs typeface="Arial"/>
              <a:sym typeface="Arial"/>
            </a:endParaRPr>
          </a:p>
        </p:txBody>
      </p:sp>
      <p:pic>
        <p:nvPicPr>
          <p:cNvPr id="2443" name="Google Shape;2443;g25596b3ebeb_5_175"/>
          <p:cNvPicPr preferRelativeResize="0"/>
          <p:nvPr/>
        </p:nvPicPr>
        <p:blipFill rotWithShape="1">
          <a:blip r:embed="rId3">
            <a:alphaModFix/>
          </a:blip>
          <a:srcRect l="33881" t="31930" r="1321" b="25557"/>
          <a:stretch/>
        </p:blipFill>
        <p:spPr>
          <a:xfrm>
            <a:off x="636433" y="1475900"/>
            <a:ext cx="11018368" cy="4066132"/>
          </a:xfrm>
          <a:prstGeom prst="rect">
            <a:avLst/>
          </a:prstGeom>
          <a:noFill/>
          <a:ln>
            <a:noFill/>
          </a:ln>
        </p:spPr>
      </p:pic>
      <p:cxnSp>
        <p:nvCxnSpPr>
          <p:cNvPr id="2444" name="Google Shape;2444;g25596b3ebeb_5_175"/>
          <p:cNvCxnSpPr/>
          <p:nvPr/>
        </p:nvCxnSpPr>
        <p:spPr>
          <a:xfrm rot="10800000">
            <a:off x="5094933" y="4017300"/>
            <a:ext cx="3028800" cy="1354400"/>
          </a:xfrm>
          <a:prstGeom prst="straightConnector1">
            <a:avLst/>
          </a:prstGeom>
          <a:noFill/>
          <a:ln w="19050" cap="flat" cmpd="sng">
            <a:solidFill>
              <a:srgbClr val="C00000"/>
            </a:solidFill>
            <a:prstDash val="solid"/>
            <a:round/>
            <a:headEnd type="none" w="med" len="med"/>
            <a:tailEnd type="triangle" w="med" len="med"/>
          </a:ln>
        </p:spPr>
      </p:cxnSp>
      <p:sp>
        <p:nvSpPr>
          <p:cNvPr id="2445" name="Google Shape;2445;g25596b3ebeb_5_175"/>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When and how can you use EDAM</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9"/>
        <p:cNvGrpSpPr/>
        <p:nvPr/>
      </p:nvGrpSpPr>
      <p:grpSpPr>
        <a:xfrm>
          <a:off x="0" y="0"/>
          <a:ext cx="0" cy="0"/>
          <a:chOff x="0" y="0"/>
          <a:chExt cx="0" cy="0"/>
        </a:xfrm>
      </p:grpSpPr>
      <p:sp>
        <p:nvSpPr>
          <p:cNvPr id="2450" name="Google Shape;2450;g25596b3ebeb_5_181"/>
          <p:cNvSpPr txBox="1"/>
          <p:nvPr/>
        </p:nvSpPr>
        <p:spPr>
          <a:xfrm>
            <a:off x="187700" y="6361450"/>
            <a:ext cx="3298500" cy="410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2700" b="1">
                <a:solidFill>
                  <a:schemeClr val="accent1"/>
                </a:solidFill>
                <a:latin typeface="Calibri"/>
                <a:ea typeface="Calibri"/>
                <a:cs typeface="Calibri"/>
                <a:sym typeface="Calibri"/>
              </a:rPr>
              <a:t>https://usegalaxy.eu</a:t>
            </a:r>
            <a:endParaRPr sz="2700" b="1">
              <a:solidFill>
                <a:schemeClr val="accent1"/>
              </a:solidFill>
              <a:latin typeface="Calibri"/>
              <a:ea typeface="Calibri"/>
              <a:cs typeface="Calibri"/>
              <a:sym typeface="Calibri"/>
            </a:endParaRPr>
          </a:p>
        </p:txBody>
      </p:sp>
      <p:sp>
        <p:nvSpPr>
          <p:cNvPr id="2451" name="Google Shape;2451;g25596b3ebeb_5_181"/>
          <p:cNvSpPr txBox="1"/>
          <p:nvPr/>
        </p:nvSpPr>
        <p:spPr>
          <a:xfrm>
            <a:off x="6920959" y="6361425"/>
            <a:ext cx="5202300" cy="410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2700" b="1">
                <a:solidFill>
                  <a:schemeClr val="accent1"/>
                </a:solidFill>
                <a:latin typeface="Calibri"/>
                <a:ea typeface="Calibri"/>
                <a:cs typeface="Calibri"/>
                <a:sym typeface="Calibri"/>
              </a:rPr>
              <a:t>https://biii.eu</a:t>
            </a:r>
            <a:endParaRPr sz="2700" b="1">
              <a:solidFill>
                <a:schemeClr val="accent1"/>
              </a:solidFill>
              <a:latin typeface="Arial"/>
              <a:ea typeface="Arial"/>
              <a:cs typeface="Arial"/>
              <a:sym typeface="Arial"/>
            </a:endParaRPr>
          </a:p>
        </p:txBody>
      </p:sp>
      <p:pic>
        <p:nvPicPr>
          <p:cNvPr id="2452" name="Google Shape;2452;g25596b3ebeb_5_181"/>
          <p:cNvPicPr preferRelativeResize="0"/>
          <p:nvPr/>
        </p:nvPicPr>
        <p:blipFill>
          <a:blip r:embed="rId3">
            <a:alphaModFix/>
          </a:blip>
          <a:stretch>
            <a:fillRect/>
          </a:stretch>
        </p:blipFill>
        <p:spPr>
          <a:xfrm>
            <a:off x="7173067" y="960000"/>
            <a:ext cx="5018968" cy="5183753"/>
          </a:xfrm>
          <a:prstGeom prst="rect">
            <a:avLst/>
          </a:prstGeom>
          <a:noFill/>
          <a:ln>
            <a:noFill/>
          </a:ln>
        </p:spPr>
      </p:pic>
      <p:pic>
        <p:nvPicPr>
          <p:cNvPr id="2453" name="Google Shape;2453;g25596b3ebeb_5_181"/>
          <p:cNvPicPr preferRelativeResize="0"/>
          <p:nvPr/>
        </p:nvPicPr>
        <p:blipFill rotWithShape="1">
          <a:blip r:embed="rId4">
            <a:alphaModFix/>
          </a:blip>
          <a:srcRect r="77249" b="9771"/>
          <a:stretch/>
        </p:blipFill>
        <p:spPr>
          <a:xfrm>
            <a:off x="109375" y="913174"/>
            <a:ext cx="2870098" cy="5469249"/>
          </a:xfrm>
          <a:prstGeom prst="rect">
            <a:avLst/>
          </a:prstGeom>
          <a:noFill/>
          <a:ln>
            <a:noFill/>
          </a:ln>
        </p:spPr>
      </p:pic>
      <p:pic>
        <p:nvPicPr>
          <p:cNvPr id="2454" name="Google Shape;2454;g25596b3ebeb_5_181"/>
          <p:cNvPicPr preferRelativeResize="0"/>
          <p:nvPr/>
        </p:nvPicPr>
        <p:blipFill>
          <a:blip r:embed="rId5">
            <a:alphaModFix/>
          </a:blip>
          <a:stretch>
            <a:fillRect/>
          </a:stretch>
        </p:blipFill>
        <p:spPr>
          <a:xfrm>
            <a:off x="2987466" y="1660833"/>
            <a:ext cx="4177602" cy="3603900"/>
          </a:xfrm>
          <a:prstGeom prst="rect">
            <a:avLst/>
          </a:prstGeom>
          <a:noFill/>
          <a:ln>
            <a:noFill/>
          </a:ln>
        </p:spPr>
      </p:pic>
      <p:sp>
        <p:nvSpPr>
          <p:cNvPr id="2455" name="Google Shape;2455;g25596b3ebeb_5_181"/>
          <p:cNvSpPr txBox="1"/>
          <p:nvPr/>
        </p:nvSpPr>
        <p:spPr>
          <a:xfrm>
            <a:off x="3076275" y="5607879"/>
            <a:ext cx="3999900" cy="4104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2700" b="1">
                <a:solidFill>
                  <a:schemeClr val="accent1"/>
                </a:solidFill>
                <a:latin typeface="Calibri"/>
                <a:ea typeface="Calibri"/>
                <a:cs typeface="Calibri"/>
                <a:sym typeface="Calibri"/>
              </a:rPr>
              <a:t>https://expasy.org</a:t>
            </a:r>
            <a:endParaRPr sz="5200" b="1">
              <a:solidFill>
                <a:srgbClr val="4F81BD"/>
              </a:solidFill>
            </a:endParaRPr>
          </a:p>
        </p:txBody>
      </p:sp>
      <p:cxnSp>
        <p:nvCxnSpPr>
          <p:cNvPr id="2456" name="Google Shape;2456;g25596b3ebeb_5_181"/>
          <p:cNvCxnSpPr/>
          <p:nvPr/>
        </p:nvCxnSpPr>
        <p:spPr>
          <a:xfrm rot="10800000" flipH="1">
            <a:off x="138067" y="2725067"/>
            <a:ext cx="955200" cy="851600"/>
          </a:xfrm>
          <a:prstGeom prst="straightConnector1">
            <a:avLst/>
          </a:prstGeom>
          <a:noFill/>
          <a:ln w="19050" cap="flat" cmpd="sng">
            <a:solidFill>
              <a:srgbClr val="C00000"/>
            </a:solidFill>
            <a:prstDash val="solid"/>
            <a:round/>
            <a:headEnd type="none" w="med" len="med"/>
            <a:tailEnd type="triangle" w="med" len="med"/>
          </a:ln>
        </p:spPr>
      </p:cxnSp>
      <p:cxnSp>
        <p:nvCxnSpPr>
          <p:cNvPr id="2457" name="Google Shape;2457;g25596b3ebeb_5_181"/>
          <p:cNvCxnSpPr/>
          <p:nvPr/>
        </p:nvCxnSpPr>
        <p:spPr>
          <a:xfrm rot="10800000">
            <a:off x="3923733" y="3622567"/>
            <a:ext cx="402800" cy="2186400"/>
          </a:xfrm>
          <a:prstGeom prst="straightConnector1">
            <a:avLst/>
          </a:prstGeom>
          <a:noFill/>
          <a:ln w="19050" cap="flat" cmpd="sng">
            <a:solidFill>
              <a:srgbClr val="C00000"/>
            </a:solidFill>
            <a:prstDash val="solid"/>
            <a:round/>
            <a:headEnd type="none" w="med" len="med"/>
            <a:tailEnd type="triangle" w="med" len="med"/>
          </a:ln>
        </p:spPr>
      </p:cxnSp>
      <p:cxnSp>
        <p:nvCxnSpPr>
          <p:cNvPr id="2458" name="Google Shape;2458;g25596b3ebeb_5_181"/>
          <p:cNvCxnSpPr/>
          <p:nvPr/>
        </p:nvCxnSpPr>
        <p:spPr>
          <a:xfrm rot="10800000">
            <a:off x="11713833" y="4286867"/>
            <a:ext cx="0" cy="587200"/>
          </a:xfrm>
          <a:prstGeom prst="straightConnector1">
            <a:avLst/>
          </a:prstGeom>
          <a:noFill/>
          <a:ln w="19050" cap="flat" cmpd="sng">
            <a:solidFill>
              <a:srgbClr val="C00000"/>
            </a:solidFill>
            <a:prstDash val="solid"/>
            <a:round/>
            <a:headEnd type="none" w="med" len="med"/>
            <a:tailEnd type="triangle" w="med" len="med"/>
          </a:ln>
        </p:spPr>
      </p:cxnSp>
      <p:sp>
        <p:nvSpPr>
          <p:cNvPr id="2459" name="Google Shape;2459;g25596b3ebeb_5_181"/>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When and how can you use EDAM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463"/>
        <p:cNvGrpSpPr/>
        <p:nvPr/>
      </p:nvGrpSpPr>
      <p:grpSpPr>
        <a:xfrm>
          <a:off x="0" y="0"/>
          <a:ext cx="0" cy="0"/>
          <a:chOff x="0" y="0"/>
          <a:chExt cx="0" cy="0"/>
        </a:xfrm>
      </p:grpSpPr>
      <p:pic>
        <p:nvPicPr>
          <p:cNvPr id="2464" name="Google Shape;2464;g25596b3ebeb_11_0"/>
          <p:cNvPicPr preferRelativeResize="0"/>
          <p:nvPr/>
        </p:nvPicPr>
        <p:blipFill>
          <a:blip r:embed="rId3">
            <a:alphaModFix/>
          </a:blip>
          <a:stretch>
            <a:fillRect/>
          </a:stretch>
        </p:blipFill>
        <p:spPr>
          <a:xfrm>
            <a:off x="209533" y="989700"/>
            <a:ext cx="11772901" cy="5748500"/>
          </a:xfrm>
          <a:prstGeom prst="rect">
            <a:avLst/>
          </a:prstGeom>
          <a:noFill/>
          <a:ln>
            <a:noFill/>
          </a:ln>
        </p:spPr>
      </p:pic>
      <p:cxnSp>
        <p:nvCxnSpPr>
          <p:cNvPr id="2465" name="Google Shape;2465;g25596b3ebeb_11_0"/>
          <p:cNvCxnSpPr/>
          <p:nvPr/>
        </p:nvCxnSpPr>
        <p:spPr>
          <a:xfrm rot="10800000" flipH="1">
            <a:off x="7000033" y="4602400"/>
            <a:ext cx="1197200" cy="1704400"/>
          </a:xfrm>
          <a:prstGeom prst="straightConnector1">
            <a:avLst/>
          </a:prstGeom>
          <a:noFill/>
          <a:ln w="19050" cap="flat" cmpd="sng">
            <a:solidFill>
              <a:srgbClr val="C00000"/>
            </a:solidFill>
            <a:prstDash val="solid"/>
            <a:round/>
            <a:headEnd type="none" w="med" len="med"/>
            <a:tailEnd type="triangle" w="med" len="med"/>
          </a:ln>
        </p:spPr>
      </p:cxnSp>
      <p:sp>
        <p:nvSpPr>
          <p:cNvPr id="2466" name="Google Shape;2466;g25596b3ebeb_11_0"/>
          <p:cNvSpPr txBox="1"/>
          <p:nvPr/>
        </p:nvSpPr>
        <p:spPr>
          <a:xfrm>
            <a:off x="209525" y="6242400"/>
            <a:ext cx="7722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u="sng">
                <a:solidFill>
                  <a:schemeClr val="hlink"/>
                </a:solidFill>
                <a:hlinkClick r:id="rId4"/>
              </a:rPr>
              <a:t>https://edamontology.github.io/edam-browser/</a:t>
            </a:r>
            <a:r>
              <a:rPr lang="en-GB" b="1">
                <a:solidFill>
                  <a:srgbClr val="2C5AA0"/>
                </a:solidFill>
              </a:rPr>
              <a:t> </a:t>
            </a:r>
            <a:endParaRPr b="1">
              <a:solidFill>
                <a:srgbClr val="2C5AA0"/>
              </a:solidFill>
            </a:endParaRPr>
          </a:p>
        </p:txBody>
      </p:sp>
      <p:sp>
        <p:nvSpPr>
          <p:cNvPr id="2467" name="Google Shape;2467;g25596b3ebeb_11_0"/>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EDAM Browser: visualize the ontology</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471"/>
        <p:cNvGrpSpPr/>
        <p:nvPr/>
      </p:nvGrpSpPr>
      <p:grpSpPr>
        <a:xfrm>
          <a:off x="0" y="0"/>
          <a:ext cx="0" cy="0"/>
          <a:chOff x="0" y="0"/>
          <a:chExt cx="0" cy="0"/>
        </a:xfrm>
      </p:grpSpPr>
      <p:pic>
        <p:nvPicPr>
          <p:cNvPr id="2472" name="Google Shape;2472;g25596b3ebeb_11_7"/>
          <p:cNvPicPr preferRelativeResize="0"/>
          <p:nvPr/>
        </p:nvPicPr>
        <p:blipFill rotWithShape="1">
          <a:blip r:embed="rId3">
            <a:alphaModFix/>
          </a:blip>
          <a:srcRect l="64858"/>
          <a:stretch/>
        </p:blipFill>
        <p:spPr>
          <a:xfrm>
            <a:off x="606798" y="1647600"/>
            <a:ext cx="3035265" cy="4578599"/>
          </a:xfrm>
          <a:prstGeom prst="rect">
            <a:avLst/>
          </a:prstGeom>
          <a:noFill/>
          <a:ln>
            <a:noFill/>
          </a:ln>
        </p:spPr>
      </p:pic>
      <p:pic>
        <p:nvPicPr>
          <p:cNvPr id="2473" name="Google Shape;2473;g25596b3ebeb_11_7"/>
          <p:cNvPicPr preferRelativeResize="0"/>
          <p:nvPr/>
        </p:nvPicPr>
        <p:blipFill>
          <a:blip r:embed="rId4">
            <a:alphaModFix/>
          </a:blip>
          <a:stretch>
            <a:fillRect/>
          </a:stretch>
        </p:blipFill>
        <p:spPr>
          <a:xfrm>
            <a:off x="4387351" y="2156383"/>
            <a:ext cx="3707768" cy="3561032"/>
          </a:xfrm>
          <a:prstGeom prst="rect">
            <a:avLst/>
          </a:prstGeom>
          <a:noFill/>
          <a:ln>
            <a:noFill/>
          </a:ln>
        </p:spPr>
      </p:pic>
      <p:pic>
        <p:nvPicPr>
          <p:cNvPr id="2474" name="Google Shape;2474;g25596b3ebeb_11_7"/>
          <p:cNvPicPr preferRelativeResize="0"/>
          <p:nvPr/>
        </p:nvPicPr>
        <p:blipFill>
          <a:blip r:embed="rId5">
            <a:alphaModFix/>
          </a:blip>
          <a:stretch>
            <a:fillRect/>
          </a:stretch>
        </p:blipFill>
        <p:spPr>
          <a:xfrm>
            <a:off x="8495469" y="2331851"/>
            <a:ext cx="3342367" cy="3210099"/>
          </a:xfrm>
          <a:prstGeom prst="rect">
            <a:avLst/>
          </a:prstGeom>
          <a:noFill/>
          <a:ln>
            <a:noFill/>
          </a:ln>
        </p:spPr>
      </p:pic>
      <p:cxnSp>
        <p:nvCxnSpPr>
          <p:cNvPr id="2475" name="Google Shape;2475;g25596b3ebeb_11_7"/>
          <p:cNvCxnSpPr>
            <a:stCxn id="2472" idx="3"/>
            <a:endCxn id="2473" idx="1"/>
          </p:cNvCxnSpPr>
          <p:nvPr/>
        </p:nvCxnSpPr>
        <p:spPr>
          <a:xfrm>
            <a:off x="3642063" y="3936899"/>
            <a:ext cx="745200" cy="0"/>
          </a:xfrm>
          <a:prstGeom prst="straightConnector1">
            <a:avLst/>
          </a:prstGeom>
          <a:noFill/>
          <a:ln w="19050" cap="flat" cmpd="sng">
            <a:solidFill>
              <a:srgbClr val="C00000"/>
            </a:solidFill>
            <a:prstDash val="solid"/>
            <a:round/>
            <a:headEnd type="none" w="med" len="med"/>
            <a:tailEnd type="triangle" w="med" len="med"/>
          </a:ln>
        </p:spPr>
      </p:cxnSp>
      <p:cxnSp>
        <p:nvCxnSpPr>
          <p:cNvPr id="2476" name="Google Shape;2476;g25596b3ebeb_11_7"/>
          <p:cNvCxnSpPr>
            <a:stCxn id="2473" idx="3"/>
            <a:endCxn id="2474" idx="1"/>
          </p:cNvCxnSpPr>
          <p:nvPr/>
        </p:nvCxnSpPr>
        <p:spPr>
          <a:xfrm>
            <a:off x="8095119" y="3936899"/>
            <a:ext cx="400500" cy="0"/>
          </a:xfrm>
          <a:prstGeom prst="straightConnector1">
            <a:avLst/>
          </a:prstGeom>
          <a:noFill/>
          <a:ln w="19050" cap="flat" cmpd="sng">
            <a:solidFill>
              <a:srgbClr val="C00000"/>
            </a:solidFill>
            <a:prstDash val="solid"/>
            <a:round/>
            <a:headEnd type="none" w="med" len="med"/>
            <a:tailEnd type="triangle" w="med" len="med"/>
          </a:ln>
        </p:spPr>
      </p:cxnSp>
      <p:sp>
        <p:nvSpPr>
          <p:cNvPr id="2477" name="Google Shape;2477;g25596b3ebeb_11_7"/>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Contribute to EDAM!</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481"/>
        <p:cNvGrpSpPr/>
        <p:nvPr/>
      </p:nvGrpSpPr>
      <p:grpSpPr>
        <a:xfrm>
          <a:off x="0" y="0"/>
          <a:ext cx="0" cy="0"/>
          <a:chOff x="0" y="0"/>
          <a:chExt cx="0" cy="0"/>
        </a:xfrm>
      </p:grpSpPr>
      <p:sp>
        <p:nvSpPr>
          <p:cNvPr id="2482" name="Google Shape;2482;g25596b3ebeb_3_29"/>
          <p:cNvSpPr txBox="1"/>
          <p:nvPr/>
        </p:nvSpPr>
        <p:spPr>
          <a:xfrm>
            <a:off x="0" y="0"/>
            <a:ext cx="12192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Contribute to EDAM!</a:t>
            </a:r>
            <a:endParaRPr/>
          </a:p>
        </p:txBody>
      </p:sp>
      <p:pic>
        <p:nvPicPr>
          <p:cNvPr id="2483" name="Google Shape;2483;g25596b3ebeb_3_29"/>
          <p:cNvPicPr preferRelativeResize="0"/>
          <p:nvPr/>
        </p:nvPicPr>
        <p:blipFill>
          <a:blip r:embed="rId3">
            <a:alphaModFix/>
          </a:blip>
          <a:stretch>
            <a:fillRect/>
          </a:stretch>
        </p:blipFill>
        <p:spPr>
          <a:xfrm>
            <a:off x="152400" y="3552950"/>
            <a:ext cx="6025223" cy="3152650"/>
          </a:xfrm>
          <a:prstGeom prst="rect">
            <a:avLst/>
          </a:prstGeom>
          <a:noFill/>
          <a:ln>
            <a:noFill/>
          </a:ln>
        </p:spPr>
      </p:pic>
      <p:pic>
        <p:nvPicPr>
          <p:cNvPr id="2484" name="Google Shape;2484;g25596b3ebeb_3_29"/>
          <p:cNvPicPr preferRelativeResize="0"/>
          <p:nvPr/>
        </p:nvPicPr>
        <p:blipFill>
          <a:blip r:embed="rId4">
            <a:alphaModFix/>
          </a:blip>
          <a:stretch>
            <a:fillRect/>
          </a:stretch>
        </p:blipFill>
        <p:spPr>
          <a:xfrm>
            <a:off x="6177625" y="875700"/>
            <a:ext cx="5861975" cy="3067222"/>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489"/>
        <p:cNvGrpSpPr/>
        <p:nvPr/>
      </p:nvGrpSpPr>
      <p:grpSpPr>
        <a:xfrm>
          <a:off x="0" y="0"/>
          <a:ext cx="0" cy="0"/>
          <a:chOff x="0" y="0"/>
          <a:chExt cx="0" cy="0"/>
        </a:xfrm>
      </p:grpSpPr>
      <p:sp>
        <p:nvSpPr>
          <p:cNvPr id="2490" name="Google Shape;2490;g2558815898a_9_59"/>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400"/>
              <a:t>FAIRsharing, ELIXIR-UK, Allyson Lister</a:t>
            </a:r>
            <a:endParaRPr sz="34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495"/>
        <p:cNvGrpSpPr/>
        <p:nvPr/>
      </p:nvGrpSpPr>
      <p:grpSpPr>
        <a:xfrm>
          <a:off x="0" y="0"/>
          <a:ext cx="0" cy="0"/>
          <a:chOff x="0" y="0"/>
          <a:chExt cx="0" cy="0"/>
        </a:xfrm>
      </p:grpSpPr>
      <p:pic>
        <p:nvPicPr>
          <p:cNvPr id="2496" name="Google Shape;2496;g2552a88f8a7_38_376"/>
          <p:cNvPicPr preferRelativeResize="0"/>
          <p:nvPr/>
        </p:nvPicPr>
        <p:blipFill rotWithShape="1">
          <a:blip r:embed="rId3">
            <a:alphaModFix/>
          </a:blip>
          <a:srcRect l="6686" t="28057" r="9833" b="25620"/>
          <a:stretch/>
        </p:blipFill>
        <p:spPr>
          <a:xfrm>
            <a:off x="2496000" y="1188500"/>
            <a:ext cx="7200002" cy="1162940"/>
          </a:xfrm>
          <a:prstGeom prst="rect">
            <a:avLst/>
          </a:prstGeom>
          <a:noFill/>
          <a:ln>
            <a:noFill/>
          </a:ln>
        </p:spPr>
      </p:pic>
      <p:sp>
        <p:nvSpPr>
          <p:cNvPr id="2497" name="Google Shape;2497;g2552a88f8a7_38_376"/>
          <p:cNvSpPr txBox="1"/>
          <p:nvPr/>
        </p:nvSpPr>
        <p:spPr>
          <a:xfrm>
            <a:off x="663000" y="74433"/>
            <a:ext cx="10866000" cy="6465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Clr>
                <a:schemeClr val="dk1"/>
              </a:buClr>
              <a:buSzPts val="1500"/>
              <a:buFont typeface="Arial"/>
              <a:buNone/>
            </a:pPr>
            <a:r>
              <a:rPr lang="en-GB" sz="1300">
                <a:solidFill>
                  <a:schemeClr val="dk1"/>
                </a:solidFill>
                <a:latin typeface="Calibri"/>
                <a:ea typeface="Calibri"/>
                <a:cs typeface="Calibri"/>
                <a:sym typeface="Calibri"/>
              </a:rPr>
              <a:t>ELITMa - ELIXIR Training Program in Management (Module 1 &amp; Module 2)</a:t>
            </a:r>
            <a:endParaRPr sz="1300">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500"/>
              <a:buFont typeface="Arial"/>
              <a:buNone/>
            </a:pPr>
            <a:r>
              <a:rPr lang="en-GB" sz="1300">
                <a:solidFill>
                  <a:srgbClr val="3F3F3F"/>
                </a:solidFill>
                <a:latin typeface="Calibri"/>
                <a:ea typeface="Calibri"/>
                <a:cs typeface="Calibri"/>
                <a:sym typeface="Calibri"/>
              </a:rPr>
              <a:t>28 June 2023</a:t>
            </a:r>
            <a:endParaRPr sz="1300">
              <a:solidFill>
                <a:srgbClr val="3F3F3F"/>
              </a:solidFill>
              <a:latin typeface="Calibri"/>
              <a:ea typeface="Calibri"/>
              <a:cs typeface="Calibri"/>
              <a:sym typeface="Calibri"/>
            </a:endParaRPr>
          </a:p>
        </p:txBody>
      </p:sp>
      <p:sp>
        <p:nvSpPr>
          <p:cNvPr id="2498" name="Google Shape;2498;g2552a88f8a7_38_376"/>
          <p:cNvSpPr/>
          <p:nvPr/>
        </p:nvSpPr>
        <p:spPr>
          <a:xfrm>
            <a:off x="1505400" y="2100233"/>
            <a:ext cx="9181200" cy="15969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1500"/>
              </a:spcBef>
              <a:spcAft>
                <a:spcPts val="0"/>
              </a:spcAft>
              <a:buClr>
                <a:srgbClr val="3F3F3F"/>
              </a:buClr>
              <a:buSzPts val="3700"/>
              <a:buFont typeface="Arial"/>
              <a:buNone/>
            </a:pPr>
            <a:r>
              <a:rPr lang="en-GB" sz="3300" b="1">
                <a:solidFill>
                  <a:srgbClr val="0070C0"/>
                </a:solidFill>
                <a:latin typeface="Calibri"/>
                <a:ea typeface="Calibri"/>
                <a:cs typeface="Calibri"/>
                <a:sym typeface="Calibri"/>
              </a:rPr>
              <a:t>Integrating FAIRsharing into ELIXIR Node strategies for data management</a:t>
            </a:r>
            <a:endParaRPr sz="2700" i="1">
              <a:solidFill>
                <a:srgbClr val="595959"/>
              </a:solidFill>
              <a:latin typeface="Calibri"/>
              <a:ea typeface="Calibri"/>
              <a:cs typeface="Calibri"/>
              <a:sym typeface="Calibri"/>
            </a:endParaRPr>
          </a:p>
        </p:txBody>
      </p:sp>
      <p:pic>
        <p:nvPicPr>
          <p:cNvPr id="2499" name="Google Shape;2499;g2552a88f8a7_38_376"/>
          <p:cNvPicPr preferRelativeResize="0"/>
          <p:nvPr/>
        </p:nvPicPr>
        <p:blipFill rotWithShape="1">
          <a:blip r:embed="rId4">
            <a:alphaModFix/>
          </a:blip>
          <a:srcRect/>
          <a:stretch/>
        </p:blipFill>
        <p:spPr>
          <a:xfrm>
            <a:off x="5607645" y="916196"/>
            <a:ext cx="976710" cy="343375"/>
          </a:xfrm>
          <a:prstGeom prst="rect">
            <a:avLst/>
          </a:prstGeom>
          <a:noFill/>
          <a:ln>
            <a:noFill/>
          </a:ln>
        </p:spPr>
      </p:pic>
      <p:sp>
        <p:nvSpPr>
          <p:cNvPr id="2500" name="Google Shape;2500;g2552a88f8a7_38_376"/>
          <p:cNvSpPr txBox="1"/>
          <p:nvPr/>
        </p:nvSpPr>
        <p:spPr>
          <a:xfrm>
            <a:off x="3339433" y="3506767"/>
            <a:ext cx="5304300" cy="1308300"/>
          </a:xfrm>
          <a:prstGeom prst="rect">
            <a:avLst/>
          </a:prstGeom>
          <a:noFill/>
          <a:ln>
            <a:noFill/>
          </a:ln>
        </p:spPr>
        <p:txBody>
          <a:bodyPr spcFirstLastPara="1" wrap="square" lIns="121900" tIns="121900" rIns="121900" bIns="121900" anchor="t" anchorCtr="0">
            <a:spAutoFit/>
          </a:bodyPr>
          <a:lstStyle/>
          <a:p>
            <a:pPr marL="0" lvl="0" indent="0" algn="ctr" rtl="0">
              <a:spcBef>
                <a:spcPts val="1500"/>
              </a:spcBef>
              <a:spcAft>
                <a:spcPts val="0"/>
              </a:spcAft>
              <a:buNone/>
            </a:pPr>
            <a:r>
              <a:rPr lang="en-GB" sz="2300" b="1">
                <a:solidFill>
                  <a:schemeClr val="dk2"/>
                </a:solidFill>
                <a:latin typeface="Calibri"/>
                <a:ea typeface="Calibri"/>
                <a:cs typeface="Calibri"/>
                <a:sym typeface="Calibri"/>
              </a:rPr>
              <a:t>Allyson Lister</a:t>
            </a:r>
            <a:r>
              <a:rPr lang="en-GB" sz="2300">
                <a:solidFill>
                  <a:schemeClr val="dk2"/>
                </a:solidFill>
                <a:latin typeface="Calibri"/>
                <a:ea typeface="Calibri"/>
                <a:cs typeface="Calibri"/>
                <a:sym typeface="Calibri"/>
              </a:rPr>
              <a:t>, Content &amp; Community Lead</a:t>
            </a:r>
            <a:endParaRPr sz="2300">
              <a:solidFill>
                <a:schemeClr val="dk2"/>
              </a:solidFill>
              <a:latin typeface="Calibri"/>
              <a:ea typeface="Calibri"/>
              <a:cs typeface="Calibri"/>
              <a:sym typeface="Calibri"/>
            </a:endParaRPr>
          </a:p>
          <a:p>
            <a:pPr marL="0" lvl="0" indent="0" algn="ctr" rtl="0">
              <a:spcBef>
                <a:spcPts val="0"/>
              </a:spcBef>
              <a:spcAft>
                <a:spcPts val="0"/>
              </a:spcAft>
              <a:buNone/>
            </a:pPr>
            <a:r>
              <a:rPr lang="en-GB" sz="2300" i="1">
                <a:solidFill>
                  <a:schemeClr val="dk2"/>
                </a:solidFill>
                <a:latin typeface="Calibri"/>
                <a:ea typeface="Calibri"/>
                <a:cs typeface="Calibri"/>
                <a:sym typeface="Calibri"/>
              </a:rPr>
              <a:t>with thanks to</a:t>
            </a:r>
            <a:endParaRPr sz="2300" i="1">
              <a:solidFill>
                <a:schemeClr val="dk2"/>
              </a:solidFill>
              <a:latin typeface="Calibri"/>
              <a:ea typeface="Calibri"/>
              <a:cs typeface="Calibri"/>
              <a:sym typeface="Calibri"/>
            </a:endParaRPr>
          </a:p>
          <a:p>
            <a:pPr marL="0" lvl="0" indent="0" algn="ctr" rtl="0">
              <a:spcBef>
                <a:spcPts val="0"/>
              </a:spcBef>
              <a:spcAft>
                <a:spcPts val="0"/>
              </a:spcAft>
              <a:buNone/>
            </a:pPr>
            <a:r>
              <a:rPr lang="en-GB" sz="2300" b="1">
                <a:solidFill>
                  <a:schemeClr val="dk2"/>
                </a:solidFill>
                <a:latin typeface="Calibri"/>
                <a:ea typeface="Calibri"/>
                <a:cs typeface="Calibri"/>
                <a:sym typeface="Calibri"/>
              </a:rPr>
              <a:t>Susanna-Assunta Sansone</a:t>
            </a:r>
            <a:r>
              <a:rPr lang="en-GB" sz="2300">
                <a:solidFill>
                  <a:schemeClr val="dk2"/>
                </a:solidFill>
                <a:latin typeface="Calibri"/>
                <a:ea typeface="Calibri"/>
                <a:cs typeface="Calibri"/>
                <a:sym typeface="Calibri"/>
              </a:rPr>
              <a:t>, PI</a:t>
            </a:r>
            <a:endParaRPr sz="2700">
              <a:solidFill>
                <a:schemeClr val="dk2"/>
              </a:solidFill>
              <a:latin typeface="Calibri"/>
              <a:ea typeface="Calibri"/>
              <a:cs typeface="Calibri"/>
              <a:sym typeface="Calibri"/>
            </a:endParaRPr>
          </a:p>
        </p:txBody>
      </p:sp>
      <p:grpSp>
        <p:nvGrpSpPr>
          <p:cNvPr id="2501" name="Google Shape;2501;g2552a88f8a7_38_376"/>
          <p:cNvGrpSpPr/>
          <p:nvPr/>
        </p:nvGrpSpPr>
        <p:grpSpPr>
          <a:xfrm>
            <a:off x="6952914" y="6227642"/>
            <a:ext cx="2502870" cy="441189"/>
            <a:chOff x="3707203" y="4747550"/>
            <a:chExt cx="1877199" cy="330900"/>
          </a:xfrm>
        </p:grpSpPr>
        <p:pic>
          <p:nvPicPr>
            <p:cNvPr id="2502" name="Google Shape;2502;g2552a88f8a7_38_376"/>
            <p:cNvPicPr preferRelativeResize="0"/>
            <p:nvPr/>
          </p:nvPicPr>
          <p:blipFill rotWithShape="1">
            <a:blip r:embed="rId5">
              <a:alphaModFix/>
            </a:blip>
            <a:srcRect/>
            <a:stretch/>
          </p:blipFill>
          <p:spPr>
            <a:xfrm>
              <a:off x="3707203" y="4814123"/>
              <a:ext cx="307181" cy="264319"/>
            </a:xfrm>
            <a:prstGeom prst="rect">
              <a:avLst/>
            </a:prstGeom>
            <a:noFill/>
            <a:ln>
              <a:noFill/>
            </a:ln>
          </p:spPr>
        </p:pic>
        <p:sp>
          <p:nvSpPr>
            <p:cNvPr id="2503" name="Google Shape;2503;g2552a88f8a7_38_376"/>
            <p:cNvSpPr txBox="1"/>
            <p:nvPr/>
          </p:nvSpPr>
          <p:spPr>
            <a:xfrm>
              <a:off x="3999502" y="4747550"/>
              <a:ext cx="1584900" cy="330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GB" sz="1600" i="0" u="none" strike="noStrike" cap="none">
                  <a:solidFill>
                    <a:srgbClr val="7F7F7F"/>
                  </a:solidFill>
                  <a:latin typeface="Calibri"/>
                  <a:ea typeface="Calibri"/>
                  <a:cs typeface="Calibri"/>
                  <a:sym typeface="Calibri"/>
                </a:rPr>
                <a:t>@FAIRsharing_org</a:t>
              </a:r>
              <a:endParaRPr sz="1600" i="0" u="none" strike="noStrike" cap="none">
                <a:solidFill>
                  <a:srgbClr val="7F7F7F"/>
                </a:solidFill>
                <a:latin typeface="Calibri"/>
                <a:ea typeface="Calibri"/>
                <a:cs typeface="Calibri"/>
                <a:sym typeface="Calibri"/>
              </a:endParaRPr>
            </a:p>
          </p:txBody>
        </p:sp>
      </p:grpSp>
      <p:grpSp>
        <p:nvGrpSpPr>
          <p:cNvPr id="2504" name="Google Shape;2504;g2552a88f8a7_38_376"/>
          <p:cNvGrpSpPr/>
          <p:nvPr/>
        </p:nvGrpSpPr>
        <p:grpSpPr>
          <a:xfrm>
            <a:off x="200961" y="6269964"/>
            <a:ext cx="2804721" cy="441189"/>
            <a:chOff x="3427406" y="4086425"/>
            <a:chExt cx="2103593" cy="330900"/>
          </a:xfrm>
        </p:grpSpPr>
        <p:sp>
          <p:nvSpPr>
            <p:cNvPr id="2505" name="Google Shape;2505;g2552a88f8a7_38_376"/>
            <p:cNvSpPr txBox="1"/>
            <p:nvPr/>
          </p:nvSpPr>
          <p:spPr>
            <a:xfrm>
              <a:off x="3770900" y="4086425"/>
              <a:ext cx="1760100" cy="330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GB" sz="1600" i="0" u="none" strike="noStrike" cap="none">
                  <a:solidFill>
                    <a:srgbClr val="7F7F7F"/>
                  </a:solidFill>
                  <a:latin typeface="Calibri"/>
                  <a:ea typeface="Calibri"/>
                  <a:cs typeface="Calibri"/>
                  <a:sym typeface="Calibri"/>
                </a:rPr>
                <a:t>contact@fairsharing.org</a:t>
              </a:r>
              <a:endParaRPr sz="1600" i="0" u="none" strike="noStrike" cap="none">
                <a:solidFill>
                  <a:srgbClr val="7F7F7F"/>
                </a:solidFill>
                <a:latin typeface="Calibri"/>
                <a:ea typeface="Calibri"/>
                <a:cs typeface="Calibri"/>
                <a:sym typeface="Calibri"/>
              </a:endParaRPr>
            </a:p>
          </p:txBody>
        </p:sp>
        <p:pic>
          <p:nvPicPr>
            <p:cNvPr id="2506" name="Google Shape;2506;g2552a88f8a7_38_376"/>
            <p:cNvPicPr preferRelativeResize="0"/>
            <p:nvPr/>
          </p:nvPicPr>
          <p:blipFill rotWithShape="1">
            <a:blip r:embed="rId6">
              <a:alphaModFix amt="64000"/>
            </a:blip>
            <a:srcRect l="15208" t="23264" r="16806" b="21865"/>
            <a:stretch/>
          </p:blipFill>
          <p:spPr>
            <a:xfrm>
              <a:off x="3427406" y="4127897"/>
              <a:ext cx="409575" cy="247920"/>
            </a:xfrm>
            <a:prstGeom prst="rect">
              <a:avLst/>
            </a:prstGeom>
            <a:noFill/>
            <a:ln>
              <a:noFill/>
            </a:ln>
          </p:spPr>
        </p:pic>
      </p:grpSp>
      <p:grpSp>
        <p:nvGrpSpPr>
          <p:cNvPr id="2507" name="Google Shape;2507;g2552a88f8a7_38_376"/>
          <p:cNvGrpSpPr/>
          <p:nvPr/>
        </p:nvGrpSpPr>
        <p:grpSpPr>
          <a:xfrm>
            <a:off x="3259456" y="6233908"/>
            <a:ext cx="3346108" cy="631879"/>
            <a:chOff x="3579806" y="4375340"/>
            <a:chExt cx="2509644" cy="473921"/>
          </a:xfrm>
        </p:grpSpPr>
        <p:pic>
          <p:nvPicPr>
            <p:cNvPr id="2508" name="Google Shape;2508;g2552a88f8a7_38_376"/>
            <p:cNvPicPr preferRelativeResize="0"/>
            <p:nvPr/>
          </p:nvPicPr>
          <p:blipFill>
            <a:blip r:embed="rId7">
              <a:alphaModFix amt="80000"/>
            </a:blip>
            <a:stretch>
              <a:fillRect/>
            </a:stretch>
          </p:blipFill>
          <p:spPr>
            <a:xfrm>
              <a:off x="3579806" y="4375340"/>
              <a:ext cx="418157" cy="473921"/>
            </a:xfrm>
            <a:prstGeom prst="rect">
              <a:avLst/>
            </a:prstGeom>
            <a:noFill/>
            <a:ln>
              <a:noFill/>
            </a:ln>
          </p:spPr>
        </p:pic>
        <p:sp>
          <p:nvSpPr>
            <p:cNvPr id="2509" name="Google Shape;2509;g2552a88f8a7_38_376"/>
            <p:cNvSpPr txBox="1"/>
            <p:nvPr/>
          </p:nvSpPr>
          <p:spPr>
            <a:xfrm>
              <a:off x="3912050" y="4412200"/>
              <a:ext cx="2177400" cy="3693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3200"/>
                </a:spcBef>
                <a:spcAft>
                  <a:spcPts val="800"/>
                </a:spcAft>
                <a:buNone/>
              </a:pPr>
              <a:r>
                <a:rPr lang="en-GB" sz="1600">
                  <a:solidFill>
                    <a:srgbClr val="7F7F7F"/>
                  </a:solidFill>
                  <a:latin typeface="Calibri"/>
                  <a:ea typeface="Calibri"/>
                  <a:cs typeface="Calibri"/>
                  <a:sym typeface="Calibri"/>
                </a:rPr>
                <a:t>@fairsharing@fediscience.org</a:t>
              </a:r>
              <a:endParaRPr sz="1600">
                <a:solidFill>
                  <a:srgbClr val="7F7F7F"/>
                </a:solidFill>
                <a:latin typeface="Calibri"/>
                <a:ea typeface="Calibri"/>
                <a:cs typeface="Calibri"/>
                <a:sym typeface="Calibri"/>
              </a:endParaRPr>
            </a:p>
          </p:txBody>
        </p:sp>
      </p:grpSp>
      <p:cxnSp>
        <p:nvCxnSpPr>
          <p:cNvPr id="2510" name="Google Shape;2510;g2552a88f8a7_38_376"/>
          <p:cNvCxnSpPr/>
          <p:nvPr/>
        </p:nvCxnSpPr>
        <p:spPr>
          <a:xfrm rot="10800000" flipH="1">
            <a:off x="7867" y="6060733"/>
            <a:ext cx="12210300" cy="8100"/>
          </a:xfrm>
          <a:prstGeom prst="straightConnector1">
            <a:avLst/>
          </a:prstGeom>
          <a:noFill/>
          <a:ln w="9525" cap="flat" cmpd="sng">
            <a:solidFill>
              <a:srgbClr val="595959"/>
            </a:solidFill>
            <a:prstDash val="solid"/>
            <a:round/>
            <a:headEnd type="none" w="med" len="med"/>
            <a:tailEnd type="none" w="med" len="med"/>
          </a:ln>
        </p:spPr>
      </p:cxnSp>
      <p:grpSp>
        <p:nvGrpSpPr>
          <p:cNvPr id="2511" name="Google Shape;2511;g2552a88f8a7_38_376"/>
          <p:cNvGrpSpPr/>
          <p:nvPr/>
        </p:nvGrpSpPr>
        <p:grpSpPr>
          <a:xfrm>
            <a:off x="5057432" y="4740912"/>
            <a:ext cx="2077226" cy="1098808"/>
            <a:chOff x="423125" y="2571750"/>
            <a:chExt cx="2437200" cy="1347900"/>
          </a:xfrm>
        </p:grpSpPr>
        <p:sp>
          <p:nvSpPr>
            <p:cNvPr id="2512" name="Google Shape;2512;g2552a88f8a7_38_376"/>
            <p:cNvSpPr/>
            <p:nvPr/>
          </p:nvSpPr>
          <p:spPr>
            <a:xfrm>
              <a:off x="423125" y="2571750"/>
              <a:ext cx="2437200" cy="1347900"/>
            </a:xfrm>
            <a:prstGeom prst="roundRect">
              <a:avLst>
                <a:gd name="adj" fmla="val 16667"/>
              </a:avLst>
            </a:prstGeom>
            <a:noFill/>
            <a:ln w="9525" cap="flat" cmpd="sng">
              <a:solidFill>
                <a:srgbClr val="7F7F7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513" name="Google Shape;2513;g2552a88f8a7_38_376"/>
            <p:cNvGrpSpPr/>
            <p:nvPr/>
          </p:nvGrpSpPr>
          <p:grpSpPr>
            <a:xfrm>
              <a:off x="521825" y="2793470"/>
              <a:ext cx="2239800" cy="989418"/>
              <a:chOff x="210275" y="4042970"/>
              <a:chExt cx="2239800" cy="989418"/>
            </a:xfrm>
          </p:grpSpPr>
          <p:pic>
            <p:nvPicPr>
              <p:cNvPr id="2514" name="Google Shape;2514;g2552a88f8a7_38_376" descr="Oxford University Dept. of Engineering Logo"/>
              <p:cNvPicPr preferRelativeResize="0"/>
              <p:nvPr/>
            </p:nvPicPr>
            <p:blipFill rotWithShape="1">
              <a:blip r:embed="rId8">
                <a:alphaModFix/>
              </a:blip>
              <a:srcRect/>
              <a:stretch/>
            </p:blipFill>
            <p:spPr>
              <a:xfrm>
                <a:off x="268850" y="4042970"/>
                <a:ext cx="2102700" cy="677542"/>
              </a:xfrm>
              <a:prstGeom prst="rect">
                <a:avLst/>
              </a:prstGeom>
              <a:noFill/>
              <a:ln>
                <a:noFill/>
              </a:ln>
            </p:spPr>
          </p:pic>
          <p:sp>
            <p:nvSpPr>
              <p:cNvPr id="2515" name="Google Shape;2515;g2552a88f8a7_38_376"/>
              <p:cNvSpPr/>
              <p:nvPr/>
            </p:nvSpPr>
            <p:spPr>
              <a:xfrm>
                <a:off x="210275" y="4761188"/>
                <a:ext cx="2239800" cy="2712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100" b="1" i="0" u="none" strike="noStrike" cap="none">
                    <a:solidFill>
                      <a:srgbClr val="861657"/>
                    </a:solidFill>
                    <a:latin typeface="Calibri"/>
                    <a:ea typeface="Calibri"/>
                    <a:cs typeface="Calibri"/>
                    <a:sym typeface="Calibri"/>
                  </a:rPr>
                  <a:t>datareadiness.eng.ox.ac.uk</a:t>
                </a:r>
                <a:endParaRPr sz="1100" b="1" i="0" u="none" strike="noStrike" cap="none">
                  <a:solidFill>
                    <a:srgbClr val="861657"/>
                  </a:solidFill>
                  <a:latin typeface="Calibri"/>
                  <a:ea typeface="Calibri"/>
                  <a:cs typeface="Calibri"/>
                  <a:sym typeface="Calibri"/>
                </a:endParaRPr>
              </a:p>
            </p:txBody>
          </p:sp>
        </p:grpSp>
      </p:grpSp>
      <p:grpSp>
        <p:nvGrpSpPr>
          <p:cNvPr id="2516" name="Google Shape;2516;g2552a88f8a7_38_376"/>
          <p:cNvGrpSpPr/>
          <p:nvPr/>
        </p:nvGrpSpPr>
        <p:grpSpPr>
          <a:xfrm>
            <a:off x="9417050" y="4277700"/>
            <a:ext cx="2747300" cy="1714921"/>
            <a:chOff x="8949125" y="3992875"/>
            <a:chExt cx="2747300" cy="1714921"/>
          </a:xfrm>
        </p:grpSpPr>
        <p:sp>
          <p:nvSpPr>
            <p:cNvPr id="2517" name="Google Shape;2517;g2552a88f8a7_38_376"/>
            <p:cNvSpPr txBox="1"/>
            <p:nvPr/>
          </p:nvSpPr>
          <p:spPr>
            <a:xfrm>
              <a:off x="10280425" y="5111995"/>
              <a:ext cx="1416000" cy="5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600">
                  <a:solidFill>
                    <a:srgbClr val="333333"/>
                  </a:solidFill>
                  <a:latin typeface="Calibri"/>
                  <a:ea typeface="Calibri"/>
                  <a:cs typeface="Calibri"/>
                  <a:sym typeface="Calibri"/>
                </a:rPr>
                <a:t>The project has received funding from the European Union’s Horizon 2020 research and innovation programme under grant agreement no 101017536. </a:t>
              </a:r>
              <a:endParaRPr sz="600">
                <a:latin typeface="Calibri"/>
                <a:ea typeface="Calibri"/>
                <a:cs typeface="Calibri"/>
                <a:sym typeface="Calibri"/>
              </a:endParaRPr>
            </a:p>
          </p:txBody>
        </p:sp>
        <p:pic>
          <p:nvPicPr>
            <p:cNvPr id="2518" name="Google Shape;2518;g2552a88f8a7_38_376"/>
            <p:cNvPicPr preferRelativeResize="0"/>
            <p:nvPr/>
          </p:nvPicPr>
          <p:blipFill>
            <a:blip r:embed="rId9">
              <a:alphaModFix/>
            </a:blip>
            <a:stretch>
              <a:fillRect/>
            </a:stretch>
          </p:blipFill>
          <p:spPr>
            <a:xfrm>
              <a:off x="10280425" y="4401725"/>
              <a:ext cx="1073296" cy="715529"/>
            </a:xfrm>
            <a:prstGeom prst="rect">
              <a:avLst/>
            </a:prstGeom>
            <a:noFill/>
            <a:ln>
              <a:noFill/>
            </a:ln>
          </p:spPr>
        </p:pic>
        <p:sp>
          <p:nvSpPr>
            <p:cNvPr id="2519" name="Google Shape;2519;g2552a88f8a7_38_376"/>
            <p:cNvSpPr txBox="1"/>
            <p:nvPr/>
          </p:nvSpPr>
          <p:spPr>
            <a:xfrm>
              <a:off x="8949125" y="5135541"/>
              <a:ext cx="1416000" cy="48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GB" sz="600">
                  <a:solidFill>
                    <a:srgbClr val="333333"/>
                  </a:solidFill>
                  <a:latin typeface="Calibri"/>
                  <a:ea typeface="Calibri"/>
                  <a:cs typeface="Calibri"/>
                  <a:sym typeface="Calibri"/>
                </a:rPr>
                <a:t>Supported by the Research Data Alliance through the RDA Open Calls as part of the EOSC Future project. </a:t>
              </a:r>
              <a:endParaRPr sz="600">
                <a:latin typeface="Calibri"/>
                <a:ea typeface="Calibri"/>
                <a:cs typeface="Calibri"/>
                <a:sym typeface="Calibri"/>
              </a:endParaRPr>
            </a:p>
          </p:txBody>
        </p:sp>
        <p:pic>
          <p:nvPicPr>
            <p:cNvPr id="2520" name="Google Shape;2520;g2552a88f8a7_38_376"/>
            <p:cNvPicPr preferRelativeResize="0"/>
            <p:nvPr/>
          </p:nvPicPr>
          <p:blipFill>
            <a:blip r:embed="rId10">
              <a:alphaModFix/>
            </a:blip>
            <a:stretch>
              <a:fillRect/>
            </a:stretch>
          </p:blipFill>
          <p:spPr>
            <a:xfrm>
              <a:off x="9016216" y="4414055"/>
              <a:ext cx="1187023" cy="775200"/>
            </a:xfrm>
            <a:prstGeom prst="rect">
              <a:avLst/>
            </a:prstGeom>
            <a:noFill/>
            <a:ln>
              <a:noFill/>
            </a:ln>
          </p:spPr>
        </p:pic>
        <p:sp>
          <p:nvSpPr>
            <p:cNvPr id="2521" name="Google Shape;2521;g2552a88f8a7_38_376"/>
            <p:cNvSpPr/>
            <p:nvPr/>
          </p:nvSpPr>
          <p:spPr>
            <a:xfrm>
              <a:off x="8975950" y="3992875"/>
              <a:ext cx="2669700" cy="1714800"/>
            </a:xfrm>
            <a:prstGeom prst="roundRect">
              <a:avLst>
                <a:gd name="adj" fmla="val 16667"/>
              </a:avLst>
            </a:prstGeom>
            <a:noFill/>
            <a:ln w="9525" cap="flat" cmpd="sng">
              <a:solidFill>
                <a:srgbClr val="7F7F7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522" name="Google Shape;2522;g2552a88f8a7_38_376"/>
          <p:cNvSpPr txBox="1"/>
          <p:nvPr/>
        </p:nvSpPr>
        <p:spPr>
          <a:xfrm>
            <a:off x="9772200" y="4231575"/>
            <a:ext cx="2082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900">
                <a:solidFill>
                  <a:schemeClr val="dk2"/>
                </a:solidFill>
                <a:latin typeface="Calibri"/>
                <a:ea typeface="Calibri"/>
                <a:cs typeface="Calibri"/>
                <a:sym typeface="Calibri"/>
              </a:rPr>
              <a:t>Allyson’s RDA/EOSC Future Domain Ambassadorship supported by</a:t>
            </a:r>
            <a:endParaRPr sz="900">
              <a:solidFill>
                <a:schemeClr val="dk2"/>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2527"/>
        <p:cNvGrpSpPr/>
        <p:nvPr/>
      </p:nvGrpSpPr>
      <p:grpSpPr>
        <a:xfrm>
          <a:off x="0" y="0"/>
          <a:ext cx="0" cy="0"/>
          <a:chOff x="0" y="0"/>
          <a:chExt cx="0" cy="0"/>
        </a:xfrm>
      </p:grpSpPr>
      <p:pic>
        <p:nvPicPr>
          <p:cNvPr id="2528" name="Google Shape;2528;g2552a88f8a7_38_400"/>
          <p:cNvPicPr preferRelativeResize="0"/>
          <p:nvPr/>
        </p:nvPicPr>
        <p:blipFill>
          <a:blip r:embed="rId3">
            <a:alphaModFix/>
          </a:blip>
          <a:stretch>
            <a:fillRect/>
          </a:stretch>
        </p:blipFill>
        <p:spPr>
          <a:xfrm>
            <a:off x="3432667" y="932367"/>
            <a:ext cx="4911333" cy="4665733"/>
          </a:xfrm>
          <a:prstGeom prst="rect">
            <a:avLst/>
          </a:prstGeom>
          <a:noFill/>
          <a:ln>
            <a:noFill/>
          </a:ln>
        </p:spPr>
      </p:pic>
      <p:sp>
        <p:nvSpPr>
          <p:cNvPr id="2529" name="Google Shape;2529;g2552a88f8a7_38_400"/>
          <p:cNvSpPr/>
          <p:nvPr/>
        </p:nvSpPr>
        <p:spPr>
          <a:xfrm>
            <a:off x="1686801" y="987709"/>
            <a:ext cx="8480100" cy="4610400"/>
          </a:xfrm>
          <a:prstGeom prst="roundRect">
            <a:avLst>
              <a:gd name="adj" fmla="val 17268"/>
            </a:avLst>
          </a:prstGeom>
          <a:noFill/>
          <a:ln w="28575" cap="flat" cmpd="sng">
            <a:solidFill>
              <a:srgbClr val="E5E5E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2530" name="Google Shape;2530;g2552a88f8a7_38_400"/>
          <p:cNvSpPr txBox="1"/>
          <p:nvPr/>
        </p:nvSpPr>
        <p:spPr>
          <a:xfrm>
            <a:off x="16295688" y="1621379"/>
            <a:ext cx="2463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sng" strike="noStrike" cap="none">
              <a:solidFill>
                <a:schemeClr val="dk1"/>
              </a:solidFill>
              <a:latin typeface="Arial"/>
              <a:ea typeface="Arial"/>
              <a:cs typeface="Arial"/>
              <a:sym typeface="Arial"/>
            </a:endParaRPr>
          </a:p>
        </p:txBody>
      </p:sp>
      <p:sp>
        <p:nvSpPr>
          <p:cNvPr id="2531" name="Google Shape;2531;g2552a88f8a7_38_400"/>
          <p:cNvSpPr txBox="1"/>
          <p:nvPr/>
        </p:nvSpPr>
        <p:spPr>
          <a:xfrm>
            <a:off x="963200" y="148567"/>
            <a:ext cx="10265700" cy="617700"/>
          </a:xfrm>
          <a:prstGeom prst="rect">
            <a:avLst/>
          </a:prstGeom>
          <a:noFill/>
          <a:ln>
            <a:noFill/>
          </a:ln>
        </p:spPr>
        <p:txBody>
          <a:bodyPr spcFirstLastPara="1" wrap="square" lIns="121900" tIns="60925" rIns="121900" bIns="60925" anchor="t" anchorCtr="0">
            <a:noAutofit/>
          </a:bodyPr>
          <a:lstStyle/>
          <a:p>
            <a:pPr marL="0" lvl="0" indent="0" algn="ctr" rtl="0">
              <a:spcBef>
                <a:spcPts val="0"/>
              </a:spcBef>
              <a:spcAft>
                <a:spcPts val="0"/>
              </a:spcAft>
              <a:buClr>
                <a:schemeClr val="dk1"/>
              </a:buClr>
              <a:buSzPts val="3700"/>
              <a:buFont typeface="Arial"/>
              <a:buNone/>
            </a:pPr>
            <a:r>
              <a:rPr lang="en-GB" sz="3500">
                <a:solidFill>
                  <a:srgbClr val="0070C0"/>
                </a:solidFill>
                <a:latin typeface="Calibri"/>
                <a:ea typeface="Calibri"/>
                <a:cs typeface="Calibri"/>
                <a:sym typeface="Calibri"/>
              </a:rPr>
              <a:t>An informative and educational resource, and a service</a:t>
            </a:r>
            <a:endParaRPr sz="3500" i="0" u="none" strike="noStrike" cap="none">
              <a:solidFill>
                <a:srgbClr val="0070C0"/>
              </a:solidFill>
              <a:latin typeface="Calibri"/>
              <a:ea typeface="Calibri"/>
              <a:cs typeface="Calibri"/>
              <a:sym typeface="Calibri"/>
            </a:endParaRPr>
          </a:p>
        </p:txBody>
      </p:sp>
      <p:sp>
        <p:nvSpPr>
          <p:cNvPr id="2532" name="Google Shape;2532;g2552a88f8a7_38_400"/>
          <p:cNvSpPr txBox="1"/>
          <p:nvPr/>
        </p:nvSpPr>
        <p:spPr>
          <a:xfrm>
            <a:off x="279400" y="5643833"/>
            <a:ext cx="11430000" cy="10656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500"/>
              </a:spcBef>
              <a:spcAft>
                <a:spcPts val="0"/>
              </a:spcAft>
              <a:buClr>
                <a:srgbClr val="000000"/>
              </a:buClr>
              <a:buSzPts val="3700"/>
              <a:buFont typeface="Arial"/>
              <a:buNone/>
            </a:pPr>
            <a:r>
              <a:rPr lang="en-GB" sz="2700">
                <a:solidFill>
                  <a:schemeClr val="dk2"/>
                </a:solidFill>
                <a:latin typeface="Calibri"/>
                <a:ea typeface="Calibri"/>
                <a:cs typeface="Calibri"/>
                <a:sym typeface="Calibri"/>
              </a:rPr>
              <a:t>FAIRsharing provides </a:t>
            </a:r>
            <a:r>
              <a:rPr lang="en-GB" sz="2700" b="1">
                <a:solidFill>
                  <a:srgbClr val="0070C0"/>
                </a:solidFill>
                <a:latin typeface="Calibri"/>
                <a:ea typeface="Calibri"/>
                <a:cs typeface="Calibri"/>
                <a:sym typeface="Calibri"/>
              </a:rPr>
              <a:t>curated</a:t>
            </a:r>
            <a:r>
              <a:rPr lang="en-GB" sz="2700">
                <a:solidFill>
                  <a:schemeClr val="dk2"/>
                </a:solidFill>
                <a:latin typeface="Calibri"/>
                <a:ea typeface="Calibri"/>
                <a:cs typeface="Calibri"/>
                <a:sym typeface="Calibri"/>
              </a:rPr>
              <a:t> </a:t>
            </a:r>
            <a:r>
              <a:rPr lang="en-GB" sz="2700" b="1">
                <a:solidFill>
                  <a:srgbClr val="0070C0"/>
                </a:solidFill>
                <a:latin typeface="Calibri"/>
                <a:ea typeface="Calibri"/>
                <a:cs typeface="Calibri"/>
                <a:sym typeface="Calibri"/>
              </a:rPr>
              <a:t>descriptions</a:t>
            </a:r>
            <a:r>
              <a:rPr lang="en-GB" sz="2700">
                <a:solidFill>
                  <a:schemeClr val="dk2"/>
                </a:solidFill>
                <a:latin typeface="Calibri"/>
                <a:ea typeface="Calibri"/>
                <a:cs typeface="Calibri"/>
                <a:sym typeface="Calibri"/>
              </a:rPr>
              <a:t> and </a:t>
            </a:r>
            <a:r>
              <a:rPr lang="en-GB" sz="2700" b="1">
                <a:solidFill>
                  <a:srgbClr val="0070C0"/>
                </a:solidFill>
                <a:latin typeface="Calibri"/>
                <a:ea typeface="Calibri"/>
                <a:cs typeface="Calibri"/>
                <a:sym typeface="Calibri"/>
              </a:rPr>
              <a:t>relationship</a:t>
            </a:r>
            <a:r>
              <a:rPr lang="en-GB" sz="2700">
                <a:solidFill>
                  <a:schemeClr val="dk2"/>
                </a:solidFill>
                <a:latin typeface="Calibri"/>
                <a:ea typeface="Calibri"/>
                <a:cs typeface="Calibri"/>
                <a:sym typeface="Calibri"/>
              </a:rPr>
              <a:t> </a:t>
            </a:r>
            <a:r>
              <a:rPr lang="en-GB" sz="2700" b="1">
                <a:solidFill>
                  <a:srgbClr val="0070C0"/>
                </a:solidFill>
                <a:latin typeface="Calibri"/>
                <a:ea typeface="Calibri"/>
                <a:cs typeface="Calibri"/>
                <a:sym typeface="Calibri"/>
              </a:rPr>
              <a:t>graphs</a:t>
            </a:r>
            <a:r>
              <a:rPr lang="en-GB" sz="2700">
                <a:solidFill>
                  <a:schemeClr val="dk2"/>
                </a:solidFill>
                <a:latin typeface="Calibri"/>
                <a:ea typeface="Calibri"/>
                <a:cs typeface="Calibri"/>
                <a:sym typeface="Calibri"/>
              </a:rPr>
              <a:t> of </a:t>
            </a:r>
            <a:endParaRPr sz="2700">
              <a:solidFill>
                <a:schemeClr val="dk2"/>
              </a:solidFill>
              <a:latin typeface="Calibri"/>
              <a:ea typeface="Calibri"/>
              <a:cs typeface="Calibri"/>
              <a:sym typeface="Calibri"/>
            </a:endParaRPr>
          </a:p>
          <a:p>
            <a:pPr marL="0" marR="0" lvl="0" indent="0" algn="ctr" rtl="0">
              <a:lnSpc>
                <a:spcPct val="115000"/>
              </a:lnSpc>
              <a:spcBef>
                <a:spcPts val="500"/>
              </a:spcBef>
              <a:spcAft>
                <a:spcPts val="0"/>
              </a:spcAft>
              <a:buClr>
                <a:srgbClr val="000000"/>
              </a:buClr>
              <a:buSzPts val="3700"/>
              <a:buFont typeface="Arial"/>
              <a:buNone/>
            </a:pPr>
            <a:r>
              <a:rPr lang="en-GB" sz="2700" b="1">
                <a:solidFill>
                  <a:srgbClr val="811947"/>
                </a:solidFill>
                <a:latin typeface="Calibri"/>
                <a:ea typeface="Calibri"/>
                <a:cs typeface="Calibri"/>
                <a:sym typeface="Calibri"/>
              </a:rPr>
              <a:t>standards</a:t>
            </a:r>
            <a:r>
              <a:rPr lang="en-GB" sz="2700">
                <a:solidFill>
                  <a:schemeClr val="dk2"/>
                </a:solidFill>
                <a:latin typeface="Calibri"/>
                <a:ea typeface="Calibri"/>
                <a:cs typeface="Calibri"/>
                <a:sym typeface="Calibri"/>
              </a:rPr>
              <a:t>, </a:t>
            </a:r>
            <a:r>
              <a:rPr lang="en-GB" sz="2700" b="1">
                <a:solidFill>
                  <a:srgbClr val="811947"/>
                </a:solidFill>
                <a:latin typeface="Calibri"/>
                <a:ea typeface="Calibri"/>
                <a:cs typeface="Calibri"/>
                <a:sym typeface="Calibri"/>
              </a:rPr>
              <a:t>databases</a:t>
            </a:r>
            <a:r>
              <a:rPr lang="en-GB" sz="2700">
                <a:solidFill>
                  <a:schemeClr val="dk2"/>
                </a:solidFill>
                <a:latin typeface="Calibri"/>
                <a:ea typeface="Calibri"/>
                <a:cs typeface="Calibri"/>
                <a:sym typeface="Calibri"/>
              </a:rPr>
              <a:t> and </a:t>
            </a:r>
            <a:r>
              <a:rPr lang="en-GB" sz="2700" b="1">
                <a:solidFill>
                  <a:srgbClr val="811947"/>
                </a:solidFill>
                <a:latin typeface="Calibri"/>
                <a:ea typeface="Calibri"/>
                <a:cs typeface="Calibri"/>
                <a:sym typeface="Calibri"/>
              </a:rPr>
              <a:t>policies</a:t>
            </a:r>
            <a:endParaRPr sz="2700" b="1" i="0" u="none" strike="noStrike" cap="none">
              <a:solidFill>
                <a:schemeClr val="dk2"/>
              </a:solidFill>
              <a:latin typeface="Calibri"/>
              <a:ea typeface="Calibri"/>
              <a:cs typeface="Calibri"/>
              <a:sym typeface="Calibri"/>
            </a:endParaRPr>
          </a:p>
        </p:txBody>
      </p:sp>
      <p:sp>
        <p:nvSpPr>
          <p:cNvPr id="2533" name="Google Shape;2533;g2552a88f8a7_38_400"/>
          <p:cNvSpPr/>
          <p:nvPr/>
        </p:nvSpPr>
        <p:spPr>
          <a:xfrm>
            <a:off x="4477768" y="4000067"/>
            <a:ext cx="3258000" cy="510000"/>
          </a:xfrm>
          <a:prstGeom prst="rect">
            <a:avLst/>
          </a:prstGeom>
          <a:solidFill>
            <a:srgbClr val="F9F9F9">
              <a:alpha val="45000"/>
            </a:srgbClr>
          </a:solid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100" i="0" u="none" strike="noStrike" cap="none">
                <a:solidFill>
                  <a:srgbClr val="811947"/>
                </a:solidFill>
                <a:latin typeface="Calibri"/>
                <a:ea typeface="Calibri"/>
                <a:cs typeface="Calibri"/>
                <a:sym typeface="Calibri"/>
              </a:rPr>
              <a:t>COMMUNITY STANDARDS</a:t>
            </a:r>
            <a:endParaRPr sz="2100" i="0" u="none" strike="noStrike" cap="none">
              <a:solidFill>
                <a:srgbClr val="811947"/>
              </a:solidFill>
              <a:latin typeface="Calibri"/>
              <a:ea typeface="Calibri"/>
              <a:cs typeface="Calibri"/>
              <a:sym typeface="Calibri"/>
            </a:endParaRPr>
          </a:p>
        </p:txBody>
      </p:sp>
      <p:grpSp>
        <p:nvGrpSpPr>
          <p:cNvPr id="2534" name="Google Shape;2534;g2552a88f8a7_38_400"/>
          <p:cNvGrpSpPr/>
          <p:nvPr/>
        </p:nvGrpSpPr>
        <p:grpSpPr>
          <a:xfrm>
            <a:off x="1754272" y="1291813"/>
            <a:ext cx="2654334" cy="1945251"/>
            <a:chOff x="1315737" y="1107125"/>
            <a:chExt cx="1990800" cy="1458975"/>
          </a:xfrm>
        </p:grpSpPr>
        <p:pic>
          <p:nvPicPr>
            <p:cNvPr id="2535" name="Google Shape;2535;g2552a88f8a7_38_400"/>
            <p:cNvPicPr preferRelativeResize="0"/>
            <p:nvPr/>
          </p:nvPicPr>
          <p:blipFill rotWithShape="1">
            <a:blip r:embed="rId4">
              <a:alphaModFix amt="78000"/>
            </a:blip>
            <a:srcRect l="5561" t="21818" r="4006" b="21272"/>
            <a:stretch/>
          </p:blipFill>
          <p:spPr>
            <a:xfrm>
              <a:off x="1702026" y="1107125"/>
              <a:ext cx="1218222" cy="710050"/>
            </a:xfrm>
            <a:prstGeom prst="rect">
              <a:avLst/>
            </a:prstGeom>
            <a:noFill/>
            <a:ln>
              <a:noFill/>
            </a:ln>
          </p:spPr>
        </p:pic>
        <p:sp>
          <p:nvSpPr>
            <p:cNvPr id="2536" name="Google Shape;2536;g2552a88f8a7_38_400"/>
            <p:cNvSpPr/>
            <p:nvPr/>
          </p:nvSpPr>
          <p:spPr>
            <a:xfrm>
              <a:off x="1315737" y="1766900"/>
              <a:ext cx="1990800" cy="7992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100" i="0" u="none" strike="noStrike" cap="none">
                  <a:solidFill>
                    <a:srgbClr val="811947"/>
                  </a:solidFill>
                  <a:latin typeface="Calibri"/>
                  <a:ea typeface="Calibri"/>
                  <a:cs typeface="Calibri"/>
                  <a:sym typeface="Calibri"/>
                </a:rPr>
                <a:t>POLICIES</a:t>
              </a:r>
              <a:endParaRPr sz="2100" i="0" u="none" strike="noStrike" cap="none">
                <a:solidFill>
                  <a:srgbClr val="81194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1600" i="0" u="none" strike="noStrike" cap="none">
                  <a:solidFill>
                    <a:srgbClr val="811947"/>
                  </a:solidFill>
                  <a:latin typeface="Calibri"/>
                  <a:ea typeface="Calibri"/>
                  <a:cs typeface="Calibri"/>
                  <a:sym typeface="Calibri"/>
                </a:rPr>
                <a:t>by funders, journals </a:t>
              </a:r>
              <a:endParaRPr sz="1600" i="0" u="none" strike="noStrike" cap="none">
                <a:solidFill>
                  <a:srgbClr val="81194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1600" i="0" u="none" strike="noStrike" cap="none">
                  <a:solidFill>
                    <a:srgbClr val="811947"/>
                  </a:solidFill>
                  <a:latin typeface="Calibri"/>
                  <a:ea typeface="Calibri"/>
                  <a:cs typeface="Calibri"/>
                  <a:sym typeface="Calibri"/>
                </a:rPr>
                <a:t>and other organizations</a:t>
              </a:r>
              <a:endParaRPr sz="1600" i="0" u="none" strike="noStrike" cap="none">
                <a:solidFill>
                  <a:srgbClr val="811947"/>
                </a:solidFill>
                <a:latin typeface="Calibri"/>
                <a:ea typeface="Calibri"/>
                <a:cs typeface="Calibri"/>
                <a:sym typeface="Calibri"/>
              </a:endParaRPr>
            </a:p>
          </p:txBody>
        </p:sp>
      </p:grpSp>
      <p:grpSp>
        <p:nvGrpSpPr>
          <p:cNvPr id="2537" name="Google Shape;2537;g2552a88f8a7_38_400"/>
          <p:cNvGrpSpPr/>
          <p:nvPr/>
        </p:nvGrpSpPr>
        <p:grpSpPr>
          <a:xfrm>
            <a:off x="7486297" y="1361500"/>
            <a:ext cx="2951126" cy="2009083"/>
            <a:chOff x="5614863" y="983050"/>
            <a:chExt cx="2213400" cy="1506850"/>
          </a:xfrm>
        </p:grpSpPr>
        <p:pic>
          <p:nvPicPr>
            <p:cNvPr id="2538" name="Google Shape;2538;g2552a88f8a7_38_400"/>
            <p:cNvPicPr preferRelativeResize="0"/>
            <p:nvPr/>
          </p:nvPicPr>
          <p:blipFill rotWithShape="1">
            <a:blip r:embed="rId5">
              <a:alphaModFix/>
            </a:blip>
            <a:srcRect t="21476" b="16650"/>
            <a:stretch/>
          </p:blipFill>
          <p:spPr>
            <a:xfrm>
              <a:off x="6024296" y="983050"/>
              <a:ext cx="1394534" cy="799200"/>
            </a:xfrm>
            <a:prstGeom prst="rect">
              <a:avLst/>
            </a:prstGeom>
            <a:noFill/>
            <a:ln>
              <a:noFill/>
            </a:ln>
          </p:spPr>
        </p:pic>
        <p:sp>
          <p:nvSpPr>
            <p:cNvPr id="2539" name="Google Shape;2539;g2552a88f8a7_38_400"/>
            <p:cNvSpPr/>
            <p:nvPr/>
          </p:nvSpPr>
          <p:spPr>
            <a:xfrm>
              <a:off x="5614863" y="1690700"/>
              <a:ext cx="2213400" cy="7992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100">
                  <a:solidFill>
                    <a:srgbClr val="811947"/>
                  </a:solidFill>
                  <a:latin typeface="Calibri"/>
                  <a:ea typeface="Calibri"/>
                  <a:cs typeface="Calibri"/>
                  <a:sym typeface="Calibri"/>
                </a:rPr>
                <a:t>DATABASES</a:t>
              </a:r>
              <a:r>
                <a:rPr lang="en-GB" sz="2100" i="0" u="none" strike="noStrike" cap="none">
                  <a:solidFill>
                    <a:srgbClr val="811947"/>
                  </a:solidFill>
                  <a:latin typeface="Calibri"/>
                  <a:ea typeface="Calibri"/>
                  <a:cs typeface="Calibri"/>
                  <a:sym typeface="Calibri"/>
                </a:rPr>
                <a:t> </a:t>
              </a:r>
              <a:endParaRPr sz="2100">
                <a:solidFill>
                  <a:srgbClr val="81194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1600">
                  <a:solidFill>
                    <a:srgbClr val="811947"/>
                  </a:solidFill>
                  <a:latin typeface="Calibri"/>
                  <a:ea typeface="Calibri"/>
                  <a:cs typeface="Calibri"/>
                  <a:sym typeface="Calibri"/>
                </a:rPr>
                <a:t>including</a:t>
              </a:r>
              <a:r>
                <a:rPr lang="en-GB" sz="1600" i="0" u="none" strike="noStrike" cap="none">
                  <a:solidFill>
                    <a:srgbClr val="811947"/>
                  </a:solidFill>
                  <a:latin typeface="Calibri"/>
                  <a:ea typeface="Calibri"/>
                  <a:cs typeface="Calibri"/>
                  <a:sym typeface="Calibri"/>
                </a:rPr>
                <a:t> </a:t>
              </a:r>
              <a:r>
                <a:rPr lang="en-GB" sz="1600">
                  <a:solidFill>
                    <a:srgbClr val="811947"/>
                  </a:solidFill>
                  <a:latin typeface="Calibri"/>
                  <a:ea typeface="Calibri"/>
                  <a:cs typeface="Calibri"/>
                  <a:sym typeface="Calibri"/>
                </a:rPr>
                <a:t>repositories</a:t>
              </a:r>
              <a:r>
                <a:rPr lang="en-GB" sz="1600" i="0" u="none" strike="noStrike" cap="none">
                  <a:solidFill>
                    <a:srgbClr val="811947"/>
                  </a:solidFill>
                  <a:latin typeface="Calibri"/>
                  <a:ea typeface="Calibri"/>
                  <a:cs typeface="Calibri"/>
                  <a:sym typeface="Calibri"/>
                </a:rPr>
                <a:t> </a:t>
              </a:r>
              <a:endParaRPr sz="1600" i="0" u="none" strike="noStrike" cap="none">
                <a:solidFill>
                  <a:srgbClr val="81194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1600" i="0" u="none" strike="noStrike" cap="none">
                  <a:solidFill>
                    <a:srgbClr val="811947"/>
                  </a:solidFill>
                  <a:latin typeface="Calibri"/>
                  <a:ea typeface="Calibri"/>
                  <a:cs typeface="Calibri"/>
                  <a:sym typeface="Calibri"/>
                </a:rPr>
                <a:t>and </a:t>
              </a:r>
              <a:r>
                <a:rPr lang="en-GB" sz="1600">
                  <a:solidFill>
                    <a:srgbClr val="811947"/>
                  </a:solidFill>
                  <a:latin typeface="Calibri"/>
                  <a:ea typeface="Calibri"/>
                  <a:cs typeface="Calibri"/>
                  <a:sym typeface="Calibri"/>
                </a:rPr>
                <a:t>knowledgebases</a:t>
              </a:r>
              <a:endParaRPr sz="1600" i="0" u="none" strike="noStrike" cap="none">
                <a:solidFill>
                  <a:srgbClr val="811947"/>
                </a:solidFill>
                <a:latin typeface="Calibri"/>
                <a:ea typeface="Calibri"/>
                <a:cs typeface="Calibri"/>
                <a:sym typeface="Calibri"/>
              </a:endParaRPr>
            </a:p>
          </p:txBody>
        </p:sp>
      </p:grpSp>
      <p:grpSp>
        <p:nvGrpSpPr>
          <p:cNvPr id="2540" name="Google Shape;2540;g2552a88f8a7_38_400"/>
          <p:cNvGrpSpPr/>
          <p:nvPr/>
        </p:nvGrpSpPr>
        <p:grpSpPr>
          <a:xfrm>
            <a:off x="4024358" y="4451001"/>
            <a:ext cx="4164513" cy="946710"/>
            <a:chOff x="3018090" y="2933999"/>
            <a:chExt cx="3123463" cy="710050"/>
          </a:xfrm>
        </p:grpSpPr>
        <p:sp>
          <p:nvSpPr>
            <p:cNvPr id="2541" name="Google Shape;2541;g2552a88f8a7_38_400"/>
            <p:cNvSpPr/>
            <p:nvPr/>
          </p:nvSpPr>
          <p:spPr>
            <a:xfrm>
              <a:off x="5395540" y="2933999"/>
              <a:ext cx="732300" cy="705900"/>
            </a:xfrm>
            <a:prstGeom prst="roundRect">
              <a:avLst>
                <a:gd name="adj" fmla="val 16667"/>
              </a:avLst>
            </a:prstGeom>
            <a:noFill/>
            <a:ln w="9525" cap="flat" cmpd="sng">
              <a:solidFill>
                <a:srgbClr val="0070C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B5394"/>
                </a:solidFill>
                <a:latin typeface="Arial"/>
                <a:ea typeface="Arial"/>
                <a:cs typeface="Arial"/>
                <a:sym typeface="Arial"/>
              </a:endParaRPr>
            </a:p>
          </p:txBody>
        </p:sp>
        <p:sp>
          <p:nvSpPr>
            <p:cNvPr id="2542" name="Google Shape;2542;g2552a88f8a7_38_400"/>
            <p:cNvSpPr/>
            <p:nvPr/>
          </p:nvSpPr>
          <p:spPr>
            <a:xfrm>
              <a:off x="4608390" y="2933999"/>
              <a:ext cx="732300" cy="705900"/>
            </a:xfrm>
            <a:prstGeom prst="roundRect">
              <a:avLst>
                <a:gd name="adj" fmla="val 16667"/>
              </a:avLst>
            </a:prstGeom>
            <a:noFill/>
            <a:ln w="9525" cap="flat" cmpd="sng">
              <a:solidFill>
                <a:srgbClr val="0070C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B5394"/>
                </a:solidFill>
                <a:latin typeface="Arial"/>
                <a:ea typeface="Arial"/>
                <a:cs typeface="Arial"/>
                <a:sym typeface="Arial"/>
              </a:endParaRPr>
            </a:p>
          </p:txBody>
        </p:sp>
        <p:sp>
          <p:nvSpPr>
            <p:cNvPr id="2543" name="Google Shape;2543;g2552a88f8a7_38_400"/>
            <p:cNvSpPr/>
            <p:nvPr/>
          </p:nvSpPr>
          <p:spPr>
            <a:xfrm>
              <a:off x="3018090" y="2933999"/>
              <a:ext cx="732300" cy="705900"/>
            </a:xfrm>
            <a:prstGeom prst="roundRect">
              <a:avLst>
                <a:gd name="adj" fmla="val 16667"/>
              </a:avLst>
            </a:prstGeom>
            <a:noFill/>
            <a:ln w="9525" cap="flat" cmpd="sng">
              <a:solidFill>
                <a:srgbClr val="0070C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B5394"/>
                </a:solidFill>
                <a:latin typeface="Arial"/>
                <a:ea typeface="Arial"/>
                <a:cs typeface="Arial"/>
                <a:sym typeface="Arial"/>
              </a:endParaRPr>
            </a:p>
          </p:txBody>
        </p:sp>
        <p:sp>
          <p:nvSpPr>
            <p:cNvPr id="2544" name="Google Shape;2544;g2552a88f8a7_38_400"/>
            <p:cNvSpPr/>
            <p:nvPr/>
          </p:nvSpPr>
          <p:spPr>
            <a:xfrm>
              <a:off x="3821240" y="2938149"/>
              <a:ext cx="732300" cy="705900"/>
            </a:xfrm>
            <a:prstGeom prst="roundRect">
              <a:avLst>
                <a:gd name="adj" fmla="val 16667"/>
              </a:avLst>
            </a:prstGeom>
            <a:noFill/>
            <a:ln w="9525" cap="flat" cmpd="sng">
              <a:solidFill>
                <a:srgbClr val="0070C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3D85C6"/>
                </a:solidFill>
                <a:latin typeface="Arial"/>
                <a:ea typeface="Arial"/>
                <a:cs typeface="Arial"/>
                <a:sym typeface="Arial"/>
              </a:endParaRPr>
            </a:p>
          </p:txBody>
        </p:sp>
        <p:pic>
          <p:nvPicPr>
            <p:cNvPr id="2545" name="Google Shape;2545;g2552a88f8a7_38_400"/>
            <p:cNvPicPr preferRelativeResize="0"/>
            <p:nvPr/>
          </p:nvPicPr>
          <p:blipFill>
            <a:blip r:embed="rId6">
              <a:alphaModFix/>
            </a:blip>
            <a:stretch>
              <a:fillRect/>
            </a:stretch>
          </p:blipFill>
          <p:spPr>
            <a:xfrm>
              <a:off x="5615954" y="3180375"/>
              <a:ext cx="291411" cy="298098"/>
            </a:xfrm>
            <a:prstGeom prst="rect">
              <a:avLst/>
            </a:prstGeom>
            <a:noFill/>
            <a:ln>
              <a:noFill/>
            </a:ln>
          </p:spPr>
        </p:pic>
        <p:sp>
          <p:nvSpPr>
            <p:cNvPr id="2546" name="Google Shape;2546;g2552a88f8a7_38_400"/>
            <p:cNvSpPr txBox="1"/>
            <p:nvPr/>
          </p:nvSpPr>
          <p:spPr>
            <a:xfrm>
              <a:off x="5456653" y="2974583"/>
              <a:ext cx="684900" cy="2310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i="0" u="none" strike="noStrike" cap="none">
                  <a:solidFill>
                    <a:srgbClr val="811947"/>
                  </a:solidFill>
                  <a:latin typeface="Calibri"/>
                  <a:ea typeface="Calibri"/>
                  <a:cs typeface="Calibri"/>
                  <a:sym typeface="Calibri"/>
                </a:rPr>
                <a:t>Identifiers</a:t>
              </a:r>
              <a:endParaRPr sz="1900" i="0" u="none" strike="noStrike" cap="none">
                <a:solidFill>
                  <a:srgbClr val="811947"/>
                </a:solidFill>
                <a:latin typeface="Calibri"/>
                <a:ea typeface="Calibri"/>
                <a:cs typeface="Calibri"/>
                <a:sym typeface="Calibri"/>
              </a:endParaRPr>
            </a:p>
          </p:txBody>
        </p:sp>
        <p:pic>
          <p:nvPicPr>
            <p:cNvPr id="2547" name="Google Shape;2547;g2552a88f8a7_38_400"/>
            <p:cNvPicPr preferRelativeResize="0"/>
            <p:nvPr/>
          </p:nvPicPr>
          <p:blipFill rotWithShape="1">
            <a:blip r:embed="rId7">
              <a:alphaModFix/>
            </a:blip>
            <a:srcRect l="6857" t="31530" r="66104" b="33262"/>
            <a:stretch/>
          </p:blipFill>
          <p:spPr>
            <a:xfrm>
              <a:off x="4080925" y="3122638"/>
              <a:ext cx="342924" cy="413574"/>
            </a:xfrm>
            <a:prstGeom prst="rect">
              <a:avLst/>
            </a:prstGeom>
            <a:noFill/>
            <a:ln>
              <a:noFill/>
            </a:ln>
          </p:spPr>
        </p:pic>
        <p:sp>
          <p:nvSpPr>
            <p:cNvPr id="2548" name="Google Shape;2548;g2552a88f8a7_38_400"/>
            <p:cNvSpPr txBox="1"/>
            <p:nvPr/>
          </p:nvSpPr>
          <p:spPr>
            <a:xfrm>
              <a:off x="3749695" y="2973266"/>
              <a:ext cx="909300" cy="2310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i="0" u="none" strike="noStrike" cap="none">
                  <a:solidFill>
                    <a:srgbClr val="811947"/>
                  </a:solidFill>
                  <a:latin typeface="Calibri"/>
                  <a:ea typeface="Calibri"/>
                  <a:cs typeface="Calibri"/>
                  <a:sym typeface="Calibri"/>
                </a:rPr>
                <a:t>Terminologies</a:t>
              </a:r>
              <a:endParaRPr sz="1900" i="0" u="none" strike="noStrike" cap="none">
                <a:solidFill>
                  <a:srgbClr val="811947"/>
                </a:solidFill>
                <a:latin typeface="Calibri"/>
                <a:ea typeface="Calibri"/>
                <a:cs typeface="Calibri"/>
                <a:sym typeface="Calibri"/>
              </a:endParaRPr>
            </a:p>
          </p:txBody>
        </p:sp>
        <p:pic>
          <p:nvPicPr>
            <p:cNvPr id="2549" name="Google Shape;2549;g2552a88f8a7_38_400"/>
            <p:cNvPicPr preferRelativeResize="0"/>
            <p:nvPr/>
          </p:nvPicPr>
          <p:blipFill rotWithShape="1">
            <a:blip r:embed="rId7">
              <a:alphaModFix/>
            </a:blip>
            <a:srcRect l="31627" t="31530" r="37350" b="33262"/>
            <a:stretch/>
          </p:blipFill>
          <p:spPr>
            <a:xfrm>
              <a:off x="4777813" y="3122638"/>
              <a:ext cx="393450" cy="413574"/>
            </a:xfrm>
            <a:prstGeom prst="rect">
              <a:avLst/>
            </a:prstGeom>
            <a:noFill/>
            <a:ln>
              <a:noFill/>
            </a:ln>
          </p:spPr>
        </p:pic>
        <p:sp>
          <p:nvSpPr>
            <p:cNvPr id="2550" name="Google Shape;2550;g2552a88f8a7_38_400"/>
            <p:cNvSpPr txBox="1"/>
            <p:nvPr/>
          </p:nvSpPr>
          <p:spPr>
            <a:xfrm>
              <a:off x="4640303" y="2974583"/>
              <a:ext cx="729600" cy="2310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i="0" u="none" strike="noStrike" cap="none">
                  <a:solidFill>
                    <a:srgbClr val="811947"/>
                  </a:solidFill>
                  <a:latin typeface="Calibri"/>
                  <a:ea typeface="Calibri"/>
                  <a:cs typeface="Calibri"/>
                  <a:sym typeface="Calibri"/>
                </a:rPr>
                <a:t>Guidelines</a:t>
              </a:r>
              <a:endParaRPr sz="1900" i="0" u="none" strike="noStrike" cap="none">
                <a:solidFill>
                  <a:srgbClr val="811947"/>
                </a:solidFill>
                <a:latin typeface="Calibri"/>
                <a:ea typeface="Calibri"/>
                <a:cs typeface="Calibri"/>
                <a:sym typeface="Calibri"/>
              </a:endParaRPr>
            </a:p>
          </p:txBody>
        </p:sp>
        <p:pic>
          <p:nvPicPr>
            <p:cNvPr id="2551" name="Google Shape;2551;g2552a88f8a7_38_400"/>
            <p:cNvPicPr preferRelativeResize="0"/>
            <p:nvPr/>
          </p:nvPicPr>
          <p:blipFill rotWithShape="1">
            <a:blip r:embed="rId7">
              <a:alphaModFix/>
            </a:blip>
            <a:srcRect l="63308" t="31530" r="5667" b="33262"/>
            <a:stretch/>
          </p:blipFill>
          <p:spPr>
            <a:xfrm>
              <a:off x="3203513" y="3122638"/>
              <a:ext cx="393450" cy="413574"/>
            </a:xfrm>
            <a:prstGeom prst="rect">
              <a:avLst/>
            </a:prstGeom>
            <a:noFill/>
            <a:ln>
              <a:noFill/>
            </a:ln>
          </p:spPr>
        </p:pic>
        <p:sp>
          <p:nvSpPr>
            <p:cNvPr id="2552" name="Google Shape;2552;g2552a88f8a7_38_400"/>
            <p:cNvSpPr txBox="1"/>
            <p:nvPr/>
          </p:nvSpPr>
          <p:spPr>
            <a:xfrm>
              <a:off x="3080192" y="2973257"/>
              <a:ext cx="608100" cy="2310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i="0" u="none" strike="noStrike" cap="none">
                  <a:solidFill>
                    <a:srgbClr val="811947"/>
                  </a:solidFill>
                  <a:latin typeface="Calibri"/>
                  <a:ea typeface="Calibri"/>
                  <a:cs typeface="Calibri"/>
                  <a:sym typeface="Calibri"/>
                </a:rPr>
                <a:t>Formats</a:t>
              </a:r>
              <a:endParaRPr sz="1900" i="0" u="none" strike="noStrike" cap="none">
                <a:solidFill>
                  <a:srgbClr val="811947"/>
                </a:solidFill>
                <a:latin typeface="Calibri"/>
                <a:ea typeface="Calibri"/>
                <a:cs typeface="Calibri"/>
                <a:sym typeface="Calibri"/>
              </a:endParaRPr>
            </a:p>
          </p:txBody>
        </p:sp>
        <p:pic>
          <p:nvPicPr>
            <p:cNvPr id="2553" name="Google Shape;2553;g2552a88f8a7_38_400"/>
            <p:cNvPicPr preferRelativeResize="0"/>
            <p:nvPr/>
          </p:nvPicPr>
          <p:blipFill rotWithShape="1">
            <a:blip r:embed="rId8">
              <a:alphaModFix amt="67000"/>
            </a:blip>
            <a:srcRect l="26197" t="39668" r="21437" b="35857"/>
            <a:stretch/>
          </p:blipFill>
          <p:spPr>
            <a:xfrm>
              <a:off x="5139275" y="3225350"/>
              <a:ext cx="445303" cy="208138"/>
            </a:xfrm>
            <a:prstGeom prst="rect">
              <a:avLst/>
            </a:prstGeom>
            <a:noFill/>
            <a:ln>
              <a:noFill/>
            </a:ln>
          </p:spPr>
        </p:pic>
        <p:pic>
          <p:nvPicPr>
            <p:cNvPr id="2554" name="Google Shape;2554;g2552a88f8a7_38_400"/>
            <p:cNvPicPr preferRelativeResize="0"/>
            <p:nvPr/>
          </p:nvPicPr>
          <p:blipFill rotWithShape="1">
            <a:blip r:embed="rId8">
              <a:alphaModFix amt="67000"/>
            </a:blip>
            <a:srcRect l="26197" t="39668" r="21437" b="35857"/>
            <a:stretch/>
          </p:blipFill>
          <p:spPr>
            <a:xfrm>
              <a:off x="4364488" y="3225350"/>
              <a:ext cx="445303" cy="208138"/>
            </a:xfrm>
            <a:prstGeom prst="rect">
              <a:avLst/>
            </a:prstGeom>
            <a:noFill/>
            <a:ln>
              <a:noFill/>
            </a:ln>
          </p:spPr>
        </p:pic>
        <p:pic>
          <p:nvPicPr>
            <p:cNvPr id="2555" name="Google Shape;2555;g2552a88f8a7_38_400"/>
            <p:cNvPicPr preferRelativeResize="0"/>
            <p:nvPr/>
          </p:nvPicPr>
          <p:blipFill rotWithShape="1">
            <a:blip r:embed="rId8">
              <a:alphaModFix amt="67000"/>
            </a:blip>
            <a:srcRect l="26197" t="39668" r="21437" b="35857"/>
            <a:stretch/>
          </p:blipFill>
          <p:spPr>
            <a:xfrm>
              <a:off x="3558325" y="3225350"/>
              <a:ext cx="445303" cy="208138"/>
            </a:xfrm>
            <a:prstGeom prst="rect">
              <a:avLst/>
            </a:prstGeom>
            <a:noFill/>
            <a:ln>
              <a:noFill/>
            </a:ln>
          </p:spPr>
        </p:pic>
      </p:grpSp>
      <p:sp>
        <p:nvSpPr>
          <p:cNvPr id="2556" name="Google Shape;2556;g2552a88f8a7_38_400"/>
          <p:cNvSpPr/>
          <p:nvPr/>
        </p:nvSpPr>
        <p:spPr>
          <a:xfrm rot="-1309">
            <a:off x="4925168" y="1497119"/>
            <a:ext cx="2363100" cy="617700"/>
          </a:xfrm>
          <a:prstGeom prst="leftRightArrow">
            <a:avLst>
              <a:gd name="adj1" fmla="val 50000"/>
              <a:gd name="adj2" fmla="val 50000"/>
            </a:avLst>
          </a:prstGeom>
          <a:solidFill>
            <a:srgbClr val="F9F9F9">
              <a:alpha val="69090"/>
            </a:srgbClr>
          </a:solidFill>
          <a:ln w="19050" cap="flat" cmpd="sng">
            <a:solidFill>
              <a:srgbClr val="0070C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57" name="Google Shape;2557;g2552a88f8a7_38_400"/>
          <p:cNvSpPr/>
          <p:nvPr/>
        </p:nvSpPr>
        <p:spPr>
          <a:xfrm rot="-3485549">
            <a:off x="8121980" y="3684240"/>
            <a:ext cx="1396274" cy="617587"/>
          </a:xfrm>
          <a:prstGeom prst="leftRightArrow">
            <a:avLst>
              <a:gd name="adj1" fmla="val 50000"/>
              <a:gd name="adj2" fmla="val 50000"/>
            </a:avLst>
          </a:prstGeom>
          <a:solidFill>
            <a:srgbClr val="F9F9F9">
              <a:alpha val="69090"/>
            </a:srgbClr>
          </a:solidFill>
          <a:ln w="19050" cap="flat" cmpd="sng">
            <a:solidFill>
              <a:srgbClr val="0070C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58" name="Google Shape;2558;g2552a88f8a7_38_400"/>
          <p:cNvSpPr/>
          <p:nvPr/>
        </p:nvSpPr>
        <p:spPr>
          <a:xfrm rot="-7314451" flipH="1">
            <a:off x="2673846" y="3684440"/>
            <a:ext cx="1396274" cy="617587"/>
          </a:xfrm>
          <a:prstGeom prst="leftRightArrow">
            <a:avLst>
              <a:gd name="adj1" fmla="val 50000"/>
              <a:gd name="adj2" fmla="val 50000"/>
            </a:avLst>
          </a:prstGeom>
          <a:solidFill>
            <a:srgbClr val="F9F9F9">
              <a:alpha val="69090"/>
            </a:srgbClr>
          </a:solidFill>
          <a:ln w="19050" cap="flat" cmpd="sng">
            <a:solidFill>
              <a:srgbClr val="0070C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2563"/>
        <p:cNvGrpSpPr/>
        <p:nvPr/>
      </p:nvGrpSpPr>
      <p:grpSpPr>
        <a:xfrm>
          <a:off x="0" y="0"/>
          <a:ext cx="0" cy="0"/>
          <a:chOff x="0" y="0"/>
          <a:chExt cx="0" cy="0"/>
        </a:xfrm>
      </p:grpSpPr>
      <p:sp>
        <p:nvSpPr>
          <p:cNvPr id="2564" name="Google Shape;2564;g2552a88f8a7_38_435"/>
          <p:cNvSpPr/>
          <p:nvPr/>
        </p:nvSpPr>
        <p:spPr>
          <a:xfrm>
            <a:off x="204329" y="3047554"/>
            <a:ext cx="3679500" cy="3621900"/>
          </a:xfrm>
          <a:prstGeom prst="rect">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sp>
        <p:nvSpPr>
          <p:cNvPr id="2565" name="Google Shape;2565;g2552a88f8a7_38_435"/>
          <p:cNvSpPr txBox="1"/>
          <p:nvPr/>
        </p:nvSpPr>
        <p:spPr>
          <a:xfrm>
            <a:off x="540798" y="111425"/>
            <a:ext cx="10725300" cy="612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000000"/>
              </a:buClr>
              <a:buSzPts val="2800"/>
              <a:buFont typeface="Arial"/>
              <a:buNone/>
            </a:pPr>
            <a:r>
              <a:rPr lang="en-GB" sz="3500">
                <a:solidFill>
                  <a:srgbClr val="0070C0"/>
                </a:solidFill>
                <a:latin typeface="Calibri"/>
                <a:ea typeface="Calibri"/>
                <a:cs typeface="Calibri"/>
                <a:sym typeface="Calibri"/>
              </a:rPr>
              <a:t>FAIRsharing in numbers: content, contributions, coverage</a:t>
            </a:r>
            <a:endParaRPr sz="3500" i="0" u="none" strike="noStrike" cap="none">
              <a:solidFill>
                <a:srgbClr val="0070C0"/>
              </a:solidFill>
              <a:latin typeface="Calibri"/>
              <a:ea typeface="Calibri"/>
              <a:cs typeface="Calibri"/>
              <a:sym typeface="Calibri"/>
            </a:endParaRPr>
          </a:p>
        </p:txBody>
      </p:sp>
      <p:pic>
        <p:nvPicPr>
          <p:cNvPr id="2566" name="Google Shape;2566;g2552a88f8a7_38_435"/>
          <p:cNvPicPr preferRelativeResize="0"/>
          <p:nvPr/>
        </p:nvPicPr>
        <p:blipFill rotWithShape="1">
          <a:blip r:embed="rId3">
            <a:alphaModFix/>
          </a:blip>
          <a:srcRect l="68240"/>
          <a:stretch/>
        </p:blipFill>
        <p:spPr>
          <a:xfrm>
            <a:off x="7655045" y="818661"/>
            <a:ext cx="1966594" cy="1137900"/>
          </a:xfrm>
          <a:prstGeom prst="rect">
            <a:avLst/>
          </a:prstGeom>
          <a:noFill/>
          <a:ln>
            <a:noFill/>
          </a:ln>
        </p:spPr>
      </p:pic>
      <p:pic>
        <p:nvPicPr>
          <p:cNvPr id="2567" name="Google Shape;2567;g2552a88f8a7_38_435"/>
          <p:cNvPicPr preferRelativeResize="0"/>
          <p:nvPr/>
        </p:nvPicPr>
        <p:blipFill rotWithShape="1">
          <a:blip r:embed="rId4">
            <a:alphaModFix/>
          </a:blip>
          <a:srcRect t="436" b="426"/>
          <a:stretch/>
        </p:blipFill>
        <p:spPr>
          <a:xfrm>
            <a:off x="2056009" y="3125430"/>
            <a:ext cx="1848526" cy="1924700"/>
          </a:xfrm>
          <a:prstGeom prst="rect">
            <a:avLst/>
          </a:prstGeom>
          <a:noFill/>
          <a:ln>
            <a:noFill/>
          </a:ln>
        </p:spPr>
      </p:pic>
      <p:pic>
        <p:nvPicPr>
          <p:cNvPr id="2568" name="Google Shape;2568;g2552a88f8a7_38_435"/>
          <p:cNvPicPr preferRelativeResize="0"/>
          <p:nvPr/>
        </p:nvPicPr>
        <p:blipFill rotWithShape="1">
          <a:blip r:embed="rId5">
            <a:alphaModFix/>
          </a:blip>
          <a:srcRect l="69" r="69"/>
          <a:stretch/>
        </p:blipFill>
        <p:spPr>
          <a:xfrm>
            <a:off x="207484" y="3125430"/>
            <a:ext cx="1848523" cy="1721923"/>
          </a:xfrm>
          <a:prstGeom prst="rect">
            <a:avLst/>
          </a:prstGeom>
          <a:noFill/>
          <a:ln>
            <a:noFill/>
          </a:ln>
        </p:spPr>
      </p:pic>
      <p:pic>
        <p:nvPicPr>
          <p:cNvPr id="2569" name="Google Shape;2569;g2552a88f8a7_38_435"/>
          <p:cNvPicPr preferRelativeResize="0"/>
          <p:nvPr/>
        </p:nvPicPr>
        <p:blipFill rotWithShape="1">
          <a:blip r:embed="rId6">
            <a:alphaModFix/>
          </a:blip>
          <a:srcRect t="288" b="288"/>
          <a:stretch/>
        </p:blipFill>
        <p:spPr>
          <a:xfrm>
            <a:off x="1209574" y="5012385"/>
            <a:ext cx="1577262" cy="1625073"/>
          </a:xfrm>
          <a:prstGeom prst="rect">
            <a:avLst/>
          </a:prstGeom>
          <a:noFill/>
          <a:ln>
            <a:noFill/>
          </a:ln>
        </p:spPr>
      </p:pic>
      <p:pic>
        <p:nvPicPr>
          <p:cNvPr id="2570" name="Google Shape;2570;g2552a88f8a7_38_435"/>
          <p:cNvPicPr preferRelativeResize="0"/>
          <p:nvPr/>
        </p:nvPicPr>
        <p:blipFill rotWithShape="1">
          <a:blip r:embed="rId7">
            <a:alphaModFix/>
          </a:blip>
          <a:srcRect t="445" b="455"/>
          <a:stretch/>
        </p:blipFill>
        <p:spPr>
          <a:xfrm>
            <a:off x="2430194" y="840007"/>
            <a:ext cx="1889299" cy="1095200"/>
          </a:xfrm>
          <a:prstGeom prst="rect">
            <a:avLst/>
          </a:prstGeom>
          <a:noFill/>
          <a:ln>
            <a:noFill/>
          </a:ln>
        </p:spPr>
      </p:pic>
      <p:pic>
        <p:nvPicPr>
          <p:cNvPr id="2571" name="Google Shape;2571;g2552a88f8a7_38_435"/>
          <p:cNvPicPr preferRelativeResize="0"/>
          <p:nvPr/>
        </p:nvPicPr>
        <p:blipFill rotWithShape="1">
          <a:blip r:embed="rId8">
            <a:alphaModFix/>
          </a:blip>
          <a:srcRect l="59" r="59"/>
          <a:stretch/>
        </p:blipFill>
        <p:spPr>
          <a:xfrm>
            <a:off x="4784736" y="1015352"/>
            <a:ext cx="2405062" cy="1408492"/>
          </a:xfrm>
          <a:prstGeom prst="rect">
            <a:avLst/>
          </a:prstGeom>
          <a:noFill/>
          <a:ln>
            <a:noFill/>
          </a:ln>
        </p:spPr>
      </p:pic>
      <p:grpSp>
        <p:nvGrpSpPr>
          <p:cNvPr id="2572" name="Google Shape;2572;g2552a88f8a7_38_435"/>
          <p:cNvGrpSpPr/>
          <p:nvPr/>
        </p:nvGrpSpPr>
        <p:grpSpPr>
          <a:xfrm>
            <a:off x="4086458" y="3061056"/>
            <a:ext cx="4562841" cy="3448283"/>
            <a:chOff x="3925825" y="1827075"/>
            <a:chExt cx="4883700" cy="3361227"/>
          </a:xfrm>
        </p:grpSpPr>
        <p:sp>
          <p:nvSpPr>
            <p:cNvPr id="2573" name="Google Shape;2573;g2552a88f8a7_38_435"/>
            <p:cNvSpPr/>
            <p:nvPr/>
          </p:nvSpPr>
          <p:spPr>
            <a:xfrm>
              <a:off x="3925825" y="1827075"/>
              <a:ext cx="4883700" cy="2842200"/>
            </a:xfrm>
            <a:prstGeom prst="rect">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grpSp>
          <p:nvGrpSpPr>
            <p:cNvPr id="2574" name="Google Shape;2574;g2552a88f8a7_38_435"/>
            <p:cNvGrpSpPr/>
            <p:nvPr/>
          </p:nvGrpSpPr>
          <p:grpSpPr>
            <a:xfrm>
              <a:off x="3970295" y="1939459"/>
              <a:ext cx="4743493" cy="3248843"/>
              <a:chOff x="4508438" y="2328975"/>
              <a:chExt cx="3884606" cy="2734256"/>
            </a:xfrm>
          </p:grpSpPr>
          <p:pic>
            <p:nvPicPr>
              <p:cNvPr id="2575" name="Google Shape;2575;g2552a88f8a7_38_435"/>
              <p:cNvPicPr preferRelativeResize="0"/>
              <p:nvPr/>
            </p:nvPicPr>
            <p:blipFill rotWithShape="1">
              <a:blip r:embed="rId9">
                <a:alphaModFix/>
              </a:blip>
              <a:srcRect/>
              <a:stretch/>
            </p:blipFill>
            <p:spPr>
              <a:xfrm>
                <a:off x="4508438" y="2328975"/>
                <a:ext cx="3403740" cy="2105008"/>
              </a:xfrm>
              <a:prstGeom prst="rect">
                <a:avLst/>
              </a:prstGeom>
              <a:noFill/>
              <a:ln>
                <a:noFill/>
              </a:ln>
            </p:spPr>
          </p:pic>
          <p:sp>
            <p:nvSpPr>
              <p:cNvPr id="2576" name="Google Shape;2576;g2552a88f8a7_38_435"/>
              <p:cNvSpPr txBox="1"/>
              <p:nvPr/>
            </p:nvSpPr>
            <p:spPr>
              <a:xfrm>
                <a:off x="5571035" y="4823231"/>
                <a:ext cx="1617600" cy="2400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400"/>
                  </a:spcBef>
                  <a:spcAft>
                    <a:spcPts val="0"/>
                  </a:spcAft>
                  <a:buNone/>
                </a:pPr>
                <a:r>
                  <a:rPr lang="en-GB" sz="700" b="1" i="1">
                    <a:solidFill>
                      <a:srgbClr val="595959"/>
                    </a:solidFill>
                    <a:latin typeface="Calibri"/>
                    <a:ea typeface="Calibri"/>
                    <a:cs typeface="Calibri"/>
                    <a:sym typeface="Calibri"/>
                  </a:rPr>
                  <a:t>as of June 2023</a:t>
                </a:r>
                <a:endParaRPr sz="700" b="1" i="1">
                  <a:latin typeface="Calibri"/>
                  <a:ea typeface="Calibri"/>
                  <a:cs typeface="Calibri"/>
                  <a:sym typeface="Calibri"/>
                </a:endParaRPr>
              </a:p>
            </p:txBody>
          </p:sp>
          <p:sp>
            <p:nvSpPr>
              <p:cNvPr id="2577" name="Google Shape;2577;g2552a88f8a7_38_435"/>
              <p:cNvSpPr txBox="1"/>
              <p:nvPr/>
            </p:nvSpPr>
            <p:spPr>
              <a:xfrm>
                <a:off x="7731844" y="4141533"/>
                <a:ext cx="661200" cy="24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700" b="1">
                    <a:solidFill>
                      <a:srgbClr val="595959"/>
                    </a:solidFill>
                    <a:latin typeface="Calibri"/>
                    <a:ea typeface="Calibri"/>
                    <a:cs typeface="Calibri"/>
                    <a:sym typeface="Calibri"/>
                  </a:rPr>
                  <a:t>collections</a:t>
                </a:r>
                <a:endParaRPr sz="700" b="1">
                  <a:latin typeface="Calibri"/>
                  <a:ea typeface="Calibri"/>
                  <a:cs typeface="Calibri"/>
                  <a:sym typeface="Calibri"/>
                </a:endParaRPr>
              </a:p>
            </p:txBody>
          </p:sp>
          <p:sp>
            <p:nvSpPr>
              <p:cNvPr id="2578" name="Google Shape;2578;g2552a88f8a7_38_435"/>
              <p:cNvSpPr txBox="1"/>
              <p:nvPr/>
            </p:nvSpPr>
            <p:spPr>
              <a:xfrm>
                <a:off x="7699229" y="3187478"/>
                <a:ext cx="659700" cy="24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700" b="1">
                    <a:solidFill>
                      <a:srgbClr val="595959"/>
                    </a:solidFill>
                    <a:latin typeface="Calibri"/>
                    <a:ea typeface="Calibri"/>
                    <a:cs typeface="Calibri"/>
                    <a:sym typeface="Calibri"/>
                  </a:rPr>
                  <a:t>databases</a:t>
                </a:r>
                <a:endParaRPr sz="700" b="1">
                  <a:latin typeface="Calibri"/>
                  <a:ea typeface="Calibri"/>
                  <a:cs typeface="Calibri"/>
                  <a:sym typeface="Calibri"/>
                </a:endParaRPr>
              </a:p>
            </p:txBody>
          </p:sp>
          <p:sp>
            <p:nvSpPr>
              <p:cNvPr id="2579" name="Google Shape;2579;g2552a88f8a7_38_435"/>
              <p:cNvSpPr txBox="1"/>
              <p:nvPr/>
            </p:nvSpPr>
            <p:spPr>
              <a:xfrm>
                <a:off x="7692872" y="3379774"/>
                <a:ext cx="659700" cy="24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700" b="1">
                    <a:solidFill>
                      <a:srgbClr val="595959"/>
                    </a:solidFill>
                    <a:latin typeface="Calibri"/>
                    <a:ea typeface="Calibri"/>
                    <a:cs typeface="Calibri"/>
                    <a:sym typeface="Calibri"/>
                  </a:rPr>
                  <a:t>standards</a:t>
                </a:r>
                <a:endParaRPr sz="700" b="1">
                  <a:latin typeface="Calibri"/>
                  <a:ea typeface="Calibri"/>
                  <a:cs typeface="Calibri"/>
                  <a:sym typeface="Calibri"/>
                </a:endParaRPr>
              </a:p>
            </p:txBody>
          </p:sp>
          <p:sp>
            <p:nvSpPr>
              <p:cNvPr id="2580" name="Google Shape;2580;g2552a88f8a7_38_435"/>
              <p:cNvSpPr txBox="1"/>
              <p:nvPr/>
            </p:nvSpPr>
            <p:spPr>
              <a:xfrm>
                <a:off x="7742288" y="4053000"/>
                <a:ext cx="536100" cy="24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700" b="1">
                    <a:solidFill>
                      <a:srgbClr val="595959"/>
                    </a:solidFill>
                    <a:latin typeface="Calibri"/>
                    <a:ea typeface="Calibri"/>
                    <a:cs typeface="Calibri"/>
                    <a:sym typeface="Calibri"/>
                  </a:rPr>
                  <a:t>policies</a:t>
                </a:r>
                <a:endParaRPr sz="700" b="1">
                  <a:latin typeface="Calibri"/>
                  <a:ea typeface="Calibri"/>
                  <a:cs typeface="Calibri"/>
                  <a:sym typeface="Calibri"/>
                </a:endParaRPr>
              </a:p>
            </p:txBody>
          </p:sp>
          <p:sp>
            <p:nvSpPr>
              <p:cNvPr id="2581" name="Google Shape;2581;g2552a88f8a7_38_435"/>
              <p:cNvSpPr txBox="1"/>
              <p:nvPr/>
            </p:nvSpPr>
            <p:spPr>
              <a:xfrm>
                <a:off x="7694104" y="2349436"/>
                <a:ext cx="659700" cy="24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700" b="1">
                    <a:solidFill>
                      <a:srgbClr val="595959"/>
                    </a:solidFill>
                    <a:latin typeface="Calibri"/>
                    <a:ea typeface="Calibri"/>
                    <a:cs typeface="Calibri"/>
                    <a:sym typeface="Calibri"/>
                  </a:rPr>
                  <a:t>all records</a:t>
                </a:r>
                <a:endParaRPr sz="700" b="1">
                  <a:latin typeface="Calibri"/>
                  <a:ea typeface="Calibri"/>
                  <a:cs typeface="Calibri"/>
                  <a:sym typeface="Calibri"/>
                </a:endParaRPr>
              </a:p>
            </p:txBody>
          </p:sp>
          <p:sp>
            <p:nvSpPr>
              <p:cNvPr id="2582" name="Google Shape;2582;g2552a88f8a7_38_435"/>
              <p:cNvSpPr txBox="1"/>
              <p:nvPr/>
            </p:nvSpPr>
            <p:spPr>
              <a:xfrm>
                <a:off x="4508438" y="4251522"/>
                <a:ext cx="603000" cy="20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400">
                    <a:solidFill>
                      <a:srgbClr val="595959"/>
                    </a:solidFill>
                    <a:latin typeface="Calibri"/>
                    <a:ea typeface="Calibri"/>
                    <a:cs typeface="Calibri"/>
                    <a:sym typeface="Calibri"/>
                  </a:rPr>
                  <a:t>2011-2015</a:t>
                </a:r>
                <a:endParaRPr sz="400">
                  <a:solidFill>
                    <a:srgbClr val="595959"/>
                  </a:solidFill>
                  <a:latin typeface="Calibri"/>
                  <a:ea typeface="Calibri"/>
                  <a:cs typeface="Calibri"/>
                  <a:sym typeface="Calibri"/>
                </a:endParaRPr>
              </a:p>
            </p:txBody>
          </p:sp>
          <p:sp>
            <p:nvSpPr>
              <p:cNvPr id="2583" name="Google Shape;2583;g2552a88f8a7_38_435"/>
              <p:cNvSpPr txBox="1"/>
              <p:nvPr/>
            </p:nvSpPr>
            <p:spPr>
              <a:xfrm>
                <a:off x="5064698"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2016</a:t>
                </a:r>
                <a:endParaRPr sz="700">
                  <a:solidFill>
                    <a:srgbClr val="595959"/>
                  </a:solidFill>
                  <a:latin typeface="Calibri"/>
                  <a:ea typeface="Calibri"/>
                  <a:cs typeface="Calibri"/>
                  <a:sym typeface="Calibri"/>
                </a:endParaRPr>
              </a:p>
            </p:txBody>
          </p:sp>
          <p:sp>
            <p:nvSpPr>
              <p:cNvPr id="2584" name="Google Shape;2584;g2552a88f8a7_38_435"/>
              <p:cNvSpPr txBox="1"/>
              <p:nvPr/>
            </p:nvSpPr>
            <p:spPr>
              <a:xfrm>
                <a:off x="5410884"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2017</a:t>
                </a:r>
                <a:endParaRPr sz="700">
                  <a:solidFill>
                    <a:srgbClr val="595959"/>
                  </a:solidFill>
                  <a:latin typeface="Calibri"/>
                  <a:ea typeface="Calibri"/>
                  <a:cs typeface="Calibri"/>
                  <a:sym typeface="Calibri"/>
                </a:endParaRPr>
              </a:p>
            </p:txBody>
          </p:sp>
          <p:sp>
            <p:nvSpPr>
              <p:cNvPr id="2585" name="Google Shape;2585;g2552a88f8a7_38_435"/>
              <p:cNvSpPr txBox="1"/>
              <p:nvPr/>
            </p:nvSpPr>
            <p:spPr>
              <a:xfrm>
                <a:off x="5757070"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2018</a:t>
                </a:r>
                <a:endParaRPr sz="700">
                  <a:solidFill>
                    <a:srgbClr val="595959"/>
                  </a:solidFill>
                  <a:latin typeface="Calibri"/>
                  <a:ea typeface="Calibri"/>
                  <a:cs typeface="Calibri"/>
                  <a:sym typeface="Calibri"/>
                </a:endParaRPr>
              </a:p>
            </p:txBody>
          </p:sp>
          <p:sp>
            <p:nvSpPr>
              <p:cNvPr id="2586" name="Google Shape;2586;g2552a88f8a7_38_435"/>
              <p:cNvSpPr txBox="1"/>
              <p:nvPr/>
            </p:nvSpPr>
            <p:spPr>
              <a:xfrm>
                <a:off x="6103256"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2019</a:t>
                </a:r>
                <a:endParaRPr sz="700">
                  <a:solidFill>
                    <a:srgbClr val="595959"/>
                  </a:solidFill>
                  <a:latin typeface="Calibri"/>
                  <a:ea typeface="Calibri"/>
                  <a:cs typeface="Calibri"/>
                  <a:sym typeface="Calibri"/>
                </a:endParaRPr>
              </a:p>
            </p:txBody>
          </p:sp>
          <p:sp>
            <p:nvSpPr>
              <p:cNvPr id="2587" name="Google Shape;2587;g2552a88f8a7_38_435"/>
              <p:cNvSpPr txBox="1"/>
              <p:nvPr/>
            </p:nvSpPr>
            <p:spPr>
              <a:xfrm>
                <a:off x="6449442"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2020</a:t>
                </a:r>
                <a:endParaRPr sz="700">
                  <a:solidFill>
                    <a:srgbClr val="595959"/>
                  </a:solidFill>
                  <a:latin typeface="Calibri"/>
                  <a:ea typeface="Calibri"/>
                  <a:cs typeface="Calibri"/>
                  <a:sym typeface="Calibri"/>
                </a:endParaRPr>
              </a:p>
            </p:txBody>
          </p:sp>
          <p:sp>
            <p:nvSpPr>
              <p:cNvPr id="2588" name="Google Shape;2588;g2552a88f8a7_38_435"/>
              <p:cNvSpPr txBox="1"/>
              <p:nvPr/>
            </p:nvSpPr>
            <p:spPr>
              <a:xfrm>
                <a:off x="6795628"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2021</a:t>
                </a:r>
                <a:endParaRPr sz="700">
                  <a:solidFill>
                    <a:srgbClr val="595959"/>
                  </a:solidFill>
                  <a:latin typeface="Calibri"/>
                  <a:ea typeface="Calibri"/>
                  <a:cs typeface="Calibri"/>
                  <a:sym typeface="Calibri"/>
                </a:endParaRPr>
              </a:p>
            </p:txBody>
          </p:sp>
          <p:sp>
            <p:nvSpPr>
              <p:cNvPr id="2589" name="Google Shape;2589;g2552a88f8a7_38_435"/>
              <p:cNvSpPr txBox="1"/>
              <p:nvPr/>
            </p:nvSpPr>
            <p:spPr>
              <a:xfrm>
                <a:off x="7141814"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2022</a:t>
                </a:r>
                <a:endParaRPr sz="700">
                  <a:solidFill>
                    <a:srgbClr val="595959"/>
                  </a:solidFill>
                  <a:latin typeface="Calibri"/>
                  <a:ea typeface="Calibri"/>
                  <a:cs typeface="Calibri"/>
                  <a:sym typeface="Calibri"/>
                </a:endParaRPr>
              </a:p>
            </p:txBody>
          </p:sp>
          <p:sp>
            <p:nvSpPr>
              <p:cNvPr id="2590" name="Google Shape;2590;g2552a88f8a7_38_435"/>
              <p:cNvSpPr txBox="1"/>
              <p:nvPr/>
            </p:nvSpPr>
            <p:spPr>
              <a:xfrm>
                <a:off x="7487999" y="4233299"/>
                <a:ext cx="393000" cy="240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solidFill>
                      <a:srgbClr val="595959"/>
                    </a:solidFill>
                    <a:latin typeface="Calibri"/>
                    <a:ea typeface="Calibri"/>
                    <a:cs typeface="Calibri"/>
                    <a:sym typeface="Calibri"/>
                  </a:rPr>
                  <a:t>2023</a:t>
                </a:r>
                <a:endParaRPr sz="700">
                  <a:solidFill>
                    <a:srgbClr val="595959"/>
                  </a:solidFill>
                  <a:latin typeface="Calibri"/>
                  <a:ea typeface="Calibri"/>
                  <a:cs typeface="Calibri"/>
                  <a:sym typeface="Calibri"/>
                </a:endParaRPr>
              </a:p>
            </p:txBody>
          </p:sp>
        </p:grpSp>
      </p:grpSp>
      <p:sp>
        <p:nvSpPr>
          <p:cNvPr id="2591" name="Google Shape;2591;g2552a88f8a7_38_435"/>
          <p:cNvSpPr txBox="1"/>
          <p:nvPr/>
        </p:nvSpPr>
        <p:spPr>
          <a:xfrm>
            <a:off x="4385159" y="2639567"/>
            <a:ext cx="3964800" cy="384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1300">
                <a:solidFill>
                  <a:srgbClr val="004080"/>
                </a:solidFill>
                <a:latin typeface="Calibri"/>
                <a:ea typeface="Calibri"/>
                <a:cs typeface="Calibri"/>
                <a:sym typeface="Calibri"/>
              </a:rPr>
              <a:t>Growth since launch</a:t>
            </a:r>
            <a:endParaRPr sz="900">
              <a:solidFill>
                <a:srgbClr val="004080"/>
              </a:solidFill>
              <a:latin typeface="Calibri"/>
              <a:ea typeface="Calibri"/>
              <a:cs typeface="Calibri"/>
              <a:sym typeface="Calibri"/>
            </a:endParaRPr>
          </a:p>
        </p:txBody>
      </p:sp>
      <p:sp>
        <p:nvSpPr>
          <p:cNvPr id="2592" name="Google Shape;2592;g2552a88f8a7_38_435"/>
          <p:cNvSpPr txBox="1"/>
          <p:nvPr/>
        </p:nvSpPr>
        <p:spPr>
          <a:xfrm>
            <a:off x="204329" y="2639567"/>
            <a:ext cx="3598500" cy="384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1300">
                <a:solidFill>
                  <a:srgbClr val="004080"/>
                </a:solidFill>
                <a:latin typeface="Calibri"/>
                <a:ea typeface="Calibri"/>
                <a:cs typeface="Calibri"/>
                <a:sym typeface="Calibri"/>
              </a:rPr>
              <a:t>Types and subtypes</a:t>
            </a:r>
            <a:endParaRPr sz="900">
              <a:solidFill>
                <a:srgbClr val="004080"/>
              </a:solidFill>
              <a:latin typeface="Calibri"/>
              <a:ea typeface="Calibri"/>
              <a:cs typeface="Calibri"/>
              <a:sym typeface="Calibri"/>
            </a:endParaRPr>
          </a:p>
        </p:txBody>
      </p:sp>
      <p:sp>
        <p:nvSpPr>
          <p:cNvPr id="2593" name="Google Shape;2593;g2552a88f8a7_38_435"/>
          <p:cNvSpPr txBox="1"/>
          <p:nvPr/>
        </p:nvSpPr>
        <p:spPr>
          <a:xfrm>
            <a:off x="8851625" y="2639567"/>
            <a:ext cx="2736900" cy="384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400"/>
              </a:spcBef>
              <a:spcAft>
                <a:spcPts val="0"/>
              </a:spcAft>
              <a:buNone/>
            </a:pPr>
            <a:r>
              <a:rPr lang="en-GB" sz="1300">
                <a:solidFill>
                  <a:srgbClr val="004080"/>
                </a:solidFill>
                <a:latin typeface="Calibri"/>
                <a:ea typeface="Calibri"/>
                <a:cs typeface="Calibri"/>
                <a:sym typeface="Calibri"/>
              </a:rPr>
              <a:t>Disciplines</a:t>
            </a:r>
            <a:endParaRPr sz="900">
              <a:solidFill>
                <a:srgbClr val="004080"/>
              </a:solidFill>
              <a:latin typeface="Calibri"/>
              <a:ea typeface="Calibri"/>
              <a:cs typeface="Calibri"/>
              <a:sym typeface="Calibri"/>
            </a:endParaRPr>
          </a:p>
        </p:txBody>
      </p:sp>
      <p:sp>
        <p:nvSpPr>
          <p:cNvPr id="2594" name="Google Shape;2594;g2552a88f8a7_38_435"/>
          <p:cNvSpPr/>
          <p:nvPr/>
        </p:nvSpPr>
        <p:spPr>
          <a:xfrm rot="-5400000">
            <a:off x="5891220" y="-3109479"/>
            <a:ext cx="228300" cy="11517300"/>
          </a:xfrm>
          <a:prstGeom prst="rightBrace">
            <a:avLst>
              <a:gd name="adj1" fmla="val 50000"/>
              <a:gd name="adj2" fmla="val 50000"/>
            </a:avLst>
          </a:prstGeom>
          <a:noFill/>
          <a:ln w="9525" cap="flat" cmpd="sng">
            <a:solidFill>
              <a:srgbClr val="595959"/>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95" name="Google Shape;2595;g2552a88f8a7_38_435"/>
          <p:cNvPicPr preferRelativeResize="0"/>
          <p:nvPr/>
        </p:nvPicPr>
        <p:blipFill rotWithShape="1">
          <a:blip r:embed="rId10">
            <a:alphaModFix/>
          </a:blip>
          <a:srcRect r="37225"/>
          <a:stretch/>
        </p:blipFill>
        <p:spPr>
          <a:xfrm>
            <a:off x="8667260" y="3055401"/>
            <a:ext cx="2598348" cy="2064746"/>
          </a:xfrm>
          <a:prstGeom prst="rect">
            <a:avLst/>
          </a:prstGeom>
          <a:noFill/>
          <a:ln>
            <a:noFill/>
          </a:ln>
        </p:spPr>
      </p:pic>
      <p:pic>
        <p:nvPicPr>
          <p:cNvPr id="2596" name="Google Shape;2596;g2552a88f8a7_38_435"/>
          <p:cNvPicPr preferRelativeResize="0"/>
          <p:nvPr/>
        </p:nvPicPr>
        <p:blipFill rotWithShape="1">
          <a:blip r:embed="rId11">
            <a:alphaModFix/>
          </a:blip>
          <a:srcRect l="8636" r="8636"/>
          <a:stretch/>
        </p:blipFill>
        <p:spPr>
          <a:xfrm>
            <a:off x="11308800" y="3055433"/>
            <a:ext cx="536529" cy="19947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601"/>
        <p:cNvGrpSpPr/>
        <p:nvPr/>
      </p:nvGrpSpPr>
      <p:grpSpPr>
        <a:xfrm>
          <a:off x="0" y="0"/>
          <a:ext cx="0" cy="0"/>
          <a:chOff x="0" y="0"/>
          <a:chExt cx="0" cy="0"/>
        </a:xfrm>
      </p:grpSpPr>
      <p:sp>
        <p:nvSpPr>
          <p:cNvPr id="2602" name="Google Shape;2602;g2552a88f8a7_38_472"/>
          <p:cNvSpPr/>
          <p:nvPr/>
        </p:nvSpPr>
        <p:spPr>
          <a:xfrm>
            <a:off x="120767" y="1382333"/>
            <a:ext cx="6189900" cy="3288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2603" name="Google Shape;2603;g2552a88f8a7_38_472"/>
          <p:cNvSpPr txBox="1">
            <a:spLocks noGrp="1"/>
          </p:cNvSpPr>
          <p:nvPr>
            <p:ph type="title"/>
          </p:nvPr>
        </p:nvSpPr>
        <p:spPr>
          <a:xfrm>
            <a:off x="719400" y="256447"/>
            <a:ext cx="11095500" cy="986400"/>
          </a:xfrm>
          <a:prstGeom prst="rect">
            <a:avLst/>
          </a:prstGeom>
        </p:spPr>
        <p:txBody>
          <a:bodyPr spcFirstLastPara="1" wrap="square" lIns="121900" tIns="60925" rIns="121900" bIns="60925" anchor="ctr" anchorCtr="0">
            <a:noAutofit/>
          </a:bodyPr>
          <a:lstStyle/>
          <a:p>
            <a:pPr marL="0" lvl="0" indent="0" algn="ctr" rtl="0">
              <a:spcBef>
                <a:spcPts val="0"/>
              </a:spcBef>
              <a:spcAft>
                <a:spcPts val="0"/>
              </a:spcAft>
              <a:buNone/>
            </a:pPr>
            <a:r>
              <a:rPr lang="en-GB" sz="3500">
                <a:solidFill>
                  <a:srgbClr val="0070C0"/>
                </a:solidFill>
              </a:rPr>
              <a:t>FAIRsharing connects your resource to dozens of services within ELIXIR and beyond</a:t>
            </a:r>
            <a:endParaRPr sz="3500">
              <a:solidFill>
                <a:srgbClr val="0070C0"/>
              </a:solidFill>
            </a:endParaRPr>
          </a:p>
        </p:txBody>
      </p:sp>
      <p:pic>
        <p:nvPicPr>
          <p:cNvPr id="2604" name="Google Shape;2604;g2552a88f8a7_38_472"/>
          <p:cNvPicPr preferRelativeResize="0"/>
          <p:nvPr/>
        </p:nvPicPr>
        <p:blipFill>
          <a:blip r:embed="rId3">
            <a:alphaModFix/>
          </a:blip>
          <a:stretch>
            <a:fillRect/>
          </a:stretch>
        </p:blipFill>
        <p:spPr>
          <a:xfrm>
            <a:off x="3401080" y="3545710"/>
            <a:ext cx="1334277" cy="333569"/>
          </a:xfrm>
          <a:prstGeom prst="rect">
            <a:avLst/>
          </a:prstGeom>
          <a:noFill/>
          <a:ln>
            <a:noFill/>
          </a:ln>
        </p:spPr>
      </p:pic>
      <p:pic>
        <p:nvPicPr>
          <p:cNvPr id="2605" name="Google Shape;2605;g2552a88f8a7_38_472"/>
          <p:cNvPicPr preferRelativeResize="0"/>
          <p:nvPr/>
        </p:nvPicPr>
        <p:blipFill>
          <a:blip r:embed="rId4">
            <a:alphaModFix/>
          </a:blip>
          <a:stretch>
            <a:fillRect/>
          </a:stretch>
        </p:blipFill>
        <p:spPr>
          <a:xfrm>
            <a:off x="844849" y="2452907"/>
            <a:ext cx="1106826" cy="232394"/>
          </a:xfrm>
          <a:prstGeom prst="rect">
            <a:avLst/>
          </a:prstGeom>
          <a:noFill/>
          <a:ln>
            <a:noFill/>
          </a:ln>
        </p:spPr>
      </p:pic>
      <p:pic>
        <p:nvPicPr>
          <p:cNvPr id="2606" name="Google Shape;2606;g2552a88f8a7_38_472" descr="Data Stewardship Wizard"/>
          <p:cNvPicPr preferRelativeResize="0"/>
          <p:nvPr/>
        </p:nvPicPr>
        <p:blipFill rotWithShape="1">
          <a:blip r:embed="rId5">
            <a:alphaModFix/>
          </a:blip>
          <a:srcRect l="11235" t="21947" r="8164" b="18053"/>
          <a:stretch/>
        </p:blipFill>
        <p:spPr>
          <a:xfrm>
            <a:off x="921670" y="3388910"/>
            <a:ext cx="1140956" cy="374800"/>
          </a:xfrm>
          <a:prstGeom prst="rect">
            <a:avLst/>
          </a:prstGeom>
          <a:noFill/>
          <a:ln>
            <a:noFill/>
          </a:ln>
        </p:spPr>
      </p:pic>
      <p:pic>
        <p:nvPicPr>
          <p:cNvPr id="2607" name="Google Shape;2607;g2552a88f8a7_38_472"/>
          <p:cNvPicPr preferRelativeResize="0"/>
          <p:nvPr/>
        </p:nvPicPr>
        <p:blipFill>
          <a:blip r:embed="rId6">
            <a:alphaModFix/>
          </a:blip>
          <a:stretch>
            <a:fillRect/>
          </a:stretch>
        </p:blipFill>
        <p:spPr>
          <a:xfrm>
            <a:off x="5460978" y="2061674"/>
            <a:ext cx="739397" cy="556687"/>
          </a:xfrm>
          <a:prstGeom prst="rect">
            <a:avLst/>
          </a:prstGeom>
          <a:noFill/>
          <a:ln>
            <a:noFill/>
          </a:ln>
        </p:spPr>
      </p:pic>
      <p:pic>
        <p:nvPicPr>
          <p:cNvPr id="2608" name="Google Shape;2608;g2552a88f8a7_38_472"/>
          <p:cNvPicPr preferRelativeResize="0"/>
          <p:nvPr/>
        </p:nvPicPr>
        <p:blipFill>
          <a:blip r:embed="rId7">
            <a:alphaModFix/>
          </a:blip>
          <a:stretch>
            <a:fillRect/>
          </a:stretch>
        </p:blipFill>
        <p:spPr>
          <a:xfrm>
            <a:off x="4829861" y="1463575"/>
            <a:ext cx="706111" cy="490052"/>
          </a:xfrm>
          <a:prstGeom prst="rect">
            <a:avLst/>
          </a:prstGeom>
          <a:noFill/>
          <a:ln>
            <a:noFill/>
          </a:ln>
        </p:spPr>
      </p:pic>
      <p:cxnSp>
        <p:nvCxnSpPr>
          <p:cNvPr id="2609" name="Google Shape;2609;g2552a88f8a7_38_472"/>
          <p:cNvCxnSpPr>
            <a:stCxn id="2605" idx="2"/>
          </p:cNvCxnSpPr>
          <p:nvPr/>
        </p:nvCxnSpPr>
        <p:spPr>
          <a:xfrm>
            <a:off x="1398262" y="2685300"/>
            <a:ext cx="3300" cy="716100"/>
          </a:xfrm>
          <a:prstGeom prst="straightConnector1">
            <a:avLst/>
          </a:prstGeom>
          <a:noFill/>
          <a:ln w="19050" cap="flat" cmpd="sng">
            <a:solidFill>
              <a:srgbClr val="F37D25"/>
            </a:solidFill>
            <a:prstDash val="solid"/>
            <a:round/>
            <a:headEnd type="triangle" w="med" len="med"/>
            <a:tailEnd type="none" w="med" len="med"/>
          </a:ln>
        </p:spPr>
      </p:cxnSp>
      <p:cxnSp>
        <p:nvCxnSpPr>
          <p:cNvPr id="2610" name="Google Shape;2610;g2552a88f8a7_38_472"/>
          <p:cNvCxnSpPr/>
          <p:nvPr/>
        </p:nvCxnSpPr>
        <p:spPr>
          <a:xfrm>
            <a:off x="294425" y="4217406"/>
            <a:ext cx="630000" cy="0"/>
          </a:xfrm>
          <a:prstGeom prst="straightConnector1">
            <a:avLst/>
          </a:prstGeom>
          <a:noFill/>
          <a:ln w="38100" cap="flat" cmpd="sng">
            <a:solidFill>
              <a:srgbClr val="F37D25"/>
            </a:solidFill>
            <a:prstDash val="solid"/>
            <a:round/>
            <a:headEnd type="none" w="med" len="med"/>
            <a:tailEnd type="triangle" w="med" len="med"/>
          </a:ln>
        </p:spPr>
      </p:cxnSp>
      <p:sp>
        <p:nvSpPr>
          <p:cNvPr id="2611" name="Google Shape;2611;g2552a88f8a7_38_472"/>
          <p:cNvSpPr txBox="1"/>
          <p:nvPr/>
        </p:nvSpPr>
        <p:spPr>
          <a:xfrm>
            <a:off x="947765" y="4074867"/>
            <a:ext cx="867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latin typeface="Corbel"/>
                <a:ea typeface="Corbel"/>
                <a:cs typeface="Corbel"/>
                <a:sym typeface="Corbel"/>
              </a:rPr>
              <a:t>references</a:t>
            </a:r>
            <a:endParaRPr sz="1100" b="1">
              <a:latin typeface="Corbel"/>
              <a:ea typeface="Corbel"/>
              <a:cs typeface="Corbel"/>
              <a:sym typeface="Corbel"/>
            </a:endParaRPr>
          </a:p>
        </p:txBody>
      </p:sp>
      <p:cxnSp>
        <p:nvCxnSpPr>
          <p:cNvPr id="2612" name="Google Shape;2612;g2552a88f8a7_38_472"/>
          <p:cNvCxnSpPr/>
          <p:nvPr/>
        </p:nvCxnSpPr>
        <p:spPr>
          <a:xfrm>
            <a:off x="1784309" y="4217406"/>
            <a:ext cx="630000" cy="0"/>
          </a:xfrm>
          <a:prstGeom prst="straightConnector1">
            <a:avLst/>
          </a:prstGeom>
          <a:noFill/>
          <a:ln w="38100" cap="flat" cmpd="sng">
            <a:solidFill>
              <a:srgbClr val="C23669"/>
            </a:solidFill>
            <a:prstDash val="solid"/>
            <a:round/>
            <a:headEnd type="none" w="med" len="med"/>
            <a:tailEnd type="triangle" w="med" len="med"/>
          </a:ln>
        </p:spPr>
      </p:cxnSp>
      <p:sp>
        <p:nvSpPr>
          <p:cNvPr id="2613" name="Google Shape;2613;g2552a88f8a7_38_472"/>
          <p:cNvSpPr txBox="1"/>
          <p:nvPr/>
        </p:nvSpPr>
        <p:spPr>
          <a:xfrm>
            <a:off x="2437667" y="4074872"/>
            <a:ext cx="7893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latin typeface="Corbel"/>
                <a:ea typeface="Corbel"/>
                <a:cs typeface="Corbel"/>
                <a:sym typeface="Corbel"/>
              </a:rPr>
              <a:t>gets data from</a:t>
            </a:r>
            <a:endParaRPr sz="1100" b="1">
              <a:latin typeface="Corbel"/>
              <a:ea typeface="Corbel"/>
              <a:cs typeface="Corbel"/>
              <a:sym typeface="Corbel"/>
            </a:endParaRPr>
          </a:p>
        </p:txBody>
      </p:sp>
      <p:pic>
        <p:nvPicPr>
          <p:cNvPr id="2614" name="Google Shape;2614;g2552a88f8a7_38_472"/>
          <p:cNvPicPr preferRelativeResize="0"/>
          <p:nvPr/>
        </p:nvPicPr>
        <p:blipFill>
          <a:blip r:embed="rId8">
            <a:alphaModFix/>
          </a:blip>
          <a:stretch>
            <a:fillRect/>
          </a:stretch>
        </p:blipFill>
        <p:spPr>
          <a:xfrm>
            <a:off x="4595353" y="2817061"/>
            <a:ext cx="1559534" cy="270241"/>
          </a:xfrm>
          <a:prstGeom prst="rect">
            <a:avLst/>
          </a:prstGeom>
          <a:noFill/>
          <a:ln>
            <a:noFill/>
          </a:ln>
        </p:spPr>
      </p:pic>
      <p:cxnSp>
        <p:nvCxnSpPr>
          <p:cNvPr id="2615" name="Google Shape;2615;g2552a88f8a7_38_472"/>
          <p:cNvCxnSpPr/>
          <p:nvPr/>
        </p:nvCxnSpPr>
        <p:spPr>
          <a:xfrm>
            <a:off x="1282092" y="2756799"/>
            <a:ext cx="1500" cy="680100"/>
          </a:xfrm>
          <a:prstGeom prst="straightConnector1">
            <a:avLst/>
          </a:prstGeom>
          <a:noFill/>
          <a:ln w="19050" cap="flat" cmpd="sng">
            <a:solidFill>
              <a:srgbClr val="C23669"/>
            </a:solidFill>
            <a:prstDash val="solid"/>
            <a:round/>
            <a:headEnd type="none" w="med" len="med"/>
            <a:tailEnd type="triangle" w="med" len="med"/>
          </a:ln>
        </p:spPr>
      </p:cxnSp>
      <p:cxnSp>
        <p:nvCxnSpPr>
          <p:cNvPr id="2616" name="Google Shape;2616;g2552a88f8a7_38_472"/>
          <p:cNvCxnSpPr/>
          <p:nvPr/>
        </p:nvCxnSpPr>
        <p:spPr>
          <a:xfrm rot="10800000" flipH="1">
            <a:off x="2158574" y="3073324"/>
            <a:ext cx="2408100" cy="444000"/>
          </a:xfrm>
          <a:prstGeom prst="straightConnector1">
            <a:avLst/>
          </a:prstGeom>
          <a:noFill/>
          <a:ln w="19050" cap="flat" cmpd="sng">
            <a:solidFill>
              <a:srgbClr val="C23669"/>
            </a:solidFill>
            <a:prstDash val="solid"/>
            <a:round/>
            <a:headEnd type="none" w="med" len="med"/>
            <a:tailEnd type="triangle" w="med" len="med"/>
          </a:ln>
        </p:spPr>
      </p:cxnSp>
      <p:cxnSp>
        <p:nvCxnSpPr>
          <p:cNvPr id="2617" name="Google Shape;2617;g2552a88f8a7_38_472"/>
          <p:cNvCxnSpPr/>
          <p:nvPr/>
        </p:nvCxnSpPr>
        <p:spPr>
          <a:xfrm rot="10800000" flipH="1">
            <a:off x="1768456" y="2018908"/>
            <a:ext cx="3219600" cy="1356000"/>
          </a:xfrm>
          <a:prstGeom prst="straightConnector1">
            <a:avLst/>
          </a:prstGeom>
          <a:noFill/>
          <a:ln w="19050" cap="flat" cmpd="sng">
            <a:solidFill>
              <a:srgbClr val="C23669"/>
            </a:solidFill>
            <a:prstDash val="solid"/>
            <a:round/>
            <a:headEnd type="none" w="med" len="med"/>
            <a:tailEnd type="triangle" w="med" len="med"/>
          </a:ln>
        </p:spPr>
      </p:cxnSp>
      <p:cxnSp>
        <p:nvCxnSpPr>
          <p:cNvPr id="2618" name="Google Shape;2618;g2552a88f8a7_38_472"/>
          <p:cNvCxnSpPr>
            <a:endCxn id="2606" idx="0"/>
          </p:cNvCxnSpPr>
          <p:nvPr/>
        </p:nvCxnSpPr>
        <p:spPr>
          <a:xfrm flipH="1">
            <a:off x="1492148" y="1974410"/>
            <a:ext cx="3423300" cy="1414500"/>
          </a:xfrm>
          <a:prstGeom prst="straightConnector1">
            <a:avLst/>
          </a:prstGeom>
          <a:noFill/>
          <a:ln w="19050" cap="flat" cmpd="sng">
            <a:solidFill>
              <a:srgbClr val="F37D25"/>
            </a:solidFill>
            <a:prstDash val="solid"/>
            <a:round/>
            <a:headEnd type="none" w="med" len="med"/>
            <a:tailEnd type="triangle" w="med" len="med"/>
          </a:ln>
        </p:spPr>
      </p:cxnSp>
      <p:cxnSp>
        <p:nvCxnSpPr>
          <p:cNvPr id="2619" name="Google Shape;2619;g2552a88f8a7_38_472"/>
          <p:cNvCxnSpPr>
            <a:endCxn id="2614" idx="2"/>
          </p:cNvCxnSpPr>
          <p:nvPr/>
        </p:nvCxnSpPr>
        <p:spPr>
          <a:xfrm rot="10800000" flipH="1">
            <a:off x="2199620" y="3087301"/>
            <a:ext cx="3175500" cy="511500"/>
          </a:xfrm>
          <a:prstGeom prst="straightConnector1">
            <a:avLst/>
          </a:prstGeom>
          <a:noFill/>
          <a:ln w="19050" cap="flat" cmpd="sng">
            <a:solidFill>
              <a:srgbClr val="F37D25"/>
            </a:solidFill>
            <a:prstDash val="solid"/>
            <a:round/>
            <a:headEnd type="stealth" w="med" len="med"/>
            <a:tailEnd type="none" w="med" len="med"/>
          </a:ln>
        </p:spPr>
      </p:cxnSp>
      <p:cxnSp>
        <p:nvCxnSpPr>
          <p:cNvPr id="2620" name="Google Shape;2620;g2552a88f8a7_38_472"/>
          <p:cNvCxnSpPr/>
          <p:nvPr/>
        </p:nvCxnSpPr>
        <p:spPr>
          <a:xfrm rot="10800000">
            <a:off x="1396348" y="1866662"/>
            <a:ext cx="3900" cy="540300"/>
          </a:xfrm>
          <a:prstGeom prst="straightConnector1">
            <a:avLst/>
          </a:prstGeom>
          <a:noFill/>
          <a:ln w="19050" cap="flat" cmpd="sng">
            <a:solidFill>
              <a:srgbClr val="C23669"/>
            </a:solidFill>
            <a:prstDash val="solid"/>
            <a:round/>
            <a:headEnd type="none" w="med" len="med"/>
            <a:tailEnd type="triangle" w="med" len="med"/>
          </a:ln>
        </p:spPr>
      </p:cxnSp>
      <p:cxnSp>
        <p:nvCxnSpPr>
          <p:cNvPr id="2621" name="Google Shape;2621;g2552a88f8a7_38_472"/>
          <p:cNvCxnSpPr/>
          <p:nvPr/>
        </p:nvCxnSpPr>
        <p:spPr>
          <a:xfrm rot="10800000">
            <a:off x="1490232" y="1866652"/>
            <a:ext cx="3900" cy="540300"/>
          </a:xfrm>
          <a:prstGeom prst="straightConnector1">
            <a:avLst/>
          </a:prstGeom>
          <a:noFill/>
          <a:ln w="19050" cap="flat" cmpd="sng">
            <a:solidFill>
              <a:srgbClr val="F37D25"/>
            </a:solidFill>
            <a:prstDash val="solid"/>
            <a:round/>
            <a:headEnd type="triangle" w="med" len="med"/>
            <a:tailEnd type="none" w="med" len="med"/>
          </a:ln>
        </p:spPr>
      </p:cxnSp>
      <p:cxnSp>
        <p:nvCxnSpPr>
          <p:cNvPr id="2622" name="Google Shape;2622;g2552a88f8a7_38_472"/>
          <p:cNvCxnSpPr/>
          <p:nvPr/>
        </p:nvCxnSpPr>
        <p:spPr>
          <a:xfrm rot="10800000" flipH="1">
            <a:off x="1923870" y="1708819"/>
            <a:ext cx="2906100" cy="719100"/>
          </a:xfrm>
          <a:prstGeom prst="straightConnector1">
            <a:avLst/>
          </a:prstGeom>
          <a:noFill/>
          <a:ln w="19050" cap="flat" cmpd="sng">
            <a:solidFill>
              <a:srgbClr val="C23669"/>
            </a:solidFill>
            <a:prstDash val="solid"/>
            <a:round/>
            <a:headEnd type="none" w="med" len="med"/>
            <a:tailEnd type="triangle" w="med" len="med"/>
          </a:ln>
        </p:spPr>
      </p:cxnSp>
      <p:cxnSp>
        <p:nvCxnSpPr>
          <p:cNvPr id="2623" name="Google Shape;2623;g2552a88f8a7_38_472"/>
          <p:cNvCxnSpPr/>
          <p:nvPr/>
        </p:nvCxnSpPr>
        <p:spPr>
          <a:xfrm rot="10800000" flipH="1">
            <a:off x="1951679" y="2339223"/>
            <a:ext cx="3509700" cy="229200"/>
          </a:xfrm>
          <a:prstGeom prst="straightConnector1">
            <a:avLst/>
          </a:prstGeom>
          <a:noFill/>
          <a:ln w="19050" cap="flat" cmpd="sng">
            <a:solidFill>
              <a:srgbClr val="C23669"/>
            </a:solidFill>
            <a:prstDash val="solid"/>
            <a:round/>
            <a:headEnd type="none" w="med" len="med"/>
            <a:tailEnd type="triangle" w="med" len="med"/>
          </a:ln>
        </p:spPr>
      </p:cxnSp>
      <p:cxnSp>
        <p:nvCxnSpPr>
          <p:cNvPr id="2624" name="Google Shape;2624;g2552a88f8a7_38_472"/>
          <p:cNvCxnSpPr/>
          <p:nvPr/>
        </p:nvCxnSpPr>
        <p:spPr>
          <a:xfrm>
            <a:off x="1989114" y="2699229"/>
            <a:ext cx="2472000" cy="257100"/>
          </a:xfrm>
          <a:prstGeom prst="straightConnector1">
            <a:avLst/>
          </a:prstGeom>
          <a:noFill/>
          <a:ln w="19050" cap="flat" cmpd="sng">
            <a:solidFill>
              <a:srgbClr val="C23669"/>
            </a:solidFill>
            <a:prstDash val="solid"/>
            <a:round/>
            <a:headEnd type="none" w="med" len="med"/>
            <a:tailEnd type="triangle" w="med" len="med"/>
          </a:ln>
        </p:spPr>
      </p:cxnSp>
      <p:cxnSp>
        <p:nvCxnSpPr>
          <p:cNvPr id="2625" name="Google Shape;2625;g2552a88f8a7_38_472"/>
          <p:cNvCxnSpPr/>
          <p:nvPr/>
        </p:nvCxnSpPr>
        <p:spPr>
          <a:xfrm>
            <a:off x="1782204" y="2715115"/>
            <a:ext cx="1618800" cy="997500"/>
          </a:xfrm>
          <a:prstGeom prst="straightConnector1">
            <a:avLst/>
          </a:prstGeom>
          <a:noFill/>
          <a:ln w="19050" cap="flat" cmpd="sng">
            <a:solidFill>
              <a:srgbClr val="F37D25"/>
            </a:solidFill>
            <a:prstDash val="solid"/>
            <a:round/>
            <a:headEnd type="none" w="med" len="med"/>
            <a:tailEnd type="triangle" w="med" len="med"/>
          </a:ln>
        </p:spPr>
      </p:cxnSp>
      <p:cxnSp>
        <p:nvCxnSpPr>
          <p:cNvPr id="2626" name="Google Shape;2626;g2552a88f8a7_38_472"/>
          <p:cNvCxnSpPr/>
          <p:nvPr/>
        </p:nvCxnSpPr>
        <p:spPr>
          <a:xfrm rot="10800000" flipH="1">
            <a:off x="2459099" y="1685681"/>
            <a:ext cx="2231700" cy="42300"/>
          </a:xfrm>
          <a:prstGeom prst="straightConnector1">
            <a:avLst/>
          </a:prstGeom>
          <a:noFill/>
          <a:ln w="19050" cap="flat" cmpd="sng">
            <a:solidFill>
              <a:srgbClr val="F37D25"/>
            </a:solidFill>
            <a:prstDash val="solid"/>
            <a:round/>
            <a:headEnd type="none" w="med" len="med"/>
            <a:tailEnd type="triangle" w="med" len="med"/>
          </a:ln>
        </p:spPr>
      </p:cxnSp>
      <p:cxnSp>
        <p:nvCxnSpPr>
          <p:cNvPr id="2627" name="Google Shape;2627;g2552a88f8a7_38_472"/>
          <p:cNvCxnSpPr/>
          <p:nvPr/>
        </p:nvCxnSpPr>
        <p:spPr>
          <a:xfrm>
            <a:off x="2421560" y="1857729"/>
            <a:ext cx="1646700" cy="1688100"/>
          </a:xfrm>
          <a:prstGeom prst="straightConnector1">
            <a:avLst/>
          </a:prstGeom>
          <a:noFill/>
          <a:ln w="19050" cap="flat" cmpd="sng">
            <a:solidFill>
              <a:srgbClr val="F37D25"/>
            </a:solidFill>
            <a:prstDash val="solid"/>
            <a:round/>
            <a:headEnd type="none" w="med" len="med"/>
            <a:tailEnd type="triangle" w="med" len="med"/>
          </a:ln>
        </p:spPr>
      </p:cxnSp>
      <p:cxnSp>
        <p:nvCxnSpPr>
          <p:cNvPr id="2628" name="Google Shape;2628;g2552a88f8a7_38_472"/>
          <p:cNvCxnSpPr/>
          <p:nvPr/>
        </p:nvCxnSpPr>
        <p:spPr>
          <a:xfrm>
            <a:off x="2561775" y="1810997"/>
            <a:ext cx="1968900" cy="1037100"/>
          </a:xfrm>
          <a:prstGeom prst="straightConnector1">
            <a:avLst/>
          </a:prstGeom>
          <a:noFill/>
          <a:ln w="19050" cap="flat" cmpd="sng">
            <a:solidFill>
              <a:srgbClr val="F37D25"/>
            </a:solidFill>
            <a:prstDash val="solid"/>
            <a:round/>
            <a:headEnd type="none" w="med" len="med"/>
            <a:tailEnd type="triangle" w="med" len="med"/>
          </a:ln>
        </p:spPr>
      </p:cxnSp>
      <p:cxnSp>
        <p:nvCxnSpPr>
          <p:cNvPr id="2629" name="Google Shape;2629;g2552a88f8a7_38_472"/>
          <p:cNvCxnSpPr/>
          <p:nvPr/>
        </p:nvCxnSpPr>
        <p:spPr>
          <a:xfrm rot="10800000" flipH="1">
            <a:off x="5182486" y="2019284"/>
            <a:ext cx="3600" cy="769500"/>
          </a:xfrm>
          <a:prstGeom prst="straightConnector1">
            <a:avLst/>
          </a:prstGeom>
          <a:noFill/>
          <a:ln w="19050" cap="flat" cmpd="sng">
            <a:solidFill>
              <a:srgbClr val="F37D25"/>
            </a:solidFill>
            <a:prstDash val="solid"/>
            <a:round/>
            <a:headEnd type="none" w="med" len="med"/>
            <a:tailEnd type="triangle" w="med" len="med"/>
          </a:ln>
        </p:spPr>
      </p:cxnSp>
      <p:cxnSp>
        <p:nvCxnSpPr>
          <p:cNvPr id="2630" name="Google Shape;2630;g2552a88f8a7_38_472"/>
          <p:cNvCxnSpPr/>
          <p:nvPr/>
        </p:nvCxnSpPr>
        <p:spPr>
          <a:xfrm rot="10800000">
            <a:off x="5490093" y="2454353"/>
            <a:ext cx="300" cy="375600"/>
          </a:xfrm>
          <a:prstGeom prst="straightConnector1">
            <a:avLst/>
          </a:prstGeom>
          <a:noFill/>
          <a:ln w="19050" cap="flat" cmpd="sng">
            <a:solidFill>
              <a:srgbClr val="F37D25"/>
            </a:solidFill>
            <a:prstDash val="solid"/>
            <a:round/>
            <a:headEnd type="triangle" w="med" len="med"/>
            <a:tailEnd type="none" w="med" len="med"/>
          </a:ln>
        </p:spPr>
      </p:cxnSp>
      <p:cxnSp>
        <p:nvCxnSpPr>
          <p:cNvPr id="2631" name="Google Shape;2631;g2552a88f8a7_38_472"/>
          <p:cNvCxnSpPr/>
          <p:nvPr/>
        </p:nvCxnSpPr>
        <p:spPr>
          <a:xfrm rot="10800000" flipH="1">
            <a:off x="4238881" y="3087050"/>
            <a:ext cx="1136400" cy="488700"/>
          </a:xfrm>
          <a:prstGeom prst="straightConnector1">
            <a:avLst/>
          </a:prstGeom>
          <a:noFill/>
          <a:ln w="19050" cap="flat" cmpd="sng">
            <a:solidFill>
              <a:srgbClr val="F37D25"/>
            </a:solidFill>
            <a:prstDash val="solid"/>
            <a:round/>
            <a:headEnd type="triangle" w="med" len="med"/>
            <a:tailEnd type="none" w="med" len="med"/>
          </a:ln>
        </p:spPr>
      </p:cxnSp>
      <p:cxnSp>
        <p:nvCxnSpPr>
          <p:cNvPr id="2632" name="Google Shape;2632;g2552a88f8a7_38_472"/>
          <p:cNvCxnSpPr/>
          <p:nvPr/>
        </p:nvCxnSpPr>
        <p:spPr>
          <a:xfrm rot="10800000">
            <a:off x="5626447" y="2459716"/>
            <a:ext cx="0" cy="365100"/>
          </a:xfrm>
          <a:prstGeom prst="straightConnector1">
            <a:avLst/>
          </a:prstGeom>
          <a:noFill/>
          <a:ln w="19050" cap="flat" cmpd="sng">
            <a:solidFill>
              <a:srgbClr val="C23669"/>
            </a:solidFill>
            <a:prstDash val="solid"/>
            <a:round/>
            <a:headEnd type="none" w="med" len="med"/>
            <a:tailEnd type="triangle" w="med" len="med"/>
          </a:ln>
        </p:spPr>
      </p:cxnSp>
      <p:cxnSp>
        <p:nvCxnSpPr>
          <p:cNvPr id="2633" name="Google Shape;2633;g2552a88f8a7_38_472"/>
          <p:cNvCxnSpPr/>
          <p:nvPr/>
        </p:nvCxnSpPr>
        <p:spPr>
          <a:xfrm rot="10800000" flipH="1">
            <a:off x="2027024" y="1857928"/>
            <a:ext cx="2100" cy="1603500"/>
          </a:xfrm>
          <a:prstGeom prst="straightConnector1">
            <a:avLst/>
          </a:prstGeom>
          <a:noFill/>
          <a:ln w="19050" cap="flat" cmpd="sng">
            <a:solidFill>
              <a:srgbClr val="F37D25"/>
            </a:solidFill>
            <a:prstDash val="dash"/>
            <a:round/>
            <a:headEnd type="none" w="med" len="med"/>
            <a:tailEnd type="triangle" w="med" len="med"/>
          </a:ln>
        </p:spPr>
      </p:cxnSp>
      <p:cxnSp>
        <p:nvCxnSpPr>
          <p:cNvPr id="2634" name="Google Shape;2634;g2552a88f8a7_38_472"/>
          <p:cNvCxnSpPr/>
          <p:nvPr/>
        </p:nvCxnSpPr>
        <p:spPr>
          <a:xfrm>
            <a:off x="3367794" y="4217406"/>
            <a:ext cx="630000" cy="0"/>
          </a:xfrm>
          <a:prstGeom prst="straightConnector1">
            <a:avLst/>
          </a:prstGeom>
          <a:noFill/>
          <a:ln w="38100" cap="flat" cmpd="sng">
            <a:solidFill>
              <a:srgbClr val="F37D25"/>
            </a:solidFill>
            <a:prstDash val="dash"/>
            <a:round/>
            <a:headEnd type="none" w="med" len="med"/>
            <a:tailEnd type="triangle" w="med" len="med"/>
          </a:ln>
        </p:spPr>
      </p:cxnSp>
      <p:sp>
        <p:nvSpPr>
          <p:cNvPr id="2635" name="Google Shape;2635;g2552a88f8a7_38_472"/>
          <p:cNvSpPr txBox="1"/>
          <p:nvPr/>
        </p:nvSpPr>
        <p:spPr>
          <a:xfrm>
            <a:off x="4040355" y="4085612"/>
            <a:ext cx="947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latin typeface="Corbel"/>
                <a:ea typeface="Corbel"/>
                <a:cs typeface="Corbel"/>
                <a:sym typeface="Corbel"/>
              </a:rPr>
              <a:t>new, in progress</a:t>
            </a:r>
            <a:endParaRPr sz="1100" b="1">
              <a:latin typeface="Corbel"/>
              <a:ea typeface="Corbel"/>
              <a:cs typeface="Corbel"/>
              <a:sym typeface="Corbel"/>
            </a:endParaRPr>
          </a:p>
        </p:txBody>
      </p:sp>
      <p:pic>
        <p:nvPicPr>
          <p:cNvPr id="2636" name="Google Shape;2636;g2552a88f8a7_38_472"/>
          <p:cNvPicPr preferRelativeResize="0"/>
          <p:nvPr/>
        </p:nvPicPr>
        <p:blipFill rotWithShape="1">
          <a:blip r:embed="rId9">
            <a:alphaModFix/>
          </a:blip>
          <a:srcRect l="14405"/>
          <a:stretch/>
        </p:blipFill>
        <p:spPr>
          <a:xfrm>
            <a:off x="741299" y="1617665"/>
            <a:ext cx="1717815" cy="209499"/>
          </a:xfrm>
          <a:prstGeom prst="rect">
            <a:avLst/>
          </a:prstGeom>
          <a:noFill/>
          <a:ln>
            <a:noFill/>
          </a:ln>
        </p:spPr>
      </p:pic>
      <p:pic>
        <p:nvPicPr>
          <p:cNvPr id="2637" name="Google Shape;2637;g2552a88f8a7_38_472"/>
          <p:cNvPicPr preferRelativeResize="0"/>
          <p:nvPr/>
        </p:nvPicPr>
        <p:blipFill rotWithShape="1">
          <a:blip r:embed="rId10">
            <a:alphaModFix/>
          </a:blip>
          <a:srcRect/>
          <a:stretch/>
        </p:blipFill>
        <p:spPr>
          <a:xfrm>
            <a:off x="704713" y="5447769"/>
            <a:ext cx="1422471" cy="467451"/>
          </a:xfrm>
          <a:prstGeom prst="rect">
            <a:avLst/>
          </a:prstGeom>
          <a:noFill/>
          <a:ln>
            <a:noFill/>
          </a:ln>
        </p:spPr>
      </p:pic>
      <p:pic>
        <p:nvPicPr>
          <p:cNvPr id="2638" name="Google Shape;2638;g2552a88f8a7_38_472"/>
          <p:cNvPicPr preferRelativeResize="0"/>
          <p:nvPr/>
        </p:nvPicPr>
        <p:blipFill rotWithShape="1">
          <a:blip r:embed="rId11">
            <a:alphaModFix/>
          </a:blip>
          <a:srcRect/>
          <a:stretch/>
        </p:blipFill>
        <p:spPr>
          <a:xfrm>
            <a:off x="704715" y="4767901"/>
            <a:ext cx="1422469" cy="585971"/>
          </a:xfrm>
          <a:prstGeom prst="rect">
            <a:avLst/>
          </a:prstGeom>
          <a:noFill/>
          <a:ln>
            <a:noFill/>
          </a:ln>
        </p:spPr>
      </p:pic>
      <p:sp>
        <p:nvSpPr>
          <p:cNvPr id="2639" name="Google Shape;2639;g2552a88f8a7_38_472"/>
          <p:cNvSpPr txBox="1"/>
          <p:nvPr/>
        </p:nvSpPr>
        <p:spPr>
          <a:xfrm>
            <a:off x="6410333" y="1414133"/>
            <a:ext cx="5695200" cy="285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2400">
                <a:solidFill>
                  <a:srgbClr val="595959"/>
                </a:solidFill>
                <a:latin typeface="Calibri"/>
                <a:ea typeface="Calibri"/>
                <a:cs typeface="Calibri"/>
                <a:sym typeface="Calibri"/>
              </a:rPr>
              <a:t>A growing number of tools and services access the FAIRsharing API, and use it for </a:t>
            </a:r>
            <a:r>
              <a:rPr lang="en-GB" sz="2400" b="1">
                <a:solidFill>
                  <a:srgbClr val="595959"/>
                </a:solidFill>
                <a:latin typeface="Calibri"/>
                <a:ea typeface="Calibri"/>
                <a:cs typeface="Calibri"/>
                <a:sym typeface="Calibri"/>
              </a:rPr>
              <a:t>look-up</a:t>
            </a:r>
            <a:r>
              <a:rPr lang="en-GB" sz="2400">
                <a:solidFill>
                  <a:srgbClr val="595959"/>
                </a:solidFill>
                <a:latin typeface="Calibri"/>
                <a:ea typeface="Calibri"/>
                <a:cs typeface="Calibri"/>
                <a:sym typeface="Calibri"/>
              </a:rPr>
              <a:t>, </a:t>
            </a:r>
            <a:r>
              <a:rPr lang="en-GB" sz="2400" b="1">
                <a:solidFill>
                  <a:srgbClr val="595959"/>
                </a:solidFill>
                <a:latin typeface="Calibri"/>
                <a:ea typeface="Calibri"/>
                <a:cs typeface="Calibri"/>
                <a:sym typeface="Calibri"/>
              </a:rPr>
              <a:t>selection </a:t>
            </a:r>
            <a:r>
              <a:rPr lang="en-GB" sz="2400">
                <a:solidFill>
                  <a:srgbClr val="595959"/>
                </a:solidFill>
                <a:latin typeface="Calibri"/>
                <a:ea typeface="Calibri"/>
                <a:cs typeface="Calibri"/>
                <a:sym typeface="Calibri"/>
              </a:rPr>
              <a:t>and</a:t>
            </a:r>
            <a:r>
              <a:rPr lang="en-GB" sz="2400" b="1">
                <a:solidFill>
                  <a:srgbClr val="595959"/>
                </a:solidFill>
                <a:latin typeface="Calibri"/>
                <a:ea typeface="Calibri"/>
                <a:cs typeface="Calibri"/>
                <a:sym typeface="Calibri"/>
              </a:rPr>
              <a:t> content retrieval </a:t>
            </a:r>
            <a:r>
              <a:rPr lang="en-GB" sz="2400">
                <a:solidFill>
                  <a:srgbClr val="595959"/>
                </a:solidFill>
                <a:latin typeface="Calibri"/>
                <a:ea typeface="Calibri"/>
                <a:cs typeface="Calibri"/>
                <a:sym typeface="Calibri"/>
              </a:rPr>
              <a:t>for </a:t>
            </a:r>
            <a:r>
              <a:rPr lang="en-GB" sz="2400" b="1">
                <a:solidFill>
                  <a:srgbClr val="0070C0"/>
                </a:solidFill>
                <a:latin typeface="Calibri"/>
                <a:ea typeface="Calibri"/>
                <a:cs typeface="Calibri"/>
                <a:sym typeface="Calibri"/>
              </a:rPr>
              <a:t>standards</a:t>
            </a:r>
            <a:r>
              <a:rPr lang="en-GB" sz="2400">
                <a:solidFill>
                  <a:srgbClr val="595959"/>
                </a:solidFill>
                <a:latin typeface="Calibri"/>
                <a:ea typeface="Calibri"/>
                <a:cs typeface="Calibri"/>
                <a:sym typeface="Calibri"/>
              </a:rPr>
              <a:t> and </a:t>
            </a:r>
            <a:r>
              <a:rPr lang="en-GB" sz="2400" b="1">
                <a:solidFill>
                  <a:srgbClr val="0070C0"/>
                </a:solidFill>
                <a:latin typeface="Calibri"/>
                <a:ea typeface="Calibri"/>
                <a:cs typeface="Calibri"/>
                <a:sym typeface="Calibri"/>
              </a:rPr>
              <a:t>repositories</a:t>
            </a:r>
            <a:r>
              <a:rPr lang="en-GB" sz="2400">
                <a:solidFill>
                  <a:srgbClr val="595959"/>
                </a:solidFill>
                <a:latin typeface="Calibri"/>
                <a:ea typeface="Calibri"/>
                <a:cs typeface="Calibri"/>
                <a:sym typeface="Calibri"/>
              </a:rPr>
              <a:t> in:</a:t>
            </a:r>
            <a:endParaRPr sz="2400">
              <a:solidFill>
                <a:srgbClr val="595959"/>
              </a:solidFill>
              <a:latin typeface="Calibri"/>
              <a:ea typeface="Calibri"/>
              <a:cs typeface="Calibri"/>
              <a:sym typeface="Calibri"/>
            </a:endParaRPr>
          </a:p>
          <a:p>
            <a:pPr marL="457200" lvl="0" indent="-349250" algn="l" rtl="0">
              <a:lnSpc>
                <a:spcPct val="100000"/>
              </a:lnSpc>
              <a:spcBef>
                <a:spcPts val="0"/>
              </a:spcBef>
              <a:spcAft>
                <a:spcPts val="0"/>
              </a:spcAft>
              <a:buSzPts val="2100"/>
              <a:buFont typeface="Corbel"/>
              <a:buChar char="●"/>
            </a:pPr>
            <a:r>
              <a:rPr lang="en-GB" sz="2100">
                <a:solidFill>
                  <a:srgbClr val="595959"/>
                </a:solidFill>
                <a:latin typeface="Corbel"/>
                <a:ea typeface="Corbel"/>
                <a:cs typeface="Corbel"/>
                <a:sym typeface="Corbel"/>
              </a:rPr>
              <a:t>creation of data management plans</a:t>
            </a:r>
            <a:endParaRPr sz="2100">
              <a:solidFill>
                <a:srgbClr val="595959"/>
              </a:solidFill>
              <a:latin typeface="Corbel"/>
              <a:ea typeface="Corbel"/>
              <a:cs typeface="Corbel"/>
              <a:sym typeface="Corbel"/>
            </a:endParaRPr>
          </a:p>
          <a:p>
            <a:pPr marL="457200" lvl="0" indent="-349250" algn="l" rtl="0">
              <a:lnSpc>
                <a:spcPct val="100000"/>
              </a:lnSpc>
              <a:spcBef>
                <a:spcPts val="0"/>
              </a:spcBef>
              <a:spcAft>
                <a:spcPts val="0"/>
              </a:spcAft>
              <a:buClr>
                <a:srgbClr val="595959"/>
              </a:buClr>
              <a:buSzPts val="2100"/>
              <a:buFont typeface="Corbel"/>
              <a:buChar char="●"/>
            </a:pPr>
            <a:r>
              <a:rPr lang="en-GB" sz="2100">
                <a:solidFill>
                  <a:srgbClr val="595959"/>
                </a:solidFill>
                <a:latin typeface="Corbel"/>
                <a:ea typeface="Corbel"/>
                <a:cs typeface="Corbel"/>
                <a:sym typeface="Corbel"/>
              </a:rPr>
              <a:t>enrichment of guidance and training material</a:t>
            </a:r>
            <a:endParaRPr sz="2100">
              <a:solidFill>
                <a:srgbClr val="595959"/>
              </a:solidFill>
              <a:latin typeface="Corbel"/>
              <a:ea typeface="Corbel"/>
              <a:cs typeface="Corbel"/>
              <a:sym typeface="Corbel"/>
            </a:endParaRPr>
          </a:p>
          <a:p>
            <a:pPr marL="457200" lvl="0" indent="-349250" algn="l" rtl="0">
              <a:lnSpc>
                <a:spcPct val="100000"/>
              </a:lnSpc>
              <a:spcBef>
                <a:spcPts val="0"/>
              </a:spcBef>
              <a:spcAft>
                <a:spcPts val="0"/>
              </a:spcAft>
              <a:buClr>
                <a:srgbClr val="595959"/>
              </a:buClr>
              <a:buSzPts val="2100"/>
              <a:buFont typeface="Corbel"/>
              <a:buChar char="●"/>
            </a:pPr>
            <a:r>
              <a:rPr lang="en-GB" sz="2100">
                <a:solidFill>
                  <a:srgbClr val="595959"/>
                </a:solidFill>
                <a:latin typeface="Corbel"/>
                <a:ea typeface="Corbel"/>
                <a:cs typeface="Corbel"/>
                <a:sym typeface="Corbel"/>
              </a:rPr>
              <a:t>assessment of FAIRness</a:t>
            </a:r>
            <a:endParaRPr sz="2100">
              <a:solidFill>
                <a:srgbClr val="595959"/>
              </a:solidFill>
              <a:latin typeface="Corbel"/>
              <a:ea typeface="Corbel"/>
              <a:cs typeface="Corbel"/>
              <a:sym typeface="Corbel"/>
            </a:endParaRPr>
          </a:p>
        </p:txBody>
      </p:sp>
      <p:grpSp>
        <p:nvGrpSpPr>
          <p:cNvPr id="2640" name="Google Shape;2640;g2552a88f8a7_38_472"/>
          <p:cNvGrpSpPr/>
          <p:nvPr/>
        </p:nvGrpSpPr>
        <p:grpSpPr>
          <a:xfrm>
            <a:off x="2556297" y="4929828"/>
            <a:ext cx="7719612" cy="1754574"/>
            <a:chOff x="707625" y="3458900"/>
            <a:chExt cx="6159920" cy="1400075"/>
          </a:xfrm>
        </p:grpSpPr>
        <p:pic>
          <p:nvPicPr>
            <p:cNvPr id="2641" name="Google Shape;2641;g2552a88f8a7_38_472"/>
            <p:cNvPicPr preferRelativeResize="0"/>
            <p:nvPr/>
          </p:nvPicPr>
          <p:blipFill rotWithShape="1">
            <a:blip r:embed="rId12">
              <a:alphaModFix/>
            </a:blip>
            <a:srcRect r="7935" b="45385"/>
            <a:stretch/>
          </p:blipFill>
          <p:spPr>
            <a:xfrm>
              <a:off x="707625" y="3458900"/>
              <a:ext cx="3354451" cy="1049725"/>
            </a:xfrm>
            <a:prstGeom prst="rect">
              <a:avLst/>
            </a:prstGeom>
            <a:noFill/>
            <a:ln w="19050" cap="flat" cmpd="sng">
              <a:solidFill>
                <a:srgbClr val="595959"/>
              </a:solidFill>
              <a:prstDash val="solid"/>
              <a:round/>
              <a:headEnd type="none" w="sm" len="sm"/>
              <a:tailEnd type="none" w="sm" len="sm"/>
            </a:ln>
          </p:spPr>
        </p:pic>
        <p:sp>
          <p:nvSpPr>
            <p:cNvPr id="2642" name="Google Shape;2642;g2552a88f8a7_38_472"/>
            <p:cNvSpPr txBox="1"/>
            <p:nvPr/>
          </p:nvSpPr>
          <p:spPr>
            <a:xfrm>
              <a:off x="3035121" y="4576375"/>
              <a:ext cx="2030400" cy="2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300"/>
                </a:spcAft>
                <a:buNone/>
              </a:pPr>
              <a:r>
                <a:rPr lang="en-GB" sz="1100">
                  <a:solidFill>
                    <a:srgbClr val="000000"/>
                  </a:solidFill>
                  <a:latin typeface="Calibri"/>
                  <a:ea typeface="Calibri"/>
                  <a:cs typeface="Calibri"/>
                  <a:sym typeface="Calibri"/>
                </a:rPr>
                <a:t>doi.org/10.5281/zenodo.7463421</a:t>
              </a:r>
              <a:endParaRPr sz="1100">
                <a:solidFill>
                  <a:srgbClr val="000000"/>
                </a:solidFill>
                <a:latin typeface="Calibri"/>
                <a:ea typeface="Calibri"/>
                <a:cs typeface="Calibri"/>
                <a:sym typeface="Calibri"/>
              </a:endParaRPr>
            </a:p>
          </p:txBody>
        </p:sp>
        <p:pic>
          <p:nvPicPr>
            <p:cNvPr id="2643" name="Google Shape;2643;g2552a88f8a7_38_472"/>
            <p:cNvPicPr preferRelativeResize="0"/>
            <p:nvPr/>
          </p:nvPicPr>
          <p:blipFill>
            <a:blip r:embed="rId13">
              <a:alphaModFix/>
            </a:blip>
            <a:stretch>
              <a:fillRect/>
            </a:stretch>
          </p:blipFill>
          <p:spPr>
            <a:xfrm>
              <a:off x="4050823" y="3458900"/>
              <a:ext cx="2816722" cy="1049725"/>
            </a:xfrm>
            <a:prstGeom prst="rect">
              <a:avLst/>
            </a:prstGeom>
            <a:noFill/>
            <a:ln w="19050" cap="flat" cmpd="sng">
              <a:solidFill>
                <a:srgbClr val="595959"/>
              </a:solidFill>
              <a:prstDash val="solid"/>
              <a:round/>
              <a:headEnd type="none" w="sm" len="sm"/>
              <a:tailEnd type="none" w="sm" len="sm"/>
            </a:ln>
          </p:spPr>
        </p:pic>
      </p:grpSp>
      <p:pic>
        <p:nvPicPr>
          <p:cNvPr id="2644" name="Google Shape;2644;g2552a88f8a7_38_472"/>
          <p:cNvPicPr preferRelativeResize="0"/>
          <p:nvPr/>
        </p:nvPicPr>
        <p:blipFill rotWithShape="1">
          <a:blip r:embed="rId14">
            <a:alphaModFix/>
          </a:blip>
          <a:srcRect/>
          <a:stretch/>
        </p:blipFill>
        <p:spPr>
          <a:xfrm>
            <a:off x="807438" y="6009116"/>
            <a:ext cx="1217000" cy="47615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2649"/>
        <p:cNvGrpSpPr/>
        <p:nvPr/>
      </p:nvGrpSpPr>
      <p:grpSpPr>
        <a:xfrm>
          <a:off x="0" y="0"/>
          <a:ext cx="0" cy="0"/>
          <a:chOff x="0" y="0"/>
          <a:chExt cx="0" cy="0"/>
        </a:xfrm>
      </p:grpSpPr>
      <p:pic>
        <p:nvPicPr>
          <p:cNvPr id="2650" name="Google Shape;2650;g2552a88f8a7_38_519"/>
          <p:cNvPicPr preferRelativeResize="0"/>
          <p:nvPr/>
        </p:nvPicPr>
        <p:blipFill>
          <a:blip r:embed="rId3">
            <a:alphaModFix/>
          </a:blip>
          <a:stretch>
            <a:fillRect/>
          </a:stretch>
        </p:blipFill>
        <p:spPr>
          <a:xfrm>
            <a:off x="2129596" y="1924252"/>
            <a:ext cx="3167700" cy="3700174"/>
          </a:xfrm>
          <a:prstGeom prst="rect">
            <a:avLst/>
          </a:prstGeom>
          <a:noFill/>
          <a:ln>
            <a:noFill/>
          </a:ln>
        </p:spPr>
      </p:pic>
      <p:sp>
        <p:nvSpPr>
          <p:cNvPr id="2651" name="Google Shape;2651;g2552a88f8a7_38_519"/>
          <p:cNvSpPr/>
          <p:nvPr/>
        </p:nvSpPr>
        <p:spPr>
          <a:xfrm>
            <a:off x="2129600" y="1206125"/>
            <a:ext cx="3330300" cy="4403100"/>
          </a:xfrm>
          <a:prstGeom prst="rect">
            <a:avLst/>
          </a:prstGeom>
          <a:noFill/>
          <a:ln w="28575" cap="flat" cmpd="sng">
            <a:solidFill>
              <a:srgbClr val="E5E5E5"/>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52" name="Google Shape;2652;g2552a88f8a7_38_519"/>
          <p:cNvSpPr/>
          <p:nvPr/>
        </p:nvSpPr>
        <p:spPr>
          <a:xfrm>
            <a:off x="5902150" y="1206100"/>
            <a:ext cx="3904500" cy="5462100"/>
          </a:xfrm>
          <a:prstGeom prst="rect">
            <a:avLst/>
          </a:prstGeom>
          <a:noFill/>
          <a:ln w="28575" cap="flat" cmpd="sng">
            <a:solidFill>
              <a:srgbClr val="E5E5E5"/>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53" name="Google Shape;2653;g2552a88f8a7_38_519"/>
          <p:cNvSpPr/>
          <p:nvPr/>
        </p:nvSpPr>
        <p:spPr>
          <a:xfrm>
            <a:off x="259666" y="193650"/>
            <a:ext cx="11229300" cy="758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GB" sz="3200">
                <a:solidFill>
                  <a:srgbClr val="0070C0"/>
                </a:solidFill>
                <a:latin typeface="Calibri"/>
                <a:ea typeface="Calibri"/>
                <a:cs typeface="Calibri"/>
                <a:sym typeface="Calibri"/>
              </a:rPr>
              <a:t>FAIRsharing makes your standard, database or policy discoverable to an entire ecosystem of resources</a:t>
            </a:r>
            <a:endParaRPr sz="3200" i="0" u="none" strike="noStrike" cap="none">
              <a:solidFill>
                <a:srgbClr val="0070C0"/>
              </a:solidFill>
              <a:latin typeface="Calibri"/>
              <a:ea typeface="Calibri"/>
              <a:cs typeface="Calibri"/>
              <a:sym typeface="Calibri"/>
            </a:endParaRPr>
          </a:p>
        </p:txBody>
      </p:sp>
      <p:pic>
        <p:nvPicPr>
          <p:cNvPr id="2654" name="Google Shape;2654;g2552a88f8a7_38_519"/>
          <p:cNvPicPr preferRelativeResize="0"/>
          <p:nvPr/>
        </p:nvPicPr>
        <p:blipFill rotWithShape="1">
          <a:blip r:embed="rId4">
            <a:alphaModFix/>
          </a:blip>
          <a:srcRect/>
          <a:stretch/>
        </p:blipFill>
        <p:spPr>
          <a:xfrm>
            <a:off x="3512180" y="1393524"/>
            <a:ext cx="1755587" cy="394438"/>
          </a:xfrm>
          <a:prstGeom prst="rect">
            <a:avLst/>
          </a:prstGeom>
          <a:noFill/>
          <a:ln>
            <a:noFill/>
          </a:ln>
        </p:spPr>
      </p:pic>
      <p:pic>
        <p:nvPicPr>
          <p:cNvPr id="2655" name="Google Shape;2655;g2552a88f8a7_38_519"/>
          <p:cNvPicPr preferRelativeResize="0"/>
          <p:nvPr/>
        </p:nvPicPr>
        <p:blipFill rotWithShape="1">
          <a:blip r:embed="rId5">
            <a:alphaModFix/>
          </a:blip>
          <a:srcRect l="4988"/>
          <a:stretch/>
        </p:blipFill>
        <p:spPr>
          <a:xfrm>
            <a:off x="7415900" y="1317325"/>
            <a:ext cx="933000" cy="394425"/>
          </a:xfrm>
          <a:prstGeom prst="rect">
            <a:avLst/>
          </a:prstGeom>
          <a:noFill/>
          <a:ln>
            <a:noFill/>
          </a:ln>
        </p:spPr>
      </p:pic>
      <p:pic>
        <p:nvPicPr>
          <p:cNvPr id="2656" name="Google Shape;2656;g2552a88f8a7_38_519"/>
          <p:cNvPicPr preferRelativeResize="0"/>
          <p:nvPr/>
        </p:nvPicPr>
        <p:blipFill rotWithShape="1">
          <a:blip r:embed="rId6">
            <a:alphaModFix/>
          </a:blip>
          <a:srcRect/>
          <a:stretch/>
        </p:blipFill>
        <p:spPr>
          <a:xfrm>
            <a:off x="6628790" y="1239954"/>
            <a:ext cx="643046" cy="549177"/>
          </a:xfrm>
          <a:prstGeom prst="rect">
            <a:avLst/>
          </a:prstGeom>
          <a:noFill/>
          <a:ln>
            <a:noFill/>
          </a:ln>
        </p:spPr>
      </p:pic>
      <p:pic>
        <p:nvPicPr>
          <p:cNvPr id="2657" name="Google Shape;2657;g2552a88f8a7_38_519"/>
          <p:cNvPicPr preferRelativeResize="0"/>
          <p:nvPr/>
        </p:nvPicPr>
        <p:blipFill rotWithShape="1">
          <a:blip r:embed="rId7">
            <a:alphaModFix/>
          </a:blip>
          <a:srcRect/>
          <a:stretch/>
        </p:blipFill>
        <p:spPr>
          <a:xfrm>
            <a:off x="2324589" y="1316155"/>
            <a:ext cx="1013194" cy="549177"/>
          </a:xfrm>
          <a:prstGeom prst="rect">
            <a:avLst/>
          </a:prstGeom>
          <a:noFill/>
          <a:ln>
            <a:noFill/>
          </a:ln>
        </p:spPr>
      </p:pic>
      <p:sp>
        <p:nvSpPr>
          <p:cNvPr id="2658" name="Google Shape;2658;g2552a88f8a7_38_519"/>
          <p:cNvSpPr txBox="1"/>
          <p:nvPr/>
        </p:nvSpPr>
        <p:spPr>
          <a:xfrm>
            <a:off x="2204213" y="5240386"/>
            <a:ext cx="27903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GB" sz="700" b="0" i="0" u="none" strike="noStrike" cap="none">
                <a:solidFill>
                  <a:srgbClr val="595959"/>
                </a:solidFill>
                <a:latin typeface="Calibri"/>
                <a:ea typeface="Calibri"/>
                <a:cs typeface="Calibri"/>
                <a:sym typeface="Calibri"/>
              </a:rPr>
              <a:t>Collection URL: fairsharing.org/graph/3515; </a:t>
            </a:r>
            <a:endParaRPr sz="700" b="0" i="0" u="none" strike="noStrike" cap="none">
              <a:solidFill>
                <a:srgbClr val="59595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700"/>
              <a:buFont typeface="Arial"/>
              <a:buNone/>
            </a:pPr>
            <a:r>
              <a:rPr lang="en-GB" sz="700" b="0" i="0" u="none" strike="noStrike" cap="none">
                <a:solidFill>
                  <a:srgbClr val="595959"/>
                </a:solidFill>
                <a:latin typeface="Calibri"/>
                <a:ea typeface="Calibri"/>
                <a:cs typeface="Calibri"/>
                <a:sym typeface="Calibri"/>
              </a:rPr>
              <a:t>each record has a DOI </a:t>
            </a:r>
            <a:endParaRPr sz="700" b="0" i="0" u="none" strike="noStrike" cap="none">
              <a:solidFill>
                <a:srgbClr val="595959"/>
              </a:solidFill>
              <a:latin typeface="Calibri"/>
              <a:ea typeface="Calibri"/>
              <a:cs typeface="Calibri"/>
              <a:sym typeface="Calibri"/>
            </a:endParaRPr>
          </a:p>
        </p:txBody>
      </p:sp>
      <p:sp>
        <p:nvSpPr>
          <p:cNvPr id="2659" name="Google Shape;2659;g2552a88f8a7_38_519"/>
          <p:cNvSpPr txBox="1"/>
          <p:nvPr/>
        </p:nvSpPr>
        <p:spPr>
          <a:xfrm>
            <a:off x="5947673" y="6238236"/>
            <a:ext cx="2739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GB" sz="700" b="0" i="0" u="none" strike="noStrike" cap="none">
                <a:solidFill>
                  <a:srgbClr val="595959"/>
                </a:solidFill>
                <a:latin typeface="Calibri"/>
                <a:ea typeface="Calibri"/>
                <a:cs typeface="Calibri"/>
                <a:sym typeface="Calibri"/>
              </a:rPr>
              <a:t>Collection URL: fairsharing.org/graph/3513; </a:t>
            </a:r>
            <a:endParaRPr sz="700" b="0" i="0" u="none" strike="noStrike" cap="none">
              <a:solidFill>
                <a:srgbClr val="59595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700"/>
              <a:buFont typeface="Arial"/>
              <a:buNone/>
            </a:pPr>
            <a:r>
              <a:rPr lang="en-GB" sz="700" b="0" i="0" u="none" strike="noStrike" cap="none">
                <a:solidFill>
                  <a:srgbClr val="595959"/>
                </a:solidFill>
                <a:latin typeface="Calibri"/>
                <a:ea typeface="Calibri"/>
                <a:cs typeface="Calibri"/>
                <a:sym typeface="Calibri"/>
              </a:rPr>
              <a:t>each record has a DOI  </a:t>
            </a:r>
            <a:endParaRPr sz="700" b="0" i="0" u="none" strike="noStrike" cap="none">
              <a:solidFill>
                <a:srgbClr val="595959"/>
              </a:solidFill>
              <a:latin typeface="Calibri"/>
              <a:ea typeface="Calibri"/>
              <a:cs typeface="Calibri"/>
              <a:sym typeface="Calibri"/>
            </a:endParaRPr>
          </a:p>
        </p:txBody>
      </p:sp>
      <p:pic>
        <p:nvPicPr>
          <p:cNvPr id="2660" name="Google Shape;2660;g2552a88f8a7_38_519"/>
          <p:cNvPicPr preferRelativeResize="0"/>
          <p:nvPr/>
        </p:nvPicPr>
        <p:blipFill rotWithShape="1">
          <a:blip r:embed="rId8">
            <a:alphaModFix/>
          </a:blip>
          <a:srcRect l="42827" t="20775" r="6786" b="9460"/>
          <a:stretch/>
        </p:blipFill>
        <p:spPr>
          <a:xfrm>
            <a:off x="10032826" y="1800877"/>
            <a:ext cx="1665600" cy="1630800"/>
          </a:xfrm>
          <a:prstGeom prst="ellipse">
            <a:avLst/>
          </a:prstGeom>
          <a:noFill/>
          <a:ln w="9525" cap="flat" cmpd="sng">
            <a:solidFill>
              <a:srgbClr val="D6D6D6"/>
            </a:solidFill>
            <a:prstDash val="solid"/>
            <a:round/>
            <a:headEnd type="none" w="sm" len="sm"/>
            <a:tailEnd type="none" w="sm" len="sm"/>
          </a:ln>
        </p:spPr>
      </p:pic>
      <p:sp>
        <p:nvSpPr>
          <p:cNvPr id="2661" name="Google Shape;2661;g2552a88f8a7_38_519"/>
          <p:cNvSpPr txBox="1"/>
          <p:nvPr/>
        </p:nvSpPr>
        <p:spPr>
          <a:xfrm>
            <a:off x="9762227" y="3508650"/>
            <a:ext cx="2206800" cy="1822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900">
                <a:solidFill>
                  <a:srgbClr val="595959"/>
                </a:solidFill>
                <a:latin typeface="Corbel"/>
                <a:ea typeface="Corbel"/>
                <a:cs typeface="Corbel"/>
                <a:sym typeface="Corbel"/>
              </a:rPr>
              <a:t>The </a:t>
            </a:r>
            <a:r>
              <a:rPr lang="en-GB" sz="1900" b="1">
                <a:solidFill>
                  <a:srgbClr val="811947"/>
                </a:solidFill>
                <a:latin typeface="Corbel"/>
                <a:ea typeface="Corbel"/>
                <a:cs typeface="Corbel"/>
                <a:sym typeface="Corbel"/>
              </a:rPr>
              <a:t>standards</a:t>
            </a:r>
            <a:r>
              <a:rPr lang="en-GB" sz="1900">
                <a:solidFill>
                  <a:srgbClr val="595959"/>
                </a:solidFill>
                <a:latin typeface="Corbel"/>
                <a:ea typeface="Corbel"/>
                <a:cs typeface="Corbel"/>
                <a:sym typeface="Corbel"/>
              </a:rPr>
              <a:t>, </a:t>
            </a:r>
            <a:r>
              <a:rPr lang="en-GB" sz="1900" b="1">
                <a:solidFill>
                  <a:srgbClr val="861657"/>
                </a:solidFill>
                <a:latin typeface="Corbel"/>
                <a:ea typeface="Corbel"/>
                <a:cs typeface="Corbel"/>
                <a:sym typeface="Corbel"/>
              </a:rPr>
              <a:t>repositories</a:t>
            </a:r>
            <a:r>
              <a:rPr lang="en-GB" sz="1900">
                <a:solidFill>
                  <a:srgbClr val="595959"/>
                </a:solidFill>
                <a:latin typeface="Corbel"/>
                <a:ea typeface="Corbel"/>
                <a:cs typeface="Corbel"/>
                <a:sym typeface="Corbel"/>
              </a:rPr>
              <a:t> and </a:t>
            </a:r>
            <a:r>
              <a:rPr lang="en-GB" sz="1900" b="1">
                <a:solidFill>
                  <a:srgbClr val="861657"/>
                </a:solidFill>
                <a:latin typeface="Corbel"/>
                <a:ea typeface="Corbel"/>
                <a:cs typeface="Corbel"/>
                <a:sym typeface="Corbel"/>
              </a:rPr>
              <a:t>policies</a:t>
            </a:r>
            <a:r>
              <a:rPr lang="en-GB" sz="1900">
                <a:solidFill>
                  <a:srgbClr val="595959"/>
                </a:solidFill>
                <a:latin typeface="Corbel"/>
                <a:ea typeface="Corbel"/>
                <a:cs typeface="Corbel"/>
                <a:sym typeface="Corbel"/>
              </a:rPr>
              <a:t> each EOSC Cluster uses or endorses</a:t>
            </a:r>
            <a:endParaRPr sz="1900">
              <a:solidFill>
                <a:srgbClr val="595959"/>
              </a:solidFill>
              <a:latin typeface="Corbel"/>
              <a:ea typeface="Corbel"/>
              <a:cs typeface="Corbel"/>
              <a:sym typeface="Corbel"/>
            </a:endParaRPr>
          </a:p>
        </p:txBody>
      </p:sp>
      <p:pic>
        <p:nvPicPr>
          <p:cNvPr id="2662" name="Google Shape;2662;g2552a88f8a7_38_519"/>
          <p:cNvPicPr preferRelativeResize="0"/>
          <p:nvPr/>
        </p:nvPicPr>
        <p:blipFill>
          <a:blip r:embed="rId9">
            <a:alphaModFix/>
          </a:blip>
          <a:stretch>
            <a:fillRect/>
          </a:stretch>
        </p:blipFill>
        <p:spPr>
          <a:xfrm>
            <a:off x="10152942" y="1510899"/>
            <a:ext cx="1264860" cy="284588"/>
          </a:xfrm>
          <a:prstGeom prst="rect">
            <a:avLst/>
          </a:prstGeom>
          <a:noFill/>
          <a:ln>
            <a:noFill/>
          </a:ln>
        </p:spPr>
      </p:pic>
      <p:pic>
        <p:nvPicPr>
          <p:cNvPr id="2663" name="Google Shape;2663;g2552a88f8a7_38_519"/>
          <p:cNvPicPr preferRelativeResize="0"/>
          <p:nvPr/>
        </p:nvPicPr>
        <p:blipFill rotWithShape="1">
          <a:blip r:embed="rId10">
            <a:alphaModFix/>
          </a:blip>
          <a:srcRect l="40210" r="11156" b="10039"/>
          <a:stretch/>
        </p:blipFill>
        <p:spPr>
          <a:xfrm>
            <a:off x="5975275" y="1924250"/>
            <a:ext cx="3780448" cy="4313977"/>
          </a:xfrm>
          <a:prstGeom prst="rect">
            <a:avLst/>
          </a:prstGeom>
          <a:noFill/>
          <a:ln>
            <a:noFill/>
          </a:ln>
        </p:spPr>
      </p:pic>
      <p:pic>
        <p:nvPicPr>
          <p:cNvPr id="2664" name="Google Shape;2664;g2552a88f8a7_38_519"/>
          <p:cNvPicPr preferRelativeResize="0"/>
          <p:nvPr/>
        </p:nvPicPr>
        <p:blipFill>
          <a:blip r:embed="rId11">
            <a:alphaModFix/>
          </a:blip>
          <a:stretch>
            <a:fillRect/>
          </a:stretch>
        </p:blipFill>
        <p:spPr>
          <a:xfrm>
            <a:off x="199100" y="1187238"/>
            <a:ext cx="1519126" cy="3482427"/>
          </a:xfrm>
          <a:prstGeom prst="rect">
            <a:avLst/>
          </a:prstGeom>
          <a:noFill/>
          <a:ln>
            <a:noFill/>
          </a:ln>
        </p:spPr>
      </p:pic>
      <p:pic>
        <p:nvPicPr>
          <p:cNvPr id="2665" name="Google Shape;2665;g2552a88f8a7_38_519"/>
          <p:cNvPicPr preferRelativeResize="0"/>
          <p:nvPr/>
        </p:nvPicPr>
        <p:blipFill rotWithShape="1">
          <a:blip r:embed="rId12">
            <a:alphaModFix/>
          </a:blip>
          <a:srcRect r="19698" b="67499"/>
          <a:stretch/>
        </p:blipFill>
        <p:spPr>
          <a:xfrm>
            <a:off x="171925" y="5085400"/>
            <a:ext cx="1519125" cy="1735488"/>
          </a:xfrm>
          <a:prstGeom prst="rect">
            <a:avLst/>
          </a:prstGeom>
          <a:noFill/>
          <a:ln>
            <a:noFill/>
          </a:ln>
        </p:spPr>
      </p:pic>
      <p:pic>
        <p:nvPicPr>
          <p:cNvPr id="2666" name="Google Shape;2666;g2552a88f8a7_38_519"/>
          <p:cNvPicPr preferRelativeResize="0"/>
          <p:nvPr/>
        </p:nvPicPr>
        <p:blipFill rotWithShape="1">
          <a:blip r:embed="rId12">
            <a:alphaModFix/>
          </a:blip>
          <a:srcRect t="35238" b="29830"/>
          <a:stretch/>
        </p:blipFill>
        <p:spPr>
          <a:xfrm>
            <a:off x="1691050" y="5624425"/>
            <a:ext cx="1213442" cy="1196478"/>
          </a:xfrm>
          <a:prstGeom prst="rect">
            <a:avLst/>
          </a:prstGeom>
          <a:noFill/>
          <a:ln>
            <a:noFill/>
          </a:ln>
        </p:spPr>
      </p:pic>
      <p:pic>
        <p:nvPicPr>
          <p:cNvPr id="2667" name="Google Shape;2667;g2552a88f8a7_38_519"/>
          <p:cNvPicPr preferRelativeResize="0"/>
          <p:nvPr/>
        </p:nvPicPr>
        <p:blipFill rotWithShape="1">
          <a:blip r:embed="rId12">
            <a:alphaModFix/>
          </a:blip>
          <a:srcRect t="72963" r="17053"/>
          <a:stretch/>
        </p:blipFill>
        <p:spPr>
          <a:xfrm>
            <a:off x="2932799" y="5683350"/>
            <a:ext cx="1133600" cy="10430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2672"/>
        <p:cNvGrpSpPr/>
        <p:nvPr/>
      </p:nvGrpSpPr>
      <p:grpSpPr>
        <a:xfrm>
          <a:off x="0" y="0"/>
          <a:ext cx="0" cy="0"/>
          <a:chOff x="0" y="0"/>
          <a:chExt cx="0" cy="0"/>
        </a:xfrm>
      </p:grpSpPr>
      <p:sp>
        <p:nvSpPr>
          <p:cNvPr id="2673" name="Google Shape;2673;g2552a88f8a7_38_541"/>
          <p:cNvSpPr txBox="1">
            <a:spLocks noGrp="1"/>
          </p:cNvSpPr>
          <p:nvPr>
            <p:ph type="title"/>
          </p:nvPr>
        </p:nvSpPr>
        <p:spPr>
          <a:xfrm>
            <a:off x="415600" y="853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GB" sz="3100">
                <a:solidFill>
                  <a:srgbClr val="0070C0"/>
                </a:solidFill>
              </a:rPr>
              <a:t>FAIRsharing benefits the databases, standards and policies registered within it</a:t>
            </a:r>
            <a:endParaRPr sz="3100">
              <a:solidFill>
                <a:srgbClr val="0070C0"/>
              </a:solidFill>
            </a:endParaRPr>
          </a:p>
        </p:txBody>
      </p:sp>
      <p:sp>
        <p:nvSpPr>
          <p:cNvPr id="2674" name="Google Shape;2674;g2552a88f8a7_38_541"/>
          <p:cNvSpPr txBox="1">
            <a:spLocks noGrp="1"/>
          </p:cNvSpPr>
          <p:nvPr>
            <p:ph type="body" idx="1"/>
          </p:nvPr>
        </p:nvSpPr>
        <p:spPr>
          <a:xfrm>
            <a:off x="310700" y="1460425"/>
            <a:ext cx="5237100" cy="5220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sz="2000"/>
              <a:t>The </a:t>
            </a:r>
            <a:r>
              <a:rPr lang="en-GB" sz="2000" b="1">
                <a:solidFill>
                  <a:srgbClr val="0070C0"/>
                </a:solidFill>
              </a:rPr>
              <a:t>registration</a:t>
            </a:r>
            <a:r>
              <a:rPr lang="en-GB" sz="2000"/>
              <a:t> of </a:t>
            </a:r>
            <a:r>
              <a:rPr lang="en-GB" sz="2000" b="1">
                <a:solidFill>
                  <a:srgbClr val="861657"/>
                </a:solidFill>
              </a:rPr>
              <a:t>databases</a:t>
            </a:r>
            <a:r>
              <a:rPr lang="en-GB" sz="2000"/>
              <a:t> and/or </a:t>
            </a:r>
            <a:r>
              <a:rPr lang="en-GB" sz="2000" b="1">
                <a:solidFill>
                  <a:srgbClr val="861657"/>
                </a:solidFill>
              </a:rPr>
              <a:t>standards</a:t>
            </a:r>
            <a:r>
              <a:rPr lang="en-GB" sz="2000"/>
              <a:t> </a:t>
            </a:r>
            <a:endParaRPr sz="2000"/>
          </a:p>
          <a:p>
            <a:pPr marL="457200" lvl="0" indent="-342900" algn="l" rtl="0">
              <a:spcBef>
                <a:spcPts val="1600"/>
              </a:spcBef>
              <a:spcAft>
                <a:spcPts val="0"/>
              </a:spcAft>
              <a:buSzPts val="2000"/>
              <a:buChar char="●"/>
            </a:pPr>
            <a:r>
              <a:rPr lang="en-GB" sz="2000"/>
              <a:t>increases their </a:t>
            </a:r>
            <a:r>
              <a:rPr lang="en-GB" sz="2000" b="1">
                <a:solidFill>
                  <a:srgbClr val="0070C0"/>
                </a:solidFill>
              </a:rPr>
              <a:t>discoverability</a:t>
            </a:r>
            <a:r>
              <a:rPr lang="en-GB" sz="2000"/>
              <a:t>, and</a:t>
            </a:r>
            <a:endParaRPr sz="2000"/>
          </a:p>
          <a:p>
            <a:pPr marL="457200" lvl="0" indent="-342900" algn="l" rtl="0">
              <a:spcBef>
                <a:spcPts val="0"/>
              </a:spcBef>
              <a:spcAft>
                <a:spcPts val="0"/>
              </a:spcAft>
              <a:buSzPts val="2000"/>
              <a:buChar char="●"/>
            </a:pPr>
            <a:r>
              <a:rPr lang="en-GB" sz="2000"/>
              <a:t>provides them (the maintainers of the records) with visibility and credit.</a:t>
            </a:r>
            <a:endParaRPr sz="2000"/>
          </a:p>
          <a:p>
            <a:pPr marL="0" lvl="0" indent="0" algn="l" rtl="0">
              <a:spcBef>
                <a:spcPts val="1600"/>
              </a:spcBef>
              <a:spcAft>
                <a:spcPts val="0"/>
              </a:spcAft>
              <a:buNone/>
            </a:pPr>
            <a:r>
              <a:rPr lang="en-GB" sz="2000"/>
              <a:t>The more </a:t>
            </a:r>
            <a:r>
              <a:rPr lang="en-GB" sz="2000" b="1">
                <a:solidFill>
                  <a:srgbClr val="0070C0"/>
                </a:solidFill>
              </a:rPr>
              <a:t>connected</a:t>
            </a:r>
            <a:r>
              <a:rPr lang="en-GB" sz="2000"/>
              <a:t> the resource, the greater its </a:t>
            </a:r>
            <a:r>
              <a:rPr lang="en-GB" sz="2000" b="1">
                <a:solidFill>
                  <a:srgbClr val="0070C0"/>
                </a:solidFill>
              </a:rPr>
              <a:t>visibility</a:t>
            </a:r>
            <a:endParaRPr sz="2000" b="1">
              <a:solidFill>
                <a:srgbClr val="0070C0"/>
              </a:solidFill>
            </a:endParaRPr>
          </a:p>
          <a:p>
            <a:pPr marL="457200" lvl="0" indent="-342900" algn="l" rtl="0">
              <a:spcBef>
                <a:spcPts val="1600"/>
              </a:spcBef>
              <a:spcAft>
                <a:spcPts val="0"/>
              </a:spcAft>
              <a:buSzPts val="2000"/>
              <a:buChar char="●"/>
            </a:pPr>
            <a:r>
              <a:rPr lang="en-GB" sz="2000"/>
              <a:t>if a </a:t>
            </a:r>
            <a:r>
              <a:rPr lang="en-GB" sz="2000" b="1">
                <a:solidFill>
                  <a:srgbClr val="861657"/>
                </a:solidFill>
              </a:rPr>
              <a:t>standard</a:t>
            </a:r>
            <a:r>
              <a:rPr lang="en-GB" sz="2000"/>
              <a:t> is implemented by a </a:t>
            </a:r>
            <a:r>
              <a:rPr lang="en-GB" sz="2000" b="1">
                <a:solidFill>
                  <a:srgbClr val="861657"/>
                </a:solidFill>
              </a:rPr>
              <a:t>database</a:t>
            </a:r>
            <a:r>
              <a:rPr lang="en-GB" sz="2000"/>
              <a:t>, these two records will be interlinked</a:t>
            </a:r>
            <a:endParaRPr sz="2000"/>
          </a:p>
          <a:p>
            <a:pPr marL="457200" lvl="0" indent="-342900" algn="l" rtl="0">
              <a:spcBef>
                <a:spcPts val="0"/>
              </a:spcBef>
              <a:spcAft>
                <a:spcPts val="0"/>
              </a:spcAft>
              <a:buSzPts val="2000"/>
              <a:buChar char="●"/>
            </a:pPr>
            <a:r>
              <a:rPr lang="en-GB" sz="2000"/>
              <a:t>these links can be navigated, allowing new relationships to be explored and collaborations to be formed</a:t>
            </a:r>
            <a:endParaRPr sz="2000"/>
          </a:p>
        </p:txBody>
      </p:sp>
      <p:pic>
        <p:nvPicPr>
          <p:cNvPr id="2675" name="Google Shape;2675;g2552a88f8a7_38_541"/>
          <p:cNvPicPr preferRelativeResize="0"/>
          <p:nvPr/>
        </p:nvPicPr>
        <p:blipFill>
          <a:blip r:embed="rId3">
            <a:alphaModFix/>
          </a:blip>
          <a:stretch>
            <a:fillRect/>
          </a:stretch>
        </p:blipFill>
        <p:spPr>
          <a:xfrm>
            <a:off x="5809200" y="1218267"/>
            <a:ext cx="5956538" cy="5196334"/>
          </a:xfrm>
          <a:prstGeom prst="rect">
            <a:avLst/>
          </a:prstGeom>
          <a:noFill/>
          <a:ln>
            <a:noFill/>
          </a:ln>
        </p:spPr>
      </p:pic>
      <p:pic>
        <p:nvPicPr>
          <p:cNvPr id="2676" name="Google Shape;2676;g2552a88f8a7_38_541"/>
          <p:cNvPicPr preferRelativeResize="0"/>
          <p:nvPr/>
        </p:nvPicPr>
        <p:blipFill>
          <a:blip r:embed="rId4">
            <a:alphaModFix/>
          </a:blip>
          <a:stretch>
            <a:fillRect/>
          </a:stretch>
        </p:blipFill>
        <p:spPr>
          <a:xfrm>
            <a:off x="5809200" y="6414604"/>
            <a:ext cx="5956550" cy="375296"/>
          </a:xfrm>
          <a:prstGeom prst="rect">
            <a:avLst/>
          </a:prstGeom>
          <a:noFill/>
          <a:ln>
            <a:noFill/>
          </a:ln>
        </p:spPr>
      </p:pic>
      <p:pic>
        <p:nvPicPr>
          <p:cNvPr id="2677" name="Google Shape;2677;g2552a88f8a7_38_541"/>
          <p:cNvPicPr preferRelativeResize="0"/>
          <p:nvPr/>
        </p:nvPicPr>
        <p:blipFill rotWithShape="1">
          <a:blip r:embed="rId5">
            <a:alphaModFix/>
          </a:blip>
          <a:srcRect r="26497"/>
          <a:stretch/>
        </p:blipFill>
        <p:spPr>
          <a:xfrm>
            <a:off x="8109200" y="1565625"/>
            <a:ext cx="3870303" cy="4186550"/>
          </a:xfrm>
          <a:prstGeom prst="rect">
            <a:avLst/>
          </a:prstGeom>
          <a:noFill/>
          <a:ln w="9525" cap="flat" cmpd="sng">
            <a:solidFill>
              <a:schemeClr val="dk2"/>
            </a:solidFill>
            <a:prstDash val="solid"/>
            <a:round/>
            <a:headEnd type="none" w="sm" len="sm"/>
            <a:tailEnd type="none" w="sm" len="sm"/>
          </a:ln>
        </p:spPr>
      </p:pic>
      <p:sp>
        <p:nvSpPr>
          <p:cNvPr id="2678" name="Google Shape;2678;g2552a88f8a7_38_541"/>
          <p:cNvSpPr txBox="1"/>
          <p:nvPr/>
        </p:nvSpPr>
        <p:spPr>
          <a:xfrm>
            <a:off x="816900" y="6479725"/>
            <a:ext cx="461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700">
                <a:latin typeface="Corbel"/>
                <a:ea typeface="Corbel"/>
                <a:cs typeface="Corbel"/>
                <a:sym typeface="Corbel"/>
              </a:rPr>
              <a:t>https://www.gbif.org/news/6P2o4iu4iF3AXqQvUUszuZ/gbif-staff-join-the-fairsharing-community-champions-programme</a:t>
            </a:r>
            <a:endParaRPr sz="700">
              <a:latin typeface="Corbel"/>
              <a:ea typeface="Corbel"/>
              <a:cs typeface="Corbel"/>
              <a:sym typeface="Corbel"/>
            </a:endParaRPr>
          </a:p>
        </p:txBody>
      </p:sp>
      <p:sp>
        <p:nvSpPr>
          <p:cNvPr id="2679" name="Google Shape;2679;g2552a88f8a7_38_541"/>
          <p:cNvSpPr txBox="1"/>
          <p:nvPr/>
        </p:nvSpPr>
        <p:spPr>
          <a:xfrm>
            <a:off x="816675" y="6389200"/>
            <a:ext cx="30000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700">
                <a:latin typeface="Corbel"/>
                <a:ea typeface="Corbel"/>
                <a:cs typeface="Corbel"/>
                <a:sym typeface="Corbel"/>
              </a:rPr>
              <a:t>https://doi.org/10.25504/FAIRsharing.zv11j3</a:t>
            </a:r>
            <a:endParaRPr sz="700">
              <a:latin typeface="Corbel"/>
              <a:ea typeface="Corbel"/>
              <a:cs typeface="Corbel"/>
              <a:sym typeface="Corbe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683"/>
        <p:cNvGrpSpPr/>
        <p:nvPr/>
      </p:nvGrpSpPr>
      <p:grpSpPr>
        <a:xfrm>
          <a:off x="0" y="0"/>
          <a:ext cx="0" cy="0"/>
          <a:chOff x="0" y="0"/>
          <a:chExt cx="0" cy="0"/>
        </a:xfrm>
      </p:grpSpPr>
      <p:pic>
        <p:nvPicPr>
          <p:cNvPr id="2684" name="Google Shape;2684;g2552a88f8a7_38_552"/>
          <p:cNvPicPr preferRelativeResize="0"/>
          <p:nvPr/>
        </p:nvPicPr>
        <p:blipFill>
          <a:blip r:embed="rId3">
            <a:alphaModFix/>
          </a:blip>
          <a:stretch>
            <a:fillRect/>
          </a:stretch>
        </p:blipFill>
        <p:spPr>
          <a:xfrm>
            <a:off x="6222967" y="616164"/>
            <a:ext cx="4040701" cy="5625672"/>
          </a:xfrm>
          <a:prstGeom prst="rect">
            <a:avLst/>
          </a:prstGeom>
          <a:noFill/>
          <a:ln>
            <a:noFill/>
          </a:ln>
        </p:spPr>
      </p:pic>
      <p:pic>
        <p:nvPicPr>
          <p:cNvPr id="2685" name="Google Shape;2685;g2552a88f8a7_38_552"/>
          <p:cNvPicPr preferRelativeResize="0"/>
          <p:nvPr/>
        </p:nvPicPr>
        <p:blipFill rotWithShape="1">
          <a:blip r:embed="rId4">
            <a:alphaModFix/>
          </a:blip>
          <a:srcRect t="12428" b="25796"/>
          <a:stretch/>
        </p:blipFill>
        <p:spPr>
          <a:xfrm>
            <a:off x="84299" y="0"/>
            <a:ext cx="1382433" cy="919678"/>
          </a:xfrm>
          <a:prstGeom prst="rect">
            <a:avLst/>
          </a:prstGeom>
          <a:noFill/>
          <a:ln>
            <a:noFill/>
          </a:ln>
        </p:spPr>
      </p:pic>
      <p:pic>
        <p:nvPicPr>
          <p:cNvPr id="2686" name="Google Shape;2686;g2552a88f8a7_38_552"/>
          <p:cNvPicPr preferRelativeResize="0"/>
          <p:nvPr/>
        </p:nvPicPr>
        <p:blipFill>
          <a:blip r:embed="rId5">
            <a:alphaModFix/>
          </a:blip>
          <a:stretch>
            <a:fillRect/>
          </a:stretch>
        </p:blipFill>
        <p:spPr>
          <a:xfrm>
            <a:off x="1466733" y="604650"/>
            <a:ext cx="4040703" cy="5637166"/>
          </a:xfrm>
          <a:prstGeom prst="rect">
            <a:avLst/>
          </a:prstGeom>
          <a:noFill/>
          <a:ln>
            <a:noFill/>
          </a:ln>
        </p:spPr>
      </p:pic>
      <p:sp>
        <p:nvSpPr>
          <p:cNvPr id="2687" name="Google Shape;2687;g2552a88f8a7_38_552"/>
          <p:cNvSpPr txBox="1"/>
          <p:nvPr/>
        </p:nvSpPr>
        <p:spPr>
          <a:xfrm>
            <a:off x="3694050" y="6220400"/>
            <a:ext cx="4803900" cy="642900"/>
          </a:xfrm>
          <a:prstGeom prst="rect">
            <a:avLst/>
          </a:prstGeom>
          <a:noFill/>
          <a:ln>
            <a:noFill/>
          </a:ln>
        </p:spPr>
        <p:txBody>
          <a:bodyPr spcFirstLastPara="1" wrap="square" lIns="173425" tIns="173425" rIns="173425" bIns="173425" anchor="t" anchorCtr="0">
            <a:spAutoFit/>
          </a:bodyPr>
          <a:lstStyle/>
          <a:p>
            <a:pPr marL="0" lvl="0" indent="0" algn="ctr" rtl="0">
              <a:spcBef>
                <a:spcPts val="0"/>
              </a:spcBef>
              <a:spcAft>
                <a:spcPts val="0"/>
              </a:spcAft>
              <a:buNone/>
            </a:pPr>
            <a:r>
              <a:rPr lang="en-GB" sz="1900" b="1">
                <a:solidFill>
                  <a:srgbClr val="0070C0"/>
                </a:solidFill>
                <a:latin typeface="Corbel"/>
                <a:ea typeface="Corbel"/>
                <a:cs typeface="Corbel"/>
                <a:sym typeface="Corbel"/>
              </a:rPr>
              <a:t>fairsharing.org/educational#nutshell</a:t>
            </a:r>
            <a:endParaRPr sz="1900" b="1">
              <a:solidFill>
                <a:srgbClr val="0070C0"/>
              </a:solidFill>
              <a:latin typeface="Corbel"/>
              <a:ea typeface="Corbel"/>
              <a:cs typeface="Corbel"/>
              <a:sym typeface="Corbel"/>
            </a:endParaRPr>
          </a:p>
        </p:txBody>
      </p:sp>
      <p:pic>
        <p:nvPicPr>
          <p:cNvPr id="2688" name="Google Shape;2688;g2552a88f8a7_38_552"/>
          <p:cNvPicPr preferRelativeResize="0"/>
          <p:nvPr/>
        </p:nvPicPr>
        <p:blipFill>
          <a:blip r:embed="rId6">
            <a:alphaModFix/>
          </a:blip>
          <a:stretch>
            <a:fillRect/>
          </a:stretch>
        </p:blipFill>
        <p:spPr>
          <a:xfrm>
            <a:off x="1867550" y="864930"/>
            <a:ext cx="8472326" cy="5516101"/>
          </a:xfrm>
          <a:prstGeom prst="rect">
            <a:avLst/>
          </a:prstGeom>
          <a:noFill/>
          <a:ln w="9525" cap="flat" cmpd="sng">
            <a:solidFill>
              <a:schemeClr val="dk2"/>
            </a:solidFill>
            <a:prstDash val="solid"/>
            <a:round/>
            <a:headEnd type="none" w="sm" len="sm"/>
            <a:tailEnd type="none" w="sm" len="sm"/>
          </a:ln>
        </p:spPr>
      </p:pic>
      <p:sp>
        <p:nvSpPr>
          <p:cNvPr id="2689" name="Google Shape;2689;g2552a88f8a7_38_552"/>
          <p:cNvSpPr/>
          <p:nvPr/>
        </p:nvSpPr>
        <p:spPr>
          <a:xfrm>
            <a:off x="4622800" y="3981850"/>
            <a:ext cx="2559600" cy="2391900"/>
          </a:xfrm>
          <a:prstGeom prst="roundRect">
            <a:avLst>
              <a:gd name="adj" fmla="val 18356"/>
            </a:avLst>
          </a:prstGeom>
          <a:solidFill>
            <a:srgbClr val="E68422">
              <a:alpha val="31650"/>
            </a:srgbClr>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g2552a88f8a7_38_552"/>
          <p:cNvSpPr txBox="1">
            <a:spLocks noGrp="1"/>
          </p:cNvSpPr>
          <p:nvPr>
            <p:ph type="title"/>
          </p:nvPr>
        </p:nvSpPr>
        <p:spPr>
          <a:xfrm>
            <a:off x="719403" y="27856"/>
            <a:ext cx="10871100" cy="576000"/>
          </a:xfrm>
          <a:prstGeom prst="rect">
            <a:avLst/>
          </a:prstGeom>
        </p:spPr>
        <p:txBody>
          <a:bodyPr spcFirstLastPara="1" wrap="square" lIns="121900" tIns="121900" rIns="121900" bIns="121900" anchor="t" anchorCtr="0">
            <a:normAutofit fontScale="90000"/>
          </a:bodyPr>
          <a:lstStyle/>
          <a:p>
            <a:pPr marL="0" lvl="0" indent="0" algn="ctr" rtl="0">
              <a:spcBef>
                <a:spcPts val="0"/>
              </a:spcBef>
              <a:spcAft>
                <a:spcPts val="0"/>
              </a:spcAft>
              <a:buNone/>
            </a:pPr>
            <a:r>
              <a:rPr lang="en-GB">
                <a:solidFill>
                  <a:srgbClr val="0070C0"/>
                </a:solidFill>
              </a:rPr>
              <a:t>FAIRsharing for all</a:t>
            </a:r>
            <a:endParaRPr>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694"/>
        <p:cNvGrpSpPr/>
        <p:nvPr/>
      </p:nvGrpSpPr>
      <p:grpSpPr>
        <a:xfrm>
          <a:off x="0" y="0"/>
          <a:ext cx="0" cy="0"/>
          <a:chOff x="0" y="0"/>
          <a:chExt cx="0" cy="0"/>
        </a:xfrm>
      </p:grpSpPr>
      <p:sp>
        <p:nvSpPr>
          <p:cNvPr id="2695" name="Google Shape;2695;g2552a88f8a7_38_562"/>
          <p:cNvSpPr txBox="1">
            <a:spLocks noGrp="1"/>
          </p:cNvSpPr>
          <p:nvPr>
            <p:ph type="title"/>
          </p:nvPr>
        </p:nvSpPr>
        <p:spPr>
          <a:xfrm>
            <a:off x="415600" y="390167"/>
            <a:ext cx="11360700" cy="763500"/>
          </a:xfrm>
          <a:prstGeom prst="rect">
            <a:avLst/>
          </a:prstGeom>
        </p:spPr>
        <p:txBody>
          <a:bodyPr spcFirstLastPara="1" wrap="square" lIns="121900" tIns="121900" rIns="121900" bIns="121900" anchor="t" anchorCtr="0">
            <a:normAutofit fontScale="90000"/>
          </a:bodyPr>
          <a:lstStyle/>
          <a:p>
            <a:pPr marL="0" lvl="0" indent="0" algn="ctr" rtl="0">
              <a:spcBef>
                <a:spcPts val="0"/>
              </a:spcBef>
              <a:spcAft>
                <a:spcPts val="0"/>
              </a:spcAft>
              <a:buNone/>
            </a:pPr>
            <a:r>
              <a:rPr lang="en-GB"/>
              <a:t>ELIXIR in FAIRsharing</a:t>
            </a:r>
            <a:endParaRPr/>
          </a:p>
        </p:txBody>
      </p:sp>
      <p:pic>
        <p:nvPicPr>
          <p:cNvPr id="2696" name="Google Shape;2696;g2552a88f8a7_38_562"/>
          <p:cNvPicPr preferRelativeResize="0"/>
          <p:nvPr/>
        </p:nvPicPr>
        <p:blipFill>
          <a:blip r:embed="rId3">
            <a:alphaModFix/>
          </a:blip>
          <a:stretch>
            <a:fillRect/>
          </a:stretch>
        </p:blipFill>
        <p:spPr>
          <a:xfrm>
            <a:off x="2293024" y="1153767"/>
            <a:ext cx="7605952" cy="5094633"/>
          </a:xfrm>
          <a:prstGeom prst="rect">
            <a:avLst/>
          </a:prstGeom>
          <a:noFill/>
          <a:ln w="9525" cap="flat" cmpd="sng">
            <a:solidFill>
              <a:srgbClr val="0070C0"/>
            </a:solidFill>
            <a:prstDash val="solid"/>
            <a:round/>
            <a:headEnd type="none" w="sm" len="sm"/>
            <a:tailEnd type="none" w="sm" len="sm"/>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700"/>
        <p:cNvGrpSpPr/>
        <p:nvPr/>
      </p:nvGrpSpPr>
      <p:grpSpPr>
        <a:xfrm>
          <a:off x="0" y="0"/>
          <a:ext cx="0" cy="0"/>
          <a:chOff x="0" y="0"/>
          <a:chExt cx="0" cy="0"/>
        </a:xfrm>
      </p:grpSpPr>
      <p:sp>
        <p:nvSpPr>
          <p:cNvPr id="2701" name="Google Shape;2701;g2552a88f8a7_38_567"/>
          <p:cNvSpPr txBox="1">
            <a:spLocks noGrp="1"/>
          </p:cNvSpPr>
          <p:nvPr>
            <p:ph type="title"/>
          </p:nvPr>
        </p:nvSpPr>
        <p:spPr>
          <a:xfrm>
            <a:off x="415600" y="390167"/>
            <a:ext cx="11360700" cy="763500"/>
          </a:xfrm>
          <a:prstGeom prst="rect">
            <a:avLst/>
          </a:prstGeom>
        </p:spPr>
        <p:txBody>
          <a:bodyPr spcFirstLastPara="1" wrap="square" lIns="121900" tIns="121900" rIns="121900" bIns="121900" anchor="t" anchorCtr="0">
            <a:normAutofit fontScale="90000"/>
          </a:bodyPr>
          <a:lstStyle/>
          <a:p>
            <a:pPr marL="0" lvl="0" indent="0" algn="ctr" rtl="0">
              <a:spcBef>
                <a:spcPts val="0"/>
              </a:spcBef>
              <a:spcAft>
                <a:spcPts val="0"/>
              </a:spcAft>
              <a:buNone/>
            </a:pPr>
            <a:r>
              <a:rPr lang="en-GB"/>
              <a:t>ELIXIR in FAIRsharing</a:t>
            </a:r>
            <a:endParaRPr/>
          </a:p>
        </p:txBody>
      </p:sp>
      <p:pic>
        <p:nvPicPr>
          <p:cNvPr id="2702" name="Google Shape;2702;g2552a88f8a7_38_567"/>
          <p:cNvPicPr preferRelativeResize="0"/>
          <p:nvPr/>
        </p:nvPicPr>
        <p:blipFill>
          <a:blip r:embed="rId3">
            <a:alphaModFix/>
          </a:blip>
          <a:stretch>
            <a:fillRect/>
          </a:stretch>
        </p:blipFill>
        <p:spPr>
          <a:xfrm>
            <a:off x="1220388" y="1153767"/>
            <a:ext cx="9751224" cy="5094634"/>
          </a:xfrm>
          <a:prstGeom prst="rect">
            <a:avLst/>
          </a:prstGeom>
          <a:noFill/>
          <a:ln w="9525" cap="flat" cmpd="sng">
            <a:solidFill>
              <a:srgbClr val="0070C0"/>
            </a:solidFill>
            <a:prstDash val="solid"/>
            <a:round/>
            <a:headEnd type="none" w="sm" len="sm"/>
            <a:tailEnd type="none" w="sm" len="sm"/>
          </a:ln>
        </p:spPr>
      </p:pic>
      <p:sp>
        <p:nvSpPr>
          <p:cNvPr id="2703" name="Google Shape;2703;g2552a88f8a7_38_567"/>
          <p:cNvSpPr txBox="1"/>
          <p:nvPr/>
        </p:nvSpPr>
        <p:spPr>
          <a:xfrm>
            <a:off x="3503200" y="6256867"/>
            <a:ext cx="5185500" cy="5388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solidFill>
                  <a:schemeClr val="dk2"/>
                </a:solidFill>
                <a:latin typeface="Calibri"/>
                <a:ea typeface="Calibri"/>
                <a:cs typeface="Calibri"/>
                <a:sym typeface="Calibri"/>
              </a:rPr>
              <a:t>https://fairsharing.org/organisations/843</a:t>
            </a:r>
            <a:endParaRPr sz="1900">
              <a:solidFill>
                <a:schemeClr val="dk2"/>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707"/>
        <p:cNvGrpSpPr/>
        <p:nvPr/>
      </p:nvGrpSpPr>
      <p:grpSpPr>
        <a:xfrm>
          <a:off x="0" y="0"/>
          <a:ext cx="0" cy="0"/>
          <a:chOff x="0" y="0"/>
          <a:chExt cx="0" cy="0"/>
        </a:xfrm>
      </p:grpSpPr>
      <p:sp>
        <p:nvSpPr>
          <p:cNvPr id="2708" name="Google Shape;2708;g2552a88f8a7_38_573"/>
          <p:cNvSpPr txBox="1">
            <a:spLocks noGrp="1"/>
          </p:cNvSpPr>
          <p:nvPr>
            <p:ph type="title"/>
          </p:nvPr>
        </p:nvSpPr>
        <p:spPr>
          <a:xfrm>
            <a:off x="415600" y="390167"/>
            <a:ext cx="11360700" cy="763500"/>
          </a:xfrm>
          <a:prstGeom prst="rect">
            <a:avLst/>
          </a:prstGeom>
        </p:spPr>
        <p:txBody>
          <a:bodyPr spcFirstLastPara="1" wrap="square" lIns="121900" tIns="121900" rIns="121900" bIns="121900" anchor="t" anchorCtr="0">
            <a:normAutofit fontScale="90000"/>
          </a:bodyPr>
          <a:lstStyle/>
          <a:p>
            <a:pPr marL="0" lvl="0" indent="0" algn="ctr" rtl="0">
              <a:spcBef>
                <a:spcPts val="0"/>
              </a:spcBef>
              <a:spcAft>
                <a:spcPts val="0"/>
              </a:spcAft>
              <a:buNone/>
            </a:pPr>
            <a:r>
              <a:rPr lang="en-GB"/>
              <a:t>ELIXIR in FAIRsharing</a:t>
            </a:r>
            <a:endParaRPr/>
          </a:p>
        </p:txBody>
      </p:sp>
      <p:pic>
        <p:nvPicPr>
          <p:cNvPr id="2709" name="Google Shape;2709;g2552a88f8a7_38_573"/>
          <p:cNvPicPr preferRelativeResize="0"/>
          <p:nvPr/>
        </p:nvPicPr>
        <p:blipFill>
          <a:blip r:embed="rId3">
            <a:alphaModFix/>
          </a:blip>
          <a:stretch>
            <a:fillRect/>
          </a:stretch>
        </p:blipFill>
        <p:spPr>
          <a:xfrm>
            <a:off x="203200" y="1356967"/>
            <a:ext cx="11785599" cy="3584114"/>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713"/>
        <p:cNvGrpSpPr/>
        <p:nvPr/>
      </p:nvGrpSpPr>
      <p:grpSpPr>
        <a:xfrm>
          <a:off x="0" y="0"/>
          <a:ext cx="0" cy="0"/>
          <a:chOff x="0" y="0"/>
          <a:chExt cx="0" cy="0"/>
        </a:xfrm>
      </p:grpSpPr>
      <p:sp>
        <p:nvSpPr>
          <p:cNvPr id="2714" name="Google Shape;2714;g2552a88f8a7_38_578"/>
          <p:cNvSpPr txBox="1">
            <a:spLocks noGrp="1"/>
          </p:cNvSpPr>
          <p:nvPr>
            <p:ph type="title"/>
          </p:nvPr>
        </p:nvSpPr>
        <p:spPr>
          <a:xfrm>
            <a:off x="415600" y="390167"/>
            <a:ext cx="11360700" cy="763500"/>
          </a:xfrm>
          <a:prstGeom prst="rect">
            <a:avLst/>
          </a:prstGeom>
        </p:spPr>
        <p:txBody>
          <a:bodyPr spcFirstLastPara="1" wrap="square" lIns="121900" tIns="121900" rIns="121900" bIns="121900" anchor="t" anchorCtr="0">
            <a:normAutofit fontScale="90000"/>
          </a:bodyPr>
          <a:lstStyle/>
          <a:p>
            <a:pPr marL="0" lvl="0" indent="0" algn="ctr" rtl="0">
              <a:spcBef>
                <a:spcPts val="0"/>
              </a:spcBef>
              <a:spcAft>
                <a:spcPts val="0"/>
              </a:spcAft>
              <a:buNone/>
            </a:pPr>
            <a:r>
              <a:rPr lang="en-GB"/>
              <a:t>ELIXIR in FAIRsharing</a:t>
            </a:r>
            <a:endParaRPr/>
          </a:p>
        </p:txBody>
      </p:sp>
      <p:pic>
        <p:nvPicPr>
          <p:cNvPr id="2715" name="Google Shape;2715;g2552a88f8a7_38_578"/>
          <p:cNvPicPr preferRelativeResize="0"/>
          <p:nvPr/>
        </p:nvPicPr>
        <p:blipFill>
          <a:blip r:embed="rId3">
            <a:alphaModFix/>
          </a:blip>
          <a:stretch>
            <a:fillRect/>
          </a:stretch>
        </p:blipFill>
        <p:spPr>
          <a:xfrm>
            <a:off x="203200" y="1356967"/>
            <a:ext cx="11785599" cy="3584114"/>
          </a:xfrm>
          <a:prstGeom prst="rect">
            <a:avLst/>
          </a:prstGeom>
          <a:noFill/>
          <a:ln>
            <a:noFill/>
          </a:ln>
        </p:spPr>
      </p:pic>
      <p:pic>
        <p:nvPicPr>
          <p:cNvPr id="2716" name="Google Shape;2716;g2552a88f8a7_38_578"/>
          <p:cNvPicPr preferRelativeResize="0"/>
          <p:nvPr/>
        </p:nvPicPr>
        <p:blipFill>
          <a:blip r:embed="rId4">
            <a:alphaModFix/>
          </a:blip>
          <a:stretch>
            <a:fillRect/>
          </a:stretch>
        </p:blipFill>
        <p:spPr>
          <a:xfrm>
            <a:off x="3823828" y="1195300"/>
            <a:ext cx="7635202" cy="4702467"/>
          </a:xfrm>
          <a:prstGeom prst="rect">
            <a:avLst/>
          </a:prstGeom>
          <a:noFill/>
          <a:ln w="9525" cap="flat" cmpd="sng">
            <a:solidFill>
              <a:srgbClr val="0070C0"/>
            </a:solidFill>
            <a:prstDash val="solid"/>
            <a:round/>
            <a:headEnd type="none" w="sm" len="sm"/>
            <a:tailEnd type="none" w="sm" len="sm"/>
          </a:ln>
        </p:spPr>
      </p:pic>
      <p:sp>
        <p:nvSpPr>
          <p:cNvPr id="2717" name="Google Shape;2717;g2552a88f8a7_38_578"/>
          <p:cNvSpPr txBox="1"/>
          <p:nvPr/>
        </p:nvSpPr>
        <p:spPr>
          <a:xfrm>
            <a:off x="3503200" y="6256867"/>
            <a:ext cx="5185500" cy="5388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900">
                <a:solidFill>
                  <a:schemeClr val="dk2"/>
                </a:solidFill>
                <a:latin typeface="Calibri"/>
                <a:ea typeface="Calibri"/>
                <a:cs typeface="Calibri"/>
                <a:sym typeface="Calibri"/>
              </a:rPr>
              <a:t>ELIXIR CDRs: https://fairsharing.org/graph/3527</a:t>
            </a:r>
            <a:endParaRPr sz="1900">
              <a:solidFill>
                <a:schemeClr val="dk2"/>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721"/>
        <p:cNvGrpSpPr/>
        <p:nvPr/>
      </p:nvGrpSpPr>
      <p:grpSpPr>
        <a:xfrm>
          <a:off x="0" y="0"/>
          <a:ext cx="0" cy="0"/>
          <a:chOff x="0" y="0"/>
          <a:chExt cx="0" cy="0"/>
        </a:xfrm>
      </p:grpSpPr>
      <p:sp>
        <p:nvSpPr>
          <p:cNvPr id="2722" name="Google Shape;2722;g2552a88f8a7_38_585"/>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pic>
        <p:nvPicPr>
          <p:cNvPr id="2723" name="Google Shape;2723;g2552a88f8a7_38_585"/>
          <p:cNvPicPr preferRelativeResize="0"/>
          <p:nvPr/>
        </p:nvPicPr>
        <p:blipFill rotWithShape="1">
          <a:blip r:embed="rId3">
            <a:alphaModFix/>
          </a:blip>
          <a:srcRect b="2959"/>
          <a:stretch/>
        </p:blipFill>
        <p:spPr>
          <a:xfrm>
            <a:off x="152400" y="1047725"/>
            <a:ext cx="11887198" cy="5256900"/>
          </a:xfrm>
          <a:prstGeom prst="rect">
            <a:avLst/>
          </a:prstGeom>
          <a:noFill/>
          <a:ln>
            <a:noFill/>
          </a:ln>
        </p:spPr>
      </p:pic>
      <p:sp>
        <p:nvSpPr>
          <p:cNvPr id="2724" name="Google Shape;2724;g2552a88f8a7_38_585"/>
          <p:cNvSpPr/>
          <p:nvPr/>
        </p:nvSpPr>
        <p:spPr>
          <a:xfrm>
            <a:off x="298450" y="1088075"/>
            <a:ext cx="11490000" cy="1884000"/>
          </a:xfrm>
          <a:prstGeom prst="rect">
            <a:avLst/>
          </a:prstGeom>
          <a:solidFill>
            <a:srgbClr val="538CD5">
              <a:alpha val="7840"/>
            </a:srgbClr>
          </a:solidFill>
          <a:ln w="9525" cap="flat" cmpd="sng">
            <a:solidFill>
              <a:srgbClr val="3771C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g2552a88f8a7_38_585"/>
          <p:cNvSpPr/>
          <p:nvPr/>
        </p:nvSpPr>
        <p:spPr>
          <a:xfrm>
            <a:off x="351000" y="4787550"/>
            <a:ext cx="11490000" cy="1441200"/>
          </a:xfrm>
          <a:prstGeom prst="rect">
            <a:avLst/>
          </a:prstGeom>
          <a:solidFill>
            <a:srgbClr val="538CD5">
              <a:alpha val="7840"/>
            </a:srgbClr>
          </a:solidFill>
          <a:ln w="9525" cap="flat" cmpd="sng">
            <a:solidFill>
              <a:srgbClr val="3771C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729"/>
        <p:cNvGrpSpPr/>
        <p:nvPr/>
      </p:nvGrpSpPr>
      <p:grpSpPr>
        <a:xfrm>
          <a:off x="0" y="0"/>
          <a:ext cx="0" cy="0"/>
          <a:chOff x="0" y="0"/>
          <a:chExt cx="0" cy="0"/>
        </a:xfrm>
      </p:grpSpPr>
      <p:sp>
        <p:nvSpPr>
          <p:cNvPr id="2730" name="Google Shape;2730;g25596b3ebeb_34_0"/>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pic>
        <p:nvPicPr>
          <p:cNvPr id="2731" name="Google Shape;2731;g25596b3ebeb_34_0"/>
          <p:cNvPicPr preferRelativeResize="0"/>
          <p:nvPr/>
        </p:nvPicPr>
        <p:blipFill rotWithShape="1">
          <a:blip r:embed="rId3">
            <a:alphaModFix/>
          </a:blip>
          <a:srcRect l="4847" t="24571" r="9506" b="16306"/>
          <a:stretch/>
        </p:blipFill>
        <p:spPr>
          <a:xfrm>
            <a:off x="6799320" y="1048937"/>
            <a:ext cx="2813474" cy="562500"/>
          </a:xfrm>
          <a:prstGeom prst="rect">
            <a:avLst/>
          </a:prstGeom>
          <a:noFill/>
          <a:ln>
            <a:noFill/>
          </a:ln>
        </p:spPr>
      </p:pic>
      <p:sp>
        <p:nvSpPr>
          <p:cNvPr id="2732" name="Google Shape;2732;g25596b3ebeb_34_0"/>
          <p:cNvSpPr txBox="1"/>
          <p:nvPr/>
        </p:nvSpPr>
        <p:spPr>
          <a:xfrm>
            <a:off x="9578400" y="984794"/>
            <a:ext cx="22971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helps</a:t>
            </a:r>
            <a:r>
              <a:rPr lang="en-GB" sz="2400">
                <a:solidFill>
                  <a:schemeClr val="dk1"/>
                </a:solidFill>
                <a:latin typeface="Corbel"/>
                <a:ea typeface="Corbel"/>
                <a:cs typeface="Corbel"/>
                <a:sym typeface="Corbel"/>
              </a:rPr>
              <a:t> </a:t>
            </a:r>
            <a:r>
              <a:rPr lang="en-GB" sz="2400" b="1">
                <a:solidFill>
                  <a:srgbClr val="F37D25"/>
                </a:solidFill>
                <a:latin typeface="Corbel"/>
                <a:ea typeface="Corbel"/>
                <a:cs typeface="Corbel"/>
                <a:sym typeface="Corbel"/>
              </a:rPr>
              <a:t>you</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via…</a:t>
            </a:r>
            <a:endParaRPr sz="2400" b="1"/>
          </a:p>
        </p:txBody>
      </p:sp>
      <p:sp>
        <p:nvSpPr>
          <p:cNvPr id="2733" name="Google Shape;2733;g25596b3ebeb_34_0"/>
          <p:cNvSpPr txBox="1"/>
          <p:nvPr/>
        </p:nvSpPr>
        <p:spPr>
          <a:xfrm>
            <a:off x="192400" y="984794"/>
            <a:ext cx="2947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require…</a:t>
            </a:r>
            <a:endParaRPr sz="2400" b="1"/>
          </a:p>
        </p:txBody>
      </p:sp>
      <p:graphicFrame>
        <p:nvGraphicFramePr>
          <p:cNvPr id="2734" name="Google Shape;2734;g25596b3ebeb_34_0"/>
          <p:cNvGraphicFramePr/>
          <p:nvPr/>
        </p:nvGraphicFramePr>
        <p:xfrm>
          <a:off x="141433" y="1571500"/>
          <a:ext cx="11909050" cy="4736432"/>
        </p:xfrm>
        <a:graphic>
          <a:graphicData uri="http://schemas.openxmlformats.org/drawingml/2006/table">
            <a:tbl>
              <a:tblPr>
                <a:noFill/>
                <a:tableStyleId>{2679ECCD-A042-4FA2-8CF2-44B8641F6CD4}</a:tableStyleId>
              </a:tblPr>
              <a:tblGrid>
                <a:gridCol w="5954525">
                  <a:extLst>
                    <a:ext uri="{9D8B030D-6E8A-4147-A177-3AD203B41FA5}">
                      <a16:colId xmlns:a16="http://schemas.microsoft.com/office/drawing/2014/main" val="20000"/>
                    </a:ext>
                  </a:extLst>
                </a:gridCol>
                <a:gridCol w="5954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they produce and endorse</a:t>
                      </a:r>
                      <a:endParaRPr sz="1900"/>
                    </a:p>
                  </a:txBody>
                  <a:tcPr marL="121900" marR="121900" marT="121900" marB="121900"/>
                </a:tc>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Collections</a:t>
                      </a:r>
                      <a:r>
                        <a:rPr lang="en-GB" sz="2400">
                          <a:solidFill>
                            <a:schemeClr val="dk2"/>
                          </a:solidFill>
                          <a:latin typeface="Calibri"/>
                          <a:ea typeface="Calibri"/>
                          <a:cs typeface="Calibri"/>
                          <a:sym typeface="Calibri"/>
                        </a:rPr>
                        <a:t> of Node resources</a:t>
                      </a:r>
                      <a:r>
                        <a:rPr lang="en-GB" sz="2400" b="1">
                          <a:solidFill>
                            <a:srgbClr val="811947"/>
                          </a:solidFill>
                          <a:latin typeface="Calibri"/>
                          <a:ea typeface="Calibri"/>
                          <a:cs typeface="Calibri"/>
                          <a:sym typeface="Calibri"/>
                        </a:rPr>
                        <a:t> </a:t>
                      </a:r>
                      <a:r>
                        <a:rPr lang="en-GB" sz="2400">
                          <a:solidFill>
                            <a:schemeClr val="dk2"/>
                          </a:solidFill>
                          <a:latin typeface="Calibri"/>
                          <a:ea typeface="Calibri"/>
                          <a:cs typeface="Calibri"/>
                          <a:sym typeface="Calibri"/>
                        </a:rPr>
                        <a:t>to provide </a:t>
                      </a:r>
                      <a:r>
                        <a:rPr lang="en-GB" sz="2400" b="1">
                          <a:solidFill>
                            <a:srgbClr val="0070C0"/>
                          </a:solidFill>
                          <a:latin typeface="Calibri"/>
                          <a:ea typeface="Calibri"/>
                          <a:cs typeface="Calibri"/>
                          <a:sym typeface="Calibri"/>
                        </a:rPr>
                        <a:t>live representations</a:t>
                      </a:r>
                      <a:r>
                        <a:rPr lang="en-GB" sz="2400">
                          <a:solidFill>
                            <a:schemeClr val="dk2"/>
                          </a:solidFill>
                          <a:latin typeface="Calibri"/>
                          <a:ea typeface="Calibri"/>
                          <a:cs typeface="Calibri"/>
                          <a:sym typeface="Calibri"/>
                        </a:rPr>
                        <a:t> of these resources</a:t>
                      </a:r>
                      <a:endParaRPr sz="1900"/>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Visibility for the </a:t>
                      </a:r>
                      <a:r>
                        <a:rPr lang="en-GB" sz="2400" b="1">
                          <a:solidFill>
                            <a:schemeClr val="lt2"/>
                          </a:solidFill>
                          <a:latin typeface="Calibri"/>
                          <a:ea typeface="Calibri"/>
                          <a:cs typeface="Calibri"/>
                          <a:sym typeface="Calibri"/>
                        </a:rPr>
                        <a:t>organisations</a:t>
                      </a:r>
                      <a:r>
                        <a:rPr lang="en-GB" sz="2400">
                          <a:solidFill>
                            <a:schemeClr val="lt2"/>
                          </a:solidFill>
                          <a:latin typeface="Calibri"/>
                          <a:ea typeface="Calibri"/>
                          <a:cs typeface="Calibri"/>
                          <a:sym typeface="Calibri"/>
                        </a:rPr>
                        <a:t> responsible for them (incl the Nodes themselves)</a:t>
                      </a:r>
                      <a:endParaRPr sz="2400">
                        <a:solidFill>
                          <a:schemeClr val="lt2"/>
                        </a:solidFill>
                        <a:latin typeface="Calibri"/>
                        <a:ea typeface="Calibri"/>
                        <a:cs typeface="Calibri"/>
                        <a:sym typeface="Calibri"/>
                      </a:endParaRPr>
                    </a:p>
                    <a:p>
                      <a:pPr marL="0" lvl="0" indent="0" algn="l" rtl="0">
                        <a:spcBef>
                          <a:spcPts val="0"/>
                        </a:spcBef>
                        <a:spcAft>
                          <a:spcPts val="0"/>
                        </a:spcAft>
                        <a:buNone/>
                      </a:pPr>
                      <a:endParaRPr sz="1900">
                        <a:solidFill>
                          <a:schemeClr val="lt2"/>
                        </a:solidFill>
                      </a:endParaRPr>
                    </a:p>
                  </a:txBody>
                  <a:tcPr marL="121900" marR="121900" marT="121900" marB="121900"/>
                </a:tc>
                <a:tc>
                  <a:txBody>
                    <a:bodyPr/>
                    <a:lstStyle/>
                    <a:p>
                      <a:pPr marL="0" lvl="0" indent="0" algn="l" rtl="0">
                        <a:lnSpc>
                          <a:spcPct val="90000"/>
                        </a:lnSpc>
                        <a:spcBef>
                          <a:spcPts val="1300"/>
                        </a:spcBef>
                        <a:spcAft>
                          <a:spcPts val="0"/>
                        </a:spcAft>
                        <a:buNone/>
                      </a:pPr>
                      <a:r>
                        <a:rPr lang="en-GB" sz="2400" b="1">
                          <a:solidFill>
                            <a:schemeClr val="lt2"/>
                          </a:solidFill>
                          <a:latin typeface="Calibri"/>
                          <a:ea typeface="Calibri"/>
                          <a:cs typeface="Calibri"/>
                          <a:sym typeface="Calibri"/>
                        </a:rPr>
                        <a:t>Organisation-specific FAIRsharing pages</a:t>
                      </a:r>
                      <a:r>
                        <a:rPr lang="en-GB" sz="2400">
                          <a:solidFill>
                            <a:schemeClr val="lt2"/>
                          </a:solidFill>
                          <a:latin typeface="Calibri"/>
                          <a:ea typeface="Calibri"/>
                          <a:cs typeface="Calibri"/>
                          <a:sym typeface="Calibri"/>
                        </a:rPr>
                        <a:t> that list all </a:t>
                      </a:r>
                      <a:r>
                        <a:rPr lang="en-GB" sz="2400" b="1">
                          <a:solidFill>
                            <a:schemeClr val="lt2"/>
                          </a:solidFill>
                          <a:latin typeface="Calibri"/>
                          <a:ea typeface="Calibri"/>
                          <a:cs typeface="Calibri"/>
                          <a:sym typeface="Calibri"/>
                        </a:rPr>
                        <a:t>relationships</a:t>
                      </a:r>
                      <a:r>
                        <a:rPr lang="en-GB" sz="2400">
                          <a:solidFill>
                            <a:schemeClr val="lt2"/>
                          </a:solidFill>
                          <a:latin typeface="Calibri"/>
                          <a:ea typeface="Calibri"/>
                          <a:cs typeface="Calibri"/>
                          <a:sym typeface="Calibri"/>
                        </a:rPr>
                        <a:t> e.g. all resources associated with your Node</a:t>
                      </a:r>
                      <a:endParaRPr sz="1900">
                        <a:solidFill>
                          <a:schemeClr val="lt2"/>
                        </a:solidFill>
                      </a:endParaRPr>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Integration of Node </a:t>
                      </a:r>
                      <a:r>
                        <a:rPr lang="en-GB" sz="2400" b="1">
                          <a:solidFill>
                            <a:schemeClr val="lt2"/>
                          </a:solidFill>
                          <a:latin typeface="Calibri"/>
                          <a:ea typeface="Calibri"/>
                          <a:cs typeface="Calibri"/>
                          <a:sym typeface="Calibri"/>
                        </a:rPr>
                        <a:t>resources</a:t>
                      </a:r>
                      <a:r>
                        <a:rPr lang="en-GB" sz="2400">
                          <a:solidFill>
                            <a:schemeClr val="lt2"/>
                          </a:solidFill>
                          <a:latin typeface="Calibri"/>
                          <a:ea typeface="Calibri"/>
                          <a:cs typeface="Calibri"/>
                          <a:sym typeface="Calibri"/>
                        </a:rPr>
                        <a:t> with the ELIXIR ecosystem of tools</a:t>
                      </a:r>
                      <a:endParaRPr sz="1900">
                        <a:solidFill>
                          <a:schemeClr val="lt2"/>
                        </a:solidFill>
                      </a:endParaRPr>
                    </a:p>
                  </a:txBody>
                  <a:tcPr marL="121900" marR="121900" marT="121900" marB="121900"/>
                </a:tc>
                <a:tc>
                  <a:txBody>
                    <a:bodyPr/>
                    <a:lstStyle/>
                    <a:p>
                      <a:pPr marL="0" lvl="0" indent="0" algn="l" rtl="0">
                        <a:lnSpc>
                          <a:spcPct val="90000"/>
                        </a:lnSpc>
                        <a:spcBef>
                          <a:spcPts val="1300"/>
                        </a:spcBef>
                        <a:spcAft>
                          <a:spcPts val="0"/>
                        </a:spcAft>
                        <a:buNone/>
                      </a:pPr>
                      <a:r>
                        <a:rPr lang="en-GB" sz="2400" b="1">
                          <a:solidFill>
                            <a:schemeClr val="lt2"/>
                          </a:solidFill>
                          <a:latin typeface="Calibri"/>
                          <a:ea typeface="Calibri"/>
                          <a:cs typeface="Calibri"/>
                          <a:sym typeface="Calibri"/>
                        </a:rPr>
                        <a:t>API</a:t>
                      </a:r>
                      <a:r>
                        <a:rPr lang="en-GB" sz="2400">
                          <a:solidFill>
                            <a:schemeClr val="lt2"/>
                          </a:solidFill>
                          <a:latin typeface="Calibri"/>
                          <a:ea typeface="Calibri"/>
                          <a:cs typeface="Calibri"/>
                          <a:sym typeface="Calibri"/>
                        </a:rPr>
                        <a:t> access used by many </a:t>
                      </a:r>
                      <a:r>
                        <a:rPr lang="en-GB" sz="2400" b="1">
                          <a:solidFill>
                            <a:schemeClr val="lt2"/>
                          </a:solidFill>
                          <a:latin typeface="Calibri"/>
                          <a:ea typeface="Calibri"/>
                          <a:cs typeface="Calibri"/>
                          <a:sym typeface="Calibri"/>
                        </a:rPr>
                        <a:t>tools</a:t>
                      </a:r>
                      <a:r>
                        <a:rPr lang="en-GB" sz="2400">
                          <a:solidFill>
                            <a:schemeClr val="lt2"/>
                          </a:solidFill>
                          <a:latin typeface="Calibri"/>
                          <a:ea typeface="Calibri"/>
                          <a:cs typeface="Calibri"/>
                          <a:sym typeface="Calibri"/>
                        </a:rPr>
                        <a:t> including those for FAIR assessment and data management planning</a:t>
                      </a:r>
                      <a:endParaRPr sz="1900">
                        <a:solidFill>
                          <a:schemeClr val="lt2"/>
                        </a:solidFill>
                      </a:endParaRPr>
                    </a:p>
                    <a:p>
                      <a:pPr marL="0" lvl="0" indent="0" algn="l" rtl="0">
                        <a:spcBef>
                          <a:spcPts val="0"/>
                        </a:spcBef>
                        <a:spcAft>
                          <a:spcPts val="0"/>
                        </a:spcAft>
                        <a:buNone/>
                      </a:pPr>
                      <a:endParaRPr sz="1900">
                        <a:solidFill>
                          <a:schemeClr val="lt2"/>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Ways to discover </a:t>
                      </a:r>
                      <a:r>
                        <a:rPr lang="en-GB" sz="2400" b="1">
                          <a:solidFill>
                            <a:schemeClr val="lt2"/>
                          </a:solidFill>
                          <a:latin typeface="Calibri"/>
                          <a:ea typeface="Calibri"/>
                          <a:cs typeface="Calibri"/>
                          <a:sym typeface="Calibri"/>
                        </a:rPr>
                        <a:t>resources</a:t>
                      </a:r>
                      <a:r>
                        <a:rPr lang="en-GB" sz="2400">
                          <a:solidFill>
                            <a:schemeClr val="lt2"/>
                          </a:solidFill>
                          <a:latin typeface="Calibri"/>
                          <a:ea typeface="Calibri"/>
                          <a:cs typeface="Calibri"/>
                          <a:sym typeface="Calibri"/>
                        </a:rPr>
                        <a:t> of use to Node members</a:t>
                      </a:r>
                      <a:endParaRPr sz="1900">
                        <a:solidFill>
                          <a:schemeClr val="lt2"/>
                        </a:solidFill>
                      </a:endParaRPr>
                    </a:p>
                  </a:txBody>
                  <a:tcPr marL="121900" marR="121900" marT="121900" marB="121900"/>
                </a:tc>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Search</a:t>
                      </a:r>
                      <a:r>
                        <a:rPr lang="en-GB" sz="2400">
                          <a:solidFill>
                            <a:schemeClr val="lt2"/>
                          </a:solidFill>
                          <a:latin typeface="Calibri"/>
                          <a:ea typeface="Calibri"/>
                          <a:cs typeface="Calibri"/>
                          <a:sym typeface="Calibri"/>
                        </a:rPr>
                        <a:t> functionality to discover resources for collaboration and use</a:t>
                      </a:r>
                      <a:endParaRPr sz="1900" b="1">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35" name="Google Shape;2735;g25596b3ebeb_34_0"/>
          <p:cNvSpPr txBox="1"/>
          <p:nvPr/>
        </p:nvSpPr>
        <p:spPr>
          <a:xfrm>
            <a:off x="169300" y="6416675"/>
            <a:ext cx="3581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a:t>
            </a:r>
            <a:endParaRPr>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739"/>
        <p:cNvGrpSpPr/>
        <p:nvPr/>
      </p:nvGrpSpPr>
      <p:grpSpPr>
        <a:xfrm>
          <a:off x="0" y="0"/>
          <a:ext cx="0" cy="0"/>
          <a:chOff x="0" y="0"/>
          <a:chExt cx="0" cy="0"/>
        </a:xfrm>
      </p:grpSpPr>
      <p:sp>
        <p:nvSpPr>
          <p:cNvPr id="2740" name="Google Shape;2740;g2552a88f8a7_38_593"/>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pic>
        <p:nvPicPr>
          <p:cNvPr id="2741" name="Google Shape;2741;g2552a88f8a7_38_593"/>
          <p:cNvPicPr preferRelativeResize="0"/>
          <p:nvPr/>
        </p:nvPicPr>
        <p:blipFill rotWithShape="1">
          <a:blip r:embed="rId3">
            <a:alphaModFix/>
          </a:blip>
          <a:srcRect l="4847" t="24571" r="9506" b="16306"/>
          <a:stretch/>
        </p:blipFill>
        <p:spPr>
          <a:xfrm>
            <a:off x="6799320" y="1048937"/>
            <a:ext cx="2813474" cy="562500"/>
          </a:xfrm>
          <a:prstGeom prst="rect">
            <a:avLst/>
          </a:prstGeom>
          <a:noFill/>
          <a:ln>
            <a:noFill/>
          </a:ln>
        </p:spPr>
      </p:pic>
      <p:sp>
        <p:nvSpPr>
          <p:cNvPr id="2742" name="Google Shape;2742;g2552a88f8a7_38_593"/>
          <p:cNvSpPr txBox="1"/>
          <p:nvPr/>
        </p:nvSpPr>
        <p:spPr>
          <a:xfrm>
            <a:off x="9578400" y="984794"/>
            <a:ext cx="22971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helps</a:t>
            </a:r>
            <a:r>
              <a:rPr lang="en-GB" sz="2400">
                <a:solidFill>
                  <a:schemeClr val="dk1"/>
                </a:solidFill>
                <a:latin typeface="Corbel"/>
                <a:ea typeface="Corbel"/>
                <a:cs typeface="Corbel"/>
                <a:sym typeface="Corbel"/>
              </a:rPr>
              <a:t> </a:t>
            </a:r>
            <a:r>
              <a:rPr lang="en-GB" sz="2400" b="1">
                <a:solidFill>
                  <a:srgbClr val="F37D25"/>
                </a:solidFill>
                <a:latin typeface="Corbel"/>
                <a:ea typeface="Corbel"/>
                <a:cs typeface="Corbel"/>
                <a:sym typeface="Corbel"/>
              </a:rPr>
              <a:t>you</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via…</a:t>
            </a:r>
            <a:endParaRPr sz="2400" b="1"/>
          </a:p>
        </p:txBody>
      </p:sp>
      <p:sp>
        <p:nvSpPr>
          <p:cNvPr id="2743" name="Google Shape;2743;g2552a88f8a7_38_593"/>
          <p:cNvSpPr txBox="1"/>
          <p:nvPr/>
        </p:nvSpPr>
        <p:spPr>
          <a:xfrm>
            <a:off x="192400" y="984794"/>
            <a:ext cx="2947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require…</a:t>
            </a:r>
            <a:endParaRPr sz="2400" b="1"/>
          </a:p>
        </p:txBody>
      </p:sp>
      <p:graphicFrame>
        <p:nvGraphicFramePr>
          <p:cNvPr id="2744" name="Google Shape;2744;g2552a88f8a7_38_593"/>
          <p:cNvGraphicFramePr/>
          <p:nvPr/>
        </p:nvGraphicFramePr>
        <p:xfrm>
          <a:off x="141433" y="1571500"/>
          <a:ext cx="11909050" cy="4736432"/>
        </p:xfrm>
        <a:graphic>
          <a:graphicData uri="http://schemas.openxmlformats.org/drawingml/2006/table">
            <a:tbl>
              <a:tblPr>
                <a:noFill/>
                <a:tableStyleId>{2679ECCD-A042-4FA2-8CF2-44B8641F6CD4}</a:tableStyleId>
              </a:tblPr>
              <a:tblGrid>
                <a:gridCol w="5954525">
                  <a:extLst>
                    <a:ext uri="{9D8B030D-6E8A-4147-A177-3AD203B41FA5}">
                      <a16:colId xmlns:a16="http://schemas.microsoft.com/office/drawing/2014/main" val="20000"/>
                    </a:ext>
                  </a:extLst>
                </a:gridCol>
                <a:gridCol w="5954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they produce and endorse</a:t>
                      </a:r>
                      <a:endParaRPr sz="1900"/>
                    </a:p>
                  </a:txBody>
                  <a:tcPr marL="121900" marR="121900" marT="121900" marB="121900"/>
                </a:tc>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Collections</a:t>
                      </a:r>
                      <a:r>
                        <a:rPr lang="en-GB" sz="2400">
                          <a:solidFill>
                            <a:schemeClr val="dk2"/>
                          </a:solidFill>
                          <a:latin typeface="Calibri"/>
                          <a:ea typeface="Calibri"/>
                          <a:cs typeface="Calibri"/>
                          <a:sym typeface="Calibri"/>
                        </a:rPr>
                        <a:t> of Node resources</a:t>
                      </a:r>
                      <a:r>
                        <a:rPr lang="en-GB" sz="2400" b="1">
                          <a:solidFill>
                            <a:srgbClr val="811947"/>
                          </a:solidFill>
                          <a:latin typeface="Calibri"/>
                          <a:ea typeface="Calibri"/>
                          <a:cs typeface="Calibri"/>
                          <a:sym typeface="Calibri"/>
                        </a:rPr>
                        <a:t> </a:t>
                      </a:r>
                      <a:r>
                        <a:rPr lang="en-GB" sz="2400">
                          <a:solidFill>
                            <a:schemeClr val="dk2"/>
                          </a:solidFill>
                          <a:latin typeface="Calibri"/>
                          <a:ea typeface="Calibri"/>
                          <a:cs typeface="Calibri"/>
                          <a:sym typeface="Calibri"/>
                        </a:rPr>
                        <a:t>to provide </a:t>
                      </a:r>
                      <a:r>
                        <a:rPr lang="en-GB" sz="2400" b="1">
                          <a:solidFill>
                            <a:srgbClr val="0070C0"/>
                          </a:solidFill>
                          <a:latin typeface="Calibri"/>
                          <a:ea typeface="Calibri"/>
                          <a:cs typeface="Calibri"/>
                          <a:sym typeface="Calibri"/>
                        </a:rPr>
                        <a:t>live representations</a:t>
                      </a:r>
                      <a:r>
                        <a:rPr lang="en-GB" sz="2400">
                          <a:solidFill>
                            <a:schemeClr val="dk2"/>
                          </a:solidFill>
                          <a:latin typeface="Calibri"/>
                          <a:ea typeface="Calibri"/>
                          <a:cs typeface="Calibri"/>
                          <a:sym typeface="Calibri"/>
                        </a:rPr>
                        <a:t> of these resources</a:t>
                      </a:r>
                      <a:endParaRPr sz="1900"/>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61657"/>
                          </a:solidFill>
                          <a:latin typeface="Calibri"/>
                          <a:ea typeface="Calibri"/>
                          <a:cs typeface="Calibri"/>
                          <a:sym typeface="Calibri"/>
                        </a:rPr>
                        <a:t>organisations</a:t>
                      </a:r>
                      <a:r>
                        <a:rPr lang="en-GB" sz="2400">
                          <a:solidFill>
                            <a:schemeClr val="dk2"/>
                          </a:solidFill>
                          <a:latin typeface="Calibri"/>
                          <a:ea typeface="Calibri"/>
                          <a:cs typeface="Calibri"/>
                          <a:sym typeface="Calibri"/>
                        </a:rPr>
                        <a:t> responsible for them (incl the Nodes themselves)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90000"/>
                        </a:lnSpc>
                        <a:spcBef>
                          <a:spcPts val="1300"/>
                        </a:spcBef>
                        <a:spcAft>
                          <a:spcPts val="0"/>
                        </a:spcAft>
                        <a:buNone/>
                      </a:pPr>
                      <a:r>
                        <a:rPr lang="en-GB" sz="2400" b="1">
                          <a:solidFill>
                            <a:srgbClr val="861657"/>
                          </a:solidFill>
                          <a:latin typeface="Calibri"/>
                          <a:ea typeface="Calibri"/>
                          <a:cs typeface="Calibri"/>
                          <a:sym typeface="Calibri"/>
                        </a:rPr>
                        <a:t>Organisation-specific FAIRsharing pages</a:t>
                      </a:r>
                      <a:r>
                        <a:rPr lang="en-GB" sz="2400">
                          <a:solidFill>
                            <a:schemeClr val="dk2"/>
                          </a:solidFill>
                          <a:latin typeface="Calibri"/>
                          <a:ea typeface="Calibri"/>
                          <a:cs typeface="Calibri"/>
                          <a:sym typeface="Calibri"/>
                        </a:rPr>
                        <a:t> that list all </a:t>
                      </a:r>
                      <a:r>
                        <a:rPr lang="en-GB" sz="2400" b="1">
                          <a:solidFill>
                            <a:srgbClr val="0070C0"/>
                          </a:solidFill>
                          <a:latin typeface="Calibri"/>
                          <a:ea typeface="Calibri"/>
                          <a:cs typeface="Calibri"/>
                          <a:sym typeface="Calibri"/>
                        </a:rPr>
                        <a:t>relationships</a:t>
                      </a:r>
                      <a:r>
                        <a:rPr lang="en-GB" sz="2400">
                          <a:solidFill>
                            <a:schemeClr val="dk2"/>
                          </a:solidFill>
                          <a:latin typeface="Calibri"/>
                          <a:ea typeface="Calibri"/>
                          <a:cs typeface="Calibri"/>
                          <a:sym typeface="Calibri"/>
                        </a:rPr>
                        <a:t> e.g. all resources associated with your Node</a:t>
                      </a:r>
                      <a:endParaRPr sz="1900"/>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Integration of Node </a:t>
                      </a:r>
                      <a:r>
                        <a:rPr lang="en-GB" sz="2400" b="1">
                          <a:solidFill>
                            <a:schemeClr val="lt2"/>
                          </a:solidFill>
                          <a:latin typeface="Calibri"/>
                          <a:ea typeface="Calibri"/>
                          <a:cs typeface="Calibri"/>
                          <a:sym typeface="Calibri"/>
                        </a:rPr>
                        <a:t>resources</a:t>
                      </a:r>
                      <a:r>
                        <a:rPr lang="en-GB" sz="2400">
                          <a:solidFill>
                            <a:schemeClr val="lt2"/>
                          </a:solidFill>
                          <a:latin typeface="Calibri"/>
                          <a:ea typeface="Calibri"/>
                          <a:cs typeface="Calibri"/>
                          <a:sym typeface="Calibri"/>
                        </a:rPr>
                        <a:t> with the ELIXIR ecosystem of tools</a:t>
                      </a:r>
                      <a:endParaRPr sz="1900">
                        <a:solidFill>
                          <a:schemeClr val="lt2"/>
                        </a:solidFill>
                      </a:endParaRPr>
                    </a:p>
                  </a:txBody>
                  <a:tcPr marL="121900" marR="121900" marT="121900" marB="121900"/>
                </a:tc>
                <a:tc>
                  <a:txBody>
                    <a:bodyPr/>
                    <a:lstStyle/>
                    <a:p>
                      <a:pPr marL="0" lvl="0" indent="0" algn="l" rtl="0">
                        <a:lnSpc>
                          <a:spcPct val="90000"/>
                        </a:lnSpc>
                        <a:spcBef>
                          <a:spcPts val="1300"/>
                        </a:spcBef>
                        <a:spcAft>
                          <a:spcPts val="0"/>
                        </a:spcAft>
                        <a:buNone/>
                      </a:pPr>
                      <a:r>
                        <a:rPr lang="en-GB" sz="2400" b="1">
                          <a:solidFill>
                            <a:schemeClr val="lt2"/>
                          </a:solidFill>
                          <a:latin typeface="Calibri"/>
                          <a:ea typeface="Calibri"/>
                          <a:cs typeface="Calibri"/>
                          <a:sym typeface="Calibri"/>
                        </a:rPr>
                        <a:t>API</a:t>
                      </a:r>
                      <a:r>
                        <a:rPr lang="en-GB" sz="2400">
                          <a:solidFill>
                            <a:schemeClr val="lt2"/>
                          </a:solidFill>
                          <a:latin typeface="Calibri"/>
                          <a:ea typeface="Calibri"/>
                          <a:cs typeface="Calibri"/>
                          <a:sym typeface="Calibri"/>
                        </a:rPr>
                        <a:t> access used by many </a:t>
                      </a:r>
                      <a:r>
                        <a:rPr lang="en-GB" sz="2400" b="1">
                          <a:solidFill>
                            <a:schemeClr val="lt2"/>
                          </a:solidFill>
                          <a:latin typeface="Calibri"/>
                          <a:ea typeface="Calibri"/>
                          <a:cs typeface="Calibri"/>
                          <a:sym typeface="Calibri"/>
                        </a:rPr>
                        <a:t>tools</a:t>
                      </a:r>
                      <a:r>
                        <a:rPr lang="en-GB" sz="2400">
                          <a:solidFill>
                            <a:schemeClr val="lt2"/>
                          </a:solidFill>
                          <a:latin typeface="Calibri"/>
                          <a:ea typeface="Calibri"/>
                          <a:cs typeface="Calibri"/>
                          <a:sym typeface="Calibri"/>
                        </a:rPr>
                        <a:t> including those for FAIR assessment and data management planning</a:t>
                      </a:r>
                      <a:endParaRPr sz="1900">
                        <a:solidFill>
                          <a:schemeClr val="lt2"/>
                        </a:solidFill>
                      </a:endParaRPr>
                    </a:p>
                    <a:p>
                      <a:pPr marL="0" lvl="0" indent="0" algn="l" rtl="0">
                        <a:spcBef>
                          <a:spcPts val="0"/>
                        </a:spcBef>
                        <a:spcAft>
                          <a:spcPts val="0"/>
                        </a:spcAft>
                        <a:buNone/>
                      </a:pPr>
                      <a:endParaRPr sz="1900">
                        <a:solidFill>
                          <a:schemeClr val="lt2"/>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Ways to discover </a:t>
                      </a:r>
                      <a:r>
                        <a:rPr lang="en-GB" sz="2400" b="1">
                          <a:solidFill>
                            <a:schemeClr val="lt2"/>
                          </a:solidFill>
                          <a:latin typeface="Calibri"/>
                          <a:ea typeface="Calibri"/>
                          <a:cs typeface="Calibri"/>
                          <a:sym typeface="Calibri"/>
                        </a:rPr>
                        <a:t>resources</a:t>
                      </a:r>
                      <a:r>
                        <a:rPr lang="en-GB" sz="2400">
                          <a:solidFill>
                            <a:schemeClr val="lt2"/>
                          </a:solidFill>
                          <a:latin typeface="Calibri"/>
                          <a:ea typeface="Calibri"/>
                          <a:cs typeface="Calibri"/>
                          <a:sym typeface="Calibri"/>
                        </a:rPr>
                        <a:t> of use to Node members</a:t>
                      </a:r>
                      <a:endParaRPr sz="1900">
                        <a:solidFill>
                          <a:schemeClr val="lt2"/>
                        </a:solidFill>
                      </a:endParaRPr>
                    </a:p>
                  </a:txBody>
                  <a:tcPr marL="121900" marR="121900" marT="121900" marB="121900"/>
                </a:tc>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Search</a:t>
                      </a:r>
                      <a:r>
                        <a:rPr lang="en-GB" sz="2400">
                          <a:solidFill>
                            <a:schemeClr val="lt2"/>
                          </a:solidFill>
                          <a:latin typeface="Calibri"/>
                          <a:ea typeface="Calibri"/>
                          <a:cs typeface="Calibri"/>
                          <a:sym typeface="Calibri"/>
                        </a:rPr>
                        <a:t> functionality to discover resources for collaboration and use</a:t>
                      </a:r>
                      <a:endParaRPr sz="1900" b="1">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45" name="Google Shape;2745;g2552a88f8a7_38_593"/>
          <p:cNvSpPr txBox="1"/>
          <p:nvPr/>
        </p:nvSpPr>
        <p:spPr>
          <a:xfrm>
            <a:off x="169300" y="6416675"/>
            <a:ext cx="897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 Network (7)</a:t>
            </a:r>
            <a:endParaRPr>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749"/>
        <p:cNvGrpSpPr/>
        <p:nvPr/>
      </p:nvGrpSpPr>
      <p:grpSpPr>
        <a:xfrm>
          <a:off x="0" y="0"/>
          <a:ext cx="0" cy="0"/>
          <a:chOff x="0" y="0"/>
          <a:chExt cx="0" cy="0"/>
        </a:xfrm>
      </p:grpSpPr>
      <p:sp>
        <p:nvSpPr>
          <p:cNvPr id="2750" name="Google Shape;2750;g2552a88f8a7_38_601"/>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pic>
        <p:nvPicPr>
          <p:cNvPr id="2751" name="Google Shape;2751;g2552a88f8a7_38_601"/>
          <p:cNvPicPr preferRelativeResize="0"/>
          <p:nvPr/>
        </p:nvPicPr>
        <p:blipFill rotWithShape="1">
          <a:blip r:embed="rId3">
            <a:alphaModFix/>
          </a:blip>
          <a:srcRect l="4847" t="24571" r="9506" b="16306"/>
          <a:stretch/>
        </p:blipFill>
        <p:spPr>
          <a:xfrm>
            <a:off x="6799320" y="1048937"/>
            <a:ext cx="2813474" cy="562500"/>
          </a:xfrm>
          <a:prstGeom prst="rect">
            <a:avLst/>
          </a:prstGeom>
          <a:noFill/>
          <a:ln>
            <a:noFill/>
          </a:ln>
        </p:spPr>
      </p:pic>
      <p:sp>
        <p:nvSpPr>
          <p:cNvPr id="2752" name="Google Shape;2752;g2552a88f8a7_38_601"/>
          <p:cNvSpPr txBox="1"/>
          <p:nvPr/>
        </p:nvSpPr>
        <p:spPr>
          <a:xfrm>
            <a:off x="9578400" y="984794"/>
            <a:ext cx="22971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helps</a:t>
            </a:r>
            <a:r>
              <a:rPr lang="en-GB" sz="2400">
                <a:solidFill>
                  <a:schemeClr val="dk1"/>
                </a:solidFill>
                <a:latin typeface="Corbel"/>
                <a:ea typeface="Corbel"/>
                <a:cs typeface="Corbel"/>
                <a:sym typeface="Corbel"/>
              </a:rPr>
              <a:t> </a:t>
            </a:r>
            <a:r>
              <a:rPr lang="en-GB" sz="2400" b="1">
                <a:solidFill>
                  <a:srgbClr val="F37D25"/>
                </a:solidFill>
                <a:latin typeface="Corbel"/>
                <a:ea typeface="Corbel"/>
                <a:cs typeface="Corbel"/>
                <a:sym typeface="Corbel"/>
              </a:rPr>
              <a:t>you</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via…</a:t>
            </a:r>
            <a:endParaRPr sz="2400" b="1"/>
          </a:p>
        </p:txBody>
      </p:sp>
      <p:sp>
        <p:nvSpPr>
          <p:cNvPr id="2753" name="Google Shape;2753;g2552a88f8a7_38_601"/>
          <p:cNvSpPr txBox="1"/>
          <p:nvPr/>
        </p:nvSpPr>
        <p:spPr>
          <a:xfrm>
            <a:off x="192400" y="984794"/>
            <a:ext cx="2947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require…</a:t>
            </a:r>
            <a:endParaRPr sz="2400" b="1"/>
          </a:p>
        </p:txBody>
      </p:sp>
      <p:graphicFrame>
        <p:nvGraphicFramePr>
          <p:cNvPr id="2754" name="Google Shape;2754;g2552a88f8a7_38_601"/>
          <p:cNvGraphicFramePr/>
          <p:nvPr/>
        </p:nvGraphicFramePr>
        <p:xfrm>
          <a:off x="141433" y="1571500"/>
          <a:ext cx="11909050" cy="4736432"/>
        </p:xfrm>
        <a:graphic>
          <a:graphicData uri="http://schemas.openxmlformats.org/drawingml/2006/table">
            <a:tbl>
              <a:tblPr>
                <a:noFill/>
                <a:tableStyleId>{2679ECCD-A042-4FA2-8CF2-44B8641F6CD4}</a:tableStyleId>
              </a:tblPr>
              <a:tblGrid>
                <a:gridCol w="5954525">
                  <a:extLst>
                    <a:ext uri="{9D8B030D-6E8A-4147-A177-3AD203B41FA5}">
                      <a16:colId xmlns:a16="http://schemas.microsoft.com/office/drawing/2014/main" val="20000"/>
                    </a:ext>
                  </a:extLst>
                </a:gridCol>
                <a:gridCol w="5954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they produce and endorse</a:t>
                      </a:r>
                      <a:endParaRPr sz="1900"/>
                    </a:p>
                  </a:txBody>
                  <a:tcPr marL="121900" marR="121900" marT="121900" marB="121900"/>
                </a:tc>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Collections</a:t>
                      </a:r>
                      <a:r>
                        <a:rPr lang="en-GB" sz="2400">
                          <a:solidFill>
                            <a:schemeClr val="dk2"/>
                          </a:solidFill>
                          <a:latin typeface="Calibri"/>
                          <a:ea typeface="Calibri"/>
                          <a:cs typeface="Calibri"/>
                          <a:sym typeface="Calibri"/>
                        </a:rPr>
                        <a:t> of Node resources</a:t>
                      </a:r>
                      <a:r>
                        <a:rPr lang="en-GB" sz="2400" b="1">
                          <a:solidFill>
                            <a:srgbClr val="811947"/>
                          </a:solidFill>
                          <a:latin typeface="Calibri"/>
                          <a:ea typeface="Calibri"/>
                          <a:cs typeface="Calibri"/>
                          <a:sym typeface="Calibri"/>
                        </a:rPr>
                        <a:t> </a:t>
                      </a:r>
                      <a:r>
                        <a:rPr lang="en-GB" sz="2400">
                          <a:solidFill>
                            <a:schemeClr val="dk2"/>
                          </a:solidFill>
                          <a:latin typeface="Calibri"/>
                          <a:ea typeface="Calibri"/>
                          <a:cs typeface="Calibri"/>
                          <a:sym typeface="Calibri"/>
                        </a:rPr>
                        <a:t>to provide </a:t>
                      </a:r>
                      <a:r>
                        <a:rPr lang="en-GB" sz="2400" b="1">
                          <a:solidFill>
                            <a:srgbClr val="0070C0"/>
                          </a:solidFill>
                          <a:latin typeface="Calibri"/>
                          <a:ea typeface="Calibri"/>
                          <a:cs typeface="Calibri"/>
                          <a:sym typeface="Calibri"/>
                        </a:rPr>
                        <a:t>live representations</a:t>
                      </a:r>
                      <a:r>
                        <a:rPr lang="en-GB" sz="2400">
                          <a:solidFill>
                            <a:schemeClr val="dk2"/>
                          </a:solidFill>
                          <a:latin typeface="Calibri"/>
                          <a:ea typeface="Calibri"/>
                          <a:cs typeface="Calibri"/>
                          <a:sym typeface="Calibri"/>
                        </a:rPr>
                        <a:t> of these resources</a:t>
                      </a:r>
                      <a:endParaRPr sz="1900"/>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61657"/>
                          </a:solidFill>
                          <a:latin typeface="Calibri"/>
                          <a:ea typeface="Calibri"/>
                          <a:cs typeface="Calibri"/>
                          <a:sym typeface="Calibri"/>
                        </a:rPr>
                        <a:t>organisations</a:t>
                      </a:r>
                      <a:r>
                        <a:rPr lang="en-GB" sz="2400">
                          <a:solidFill>
                            <a:schemeClr val="dk2"/>
                          </a:solidFill>
                          <a:latin typeface="Calibri"/>
                          <a:ea typeface="Calibri"/>
                          <a:cs typeface="Calibri"/>
                          <a:sym typeface="Calibri"/>
                        </a:rPr>
                        <a:t> responsible for them (incl the Nodes themselves)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90000"/>
                        </a:lnSpc>
                        <a:spcBef>
                          <a:spcPts val="1300"/>
                        </a:spcBef>
                        <a:spcAft>
                          <a:spcPts val="0"/>
                        </a:spcAft>
                        <a:buNone/>
                      </a:pPr>
                      <a:r>
                        <a:rPr lang="en-GB" sz="2400" b="1">
                          <a:solidFill>
                            <a:srgbClr val="861657"/>
                          </a:solidFill>
                          <a:latin typeface="Calibri"/>
                          <a:ea typeface="Calibri"/>
                          <a:cs typeface="Calibri"/>
                          <a:sym typeface="Calibri"/>
                        </a:rPr>
                        <a:t>Organisation-specific FAIRsharing pages</a:t>
                      </a:r>
                      <a:r>
                        <a:rPr lang="en-GB" sz="2400">
                          <a:solidFill>
                            <a:schemeClr val="dk2"/>
                          </a:solidFill>
                          <a:latin typeface="Calibri"/>
                          <a:ea typeface="Calibri"/>
                          <a:cs typeface="Calibri"/>
                          <a:sym typeface="Calibri"/>
                        </a:rPr>
                        <a:t> that list all </a:t>
                      </a:r>
                      <a:r>
                        <a:rPr lang="en-GB" sz="2400" b="1">
                          <a:solidFill>
                            <a:srgbClr val="0070C0"/>
                          </a:solidFill>
                          <a:latin typeface="Calibri"/>
                          <a:ea typeface="Calibri"/>
                          <a:cs typeface="Calibri"/>
                          <a:sym typeface="Calibri"/>
                        </a:rPr>
                        <a:t>relationships</a:t>
                      </a:r>
                      <a:r>
                        <a:rPr lang="en-GB" sz="2400">
                          <a:solidFill>
                            <a:schemeClr val="dk2"/>
                          </a:solidFill>
                          <a:latin typeface="Calibri"/>
                          <a:ea typeface="Calibri"/>
                          <a:cs typeface="Calibri"/>
                          <a:sym typeface="Calibri"/>
                        </a:rPr>
                        <a:t> e.g. all resources associated with your Node</a:t>
                      </a:r>
                      <a:endParaRPr sz="1900"/>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Integration of Node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with the ELIXIR ecosystem of tools</a:t>
                      </a:r>
                      <a:endParaRPr sz="1900"/>
                    </a:p>
                  </a:txBody>
                  <a:tcPr marL="121900" marR="121900" marT="121900" marB="121900"/>
                </a:tc>
                <a:tc>
                  <a:txBody>
                    <a:bodyPr/>
                    <a:lstStyle/>
                    <a:p>
                      <a:pPr marL="0" lvl="0" indent="0" algn="l" rtl="0">
                        <a:lnSpc>
                          <a:spcPct val="90000"/>
                        </a:lnSpc>
                        <a:spcBef>
                          <a:spcPts val="1300"/>
                        </a:spcBef>
                        <a:spcAft>
                          <a:spcPts val="0"/>
                        </a:spcAft>
                        <a:buNone/>
                      </a:pPr>
                      <a:r>
                        <a:rPr lang="en-GB" sz="2400" b="1">
                          <a:solidFill>
                            <a:srgbClr val="861657"/>
                          </a:solidFill>
                          <a:latin typeface="Calibri"/>
                          <a:ea typeface="Calibri"/>
                          <a:cs typeface="Calibri"/>
                          <a:sym typeface="Calibri"/>
                        </a:rPr>
                        <a:t>API</a:t>
                      </a:r>
                      <a:r>
                        <a:rPr lang="en-GB" sz="2400">
                          <a:solidFill>
                            <a:schemeClr val="dk2"/>
                          </a:solidFill>
                          <a:latin typeface="Calibri"/>
                          <a:ea typeface="Calibri"/>
                          <a:cs typeface="Calibri"/>
                          <a:sym typeface="Calibri"/>
                        </a:rPr>
                        <a:t> access used by many </a:t>
                      </a:r>
                      <a:r>
                        <a:rPr lang="en-GB" sz="2400" b="1">
                          <a:solidFill>
                            <a:srgbClr val="0070C0"/>
                          </a:solidFill>
                          <a:latin typeface="Calibri"/>
                          <a:ea typeface="Calibri"/>
                          <a:cs typeface="Calibri"/>
                          <a:sym typeface="Calibri"/>
                        </a:rPr>
                        <a:t>tools</a:t>
                      </a:r>
                      <a:r>
                        <a:rPr lang="en-GB" sz="2400">
                          <a:solidFill>
                            <a:schemeClr val="dk2"/>
                          </a:solidFill>
                          <a:latin typeface="Calibri"/>
                          <a:ea typeface="Calibri"/>
                          <a:cs typeface="Calibri"/>
                          <a:sym typeface="Calibri"/>
                        </a:rPr>
                        <a:t> including those for FAIR assessment and data management planning</a:t>
                      </a:r>
                      <a:endParaRPr sz="1900">
                        <a:solidFill>
                          <a:schemeClr val="dk1"/>
                        </a:solidFill>
                      </a:endParaRPr>
                    </a:p>
                    <a:p>
                      <a:pPr marL="0" lvl="0" indent="0" algn="l" rtl="0">
                        <a:spcBef>
                          <a:spcPts val="0"/>
                        </a:spcBef>
                        <a:spcAft>
                          <a:spcPts val="0"/>
                        </a:spcAft>
                        <a:buNone/>
                      </a:pPr>
                      <a:endParaRPr sz="1900"/>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a:solidFill>
                            <a:schemeClr val="lt2"/>
                          </a:solidFill>
                          <a:latin typeface="Calibri"/>
                          <a:ea typeface="Calibri"/>
                          <a:cs typeface="Calibri"/>
                          <a:sym typeface="Calibri"/>
                        </a:rPr>
                        <a:t>Ways to discover </a:t>
                      </a:r>
                      <a:r>
                        <a:rPr lang="en-GB" sz="2400" b="1">
                          <a:solidFill>
                            <a:schemeClr val="lt2"/>
                          </a:solidFill>
                          <a:latin typeface="Calibri"/>
                          <a:ea typeface="Calibri"/>
                          <a:cs typeface="Calibri"/>
                          <a:sym typeface="Calibri"/>
                        </a:rPr>
                        <a:t>resources</a:t>
                      </a:r>
                      <a:r>
                        <a:rPr lang="en-GB" sz="2400">
                          <a:solidFill>
                            <a:schemeClr val="lt2"/>
                          </a:solidFill>
                          <a:latin typeface="Calibri"/>
                          <a:ea typeface="Calibri"/>
                          <a:cs typeface="Calibri"/>
                          <a:sym typeface="Calibri"/>
                        </a:rPr>
                        <a:t> of use to Node members</a:t>
                      </a:r>
                      <a:endParaRPr sz="1900">
                        <a:solidFill>
                          <a:schemeClr val="lt2"/>
                        </a:solidFill>
                      </a:endParaRPr>
                    </a:p>
                  </a:txBody>
                  <a:tcPr marL="121900" marR="121900" marT="121900" marB="121900"/>
                </a:tc>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Search</a:t>
                      </a:r>
                      <a:r>
                        <a:rPr lang="en-GB" sz="2400">
                          <a:solidFill>
                            <a:schemeClr val="lt2"/>
                          </a:solidFill>
                          <a:latin typeface="Calibri"/>
                          <a:ea typeface="Calibri"/>
                          <a:cs typeface="Calibri"/>
                          <a:sym typeface="Calibri"/>
                        </a:rPr>
                        <a:t> functionality to discover resources for collaboration and use</a:t>
                      </a:r>
                      <a:endParaRPr sz="1900" b="1">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55" name="Google Shape;2755;g2552a88f8a7_38_601"/>
          <p:cNvSpPr txBox="1"/>
          <p:nvPr/>
        </p:nvSpPr>
        <p:spPr>
          <a:xfrm>
            <a:off x="169300" y="6416675"/>
            <a:ext cx="897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 Network (7)</a:t>
            </a:r>
            <a:endParaRPr>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759"/>
        <p:cNvGrpSpPr/>
        <p:nvPr/>
      </p:nvGrpSpPr>
      <p:grpSpPr>
        <a:xfrm>
          <a:off x="0" y="0"/>
          <a:ext cx="0" cy="0"/>
          <a:chOff x="0" y="0"/>
          <a:chExt cx="0" cy="0"/>
        </a:xfrm>
      </p:grpSpPr>
      <p:sp>
        <p:nvSpPr>
          <p:cNvPr id="2760" name="Google Shape;2760;g2552a88f8a7_38_609"/>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pic>
        <p:nvPicPr>
          <p:cNvPr id="2761" name="Google Shape;2761;g2552a88f8a7_38_609"/>
          <p:cNvPicPr preferRelativeResize="0"/>
          <p:nvPr/>
        </p:nvPicPr>
        <p:blipFill rotWithShape="1">
          <a:blip r:embed="rId3">
            <a:alphaModFix/>
          </a:blip>
          <a:srcRect l="4847" t="24571" r="9506" b="16306"/>
          <a:stretch/>
        </p:blipFill>
        <p:spPr>
          <a:xfrm>
            <a:off x="6799320" y="1048937"/>
            <a:ext cx="2813474" cy="562500"/>
          </a:xfrm>
          <a:prstGeom prst="rect">
            <a:avLst/>
          </a:prstGeom>
          <a:noFill/>
          <a:ln>
            <a:noFill/>
          </a:ln>
        </p:spPr>
      </p:pic>
      <p:sp>
        <p:nvSpPr>
          <p:cNvPr id="2762" name="Google Shape;2762;g2552a88f8a7_38_609"/>
          <p:cNvSpPr txBox="1"/>
          <p:nvPr/>
        </p:nvSpPr>
        <p:spPr>
          <a:xfrm>
            <a:off x="9578400" y="984794"/>
            <a:ext cx="22971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helps</a:t>
            </a:r>
            <a:r>
              <a:rPr lang="en-GB" sz="2400">
                <a:solidFill>
                  <a:schemeClr val="dk1"/>
                </a:solidFill>
                <a:latin typeface="Corbel"/>
                <a:ea typeface="Corbel"/>
                <a:cs typeface="Corbel"/>
                <a:sym typeface="Corbel"/>
              </a:rPr>
              <a:t> </a:t>
            </a:r>
            <a:r>
              <a:rPr lang="en-GB" sz="2400" b="1">
                <a:solidFill>
                  <a:srgbClr val="F37D25"/>
                </a:solidFill>
                <a:latin typeface="Corbel"/>
                <a:ea typeface="Corbel"/>
                <a:cs typeface="Corbel"/>
                <a:sym typeface="Corbel"/>
              </a:rPr>
              <a:t>you</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via…</a:t>
            </a:r>
            <a:endParaRPr sz="2400" b="1"/>
          </a:p>
        </p:txBody>
      </p:sp>
      <p:sp>
        <p:nvSpPr>
          <p:cNvPr id="2763" name="Google Shape;2763;g2552a88f8a7_38_609"/>
          <p:cNvSpPr txBox="1"/>
          <p:nvPr/>
        </p:nvSpPr>
        <p:spPr>
          <a:xfrm>
            <a:off x="192400" y="984794"/>
            <a:ext cx="2947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a:solidFill>
                  <a:schemeClr val="dk1"/>
                </a:solidFill>
                <a:latin typeface="Corbel"/>
                <a:ea typeface="Corbel"/>
                <a:cs typeface="Corbel"/>
                <a:sym typeface="Corbel"/>
              </a:rPr>
              <a:t> </a:t>
            </a:r>
            <a:r>
              <a:rPr lang="en-GB" sz="2400" b="1">
                <a:solidFill>
                  <a:schemeClr val="dk1"/>
                </a:solidFill>
                <a:latin typeface="Corbel"/>
                <a:ea typeface="Corbel"/>
                <a:cs typeface="Corbel"/>
                <a:sym typeface="Corbel"/>
              </a:rPr>
              <a:t>require…</a:t>
            </a:r>
            <a:endParaRPr sz="2400" b="1"/>
          </a:p>
        </p:txBody>
      </p:sp>
      <p:graphicFrame>
        <p:nvGraphicFramePr>
          <p:cNvPr id="2764" name="Google Shape;2764;g2552a88f8a7_38_609"/>
          <p:cNvGraphicFramePr/>
          <p:nvPr/>
        </p:nvGraphicFramePr>
        <p:xfrm>
          <a:off x="141433" y="1571500"/>
          <a:ext cx="11909050" cy="4736432"/>
        </p:xfrm>
        <a:graphic>
          <a:graphicData uri="http://schemas.openxmlformats.org/drawingml/2006/table">
            <a:tbl>
              <a:tblPr>
                <a:noFill/>
                <a:tableStyleId>{2679ECCD-A042-4FA2-8CF2-44B8641F6CD4}</a:tableStyleId>
              </a:tblPr>
              <a:tblGrid>
                <a:gridCol w="5954525">
                  <a:extLst>
                    <a:ext uri="{9D8B030D-6E8A-4147-A177-3AD203B41FA5}">
                      <a16:colId xmlns:a16="http://schemas.microsoft.com/office/drawing/2014/main" val="20000"/>
                    </a:ext>
                  </a:extLst>
                </a:gridCol>
                <a:gridCol w="5954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they produce and endorse</a:t>
                      </a:r>
                      <a:endParaRPr sz="1900"/>
                    </a:p>
                  </a:txBody>
                  <a:tcPr marL="121900" marR="121900" marT="121900" marB="121900"/>
                </a:tc>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Collections</a:t>
                      </a:r>
                      <a:r>
                        <a:rPr lang="en-GB" sz="2400">
                          <a:solidFill>
                            <a:schemeClr val="dk2"/>
                          </a:solidFill>
                          <a:latin typeface="Calibri"/>
                          <a:ea typeface="Calibri"/>
                          <a:cs typeface="Calibri"/>
                          <a:sym typeface="Calibri"/>
                        </a:rPr>
                        <a:t> of Node resources</a:t>
                      </a:r>
                      <a:r>
                        <a:rPr lang="en-GB" sz="2400" b="1">
                          <a:solidFill>
                            <a:srgbClr val="811947"/>
                          </a:solidFill>
                          <a:latin typeface="Calibri"/>
                          <a:ea typeface="Calibri"/>
                          <a:cs typeface="Calibri"/>
                          <a:sym typeface="Calibri"/>
                        </a:rPr>
                        <a:t> </a:t>
                      </a:r>
                      <a:r>
                        <a:rPr lang="en-GB" sz="2400">
                          <a:solidFill>
                            <a:schemeClr val="dk2"/>
                          </a:solidFill>
                          <a:latin typeface="Calibri"/>
                          <a:ea typeface="Calibri"/>
                          <a:cs typeface="Calibri"/>
                          <a:sym typeface="Calibri"/>
                        </a:rPr>
                        <a:t>to provide </a:t>
                      </a:r>
                      <a:r>
                        <a:rPr lang="en-GB" sz="2400" b="1">
                          <a:solidFill>
                            <a:srgbClr val="0070C0"/>
                          </a:solidFill>
                          <a:latin typeface="Calibri"/>
                          <a:ea typeface="Calibri"/>
                          <a:cs typeface="Calibri"/>
                          <a:sym typeface="Calibri"/>
                        </a:rPr>
                        <a:t>live representations</a:t>
                      </a:r>
                      <a:r>
                        <a:rPr lang="en-GB" sz="2400">
                          <a:solidFill>
                            <a:schemeClr val="dk2"/>
                          </a:solidFill>
                          <a:latin typeface="Calibri"/>
                          <a:ea typeface="Calibri"/>
                          <a:cs typeface="Calibri"/>
                          <a:sym typeface="Calibri"/>
                        </a:rPr>
                        <a:t> of these resources</a:t>
                      </a:r>
                      <a:endParaRPr sz="1900"/>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Visibility for the </a:t>
                      </a:r>
                      <a:r>
                        <a:rPr lang="en-GB" sz="2400" b="1">
                          <a:solidFill>
                            <a:srgbClr val="861657"/>
                          </a:solidFill>
                          <a:latin typeface="Calibri"/>
                          <a:ea typeface="Calibri"/>
                          <a:cs typeface="Calibri"/>
                          <a:sym typeface="Calibri"/>
                        </a:rPr>
                        <a:t>organisations</a:t>
                      </a:r>
                      <a:r>
                        <a:rPr lang="en-GB" sz="2400">
                          <a:solidFill>
                            <a:schemeClr val="dk2"/>
                          </a:solidFill>
                          <a:latin typeface="Calibri"/>
                          <a:ea typeface="Calibri"/>
                          <a:cs typeface="Calibri"/>
                          <a:sym typeface="Calibri"/>
                        </a:rPr>
                        <a:t> responsible for them (incl the Nodes themselves)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90000"/>
                        </a:lnSpc>
                        <a:spcBef>
                          <a:spcPts val="1300"/>
                        </a:spcBef>
                        <a:spcAft>
                          <a:spcPts val="0"/>
                        </a:spcAft>
                        <a:buNone/>
                      </a:pPr>
                      <a:r>
                        <a:rPr lang="en-GB" sz="2400" b="1">
                          <a:solidFill>
                            <a:srgbClr val="861657"/>
                          </a:solidFill>
                          <a:latin typeface="Calibri"/>
                          <a:ea typeface="Calibri"/>
                          <a:cs typeface="Calibri"/>
                          <a:sym typeface="Calibri"/>
                        </a:rPr>
                        <a:t>Organisation-specific FAIRsharing pages</a:t>
                      </a:r>
                      <a:r>
                        <a:rPr lang="en-GB" sz="2400">
                          <a:solidFill>
                            <a:schemeClr val="dk2"/>
                          </a:solidFill>
                          <a:latin typeface="Calibri"/>
                          <a:ea typeface="Calibri"/>
                          <a:cs typeface="Calibri"/>
                          <a:sym typeface="Calibri"/>
                        </a:rPr>
                        <a:t> that list all </a:t>
                      </a:r>
                      <a:r>
                        <a:rPr lang="en-GB" sz="2400" b="1">
                          <a:solidFill>
                            <a:srgbClr val="0070C0"/>
                          </a:solidFill>
                          <a:latin typeface="Calibri"/>
                          <a:ea typeface="Calibri"/>
                          <a:cs typeface="Calibri"/>
                          <a:sym typeface="Calibri"/>
                        </a:rPr>
                        <a:t>relationships</a:t>
                      </a:r>
                      <a:r>
                        <a:rPr lang="en-GB" sz="2400">
                          <a:solidFill>
                            <a:schemeClr val="dk2"/>
                          </a:solidFill>
                          <a:latin typeface="Calibri"/>
                          <a:ea typeface="Calibri"/>
                          <a:cs typeface="Calibri"/>
                          <a:sym typeface="Calibri"/>
                        </a:rPr>
                        <a:t> e.g. all resources associated with your Node</a:t>
                      </a:r>
                      <a:endParaRPr sz="1900"/>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Integration of Node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with the ELIXIR ecosystem of tools</a:t>
                      </a:r>
                      <a:endParaRPr sz="1900"/>
                    </a:p>
                  </a:txBody>
                  <a:tcPr marL="121900" marR="121900" marT="121900" marB="121900"/>
                </a:tc>
                <a:tc>
                  <a:txBody>
                    <a:bodyPr/>
                    <a:lstStyle/>
                    <a:p>
                      <a:pPr marL="0" lvl="0" indent="0" algn="l" rtl="0">
                        <a:lnSpc>
                          <a:spcPct val="90000"/>
                        </a:lnSpc>
                        <a:spcBef>
                          <a:spcPts val="1300"/>
                        </a:spcBef>
                        <a:spcAft>
                          <a:spcPts val="0"/>
                        </a:spcAft>
                        <a:buNone/>
                      </a:pPr>
                      <a:r>
                        <a:rPr lang="en-GB" sz="2400" b="1">
                          <a:solidFill>
                            <a:srgbClr val="861657"/>
                          </a:solidFill>
                          <a:latin typeface="Calibri"/>
                          <a:ea typeface="Calibri"/>
                          <a:cs typeface="Calibri"/>
                          <a:sym typeface="Calibri"/>
                        </a:rPr>
                        <a:t>API</a:t>
                      </a:r>
                      <a:r>
                        <a:rPr lang="en-GB" sz="2400">
                          <a:solidFill>
                            <a:schemeClr val="dk2"/>
                          </a:solidFill>
                          <a:latin typeface="Calibri"/>
                          <a:ea typeface="Calibri"/>
                          <a:cs typeface="Calibri"/>
                          <a:sym typeface="Calibri"/>
                        </a:rPr>
                        <a:t> access used by many </a:t>
                      </a:r>
                      <a:r>
                        <a:rPr lang="en-GB" sz="2400" b="1">
                          <a:solidFill>
                            <a:srgbClr val="0070C0"/>
                          </a:solidFill>
                          <a:latin typeface="Calibri"/>
                          <a:ea typeface="Calibri"/>
                          <a:cs typeface="Calibri"/>
                          <a:sym typeface="Calibri"/>
                        </a:rPr>
                        <a:t>tools</a:t>
                      </a:r>
                      <a:r>
                        <a:rPr lang="en-GB" sz="2400">
                          <a:solidFill>
                            <a:schemeClr val="dk2"/>
                          </a:solidFill>
                          <a:latin typeface="Calibri"/>
                          <a:ea typeface="Calibri"/>
                          <a:cs typeface="Calibri"/>
                          <a:sym typeface="Calibri"/>
                        </a:rPr>
                        <a:t> including those for FAIR assessment and data management planning</a:t>
                      </a:r>
                      <a:endParaRPr sz="1900">
                        <a:solidFill>
                          <a:schemeClr val="dk1"/>
                        </a:solidFill>
                      </a:endParaRPr>
                    </a:p>
                    <a:p>
                      <a:pPr marL="0" lvl="0" indent="0" algn="l" rtl="0">
                        <a:spcBef>
                          <a:spcPts val="0"/>
                        </a:spcBef>
                        <a:spcAft>
                          <a:spcPts val="0"/>
                        </a:spcAft>
                        <a:buNone/>
                      </a:pPr>
                      <a:endParaRPr sz="1900"/>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a:solidFill>
                            <a:schemeClr val="dk2"/>
                          </a:solidFill>
                          <a:latin typeface="Calibri"/>
                          <a:ea typeface="Calibri"/>
                          <a:cs typeface="Calibri"/>
                          <a:sym typeface="Calibri"/>
                        </a:rPr>
                        <a:t>Ways to discover </a:t>
                      </a:r>
                      <a:r>
                        <a:rPr lang="en-GB" sz="2400" b="1">
                          <a:solidFill>
                            <a:srgbClr val="811947"/>
                          </a:solidFill>
                          <a:latin typeface="Calibri"/>
                          <a:ea typeface="Calibri"/>
                          <a:cs typeface="Calibri"/>
                          <a:sym typeface="Calibri"/>
                        </a:rPr>
                        <a:t>resources</a:t>
                      </a:r>
                      <a:r>
                        <a:rPr lang="en-GB" sz="2400">
                          <a:solidFill>
                            <a:schemeClr val="dk2"/>
                          </a:solidFill>
                          <a:latin typeface="Calibri"/>
                          <a:ea typeface="Calibri"/>
                          <a:cs typeface="Calibri"/>
                          <a:sym typeface="Calibri"/>
                        </a:rPr>
                        <a:t> of use to Node members</a:t>
                      </a:r>
                      <a:endParaRPr sz="1900">
                        <a:solidFill>
                          <a:schemeClr val="dk2"/>
                        </a:solidFill>
                      </a:endParaRPr>
                    </a:p>
                  </a:txBody>
                  <a:tcPr marL="121900" marR="121900" marT="121900" marB="121900"/>
                </a:tc>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Search</a:t>
                      </a:r>
                      <a:r>
                        <a:rPr lang="en-GB" sz="2400">
                          <a:solidFill>
                            <a:schemeClr val="dk2"/>
                          </a:solidFill>
                          <a:latin typeface="Calibri"/>
                          <a:ea typeface="Calibri"/>
                          <a:cs typeface="Calibri"/>
                          <a:sym typeface="Calibri"/>
                        </a:rPr>
                        <a:t> functionality to discover </a:t>
                      </a:r>
                      <a:r>
                        <a:rPr lang="en-GB" sz="2400" b="1">
                          <a:solidFill>
                            <a:srgbClr val="0070C0"/>
                          </a:solidFill>
                          <a:latin typeface="Calibri"/>
                          <a:ea typeface="Calibri"/>
                          <a:cs typeface="Calibri"/>
                          <a:sym typeface="Calibri"/>
                        </a:rPr>
                        <a:t>resources</a:t>
                      </a:r>
                      <a:r>
                        <a:rPr lang="en-GB" sz="2400">
                          <a:solidFill>
                            <a:schemeClr val="dk2"/>
                          </a:solidFill>
                          <a:latin typeface="Calibri"/>
                          <a:ea typeface="Calibri"/>
                          <a:cs typeface="Calibri"/>
                          <a:sym typeface="Calibri"/>
                        </a:rPr>
                        <a:t> for collaboration and use</a:t>
                      </a:r>
                      <a:endParaRPr sz="1900" b="1">
                        <a:solidFill>
                          <a:schemeClr val="dk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65" name="Google Shape;2765;g2552a88f8a7_38_609"/>
          <p:cNvSpPr txBox="1"/>
          <p:nvPr/>
        </p:nvSpPr>
        <p:spPr>
          <a:xfrm>
            <a:off x="169300" y="6416675"/>
            <a:ext cx="897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 Network (7); Compliance (2); Data archiving (8)</a:t>
            </a:r>
            <a:endParaRPr>
              <a:latin typeface="Calibri"/>
              <a:ea typeface="Calibri"/>
              <a:cs typeface="Calibri"/>
              <a:sym typeface="Calibri"/>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769"/>
        <p:cNvGrpSpPr/>
        <p:nvPr/>
      </p:nvGrpSpPr>
      <p:grpSpPr>
        <a:xfrm>
          <a:off x="0" y="0"/>
          <a:ext cx="0" cy="0"/>
          <a:chOff x="0" y="0"/>
          <a:chExt cx="0" cy="0"/>
        </a:xfrm>
      </p:grpSpPr>
      <p:sp>
        <p:nvSpPr>
          <p:cNvPr id="2770" name="Google Shape;2770;g2552a88f8a7_38_617"/>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sp>
        <p:nvSpPr>
          <p:cNvPr id="2771" name="Google Shape;2771;g2552a88f8a7_38_617"/>
          <p:cNvSpPr txBox="1"/>
          <p:nvPr/>
        </p:nvSpPr>
        <p:spPr>
          <a:xfrm>
            <a:off x="192400" y="933867"/>
            <a:ext cx="20793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To enhance…</a:t>
            </a:r>
            <a:endParaRPr sz="2400" b="1">
              <a:solidFill>
                <a:schemeClr val="dk1"/>
              </a:solidFill>
            </a:endParaRPr>
          </a:p>
        </p:txBody>
      </p:sp>
      <p:graphicFrame>
        <p:nvGraphicFramePr>
          <p:cNvPr id="2772" name="Google Shape;2772;g2552a88f8a7_38_617"/>
          <p:cNvGraphicFramePr/>
          <p:nvPr/>
        </p:nvGraphicFramePr>
        <p:xfrm>
          <a:off x="113433" y="1571500"/>
          <a:ext cx="11937050" cy="4742720"/>
        </p:xfrm>
        <a:graphic>
          <a:graphicData uri="http://schemas.openxmlformats.org/drawingml/2006/table">
            <a:tbl>
              <a:tblPr>
                <a:noFill/>
                <a:tableStyleId>{2679ECCD-A042-4FA2-8CF2-44B8641F6CD4}</a:tableStyleId>
              </a:tblPr>
              <a:tblGrid>
                <a:gridCol w="5968525">
                  <a:extLst>
                    <a:ext uri="{9D8B030D-6E8A-4147-A177-3AD203B41FA5}">
                      <a16:colId xmlns:a16="http://schemas.microsoft.com/office/drawing/2014/main" val="20000"/>
                    </a:ext>
                  </a:extLst>
                </a:gridCol>
                <a:gridCol w="5968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citability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Using FAIRsharing record links in your guidance to members, </a:t>
                      </a:r>
                      <a:r>
                        <a:rPr lang="en-GB" sz="2000" b="1">
                          <a:solidFill>
                            <a:srgbClr val="0070C0"/>
                          </a:solidFill>
                          <a:latin typeface="Calibri"/>
                          <a:ea typeface="Calibri"/>
                          <a:cs typeface="Calibri"/>
                          <a:sym typeface="Calibri"/>
                        </a:rPr>
                        <a:t>providing</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stable</a:t>
                      </a:r>
                      <a:r>
                        <a:rPr lang="en-GB" sz="2000">
                          <a:solidFill>
                            <a:srgbClr val="861657"/>
                          </a:solidFill>
                          <a:latin typeface="Calibri"/>
                          <a:ea typeface="Calibri"/>
                          <a:cs typeface="Calibri"/>
                          <a:sym typeface="Calibri"/>
                        </a:rPr>
                        <a:t> </a:t>
                      </a:r>
                      <a:r>
                        <a:rPr lang="en-GB" sz="2000" b="1">
                          <a:solidFill>
                            <a:srgbClr val="861657"/>
                          </a:solidFill>
                          <a:latin typeface="Calibri"/>
                          <a:ea typeface="Calibri"/>
                          <a:cs typeface="Calibri"/>
                          <a:sym typeface="Calibri"/>
                        </a:rPr>
                        <a:t>PIDs</a:t>
                      </a:r>
                      <a:r>
                        <a:rPr lang="en-GB" sz="2000">
                          <a:solidFill>
                            <a:schemeClr val="dk2"/>
                          </a:solidFill>
                          <a:latin typeface="Calibri"/>
                          <a:ea typeface="Calibri"/>
                          <a:cs typeface="Calibri"/>
                          <a:sym typeface="Calibri"/>
                        </a:rPr>
                        <a:t> for resources you want to recommend</a:t>
                      </a:r>
                      <a:endParaRPr sz="2000">
                        <a:solidFill>
                          <a:schemeClr val="dk2"/>
                        </a:solidFill>
                        <a:latin typeface="Calibri"/>
                        <a:ea typeface="Calibri"/>
                        <a:cs typeface="Calibri"/>
                        <a:sym typeface="Calibri"/>
                      </a:endParaRPr>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discoverability</a:t>
                      </a:r>
                      <a:r>
                        <a:rPr lang="en-GB" sz="2400">
                          <a:solidFill>
                            <a:schemeClr val="lt2"/>
                          </a:solidFill>
                          <a:latin typeface="Calibri"/>
                          <a:ea typeface="Calibri"/>
                          <a:cs typeface="Calibri"/>
                          <a:sym typeface="Calibri"/>
                        </a:rPr>
                        <a:t> of Node resources</a:t>
                      </a:r>
                      <a:endParaRPr sz="2400">
                        <a:solidFill>
                          <a:schemeClr val="lt2"/>
                        </a:solidFill>
                        <a:latin typeface="Calibri"/>
                        <a:ea typeface="Calibri"/>
                        <a:cs typeface="Calibri"/>
                        <a:sym typeface="Calibri"/>
                      </a:endParaRPr>
                    </a:p>
                    <a:p>
                      <a:pPr marL="0" lvl="0" indent="0" algn="l" rtl="0">
                        <a:spcBef>
                          <a:spcPts val="0"/>
                        </a:spcBef>
                        <a:spcAft>
                          <a:spcPts val="0"/>
                        </a:spcAft>
                        <a:buNone/>
                      </a:pPr>
                      <a:endParaRPr sz="1900">
                        <a:solidFill>
                          <a:schemeClr val="lt2"/>
                        </a:solidFill>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Recommending that members </a:t>
                      </a:r>
                      <a:r>
                        <a:rPr lang="en-GB" sz="2000" b="1">
                          <a:solidFill>
                            <a:schemeClr val="lt2"/>
                          </a:solidFill>
                          <a:latin typeface="Calibri"/>
                          <a:ea typeface="Calibri"/>
                          <a:cs typeface="Calibri"/>
                          <a:sym typeface="Calibri"/>
                        </a:rPr>
                        <a:t>register</a:t>
                      </a:r>
                      <a:r>
                        <a:rPr lang="en-GB" sz="2000">
                          <a:solidFill>
                            <a:schemeClr val="lt2"/>
                          </a:solidFill>
                          <a:latin typeface="Calibri"/>
                          <a:ea typeface="Calibri"/>
                          <a:cs typeface="Calibri"/>
                          <a:sym typeface="Calibri"/>
                        </a:rPr>
                        <a:t> any newly-developed </a:t>
                      </a:r>
                      <a:r>
                        <a:rPr lang="en-GB" sz="2000" b="1">
                          <a:solidFill>
                            <a:schemeClr val="lt2"/>
                          </a:solidFill>
                          <a:latin typeface="Calibri"/>
                          <a:ea typeface="Calibri"/>
                          <a:cs typeface="Calibri"/>
                          <a:sym typeface="Calibri"/>
                        </a:rPr>
                        <a:t>resources</a:t>
                      </a:r>
                      <a:r>
                        <a:rPr lang="en-GB" sz="2000">
                          <a:solidFill>
                            <a:schemeClr val="lt2"/>
                          </a:solidFill>
                          <a:latin typeface="Calibri"/>
                          <a:ea typeface="Calibri"/>
                          <a:cs typeface="Calibri"/>
                          <a:sym typeface="Calibri"/>
                        </a:rPr>
                        <a:t> in FAIRsharing to improve their </a:t>
                      </a:r>
                      <a:r>
                        <a:rPr lang="en-GB" sz="2000" b="1">
                          <a:solidFill>
                            <a:schemeClr val="lt2"/>
                          </a:solidFill>
                          <a:latin typeface="Calibri"/>
                          <a:ea typeface="Calibri"/>
                          <a:cs typeface="Calibri"/>
                          <a:sym typeface="Calibri"/>
                        </a:rPr>
                        <a:t>visibility</a:t>
                      </a:r>
                      <a:r>
                        <a:rPr lang="en-GB" sz="2000">
                          <a:solidFill>
                            <a:schemeClr val="lt2"/>
                          </a:solidFill>
                          <a:latin typeface="Calibri"/>
                          <a:ea typeface="Calibri"/>
                          <a:cs typeface="Calibri"/>
                          <a:sym typeface="Calibri"/>
                        </a:rPr>
                        <a:t> to </a:t>
                      </a:r>
                      <a:r>
                        <a:rPr lang="en-GB" sz="2000" b="1">
                          <a:solidFill>
                            <a:schemeClr val="lt2"/>
                          </a:solidFill>
                          <a:latin typeface="Calibri"/>
                          <a:ea typeface="Calibri"/>
                          <a:cs typeface="Calibri"/>
                          <a:sym typeface="Calibri"/>
                        </a:rPr>
                        <a:t>humans</a:t>
                      </a:r>
                      <a:r>
                        <a:rPr lang="en-GB" sz="2000">
                          <a:solidFill>
                            <a:schemeClr val="lt2"/>
                          </a:solidFill>
                          <a:latin typeface="Calibri"/>
                          <a:ea typeface="Calibri"/>
                          <a:cs typeface="Calibri"/>
                          <a:sym typeface="Calibri"/>
                        </a:rPr>
                        <a:t> and </a:t>
                      </a:r>
                      <a:r>
                        <a:rPr lang="en-GB" sz="2000" b="1">
                          <a:solidFill>
                            <a:schemeClr val="lt2"/>
                          </a:solidFill>
                          <a:latin typeface="Calibri"/>
                          <a:ea typeface="Calibri"/>
                          <a:cs typeface="Calibri"/>
                          <a:sym typeface="Calibri"/>
                        </a:rPr>
                        <a:t>machines</a:t>
                      </a:r>
                      <a:endParaRPr sz="1900" b="1">
                        <a:solidFill>
                          <a:schemeClr val="lt2"/>
                        </a:solidFill>
                      </a:endParaRPr>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exploration</a:t>
                      </a:r>
                      <a:r>
                        <a:rPr lang="en-GB" sz="2400">
                          <a:solidFill>
                            <a:schemeClr val="lt2"/>
                          </a:solidFill>
                          <a:latin typeface="Calibri"/>
                          <a:ea typeface="Calibri"/>
                          <a:cs typeface="Calibri"/>
                          <a:sym typeface="Calibri"/>
                        </a:rPr>
                        <a:t> of the existing ecosystem</a:t>
                      </a:r>
                      <a:endParaRPr sz="1900">
                        <a:solidFill>
                          <a:schemeClr val="lt2"/>
                        </a:solidFill>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Suggesting that members use FAIRsharing to </a:t>
                      </a:r>
                      <a:r>
                        <a:rPr lang="en-GB" sz="2000" b="1">
                          <a:solidFill>
                            <a:schemeClr val="lt2"/>
                          </a:solidFill>
                          <a:latin typeface="Calibri"/>
                          <a:ea typeface="Calibri"/>
                          <a:cs typeface="Calibri"/>
                          <a:sym typeface="Calibri"/>
                        </a:rPr>
                        <a:t>discover</a:t>
                      </a:r>
                      <a:r>
                        <a:rPr lang="en-GB" sz="2000">
                          <a:solidFill>
                            <a:schemeClr val="lt2"/>
                          </a:solidFill>
                          <a:latin typeface="Calibri"/>
                          <a:ea typeface="Calibri"/>
                          <a:cs typeface="Calibri"/>
                          <a:sym typeface="Calibri"/>
                        </a:rPr>
                        <a:t> </a:t>
                      </a:r>
                      <a:r>
                        <a:rPr lang="en-GB" sz="2000" b="1">
                          <a:solidFill>
                            <a:schemeClr val="lt2"/>
                          </a:solidFill>
                          <a:latin typeface="Calibri"/>
                          <a:ea typeface="Calibri"/>
                          <a:cs typeface="Calibri"/>
                          <a:sym typeface="Calibri"/>
                        </a:rPr>
                        <a:t>standards</a:t>
                      </a:r>
                      <a:r>
                        <a:rPr lang="en-GB" sz="2000">
                          <a:solidFill>
                            <a:schemeClr val="lt2"/>
                          </a:solidFill>
                          <a:latin typeface="Calibri"/>
                          <a:ea typeface="Calibri"/>
                          <a:cs typeface="Calibri"/>
                          <a:sym typeface="Calibri"/>
                        </a:rPr>
                        <a:t> and </a:t>
                      </a:r>
                      <a:r>
                        <a:rPr lang="en-GB" sz="2000" b="1">
                          <a:solidFill>
                            <a:schemeClr val="lt2"/>
                          </a:solidFill>
                          <a:latin typeface="Calibri"/>
                          <a:ea typeface="Calibri"/>
                          <a:cs typeface="Calibri"/>
                          <a:sym typeface="Calibri"/>
                        </a:rPr>
                        <a:t>databases</a:t>
                      </a:r>
                      <a:endParaRPr sz="1900" b="1">
                        <a:solidFill>
                          <a:schemeClr val="lt2"/>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Representation </a:t>
                      </a:r>
                      <a:r>
                        <a:rPr lang="en-GB" sz="2400">
                          <a:solidFill>
                            <a:schemeClr val="lt2"/>
                          </a:solidFill>
                          <a:latin typeface="Calibri"/>
                          <a:ea typeface="Calibri"/>
                          <a:cs typeface="Calibri"/>
                          <a:sym typeface="Calibri"/>
                        </a:rPr>
                        <a:t>and</a:t>
                      </a:r>
                      <a:r>
                        <a:rPr lang="en-GB" sz="2400" b="1">
                          <a:solidFill>
                            <a:schemeClr val="lt2"/>
                          </a:solidFill>
                          <a:latin typeface="Calibri"/>
                          <a:ea typeface="Calibri"/>
                          <a:cs typeface="Calibri"/>
                          <a:sym typeface="Calibri"/>
                        </a:rPr>
                        <a:t> visibility </a:t>
                      </a:r>
                      <a:r>
                        <a:rPr lang="en-GB" sz="2400">
                          <a:solidFill>
                            <a:schemeClr val="lt2"/>
                          </a:solidFill>
                          <a:latin typeface="Calibri"/>
                          <a:ea typeface="Calibri"/>
                          <a:cs typeface="Calibri"/>
                          <a:sym typeface="Calibri"/>
                        </a:rPr>
                        <a:t>of your Node in FAIRsharing</a:t>
                      </a:r>
                      <a:endParaRPr sz="1900">
                        <a:solidFill>
                          <a:schemeClr val="lt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Nominating Node representatives to </a:t>
                      </a:r>
                      <a:r>
                        <a:rPr lang="en-GB" sz="2000" b="1">
                          <a:solidFill>
                            <a:schemeClr val="lt2"/>
                          </a:solidFill>
                          <a:latin typeface="Calibri"/>
                          <a:ea typeface="Calibri"/>
                          <a:cs typeface="Calibri"/>
                          <a:sym typeface="Calibri"/>
                        </a:rPr>
                        <a:t>join</a:t>
                      </a:r>
                      <a:r>
                        <a:rPr lang="en-GB" sz="2000">
                          <a:solidFill>
                            <a:schemeClr val="lt2"/>
                          </a:solidFill>
                          <a:latin typeface="Calibri"/>
                          <a:ea typeface="Calibri"/>
                          <a:cs typeface="Calibri"/>
                          <a:sym typeface="Calibri"/>
                        </a:rPr>
                        <a:t> the </a:t>
                      </a:r>
                      <a:r>
                        <a:rPr lang="en-GB" sz="2000" b="1">
                          <a:solidFill>
                            <a:schemeClr val="lt2"/>
                          </a:solidFill>
                          <a:latin typeface="Calibri"/>
                          <a:ea typeface="Calibri"/>
                          <a:cs typeface="Calibri"/>
                          <a:sym typeface="Calibri"/>
                        </a:rPr>
                        <a:t>FAIRsharing Community Champions</a:t>
                      </a:r>
                      <a:r>
                        <a:rPr lang="en-GB" sz="2000">
                          <a:solidFill>
                            <a:schemeClr val="lt2"/>
                          </a:solidFill>
                          <a:latin typeface="Calibri"/>
                          <a:ea typeface="Calibri"/>
                          <a:cs typeface="Calibri"/>
                          <a:sym typeface="Calibri"/>
                        </a:rPr>
                        <a:t> program to aid delivery of all of these features </a:t>
                      </a:r>
                      <a:endParaRPr sz="1900">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73" name="Google Shape;2773;g2552a88f8a7_38_617"/>
          <p:cNvSpPr txBox="1"/>
          <p:nvPr/>
        </p:nvSpPr>
        <p:spPr>
          <a:xfrm>
            <a:off x="6138367" y="933867"/>
            <a:ext cx="6139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b="1">
                <a:solidFill>
                  <a:schemeClr val="dk1"/>
                </a:solidFill>
                <a:latin typeface="Corbel"/>
                <a:ea typeface="Corbel"/>
                <a:cs typeface="Corbel"/>
                <a:sym typeface="Corbel"/>
              </a:rPr>
              <a:t> should integrate FAIRsharing by…</a:t>
            </a:r>
            <a:endParaRPr sz="2400" b="1"/>
          </a:p>
        </p:txBody>
      </p:sp>
      <p:sp>
        <p:nvSpPr>
          <p:cNvPr id="2774" name="Google Shape;2774;g2552a88f8a7_38_617"/>
          <p:cNvSpPr txBox="1"/>
          <p:nvPr/>
        </p:nvSpPr>
        <p:spPr>
          <a:xfrm>
            <a:off x="169300" y="6416675"/>
            <a:ext cx="3581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a:t>
            </a:r>
            <a:endParaRPr>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778"/>
        <p:cNvGrpSpPr/>
        <p:nvPr/>
      </p:nvGrpSpPr>
      <p:grpSpPr>
        <a:xfrm>
          <a:off x="0" y="0"/>
          <a:ext cx="0" cy="0"/>
          <a:chOff x="0" y="0"/>
          <a:chExt cx="0" cy="0"/>
        </a:xfrm>
      </p:grpSpPr>
      <p:sp>
        <p:nvSpPr>
          <p:cNvPr id="2779" name="Google Shape;2779;g2552a88f8a7_38_624"/>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sp>
        <p:nvSpPr>
          <p:cNvPr id="2780" name="Google Shape;2780;g2552a88f8a7_38_624"/>
          <p:cNvSpPr txBox="1"/>
          <p:nvPr/>
        </p:nvSpPr>
        <p:spPr>
          <a:xfrm>
            <a:off x="192400" y="933867"/>
            <a:ext cx="20793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To enhance…</a:t>
            </a:r>
            <a:endParaRPr sz="2400" b="1">
              <a:solidFill>
                <a:schemeClr val="dk1"/>
              </a:solidFill>
            </a:endParaRPr>
          </a:p>
        </p:txBody>
      </p:sp>
      <p:graphicFrame>
        <p:nvGraphicFramePr>
          <p:cNvPr id="2781" name="Google Shape;2781;g2552a88f8a7_38_624"/>
          <p:cNvGraphicFramePr/>
          <p:nvPr/>
        </p:nvGraphicFramePr>
        <p:xfrm>
          <a:off x="113433" y="1571500"/>
          <a:ext cx="11937050" cy="4742720"/>
        </p:xfrm>
        <a:graphic>
          <a:graphicData uri="http://schemas.openxmlformats.org/drawingml/2006/table">
            <a:tbl>
              <a:tblPr>
                <a:noFill/>
                <a:tableStyleId>{2679ECCD-A042-4FA2-8CF2-44B8641F6CD4}</a:tableStyleId>
              </a:tblPr>
              <a:tblGrid>
                <a:gridCol w="5968525">
                  <a:extLst>
                    <a:ext uri="{9D8B030D-6E8A-4147-A177-3AD203B41FA5}">
                      <a16:colId xmlns:a16="http://schemas.microsoft.com/office/drawing/2014/main" val="20000"/>
                    </a:ext>
                  </a:extLst>
                </a:gridCol>
                <a:gridCol w="5968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citability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Using FAIRsharing record links in your guidance to members, </a:t>
                      </a:r>
                      <a:r>
                        <a:rPr lang="en-GB" sz="2000" b="1">
                          <a:solidFill>
                            <a:srgbClr val="0070C0"/>
                          </a:solidFill>
                          <a:latin typeface="Calibri"/>
                          <a:ea typeface="Calibri"/>
                          <a:cs typeface="Calibri"/>
                          <a:sym typeface="Calibri"/>
                        </a:rPr>
                        <a:t>providing</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stable</a:t>
                      </a:r>
                      <a:r>
                        <a:rPr lang="en-GB" sz="2000">
                          <a:solidFill>
                            <a:srgbClr val="861657"/>
                          </a:solidFill>
                          <a:latin typeface="Calibri"/>
                          <a:ea typeface="Calibri"/>
                          <a:cs typeface="Calibri"/>
                          <a:sym typeface="Calibri"/>
                        </a:rPr>
                        <a:t> </a:t>
                      </a:r>
                      <a:r>
                        <a:rPr lang="en-GB" sz="2000" b="1">
                          <a:solidFill>
                            <a:srgbClr val="861657"/>
                          </a:solidFill>
                          <a:latin typeface="Calibri"/>
                          <a:ea typeface="Calibri"/>
                          <a:cs typeface="Calibri"/>
                          <a:sym typeface="Calibri"/>
                        </a:rPr>
                        <a:t>PIDs</a:t>
                      </a:r>
                      <a:r>
                        <a:rPr lang="en-GB" sz="2000">
                          <a:solidFill>
                            <a:schemeClr val="dk2"/>
                          </a:solidFill>
                          <a:latin typeface="Calibri"/>
                          <a:ea typeface="Calibri"/>
                          <a:cs typeface="Calibri"/>
                          <a:sym typeface="Calibri"/>
                        </a:rPr>
                        <a:t> for resources you want to recommend</a:t>
                      </a:r>
                      <a:endParaRPr sz="2000">
                        <a:solidFill>
                          <a:schemeClr val="dk2"/>
                        </a:solidFill>
                        <a:latin typeface="Calibri"/>
                        <a:ea typeface="Calibri"/>
                        <a:cs typeface="Calibri"/>
                        <a:sym typeface="Calibri"/>
                      </a:endParaRPr>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discoverability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Recommending that members </a:t>
                      </a:r>
                      <a:r>
                        <a:rPr lang="en-GB" sz="2000" b="1">
                          <a:solidFill>
                            <a:srgbClr val="0070C0"/>
                          </a:solidFill>
                          <a:latin typeface="Calibri"/>
                          <a:ea typeface="Calibri"/>
                          <a:cs typeface="Calibri"/>
                          <a:sym typeface="Calibri"/>
                        </a:rPr>
                        <a:t>register</a:t>
                      </a:r>
                      <a:r>
                        <a:rPr lang="en-GB" sz="2000">
                          <a:solidFill>
                            <a:schemeClr val="dk2"/>
                          </a:solidFill>
                          <a:latin typeface="Calibri"/>
                          <a:ea typeface="Calibri"/>
                          <a:cs typeface="Calibri"/>
                          <a:sym typeface="Calibri"/>
                        </a:rPr>
                        <a:t> any newly-developed </a:t>
                      </a:r>
                      <a:r>
                        <a:rPr lang="en-GB" sz="2000" b="1">
                          <a:solidFill>
                            <a:srgbClr val="861657"/>
                          </a:solidFill>
                          <a:latin typeface="Calibri"/>
                          <a:ea typeface="Calibri"/>
                          <a:cs typeface="Calibri"/>
                          <a:sym typeface="Calibri"/>
                        </a:rPr>
                        <a:t>resources</a:t>
                      </a:r>
                      <a:r>
                        <a:rPr lang="en-GB" sz="2000">
                          <a:solidFill>
                            <a:schemeClr val="dk2"/>
                          </a:solidFill>
                          <a:latin typeface="Calibri"/>
                          <a:ea typeface="Calibri"/>
                          <a:cs typeface="Calibri"/>
                          <a:sym typeface="Calibri"/>
                        </a:rPr>
                        <a:t> in FAIRsharing to improve their </a:t>
                      </a:r>
                      <a:r>
                        <a:rPr lang="en-GB" sz="2000" b="1">
                          <a:solidFill>
                            <a:srgbClr val="0070C0"/>
                          </a:solidFill>
                          <a:latin typeface="Calibri"/>
                          <a:ea typeface="Calibri"/>
                          <a:cs typeface="Calibri"/>
                          <a:sym typeface="Calibri"/>
                        </a:rPr>
                        <a:t>visibility</a:t>
                      </a:r>
                      <a:r>
                        <a:rPr lang="en-GB" sz="2000">
                          <a:solidFill>
                            <a:schemeClr val="dk2"/>
                          </a:solidFill>
                          <a:latin typeface="Calibri"/>
                          <a:ea typeface="Calibri"/>
                          <a:cs typeface="Calibri"/>
                          <a:sym typeface="Calibri"/>
                        </a:rPr>
                        <a:t> to </a:t>
                      </a:r>
                      <a:r>
                        <a:rPr lang="en-GB" sz="2000" b="1">
                          <a:solidFill>
                            <a:srgbClr val="861657"/>
                          </a:solidFill>
                          <a:latin typeface="Calibri"/>
                          <a:ea typeface="Calibri"/>
                          <a:cs typeface="Calibri"/>
                          <a:sym typeface="Calibri"/>
                        </a:rPr>
                        <a:t>humans</a:t>
                      </a:r>
                      <a:r>
                        <a:rPr lang="en-GB" sz="2000">
                          <a:solidFill>
                            <a:schemeClr val="dk2"/>
                          </a:solidFill>
                          <a:latin typeface="Calibri"/>
                          <a:ea typeface="Calibri"/>
                          <a:cs typeface="Calibri"/>
                          <a:sym typeface="Calibri"/>
                        </a:rPr>
                        <a:t> and </a:t>
                      </a:r>
                      <a:r>
                        <a:rPr lang="en-GB" sz="2000" b="1">
                          <a:solidFill>
                            <a:srgbClr val="861657"/>
                          </a:solidFill>
                          <a:latin typeface="Calibri"/>
                          <a:ea typeface="Calibri"/>
                          <a:cs typeface="Calibri"/>
                          <a:sym typeface="Calibri"/>
                        </a:rPr>
                        <a:t>machines</a:t>
                      </a:r>
                      <a:endParaRPr sz="1900" b="1">
                        <a:solidFill>
                          <a:srgbClr val="861657"/>
                        </a:solidFill>
                      </a:endParaRPr>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exploration</a:t>
                      </a:r>
                      <a:r>
                        <a:rPr lang="en-GB" sz="2400">
                          <a:solidFill>
                            <a:schemeClr val="lt2"/>
                          </a:solidFill>
                          <a:latin typeface="Calibri"/>
                          <a:ea typeface="Calibri"/>
                          <a:cs typeface="Calibri"/>
                          <a:sym typeface="Calibri"/>
                        </a:rPr>
                        <a:t> of the existing ecosystem</a:t>
                      </a:r>
                      <a:endParaRPr sz="1900">
                        <a:solidFill>
                          <a:schemeClr val="lt2"/>
                        </a:solidFill>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Suggesting that members use FAIRsharing to </a:t>
                      </a:r>
                      <a:r>
                        <a:rPr lang="en-GB" sz="2000" b="1">
                          <a:solidFill>
                            <a:schemeClr val="lt2"/>
                          </a:solidFill>
                          <a:latin typeface="Calibri"/>
                          <a:ea typeface="Calibri"/>
                          <a:cs typeface="Calibri"/>
                          <a:sym typeface="Calibri"/>
                        </a:rPr>
                        <a:t>discover</a:t>
                      </a:r>
                      <a:r>
                        <a:rPr lang="en-GB" sz="2000">
                          <a:solidFill>
                            <a:schemeClr val="lt2"/>
                          </a:solidFill>
                          <a:latin typeface="Calibri"/>
                          <a:ea typeface="Calibri"/>
                          <a:cs typeface="Calibri"/>
                          <a:sym typeface="Calibri"/>
                        </a:rPr>
                        <a:t> </a:t>
                      </a:r>
                      <a:r>
                        <a:rPr lang="en-GB" sz="2000" b="1">
                          <a:solidFill>
                            <a:schemeClr val="lt2"/>
                          </a:solidFill>
                          <a:latin typeface="Calibri"/>
                          <a:ea typeface="Calibri"/>
                          <a:cs typeface="Calibri"/>
                          <a:sym typeface="Calibri"/>
                        </a:rPr>
                        <a:t>standards</a:t>
                      </a:r>
                      <a:r>
                        <a:rPr lang="en-GB" sz="2000">
                          <a:solidFill>
                            <a:schemeClr val="lt2"/>
                          </a:solidFill>
                          <a:latin typeface="Calibri"/>
                          <a:ea typeface="Calibri"/>
                          <a:cs typeface="Calibri"/>
                          <a:sym typeface="Calibri"/>
                        </a:rPr>
                        <a:t> and </a:t>
                      </a:r>
                      <a:r>
                        <a:rPr lang="en-GB" sz="2000" b="1">
                          <a:solidFill>
                            <a:schemeClr val="lt2"/>
                          </a:solidFill>
                          <a:latin typeface="Calibri"/>
                          <a:ea typeface="Calibri"/>
                          <a:cs typeface="Calibri"/>
                          <a:sym typeface="Calibri"/>
                        </a:rPr>
                        <a:t>databases</a:t>
                      </a:r>
                      <a:endParaRPr sz="1900" b="1">
                        <a:solidFill>
                          <a:schemeClr val="lt2"/>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Representation </a:t>
                      </a:r>
                      <a:r>
                        <a:rPr lang="en-GB" sz="2400">
                          <a:solidFill>
                            <a:schemeClr val="lt2"/>
                          </a:solidFill>
                          <a:latin typeface="Calibri"/>
                          <a:ea typeface="Calibri"/>
                          <a:cs typeface="Calibri"/>
                          <a:sym typeface="Calibri"/>
                        </a:rPr>
                        <a:t>and</a:t>
                      </a:r>
                      <a:r>
                        <a:rPr lang="en-GB" sz="2400" b="1">
                          <a:solidFill>
                            <a:schemeClr val="lt2"/>
                          </a:solidFill>
                          <a:latin typeface="Calibri"/>
                          <a:ea typeface="Calibri"/>
                          <a:cs typeface="Calibri"/>
                          <a:sym typeface="Calibri"/>
                        </a:rPr>
                        <a:t> visibility </a:t>
                      </a:r>
                      <a:r>
                        <a:rPr lang="en-GB" sz="2400">
                          <a:solidFill>
                            <a:schemeClr val="lt2"/>
                          </a:solidFill>
                          <a:latin typeface="Calibri"/>
                          <a:ea typeface="Calibri"/>
                          <a:cs typeface="Calibri"/>
                          <a:sym typeface="Calibri"/>
                        </a:rPr>
                        <a:t>of your Node in FAIRsharing</a:t>
                      </a:r>
                      <a:endParaRPr sz="1900">
                        <a:solidFill>
                          <a:schemeClr val="lt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Nominating Node representatives to </a:t>
                      </a:r>
                      <a:r>
                        <a:rPr lang="en-GB" sz="2000" b="1">
                          <a:solidFill>
                            <a:schemeClr val="lt2"/>
                          </a:solidFill>
                          <a:latin typeface="Calibri"/>
                          <a:ea typeface="Calibri"/>
                          <a:cs typeface="Calibri"/>
                          <a:sym typeface="Calibri"/>
                        </a:rPr>
                        <a:t>join</a:t>
                      </a:r>
                      <a:r>
                        <a:rPr lang="en-GB" sz="2000">
                          <a:solidFill>
                            <a:schemeClr val="lt2"/>
                          </a:solidFill>
                          <a:latin typeface="Calibri"/>
                          <a:ea typeface="Calibri"/>
                          <a:cs typeface="Calibri"/>
                          <a:sym typeface="Calibri"/>
                        </a:rPr>
                        <a:t> the </a:t>
                      </a:r>
                      <a:r>
                        <a:rPr lang="en-GB" sz="2000" b="1">
                          <a:solidFill>
                            <a:schemeClr val="lt2"/>
                          </a:solidFill>
                          <a:latin typeface="Calibri"/>
                          <a:ea typeface="Calibri"/>
                          <a:cs typeface="Calibri"/>
                          <a:sym typeface="Calibri"/>
                        </a:rPr>
                        <a:t>FAIRsharing Community Champions</a:t>
                      </a:r>
                      <a:r>
                        <a:rPr lang="en-GB" sz="2000">
                          <a:solidFill>
                            <a:schemeClr val="lt2"/>
                          </a:solidFill>
                          <a:latin typeface="Calibri"/>
                          <a:ea typeface="Calibri"/>
                          <a:cs typeface="Calibri"/>
                          <a:sym typeface="Calibri"/>
                        </a:rPr>
                        <a:t> program to aid delivery of all of these features </a:t>
                      </a:r>
                      <a:endParaRPr sz="1900">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82" name="Google Shape;2782;g2552a88f8a7_38_624"/>
          <p:cNvSpPr txBox="1"/>
          <p:nvPr/>
        </p:nvSpPr>
        <p:spPr>
          <a:xfrm>
            <a:off x="6138367" y="933867"/>
            <a:ext cx="6139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b="1">
                <a:solidFill>
                  <a:schemeClr val="dk1"/>
                </a:solidFill>
                <a:latin typeface="Corbel"/>
                <a:ea typeface="Corbel"/>
                <a:cs typeface="Corbel"/>
                <a:sym typeface="Corbel"/>
              </a:rPr>
              <a:t> should integrate FAIRsharing by…</a:t>
            </a:r>
            <a:endParaRPr sz="2400" b="1"/>
          </a:p>
        </p:txBody>
      </p:sp>
      <p:sp>
        <p:nvSpPr>
          <p:cNvPr id="2783" name="Google Shape;2783;g2552a88f8a7_38_624"/>
          <p:cNvSpPr txBox="1"/>
          <p:nvPr/>
        </p:nvSpPr>
        <p:spPr>
          <a:xfrm>
            <a:off x="169300" y="6416675"/>
            <a:ext cx="3581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a:t>
            </a:r>
            <a:endParaRPr>
              <a:latin typeface="Calibri"/>
              <a:ea typeface="Calibri"/>
              <a:cs typeface="Calibri"/>
              <a:sym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787"/>
        <p:cNvGrpSpPr/>
        <p:nvPr/>
      </p:nvGrpSpPr>
      <p:grpSpPr>
        <a:xfrm>
          <a:off x="0" y="0"/>
          <a:ext cx="0" cy="0"/>
          <a:chOff x="0" y="0"/>
          <a:chExt cx="0" cy="0"/>
        </a:xfrm>
      </p:grpSpPr>
      <p:sp>
        <p:nvSpPr>
          <p:cNvPr id="2788" name="Google Shape;2788;g2552a88f8a7_38_631"/>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sp>
        <p:nvSpPr>
          <p:cNvPr id="2789" name="Google Shape;2789;g2552a88f8a7_38_631"/>
          <p:cNvSpPr txBox="1"/>
          <p:nvPr/>
        </p:nvSpPr>
        <p:spPr>
          <a:xfrm>
            <a:off x="192400" y="933867"/>
            <a:ext cx="20793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To enhance…</a:t>
            </a:r>
            <a:endParaRPr sz="2400" b="1">
              <a:solidFill>
                <a:schemeClr val="dk1"/>
              </a:solidFill>
            </a:endParaRPr>
          </a:p>
        </p:txBody>
      </p:sp>
      <p:graphicFrame>
        <p:nvGraphicFramePr>
          <p:cNvPr id="2790" name="Google Shape;2790;g2552a88f8a7_38_631"/>
          <p:cNvGraphicFramePr/>
          <p:nvPr/>
        </p:nvGraphicFramePr>
        <p:xfrm>
          <a:off x="113433" y="1571500"/>
          <a:ext cx="11937050" cy="4742720"/>
        </p:xfrm>
        <a:graphic>
          <a:graphicData uri="http://schemas.openxmlformats.org/drawingml/2006/table">
            <a:tbl>
              <a:tblPr>
                <a:noFill/>
                <a:tableStyleId>{2679ECCD-A042-4FA2-8CF2-44B8641F6CD4}</a:tableStyleId>
              </a:tblPr>
              <a:tblGrid>
                <a:gridCol w="5968525">
                  <a:extLst>
                    <a:ext uri="{9D8B030D-6E8A-4147-A177-3AD203B41FA5}">
                      <a16:colId xmlns:a16="http://schemas.microsoft.com/office/drawing/2014/main" val="20000"/>
                    </a:ext>
                  </a:extLst>
                </a:gridCol>
                <a:gridCol w="5968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citability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Using FAIRsharing record links in your guidance to members, </a:t>
                      </a:r>
                      <a:r>
                        <a:rPr lang="en-GB" sz="2000" b="1">
                          <a:solidFill>
                            <a:srgbClr val="0070C0"/>
                          </a:solidFill>
                          <a:latin typeface="Calibri"/>
                          <a:ea typeface="Calibri"/>
                          <a:cs typeface="Calibri"/>
                          <a:sym typeface="Calibri"/>
                        </a:rPr>
                        <a:t>providing</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stable</a:t>
                      </a:r>
                      <a:r>
                        <a:rPr lang="en-GB" sz="2000">
                          <a:solidFill>
                            <a:srgbClr val="861657"/>
                          </a:solidFill>
                          <a:latin typeface="Calibri"/>
                          <a:ea typeface="Calibri"/>
                          <a:cs typeface="Calibri"/>
                          <a:sym typeface="Calibri"/>
                        </a:rPr>
                        <a:t> </a:t>
                      </a:r>
                      <a:r>
                        <a:rPr lang="en-GB" sz="2000" b="1">
                          <a:solidFill>
                            <a:srgbClr val="861657"/>
                          </a:solidFill>
                          <a:latin typeface="Calibri"/>
                          <a:ea typeface="Calibri"/>
                          <a:cs typeface="Calibri"/>
                          <a:sym typeface="Calibri"/>
                        </a:rPr>
                        <a:t>PIDs</a:t>
                      </a:r>
                      <a:r>
                        <a:rPr lang="en-GB" sz="2000">
                          <a:solidFill>
                            <a:schemeClr val="dk2"/>
                          </a:solidFill>
                          <a:latin typeface="Calibri"/>
                          <a:ea typeface="Calibri"/>
                          <a:cs typeface="Calibri"/>
                          <a:sym typeface="Calibri"/>
                        </a:rPr>
                        <a:t> for resources you want to recommend</a:t>
                      </a:r>
                      <a:endParaRPr sz="2000">
                        <a:solidFill>
                          <a:schemeClr val="dk2"/>
                        </a:solidFill>
                        <a:latin typeface="Calibri"/>
                        <a:ea typeface="Calibri"/>
                        <a:cs typeface="Calibri"/>
                        <a:sym typeface="Calibri"/>
                      </a:endParaRPr>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discoverability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Recommending that members </a:t>
                      </a:r>
                      <a:r>
                        <a:rPr lang="en-GB" sz="2000" b="1">
                          <a:solidFill>
                            <a:srgbClr val="0070C0"/>
                          </a:solidFill>
                          <a:latin typeface="Calibri"/>
                          <a:ea typeface="Calibri"/>
                          <a:cs typeface="Calibri"/>
                          <a:sym typeface="Calibri"/>
                        </a:rPr>
                        <a:t>register</a:t>
                      </a:r>
                      <a:r>
                        <a:rPr lang="en-GB" sz="2000">
                          <a:solidFill>
                            <a:schemeClr val="dk2"/>
                          </a:solidFill>
                          <a:latin typeface="Calibri"/>
                          <a:ea typeface="Calibri"/>
                          <a:cs typeface="Calibri"/>
                          <a:sym typeface="Calibri"/>
                        </a:rPr>
                        <a:t> any newly-developed </a:t>
                      </a:r>
                      <a:r>
                        <a:rPr lang="en-GB" sz="2000" b="1">
                          <a:solidFill>
                            <a:srgbClr val="861657"/>
                          </a:solidFill>
                          <a:latin typeface="Calibri"/>
                          <a:ea typeface="Calibri"/>
                          <a:cs typeface="Calibri"/>
                          <a:sym typeface="Calibri"/>
                        </a:rPr>
                        <a:t>resources</a:t>
                      </a:r>
                      <a:r>
                        <a:rPr lang="en-GB" sz="2000">
                          <a:solidFill>
                            <a:schemeClr val="dk2"/>
                          </a:solidFill>
                          <a:latin typeface="Calibri"/>
                          <a:ea typeface="Calibri"/>
                          <a:cs typeface="Calibri"/>
                          <a:sym typeface="Calibri"/>
                        </a:rPr>
                        <a:t> in FAIRsharing to improve their </a:t>
                      </a:r>
                      <a:r>
                        <a:rPr lang="en-GB" sz="2000" b="1">
                          <a:solidFill>
                            <a:srgbClr val="0070C0"/>
                          </a:solidFill>
                          <a:latin typeface="Calibri"/>
                          <a:ea typeface="Calibri"/>
                          <a:cs typeface="Calibri"/>
                          <a:sym typeface="Calibri"/>
                        </a:rPr>
                        <a:t>visibility</a:t>
                      </a:r>
                      <a:r>
                        <a:rPr lang="en-GB" sz="2000">
                          <a:solidFill>
                            <a:schemeClr val="dk2"/>
                          </a:solidFill>
                          <a:latin typeface="Calibri"/>
                          <a:ea typeface="Calibri"/>
                          <a:cs typeface="Calibri"/>
                          <a:sym typeface="Calibri"/>
                        </a:rPr>
                        <a:t> to </a:t>
                      </a:r>
                      <a:r>
                        <a:rPr lang="en-GB" sz="2000" b="1">
                          <a:solidFill>
                            <a:srgbClr val="861657"/>
                          </a:solidFill>
                          <a:latin typeface="Calibri"/>
                          <a:ea typeface="Calibri"/>
                          <a:cs typeface="Calibri"/>
                          <a:sym typeface="Calibri"/>
                        </a:rPr>
                        <a:t>humans</a:t>
                      </a:r>
                      <a:r>
                        <a:rPr lang="en-GB" sz="2000">
                          <a:solidFill>
                            <a:schemeClr val="dk2"/>
                          </a:solidFill>
                          <a:latin typeface="Calibri"/>
                          <a:ea typeface="Calibri"/>
                          <a:cs typeface="Calibri"/>
                          <a:sym typeface="Calibri"/>
                        </a:rPr>
                        <a:t> and </a:t>
                      </a:r>
                      <a:r>
                        <a:rPr lang="en-GB" sz="2000" b="1">
                          <a:solidFill>
                            <a:srgbClr val="861657"/>
                          </a:solidFill>
                          <a:latin typeface="Calibri"/>
                          <a:ea typeface="Calibri"/>
                          <a:cs typeface="Calibri"/>
                          <a:sym typeface="Calibri"/>
                        </a:rPr>
                        <a:t>machines</a:t>
                      </a:r>
                      <a:endParaRPr sz="1900" b="1">
                        <a:solidFill>
                          <a:srgbClr val="861657"/>
                        </a:solidFill>
                      </a:endParaRPr>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exploration</a:t>
                      </a:r>
                      <a:r>
                        <a:rPr lang="en-GB" sz="2400">
                          <a:solidFill>
                            <a:schemeClr val="dk2"/>
                          </a:solidFill>
                          <a:latin typeface="Calibri"/>
                          <a:ea typeface="Calibri"/>
                          <a:cs typeface="Calibri"/>
                          <a:sym typeface="Calibri"/>
                        </a:rPr>
                        <a:t> of the existing ecosystem</a:t>
                      </a:r>
                      <a:endParaRPr sz="1900"/>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Suggesting that members use FAIRsharing to </a:t>
                      </a:r>
                      <a:r>
                        <a:rPr lang="en-GB" sz="2000" b="1">
                          <a:solidFill>
                            <a:srgbClr val="0070C0"/>
                          </a:solidFill>
                          <a:latin typeface="Calibri"/>
                          <a:ea typeface="Calibri"/>
                          <a:cs typeface="Calibri"/>
                          <a:sym typeface="Calibri"/>
                        </a:rPr>
                        <a:t>discover</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standards</a:t>
                      </a:r>
                      <a:r>
                        <a:rPr lang="en-GB" sz="2000">
                          <a:solidFill>
                            <a:schemeClr val="dk2"/>
                          </a:solidFill>
                          <a:latin typeface="Calibri"/>
                          <a:ea typeface="Calibri"/>
                          <a:cs typeface="Calibri"/>
                          <a:sym typeface="Calibri"/>
                        </a:rPr>
                        <a:t> and </a:t>
                      </a:r>
                      <a:r>
                        <a:rPr lang="en-GB" sz="2000" b="1">
                          <a:solidFill>
                            <a:srgbClr val="861657"/>
                          </a:solidFill>
                          <a:latin typeface="Calibri"/>
                          <a:ea typeface="Calibri"/>
                          <a:cs typeface="Calibri"/>
                          <a:sym typeface="Calibri"/>
                        </a:rPr>
                        <a:t>databases</a:t>
                      </a:r>
                      <a:endParaRPr sz="1900" b="1">
                        <a:solidFill>
                          <a:srgbClr val="861657"/>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b="1">
                          <a:solidFill>
                            <a:schemeClr val="lt2"/>
                          </a:solidFill>
                          <a:latin typeface="Calibri"/>
                          <a:ea typeface="Calibri"/>
                          <a:cs typeface="Calibri"/>
                          <a:sym typeface="Calibri"/>
                        </a:rPr>
                        <a:t>Representation </a:t>
                      </a:r>
                      <a:r>
                        <a:rPr lang="en-GB" sz="2400">
                          <a:solidFill>
                            <a:schemeClr val="lt2"/>
                          </a:solidFill>
                          <a:latin typeface="Calibri"/>
                          <a:ea typeface="Calibri"/>
                          <a:cs typeface="Calibri"/>
                          <a:sym typeface="Calibri"/>
                        </a:rPr>
                        <a:t>and</a:t>
                      </a:r>
                      <a:r>
                        <a:rPr lang="en-GB" sz="2400" b="1">
                          <a:solidFill>
                            <a:schemeClr val="lt2"/>
                          </a:solidFill>
                          <a:latin typeface="Calibri"/>
                          <a:ea typeface="Calibri"/>
                          <a:cs typeface="Calibri"/>
                          <a:sym typeface="Calibri"/>
                        </a:rPr>
                        <a:t> visibility </a:t>
                      </a:r>
                      <a:r>
                        <a:rPr lang="en-GB" sz="2400">
                          <a:solidFill>
                            <a:schemeClr val="lt2"/>
                          </a:solidFill>
                          <a:latin typeface="Calibri"/>
                          <a:ea typeface="Calibri"/>
                          <a:cs typeface="Calibri"/>
                          <a:sym typeface="Calibri"/>
                        </a:rPr>
                        <a:t>of your Node in FAIRsharing</a:t>
                      </a:r>
                      <a:endParaRPr sz="1900">
                        <a:solidFill>
                          <a:schemeClr val="lt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lt2"/>
                          </a:solidFill>
                          <a:latin typeface="Calibri"/>
                          <a:ea typeface="Calibri"/>
                          <a:cs typeface="Calibri"/>
                          <a:sym typeface="Calibri"/>
                        </a:rPr>
                        <a:t>Nominating Node representatives to </a:t>
                      </a:r>
                      <a:r>
                        <a:rPr lang="en-GB" sz="2000" b="1">
                          <a:solidFill>
                            <a:schemeClr val="lt2"/>
                          </a:solidFill>
                          <a:latin typeface="Calibri"/>
                          <a:ea typeface="Calibri"/>
                          <a:cs typeface="Calibri"/>
                          <a:sym typeface="Calibri"/>
                        </a:rPr>
                        <a:t>join</a:t>
                      </a:r>
                      <a:r>
                        <a:rPr lang="en-GB" sz="2000">
                          <a:solidFill>
                            <a:schemeClr val="lt2"/>
                          </a:solidFill>
                          <a:latin typeface="Calibri"/>
                          <a:ea typeface="Calibri"/>
                          <a:cs typeface="Calibri"/>
                          <a:sym typeface="Calibri"/>
                        </a:rPr>
                        <a:t> the </a:t>
                      </a:r>
                      <a:r>
                        <a:rPr lang="en-GB" sz="2000" b="1">
                          <a:solidFill>
                            <a:schemeClr val="lt2"/>
                          </a:solidFill>
                          <a:latin typeface="Calibri"/>
                          <a:ea typeface="Calibri"/>
                          <a:cs typeface="Calibri"/>
                          <a:sym typeface="Calibri"/>
                        </a:rPr>
                        <a:t>FAIRsharing Community Champions</a:t>
                      </a:r>
                      <a:r>
                        <a:rPr lang="en-GB" sz="2000">
                          <a:solidFill>
                            <a:schemeClr val="lt2"/>
                          </a:solidFill>
                          <a:latin typeface="Calibri"/>
                          <a:ea typeface="Calibri"/>
                          <a:cs typeface="Calibri"/>
                          <a:sym typeface="Calibri"/>
                        </a:rPr>
                        <a:t> program to aid delivery of all of these features </a:t>
                      </a:r>
                      <a:endParaRPr sz="1900">
                        <a:solidFill>
                          <a:schemeClr val="lt2"/>
                        </a:solidFill>
                      </a:endParaRPr>
                    </a:p>
                  </a:txBody>
                  <a:tcPr marL="121900" marR="121900" marT="121900" marB="121900"/>
                </a:tc>
                <a:extLst>
                  <a:ext uri="{0D108BD9-81ED-4DB2-BD59-A6C34878D82A}">
                    <a16:rowId xmlns:a16="http://schemas.microsoft.com/office/drawing/2014/main" val="10003"/>
                  </a:ext>
                </a:extLst>
              </a:tr>
            </a:tbl>
          </a:graphicData>
        </a:graphic>
      </p:graphicFrame>
      <p:sp>
        <p:nvSpPr>
          <p:cNvPr id="2791" name="Google Shape;2791;g2552a88f8a7_38_631"/>
          <p:cNvSpPr txBox="1"/>
          <p:nvPr/>
        </p:nvSpPr>
        <p:spPr>
          <a:xfrm>
            <a:off x="6138367" y="933867"/>
            <a:ext cx="6139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b="1">
                <a:solidFill>
                  <a:schemeClr val="dk1"/>
                </a:solidFill>
                <a:latin typeface="Corbel"/>
                <a:ea typeface="Corbel"/>
                <a:cs typeface="Corbel"/>
                <a:sym typeface="Corbel"/>
              </a:rPr>
              <a:t> should integrate FAIRsharing by…</a:t>
            </a:r>
            <a:endParaRPr sz="2400" b="1"/>
          </a:p>
        </p:txBody>
      </p:sp>
      <p:sp>
        <p:nvSpPr>
          <p:cNvPr id="2792" name="Google Shape;2792;g2552a88f8a7_38_631"/>
          <p:cNvSpPr txBox="1"/>
          <p:nvPr/>
        </p:nvSpPr>
        <p:spPr>
          <a:xfrm>
            <a:off x="169300" y="6416675"/>
            <a:ext cx="3581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a:t>
            </a:r>
            <a:endParaRPr>
              <a:latin typeface="Calibri"/>
              <a:ea typeface="Calibri"/>
              <a:cs typeface="Calibri"/>
              <a:sym typeface="Calibri"/>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796"/>
        <p:cNvGrpSpPr/>
        <p:nvPr/>
      </p:nvGrpSpPr>
      <p:grpSpPr>
        <a:xfrm>
          <a:off x="0" y="0"/>
          <a:ext cx="0" cy="0"/>
          <a:chOff x="0" y="0"/>
          <a:chExt cx="0" cy="0"/>
        </a:xfrm>
      </p:grpSpPr>
      <p:sp>
        <p:nvSpPr>
          <p:cNvPr id="2797" name="Google Shape;2797;g2552a88f8a7_38_638"/>
          <p:cNvSpPr txBox="1"/>
          <p:nvPr/>
        </p:nvSpPr>
        <p:spPr>
          <a:xfrm>
            <a:off x="311700" y="140225"/>
            <a:ext cx="11233500" cy="75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500">
                <a:solidFill>
                  <a:srgbClr val="0070C0"/>
                </a:solidFill>
                <a:latin typeface="Calibri"/>
                <a:ea typeface="Calibri"/>
                <a:cs typeface="Calibri"/>
                <a:sym typeface="Calibri"/>
              </a:rPr>
              <a:t>How can your Node integrate with FAIRsharing?</a:t>
            </a:r>
            <a:endParaRPr sz="3500">
              <a:solidFill>
                <a:srgbClr val="0070C0"/>
              </a:solidFill>
              <a:latin typeface="Calibri"/>
              <a:ea typeface="Calibri"/>
              <a:cs typeface="Calibri"/>
              <a:sym typeface="Calibri"/>
            </a:endParaRPr>
          </a:p>
        </p:txBody>
      </p:sp>
      <p:sp>
        <p:nvSpPr>
          <p:cNvPr id="2798" name="Google Shape;2798;g2552a88f8a7_38_638"/>
          <p:cNvSpPr txBox="1"/>
          <p:nvPr/>
        </p:nvSpPr>
        <p:spPr>
          <a:xfrm>
            <a:off x="192400" y="933867"/>
            <a:ext cx="20793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chemeClr val="dk1"/>
                </a:solidFill>
                <a:latin typeface="Corbel"/>
                <a:ea typeface="Corbel"/>
                <a:cs typeface="Corbel"/>
                <a:sym typeface="Corbel"/>
              </a:rPr>
              <a:t>To enhance…</a:t>
            </a:r>
            <a:endParaRPr sz="2400" b="1">
              <a:solidFill>
                <a:schemeClr val="dk1"/>
              </a:solidFill>
            </a:endParaRPr>
          </a:p>
        </p:txBody>
      </p:sp>
      <p:graphicFrame>
        <p:nvGraphicFramePr>
          <p:cNvPr id="2799" name="Google Shape;2799;g2552a88f8a7_38_638"/>
          <p:cNvGraphicFramePr/>
          <p:nvPr/>
        </p:nvGraphicFramePr>
        <p:xfrm>
          <a:off x="113433" y="1571500"/>
          <a:ext cx="11937050" cy="4742720"/>
        </p:xfrm>
        <a:graphic>
          <a:graphicData uri="http://schemas.openxmlformats.org/drawingml/2006/table">
            <a:tbl>
              <a:tblPr>
                <a:noFill/>
                <a:tableStyleId>{2679ECCD-A042-4FA2-8CF2-44B8641F6CD4}</a:tableStyleId>
              </a:tblPr>
              <a:tblGrid>
                <a:gridCol w="5968525">
                  <a:extLst>
                    <a:ext uri="{9D8B030D-6E8A-4147-A177-3AD203B41FA5}">
                      <a16:colId xmlns:a16="http://schemas.microsoft.com/office/drawing/2014/main" val="20000"/>
                    </a:ext>
                  </a:extLst>
                </a:gridCol>
                <a:gridCol w="5968525">
                  <a:extLst>
                    <a:ext uri="{9D8B030D-6E8A-4147-A177-3AD203B41FA5}">
                      <a16:colId xmlns:a16="http://schemas.microsoft.com/office/drawing/2014/main" val="20001"/>
                    </a:ext>
                  </a:extLst>
                </a:gridCol>
              </a:tblGrid>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citability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Using FAIRsharing record links in your guidance to members, </a:t>
                      </a:r>
                      <a:r>
                        <a:rPr lang="en-GB" sz="2000" b="1">
                          <a:solidFill>
                            <a:srgbClr val="0070C0"/>
                          </a:solidFill>
                          <a:latin typeface="Calibri"/>
                          <a:ea typeface="Calibri"/>
                          <a:cs typeface="Calibri"/>
                          <a:sym typeface="Calibri"/>
                        </a:rPr>
                        <a:t>providing</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stable</a:t>
                      </a:r>
                      <a:r>
                        <a:rPr lang="en-GB" sz="2000">
                          <a:solidFill>
                            <a:srgbClr val="861657"/>
                          </a:solidFill>
                          <a:latin typeface="Calibri"/>
                          <a:ea typeface="Calibri"/>
                          <a:cs typeface="Calibri"/>
                          <a:sym typeface="Calibri"/>
                        </a:rPr>
                        <a:t> </a:t>
                      </a:r>
                      <a:r>
                        <a:rPr lang="en-GB" sz="2000" b="1">
                          <a:solidFill>
                            <a:srgbClr val="861657"/>
                          </a:solidFill>
                          <a:latin typeface="Calibri"/>
                          <a:ea typeface="Calibri"/>
                          <a:cs typeface="Calibri"/>
                          <a:sym typeface="Calibri"/>
                        </a:rPr>
                        <a:t>PIDs</a:t>
                      </a:r>
                      <a:r>
                        <a:rPr lang="en-GB" sz="2000">
                          <a:solidFill>
                            <a:schemeClr val="dk2"/>
                          </a:solidFill>
                          <a:latin typeface="Calibri"/>
                          <a:ea typeface="Calibri"/>
                          <a:cs typeface="Calibri"/>
                          <a:sym typeface="Calibri"/>
                        </a:rPr>
                        <a:t> for resources you want to recommend</a:t>
                      </a:r>
                      <a:endParaRPr sz="2000">
                        <a:solidFill>
                          <a:schemeClr val="dk2"/>
                        </a:solidFill>
                        <a:latin typeface="Calibri"/>
                        <a:ea typeface="Calibri"/>
                        <a:cs typeface="Calibri"/>
                        <a:sym typeface="Calibri"/>
                      </a:endParaRPr>
                    </a:p>
                  </a:txBody>
                  <a:tcPr marL="121900" marR="121900" marT="121900" marB="121900"/>
                </a:tc>
                <a:extLst>
                  <a:ext uri="{0D108BD9-81ED-4DB2-BD59-A6C34878D82A}">
                    <a16:rowId xmlns:a16="http://schemas.microsoft.com/office/drawing/2014/main" val="10000"/>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discoverability</a:t>
                      </a:r>
                      <a:r>
                        <a:rPr lang="en-GB" sz="2400">
                          <a:solidFill>
                            <a:schemeClr val="dk2"/>
                          </a:solidFill>
                          <a:latin typeface="Calibri"/>
                          <a:ea typeface="Calibri"/>
                          <a:cs typeface="Calibri"/>
                          <a:sym typeface="Calibri"/>
                        </a:rPr>
                        <a:t> of Node resources</a:t>
                      </a:r>
                      <a:endParaRPr sz="2400">
                        <a:solidFill>
                          <a:schemeClr val="dk2"/>
                        </a:solidFill>
                        <a:latin typeface="Calibri"/>
                        <a:ea typeface="Calibri"/>
                        <a:cs typeface="Calibri"/>
                        <a:sym typeface="Calibri"/>
                      </a:endParaRPr>
                    </a:p>
                    <a:p>
                      <a:pPr marL="0" lvl="0" indent="0" algn="l" rtl="0">
                        <a:spcBef>
                          <a:spcPts val="0"/>
                        </a:spcBef>
                        <a:spcAft>
                          <a:spcPts val="0"/>
                        </a:spcAft>
                        <a:buNone/>
                      </a:pPr>
                      <a:endParaRPr sz="1900"/>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Recommending that members </a:t>
                      </a:r>
                      <a:r>
                        <a:rPr lang="en-GB" sz="2000" b="1">
                          <a:solidFill>
                            <a:srgbClr val="0070C0"/>
                          </a:solidFill>
                          <a:latin typeface="Calibri"/>
                          <a:ea typeface="Calibri"/>
                          <a:cs typeface="Calibri"/>
                          <a:sym typeface="Calibri"/>
                        </a:rPr>
                        <a:t>register</a:t>
                      </a:r>
                      <a:r>
                        <a:rPr lang="en-GB" sz="2000">
                          <a:solidFill>
                            <a:schemeClr val="dk2"/>
                          </a:solidFill>
                          <a:latin typeface="Calibri"/>
                          <a:ea typeface="Calibri"/>
                          <a:cs typeface="Calibri"/>
                          <a:sym typeface="Calibri"/>
                        </a:rPr>
                        <a:t> any newly-developed </a:t>
                      </a:r>
                      <a:r>
                        <a:rPr lang="en-GB" sz="2000" b="1">
                          <a:solidFill>
                            <a:srgbClr val="861657"/>
                          </a:solidFill>
                          <a:latin typeface="Calibri"/>
                          <a:ea typeface="Calibri"/>
                          <a:cs typeface="Calibri"/>
                          <a:sym typeface="Calibri"/>
                        </a:rPr>
                        <a:t>resources</a:t>
                      </a:r>
                      <a:r>
                        <a:rPr lang="en-GB" sz="2000">
                          <a:solidFill>
                            <a:schemeClr val="dk2"/>
                          </a:solidFill>
                          <a:latin typeface="Calibri"/>
                          <a:ea typeface="Calibri"/>
                          <a:cs typeface="Calibri"/>
                          <a:sym typeface="Calibri"/>
                        </a:rPr>
                        <a:t> in FAIRsharing to improve their </a:t>
                      </a:r>
                      <a:r>
                        <a:rPr lang="en-GB" sz="2000" b="1">
                          <a:solidFill>
                            <a:srgbClr val="0070C0"/>
                          </a:solidFill>
                          <a:latin typeface="Calibri"/>
                          <a:ea typeface="Calibri"/>
                          <a:cs typeface="Calibri"/>
                          <a:sym typeface="Calibri"/>
                        </a:rPr>
                        <a:t>visibility</a:t>
                      </a:r>
                      <a:r>
                        <a:rPr lang="en-GB" sz="2000">
                          <a:solidFill>
                            <a:schemeClr val="dk2"/>
                          </a:solidFill>
                          <a:latin typeface="Calibri"/>
                          <a:ea typeface="Calibri"/>
                          <a:cs typeface="Calibri"/>
                          <a:sym typeface="Calibri"/>
                        </a:rPr>
                        <a:t> to </a:t>
                      </a:r>
                      <a:r>
                        <a:rPr lang="en-GB" sz="2000" b="1">
                          <a:solidFill>
                            <a:srgbClr val="861657"/>
                          </a:solidFill>
                          <a:latin typeface="Calibri"/>
                          <a:ea typeface="Calibri"/>
                          <a:cs typeface="Calibri"/>
                          <a:sym typeface="Calibri"/>
                        </a:rPr>
                        <a:t>humans</a:t>
                      </a:r>
                      <a:r>
                        <a:rPr lang="en-GB" sz="2000">
                          <a:solidFill>
                            <a:schemeClr val="dk2"/>
                          </a:solidFill>
                          <a:latin typeface="Calibri"/>
                          <a:ea typeface="Calibri"/>
                          <a:cs typeface="Calibri"/>
                          <a:sym typeface="Calibri"/>
                        </a:rPr>
                        <a:t> and </a:t>
                      </a:r>
                      <a:r>
                        <a:rPr lang="en-GB" sz="2000" b="1">
                          <a:solidFill>
                            <a:srgbClr val="861657"/>
                          </a:solidFill>
                          <a:latin typeface="Calibri"/>
                          <a:ea typeface="Calibri"/>
                          <a:cs typeface="Calibri"/>
                          <a:sym typeface="Calibri"/>
                        </a:rPr>
                        <a:t>machines</a:t>
                      </a:r>
                      <a:endParaRPr sz="1900" b="1">
                        <a:solidFill>
                          <a:srgbClr val="861657"/>
                        </a:solidFill>
                      </a:endParaRPr>
                    </a:p>
                  </a:txBody>
                  <a:tcPr marL="121900" marR="121900" marT="121900" marB="121900"/>
                </a:tc>
                <a:extLst>
                  <a:ext uri="{0D108BD9-81ED-4DB2-BD59-A6C34878D82A}">
                    <a16:rowId xmlns:a16="http://schemas.microsoft.com/office/drawing/2014/main" val="10001"/>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exploration</a:t>
                      </a:r>
                      <a:r>
                        <a:rPr lang="en-GB" sz="2400">
                          <a:solidFill>
                            <a:schemeClr val="dk2"/>
                          </a:solidFill>
                          <a:latin typeface="Calibri"/>
                          <a:ea typeface="Calibri"/>
                          <a:cs typeface="Calibri"/>
                          <a:sym typeface="Calibri"/>
                        </a:rPr>
                        <a:t> of the existing ecosystem</a:t>
                      </a:r>
                      <a:endParaRPr sz="1900"/>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Suggesting that members use FAIRsharing to </a:t>
                      </a:r>
                      <a:r>
                        <a:rPr lang="en-GB" sz="2000" b="1">
                          <a:solidFill>
                            <a:srgbClr val="0070C0"/>
                          </a:solidFill>
                          <a:latin typeface="Calibri"/>
                          <a:ea typeface="Calibri"/>
                          <a:cs typeface="Calibri"/>
                          <a:sym typeface="Calibri"/>
                        </a:rPr>
                        <a:t>discover</a:t>
                      </a:r>
                      <a:r>
                        <a:rPr lang="en-GB" sz="2000">
                          <a:solidFill>
                            <a:schemeClr val="dk2"/>
                          </a:solidFill>
                          <a:latin typeface="Calibri"/>
                          <a:ea typeface="Calibri"/>
                          <a:cs typeface="Calibri"/>
                          <a:sym typeface="Calibri"/>
                        </a:rPr>
                        <a:t> </a:t>
                      </a:r>
                      <a:r>
                        <a:rPr lang="en-GB" sz="2000" b="1">
                          <a:solidFill>
                            <a:srgbClr val="861657"/>
                          </a:solidFill>
                          <a:latin typeface="Calibri"/>
                          <a:ea typeface="Calibri"/>
                          <a:cs typeface="Calibri"/>
                          <a:sym typeface="Calibri"/>
                        </a:rPr>
                        <a:t>standards</a:t>
                      </a:r>
                      <a:r>
                        <a:rPr lang="en-GB" sz="2000">
                          <a:solidFill>
                            <a:schemeClr val="dk2"/>
                          </a:solidFill>
                          <a:latin typeface="Calibri"/>
                          <a:ea typeface="Calibri"/>
                          <a:cs typeface="Calibri"/>
                          <a:sym typeface="Calibri"/>
                        </a:rPr>
                        <a:t> and </a:t>
                      </a:r>
                      <a:r>
                        <a:rPr lang="en-GB" sz="2000" b="1">
                          <a:solidFill>
                            <a:srgbClr val="861657"/>
                          </a:solidFill>
                          <a:latin typeface="Calibri"/>
                          <a:ea typeface="Calibri"/>
                          <a:cs typeface="Calibri"/>
                          <a:sym typeface="Calibri"/>
                        </a:rPr>
                        <a:t>databases</a:t>
                      </a:r>
                      <a:endParaRPr sz="1900" b="1">
                        <a:solidFill>
                          <a:srgbClr val="861657"/>
                        </a:solidFill>
                      </a:endParaRPr>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1300"/>
                        </a:spcBef>
                        <a:spcAft>
                          <a:spcPts val="0"/>
                        </a:spcAft>
                        <a:buNone/>
                      </a:pPr>
                      <a:r>
                        <a:rPr lang="en-GB" sz="2400" b="1">
                          <a:solidFill>
                            <a:srgbClr val="861657"/>
                          </a:solidFill>
                          <a:latin typeface="Calibri"/>
                          <a:ea typeface="Calibri"/>
                          <a:cs typeface="Calibri"/>
                          <a:sym typeface="Calibri"/>
                        </a:rPr>
                        <a:t>Representation </a:t>
                      </a:r>
                      <a:r>
                        <a:rPr lang="en-GB" sz="2400">
                          <a:solidFill>
                            <a:schemeClr val="dk2"/>
                          </a:solidFill>
                          <a:latin typeface="Calibri"/>
                          <a:ea typeface="Calibri"/>
                          <a:cs typeface="Calibri"/>
                          <a:sym typeface="Calibri"/>
                        </a:rPr>
                        <a:t>and</a:t>
                      </a:r>
                      <a:r>
                        <a:rPr lang="en-GB" sz="2400" b="1">
                          <a:solidFill>
                            <a:srgbClr val="861657"/>
                          </a:solidFill>
                          <a:latin typeface="Calibri"/>
                          <a:ea typeface="Calibri"/>
                          <a:cs typeface="Calibri"/>
                          <a:sym typeface="Calibri"/>
                        </a:rPr>
                        <a:t> visibility </a:t>
                      </a:r>
                      <a:r>
                        <a:rPr lang="en-GB" sz="2400">
                          <a:solidFill>
                            <a:schemeClr val="dk2"/>
                          </a:solidFill>
                          <a:latin typeface="Calibri"/>
                          <a:ea typeface="Calibri"/>
                          <a:cs typeface="Calibri"/>
                          <a:sym typeface="Calibri"/>
                        </a:rPr>
                        <a:t>of your Node in FAIRsharing</a:t>
                      </a:r>
                      <a:endParaRPr sz="1900">
                        <a:solidFill>
                          <a:schemeClr val="dk2"/>
                        </a:solidFill>
                        <a:latin typeface="Calibri"/>
                        <a:ea typeface="Calibri"/>
                        <a:cs typeface="Calibri"/>
                        <a:sym typeface="Calibri"/>
                      </a:endParaRPr>
                    </a:p>
                  </a:txBody>
                  <a:tcPr marL="121900" marR="121900" marT="121900" marB="121900"/>
                </a:tc>
                <a:tc>
                  <a:txBody>
                    <a:bodyPr/>
                    <a:lstStyle/>
                    <a:p>
                      <a:pPr marL="0" lvl="0" indent="0" algn="l" rtl="0">
                        <a:lnSpc>
                          <a:spcPct val="115000"/>
                        </a:lnSpc>
                        <a:spcBef>
                          <a:spcPts val="0"/>
                        </a:spcBef>
                        <a:spcAft>
                          <a:spcPts val="1600"/>
                        </a:spcAft>
                        <a:buNone/>
                      </a:pPr>
                      <a:r>
                        <a:rPr lang="en-GB" sz="2000">
                          <a:solidFill>
                            <a:schemeClr val="dk2"/>
                          </a:solidFill>
                          <a:latin typeface="Calibri"/>
                          <a:ea typeface="Calibri"/>
                          <a:cs typeface="Calibri"/>
                          <a:sym typeface="Calibri"/>
                        </a:rPr>
                        <a:t>Nominating Node representatives to </a:t>
                      </a:r>
                      <a:r>
                        <a:rPr lang="en-GB" sz="2000" b="1">
                          <a:solidFill>
                            <a:srgbClr val="0070C0"/>
                          </a:solidFill>
                          <a:latin typeface="Calibri"/>
                          <a:ea typeface="Calibri"/>
                          <a:cs typeface="Calibri"/>
                          <a:sym typeface="Calibri"/>
                        </a:rPr>
                        <a:t>join</a:t>
                      </a:r>
                      <a:r>
                        <a:rPr lang="en-GB" sz="2000">
                          <a:solidFill>
                            <a:schemeClr val="dk2"/>
                          </a:solidFill>
                          <a:latin typeface="Calibri"/>
                          <a:ea typeface="Calibri"/>
                          <a:cs typeface="Calibri"/>
                          <a:sym typeface="Calibri"/>
                        </a:rPr>
                        <a:t> the </a:t>
                      </a:r>
                      <a:r>
                        <a:rPr lang="en-GB" sz="2000" b="1">
                          <a:solidFill>
                            <a:srgbClr val="861657"/>
                          </a:solidFill>
                          <a:latin typeface="Calibri"/>
                          <a:ea typeface="Calibri"/>
                          <a:cs typeface="Calibri"/>
                          <a:sym typeface="Calibri"/>
                        </a:rPr>
                        <a:t>FAIRsharing Community Champions</a:t>
                      </a:r>
                      <a:r>
                        <a:rPr lang="en-GB" sz="2000">
                          <a:solidFill>
                            <a:schemeClr val="dk2"/>
                          </a:solidFill>
                          <a:latin typeface="Calibri"/>
                          <a:ea typeface="Calibri"/>
                          <a:cs typeface="Calibri"/>
                          <a:sym typeface="Calibri"/>
                        </a:rPr>
                        <a:t> program to aid delivery of all of these features </a:t>
                      </a:r>
                      <a:endParaRPr sz="1900"/>
                    </a:p>
                  </a:txBody>
                  <a:tcPr marL="121900" marR="121900" marT="121900" marB="121900"/>
                </a:tc>
                <a:extLst>
                  <a:ext uri="{0D108BD9-81ED-4DB2-BD59-A6C34878D82A}">
                    <a16:rowId xmlns:a16="http://schemas.microsoft.com/office/drawing/2014/main" val="10003"/>
                  </a:ext>
                </a:extLst>
              </a:tr>
            </a:tbl>
          </a:graphicData>
        </a:graphic>
      </p:graphicFrame>
      <p:sp>
        <p:nvSpPr>
          <p:cNvPr id="2800" name="Google Shape;2800;g2552a88f8a7_38_638"/>
          <p:cNvSpPr txBox="1"/>
          <p:nvPr/>
        </p:nvSpPr>
        <p:spPr>
          <a:xfrm>
            <a:off x="6138367" y="933867"/>
            <a:ext cx="6139200" cy="5541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700"/>
              </a:spcAft>
              <a:buNone/>
            </a:pPr>
            <a:r>
              <a:rPr lang="en-GB" sz="2400" b="1">
                <a:solidFill>
                  <a:srgbClr val="F37D25"/>
                </a:solidFill>
                <a:latin typeface="Corbel"/>
                <a:ea typeface="Corbel"/>
                <a:cs typeface="Corbel"/>
                <a:sym typeface="Corbel"/>
              </a:rPr>
              <a:t>Nodes</a:t>
            </a:r>
            <a:r>
              <a:rPr lang="en-GB" sz="2400" b="1">
                <a:solidFill>
                  <a:schemeClr val="dk1"/>
                </a:solidFill>
                <a:latin typeface="Corbel"/>
                <a:ea typeface="Corbel"/>
                <a:cs typeface="Corbel"/>
                <a:sym typeface="Corbel"/>
              </a:rPr>
              <a:t> should integrate FAIRsharing by…</a:t>
            </a:r>
            <a:endParaRPr sz="2400" b="1"/>
          </a:p>
        </p:txBody>
      </p:sp>
      <p:sp>
        <p:nvSpPr>
          <p:cNvPr id="2801" name="Google Shape;2801;g2552a88f8a7_38_638"/>
          <p:cNvSpPr txBox="1"/>
          <p:nvPr/>
        </p:nvSpPr>
        <p:spPr>
          <a:xfrm>
            <a:off x="169300" y="6416675"/>
            <a:ext cx="4164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alibri"/>
                <a:ea typeface="Calibri"/>
                <a:cs typeface="Calibri"/>
                <a:sym typeface="Calibri"/>
              </a:rPr>
              <a:t>Policy and strategy (1); FAIR data (3); Network (7)</a:t>
            </a:r>
            <a:endParaRPr>
              <a:latin typeface="Calibri"/>
              <a:ea typeface="Calibri"/>
              <a:cs typeface="Calibri"/>
              <a:sym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806"/>
        <p:cNvGrpSpPr/>
        <p:nvPr/>
      </p:nvGrpSpPr>
      <p:grpSpPr>
        <a:xfrm>
          <a:off x="0" y="0"/>
          <a:ext cx="0" cy="0"/>
          <a:chOff x="0" y="0"/>
          <a:chExt cx="0" cy="0"/>
        </a:xfrm>
      </p:grpSpPr>
      <p:pic>
        <p:nvPicPr>
          <p:cNvPr id="2807" name="Google Shape;2807;g2552a88f8a7_38_645"/>
          <p:cNvPicPr preferRelativeResize="0"/>
          <p:nvPr/>
        </p:nvPicPr>
        <p:blipFill rotWithShape="1">
          <a:blip r:embed="rId3">
            <a:alphaModFix/>
          </a:blip>
          <a:srcRect r="37539"/>
          <a:stretch/>
        </p:blipFill>
        <p:spPr>
          <a:xfrm>
            <a:off x="6670450" y="4538299"/>
            <a:ext cx="2581632" cy="1757862"/>
          </a:xfrm>
          <a:prstGeom prst="flowChartDocument">
            <a:avLst/>
          </a:prstGeom>
          <a:noFill/>
          <a:ln w="9525" cap="flat" cmpd="sng">
            <a:solidFill>
              <a:srgbClr val="0070C0"/>
            </a:solidFill>
            <a:prstDash val="solid"/>
            <a:round/>
            <a:headEnd type="none" w="sm" len="sm"/>
            <a:tailEnd type="none" w="sm" len="sm"/>
          </a:ln>
        </p:spPr>
      </p:pic>
      <p:pic>
        <p:nvPicPr>
          <p:cNvPr id="2808" name="Google Shape;2808;g2552a88f8a7_38_645"/>
          <p:cNvPicPr preferRelativeResize="0"/>
          <p:nvPr/>
        </p:nvPicPr>
        <p:blipFill rotWithShape="1">
          <a:blip r:embed="rId4">
            <a:alphaModFix/>
          </a:blip>
          <a:srcRect l="60805"/>
          <a:stretch/>
        </p:blipFill>
        <p:spPr>
          <a:xfrm>
            <a:off x="10214007" y="4864319"/>
            <a:ext cx="1629300" cy="326100"/>
          </a:xfrm>
          <a:prstGeom prst="snip2DiagRect">
            <a:avLst>
              <a:gd name="adj1" fmla="val 0"/>
              <a:gd name="adj2" fmla="val 16667"/>
            </a:avLst>
          </a:prstGeom>
          <a:noFill/>
          <a:ln w="9525" cap="flat" cmpd="sng">
            <a:solidFill>
              <a:srgbClr val="0070C0"/>
            </a:solidFill>
            <a:prstDash val="solid"/>
            <a:round/>
            <a:headEnd type="none" w="sm" len="sm"/>
            <a:tailEnd type="none" w="sm" len="sm"/>
          </a:ln>
        </p:spPr>
      </p:pic>
      <p:pic>
        <p:nvPicPr>
          <p:cNvPr id="2809" name="Google Shape;2809;g2552a88f8a7_38_645"/>
          <p:cNvPicPr preferRelativeResize="0"/>
          <p:nvPr/>
        </p:nvPicPr>
        <p:blipFill rotWithShape="1">
          <a:blip r:embed="rId4">
            <a:alphaModFix/>
          </a:blip>
          <a:srcRect r="38744"/>
          <a:stretch/>
        </p:blipFill>
        <p:spPr>
          <a:xfrm>
            <a:off x="9296808" y="4538313"/>
            <a:ext cx="2546400" cy="326100"/>
          </a:xfrm>
          <a:prstGeom prst="snip2DiagRect">
            <a:avLst>
              <a:gd name="adj1" fmla="val 0"/>
              <a:gd name="adj2" fmla="val 16667"/>
            </a:avLst>
          </a:prstGeom>
          <a:noFill/>
          <a:ln w="9525" cap="flat" cmpd="sng">
            <a:solidFill>
              <a:srgbClr val="0070C0"/>
            </a:solidFill>
            <a:prstDash val="solid"/>
            <a:round/>
            <a:headEnd type="none" w="sm" len="sm"/>
            <a:tailEnd type="none" w="sm" len="sm"/>
          </a:ln>
        </p:spPr>
      </p:pic>
      <p:pic>
        <p:nvPicPr>
          <p:cNvPr id="2810" name="Google Shape;2810;g2552a88f8a7_38_645"/>
          <p:cNvPicPr preferRelativeResize="0"/>
          <p:nvPr/>
        </p:nvPicPr>
        <p:blipFill>
          <a:blip r:embed="rId5">
            <a:alphaModFix/>
          </a:blip>
          <a:stretch>
            <a:fillRect/>
          </a:stretch>
        </p:blipFill>
        <p:spPr>
          <a:xfrm>
            <a:off x="7527886" y="4148425"/>
            <a:ext cx="1168666" cy="347718"/>
          </a:xfrm>
          <a:prstGeom prst="rect">
            <a:avLst/>
          </a:prstGeom>
          <a:noFill/>
          <a:ln>
            <a:noFill/>
          </a:ln>
        </p:spPr>
      </p:pic>
      <p:sp>
        <p:nvSpPr>
          <p:cNvPr id="2811" name="Google Shape;2811;g2552a88f8a7_38_645"/>
          <p:cNvSpPr txBox="1"/>
          <p:nvPr/>
        </p:nvSpPr>
        <p:spPr>
          <a:xfrm>
            <a:off x="538529" y="5877661"/>
            <a:ext cx="6087300" cy="493500"/>
          </a:xfrm>
          <a:prstGeom prst="rect">
            <a:avLst/>
          </a:prstGeom>
          <a:noFill/>
          <a:ln>
            <a:noFill/>
          </a:ln>
        </p:spPr>
        <p:txBody>
          <a:bodyPr spcFirstLastPara="1" wrap="square" lIns="130075" tIns="130075" rIns="130075" bIns="130075" anchor="t" anchorCtr="0">
            <a:spAutoFit/>
          </a:bodyPr>
          <a:lstStyle/>
          <a:p>
            <a:pPr marL="0" lvl="0" indent="0" algn="l" rtl="0">
              <a:spcBef>
                <a:spcPts val="0"/>
              </a:spcBef>
              <a:spcAft>
                <a:spcPts val="0"/>
              </a:spcAft>
              <a:buNone/>
            </a:pPr>
            <a:r>
              <a:rPr lang="en-GB" sz="1500" b="1">
                <a:solidFill>
                  <a:srgbClr val="0070C0"/>
                </a:solidFill>
                <a:latin typeface="Corbel"/>
                <a:ea typeface="Corbel"/>
                <a:cs typeface="Corbel"/>
                <a:sym typeface="Corbel"/>
              </a:rPr>
              <a:t>fairsharing.org/community_champions/our_champions</a:t>
            </a:r>
            <a:endParaRPr sz="1500" b="1">
              <a:solidFill>
                <a:srgbClr val="0070C0"/>
              </a:solidFill>
              <a:latin typeface="Corbel"/>
              <a:ea typeface="Corbel"/>
              <a:cs typeface="Corbel"/>
              <a:sym typeface="Corbel"/>
            </a:endParaRPr>
          </a:p>
        </p:txBody>
      </p:sp>
      <p:sp>
        <p:nvSpPr>
          <p:cNvPr id="2812" name="Google Shape;2812;g2552a88f8a7_38_645"/>
          <p:cNvSpPr txBox="1"/>
          <p:nvPr/>
        </p:nvSpPr>
        <p:spPr>
          <a:xfrm>
            <a:off x="284200" y="55800"/>
            <a:ext cx="11164500" cy="11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300">
                <a:solidFill>
                  <a:srgbClr val="0070C0"/>
                </a:solidFill>
                <a:latin typeface="Calibri"/>
                <a:ea typeface="Calibri"/>
                <a:cs typeface="Calibri"/>
                <a:sym typeface="Calibri"/>
              </a:rPr>
              <a:t>FAIRsharing Community Champion Programme  </a:t>
            </a:r>
            <a:endParaRPr sz="3300">
              <a:solidFill>
                <a:srgbClr val="0070C0"/>
              </a:solidFill>
              <a:latin typeface="Calibri"/>
              <a:ea typeface="Calibri"/>
              <a:cs typeface="Calibri"/>
              <a:sym typeface="Calibri"/>
            </a:endParaRPr>
          </a:p>
        </p:txBody>
      </p:sp>
      <p:grpSp>
        <p:nvGrpSpPr>
          <p:cNvPr id="2813" name="Google Shape;2813;g2552a88f8a7_38_645"/>
          <p:cNvGrpSpPr/>
          <p:nvPr/>
        </p:nvGrpSpPr>
        <p:grpSpPr>
          <a:xfrm>
            <a:off x="538533" y="1146553"/>
            <a:ext cx="6033680" cy="4695298"/>
            <a:chOff x="5732229" y="108650"/>
            <a:chExt cx="2845002" cy="2213928"/>
          </a:xfrm>
        </p:grpSpPr>
        <p:grpSp>
          <p:nvGrpSpPr>
            <p:cNvPr id="2814" name="Google Shape;2814;g2552a88f8a7_38_645"/>
            <p:cNvGrpSpPr/>
            <p:nvPr/>
          </p:nvGrpSpPr>
          <p:grpSpPr>
            <a:xfrm>
              <a:off x="5732229" y="108650"/>
              <a:ext cx="2807171" cy="2213928"/>
              <a:chOff x="6136929" y="156475"/>
              <a:chExt cx="2807171" cy="2213928"/>
            </a:xfrm>
          </p:grpSpPr>
          <p:pic>
            <p:nvPicPr>
              <p:cNvPr id="2815" name="Google Shape;2815;g2552a88f8a7_38_645"/>
              <p:cNvPicPr preferRelativeResize="0"/>
              <p:nvPr/>
            </p:nvPicPr>
            <p:blipFill rotWithShape="1">
              <a:blip r:embed="rId6">
                <a:alphaModFix/>
              </a:blip>
              <a:srcRect r="50687" b="33083"/>
              <a:stretch/>
            </p:blipFill>
            <p:spPr>
              <a:xfrm>
                <a:off x="8395725" y="156475"/>
                <a:ext cx="548375" cy="556325"/>
              </a:xfrm>
              <a:prstGeom prst="rect">
                <a:avLst/>
              </a:prstGeom>
              <a:noFill/>
              <a:ln>
                <a:noFill/>
              </a:ln>
            </p:spPr>
          </p:pic>
          <p:pic>
            <p:nvPicPr>
              <p:cNvPr id="2816" name="Google Shape;2816;g2552a88f8a7_38_645"/>
              <p:cNvPicPr preferRelativeResize="0"/>
              <p:nvPr/>
            </p:nvPicPr>
            <p:blipFill rotWithShape="1">
              <a:blip r:embed="rId6">
                <a:alphaModFix/>
              </a:blip>
              <a:srcRect l="50687" b="32395"/>
              <a:stretch/>
            </p:blipFill>
            <p:spPr>
              <a:xfrm>
                <a:off x="8395725" y="712797"/>
                <a:ext cx="548375" cy="562040"/>
              </a:xfrm>
              <a:prstGeom prst="rect">
                <a:avLst/>
              </a:prstGeom>
              <a:noFill/>
              <a:ln>
                <a:noFill/>
              </a:ln>
            </p:spPr>
          </p:pic>
          <p:grpSp>
            <p:nvGrpSpPr>
              <p:cNvPr id="2817" name="Google Shape;2817;g2552a88f8a7_38_645"/>
              <p:cNvGrpSpPr/>
              <p:nvPr/>
            </p:nvGrpSpPr>
            <p:grpSpPr>
              <a:xfrm>
                <a:off x="6136929" y="156475"/>
                <a:ext cx="2258797" cy="2213928"/>
                <a:chOff x="5863400" y="156483"/>
                <a:chExt cx="2676300" cy="2722488"/>
              </a:xfrm>
            </p:grpSpPr>
            <p:pic>
              <p:nvPicPr>
                <p:cNvPr id="2818" name="Google Shape;2818;g2552a88f8a7_38_645"/>
                <p:cNvPicPr preferRelativeResize="0"/>
                <p:nvPr/>
              </p:nvPicPr>
              <p:blipFill rotWithShape="1">
                <a:blip r:embed="rId7">
                  <a:alphaModFix/>
                </a:blip>
                <a:srcRect b="65902"/>
                <a:stretch/>
              </p:blipFill>
              <p:spPr>
                <a:xfrm>
                  <a:off x="5863400" y="156483"/>
                  <a:ext cx="2676300" cy="680624"/>
                </a:xfrm>
                <a:prstGeom prst="rect">
                  <a:avLst/>
                </a:prstGeom>
                <a:noFill/>
                <a:ln>
                  <a:noFill/>
                </a:ln>
              </p:spPr>
            </p:pic>
            <p:pic>
              <p:nvPicPr>
                <p:cNvPr id="2819" name="Google Shape;2819;g2552a88f8a7_38_645"/>
                <p:cNvPicPr preferRelativeResize="0"/>
                <p:nvPr/>
              </p:nvPicPr>
              <p:blipFill rotWithShape="1">
                <a:blip r:embed="rId8">
                  <a:alphaModFix/>
                </a:blip>
                <a:srcRect t="49478" b="16424"/>
                <a:stretch/>
              </p:blipFill>
              <p:spPr>
                <a:xfrm>
                  <a:off x="5863400" y="1517723"/>
                  <a:ext cx="2676300" cy="680624"/>
                </a:xfrm>
                <a:prstGeom prst="rect">
                  <a:avLst/>
                </a:prstGeom>
                <a:noFill/>
                <a:ln>
                  <a:noFill/>
                </a:ln>
              </p:spPr>
            </p:pic>
            <p:pic>
              <p:nvPicPr>
                <p:cNvPr id="2820" name="Google Shape;2820;g2552a88f8a7_38_645"/>
                <p:cNvPicPr preferRelativeResize="0"/>
                <p:nvPr/>
              </p:nvPicPr>
              <p:blipFill rotWithShape="1">
                <a:blip r:embed="rId7">
                  <a:alphaModFix/>
                </a:blip>
                <a:srcRect t="49478" b="16424"/>
                <a:stretch/>
              </p:blipFill>
              <p:spPr>
                <a:xfrm>
                  <a:off x="5863400" y="837101"/>
                  <a:ext cx="2676300" cy="680624"/>
                </a:xfrm>
                <a:prstGeom prst="rect">
                  <a:avLst/>
                </a:prstGeom>
                <a:noFill/>
                <a:ln>
                  <a:noFill/>
                </a:ln>
              </p:spPr>
            </p:pic>
            <p:pic>
              <p:nvPicPr>
                <p:cNvPr id="2821" name="Google Shape;2821;g2552a88f8a7_38_645"/>
                <p:cNvPicPr preferRelativeResize="0"/>
                <p:nvPr/>
              </p:nvPicPr>
              <p:blipFill rotWithShape="1">
                <a:blip r:embed="rId8">
                  <a:alphaModFix/>
                </a:blip>
                <a:srcRect b="65902"/>
                <a:stretch/>
              </p:blipFill>
              <p:spPr>
                <a:xfrm>
                  <a:off x="5863400" y="2198347"/>
                  <a:ext cx="2676300" cy="680624"/>
                </a:xfrm>
                <a:prstGeom prst="rect">
                  <a:avLst/>
                </a:prstGeom>
                <a:noFill/>
                <a:ln>
                  <a:noFill/>
                </a:ln>
              </p:spPr>
            </p:pic>
          </p:grpSp>
        </p:grpSp>
        <p:sp>
          <p:nvSpPr>
            <p:cNvPr id="2822" name="Google Shape;2822;g2552a88f8a7_38_645"/>
            <p:cNvSpPr txBox="1"/>
            <p:nvPr/>
          </p:nvSpPr>
          <p:spPr>
            <a:xfrm>
              <a:off x="7991031" y="1279749"/>
              <a:ext cx="586200" cy="870900"/>
            </a:xfrm>
            <a:prstGeom prst="rect">
              <a:avLst/>
            </a:prstGeom>
            <a:noFill/>
            <a:ln>
              <a:noFill/>
            </a:ln>
          </p:spPr>
          <p:txBody>
            <a:bodyPr spcFirstLastPara="1" wrap="square" lIns="91425" tIns="91425" rIns="91425" bIns="91425" anchor="ctr" anchorCtr="0">
              <a:noAutofit/>
            </a:bodyPr>
            <a:lstStyle/>
            <a:p>
              <a:pPr marL="0" lvl="0" indent="0" algn="ctr" rtl="0">
                <a:spcBef>
                  <a:spcPts val="1100"/>
                </a:spcBef>
                <a:spcAft>
                  <a:spcPts val="0"/>
                </a:spcAft>
                <a:buNone/>
              </a:pPr>
              <a:r>
                <a:rPr lang="en-GB" sz="1900" b="1">
                  <a:solidFill>
                    <a:schemeClr val="dk2"/>
                  </a:solidFill>
                  <a:latin typeface="Corbel"/>
                  <a:ea typeface="Corbel"/>
                  <a:cs typeface="Corbel"/>
                  <a:sym typeface="Corbel"/>
                </a:rPr>
                <a:t>This can be your node rep, JOIN  US!</a:t>
              </a:r>
              <a:endParaRPr sz="1900" b="1">
                <a:solidFill>
                  <a:schemeClr val="dk2"/>
                </a:solidFill>
                <a:latin typeface="Corbel"/>
                <a:ea typeface="Corbel"/>
                <a:cs typeface="Corbel"/>
                <a:sym typeface="Corbel"/>
              </a:endParaRPr>
            </a:p>
          </p:txBody>
        </p:sp>
      </p:grpSp>
      <p:sp>
        <p:nvSpPr>
          <p:cNvPr id="2823" name="Google Shape;2823;g2552a88f8a7_38_645"/>
          <p:cNvSpPr txBox="1"/>
          <p:nvPr/>
        </p:nvSpPr>
        <p:spPr>
          <a:xfrm>
            <a:off x="6668025" y="1146550"/>
            <a:ext cx="5414100" cy="2875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GB" sz="1600">
                <a:solidFill>
                  <a:schemeClr val="dk1"/>
                </a:solidFill>
                <a:latin typeface="Corbel"/>
                <a:ea typeface="Corbel"/>
                <a:cs typeface="Corbel"/>
                <a:sym typeface="Corbel"/>
              </a:rPr>
              <a:t>A thriving community of domain and discipline experts who:</a:t>
            </a:r>
            <a:endParaRPr sz="1600">
              <a:solidFill>
                <a:schemeClr val="dk1"/>
              </a:solidFill>
              <a:latin typeface="Corbel"/>
              <a:ea typeface="Corbel"/>
              <a:cs typeface="Corbel"/>
              <a:sym typeface="Corbel"/>
            </a:endParaRPr>
          </a:p>
          <a:p>
            <a:pPr marL="0" lvl="0" indent="0" algn="l" rtl="0">
              <a:lnSpc>
                <a:spcPct val="115000"/>
              </a:lnSpc>
              <a:spcBef>
                <a:spcPts val="1200"/>
              </a:spcBef>
              <a:spcAft>
                <a:spcPts val="0"/>
              </a:spcAft>
              <a:buNone/>
            </a:pPr>
            <a:r>
              <a:rPr lang="en-GB" sz="1600">
                <a:solidFill>
                  <a:schemeClr val="dk1"/>
                </a:solidFill>
                <a:latin typeface="Corbel"/>
                <a:ea typeface="Corbel"/>
                <a:cs typeface="Corbel"/>
                <a:sym typeface="Corbel"/>
              </a:rPr>
              <a:t>1 . </a:t>
            </a:r>
            <a:r>
              <a:rPr lang="en-GB" sz="1600" b="1">
                <a:solidFill>
                  <a:srgbClr val="0070C0"/>
                </a:solidFill>
                <a:latin typeface="Corbel"/>
                <a:ea typeface="Corbel"/>
                <a:cs typeface="Corbel"/>
                <a:sym typeface="Corbel"/>
              </a:rPr>
              <a:t>act as advocates</a:t>
            </a:r>
            <a:r>
              <a:rPr lang="en-GB" sz="1600">
                <a:solidFill>
                  <a:schemeClr val="dk1"/>
                </a:solidFill>
                <a:latin typeface="Corbel"/>
                <a:ea typeface="Corbel"/>
                <a:cs typeface="Corbel"/>
                <a:sym typeface="Corbel"/>
              </a:rPr>
              <a:t> to promote the value of standards, databases and policies for digital objects (incl. data, software).</a:t>
            </a:r>
            <a:endParaRPr sz="1600">
              <a:solidFill>
                <a:schemeClr val="dk1"/>
              </a:solidFill>
              <a:latin typeface="Corbel"/>
              <a:ea typeface="Corbel"/>
              <a:cs typeface="Corbel"/>
              <a:sym typeface="Corbel"/>
            </a:endParaRPr>
          </a:p>
          <a:p>
            <a:pPr marL="0" lvl="0" indent="0" algn="l" rtl="0">
              <a:lnSpc>
                <a:spcPct val="115000"/>
              </a:lnSpc>
              <a:spcBef>
                <a:spcPts val="1200"/>
              </a:spcBef>
              <a:spcAft>
                <a:spcPts val="0"/>
              </a:spcAft>
              <a:buNone/>
            </a:pPr>
            <a:r>
              <a:rPr lang="en-GB" sz="1600">
                <a:solidFill>
                  <a:schemeClr val="dk1"/>
                </a:solidFill>
                <a:latin typeface="Corbel"/>
                <a:ea typeface="Corbel"/>
                <a:cs typeface="Corbel"/>
                <a:sym typeface="Corbel"/>
              </a:rPr>
              <a:t>2 . </a:t>
            </a:r>
            <a:r>
              <a:rPr lang="en-GB" sz="1600" b="1">
                <a:solidFill>
                  <a:srgbClr val="0070C0"/>
                </a:solidFill>
                <a:latin typeface="Corbel"/>
                <a:ea typeface="Corbel"/>
                <a:cs typeface="Corbel"/>
                <a:sym typeface="Corbel"/>
              </a:rPr>
              <a:t>create educational material</a:t>
            </a:r>
            <a:r>
              <a:rPr lang="en-GB" sz="1600">
                <a:solidFill>
                  <a:schemeClr val="dk1"/>
                </a:solidFill>
                <a:latin typeface="Corbel"/>
                <a:ea typeface="Corbel"/>
                <a:cs typeface="Corbel"/>
                <a:sym typeface="Corbel"/>
              </a:rPr>
              <a:t> describing these resources helping researchers and other stakeholders to find, use and adopt them.</a:t>
            </a:r>
            <a:endParaRPr sz="1600">
              <a:solidFill>
                <a:schemeClr val="dk1"/>
              </a:solidFill>
              <a:latin typeface="Corbel"/>
              <a:ea typeface="Corbel"/>
              <a:cs typeface="Corbel"/>
              <a:sym typeface="Corbel"/>
            </a:endParaRPr>
          </a:p>
          <a:p>
            <a:pPr marL="0" lvl="0" indent="0" algn="l" rtl="0">
              <a:lnSpc>
                <a:spcPct val="115000"/>
              </a:lnSpc>
              <a:spcBef>
                <a:spcPts val="1200"/>
              </a:spcBef>
              <a:spcAft>
                <a:spcPts val="1200"/>
              </a:spcAft>
              <a:buNone/>
            </a:pPr>
            <a:r>
              <a:rPr lang="en-GB" sz="1600">
                <a:solidFill>
                  <a:schemeClr val="dk1"/>
                </a:solidFill>
                <a:latin typeface="Corbel"/>
                <a:ea typeface="Corbel"/>
                <a:cs typeface="Corbel"/>
                <a:sym typeface="Corbel"/>
              </a:rPr>
              <a:t>3 . </a:t>
            </a:r>
            <a:r>
              <a:rPr lang="en-GB" sz="1600" b="1">
                <a:solidFill>
                  <a:srgbClr val="0070C0"/>
                </a:solidFill>
                <a:latin typeface="Corbel"/>
                <a:ea typeface="Corbel"/>
                <a:cs typeface="Corbel"/>
                <a:sym typeface="Corbel"/>
              </a:rPr>
              <a:t>enrich the content</a:t>
            </a:r>
            <a:r>
              <a:rPr lang="en-GB" sz="1600">
                <a:solidFill>
                  <a:schemeClr val="dk1"/>
                </a:solidFill>
                <a:latin typeface="Corbel"/>
                <a:ea typeface="Corbel"/>
                <a:cs typeface="Corbel"/>
                <a:sym typeface="Corbel"/>
              </a:rPr>
              <a:t> of FAIRsharing, adding and enhancing the description and discoverability of these resources. </a:t>
            </a:r>
            <a:endParaRPr sz="1600">
              <a:solidFill>
                <a:schemeClr val="dk1"/>
              </a:solidFill>
              <a:latin typeface="Corbel"/>
              <a:ea typeface="Corbel"/>
              <a:cs typeface="Corbel"/>
              <a:sym typeface="Corbe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827"/>
        <p:cNvGrpSpPr/>
        <p:nvPr/>
      </p:nvGrpSpPr>
      <p:grpSpPr>
        <a:xfrm>
          <a:off x="0" y="0"/>
          <a:ext cx="0" cy="0"/>
          <a:chOff x="0" y="0"/>
          <a:chExt cx="0" cy="0"/>
        </a:xfrm>
      </p:grpSpPr>
      <p:pic>
        <p:nvPicPr>
          <p:cNvPr id="2828" name="Google Shape;2828;g2552a88f8a7_38_666"/>
          <p:cNvPicPr preferRelativeResize="0"/>
          <p:nvPr/>
        </p:nvPicPr>
        <p:blipFill rotWithShape="1">
          <a:blip r:embed="rId3">
            <a:alphaModFix/>
          </a:blip>
          <a:srcRect l="1904" r="50007"/>
          <a:stretch/>
        </p:blipFill>
        <p:spPr>
          <a:xfrm>
            <a:off x="7742400" y="2442850"/>
            <a:ext cx="4347997" cy="1340358"/>
          </a:xfrm>
          <a:prstGeom prst="rect">
            <a:avLst/>
          </a:prstGeom>
          <a:noFill/>
          <a:ln>
            <a:noFill/>
          </a:ln>
        </p:spPr>
      </p:pic>
      <p:sp>
        <p:nvSpPr>
          <p:cNvPr id="2829" name="Google Shape;2829;g2552a88f8a7_38_666"/>
          <p:cNvSpPr txBox="1"/>
          <p:nvPr/>
        </p:nvSpPr>
        <p:spPr>
          <a:xfrm>
            <a:off x="74400" y="804367"/>
            <a:ext cx="5419200" cy="5954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GB" sz="1600" b="1">
                <a:solidFill>
                  <a:schemeClr val="dk1"/>
                </a:solidFill>
                <a:latin typeface="Corbel"/>
                <a:ea typeface="Corbel"/>
                <a:cs typeface="Corbel"/>
                <a:sym typeface="Corbel"/>
              </a:rPr>
              <a:t>Stakeholder </a:t>
            </a:r>
            <a:r>
              <a:rPr lang="en-GB" sz="1600" b="1">
                <a:solidFill>
                  <a:schemeClr val="dk1"/>
                </a:solidFill>
                <a:latin typeface="Corbel"/>
                <a:ea typeface="Corbel"/>
                <a:cs typeface="Corbel"/>
                <a:sym typeface="Corbe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Advisors</a:t>
            </a:r>
            <a:endParaRPr sz="1600" b="1">
              <a:solidFill>
                <a:schemeClr val="dk1"/>
              </a:solidFill>
              <a:latin typeface="Corbel"/>
              <a:ea typeface="Corbel"/>
              <a:cs typeface="Corbel"/>
              <a:sym typeface="Corbel"/>
            </a:endParaRPr>
          </a:p>
          <a:p>
            <a:pPr marL="609600" lvl="0" indent="-374650" algn="l" rtl="0">
              <a:lnSpc>
                <a:spcPct val="115000"/>
              </a:lnSpc>
              <a:spcBef>
                <a:spcPts val="1600"/>
              </a:spcBef>
              <a:spcAft>
                <a:spcPts val="0"/>
              </a:spcAft>
              <a:buClr>
                <a:schemeClr val="dk1"/>
              </a:buClr>
              <a:buSzPts val="1100"/>
              <a:buChar char="●"/>
            </a:pPr>
            <a:r>
              <a:rPr lang="en-GB" sz="1100" b="1">
                <a:solidFill>
                  <a:schemeClr val="dk1"/>
                </a:solidFill>
                <a:latin typeface="Corbel"/>
                <a:ea typeface="Corbel"/>
                <a:cs typeface="Corbel"/>
                <a:sym typeface="Corbel"/>
              </a:rPr>
              <a:t>Amye Kenall, </a:t>
            </a:r>
            <a:r>
              <a:rPr lang="en-GB" sz="1100">
                <a:solidFill>
                  <a:schemeClr val="dk1"/>
                </a:solidFill>
                <a:latin typeface="Corbel"/>
                <a:ea typeface="Corbel"/>
                <a:cs typeface="Corbel"/>
                <a:sym typeface="Corbel"/>
              </a:rPr>
              <a:t>Research Square</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Adam Leary, </a:t>
            </a:r>
            <a:r>
              <a:rPr lang="en-GB" sz="1100">
                <a:solidFill>
                  <a:schemeClr val="dk1"/>
                </a:solidFill>
                <a:latin typeface="Corbel"/>
                <a:ea typeface="Corbel"/>
                <a:cs typeface="Corbel"/>
                <a:sym typeface="Corbel"/>
              </a:rPr>
              <a:t>Oxford University Press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Catriona MacCallum, </a:t>
            </a:r>
            <a:r>
              <a:rPr lang="en-GB" sz="1100">
                <a:solidFill>
                  <a:schemeClr val="dk1"/>
                </a:solidFill>
                <a:latin typeface="Corbel"/>
                <a:ea typeface="Corbel"/>
                <a:cs typeface="Corbel"/>
                <a:sym typeface="Corbel"/>
              </a:rPr>
              <a:t>Hindawi</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Dagmar Meyer, </a:t>
            </a:r>
            <a:r>
              <a:rPr lang="en-GB" sz="1100">
                <a:solidFill>
                  <a:schemeClr val="dk1"/>
                </a:solidFill>
                <a:latin typeface="Corbel"/>
                <a:ea typeface="Corbel"/>
                <a:cs typeface="Corbel"/>
                <a:sym typeface="Corbel"/>
              </a:rPr>
              <a:t>ERC, Executive Agency</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Dominic Fripp, </a:t>
            </a:r>
            <a:r>
              <a:rPr lang="en-GB" sz="1100">
                <a:solidFill>
                  <a:schemeClr val="dk1"/>
                </a:solidFill>
                <a:latin typeface="Corbel"/>
                <a:ea typeface="Corbel"/>
                <a:cs typeface="Corbel"/>
                <a:sym typeface="Corbel"/>
              </a:rPr>
              <a:t>JISC</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Emma Ganley, </a:t>
            </a:r>
            <a:r>
              <a:rPr lang="en-GB" sz="1100">
                <a:solidFill>
                  <a:schemeClr val="dk1"/>
                </a:solidFill>
                <a:latin typeface="Corbel"/>
                <a:ea typeface="Corbel"/>
                <a:cs typeface="Corbel"/>
                <a:sym typeface="Corbel"/>
              </a:rPr>
              <a:t>Protocols.io</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Geraldine Clement-Stoneham, </a:t>
            </a:r>
            <a:r>
              <a:rPr lang="en-GB" sz="1100">
                <a:solidFill>
                  <a:schemeClr val="dk1"/>
                </a:solidFill>
                <a:latin typeface="Corbel"/>
                <a:ea typeface="Corbel"/>
                <a:cs typeface="Corbel"/>
                <a:sym typeface="Corbel"/>
              </a:rPr>
              <a:t>MRC</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Helena Cousijn, </a:t>
            </a:r>
            <a:r>
              <a:rPr lang="en-GB" sz="1100">
                <a:solidFill>
                  <a:schemeClr val="dk1"/>
                </a:solidFill>
                <a:latin typeface="Corbel"/>
                <a:ea typeface="Corbel"/>
                <a:cs typeface="Corbel"/>
                <a:sym typeface="Corbel"/>
              </a:rPr>
              <a:t>DataCite</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Lauren Cadwallader, </a:t>
            </a:r>
            <a:r>
              <a:rPr lang="en-GB" sz="1100">
                <a:solidFill>
                  <a:schemeClr val="dk1"/>
                </a:solidFill>
                <a:latin typeface="Corbel"/>
                <a:ea typeface="Corbel"/>
                <a:cs typeface="Corbel"/>
                <a:sym typeface="Corbel"/>
              </a:rPr>
              <a:t>PLoS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Imma Subirats, </a:t>
            </a:r>
            <a:r>
              <a:rPr lang="en-GB" sz="1100">
                <a:solidFill>
                  <a:schemeClr val="dk1"/>
                </a:solidFill>
                <a:latin typeface="Corbel"/>
                <a:ea typeface="Corbel"/>
                <a:cs typeface="Corbel"/>
                <a:sym typeface="Corbel"/>
              </a:rPr>
              <a:t>FAO of the United Nations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Kiera McNiece, </a:t>
            </a:r>
            <a:r>
              <a:rPr lang="en-GB" sz="1100">
                <a:solidFill>
                  <a:schemeClr val="dk1"/>
                </a:solidFill>
                <a:latin typeface="Corbel"/>
                <a:ea typeface="Corbel"/>
                <a:cs typeface="Corbel"/>
                <a:sym typeface="Corbel"/>
              </a:rPr>
              <a:t>Cambridge University Press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Font typeface="Calibri"/>
              <a:buChar char="●"/>
            </a:pPr>
            <a:r>
              <a:rPr lang="en-GB" sz="1100" b="1">
                <a:solidFill>
                  <a:schemeClr val="dk1"/>
                </a:solidFill>
                <a:latin typeface="Corbel"/>
                <a:ea typeface="Corbel"/>
                <a:cs typeface="Corbel"/>
                <a:sym typeface="Corbel"/>
              </a:rPr>
              <a:t>Lauren Cadwallader</a:t>
            </a:r>
            <a:r>
              <a:rPr lang="en-GB" sz="1100">
                <a:solidFill>
                  <a:schemeClr val="dk1"/>
                </a:solidFill>
                <a:latin typeface="Corbel"/>
                <a:ea typeface="Corbel"/>
                <a:cs typeface="Corbel"/>
                <a:sym typeface="Corbel"/>
              </a:rPr>
              <a:t>, PLoS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Font typeface="Calibri"/>
              <a:buChar char="●"/>
            </a:pPr>
            <a:r>
              <a:rPr lang="en-GB" sz="1100" b="1">
                <a:solidFill>
                  <a:schemeClr val="dk1"/>
                </a:solidFill>
                <a:latin typeface="Corbel"/>
                <a:ea typeface="Corbel"/>
                <a:cs typeface="Corbel"/>
                <a:sym typeface="Corbel"/>
              </a:rPr>
              <a:t>Lorenzo Feri</a:t>
            </a:r>
            <a:r>
              <a:rPr lang="en-GB" sz="1100">
                <a:solidFill>
                  <a:schemeClr val="dk1"/>
                </a:solidFill>
                <a:latin typeface="Corbel"/>
                <a:ea typeface="Corbel"/>
                <a:cs typeface="Corbel"/>
                <a:sym typeface="Corbel"/>
              </a:rPr>
              <a:t>,</a:t>
            </a:r>
            <a:r>
              <a:rPr lang="en-GB" sz="1100" b="1">
                <a:solidFill>
                  <a:schemeClr val="dk1"/>
                </a:solidFill>
                <a:latin typeface="Corbel"/>
                <a:ea typeface="Corbel"/>
                <a:cs typeface="Corbel"/>
                <a:sym typeface="Corbel"/>
              </a:rPr>
              <a:t> </a:t>
            </a:r>
            <a:r>
              <a:rPr lang="en-GB" sz="1100">
                <a:solidFill>
                  <a:schemeClr val="dk1"/>
                </a:solidFill>
                <a:latin typeface="Corbel"/>
                <a:ea typeface="Corbel"/>
                <a:cs typeface="Corbel"/>
                <a:sym typeface="Corbel"/>
              </a:rPr>
              <a:t>Elsevier</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Luiz Olavo Bonino, </a:t>
            </a:r>
            <a:r>
              <a:rPr lang="en-GB" sz="1100">
                <a:solidFill>
                  <a:schemeClr val="dk1"/>
                </a:solidFill>
                <a:latin typeface="Corbel"/>
                <a:ea typeface="Corbel"/>
                <a:cs typeface="Corbel"/>
                <a:sym typeface="Corbel"/>
              </a:rPr>
              <a:t>GO-FAIR</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Font typeface="Calibri"/>
              <a:buChar char="●"/>
            </a:pPr>
            <a:r>
              <a:rPr lang="en-GB" sz="1100" b="1">
                <a:solidFill>
                  <a:schemeClr val="dk1"/>
                </a:solidFill>
                <a:latin typeface="Corbel"/>
                <a:ea typeface="Corbel"/>
                <a:cs typeface="Corbel"/>
                <a:sym typeface="Corbel"/>
              </a:rPr>
              <a:t>Mark Leggott</a:t>
            </a:r>
            <a:r>
              <a:rPr lang="en-GB" sz="1100">
                <a:solidFill>
                  <a:schemeClr val="dk1"/>
                </a:solidFill>
                <a:latin typeface="Corbel"/>
                <a:ea typeface="Corbel"/>
                <a:cs typeface="Corbel"/>
                <a:sym typeface="Corbel"/>
              </a:rPr>
              <a:t>, Digital Research Alliance of Canada</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Marta Teperek, </a:t>
            </a:r>
            <a:r>
              <a:rPr lang="en-GB" sz="1100">
                <a:solidFill>
                  <a:schemeClr val="dk1"/>
                </a:solidFill>
                <a:latin typeface="Corbel"/>
                <a:ea typeface="Corbel"/>
                <a:cs typeface="Corbel"/>
                <a:sym typeface="Corbel"/>
              </a:rPr>
              <a:t>TUDelft</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Michael Ball, </a:t>
            </a:r>
            <a:r>
              <a:rPr lang="en-GB" sz="1100">
                <a:solidFill>
                  <a:schemeClr val="dk1"/>
                </a:solidFill>
                <a:latin typeface="Corbel"/>
                <a:ea typeface="Corbel"/>
                <a:cs typeface="Corbel"/>
                <a:sym typeface="Corbel"/>
              </a:rPr>
              <a:t>Medical Research Council</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Mike Huerta, </a:t>
            </a:r>
            <a:r>
              <a:rPr lang="en-GB" sz="1100">
                <a:solidFill>
                  <a:schemeClr val="dk1"/>
                </a:solidFill>
                <a:latin typeface="Corbel"/>
                <a:ea typeface="Corbel"/>
                <a:cs typeface="Corbel"/>
                <a:sym typeface="Corbel"/>
              </a:rPr>
              <a:t>NIH National Library of Medicine</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Nick Everitt </a:t>
            </a:r>
            <a:r>
              <a:rPr lang="en-GB" sz="1100">
                <a:solidFill>
                  <a:schemeClr val="dk1"/>
                </a:solidFill>
                <a:latin typeface="Corbel"/>
                <a:ea typeface="Corbel"/>
                <a:cs typeface="Corbel"/>
                <a:sym typeface="Corbel"/>
              </a:rPr>
              <a:t>and </a:t>
            </a:r>
            <a:r>
              <a:rPr lang="en-GB" sz="1100" b="1">
                <a:solidFill>
                  <a:schemeClr val="dk1"/>
                </a:solidFill>
                <a:latin typeface="Corbel"/>
                <a:ea typeface="Corbel"/>
                <a:cs typeface="Corbel"/>
                <a:sym typeface="Corbel"/>
              </a:rPr>
              <a:t>Matthew Cannon, </a:t>
            </a:r>
            <a:r>
              <a:rPr lang="en-GB" sz="1100">
                <a:solidFill>
                  <a:schemeClr val="dk1"/>
                </a:solidFill>
                <a:latin typeface="Corbel"/>
                <a:ea typeface="Corbel"/>
                <a:cs typeface="Corbel"/>
                <a:sym typeface="Corbel"/>
              </a:rPr>
              <a:t>Taylor and Francis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Rebecca Grant, </a:t>
            </a:r>
            <a:r>
              <a:rPr lang="en-GB" sz="1100">
                <a:solidFill>
                  <a:schemeClr val="dk1"/>
                </a:solidFill>
                <a:latin typeface="Corbel"/>
                <a:ea typeface="Corbel"/>
                <a:cs typeface="Corbel"/>
                <a:sym typeface="Corbel"/>
              </a:rPr>
              <a:t>F1000</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Sarah Callaghan, </a:t>
            </a:r>
            <a:r>
              <a:rPr lang="en-GB" sz="1100">
                <a:solidFill>
                  <a:schemeClr val="dk1"/>
                </a:solidFill>
                <a:latin typeface="Corbel"/>
                <a:ea typeface="Corbel"/>
                <a:cs typeface="Corbel"/>
                <a:sym typeface="Corbel"/>
              </a:rPr>
              <a:t>Strategy &amp; Policy Unit, University of Oxford</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Sarah Stewart</a:t>
            </a:r>
            <a:r>
              <a:rPr lang="en-GB" sz="1100">
                <a:solidFill>
                  <a:schemeClr val="dk1"/>
                </a:solidFill>
                <a:latin typeface="Corbel"/>
                <a:ea typeface="Corbel"/>
                <a:cs typeface="Corbel"/>
                <a:sym typeface="Corbel"/>
              </a:rPr>
              <a:t>, Bodleian Libraries, University of Oxford</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Scott Edmunds, </a:t>
            </a:r>
            <a:r>
              <a:rPr lang="en-GB" sz="1100">
                <a:solidFill>
                  <a:schemeClr val="dk1"/>
                </a:solidFill>
                <a:latin typeface="Corbel"/>
                <a:ea typeface="Corbel"/>
                <a:cs typeface="Corbel"/>
                <a:sym typeface="Corbel"/>
              </a:rPr>
              <a:t>GigaScience, Oxford University Press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Simon Hodson, </a:t>
            </a:r>
            <a:r>
              <a:rPr lang="en-GB" sz="1100">
                <a:solidFill>
                  <a:schemeClr val="dk1"/>
                </a:solidFill>
                <a:latin typeface="Corbel"/>
                <a:ea typeface="Corbel"/>
                <a:cs typeface="Corbel"/>
                <a:sym typeface="Corbel"/>
              </a:rPr>
              <a:t>CODATA</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Sowmya Swaminathan, </a:t>
            </a:r>
            <a:r>
              <a:rPr lang="en-GB" sz="1100">
                <a:solidFill>
                  <a:schemeClr val="dk1"/>
                </a:solidFill>
                <a:latin typeface="Corbel"/>
                <a:ea typeface="Corbel"/>
                <a:cs typeface="Corbel"/>
                <a:sym typeface="Corbel"/>
              </a:rPr>
              <a:t>Springer Nature</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Theo Bloom, </a:t>
            </a:r>
            <a:r>
              <a:rPr lang="en-GB" sz="1100">
                <a:solidFill>
                  <a:schemeClr val="dk1"/>
                </a:solidFill>
                <a:latin typeface="Corbel"/>
                <a:ea typeface="Corbel"/>
                <a:cs typeface="Corbel"/>
                <a:sym typeface="Corbel"/>
              </a:rPr>
              <a:t>British Medical Journal</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Thomas Lemberger, </a:t>
            </a:r>
            <a:r>
              <a:rPr lang="en-GB" sz="1100">
                <a:solidFill>
                  <a:schemeClr val="dk1"/>
                </a:solidFill>
                <a:latin typeface="Corbel"/>
                <a:ea typeface="Corbel"/>
                <a:cs typeface="Corbel"/>
                <a:sym typeface="Corbel"/>
              </a:rPr>
              <a:t>EMBO Press</a:t>
            </a:r>
            <a:endParaRPr sz="1100">
              <a:solidFill>
                <a:schemeClr val="dk1"/>
              </a:solidFill>
              <a:latin typeface="Corbel"/>
              <a:ea typeface="Corbel"/>
              <a:cs typeface="Corbel"/>
              <a:sym typeface="Corbel"/>
            </a:endParaRPr>
          </a:p>
          <a:p>
            <a:pPr marL="609600" lvl="0" indent="-374650" algn="l" rtl="0">
              <a:lnSpc>
                <a:spcPct val="115000"/>
              </a:lnSpc>
              <a:spcBef>
                <a:spcPts val="0"/>
              </a:spcBef>
              <a:spcAft>
                <a:spcPts val="0"/>
              </a:spcAft>
              <a:buClr>
                <a:schemeClr val="dk1"/>
              </a:buClr>
              <a:buSzPts val="1100"/>
              <a:buChar char="●"/>
            </a:pPr>
            <a:r>
              <a:rPr lang="en-GB" sz="1100" b="1">
                <a:solidFill>
                  <a:schemeClr val="dk1"/>
                </a:solidFill>
                <a:latin typeface="Corbel"/>
                <a:ea typeface="Corbel"/>
                <a:cs typeface="Corbel"/>
                <a:sym typeface="Corbel"/>
              </a:rPr>
              <a:t>Wei-Mun Chan, </a:t>
            </a:r>
            <a:r>
              <a:rPr lang="en-GB" sz="1100">
                <a:solidFill>
                  <a:schemeClr val="dk1"/>
                </a:solidFill>
                <a:latin typeface="Corbel"/>
                <a:ea typeface="Corbel"/>
                <a:cs typeface="Corbel"/>
                <a:sym typeface="Corbel"/>
              </a:rPr>
              <a:t>eLife</a:t>
            </a:r>
            <a:endParaRPr sz="1100">
              <a:solidFill>
                <a:schemeClr val="dk1"/>
              </a:solidFill>
              <a:latin typeface="Corbel"/>
              <a:ea typeface="Corbel"/>
              <a:cs typeface="Corbel"/>
              <a:sym typeface="Corbel"/>
            </a:endParaRPr>
          </a:p>
        </p:txBody>
      </p:sp>
      <p:sp>
        <p:nvSpPr>
          <p:cNvPr id="2830" name="Google Shape;2830;g2552a88f8a7_38_666"/>
          <p:cNvSpPr txBox="1"/>
          <p:nvPr/>
        </p:nvSpPr>
        <p:spPr>
          <a:xfrm>
            <a:off x="4179925" y="1387275"/>
            <a:ext cx="3925500" cy="4788900"/>
          </a:xfrm>
          <a:prstGeom prst="rect">
            <a:avLst/>
          </a:prstGeom>
          <a:noFill/>
          <a:ln>
            <a:noFill/>
          </a:ln>
        </p:spPr>
        <p:txBody>
          <a:bodyPr spcFirstLastPara="1" wrap="square" lIns="121900" tIns="121900" rIns="121900" bIns="121900" anchor="t" anchorCtr="0">
            <a:spAutoFit/>
          </a:bodyPr>
          <a:lstStyle/>
          <a:p>
            <a:pPr marL="0" lvl="0" indent="0" algn="l" rtl="0">
              <a:spcBef>
                <a:spcPts val="1600"/>
              </a:spcBef>
              <a:spcAft>
                <a:spcPts val="0"/>
              </a:spcAft>
              <a:buNone/>
            </a:pPr>
            <a:r>
              <a:rPr lang="en-GB" sz="1600" b="1">
                <a:solidFill>
                  <a:schemeClr val="dk1"/>
                </a:solidFill>
                <a:latin typeface="Corbel"/>
                <a:ea typeface="Corbel"/>
                <a:cs typeface="Corbel"/>
                <a:sym typeface="Corbel"/>
              </a:rPr>
              <a:t>Executive Advisors</a:t>
            </a:r>
            <a:endParaRPr sz="1200">
              <a:solidFill>
                <a:schemeClr val="dk1"/>
              </a:solidFill>
              <a:latin typeface="Corbel"/>
              <a:ea typeface="Corbel"/>
              <a:cs typeface="Corbel"/>
              <a:sym typeface="Corbel"/>
            </a:endParaRPr>
          </a:p>
          <a:p>
            <a:pPr marL="609600" lvl="0" indent="-381000" algn="l" rtl="0">
              <a:lnSpc>
                <a:spcPct val="115000"/>
              </a:lnSpc>
              <a:spcBef>
                <a:spcPts val="1600"/>
              </a:spcBef>
              <a:spcAft>
                <a:spcPts val="0"/>
              </a:spcAft>
              <a:buClr>
                <a:schemeClr val="dk1"/>
              </a:buClr>
              <a:buSzPts val="1200"/>
              <a:buChar char="●"/>
            </a:pPr>
            <a:r>
              <a:rPr lang="en-GB" sz="1200" b="1">
                <a:solidFill>
                  <a:schemeClr val="dk1"/>
                </a:solidFill>
                <a:latin typeface="Corbel"/>
                <a:ea typeface="Corbel"/>
                <a:cs typeface="Corbel"/>
                <a:sym typeface="Corbel"/>
              </a:rPr>
              <a:t>David Carr</a:t>
            </a:r>
            <a:r>
              <a:rPr lang="en-GB" sz="1200">
                <a:solidFill>
                  <a:schemeClr val="dk1"/>
                </a:solidFill>
                <a:latin typeface="Corbel"/>
                <a:ea typeface="Corbel"/>
                <a:cs typeface="Corbel"/>
                <a:sym typeface="Corbel"/>
              </a:rPr>
              <a:t>, Independent expert</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Peter McQuilton</a:t>
            </a:r>
            <a:r>
              <a:rPr lang="en-GB" sz="1200">
                <a:solidFill>
                  <a:schemeClr val="dk1"/>
                </a:solidFill>
                <a:latin typeface="Corbel"/>
                <a:ea typeface="Corbel"/>
                <a:cs typeface="Corbel"/>
                <a:sym typeface="Corbel"/>
              </a:rPr>
              <a:t>, (FAIRsharing Founding Member), GSK</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Robert Hanisch</a:t>
            </a:r>
            <a:r>
              <a:rPr lang="en-GB" sz="1200">
                <a:solidFill>
                  <a:schemeClr val="dk1"/>
                </a:solidFill>
                <a:latin typeface="Corbel"/>
                <a:ea typeface="Corbel"/>
                <a:cs typeface="Corbel"/>
                <a:sym typeface="Corbel"/>
              </a:rPr>
              <a:t>, NIST</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Varsha Khodiyar</a:t>
            </a:r>
            <a:r>
              <a:rPr lang="en-GB" sz="1200">
                <a:solidFill>
                  <a:schemeClr val="dk1"/>
                </a:solidFill>
                <a:latin typeface="Corbel"/>
                <a:ea typeface="Corbel"/>
                <a:cs typeface="Corbel"/>
                <a:sym typeface="Corbel"/>
              </a:rPr>
              <a:t>, Independent Expert</a:t>
            </a:r>
            <a:endParaRPr sz="1200">
              <a:solidFill>
                <a:schemeClr val="dk1"/>
              </a:solidFill>
              <a:latin typeface="Corbel"/>
              <a:ea typeface="Corbel"/>
              <a:cs typeface="Corbel"/>
              <a:sym typeface="Corbel"/>
            </a:endParaRPr>
          </a:p>
          <a:p>
            <a:pPr marL="0" lvl="0" indent="0" algn="l" rtl="0">
              <a:spcBef>
                <a:spcPts val="1600"/>
              </a:spcBef>
              <a:spcAft>
                <a:spcPts val="0"/>
              </a:spcAft>
              <a:buNone/>
            </a:pPr>
            <a:r>
              <a:rPr lang="en-GB" sz="1600" b="1">
                <a:solidFill>
                  <a:schemeClr val="dk1"/>
                </a:solidFill>
                <a:latin typeface="Corbel"/>
                <a:ea typeface="Corbel"/>
                <a:cs typeface="Corbel"/>
                <a:sym typeface="Corbel"/>
              </a:rPr>
              <a:t>RDA FAIRsharing WG Chairs </a:t>
            </a:r>
            <a:endParaRPr sz="1600" b="1">
              <a:solidFill>
                <a:schemeClr val="dk1"/>
              </a:solidFill>
              <a:latin typeface="Corbel"/>
              <a:ea typeface="Corbel"/>
              <a:cs typeface="Corbel"/>
              <a:sym typeface="Corbel"/>
            </a:endParaRPr>
          </a:p>
          <a:p>
            <a:pPr marL="609600" lvl="0" indent="-381000" algn="l" rtl="0">
              <a:lnSpc>
                <a:spcPct val="115000"/>
              </a:lnSpc>
              <a:spcBef>
                <a:spcPts val="1600"/>
              </a:spcBef>
              <a:spcAft>
                <a:spcPts val="0"/>
              </a:spcAft>
              <a:buClr>
                <a:schemeClr val="dk1"/>
              </a:buClr>
              <a:buSzPts val="1200"/>
              <a:buChar char="●"/>
            </a:pPr>
            <a:r>
              <a:rPr lang="en-GB" sz="1200" b="1">
                <a:solidFill>
                  <a:schemeClr val="dk1"/>
                </a:solidFill>
                <a:latin typeface="Corbel"/>
                <a:ea typeface="Corbel"/>
                <a:cs typeface="Corbel"/>
                <a:sym typeface="Corbel"/>
              </a:rPr>
              <a:t>Graham Smith</a:t>
            </a:r>
            <a:r>
              <a:rPr lang="en-GB" sz="1200">
                <a:solidFill>
                  <a:schemeClr val="dk1"/>
                </a:solidFill>
                <a:latin typeface="Corbel"/>
                <a:ea typeface="Corbel"/>
                <a:cs typeface="Corbel"/>
                <a:sym typeface="Corbel"/>
              </a:rPr>
              <a:t>, Springer Nature</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Holly Murray</a:t>
            </a:r>
            <a:r>
              <a:rPr lang="en-GB" sz="1200">
                <a:solidFill>
                  <a:schemeClr val="dk1"/>
                </a:solidFill>
                <a:latin typeface="Corbel"/>
                <a:ea typeface="Corbel"/>
                <a:cs typeface="Corbel"/>
                <a:sym typeface="Corbel"/>
              </a:rPr>
              <a:t>, Health Data Research UK</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Peter McQuilton</a:t>
            </a:r>
            <a:r>
              <a:rPr lang="en-GB" sz="1200">
                <a:solidFill>
                  <a:schemeClr val="dk1"/>
                </a:solidFill>
                <a:latin typeface="Corbel"/>
                <a:ea typeface="Corbel"/>
                <a:cs typeface="Corbel"/>
                <a:sym typeface="Corbel"/>
              </a:rPr>
              <a:t>, GSK</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Rebecca Grant</a:t>
            </a:r>
            <a:r>
              <a:rPr lang="en-GB" sz="1200">
                <a:solidFill>
                  <a:schemeClr val="dk1"/>
                </a:solidFill>
                <a:latin typeface="Corbel"/>
                <a:ea typeface="Corbel"/>
                <a:cs typeface="Corbel"/>
                <a:sym typeface="Corbel"/>
              </a:rPr>
              <a:t>, F1000</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Simon Hodson</a:t>
            </a:r>
            <a:r>
              <a:rPr lang="en-GB" sz="1200">
                <a:solidFill>
                  <a:schemeClr val="dk1"/>
                </a:solidFill>
                <a:latin typeface="Corbel"/>
                <a:ea typeface="Corbel"/>
                <a:cs typeface="Corbel"/>
                <a:sym typeface="Corbel"/>
              </a:rPr>
              <a:t>, CODATA</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Allyson Lister, </a:t>
            </a:r>
            <a:r>
              <a:rPr lang="en-GB" sz="1200">
                <a:solidFill>
                  <a:schemeClr val="dk1"/>
                </a:solidFill>
                <a:latin typeface="Corbel"/>
                <a:ea typeface="Corbel"/>
                <a:cs typeface="Corbel"/>
                <a:sym typeface="Corbel"/>
              </a:rPr>
              <a:t>University of Oxford </a:t>
            </a:r>
            <a:endParaRPr sz="1200">
              <a:solidFill>
                <a:schemeClr val="dk1"/>
              </a:solidFill>
              <a:latin typeface="Corbel"/>
              <a:ea typeface="Corbel"/>
              <a:cs typeface="Corbel"/>
              <a:sym typeface="Corbel"/>
            </a:endParaRPr>
          </a:p>
          <a:p>
            <a:pPr marL="609600" lvl="0" indent="-381000" algn="l" rtl="0">
              <a:lnSpc>
                <a:spcPct val="115000"/>
              </a:lnSpc>
              <a:spcBef>
                <a:spcPts val="0"/>
              </a:spcBef>
              <a:spcAft>
                <a:spcPts val="0"/>
              </a:spcAft>
              <a:buClr>
                <a:schemeClr val="dk1"/>
              </a:buClr>
              <a:buSzPts val="1200"/>
              <a:buChar char="●"/>
            </a:pPr>
            <a:r>
              <a:rPr lang="en-GB" sz="1200" b="1">
                <a:solidFill>
                  <a:schemeClr val="dk1"/>
                </a:solidFill>
                <a:latin typeface="Corbel"/>
                <a:ea typeface="Corbel"/>
                <a:cs typeface="Corbel"/>
                <a:sym typeface="Corbel"/>
              </a:rPr>
              <a:t>Susanna-Assunta Sansone</a:t>
            </a:r>
            <a:r>
              <a:rPr lang="en-GB" sz="1200">
                <a:solidFill>
                  <a:schemeClr val="dk1"/>
                </a:solidFill>
                <a:latin typeface="Corbel"/>
                <a:ea typeface="Corbel"/>
                <a:cs typeface="Corbel"/>
                <a:sym typeface="Corbel"/>
              </a:rPr>
              <a:t>,  University of Oxford</a:t>
            </a:r>
            <a:endParaRPr sz="1600" b="1">
              <a:solidFill>
                <a:schemeClr val="dk1"/>
              </a:solidFill>
              <a:latin typeface="Corbel"/>
              <a:ea typeface="Corbel"/>
              <a:cs typeface="Corbel"/>
              <a:sym typeface="Corbel"/>
            </a:endParaRPr>
          </a:p>
          <a:p>
            <a:pPr marL="0" lvl="0" indent="0" algn="l" rtl="0">
              <a:lnSpc>
                <a:spcPct val="115000"/>
              </a:lnSpc>
              <a:spcBef>
                <a:spcPts val="1600"/>
              </a:spcBef>
              <a:spcAft>
                <a:spcPts val="1600"/>
              </a:spcAft>
              <a:buNone/>
            </a:pPr>
            <a:r>
              <a:rPr lang="en-GB" sz="1600" b="1">
                <a:solidFill>
                  <a:schemeClr val="dk1"/>
                </a:solidFill>
                <a:latin typeface="Corbel"/>
                <a:ea typeface="Corbel"/>
                <a:cs typeface="Corbel"/>
                <a:sym typeface="Corbel"/>
              </a:rPr>
              <a:t>Community Champions</a:t>
            </a:r>
            <a:br>
              <a:rPr lang="en-GB" sz="1600" b="1">
                <a:solidFill>
                  <a:schemeClr val="dk1"/>
                </a:solidFill>
                <a:latin typeface="Corbel"/>
                <a:ea typeface="Corbel"/>
                <a:cs typeface="Corbel"/>
                <a:sym typeface="Corbel"/>
              </a:rPr>
            </a:br>
            <a:r>
              <a:rPr lang="en-GB" sz="1200">
                <a:solidFill>
                  <a:schemeClr val="dk1"/>
                </a:solidFill>
                <a:latin typeface="Corbel"/>
                <a:ea typeface="Corbel"/>
                <a:cs typeface="Corbel"/>
                <a:sym typeface="Corbel"/>
              </a:rPr>
              <a:t>fairsharing.org/community_champions/our_champions</a:t>
            </a:r>
            <a:endParaRPr sz="700">
              <a:solidFill>
                <a:schemeClr val="dk1"/>
              </a:solidFill>
              <a:latin typeface="Corbel"/>
              <a:ea typeface="Corbel"/>
              <a:cs typeface="Corbel"/>
              <a:sym typeface="Corbel"/>
            </a:endParaRPr>
          </a:p>
        </p:txBody>
      </p:sp>
      <p:pic>
        <p:nvPicPr>
          <p:cNvPr id="2831" name="Google Shape;2831;g2552a88f8a7_38_666"/>
          <p:cNvPicPr preferRelativeResize="0"/>
          <p:nvPr/>
        </p:nvPicPr>
        <p:blipFill rotWithShape="1">
          <a:blip r:embed="rId3">
            <a:alphaModFix/>
          </a:blip>
          <a:srcRect l="50769" r="1884"/>
          <a:stretch/>
        </p:blipFill>
        <p:spPr>
          <a:xfrm>
            <a:off x="7742400" y="3906417"/>
            <a:ext cx="4347997" cy="1361350"/>
          </a:xfrm>
          <a:prstGeom prst="rect">
            <a:avLst/>
          </a:prstGeom>
          <a:noFill/>
          <a:ln>
            <a:noFill/>
          </a:ln>
        </p:spPr>
      </p:pic>
      <p:sp>
        <p:nvSpPr>
          <p:cNvPr id="2832" name="Google Shape;2832;g2552a88f8a7_38_666"/>
          <p:cNvSpPr txBox="1"/>
          <p:nvPr/>
        </p:nvSpPr>
        <p:spPr>
          <a:xfrm>
            <a:off x="8894200" y="1950467"/>
            <a:ext cx="2044500" cy="492600"/>
          </a:xfrm>
          <a:prstGeom prst="rect">
            <a:avLst/>
          </a:prstGeom>
          <a:noFill/>
          <a:ln>
            <a:noFill/>
          </a:ln>
        </p:spPr>
        <p:txBody>
          <a:bodyPr spcFirstLastPara="1" wrap="square" lIns="121900" tIns="121900" rIns="121900" bIns="121900" anchor="t" anchorCtr="0">
            <a:spAutoFit/>
          </a:bodyPr>
          <a:lstStyle/>
          <a:p>
            <a:pPr marL="0" lvl="0" indent="0" algn="l" rtl="0">
              <a:spcBef>
                <a:spcPts val="1600"/>
              </a:spcBef>
              <a:spcAft>
                <a:spcPts val="1600"/>
              </a:spcAft>
              <a:buNone/>
            </a:pPr>
            <a:r>
              <a:rPr lang="en-GB" sz="1600" b="1">
                <a:solidFill>
                  <a:schemeClr val="dk1"/>
                </a:solidFill>
                <a:latin typeface="Calibri"/>
                <a:ea typeface="Calibri"/>
                <a:cs typeface="Calibri"/>
                <a:sym typeface="Calibri"/>
              </a:rPr>
              <a:t>Operational Team</a:t>
            </a:r>
            <a:endParaRPr sz="1900"/>
          </a:p>
        </p:txBody>
      </p:sp>
      <p:sp>
        <p:nvSpPr>
          <p:cNvPr id="2833" name="Google Shape;2833;g2552a88f8a7_38_666"/>
          <p:cNvSpPr/>
          <p:nvPr/>
        </p:nvSpPr>
        <p:spPr>
          <a:xfrm>
            <a:off x="2822500" y="223767"/>
            <a:ext cx="5332800" cy="6093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4300"/>
              <a:buFont typeface="Arial"/>
              <a:buNone/>
            </a:pPr>
            <a:r>
              <a:rPr lang="en-GB" sz="5600" b="1">
                <a:solidFill>
                  <a:schemeClr val="dk2"/>
                </a:solidFill>
                <a:latin typeface="Corbel"/>
                <a:ea typeface="Corbel"/>
                <a:cs typeface="Corbel"/>
                <a:sym typeface="Corbel"/>
              </a:rPr>
              <a:t>Thank you!</a:t>
            </a:r>
            <a:endParaRPr sz="5600" b="1" i="0" u="none" strike="noStrike" cap="none">
              <a:solidFill>
                <a:schemeClr val="dk2"/>
              </a:solidFill>
              <a:latin typeface="Corbel"/>
              <a:ea typeface="Corbel"/>
              <a:cs typeface="Corbel"/>
              <a:sym typeface="Corbel"/>
            </a:endParaRPr>
          </a:p>
        </p:txBody>
      </p:sp>
      <p:sp>
        <p:nvSpPr>
          <p:cNvPr id="2834" name="Google Shape;2834;g2552a88f8a7_38_666"/>
          <p:cNvSpPr txBox="1"/>
          <p:nvPr/>
        </p:nvSpPr>
        <p:spPr>
          <a:xfrm>
            <a:off x="3811500" y="6310525"/>
            <a:ext cx="4569300" cy="4926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GB" sz="1600" b="1">
                <a:solidFill>
                  <a:srgbClr val="0070C0"/>
                </a:solidFill>
                <a:latin typeface="Corbel"/>
                <a:ea typeface="Corbel"/>
                <a:cs typeface="Corbel"/>
                <a:sym typeface="Corbel"/>
              </a:rPr>
              <a:t>fairsharing.org/communities#governance</a:t>
            </a:r>
            <a:endParaRPr sz="1600" b="1">
              <a:solidFill>
                <a:srgbClr val="0070C0"/>
              </a:solidFill>
              <a:latin typeface="Corbel"/>
              <a:ea typeface="Corbel"/>
              <a:cs typeface="Corbel"/>
              <a:sym typeface="Corbel"/>
            </a:endParaRPr>
          </a:p>
        </p:txBody>
      </p:sp>
      <p:grpSp>
        <p:nvGrpSpPr>
          <p:cNvPr id="2835" name="Google Shape;2835;g2552a88f8a7_38_666"/>
          <p:cNvGrpSpPr/>
          <p:nvPr/>
        </p:nvGrpSpPr>
        <p:grpSpPr>
          <a:xfrm>
            <a:off x="6765821" y="1127658"/>
            <a:ext cx="5298138" cy="801328"/>
            <a:chOff x="2274400" y="340253"/>
            <a:chExt cx="5074359" cy="865272"/>
          </a:xfrm>
        </p:grpSpPr>
        <p:pic>
          <p:nvPicPr>
            <p:cNvPr id="2836" name="Google Shape;2836;g2552a88f8a7_38_666"/>
            <p:cNvPicPr preferRelativeResize="0"/>
            <p:nvPr/>
          </p:nvPicPr>
          <p:blipFill>
            <a:blip r:embed="rId4">
              <a:alphaModFix/>
            </a:blip>
            <a:stretch>
              <a:fillRect/>
            </a:stretch>
          </p:blipFill>
          <p:spPr>
            <a:xfrm>
              <a:off x="2274400" y="340253"/>
              <a:ext cx="5074347" cy="535081"/>
            </a:xfrm>
            <a:prstGeom prst="rect">
              <a:avLst/>
            </a:prstGeom>
            <a:noFill/>
            <a:ln>
              <a:noFill/>
            </a:ln>
          </p:spPr>
        </p:pic>
        <p:sp>
          <p:nvSpPr>
            <p:cNvPr id="2837" name="Google Shape;2837;g2552a88f8a7_38_666"/>
            <p:cNvSpPr txBox="1"/>
            <p:nvPr/>
          </p:nvSpPr>
          <p:spPr>
            <a:xfrm>
              <a:off x="2274400" y="806825"/>
              <a:ext cx="4644600" cy="3987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800">
                  <a:solidFill>
                    <a:srgbClr val="4A8522"/>
                  </a:solidFill>
                </a:rPr>
                <a:t>www.rd-alliance.org/group/fairsharing-registry-connecting-data-policies-standards-databases.html</a:t>
              </a:r>
              <a:endParaRPr sz="800">
                <a:solidFill>
                  <a:srgbClr val="4A8522"/>
                </a:solidFill>
              </a:endParaRPr>
            </a:p>
          </p:txBody>
        </p:sp>
        <p:sp>
          <p:nvSpPr>
            <p:cNvPr id="2838" name="Google Shape;2838;g2552a88f8a7_38_666"/>
            <p:cNvSpPr/>
            <p:nvPr/>
          </p:nvSpPr>
          <p:spPr>
            <a:xfrm>
              <a:off x="2325259" y="370413"/>
              <a:ext cx="5023500" cy="775200"/>
            </a:xfrm>
            <a:prstGeom prst="rect">
              <a:avLst/>
            </a:prstGeom>
            <a:noFill/>
            <a:ln w="28575" cap="flat" cmpd="sng">
              <a:solidFill>
                <a:srgbClr val="4A852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pic>
        <p:nvPicPr>
          <p:cNvPr id="2839" name="Google Shape;2839;g2552a88f8a7_38_666"/>
          <p:cNvPicPr preferRelativeResize="0"/>
          <p:nvPr/>
        </p:nvPicPr>
        <p:blipFill rotWithShape="1">
          <a:blip r:embed="rId5">
            <a:alphaModFix/>
          </a:blip>
          <a:srcRect/>
          <a:stretch/>
        </p:blipFill>
        <p:spPr>
          <a:xfrm>
            <a:off x="8806563" y="519566"/>
            <a:ext cx="1217000" cy="47615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2845" name="Google Shape;2845;g2558815898a_9_64"/>
          <p:cNvSpPr txBox="1">
            <a:spLocks noGrp="1"/>
          </p:cNvSpPr>
          <p:nvPr>
            <p:ph type="title"/>
          </p:nvPr>
        </p:nvSpPr>
        <p:spPr>
          <a:xfrm>
            <a:off x="939767" y="254367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400"/>
              <a:t>FAIR Cookbook, ELIXIR-LU, Danielle Welter</a:t>
            </a:r>
            <a:endParaRPr sz="340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850"/>
        <p:cNvGrpSpPr/>
        <p:nvPr/>
      </p:nvGrpSpPr>
      <p:grpSpPr>
        <a:xfrm>
          <a:off x="0" y="0"/>
          <a:ext cx="0" cy="0"/>
          <a:chOff x="0" y="0"/>
          <a:chExt cx="0" cy="0"/>
        </a:xfrm>
      </p:grpSpPr>
      <p:sp>
        <p:nvSpPr>
          <p:cNvPr id="2851" name="Google Shape;2851;g2552a88f8a7_15_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The FAIR Cookbook as a Node Service </a:t>
            </a:r>
            <a:endParaRPr>
              <a:solidFill>
                <a:schemeClr val="accent3"/>
              </a:solidFill>
            </a:endParaRPr>
          </a:p>
        </p:txBody>
      </p:sp>
      <p:sp>
        <p:nvSpPr>
          <p:cNvPr id="2852" name="Google Shape;2852;g2552a88f8a7_15_6"/>
          <p:cNvSpPr txBox="1"/>
          <p:nvPr/>
        </p:nvSpPr>
        <p:spPr>
          <a:xfrm>
            <a:off x="619475" y="1361925"/>
            <a:ext cx="107427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b="1">
                <a:solidFill>
                  <a:srgbClr val="F47C20"/>
                </a:solidFill>
                <a:highlight>
                  <a:schemeClr val="lt1"/>
                </a:highlight>
                <a:latin typeface="Corbel"/>
                <a:ea typeface="Corbel"/>
                <a:cs typeface="Corbel"/>
                <a:sym typeface="Corbel"/>
              </a:rPr>
              <a:t>Background</a:t>
            </a:r>
            <a:endParaRPr sz="2400" b="1">
              <a:solidFill>
                <a:srgbClr val="F47C20"/>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Developed by the FAIRplus project</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Open, online resource of hands-on recipes for “FAIR doers” in the Life Sciences</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Practical guidance on specific FAIR &amp; RDM challenges</a:t>
            </a:r>
            <a:endParaRPr sz="1500">
              <a:solidFill>
                <a:srgbClr val="1D1C1D"/>
              </a:solidFill>
              <a:highlight>
                <a:schemeClr val="lt1"/>
              </a:highlight>
              <a:latin typeface="Corbel"/>
              <a:ea typeface="Corbel"/>
              <a:cs typeface="Corbel"/>
              <a:sym typeface="Corbel"/>
            </a:endParaRPr>
          </a:p>
        </p:txBody>
      </p:sp>
      <p:pic>
        <p:nvPicPr>
          <p:cNvPr id="2853" name="Google Shape;2853;g2552a88f8a7_15_6"/>
          <p:cNvPicPr preferRelativeResize="0"/>
          <p:nvPr/>
        </p:nvPicPr>
        <p:blipFill rotWithShape="1">
          <a:blip r:embed="rId3">
            <a:alphaModFix/>
          </a:blip>
          <a:srcRect b="22318"/>
          <a:stretch/>
        </p:blipFill>
        <p:spPr>
          <a:xfrm>
            <a:off x="1711025" y="2653625"/>
            <a:ext cx="9032424" cy="3699925"/>
          </a:xfrm>
          <a:prstGeom prst="rect">
            <a:avLst/>
          </a:prstGeom>
          <a:noFill/>
          <a:ln>
            <a:noFill/>
          </a:ln>
        </p:spPr>
      </p:pic>
      <p:sp>
        <p:nvSpPr>
          <p:cNvPr id="2854" name="Google Shape;2854;g2552a88f8a7_15_6"/>
          <p:cNvSpPr txBox="1"/>
          <p:nvPr/>
        </p:nvSpPr>
        <p:spPr>
          <a:xfrm>
            <a:off x="6546275" y="1438275"/>
            <a:ext cx="52995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b="1" u="sng">
                <a:solidFill>
                  <a:schemeClr val="hlink"/>
                </a:solidFill>
                <a:highlight>
                  <a:schemeClr val="lt2"/>
                </a:highlight>
                <a:latin typeface="Corbel"/>
                <a:ea typeface="Corbel"/>
                <a:cs typeface="Corbel"/>
                <a:sym typeface="Corbel"/>
                <a:hlinkClick r:id="rId4"/>
              </a:rPr>
              <a:t>https://faircookbook.elixir-europe.org/</a:t>
            </a:r>
            <a:r>
              <a:rPr lang="en-GB" sz="2400" b="1">
                <a:highlight>
                  <a:schemeClr val="lt2"/>
                </a:highlight>
                <a:latin typeface="Corbel"/>
                <a:ea typeface="Corbel"/>
                <a:cs typeface="Corbel"/>
                <a:sym typeface="Corbel"/>
              </a:rPr>
              <a:t> </a:t>
            </a:r>
            <a:endParaRPr sz="2400" b="1">
              <a:highlight>
                <a:schemeClr val="lt2"/>
              </a:highlight>
              <a:latin typeface="Corbel"/>
              <a:ea typeface="Corbel"/>
              <a:cs typeface="Corbel"/>
              <a:sym typeface="Corbe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859"/>
        <p:cNvGrpSpPr/>
        <p:nvPr/>
      </p:nvGrpSpPr>
      <p:grpSpPr>
        <a:xfrm>
          <a:off x="0" y="0"/>
          <a:ext cx="0" cy="0"/>
          <a:chOff x="0" y="0"/>
          <a:chExt cx="0" cy="0"/>
        </a:xfrm>
      </p:grpSpPr>
      <p:sp>
        <p:nvSpPr>
          <p:cNvPr id="2860" name="Google Shape;2860;g2552a88f8a7_15_6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The FAIR Cookbook as a Node Service </a:t>
            </a:r>
            <a:endParaRPr>
              <a:solidFill>
                <a:schemeClr val="accent3"/>
              </a:solidFill>
            </a:endParaRPr>
          </a:p>
        </p:txBody>
      </p:sp>
      <p:sp>
        <p:nvSpPr>
          <p:cNvPr id="2861" name="Google Shape;2861;g2552a88f8a7_15_64"/>
          <p:cNvSpPr txBox="1"/>
          <p:nvPr/>
        </p:nvSpPr>
        <p:spPr>
          <a:xfrm>
            <a:off x="619475" y="1361925"/>
            <a:ext cx="107427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b="1">
                <a:solidFill>
                  <a:srgbClr val="F47C20"/>
                </a:solidFill>
                <a:highlight>
                  <a:schemeClr val="lt1"/>
                </a:highlight>
                <a:latin typeface="Corbel"/>
                <a:ea typeface="Corbel"/>
                <a:cs typeface="Corbel"/>
                <a:sym typeface="Corbel"/>
              </a:rPr>
              <a:t>Value of the FAIR Cookbook to ELIXIR nodes</a:t>
            </a:r>
            <a:endParaRPr sz="2400" b="1">
              <a:solidFill>
                <a:srgbClr val="F47C20"/>
              </a:solidFill>
              <a:highlight>
                <a:schemeClr val="lt1"/>
              </a:highlight>
              <a:latin typeface="Corbel"/>
              <a:ea typeface="Corbel"/>
              <a:cs typeface="Corbel"/>
              <a:sym typeface="Corbel"/>
            </a:endParaRPr>
          </a:p>
          <a:p>
            <a:pPr marL="0" lvl="0" indent="0" algn="l" rtl="0">
              <a:spcBef>
                <a:spcPts val="0"/>
              </a:spcBef>
              <a:spcAft>
                <a:spcPts val="0"/>
              </a:spcAft>
              <a:buNone/>
            </a:pPr>
            <a:endParaRPr sz="2400" b="1">
              <a:solidFill>
                <a:srgbClr val="F47C20"/>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Quality research data management practices &amp; FAIR data are at the core of ELIXIR’s mission</a:t>
            </a:r>
            <a:endParaRPr sz="2400">
              <a:solidFill>
                <a:srgbClr val="1D1C1D"/>
              </a:solidFill>
              <a:highlight>
                <a:schemeClr val="lt1"/>
              </a:highlight>
              <a:latin typeface="Corbel"/>
              <a:ea typeface="Corbel"/>
              <a:cs typeface="Corbel"/>
              <a:sym typeface="Corbel"/>
            </a:endParaRPr>
          </a:p>
          <a:p>
            <a:pPr marL="457200" lvl="0" indent="0" algn="l" rtl="0">
              <a:spcBef>
                <a:spcPts val="0"/>
              </a:spcBef>
              <a:spcAft>
                <a:spcPts val="0"/>
              </a:spcAft>
              <a:buNone/>
            </a:pPr>
            <a:endParaRPr sz="2400">
              <a:solidFill>
                <a:srgbClr val="1D1C1D"/>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ELIXIR nodes build up expertise in different areas of RDM and FAIR</a:t>
            </a:r>
            <a:endParaRPr sz="2400">
              <a:solidFill>
                <a:srgbClr val="1D1C1D"/>
              </a:solidFill>
              <a:highlight>
                <a:schemeClr val="lt1"/>
              </a:highlight>
              <a:latin typeface="Corbel"/>
              <a:ea typeface="Corbel"/>
              <a:cs typeface="Corbel"/>
              <a:sym typeface="Corbel"/>
            </a:endParaRPr>
          </a:p>
          <a:p>
            <a:pPr marL="457200" lvl="0" indent="0" algn="l" rtl="0">
              <a:spcBef>
                <a:spcPts val="0"/>
              </a:spcBef>
              <a:spcAft>
                <a:spcPts val="0"/>
              </a:spcAft>
              <a:buNone/>
            </a:pPr>
            <a:endParaRPr sz="2400">
              <a:solidFill>
                <a:srgbClr val="1D1C1D"/>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The FAIR Cookbook is one way of sharing expertise with the wider community, both at node level and across ELIXIR</a:t>
            </a:r>
            <a:endParaRPr sz="2400">
              <a:solidFill>
                <a:srgbClr val="1D1C1D"/>
              </a:solidFill>
              <a:highlight>
                <a:schemeClr val="lt1"/>
              </a:highlight>
              <a:latin typeface="Corbel"/>
              <a:ea typeface="Corbel"/>
              <a:cs typeface="Corbel"/>
              <a:sym typeface="Corbe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866"/>
        <p:cNvGrpSpPr/>
        <p:nvPr/>
      </p:nvGrpSpPr>
      <p:grpSpPr>
        <a:xfrm>
          <a:off x="0" y="0"/>
          <a:ext cx="0" cy="0"/>
          <a:chOff x="0" y="0"/>
          <a:chExt cx="0" cy="0"/>
        </a:xfrm>
      </p:grpSpPr>
      <p:sp>
        <p:nvSpPr>
          <p:cNvPr id="2867" name="Google Shape;2867;g2552a88f8a7_15_4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The </a:t>
            </a:r>
            <a:r>
              <a:rPr lang="en-GB">
                <a:solidFill>
                  <a:schemeClr val="accent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
                  </a:ext>
                </a:extLst>
              </a:rPr>
              <a:t>FAIR Cookbook</a:t>
            </a:r>
            <a:r>
              <a:rPr lang="en-GB">
                <a:solidFill>
                  <a:schemeClr val="accent3"/>
                </a:solidFill>
              </a:rPr>
              <a:t> as a Node Service</a:t>
            </a:r>
            <a:endParaRPr>
              <a:solidFill>
                <a:schemeClr val="accent3"/>
              </a:solidFill>
            </a:endParaRPr>
          </a:p>
        </p:txBody>
      </p:sp>
      <p:sp>
        <p:nvSpPr>
          <p:cNvPr id="2868" name="Google Shape;2868;g2552a88f8a7_15_44"/>
          <p:cNvSpPr txBox="1"/>
          <p:nvPr/>
        </p:nvSpPr>
        <p:spPr>
          <a:xfrm>
            <a:off x="619475" y="1361925"/>
            <a:ext cx="10742700" cy="424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b="1">
                <a:solidFill>
                  <a:srgbClr val="F47C20"/>
                </a:solidFill>
                <a:highlight>
                  <a:schemeClr val="lt1"/>
                </a:highlight>
                <a:latin typeface="Corbel"/>
                <a:ea typeface="Corbel"/>
                <a:cs typeface="Corbel"/>
                <a:sym typeface="Corbel"/>
              </a:rPr>
              <a:t>Why we integrated the FAIR Cookbook into our Service Delivery Plan</a:t>
            </a:r>
            <a:endParaRPr sz="2400" b="1">
              <a:solidFill>
                <a:srgbClr val="F47C20"/>
              </a:solidFill>
              <a:highlight>
                <a:schemeClr val="lt1"/>
              </a:highlight>
              <a:latin typeface="Corbel"/>
              <a:ea typeface="Corbel"/>
              <a:cs typeface="Corbel"/>
              <a:sym typeface="Corbel"/>
            </a:endParaRPr>
          </a:p>
          <a:p>
            <a:pPr marL="0" lvl="0" indent="0" algn="l" rtl="0">
              <a:spcBef>
                <a:spcPts val="0"/>
              </a:spcBef>
              <a:spcAft>
                <a:spcPts val="0"/>
              </a:spcAft>
              <a:buNone/>
            </a:pPr>
            <a:endParaRPr sz="2400" b="1">
              <a:solidFill>
                <a:srgbClr val="F47C20"/>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b="1">
                <a:solidFill>
                  <a:srgbClr val="1D1C1D"/>
                </a:solidFill>
                <a:highlight>
                  <a:schemeClr val="lt1"/>
                </a:highlight>
                <a:latin typeface="Corbel"/>
                <a:ea typeface="Corbel"/>
                <a:cs typeface="Corbel"/>
                <a:sym typeface="Corbel"/>
              </a:rPr>
              <a:t>Integration into Service Delivery Plan = sustainability!</a:t>
            </a:r>
            <a:endParaRPr sz="2400" b="1">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The Cookbook is deeply interconnected with other ELIXIR resources, such as the RDMkit</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ELIXIR is an active network of experts in a wide range of domains</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ELIXIR-LU &amp; ELIXIR-CH represented on the Cookbook Editorial Board</a:t>
            </a:r>
            <a:endParaRPr sz="2400">
              <a:solidFill>
                <a:srgbClr val="1D1C1D"/>
              </a:solidFill>
              <a:highlight>
                <a:schemeClr val="lt1"/>
              </a:highlight>
              <a:latin typeface="Corbel"/>
              <a:ea typeface="Corbel"/>
              <a:cs typeface="Corbel"/>
              <a:sym typeface="Corbel"/>
            </a:endParaRPr>
          </a:p>
          <a:p>
            <a:pPr marL="914400" lvl="0" indent="0" algn="l" rtl="0">
              <a:spcBef>
                <a:spcPts val="0"/>
              </a:spcBef>
              <a:spcAft>
                <a:spcPts val="0"/>
              </a:spcAft>
              <a:buNone/>
            </a:pPr>
            <a:endParaRPr sz="2400">
              <a:solidFill>
                <a:srgbClr val="1D1C1D"/>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b="1">
                <a:solidFill>
                  <a:srgbClr val="1D1C1D"/>
                </a:solidFill>
                <a:highlight>
                  <a:schemeClr val="lt1"/>
                </a:highlight>
                <a:latin typeface="Corbel"/>
                <a:ea typeface="Corbel"/>
                <a:cs typeface="Corbel"/>
                <a:sym typeface="Corbel"/>
              </a:rPr>
              <a:t>Special case</a:t>
            </a:r>
            <a:r>
              <a:rPr lang="en-GB" sz="2400">
                <a:solidFill>
                  <a:srgbClr val="1D1C1D"/>
                </a:solidFill>
                <a:highlight>
                  <a:schemeClr val="lt1"/>
                </a:highlight>
                <a:latin typeface="Corbel"/>
                <a:ea typeface="Corbel"/>
                <a:cs typeface="Corbel"/>
                <a:sym typeface="Corbel"/>
              </a:rPr>
              <a:t>: no dedicated infrastructure or deployment requirement</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FAIR Cookbook runs on Github with open access tools and technologies, under the ELIXIR banner</a:t>
            </a:r>
            <a:endParaRPr sz="2400">
              <a:solidFill>
                <a:srgbClr val="1D1C1D"/>
              </a:solidFill>
              <a:highlight>
                <a:schemeClr val="lt1"/>
              </a:highlight>
              <a:latin typeface="Corbel"/>
              <a:ea typeface="Corbel"/>
              <a:cs typeface="Corbel"/>
              <a:sym typeface="Corbe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873"/>
        <p:cNvGrpSpPr/>
        <p:nvPr/>
      </p:nvGrpSpPr>
      <p:grpSpPr>
        <a:xfrm>
          <a:off x="0" y="0"/>
          <a:ext cx="0" cy="0"/>
          <a:chOff x="0" y="0"/>
          <a:chExt cx="0" cy="0"/>
        </a:xfrm>
      </p:grpSpPr>
      <p:sp>
        <p:nvSpPr>
          <p:cNvPr id="2874" name="Google Shape;2874;g2552a88f8a7_15_5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The FAIR Cookbook as a Node Service</a:t>
            </a:r>
            <a:endParaRPr>
              <a:solidFill>
                <a:schemeClr val="accent3"/>
              </a:solidFill>
            </a:endParaRPr>
          </a:p>
        </p:txBody>
      </p:sp>
      <p:sp>
        <p:nvSpPr>
          <p:cNvPr id="2875" name="Google Shape;2875;g2552a88f8a7_15_52"/>
          <p:cNvSpPr txBox="1"/>
          <p:nvPr/>
        </p:nvSpPr>
        <p:spPr>
          <a:xfrm>
            <a:off x="619475" y="1361925"/>
            <a:ext cx="107427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b="1">
                <a:solidFill>
                  <a:srgbClr val="F47C20"/>
                </a:solidFill>
                <a:highlight>
                  <a:schemeClr val="lt1"/>
                </a:highlight>
                <a:latin typeface="Corbel"/>
                <a:ea typeface="Corbel"/>
                <a:cs typeface="Corbel"/>
                <a:sym typeface="Corbel"/>
              </a:rPr>
              <a:t>Integration into the Service Delivery Plan for ELIXIR-LU - practical steps</a:t>
            </a:r>
            <a:endParaRPr sz="2400" b="1">
              <a:solidFill>
                <a:srgbClr val="F47C20"/>
              </a:solidFill>
              <a:highlight>
                <a:schemeClr val="lt1"/>
              </a:highlight>
              <a:latin typeface="Corbel"/>
              <a:ea typeface="Corbel"/>
              <a:cs typeface="Corbel"/>
              <a:sym typeface="Corbel"/>
            </a:endParaRPr>
          </a:p>
          <a:p>
            <a:pPr marL="0" lvl="0" indent="0" algn="l" rtl="0">
              <a:spcBef>
                <a:spcPts val="0"/>
              </a:spcBef>
              <a:spcAft>
                <a:spcPts val="0"/>
              </a:spcAft>
              <a:buNone/>
            </a:pPr>
            <a:endParaRPr sz="2400" b="1">
              <a:solidFill>
                <a:srgbClr val="F47C20"/>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u="sng">
                <a:solidFill>
                  <a:schemeClr val="hlink"/>
                </a:solidFill>
                <a:highlight>
                  <a:schemeClr val="lt1"/>
                </a:highlight>
                <a:latin typeface="Corbel"/>
                <a:ea typeface="Corbel"/>
                <a:cs typeface="Corbel"/>
                <a:sym typeface="Corbel"/>
                <a:hlinkClick r:id="rId3"/>
              </a:rPr>
              <a:t>General ELIXIR-LU decision process</a:t>
            </a:r>
            <a:r>
              <a:rPr lang="en-GB" sz="2400">
                <a:solidFill>
                  <a:srgbClr val="1D1C1D"/>
                </a:solidFill>
                <a:highlight>
                  <a:schemeClr val="lt1"/>
                </a:highlight>
                <a:latin typeface="Corbel"/>
                <a:ea typeface="Corbel"/>
                <a:cs typeface="Corbel"/>
                <a:sym typeface="Corbel"/>
              </a:rPr>
              <a:t> - based on ELIXIR guidelines</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Review of Cookbook against inclusion criteria</a:t>
            </a:r>
            <a:endParaRPr sz="2400">
              <a:solidFill>
                <a:srgbClr val="1D1C1D"/>
              </a:solidFill>
              <a:highlight>
                <a:schemeClr val="lt1"/>
              </a:highlight>
              <a:latin typeface="Corbel"/>
              <a:ea typeface="Corbel"/>
              <a:cs typeface="Corbel"/>
              <a:sym typeface="Corbel"/>
            </a:endParaRPr>
          </a:p>
          <a:p>
            <a:pPr marL="1371600" lvl="2"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Including but not limited to quality of documentation, usability, licensing, scientific excellence, alignment with mission of ELIXIR/ELIXIR-LU</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Approval of inclusion proposal by ELIXIR-LU HoN</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Referral of inclusion proposal to ELIXIR </a:t>
            </a:r>
            <a:endParaRPr sz="2400">
              <a:solidFill>
                <a:srgbClr val="1D1C1D"/>
              </a:solidFill>
              <a:highlight>
                <a:schemeClr val="lt1"/>
              </a:highlight>
              <a:latin typeface="Corbel"/>
              <a:ea typeface="Corbel"/>
              <a:cs typeface="Corbel"/>
              <a:sym typeface="Corbel"/>
            </a:endParaRPr>
          </a:p>
          <a:p>
            <a:pPr marL="914400" lvl="0" indent="0" algn="l" rtl="0">
              <a:spcBef>
                <a:spcPts val="0"/>
              </a:spcBef>
              <a:spcAft>
                <a:spcPts val="0"/>
              </a:spcAft>
              <a:buNone/>
            </a:pPr>
            <a:endParaRPr sz="2400">
              <a:solidFill>
                <a:srgbClr val="1D1C1D"/>
              </a:solidFill>
              <a:highlight>
                <a:schemeClr val="lt1"/>
              </a:highlight>
              <a:latin typeface="Corbel"/>
              <a:ea typeface="Corbel"/>
              <a:cs typeface="Corbel"/>
              <a:sym typeface="Corbe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880"/>
        <p:cNvGrpSpPr/>
        <p:nvPr/>
      </p:nvGrpSpPr>
      <p:grpSpPr>
        <a:xfrm>
          <a:off x="0" y="0"/>
          <a:ext cx="0" cy="0"/>
          <a:chOff x="0" y="0"/>
          <a:chExt cx="0" cy="0"/>
        </a:xfrm>
      </p:grpSpPr>
      <p:sp>
        <p:nvSpPr>
          <p:cNvPr id="2881" name="Google Shape;2881;g2552a88f8a7_15_5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solidFill>
                  <a:schemeClr val="accent3"/>
                </a:solidFill>
              </a:rPr>
              <a:t>The FAIR Cookbook as a Node Service </a:t>
            </a:r>
            <a:endParaRPr>
              <a:solidFill>
                <a:schemeClr val="accent3"/>
              </a:solidFill>
            </a:endParaRPr>
          </a:p>
        </p:txBody>
      </p:sp>
      <p:sp>
        <p:nvSpPr>
          <p:cNvPr id="2882" name="Google Shape;2882;g2552a88f8a7_15_58"/>
          <p:cNvSpPr txBox="1"/>
          <p:nvPr/>
        </p:nvSpPr>
        <p:spPr>
          <a:xfrm>
            <a:off x="619475" y="1361925"/>
            <a:ext cx="107427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b="1">
                <a:solidFill>
                  <a:srgbClr val="F47C20"/>
                </a:solidFill>
                <a:highlight>
                  <a:schemeClr val="lt1"/>
                </a:highlight>
                <a:latin typeface="Corbel"/>
                <a:ea typeface="Corbel"/>
                <a:cs typeface="Corbel"/>
                <a:sym typeface="Corbel"/>
              </a:rPr>
              <a:t>Integration into the Service Delivery Plan for ELIXIR-CH - practical steps</a:t>
            </a:r>
            <a:endParaRPr sz="2400" b="1">
              <a:solidFill>
                <a:srgbClr val="F47C20"/>
              </a:solidFill>
              <a:highlight>
                <a:schemeClr val="lt1"/>
              </a:highlight>
              <a:latin typeface="Corbel"/>
              <a:ea typeface="Corbel"/>
              <a:cs typeface="Corbel"/>
              <a:sym typeface="Corbel"/>
            </a:endParaRPr>
          </a:p>
          <a:p>
            <a:pPr marL="0" lvl="0" indent="0" algn="l" rtl="0">
              <a:spcBef>
                <a:spcPts val="0"/>
              </a:spcBef>
              <a:spcAft>
                <a:spcPts val="0"/>
              </a:spcAft>
              <a:buNone/>
            </a:pPr>
            <a:endParaRPr sz="2400" b="1">
              <a:solidFill>
                <a:srgbClr val="F47C20"/>
              </a:solidFill>
              <a:highlight>
                <a:schemeClr val="lt1"/>
              </a:highlight>
              <a:latin typeface="Corbel"/>
              <a:ea typeface="Corbel"/>
              <a:cs typeface="Corbel"/>
              <a:sym typeface="Corbel"/>
            </a:endParaRPr>
          </a:p>
          <a:p>
            <a:pPr marL="457200" lvl="0"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Similar process to ELIXIR-LU, again based on ELIXIR guidelines</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Review of Cookbook against inclusion criteria such quality, purpose and sustainability of the resource</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Facilitated by precedent of similar assessment in other Nodes</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Inclusion proposal presented to ELIXIR-CH HoN for approval</a:t>
            </a:r>
            <a:endParaRPr sz="2400">
              <a:solidFill>
                <a:srgbClr val="1D1C1D"/>
              </a:solidFill>
              <a:highlight>
                <a:schemeClr val="lt1"/>
              </a:highlight>
              <a:latin typeface="Corbel"/>
              <a:ea typeface="Corbel"/>
              <a:cs typeface="Corbel"/>
              <a:sym typeface="Corbel"/>
            </a:endParaRPr>
          </a:p>
          <a:p>
            <a:pPr marL="914400" lvl="1" indent="-381000" algn="l" rtl="0">
              <a:spcBef>
                <a:spcPts val="0"/>
              </a:spcBef>
              <a:spcAft>
                <a:spcPts val="0"/>
              </a:spcAft>
              <a:buClr>
                <a:srgbClr val="1D1C1D"/>
              </a:buClr>
              <a:buSzPts val="2400"/>
              <a:buFont typeface="Corbel"/>
              <a:buChar char="○"/>
            </a:pPr>
            <a:r>
              <a:rPr lang="en-GB" sz="2400">
                <a:solidFill>
                  <a:srgbClr val="1D1C1D"/>
                </a:solidFill>
                <a:highlight>
                  <a:schemeClr val="lt1"/>
                </a:highlight>
                <a:latin typeface="Corbel"/>
                <a:ea typeface="Corbel"/>
                <a:cs typeface="Corbel"/>
                <a:sym typeface="Corbel"/>
              </a:rPr>
              <a:t>Referral of inclusion proposal to ELIXIR </a:t>
            </a:r>
            <a:endParaRPr sz="2400">
              <a:solidFill>
                <a:srgbClr val="1D1C1D"/>
              </a:solidFill>
              <a:highlight>
                <a:schemeClr val="lt1"/>
              </a:highlight>
              <a:latin typeface="Corbel"/>
              <a:ea typeface="Corbel"/>
              <a:cs typeface="Corbel"/>
              <a:sym typeface="Corbe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887"/>
        <p:cNvGrpSpPr/>
        <p:nvPr/>
      </p:nvGrpSpPr>
      <p:grpSpPr>
        <a:xfrm>
          <a:off x="0" y="0"/>
          <a:ext cx="0" cy="0"/>
          <a:chOff x="0" y="0"/>
          <a:chExt cx="0" cy="0"/>
        </a:xfrm>
      </p:grpSpPr>
      <p:sp>
        <p:nvSpPr>
          <p:cNvPr id="2888" name="Google Shape;2888;g2558815898a_9_42"/>
          <p:cNvSpPr txBox="1"/>
          <p:nvPr/>
        </p:nvSpPr>
        <p:spPr>
          <a:xfrm>
            <a:off x="4800900" y="1373900"/>
            <a:ext cx="6789900" cy="32631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accent3"/>
              </a:buClr>
              <a:buSzPts val="2000"/>
              <a:buFont typeface="Corbel"/>
              <a:buChar char="●"/>
            </a:pPr>
            <a:r>
              <a:rPr lang="en-GB" sz="2000">
                <a:latin typeface="Corbel"/>
                <a:ea typeface="Corbel"/>
                <a:cs typeface="Corbel"/>
                <a:sym typeface="Corbel"/>
              </a:rPr>
              <a:t>Based on the presentations (Molgenis, EDAM</a:t>
            </a:r>
            <a:r>
              <a:rPr lang="en-GB" sz="2000">
                <a:solidFill>
                  <a:schemeClr val="dk1"/>
                </a:solidFill>
                <a:latin typeface="Corbel"/>
                <a:ea typeface="Corbel"/>
                <a:cs typeface="Corbel"/>
                <a:sym typeface="Corbel"/>
              </a:rPr>
              <a:t>, FAIRsharing, FAIRcookbook), plenary discussion:</a:t>
            </a:r>
            <a:endParaRPr sz="2000">
              <a:solidFill>
                <a:schemeClr val="dk1"/>
              </a:solidFill>
              <a:latin typeface="Corbel"/>
              <a:ea typeface="Corbel"/>
              <a:cs typeface="Corbel"/>
              <a:sym typeface="Corbel"/>
            </a:endParaRPr>
          </a:p>
          <a:p>
            <a:pPr marL="914400" lvl="1" indent="-355600" algn="l" rtl="0">
              <a:spcBef>
                <a:spcPts val="0"/>
              </a:spcBef>
              <a:spcAft>
                <a:spcPts val="0"/>
              </a:spcAft>
              <a:buClr>
                <a:schemeClr val="accent5"/>
              </a:buClr>
              <a:buSzPts val="2000"/>
              <a:buFont typeface="Corbel"/>
              <a:buChar char="✓"/>
            </a:pPr>
            <a:r>
              <a:rPr lang="en-GB" sz="2000">
                <a:solidFill>
                  <a:srgbClr val="1D1C1D"/>
                </a:solidFill>
                <a:highlight>
                  <a:schemeClr val="lt1"/>
                </a:highlight>
                <a:latin typeface="Corbel"/>
                <a:ea typeface="Corbel"/>
                <a:cs typeface="Corbel"/>
                <a:sym typeface="Corbel"/>
              </a:rPr>
              <a:t>What services are relevant to your Node?</a:t>
            </a:r>
            <a:endParaRPr sz="2000">
              <a:solidFill>
                <a:srgbClr val="1D1C1D"/>
              </a:solidFill>
              <a:highlight>
                <a:schemeClr val="lt1"/>
              </a:highlight>
              <a:latin typeface="Corbel"/>
              <a:ea typeface="Corbel"/>
              <a:cs typeface="Corbel"/>
              <a:sym typeface="Corbel"/>
            </a:endParaRPr>
          </a:p>
          <a:p>
            <a:pPr marL="914400" lvl="1" indent="-355600" algn="l" rtl="0">
              <a:spcBef>
                <a:spcPts val="0"/>
              </a:spcBef>
              <a:spcAft>
                <a:spcPts val="0"/>
              </a:spcAft>
              <a:buClr>
                <a:schemeClr val="accent5"/>
              </a:buClr>
              <a:buSzPts val="2000"/>
              <a:buFont typeface="Corbel"/>
              <a:buChar char="✓"/>
            </a:pPr>
            <a:r>
              <a:rPr lang="en-GB" sz="2000">
                <a:solidFill>
                  <a:srgbClr val="1D1C1D"/>
                </a:solidFill>
                <a:highlight>
                  <a:schemeClr val="lt1"/>
                </a:highlight>
                <a:latin typeface="Corbel"/>
                <a:ea typeface="Corbel"/>
                <a:cs typeface="Corbel"/>
                <a:sym typeface="Corbel"/>
              </a:rPr>
              <a:t>What/who do you need (from others) to implement it?</a:t>
            </a:r>
            <a:endParaRPr sz="2000">
              <a:solidFill>
                <a:srgbClr val="1D1C1D"/>
              </a:solidFill>
              <a:highlight>
                <a:schemeClr val="lt1"/>
              </a:highlight>
              <a:latin typeface="Corbel"/>
              <a:ea typeface="Corbel"/>
              <a:cs typeface="Corbel"/>
              <a:sym typeface="Corbel"/>
            </a:endParaRPr>
          </a:p>
          <a:p>
            <a:pPr marL="457200" lvl="0" indent="0" algn="l" rtl="0">
              <a:spcBef>
                <a:spcPts val="600"/>
              </a:spcBef>
              <a:spcAft>
                <a:spcPts val="0"/>
              </a:spcAft>
              <a:buNone/>
            </a:pPr>
            <a:endParaRPr sz="2000">
              <a:solidFill>
                <a:schemeClr val="dk1"/>
              </a:solidFill>
              <a:latin typeface="Corbel"/>
              <a:ea typeface="Corbel"/>
              <a:cs typeface="Corbel"/>
              <a:sym typeface="Corbel"/>
            </a:endParaRPr>
          </a:p>
          <a:p>
            <a:pPr marL="457200" lvl="0" indent="-355600" algn="l" rtl="0">
              <a:spcBef>
                <a:spcPts val="600"/>
              </a:spcBef>
              <a:spcAft>
                <a:spcPts val="0"/>
              </a:spcAft>
              <a:buClr>
                <a:schemeClr val="accent3"/>
              </a:buClr>
              <a:buSzPts val="2000"/>
              <a:buFont typeface="Corbel"/>
              <a:buChar char="●"/>
            </a:pPr>
            <a:r>
              <a:rPr lang="en-GB" sz="2000">
                <a:solidFill>
                  <a:schemeClr val="dk1"/>
                </a:solidFill>
                <a:latin typeface="Corbel"/>
                <a:ea typeface="Corbel"/>
                <a:cs typeface="Corbel"/>
                <a:sym typeface="Corbel"/>
              </a:rPr>
              <a:t>Please build your </a:t>
            </a:r>
            <a:r>
              <a:rPr lang="en-GB" sz="2000" u="sng">
                <a:solidFill>
                  <a:schemeClr val="hlink"/>
                </a:solidFill>
                <a:latin typeface="Corbel"/>
                <a:ea typeface="Corbel"/>
                <a:cs typeface="Corbel"/>
                <a:sym typeface="Corbel"/>
                <a:hlinkClick r:id="rId3"/>
              </a:rPr>
              <a:t>Node’s DM portfolio</a:t>
            </a:r>
            <a:r>
              <a:rPr lang="en-GB" sz="2000">
                <a:solidFill>
                  <a:schemeClr val="dk1"/>
                </a:solidFill>
                <a:latin typeface="Corbel"/>
                <a:ea typeface="Corbel"/>
                <a:cs typeface="Corbel"/>
                <a:sym typeface="Corbel"/>
              </a:rPr>
              <a:t> in the shared notes document, as they are for your use</a:t>
            </a:r>
            <a:endParaRPr sz="2000">
              <a:solidFill>
                <a:schemeClr val="dk1"/>
              </a:solidFill>
              <a:latin typeface="Corbel"/>
              <a:ea typeface="Corbel"/>
              <a:cs typeface="Corbel"/>
              <a:sym typeface="Corbel"/>
            </a:endParaRPr>
          </a:p>
          <a:p>
            <a:pPr marL="914400" lvl="1" indent="-355600" algn="l" rtl="0">
              <a:spcBef>
                <a:spcPts val="600"/>
              </a:spcBef>
              <a:spcAft>
                <a:spcPts val="0"/>
              </a:spcAft>
              <a:buClr>
                <a:schemeClr val="accent5"/>
              </a:buClr>
              <a:buSzPts val="2000"/>
              <a:buFont typeface="Corbel"/>
              <a:buChar char="✓"/>
            </a:pPr>
            <a:r>
              <a:rPr lang="en-GB" sz="2000">
                <a:solidFill>
                  <a:schemeClr val="dk1"/>
                </a:solidFill>
                <a:latin typeface="Corbel"/>
                <a:ea typeface="Corbel"/>
                <a:cs typeface="Corbel"/>
                <a:sym typeface="Corbel"/>
              </a:rPr>
              <a:t>Formulate your own lessons learned</a:t>
            </a:r>
            <a:endParaRPr sz="2000">
              <a:solidFill>
                <a:schemeClr val="dk1"/>
              </a:solidFill>
              <a:latin typeface="Corbel"/>
              <a:ea typeface="Corbel"/>
              <a:cs typeface="Corbel"/>
              <a:sym typeface="Corbel"/>
            </a:endParaRPr>
          </a:p>
          <a:p>
            <a:pPr marL="914400" lvl="1" indent="-355600" algn="l" rtl="0">
              <a:spcBef>
                <a:spcPts val="600"/>
              </a:spcBef>
              <a:spcAft>
                <a:spcPts val="600"/>
              </a:spcAft>
              <a:buClr>
                <a:schemeClr val="accent5"/>
              </a:buClr>
              <a:buSzPts val="2000"/>
              <a:buFont typeface="Corbel"/>
              <a:buChar char="✓"/>
            </a:pPr>
            <a:r>
              <a:rPr lang="en-GB" sz="2000">
                <a:solidFill>
                  <a:schemeClr val="dk1"/>
                </a:solidFill>
                <a:latin typeface="Corbel"/>
                <a:ea typeface="Corbel"/>
                <a:cs typeface="Corbel"/>
                <a:sym typeface="Corbel"/>
              </a:rPr>
              <a:t>Formulate your take home messages &amp; next steps </a:t>
            </a:r>
            <a:endParaRPr sz="2000">
              <a:solidFill>
                <a:srgbClr val="1D1C1D"/>
              </a:solidFill>
              <a:highlight>
                <a:schemeClr val="lt1"/>
              </a:highlight>
              <a:latin typeface="Corbel"/>
              <a:ea typeface="Corbel"/>
              <a:cs typeface="Corbel"/>
              <a:sym typeface="Corbel"/>
            </a:endParaRPr>
          </a:p>
        </p:txBody>
      </p:sp>
      <p:sp>
        <p:nvSpPr>
          <p:cNvPr id="2889" name="Google Shape;2889;g2558815898a_9_4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3000"/>
              <a:t>Discussion</a:t>
            </a:r>
            <a:endParaRPr sz="3000"/>
          </a:p>
        </p:txBody>
      </p:sp>
      <p:pic>
        <p:nvPicPr>
          <p:cNvPr id="2890" name="Google Shape;2890;g2558815898a_9_42"/>
          <p:cNvPicPr preferRelativeResize="0"/>
          <p:nvPr/>
        </p:nvPicPr>
        <p:blipFill>
          <a:blip r:embed="rId4">
            <a:alphaModFix/>
          </a:blip>
          <a:stretch>
            <a:fillRect/>
          </a:stretch>
        </p:blipFill>
        <p:spPr>
          <a:xfrm>
            <a:off x="719675" y="1373900"/>
            <a:ext cx="3834726" cy="4889276"/>
          </a:xfrm>
          <a:prstGeom prst="rect">
            <a:avLst/>
          </a:prstGeom>
          <a:noFill/>
          <a:ln>
            <a:noFill/>
          </a:ln>
        </p:spPr>
      </p:pic>
      <p:sp>
        <p:nvSpPr>
          <p:cNvPr id="2891" name="Google Shape;2891;g2558815898a_9_42"/>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896"/>
        <p:cNvGrpSpPr/>
        <p:nvPr/>
      </p:nvGrpSpPr>
      <p:grpSpPr>
        <a:xfrm>
          <a:off x="0" y="0"/>
          <a:ext cx="0" cy="0"/>
          <a:chOff x="0" y="0"/>
          <a:chExt cx="0" cy="0"/>
        </a:xfrm>
      </p:grpSpPr>
      <p:sp>
        <p:nvSpPr>
          <p:cNvPr id="2897" name="Google Shape;2897;g25497cbb443_0_36"/>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Funder requirements for FAIR data</a:t>
            </a:r>
            <a:endParaRPr sz="5000"/>
          </a:p>
          <a:p>
            <a:pPr marL="0" lvl="0" indent="0" algn="ctr" rtl="0">
              <a:spcBef>
                <a:spcPts val="0"/>
              </a:spcBef>
              <a:spcAft>
                <a:spcPts val="0"/>
              </a:spcAft>
              <a:buClr>
                <a:schemeClr val="dk1"/>
              </a:buClr>
              <a:buSzPts val="1400"/>
              <a:buFont typeface="Arial"/>
              <a:buNone/>
            </a:pPr>
            <a:r>
              <a:rPr lang="en-GB" sz="4000">
                <a:solidFill>
                  <a:srgbClr val="7F7F7F"/>
                </a:solidFill>
              </a:rPr>
              <a:t>(13-14 CEST / 14-15 EEST)</a:t>
            </a:r>
            <a:endParaRPr sz="4000">
              <a:solidFill>
                <a:srgbClr val="7F7F7F"/>
              </a:solidFill>
            </a:endParaRPr>
          </a:p>
        </p:txBody>
      </p:sp>
      <p:sp>
        <p:nvSpPr>
          <p:cNvPr id="2898" name="Google Shape;2898;g25497cbb443_0_36"/>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903"/>
        <p:cNvGrpSpPr/>
        <p:nvPr/>
      </p:nvGrpSpPr>
      <p:grpSpPr>
        <a:xfrm>
          <a:off x="0" y="0"/>
          <a:ext cx="0" cy="0"/>
          <a:chOff x="0" y="0"/>
          <a:chExt cx="0" cy="0"/>
        </a:xfrm>
      </p:grpSpPr>
      <p:sp>
        <p:nvSpPr>
          <p:cNvPr id="2904" name="Google Shape;2904;g2543f9d5ecd_0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Funder requirements for FAIR data</a:t>
            </a:r>
            <a:endParaRPr/>
          </a:p>
        </p:txBody>
      </p:sp>
      <p:sp>
        <p:nvSpPr>
          <p:cNvPr id="2905" name="Google Shape;2905;g2543f9d5ecd_0_0"/>
          <p:cNvSpPr txBox="1"/>
          <p:nvPr/>
        </p:nvSpPr>
        <p:spPr>
          <a:xfrm>
            <a:off x="619475" y="1590525"/>
            <a:ext cx="5095500" cy="44946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accent3"/>
              </a:buClr>
              <a:buSzPts val="2000"/>
              <a:buFont typeface="Corbel"/>
              <a:buChar char="●"/>
            </a:pPr>
            <a:r>
              <a:rPr lang="en-GB" sz="2000" b="1">
                <a:solidFill>
                  <a:schemeClr val="dk1"/>
                </a:solidFill>
                <a:latin typeface="Corbel"/>
                <a:ea typeface="Corbel"/>
                <a:cs typeface="Corbel"/>
                <a:sym typeface="Corbel"/>
              </a:rPr>
              <a:t>Topic</a:t>
            </a:r>
            <a:r>
              <a:rPr lang="en-GB" sz="2000">
                <a:solidFill>
                  <a:schemeClr val="dk1"/>
                </a:solidFill>
                <a:latin typeface="Corbel"/>
                <a:ea typeface="Corbel"/>
                <a:cs typeface="Corbel"/>
                <a:sym typeface="Corbel"/>
              </a:rPr>
              <a:t>: Funder requirements for FAIR data</a:t>
            </a:r>
            <a:endParaRPr sz="2000" b="1">
              <a:solidFill>
                <a:schemeClr val="dk1"/>
              </a:solidFill>
              <a:latin typeface="Corbel"/>
              <a:ea typeface="Corbel"/>
              <a:cs typeface="Corbel"/>
              <a:sym typeface="Corbel"/>
            </a:endParaRPr>
          </a:p>
          <a:p>
            <a:pPr marL="457200" marR="0" lvl="0" indent="-355600" algn="l" rtl="0">
              <a:lnSpc>
                <a:spcPct val="100000"/>
              </a:lnSpc>
              <a:spcBef>
                <a:spcPts val="600"/>
              </a:spcBef>
              <a:spcAft>
                <a:spcPts val="0"/>
              </a:spcAft>
              <a:buClr>
                <a:schemeClr val="accent3"/>
              </a:buClr>
              <a:buSzPts val="2000"/>
              <a:buFont typeface="Corbel"/>
              <a:buChar char="●"/>
            </a:pPr>
            <a:r>
              <a:rPr lang="en-GB" sz="2000" b="1">
                <a:solidFill>
                  <a:schemeClr val="dk1"/>
                </a:solidFill>
                <a:latin typeface="Corbel"/>
                <a:ea typeface="Corbel"/>
                <a:cs typeface="Corbel"/>
                <a:sym typeface="Corbel"/>
              </a:rPr>
              <a:t>Description</a:t>
            </a:r>
            <a:r>
              <a:rPr lang="en-GB" sz="2000">
                <a:solidFill>
                  <a:schemeClr val="dk1"/>
                </a:solidFill>
                <a:latin typeface="Corbel"/>
                <a:ea typeface="Corbel"/>
                <a:cs typeface="Corbel"/>
                <a:sym typeface="Corbel"/>
              </a:rPr>
              <a:t>: Examples of FAIR requirements by funders (ZonMw: Covid &amp; Dementia data) to showcase what services are needed to help researchers meet those requirements</a:t>
            </a:r>
            <a:endParaRPr sz="2000">
              <a:solidFill>
                <a:schemeClr val="dk1"/>
              </a:solidFill>
              <a:latin typeface="Corbel"/>
              <a:ea typeface="Corbel"/>
              <a:cs typeface="Corbel"/>
              <a:sym typeface="Corbel"/>
            </a:endParaRPr>
          </a:p>
          <a:p>
            <a:pPr marL="457200" marR="0" lvl="0" indent="-355600" algn="l" rtl="0">
              <a:lnSpc>
                <a:spcPct val="100000"/>
              </a:lnSpc>
              <a:spcBef>
                <a:spcPts val="600"/>
              </a:spcBef>
              <a:spcAft>
                <a:spcPts val="0"/>
              </a:spcAft>
              <a:buClr>
                <a:schemeClr val="accent3"/>
              </a:buClr>
              <a:buSzPts val="2000"/>
              <a:buFont typeface="Corbel"/>
              <a:buChar char="●"/>
            </a:pPr>
            <a:r>
              <a:rPr lang="en-GB" sz="2000" b="1">
                <a:solidFill>
                  <a:schemeClr val="dk1"/>
                </a:solidFill>
                <a:latin typeface="Corbel"/>
                <a:ea typeface="Corbel"/>
                <a:cs typeface="Corbel"/>
                <a:sym typeface="Corbel"/>
              </a:rPr>
              <a:t>Learning outcome</a:t>
            </a:r>
            <a:r>
              <a:rPr lang="en-GB" sz="2000">
                <a:solidFill>
                  <a:schemeClr val="dk1"/>
                </a:solidFill>
                <a:latin typeface="Corbel"/>
                <a:ea typeface="Corbel"/>
                <a:cs typeface="Corbel"/>
                <a:sym typeface="Corbel"/>
              </a:rPr>
              <a:t>: Reflect on how funder requirements to FAIR data may affect the Nodes' DM strategy and identify potential implications</a:t>
            </a:r>
            <a:endParaRPr sz="2000">
              <a:solidFill>
                <a:schemeClr val="accent3"/>
              </a:solidFill>
              <a:highlight>
                <a:schemeClr val="lt1"/>
              </a:highlight>
              <a:latin typeface="Corbel"/>
              <a:ea typeface="Corbel"/>
              <a:cs typeface="Corbel"/>
              <a:sym typeface="Corbel"/>
            </a:endParaRPr>
          </a:p>
          <a:p>
            <a:pPr marL="457200" marR="0" lvl="0" indent="-355600" algn="l" rtl="0">
              <a:lnSpc>
                <a:spcPct val="100000"/>
              </a:lnSpc>
              <a:spcBef>
                <a:spcPts val="600"/>
              </a:spcBef>
              <a:spcAft>
                <a:spcPts val="0"/>
              </a:spcAft>
              <a:buClr>
                <a:schemeClr val="accent3"/>
              </a:buClr>
              <a:buSzPts val="2000"/>
              <a:buFont typeface="Corbel"/>
              <a:buChar char="●"/>
            </a:pPr>
            <a:r>
              <a:rPr lang="en-GB" sz="2000" b="1">
                <a:solidFill>
                  <a:schemeClr val="dk1"/>
                </a:solidFill>
                <a:latin typeface="Corbel"/>
                <a:ea typeface="Corbel"/>
                <a:cs typeface="Corbel"/>
                <a:sym typeface="Corbel"/>
              </a:rPr>
              <a:t>Form</a:t>
            </a:r>
            <a:r>
              <a:rPr lang="en-GB" sz="2000">
                <a:solidFill>
                  <a:schemeClr val="dk1"/>
                </a:solidFill>
                <a:latin typeface="Corbel"/>
                <a:ea typeface="Corbel"/>
                <a:cs typeface="Corbel"/>
                <a:sym typeface="Corbel"/>
              </a:rPr>
              <a:t>: Showcasing and discussion</a:t>
            </a:r>
            <a:endParaRPr sz="2000">
              <a:solidFill>
                <a:schemeClr val="dk1"/>
              </a:solidFill>
              <a:latin typeface="Corbel"/>
              <a:ea typeface="Corbel"/>
              <a:cs typeface="Corbel"/>
              <a:sym typeface="Corbel"/>
            </a:endParaRPr>
          </a:p>
          <a:p>
            <a:pPr marL="457200" marR="0" lvl="0" indent="-355600" algn="l" rtl="0">
              <a:lnSpc>
                <a:spcPct val="100000"/>
              </a:lnSpc>
              <a:spcBef>
                <a:spcPts val="600"/>
              </a:spcBef>
              <a:spcAft>
                <a:spcPts val="600"/>
              </a:spcAft>
              <a:buClr>
                <a:schemeClr val="accent3"/>
              </a:buClr>
              <a:buSzPts val="2000"/>
              <a:buFont typeface="Corbel"/>
              <a:buChar char="●"/>
            </a:pPr>
            <a:r>
              <a:rPr lang="en-GB" sz="2000" b="1">
                <a:solidFill>
                  <a:schemeClr val="dk1"/>
                </a:solidFill>
                <a:latin typeface="Corbel"/>
                <a:ea typeface="Corbel"/>
                <a:cs typeface="Corbel"/>
                <a:sym typeface="Corbel"/>
              </a:rPr>
              <a:t>Assignment</a:t>
            </a:r>
            <a:r>
              <a:rPr lang="en-GB" sz="2000">
                <a:solidFill>
                  <a:schemeClr val="dk1"/>
                </a:solidFill>
                <a:latin typeface="Corbel"/>
                <a:ea typeface="Corbel"/>
                <a:cs typeface="Corbel"/>
                <a:sym typeface="Corbel"/>
              </a:rPr>
              <a:t>: Add lessons learned to Node portfolio</a:t>
            </a:r>
            <a:endParaRPr sz="2000">
              <a:solidFill>
                <a:schemeClr val="dk1"/>
              </a:solidFill>
              <a:latin typeface="Corbel"/>
              <a:ea typeface="Corbel"/>
              <a:cs typeface="Corbel"/>
              <a:sym typeface="Corbel"/>
            </a:endParaRPr>
          </a:p>
        </p:txBody>
      </p:sp>
      <p:pic>
        <p:nvPicPr>
          <p:cNvPr id="2906" name="Google Shape;2906;g2543f9d5ecd_0_0"/>
          <p:cNvPicPr preferRelativeResize="0"/>
          <p:nvPr/>
        </p:nvPicPr>
        <p:blipFill>
          <a:blip r:embed="rId3">
            <a:alphaModFix/>
          </a:blip>
          <a:stretch>
            <a:fillRect/>
          </a:stretch>
        </p:blipFill>
        <p:spPr>
          <a:xfrm>
            <a:off x="5997786" y="1604500"/>
            <a:ext cx="5767490" cy="3849825"/>
          </a:xfrm>
          <a:prstGeom prst="rect">
            <a:avLst/>
          </a:prstGeom>
          <a:noFill/>
          <a:ln>
            <a:noFill/>
          </a:ln>
        </p:spPr>
      </p:pic>
      <p:sp>
        <p:nvSpPr>
          <p:cNvPr id="2907" name="Google Shape;2907;g2543f9d5ecd_0_0"/>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912"/>
        <p:cNvGrpSpPr/>
        <p:nvPr/>
      </p:nvGrpSpPr>
      <p:grpSpPr>
        <a:xfrm>
          <a:off x="0" y="0"/>
          <a:ext cx="0" cy="0"/>
          <a:chOff x="0" y="0"/>
          <a:chExt cx="0" cy="0"/>
        </a:xfrm>
      </p:grpSpPr>
      <p:pic>
        <p:nvPicPr>
          <p:cNvPr id="2913" name="Google Shape;2913;g25596b3ebeb_46_69"/>
          <p:cNvPicPr preferRelativeResize="0"/>
          <p:nvPr/>
        </p:nvPicPr>
        <p:blipFill rotWithShape="1">
          <a:blip r:embed="rId3">
            <a:alphaModFix/>
          </a:blip>
          <a:srcRect/>
          <a:stretch/>
        </p:blipFill>
        <p:spPr>
          <a:xfrm>
            <a:off x="0" y="5114224"/>
            <a:ext cx="2146651" cy="1876600"/>
          </a:xfrm>
          <a:prstGeom prst="rect">
            <a:avLst/>
          </a:prstGeom>
          <a:noFill/>
          <a:ln>
            <a:noFill/>
          </a:ln>
        </p:spPr>
      </p:pic>
      <p:sp>
        <p:nvSpPr>
          <p:cNvPr id="2914" name="Google Shape;2914;g25596b3ebeb_46_69"/>
          <p:cNvSpPr txBox="1">
            <a:spLocks noGrp="1"/>
          </p:cNvSpPr>
          <p:nvPr>
            <p:ph type="ctrTitle"/>
          </p:nvPr>
        </p:nvSpPr>
        <p:spPr>
          <a:xfrm>
            <a:off x="387351" y="804672"/>
            <a:ext cx="11165288" cy="3824478"/>
          </a:xfrm>
          <a:prstGeom prst="rect">
            <a:avLst/>
          </a:prstGeom>
          <a:noFill/>
          <a:ln>
            <a:noFill/>
          </a:ln>
        </p:spPr>
        <p:txBody>
          <a:bodyPr spcFirstLastPara="1" wrap="square" lIns="54000" tIns="18000" rIns="91425" bIns="45700" anchor="t" anchorCtr="0">
            <a:noAutofit/>
          </a:bodyPr>
          <a:lstStyle/>
          <a:p>
            <a:pPr marL="0" lvl="0" indent="0" algn="l" rtl="0">
              <a:lnSpc>
                <a:spcPct val="150000"/>
              </a:lnSpc>
              <a:spcBef>
                <a:spcPts val="0"/>
              </a:spcBef>
              <a:spcAft>
                <a:spcPts val="0"/>
              </a:spcAft>
              <a:buClr>
                <a:schemeClr val="lt1"/>
              </a:buClr>
              <a:buSzPts val="5000"/>
              <a:buFont typeface="Arial"/>
              <a:buNone/>
            </a:pPr>
            <a:r>
              <a:rPr lang="en-GB"/>
              <a:t>Funder requirements </a:t>
            </a:r>
            <a:br>
              <a:rPr lang="en-GB"/>
            </a:br>
            <a:r>
              <a:rPr lang="en-GB" sz="3200"/>
              <a:t>for research data management and FAIR data:</a:t>
            </a:r>
            <a:br>
              <a:rPr lang="en-GB" sz="3200"/>
            </a:br>
            <a:r>
              <a:rPr lang="en-GB" sz="3200" b="0" i="1"/>
              <a:t>From burden to benefit! </a:t>
            </a:r>
            <a:br>
              <a:rPr lang="en-GB" sz="3200" b="0" i="1"/>
            </a:br>
            <a:br>
              <a:rPr lang="en-GB" sz="1050"/>
            </a:br>
            <a:br>
              <a:rPr lang="en-GB" sz="3200" b="0" i="1"/>
            </a:br>
            <a:br>
              <a:rPr lang="en-GB" sz="3200" i="1"/>
            </a:br>
            <a:endParaRPr sz="3200" b="0" i="1"/>
          </a:p>
        </p:txBody>
      </p:sp>
      <p:sp>
        <p:nvSpPr>
          <p:cNvPr id="2915" name="Google Shape;2915;g25596b3ebeb_46_69"/>
          <p:cNvSpPr txBox="1">
            <a:spLocks noGrp="1"/>
          </p:cNvSpPr>
          <p:nvPr>
            <p:ph type="subTitle" idx="1"/>
          </p:nvPr>
        </p:nvSpPr>
        <p:spPr>
          <a:xfrm>
            <a:off x="410763" y="482063"/>
            <a:ext cx="11165288" cy="227967"/>
          </a:xfrm>
          <a:prstGeom prst="rect">
            <a:avLst/>
          </a:prstGeom>
          <a:noFill/>
          <a:ln>
            <a:noFill/>
          </a:ln>
        </p:spPr>
        <p:txBody>
          <a:bodyPr spcFirstLastPara="1" wrap="square" lIns="54000" tIns="36000" rIns="91425" bIns="36000" anchor="ctr" anchorCtr="0">
            <a:noAutofit/>
          </a:bodyPr>
          <a:lstStyle/>
          <a:p>
            <a:pPr marL="0" lvl="0" indent="0" algn="l" rtl="0">
              <a:lnSpc>
                <a:spcPct val="142857"/>
              </a:lnSpc>
              <a:spcBef>
                <a:spcPts val="0"/>
              </a:spcBef>
              <a:spcAft>
                <a:spcPts val="0"/>
              </a:spcAft>
              <a:buClr>
                <a:schemeClr val="lt1"/>
              </a:buClr>
              <a:buSzPts val="1400"/>
              <a:buNone/>
            </a:pPr>
            <a:r>
              <a:rPr lang="en-GB" i="1"/>
              <a:t>28-6-2023	Margreet Bloemers		Elixir course</a:t>
            </a:r>
            <a:endParaRPr i="1"/>
          </a:p>
        </p:txBody>
      </p:sp>
      <p:pic>
        <p:nvPicPr>
          <p:cNvPr id="2916" name="Google Shape;2916;g25596b3ebeb_46_69"/>
          <p:cNvPicPr preferRelativeResize="0"/>
          <p:nvPr/>
        </p:nvPicPr>
        <p:blipFill rotWithShape="1">
          <a:blip r:embed="rId4">
            <a:alphaModFix/>
          </a:blip>
          <a:srcRect/>
          <a:stretch/>
        </p:blipFill>
        <p:spPr>
          <a:xfrm>
            <a:off x="6681105" y="5255503"/>
            <a:ext cx="1595650" cy="1595650"/>
          </a:xfrm>
          <a:prstGeom prst="rect">
            <a:avLst/>
          </a:prstGeom>
          <a:noFill/>
          <a:ln>
            <a:noFill/>
          </a:ln>
        </p:spPr>
      </p:pic>
      <p:pic>
        <p:nvPicPr>
          <p:cNvPr id="2917" name="Google Shape;2917;g25596b3ebeb_46_69"/>
          <p:cNvPicPr preferRelativeResize="0"/>
          <p:nvPr/>
        </p:nvPicPr>
        <p:blipFill rotWithShape="1">
          <a:blip r:embed="rId5">
            <a:alphaModFix/>
          </a:blip>
          <a:srcRect/>
          <a:stretch/>
        </p:blipFill>
        <p:spPr>
          <a:xfrm>
            <a:off x="2146643" y="5485519"/>
            <a:ext cx="1893258" cy="1505295"/>
          </a:xfrm>
          <a:prstGeom prst="rect">
            <a:avLst/>
          </a:prstGeom>
          <a:noFill/>
          <a:ln>
            <a:noFill/>
          </a:ln>
        </p:spPr>
      </p:pic>
      <p:sp>
        <p:nvSpPr>
          <p:cNvPr id="2918" name="Google Shape;2918;g25596b3ebeb_46_69"/>
          <p:cNvSpPr txBox="1">
            <a:spLocks noGrp="1"/>
          </p:cNvSpPr>
          <p:nvPr>
            <p:ph type="body" idx="2"/>
          </p:nvPr>
        </p:nvSpPr>
        <p:spPr>
          <a:xfrm>
            <a:off x="387351" y="3878734"/>
            <a:ext cx="11165288" cy="1097434"/>
          </a:xfrm>
          <a:prstGeom prst="rect">
            <a:avLst/>
          </a:prstGeom>
          <a:noFill/>
          <a:ln>
            <a:noFill/>
          </a:ln>
        </p:spPr>
        <p:txBody>
          <a:bodyPr spcFirstLastPara="1" wrap="square" lIns="36000" tIns="0" rIns="91425" bIns="45700" anchor="t" anchorCtr="0">
            <a:noAutofit/>
          </a:bodyPr>
          <a:lstStyle/>
          <a:p>
            <a:pPr marL="0" lvl="0" indent="0" algn="l" rtl="0">
              <a:lnSpc>
                <a:spcPct val="100000"/>
              </a:lnSpc>
              <a:spcBef>
                <a:spcPts val="0"/>
              </a:spcBef>
              <a:spcAft>
                <a:spcPts val="0"/>
              </a:spcAft>
              <a:buClr>
                <a:schemeClr val="lt1"/>
              </a:buClr>
              <a:buSzPts val="1400"/>
              <a:buNone/>
            </a:pPr>
            <a:r>
              <a:rPr lang="en-GB" sz="1400" u="sng">
                <a:solidFill>
                  <a:schemeClr val="hlink"/>
                </a:solidFill>
                <a:hlinkClick r:id="rId6"/>
              </a:rPr>
              <a:t>Alles over FAIR-datamanagement bij ZonMw</a:t>
            </a:r>
            <a:endParaRPr sz="1400"/>
          </a:p>
          <a:p>
            <a:pPr marL="0" lvl="0" indent="0" algn="l" rtl="0">
              <a:lnSpc>
                <a:spcPct val="100000"/>
              </a:lnSpc>
              <a:spcBef>
                <a:spcPts val="0"/>
              </a:spcBef>
              <a:spcAft>
                <a:spcPts val="0"/>
              </a:spcAft>
              <a:buClr>
                <a:schemeClr val="lt1"/>
              </a:buClr>
              <a:buSzPts val="1400"/>
              <a:buNone/>
            </a:pPr>
            <a:r>
              <a:rPr lang="en-GB" sz="1400" u="sng">
                <a:solidFill>
                  <a:schemeClr val="hlink"/>
                </a:solidFill>
                <a:hlinkClick r:id="rId7"/>
              </a:rPr>
              <a:t>Toegangtotdata@zonmw.nl</a:t>
            </a:r>
            <a:r>
              <a:rPr lang="en-GB" sz="1400"/>
              <a:t> </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923"/>
        <p:cNvGrpSpPr/>
        <p:nvPr/>
      </p:nvGrpSpPr>
      <p:grpSpPr>
        <a:xfrm>
          <a:off x="0" y="0"/>
          <a:ext cx="0" cy="0"/>
          <a:chOff x="0" y="0"/>
          <a:chExt cx="0" cy="0"/>
        </a:xfrm>
      </p:grpSpPr>
      <p:sp>
        <p:nvSpPr>
          <p:cNvPr id="2924" name="Google Shape;2924;g25596b3ebeb_46_80"/>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Learning outcomes RDM strategy</a:t>
            </a:r>
            <a:endParaRPr/>
          </a:p>
        </p:txBody>
      </p:sp>
      <p:sp>
        <p:nvSpPr>
          <p:cNvPr id="2925" name="Google Shape;2925;g25596b3ebeb_46_80"/>
          <p:cNvSpPr txBox="1">
            <a:spLocks noGrp="1"/>
          </p:cNvSpPr>
          <p:nvPr>
            <p:ph type="body" idx="1"/>
          </p:nvPr>
        </p:nvSpPr>
        <p:spPr>
          <a:xfrm>
            <a:off x="335053" y="2036234"/>
            <a:ext cx="11425147" cy="4595154"/>
          </a:xfrm>
          <a:prstGeom prst="rect">
            <a:avLst/>
          </a:prstGeom>
          <a:noFill/>
          <a:ln>
            <a:noFill/>
          </a:ln>
        </p:spPr>
        <p:txBody>
          <a:bodyPr spcFirstLastPara="1" wrap="square" lIns="54000" tIns="45700" rIns="91425" bIns="45700" anchor="t" anchorCtr="0">
            <a:noAutofit/>
          </a:bodyPr>
          <a:lstStyle/>
          <a:p>
            <a:pPr marL="0" lvl="0" indent="0" algn="l" rtl="0">
              <a:lnSpc>
                <a:spcPct val="100000"/>
              </a:lnSpc>
              <a:spcBef>
                <a:spcPts val="0"/>
              </a:spcBef>
              <a:spcAft>
                <a:spcPts val="0"/>
              </a:spcAft>
              <a:buClr>
                <a:srgbClr val="0070C0"/>
              </a:buClr>
              <a:buSzPts val="2000"/>
              <a:buNone/>
            </a:pPr>
            <a:r>
              <a:rPr lang="en-GB" sz="1900" b="0" i="0" u="none" strike="noStrike">
                <a:solidFill>
                  <a:srgbClr val="0070C0"/>
                </a:solidFill>
              </a:rPr>
              <a:t>Elixir: </a:t>
            </a:r>
            <a:r>
              <a:rPr lang="en-GB" sz="1900" b="0" i="0" u="none" strike="noStrike"/>
              <a:t>How funder requirements may affect the Nodes' DM strategy </a:t>
            </a:r>
            <a:endParaRPr sz="2700"/>
          </a:p>
          <a:p>
            <a:pPr marL="0" lvl="0" indent="0" algn="l" rtl="0">
              <a:lnSpc>
                <a:spcPct val="100000"/>
              </a:lnSpc>
              <a:spcBef>
                <a:spcPts val="1067"/>
              </a:spcBef>
              <a:spcAft>
                <a:spcPts val="0"/>
              </a:spcAft>
              <a:buClr>
                <a:schemeClr val="dk1"/>
              </a:buClr>
              <a:buSzPts val="2000"/>
              <a:buNone/>
            </a:pPr>
            <a:r>
              <a:rPr lang="en-GB" sz="1900" b="0" i="0" u="none" strike="noStrike"/>
              <a:t>&gt;&gt; potential implications</a:t>
            </a:r>
            <a:endParaRPr sz="2700"/>
          </a:p>
          <a:p>
            <a:pPr marL="0" lvl="0" indent="0" algn="l" rtl="0">
              <a:lnSpc>
                <a:spcPct val="100000"/>
              </a:lnSpc>
              <a:spcBef>
                <a:spcPts val="1067"/>
              </a:spcBef>
              <a:spcAft>
                <a:spcPts val="0"/>
              </a:spcAft>
              <a:buClr>
                <a:schemeClr val="dk1"/>
              </a:buClr>
              <a:buSzPts val="2000"/>
              <a:buNone/>
            </a:pPr>
            <a:endParaRPr sz="1900" b="0" i="0" u="none" strike="noStrike"/>
          </a:p>
          <a:p>
            <a:pPr marL="0" lvl="0" indent="0" algn="l" rtl="0">
              <a:lnSpc>
                <a:spcPct val="100000"/>
              </a:lnSpc>
              <a:spcBef>
                <a:spcPts val="1067"/>
              </a:spcBef>
              <a:spcAft>
                <a:spcPts val="0"/>
              </a:spcAft>
              <a:buClr>
                <a:srgbClr val="0070C0"/>
              </a:buClr>
              <a:buSzPts val="2000"/>
              <a:buNone/>
            </a:pPr>
            <a:r>
              <a:rPr lang="en-GB" sz="1900">
                <a:solidFill>
                  <a:srgbClr val="0070C0"/>
                </a:solidFill>
              </a:rPr>
              <a:t>ZonMw’s perspective </a:t>
            </a:r>
            <a:r>
              <a:rPr lang="en-GB" sz="1900"/>
              <a:t>(and of other funders):</a:t>
            </a:r>
            <a:endParaRPr sz="2700"/>
          </a:p>
          <a:p>
            <a:pPr marL="359824" lvl="0" indent="-353474" algn="l" rtl="0">
              <a:lnSpc>
                <a:spcPct val="100000"/>
              </a:lnSpc>
              <a:spcBef>
                <a:spcPts val="1067"/>
              </a:spcBef>
              <a:spcAft>
                <a:spcPts val="0"/>
              </a:spcAft>
              <a:buClr>
                <a:schemeClr val="dk1"/>
              </a:buClr>
              <a:buSzPts val="1900"/>
              <a:buChar char="‒"/>
            </a:pPr>
            <a:r>
              <a:rPr lang="en-GB" sz="1900"/>
              <a:t>Creating FAIR data is our mutual interest: value from research &gt; reusable data </a:t>
            </a:r>
            <a:endParaRPr sz="2700"/>
          </a:p>
          <a:p>
            <a:pPr marL="359824" lvl="0" indent="-353474" algn="l" rtl="0">
              <a:lnSpc>
                <a:spcPct val="100000"/>
              </a:lnSpc>
              <a:spcBef>
                <a:spcPts val="1067"/>
              </a:spcBef>
              <a:spcAft>
                <a:spcPts val="0"/>
              </a:spcAft>
              <a:buClr>
                <a:schemeClr val="dk1"/>
              </a:buClr>
              <a:buSzPts val="1900"/>
              <a:buChar char="‒"/>
            </a:pPr>
            <a:r>
              <a:rPr lang="en-GB" sz="1900"/>
              <a:t>The funder is not a bureaucrat, but a collaborator!</a:t>
            </a:r>
            <a:endParaRPr sz="2700"/>
          </a:p>
          <a:p>
            <a:pPr marL="359824" lvl="0" indent="-353474" algn="l" rtl="0">
              <a:lnSpc>
                <a:spcPct val="100000"/>
              </a:lnSpc>
              <a:spcBef>
                <a:spcPts val="1067"/>
              </a:spcBef>
              <a:spcAft>
                <a:spcPts val="0"/>
              </a:spcAft>
              <a:buClr>
                <a:schemeClr val="dk1"/>
              </a:buClr>
              <a:buSzPts val="1900"/>
              <a:buChar char="‒"/>
            </a:pPr>
            <a:r>
              <a:rPr lang="en-GB" sz="1900"/>
              <a:t>Distinguish RDM - data FAIRification</a:t>
            </a:r>
            <a:endParaRPr sz="1900"/>
          </a:p>
          <a:p>
            <a:pPr marL="359824" lvl="0" indent="-353474" algn="l" rtl="0">
              <a:lnSpc>
                <a:spcPct val="100000"/>
              </a:lnSpc>
              <a:spcBef>
                <a:spcPts val="1067"/>
              </a:spcBef>
              <a:spcAft>
                <a:spcPts val="0"/>
              </a:spcAft>
              <a:buClr>
                <a:schemeClr val="dk1"/>
              </a:buClr>
              <a:buSzPts val="1900"/>
              <a:buChar char="‒"/>
            </a:pPr>
            <a:r>
              <a:rPr lang="en-GB" sz="1900"/>
              <a:t>From RDM requirements for single projects </a:t>
            </a:r>
            <a:endParaRPr sz="2700"/>
          </a:p>
          <a:p>
            <a:pPr marL="0" lvl="0" indent="0" algn="l" rtl="0">
              <a:lnSpc>
                <a:spcPct val="100000"/>
              </a:lnSpc>
              <a:spcBef>
                <a:spcPts val="1067"/>
              </a:spcBef>
              <a:spcAft>
                <a:spcPts val="0"/>
              </a:spcAft>
              <a:buClr>
                <a:schemeClr val="dk1"/>
              </a:buClr>
              <a:buSzPts val="2000"/>
              <a:buNone/>
            </a:pPr>
            <a:r>
              <a:rPr lang="en-GB" sz="1900"/>
              <a:t>towards organising research communities and domain specific FAIR implementations </a:t>
            </a:r>
            <a:endParaRPr sz="2700"/>
          </a:p>
          <a:p>
            <a:pPr marL="359824" lvl="0" indent="-182023" algn="l" rtl="0">
              <a:lnSpc>
                <a:spcPct val="104750"/>
              </a:lnSpc>
              <a:spcBef>
                <a:spcPts val="1067"/>
              </a:spcBef>
              <a:spcAft>
                <a:spcPts val="0"/>
              </a:spcAft>
              <a:buClr>
                <a:schemeClr val="dk1"/>
              </a:buClr>
              <a:buSzPts val="2800"/>
              <a:buNone/>
            </a:pPr>
            <a:endParaRPr/>
          </a:p>
        </p:txBody>
      </p:sp>
      <p:pic>
        <p:nvPicPr>
          <p:cNvPr id="2926" name="Google Shape;2926;g25596b3ebeb_46_80"/>
          <p:cNvPicPr preferRelativeResize="0"/>
          <p:nvPr/>
        </p:nvPicPr>
        <p:blipFill rotWithShape="1">
          <a:blip r:embed="rId3">
            <a:alphaModFix/>
          </a:blip>
          <a:srcRect/>
          <a:stretch/>
        </p:blipFill>
        <p:spPr>
          <a:xfrm>
            <a:off x="7433138" y="2178946"/>
            <a:ext cx="5637554" cy="302431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2930"/>
        <p:cNvGrpSpPr/>
        <p:nvPr/>
      </p:nvGrpSpPr>
      <p:grpSpPr>
        <a:xfrm>
          <a:off x="0" y="0"/>
          <a:ext cx="0" cy="0"/>
          <a:chOff x="0" y="0"/>
          <a:chExt cx="0" cy="0"/>
        </a:xfrm>
      </p:grpSpPr>
      <p:sp>
        <p:nvSpPr>
          <p:cNvPr id="2931" name="Google Shape;2931;g25596b3ebeb_46_87"/>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Outline</a:t>
            </a:r>
            <a:endParaRPr/>
          </a:p>
        </p:txBody>
      </p:sp>
      <p:sp>
        <p:nvSpPr>
          <p:cNvPr id="2932" name="Google Shape;2932;g25596b3ebeb_46_87"/>
          <p:cNvSpPr txBox="1">
            <a:spLocks noGrp="1"/>
          </p:cNvSpPr>
          <p:nvPr>
            <p:ph type="body" idx="1"/>
          </p:nvPr>
        </p:nvSpPr>
        <p:spPr>
          <a:xfrm>
            <a:off x="335053" y="1757238"/>
            <a:ext cx="11425147" cy="5100761"/>
          </a:xfrm>
          <a:prstGeom prst="rect">
            <a:avLst/>
          </a:prstGeom>
          <a:noFill/>
          <a:ln>
            <a:noFill/>
          </a:ln>
        </p:spPr>
        <p:txBody>
          <a:bodyPr spcFirstLastPara="1" wrap="square" lIns="54000" tIns="45700" rIns="91425" bIns="45700" anchor="t" anchorCtr="0">
            <a:noAutofit/>
          </a:bodyPr>
          <a:lstStyle/>
          <a:p>
            <a:pPr marL="457200" lvl="0" indent="-431800" algn="l" rtl="0">
              <a:lnSpc>
                <a:spcPct val="122208"/>
              </a:lnSpc>
              <a:spcBef>
                <a:spcPts val="0"/>
              </a:spcBef>
              <a:spcAft>
                <a:spcPts val="0"/>
              </a:spcAft>
              <a:buClr>
                <a:schemeClr val="dk1"/>
              </a:buClr>
              <a:buSzPts val="2000"/>
              <a:buFont typeface="Arial"/>
              <a:buAutoNum type="arabicPeriod"/>
            </a:pPr>
            <a:r>
              <a:rPr lang="en-GB" sz="2000"/>
              <a:t>About ZonMw and the role of a funding organisation in FAIR RDM</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WHY does a funder bother about reusable data?</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What &amp; how? Collaboration!</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RDM requirements in ZonMw’s grant procedures</a:t>
            </a:r>
            <a:endParaRPr sz="2400"/>
          </a:p>
          <a:p>
            <a:pPr marL="457200" lvl="0" indent="-431800" algn="l" rtl="0">
              <a:lnSpc>
                <a:spcPct val="122208"/>
              </a:lnSpc>
              <a:spcBef>
                <a:spcPts val="1067"/>
              </a:spcBef>
              <a:spcAft>
                <a:spcPts val="0"/>
              </a:spcAft>
              <a:buClr>
                <a:srgbClr val="0070C0"/>
              </a:buClr>
              <a:buSzPts val="2000"/>
              <a:buFont typeface="Arial"/>
              <a:buAutoNum type="arabicPeriod"/>
            </a:pPr>
            <a:r>
              <a:rPr lang="en-GB" sz="2000">
                <a:solidFill>
                  <a:srgbClr val="0070C0"/>
                </a:solidFill>
              </a:rPr>
              <a:t>Discussion about your experiences (perspective from an ELIXIR node)</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Steps towards FAIR data – we started with COVID-19</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Developing approaches and services for data FAIRification</a:t>
            </a:r>
            <a:endParaRPr sz="2000"/>
          </a:p>
          <a:p>
            <a:pPr marL="457200" lvl="0" indent="-431800" algn="l" rtl="0">
              <a:lnSpc>
                <a:spcPct val="122208"/>
              </a:lnSpc>
              <a:spcBef>
                <a:spcPts val="1067"/>
              </a:spcBef>
              <a:spcAft>
                <a:spcPts val="0"/>
              </a:spcAft>
              <a:buClr>
                <a:schemeClr val="dk1"/>
              </a:buClr>
              <a:buSzPts val="2000"/>
              <a:buFont typeface="Arial"/>
              <a:buAutoNum type="arabicPeriod"/>
            </a:pPr>
            <a:r>
              <a:rPr lang="en-GB" sz="2000"/>
              <a:t>Implementing data FAIRification in RDM requirements </a:t>
            </a:r>
            <a:endParaRPr sz="2400"/>
          </a:p>
          <a:p>
            <a:pPr marL="457200" lvl="0" indent="-431800" algn="l" rtl="0">
              <a:lnSpc>
                <a:spcPct val="122208"/>
              </a:lnSpc>
              <a:spcBef>
                <a:spcPts val="1067"/>
              </a:spcBef>
              <a:spcAft>
                <a:spcPts val="0"/>
              </a:spcAft>
              <a:buClr>
                <a:schemeClr val="dk1"/>
              </a:buClr>
              <a:buSzPts val="2000"/>
              <a:buFont typeface="Arial"/>
              <a:buAutoNum type="arabicPeriod"/>
            </a:pPr>
            <a:r>
              <a:rPr lang="en-GB" sz="2000"/>
              <a:t>The funder’s role is evolving ……</a:t>
            </a:r>
            <a:endParaRPr sz="2400"/>
          </a:p>
          <a:p>
            <a:pPr marL="457200" lvl="0" indent="-431800" algn="l" rtl="0">
              <a:lnSpc>
                <a:spcPct val="122208"/>
              </a:lnSpc>
              <a:spcBef>
                <a:spcPts val="1067"/>
              </a:spcBef>
              <a:spcAft>
                <a:spcPts val="0"/>
              </a:spcAft>
              <a:buClr>
                <a:srgbClr val="0070C0"/>
              </a:buClr>
              <a:buSzPts val="2000"/>
              <a:buFont typeface="Arial"/>
              <a:buAutoNum type="arabicPeriod"/>
            </a:pPr>
            <a:r>
              <a:rPr lang="en-GB" sz="2000">
                <a:solidFill>
                  <a:srgbClr val="0070C0"/>
                </a:solidFill>
              </a:rPr>
              <a:t>Discussion about your opportunities and collaborators</a:t>
            </a:r>
            <a:endParaRPr sz="2400"/>
          </a:p>
          <a:p>
            <a:pPr marL="359824" lvl="0" indent="-182023" algn="l" rtl="0">
              <a:lnSpc>
                <a:spcPct val="104750"/>
              </a:lnSpc>
              <a:spcBef>
                <a:spcPts val="1067"/>
              </a:spcBef>
              <a:spcAft>
                <a:spcPts val="0"/>
              </a:spcAft>
              <a:buClr>
                <a:schemeClr val="dk1"/>
              </a:buClr>
              <a:buSzPts val="2800"/>
              <a:buNone/>
            </a:pPr>
            <a:endParaRPr/>
          </a:p>
          <a:p>
            <a:pPr marL="359824" lvl="0" indent="-182023" algn="l" rtl="0">
              <a:lnSpc>
                <a:spcPct val="104750"/>
              </a:lnSpc>
              <a:spcBef>
                <a:spcPts val="1067"/>
              </a:spcBef>
              <a:spcAft>
                <a:spcPts val="0"/>
              </a:spcAft>
              <a:buClr>
                <a:schemeClr val="dk1"/>
              </a:buClr>
              <a:buSzPts val="2800"/>
              <a:buNone/>
            </a:pPr>
            <a:endParaRPr/>
          </a:p>
          <a:p>
            <a:pPr marL="359824" lvl="0" indent="-182023" algn="l" rtl="0">
              <a:lnSpc>
                <a:spcPct val="104750"/>
              </a:lnSpc>
              <a:spcBef>
                <a:spcPts val="1067"/>
              </a:spcBef>
              <a:spcAft>
                <a:spcPts val="0"/>
              </a:spcAft>
              <a:buClr>
                <a:schemeClr val="dk1"/>
              </a:buClr>
              <a:buSzPts val="2800"/>
              <a:buNone/>
            </a:pPr>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937"/>
        <p:cNvGrpSpPr/>
        <p:nvPr/>
      </p:nvGrpSpPr>
      <p:grpSpPr>
        <a:xfrm>
          <a:off x="0" y="0"/>
          <a:ext cx="0" cy="0"/>
          <a:chOff x="0" y="0"/>
          <a:chExt cx="0" cy="0"/>
        </a:xfrm>
      </p:grpSpPr>
      <p:sp>
        <p:nvSpPr>
          <p:cNvPr id="2938" name="Google Shape;2938;g25596b3ebeb_46_92"/>
          <p:cNvSpPr txBox="1">
            <a:spLocks noGrp="1"/>
          </p:cNvSpPr>
          <p:nvPr>
            <p:ph type="title"/>
          </p:nvPr>
        </p:nvSpPr>
        <p:spPr>
          <a:xfrm>
            <a:off x="335053" y="1111561"/>
            <a:ext cx="11425147" cy="550004"/>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What is ZonMw?</a:t>
            </a:r>
            <a:endParaRPr/>
          </a:p>
        </p:txBody>
      </p:sp>
      <p:sp>
        <p:nvSpPr>
          <p:cNvPr id="2939" name="Google Shape;2939;g25596b3ebeb_46_92"/>
          <p:cNvSpPr txBox="1">
            <a:spLocks noGrp="1"/>
          </p:cNvSpPr>
          <p:nvPr>
            <p:ph type="body" idx="1"/>
          </p:nvPr>
        </p:nvSpPr>
        <p:spPr>
          <a:xfrm>
            <a:off x="383428" y="1860525"/>
            <a:ext cx="6618881" cy="4794717"/>
          </a:xfrm>
          <a:prstGeom prst="rect">
            <a:avLst/>
          </a:prstGeom>
          <a:noFill/>
          <a:ln>
            <a:noFill/>
          </a:ln>
        </p:spPr>
        <p:txBody>
          <a:bodyPr spcFirstLastPara="1" wrap="square" lIns="54000" tIns="45700" rIns="91425" bIns="45700" anchor="t" anchorCtr="0">
            <a:noAutofit/>
          </a:bodyPr>
          <a:lstStyle/>
          <a:p>
            <a:pPr marL="359824" lvl="0" indent="-359824" algn="l" rtl="0">
              <a:lnSpc>
                <a:spcPct val="137505"/>
              </a:lnSpc>
              <a:spcBef>
                <a:spcPts val="0"/>
              </a:spcBef>
              <a:spcAft>
                <a:spcPts val="0"/>
              </a:spcAft>
              <a:buClr>
                <a:srgbClr val="000000"/>
              </a:buClr>
              <a:buSzPts val="2133"/>
              <a:buFont typeface="Arial"/>
              <a:buChar char="•"/>
            </a:pPr>
            <a:r>
              <a:rPr lang="en-GB" sz="2133">
                <a:solidFill>
                  <a:srgbClr val="000000"/>
                </a:solidFill>
                <a:latin typeface="Arial"/>
                <a:ea typeface="Arial"/>
                <a:cs typeface="Arial"/>
                <a:sym typeface="Arial"/>
              </a:rPr>
              <a:t>Funding organisation for health research</a:t>
            </a:r>
            <a:endParaRPr/>
          </a:p>
          <a:p>
            <a:pPr marL="863978" lvl="1" indent="-383989" algn="l" rtl="0">
              <a:lnSpc>
                <a:spcPct val="137505"/>
              </a:lnSpc>
              <a:spcBef>
                <a:spcPts val="1067"/>
              </a:spcBef>
              <a:spcAft>
                <a:spcPts val="0"/>
              </a:spcAft>
              <a:buClr>
                <a:srgbClr val="000000"/>
              </a:buClr>
              <a:buSzPts val="2133"/>
              <a:buFont typeface="Courier New"/>
              <a:buChar char="o"/>
            </a:pPr>
            <a:r>
              <a:rPr lang="en-GB" sz="2133">
                <a:solidFill>
                  <a:srgbClr val="000000"/>
                </a:solidFill>
                <a:latin typeface="Arial"/>
                <a:ea typeface="Arial"/>
                <a:cs typeface="Arial"/>
                <a:sym typeface="Arial"/>
              </a:rPr>
              <a:t>around 400 million a year</a:t>
            </a:r>
            <a:endParaRPr sz="2133">
              <a:solidFill>
                <a:srgbClr val="000000"/>
              </a:solidFill>
              <a:latin typeface="Arial"/>
              <a:ea typeface="Arial"/>
              <a:cs typeface="Arial"/>
              <a:sym typeface="Arial"/>
            </a:endParaRPr>
          </a:p>
          <a:p>
            <a:pPr marL="359824" lvl="0" indent="-359824" algn="l" rtl="0">
              <a:lnSpc>
                <a:spcPct val="137505"/>
              </a:lnSpc>
              <a:spcBef>
                <a:spcPts val="1067"/>
              </a:spcBef>
              <a:spcAft>
                <a:spcPts val="0"/>
              </a:spcAft>
              <a:buClr>
                <a:srgbClr val="000000"/>
              </a:buClr>
              <a:buSzPts val="2133"/>
              <a:buFont typeface="Arial"/>
              <a:buChar char="•"/>
            </a:pPr>
            <a:r>
              <a:rPr lang="en-GB" sz="2133">
                <a:solidFill>
                  <a:srgbClr val="000000"/>
                </a:solidFill>
                <a:latin typeface="Arial"/>
                <a:ea typeface="Arial"/>
                <a:cs typeface="Arial"/>
                <a:sym typeface="Arial"/>
              </a:rPr>
              <a:t>Signaling, research, implementation, impact</a:t>
            </a:r>
            <a:endParaRPr/>
          </a:p>
          <a:p>
            <a:pPr marL="359824" lvl="0" indent="-359824" algn="l" rtl="0">
              <a:lnSpc>
                <a:spcPct val="137505"/>
              </a:lnSpc>
              <a:spcBef>
                <a:spcPts val="1067"/>
              </a:spcBef>
              <a:spcAft>
                <a:spcPts val="0"/>
              </a:spcAft>
              <a:buClr>
                <a:srgbClr val="000000"/>
              </a:buClr>
              <a:buSzPts val="2133"/>
              <a:buFont typeface="Arial"/>
              <a:buChar char="•"/>
            </a:pPr>
            <a:r>
              <a:rPr lang="en-GB" sz="2133">
                <a:solidFill>
                  <a:srgbClr val="000000"/>
                </a:solidFill>
                <a:latin typeface="Arial"/>
                <a:ea typeface="Arial"/>
                <a:cs typeface="Arial"/>
                <a:sym typeface="Arial"/>
              </a:rPr>
              <a:t>Collaborates (inter)nationally</a:t>
            </a:r>
            <a:endParaRPr sz="2133">
              <a:solidFill>
                <a:srgbClr val="000000"/>
              </a:solidFill>
              <a:latin typeface="Arial"/>
              <a:ea typeface="Arial"/>
              <a:cs typeface="Arial"/>
              <a:sym typeface="Arial"/>
            </a:endParaRPr>
          </a:p>
          <a:p>
            <a:pPr marL="359824" lvl="0" indent="-359824" algn="l" rtl="0">
              <a:lnSpc>
                <a:spcPct val="100000"/>
              </a:lnSpc>
              <a:spcBef>
                <a:spcPts val="1067"/>
              </a:spcBef>
              <a:spcAft>
                <a:spcPts val="0"/>
              </a:spcAft>
              <a:buClr>
                <a:srgbClr val="3771C8"/>
              </a:buClr>
              <a:buSzPts val="2133"/>
              <a:buFont typeface="Arial"/>
              <a:buChar char="•"/>
            </a:pPr>
            <a:r>
              <a:rPr lang="en-GB" sz="2133">
                <a:solidFill>
                  <a:srgbClr val="3771C8"/>
                </a:solidFill>
                <a:latin typeface="Arial"/>
                <a:ea typeface="Arial"/>
                <a:cs typeface="Arial"/>
                <a:sym typeface="Arial"/>
              </a:rPr>
              <a:t>Extra focus on Open Science</a:t>
            </a:r>
            <a:endParaRPr sz="2133">
              <a:solidFill>
                <a:srgbClr val="3771C8"/>
              </a:solidFill>
              <a:latin typeface="Arial"/>
              <a:ea typeface="Arial"/>
              <a:cs typeface="Arial"/>
              <a:sym typeface="Arial"/>
            </a:endParaRPr>
          </a:p>
          <a:p>
            <a:pPr marL="863978" lvl="1" indent="-383989" algn="l" rtl="0">
              <a:lnSpc>
                <a:spcPct val="100000"/>
              </a:lnSpc>
              <a:spcBef>
                <a:spcPts val="1067"/>
              </a:spcBef>
              <a:spcAft>
                <a:spcPts val="0"/>
              </a:spcAft>
              <a:buClr>
                <a:srgbClr val="000000"/>
              </a:buClr>
              <a:buSzPts val="2133"/>
              <a:buFont typeface="Courier New"/>
              <a:buChar char="o"/>
            </a:pPr>
            <a:r>
              <a:rPr lang="en-GB" sz="2133">
                <a:solidFill>
                  <a:srgbClr val="000000"/>
                </a:solidFill>
                <a:latin typeface="Arial"/>
                <a:ea typeface="Arial"/>
                <a:cs typeface="Arial"/>
                <a:sym typeface="Arial"/>
              </a:rPr>
              <a:t>Recognition &amp; reward</a:t>
            </a:r>
            <a:endParaRPr sz="2133">
              <a:solidFill>
                <a:srgbClr val="000000"/>
              </a:solidFill>
              <a:latin typeface="Arial"/>
              <a:ea typeface="Arial"/>
              <a:cs typeface="Arial"/>
              <a:sym typeface="Arial"/>
            </a:endParaRPr>
          </a:p>
          <a:p>
            <a:pPr marL="863978" lvl="1" indent="-383989" algn="l" rtl="0">
              <a:lnSpc>
                <a:spcPct val="100000"/>
              </a:lnSpc>
              <a:spcBef>
                <a:spcPts val="1067"/>
              </a:spcBef>
              <a:spcAft>
                <a:spcPts val="0"/>
              </a:spcAft>
              <a:buClr>
                <a:srgbClr val="000000"/>
              </a:buClr>
              <a:buSzPts val="2133"/>
              <a:buFont typeface="Courier New"/>
              <a:buChar char="o"/>
            </a:pPr>
            <a:r>
              <a:rPr lang="en-GB" sz="2133">
                <a:solidFill>
                  <a:srgbClr val="000000"/>
                </a:solidFill>
                <a:latin typeface="Arial"/>
                <a:ea typeface="Arial"/>
                <a:cs typeface="Arial"/>
                <a:sym typeface="Arial"/>
              </a:rPr>
              <a:t>Education</a:t>
            </a:r>
            <a:endParaRPr sz="2133">
              <a:solidFill>
                <a:srgbClr val="000000"/>
              </a:solidFill>
              <a:latin typeface="Arial"/>
              <a:ea typeface="Arial"/>
              <a:cs typeface="Arial"/>
              <a:sym typeface="Arial"/>
            </a:endParaRPr>
          </a:p>
          <a:p>
            <a:pPr marL="863978" lvl="1" indent="-383989" algn="l" rtl="0">
              <a:lnSpc>
                <a:spcPct val="100000"/>
              </a:lnSpc>
              <a:spcBef>
                <a:spcPts val="1067"/>
              </a:spcBef>
              <a:spcAft>
                <a:spcPts val="0"/>
              </a:spcAft>
              <a:buClr>
                <a:srgbClr val="000000"/>
              </a:buClr>
              <a:buSzPts val="2133"/>
              <a:buFont typeface="Courier New"/>
              <a:buChar char="o"/>
            </a:pPr>
            <a:r>
              <a:rPr lang="en-GB" sz="2133">
                <a:solidFill>
                  <a:srgbClr val="000000"/>
                </a:solidFill>
                <a:latin typeface="Arial"/>
                <a:ea typeface="Arial"/>
                <a:cs typeface="Arial"/>
                <a:sym typeface="Arial"/>
              </a:rPr>
              <a:t>Citizen science</a:t>
            </a:r>
            <a:endParaRPr sz="2133">
              <a:solidFill>
                <a:srgbClr val="000000"/>
              </a:solidFill>
              <a:latin typeface="Arial"/>
              <a:ea typeface="Arial"/>
              <a:cs typeface="Arial"/>
              <a:sym typeface="Arial"/>
            </a:endParaRPr>
          </a:p>
          <a:p>
            <a:pPr marL="863978" lvl="1" indent="-383989" algn="l" rtl="0">
              <a:lnSpc>
                <a:spcPct val="100000"/>
              </a:lnSpc>
              <a:spcBef>
                <a:spcPts val="1067"/>
              </a:spcBef>
              <a:spcAft>
                <a:spcPts val="0"/>
              </a:spcAft>
              <a:buClr>
                <a:srgbClr val="000000"/>
              </a:buClr>
              <a:buSzPts val="2133"/>
              <a:buFont typeface="Courier New"/>
              <a:buChar char="o"/>
            </a:pPr>
            <a:r>
              <a:rPr lang="en-GB" sz="2133">
                <a:solidFill>
                  <a:srgbClr val="000000"/>
                </a:solidFill>
                <a:latin typeface="Arial"/>
                <a:ea typeface="Arial"/>
                <a:cs typeface="Arial"/>
                <a:sym typeface="Arial"/>
              </a:rPr>
              <a:t>Open Access and FAIR data</a:t>
            </a:r>
            <a:endParaRPr/>
          </a:p>
        </p:txBody>
      </p:sp>
      <p:pic>
        <p:nvPicPr>
          <p:cNvPr id="2940" name="Google Shape;2940;g25596b3ebeb_46_92"/>
          <p:cNvPicPr preferRelativeResize="0"/>
          <p:nvPr/>
        </p:nvPicPr>
        <p:blipFill rotWithShape="1">
          <a:blip r:embed="rId3">
            <a:alphaModFix/>
          </a:blip>
          <a:srcRect/>
          <a:stretch/>
        </p:blipFill>
        <p:spPr>
          <a:xfrm>
            <a:off x="6145954" y="887648"/>
            <a:ext cx="6046046" cy="5970352"/>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945"/>
        <p:cNvGrpSpPr/>
        <p:nvPr/>
      </p:nvGrpSpPr>
      <p:grpSpPr>
        <a:xfrm>
          <a:off x="0" y="0"/>
          <a:ext cx="0" cy="0"/>
          <a:chOff x="0" y="0"/>
          <a:chExt cx="0" cy="0"/>
        </a:xfrm>
      </p:grpSpPr>
      <p:sp>
        <p:nvSpPr>
          <p:cNvPr id="2946" name="Google Shape;2946;g25596b3ebeb_46_99"/>
          <p:cNvSpPr txBox="1">
            <a:spLocks noGrp="1"/>
          </p:cNvSpPr>
          <p:nvPr>
            <p:ph type="title"/>
          </p:nvPr>
        </p:nvSpPr>
        <p:spPr>
          <a:xfrm>
            <a:off x="335053" y="1048216"/>
            <a:ext cx="11425147" cy="959005"/>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Why does ZonMw require RDM &amp; FAIR data? </a:t>
            </a:r>
            <a:br>
              <a:rPr lang="en-GB"/>
            </a:br>
            <a:r>
              <a:rPr lang="en-GB" b="0"/>
              <a:t>&gt; improve impact of research outputs and accelerate innovation!</a:t>
            </a:r>
            <a:br>
              <a:rPr lang="en-GB" b="0"/>
            </a:br>
            <a:endParaRPr b="0"/>
          </a:p>
        </p:txBody>
      </p:sp>
      <p:sp>
        <p:nvSpPr>
          <p:cNvPr id="2947" name="Google Shape;2947;g25596b3ebeb_46_99"/>
          <p:cNvSpPr txBox="1">
            <a:spLocks noGrp="1"/>
          </p:cNvSpPr>
          <p:nvPr>
            <p:ph type="body" idx="1"/>
          </p:nvPr>
        </p:nvSpPr>
        <p:spPr>
          <a:xfrm>
            <a:off x="383426" y="2137414"/>
            <a:ext cx="11425147" cy="4516640"/>
          </a:xfrm>
          <a:prstGeom prst="rect">
            <a:avLst/>
          </a:prstGeom>
          <a:noFill/>
          <a:ln>
            <a:noFill/>
          </a:ln>
        </p:spPr>
        <p:txBody>
          <a:bodyPr spcFirstLastPara="1" wrap="square" lIns="54000" tIns="45700" rIns="91425" bIns="45700" anchor="t" anchorCtr="0">
            <a:noAutofit/>
          </a:bodyPr>
          <a:lstStyle/>
          <a:p>
            <a:pPr marL="359824" lvl="0" indent="-359824" algn="l" rtl="0">
              <a:lnSpc>
                <a:spcPct val="100000"/>
              </a:lnSpc>
              <a:spcBef>
                <a:spcPts val="0"/>
              </a:spcBef>
              <a:spcAft>
                <a:spcPts val="0"/>
              </a:spcAft>
              <a:buClr>
                <a:srgbClr val="0070C0"/>
              </a:buClr>
              <a:buSzPts val="2000"/>
              <a:buFont typeface="Noto Sans Symbols"/>
              <a:buChar char="❑"/>
            </a:pPr>
            <a:r>
              <a:rPr lang="en-GB" sz="2000">
                <a:solidFill>
                  <a:srgbClr val="0070C0"/>
                </a:solidFill>
              </a:rPr>
              <a:t>Enable data reuse and data sharing:</a:t>
            </a:r>
            <a:endParaRPr/>
          </a:p>
          <a:p>
            <a:pPr marL="647984" lvl="1" indent="-287992" algn="l" rtl="0">
              <a:lnSpc>
                <a:spcPct val="100000"/>
              </a:lnSpc>
              <a:spcBef>
                <a:spcPts val="1067"/>
              </a:spcBef>
              <a:spcAft>
                <a:spcPts val="0"/>
              </a:spcAft>
              <a:buClr>
                <a:schemeClr val="dk1"/>
              </a:buClr>
              <a:buSzPts val="1600"/>
              <a:buFont typeface="Arial"/>
              <a:buChar char="•"/>
            </a:pPr>
            <a:r>
              <a:rPr lang="en-GB" sz="1600">
                <a:latin typeface="Arial"/>
                <a:ea typeface="Arial"/>
                <a:cs typeface="Arial"/>
                <a:sym typeface="Arial"/>
              </a:rPr>
              <a:t>Less duplication: money, time, laboratory animals, subjects</a:t>
            </a:r>
            <a:endParaRPr/>
          </a:p>
          <a:p>
            <a:pPr marL="647984" lvl="1" indent="-287992" algn="l" rtl="0">
              <a:lnSpc>
                <a:spcPct val="100000"/>
              </a:lnSpc>
              <a:spcBef>
                <a:spcPts val="1067"/>
              </a:spcBef>
              <a:spcAft>
                <a:spcPts val="0"/>
              </a:spcAft>
              <a:buClr>
                <a:srgbClr val="000000"/>
              </a:buClr>
              <a:buSzPts val="1600"/>
              <a:buFont typeface="Arial"/>
              <a:buChar char="•"/>
            </a:pPr>
            <a:r>
              <a:rPr lang="en-GB" sz="1600">
                <a:solidFill>
                  <a:srgbClr val="000000"/>
                </a:solidFill>
              </a:rPr>
              <a:t>Enrich research (combining datasets)</a:t>
            </a:r>
            <a:endParaRPr/>
          </a:p>
          <a:p>
            <a:pPr marL="647984" lvl="1" indent="-287992" algn="l" rtl="0">
              <a:lnSpc>
                <a:spcPct val="100000"/>
              </a:lnSpc>
              <a:spcBef>
                <a:spcPts val="1067"/>
              </a:spcBef>
              <a:spcAft>
                <a:spcPts val="0"/>
              </a:spcAft>
              <a:buClr>
                <a:srgbClr val="000000"/>
              </a:buClr>
              <a:buSzPts val="1600"/>
              <a:buFont typeface="Arial"/>
              <a:buChar char="•"/>
            </a:pPr>
            <a:r>
              <a:rPr lang="en-GB" sz="1600">
                <a:solidFill>
                  <a:srgbClr val="000000"/>
                </a:solidFill>
              </a:rPr>
              <a:t>Pattern recognition in large datasets</a:t>
            </a:r>
            <a:endParaRPr/>
          </a:p>
          <a:p>
            <a:pPr marL="647984" lvl="1" indent="-287992" algn="l" rtl="0">
              <a:lnSpc>
                <a:spcPct val="100000"/>
              </a:lnSpc>
              <a:spcBef>
                <a:spcPts val="1067"/>
              </a:spcBef>
              <a:spcAft>
                <a:spcPts val="0"/>
              </a:spcAft>
              <a:buClr>
                <a:srgbClr val="000000"/>
              </a:buClr>
              <a:buSzPts val="1600"/>
              <a:buFont typeface="Arial"/>
              <a:buChar char="•"/>
            </a:pPr>
            <a:r>
              <a:rPr lang="en-GB" sz="1600">
                <a:solidFill>
                  <a:srgbClr val="000000"/>
                </a:solidFill>
              </a:rPr>
              <a:t>Accelarate knowledge and innovation for improving health</a:t>
            </a:r>
            <a:endParaRPr/>
          </a:p>
          <a:p>
            <a:pPr marL="359824" lvl="0" indent="-359824" algn="l" rtl="0">
              <a:lnSpc>
                <a:spcPct val="100000"/>
              </a:lnSpc>
              <a:spcBef>
                <a:spcPts val="1067"/>
              </a:spcBef>
              <a:spcAft>
                <a:spcPts val="0"/>
              </a:spcAft>
              <a:buClr>
                <a:srgbClr val="0070C0"/>
              </a:buClr>
              <a:buSzPts val="2000"/>
              <a:buFont typeface="Noto Sans Symbols"/>
              <a:buChar char="❑"/>
            </a:pPr>
            <a:r>
              <a:rPr lang="en-GB" sz="2000">
                <a:solidFill>
                  <a:srgbClr val="0070C0"/>
                </a:solidFill>
              </a:rPr>
              <a:t>Enable verification of research results:</a:t>
            </a:r>
            <a:endParaRPr/>
          </a:p>
          <a:p>
            <a:pPr marL="647984" lvl="1" indent="-287992" algn="l" rtl="0">
              <a:lnSpc>
                <a:spcPct val="100000"/>
              </a:lnSpc>
              <a:spcBef>
                <a:spcPts val="1067"/>
              </a:spcBef>
              <a:spcAft>
                <a:spcPts val="0"/>
              </a:spcAft>
              <a:buClr>
                <a:srgbClr val="000000"/>
              </a:buClr>
              <a:buSzPts val="1600"/>
              <a:buFont typeface="Arial"/>
              <a:buChar char="•"/>
            </a:pPr>
            <a:r>
              <a:rPr lang="en-GB" sz="1600">
                <a:solidFill>
                  <a:srgbClr val="000000"/>
                </a:solidFill>
              </a:rPr>
              <a:t>Research integrity, responsible science</a:t>
            </a:r>
            <a:endParaRPr sz="1600">
              <a:solidFill>
                <a:srgbClr val="000000"/>
              </a:solidFill>
            </a:endParaRPr>
          </a:p>
          <a:p>
            <a:pPr marL="647984" lvl="1" indent="-287992" algn="l" rtl="0">
              <a:lnSpc>
                <a:spcPct val="100000"/>
              </a:lnSpc>
              <a:spcBef>
                <a:spcPts val="1067"/>
              </a:spcBef>
              <a:spcAft>
                <a:spcPts val="0"/>
              </a:spcAft>
              <a:buClr>
                <a:srgbClr val="000000"/>
              </a:buClr>
              <a:buSzPts val="1600"/>
              <a:buFont typeface="Arial"/>
              <a:buChar char="•"/>
            </a:pPr>
            <a:r>
              <a:rPr lang="en-GB" sz="1600">
                <a:solidFill>
                  <a:srgbClr val="000000"/>
                </a:solidFill>
              </a:rPr>
              <a:t>Reproduction research</a:t>
            </a:r>
            <a:endParaRPr/>
          </a:p>
          <a:p>
            <a:pPr marL="359824" lvl="0" indent="-359824" algn="l" rtl="0">
              <a:lnSpc>
                <a:spcPct val="100000"/>
              </a:lnSpc>
              <a:spcBef>
                <a:spcPts val="1067"/>
              </a:spcBef>
              <a:spcAft>
                <a:spcPts val="0"/>
              </a:spcAft>
              <a:buClr>
                <a:srgbClr val="0070C0"/>
              </a:buClr>
              <a:buSzPts val="2000"/>
              <a:buFont typeface="Noto Sans Symbols"/>
              <a:buChar char="❑"/>
            </a:pPr>
            <a:r>
              <a:rPr lang="en-GB" sz="2000">
                <a:solidFill>
                  <a:srgbClr val="0070C0"/>
                </a:solidFill>
              </a:rPr>
              <a:t>Ensure added value for the researcher!</a:t>
            </a:r>
            <a:endParaRPr/>
          </a:p>
          <a:p>
            <a:pPr marL="863978" lvl="1" indent="-342900" algn="l" rtl="0">
              <a:lnSpc>
                <a:spcPct val="100000"/>
              </a:lnSpc>
              <a:spcBef>
                <a:spcPts val="1067"/>
              </a:spcBef>
              <a:spcAft>
                <a:spcPts val="0"/>
              </a:spcAft>
              <a:buClr>
                <a:schemeClr val="dk1"/>
              </a:buClr>
              <a:buSzPts val="1600"/>
              <a:buFont typeface="Arial"/>
              <a:buChar char="•"/>
            </a:pPr>
            <a:r>
              <a:rPr lang="en-GB" sz="1600"/>
              <a:t>Improve efficiency; spend less time on ‘ordening data’</a:t>
            </a:r>
            <a:endParaRPr sz="1600"/>
          </a:p>
          <a:p>
            <a:pPr marL="863978" lvl="1" indent="-342900" algn="l" rtl="0">
              <a:lnSpc>
                <a:spcPct val="100000"/>
              </a:lnSpc>
              <a:spcBef>
                <a:spcPts val="1067"/>
              </a:spcBef>
              <a:spcAft>
                <a:spcPts val="0"/>
              </a:spcAft>
              <a:buClr>
                <a:schemeClr val="dk1"/>
              </a:buClr>
              <a:buSzPts val="1600"/>
              <a:buFont typeface="Arial"/>
              <a:buChar char="•"/>
            </a:pPr>
            <a:r>
              <a:rPr lang="en-GB" sz="1600"/>
              <a:t>Quality improvement</a:t>
            </a:r>
            <a:endParaRPr sz="1600"/>
          </a:p>
          <a:p>
            <a:pPr marL="305100" lvl="1" indent="0" algn="l" rtl="0">
              <a:lnSpc>
                <a:spcPct val="104750"/>
              </a:lnSpc>
              <a:spcBef>
                <a:spcPts val="1067"/>
              </a:spcBef>
              <a:spcAft>
                <a:spcPts val="0"/>
              </a:spcAft>
              <a:buClr>
                <a:schemeClr val="dk1"/>
              </a:buClr>
              <a:buSzPts val="2800"/>
              <a:buNone/>
            </a:pPr>
            <a:endParaRPr/>
          </a:p>
        </p:txBody>
      </p:sp>
      <p:pic>
        <p:nvPicPr>
          <p:cNvPr id="2948" name="Google Shape;2948;g25596b3ebeb_46_99"/>
          <p:cNvPicPr preferRelativeResize="0"/>
          <p:nvPr/>
        </p:nvPicPr>
        <p:blipFill rotWithShape="1">
          <a:blip r:embed="rId3">
            <a:alphaModFix/>
          </a:blip>
          <a:srcRect/>
          <a:stretch/>
        </p:blipFill>
        <p:spPr>
          <a:xfrm flipH="1">
            <a:off x="7046373" y="3101047"/>
            <a:ext cx="878211" cy="878211"/>
          </a:xfrm>
          <a:prstGeom prst="rect">
            <a:avLst/>
          </a:prstGeom>
          <a:noFill/>
          <a:ln>
            <a:noFill/>
          </a:ln>
        </p:spPr>
      </p:pic>
      <p:pic>
        <p:nvPicPr>
          <p:cNvPr id="2949" name="Google Shape;2949;g25596b3ebeb_46_99"/>
          <p:cNvPicPr preferRelativeResize="0"/>
          <p:nvPr/>
        </p:nvPicPr>
        <p:blipFill rotWithShape="1">
          <a:blip r:embed="rId4">
            <a:alphaModFix/>
          </a:blip>
          <a:srcRect/>
          <a:stretch/>
        </p:blipFill>
        <p:spPr>
          <a:xfrm>
            <a:off x="5852486" y="4344093"/>
            <a:ext cx="982601" cy="982601"/>
          </a:xfrm>
          <a:prstGeom prst="rect">
            <a:avLst/>
          </a:prstGeom>
          <a:noFill/>
          <a:ln>
            <a:noFill/>
          </a:ln>
        </p:spPr>
      </p:pic>
      <p:sp>
        <p:nvSpPr>
          <p:cNvPr id="2950" name="Google Shape;2950;g25596b3ebeb_46_99"/>
          <p:cNvSpPr txBox="1"/>
          <p:nvPr/>
        </p:nvSpPr>
        <p:spPr>
          <a:xfrm>
            <a:off x="9160470" y="2551837"/>
            <a:ext cx="2592000" cy="1754326"/>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Data and other research outputs, e.g.:</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a:solidFill>
                  <a:schemeClr val="dk1"/>
                </a:solidFill>
                <a:latin typeface="Arial"/>
                <a:ea typeface="Arial"/>
                <a:cs typeface="Arial"/>
                <a:sym typeface="Arial"/>
              </a:rPr>
              <a:t>Biological materials, recordings, images, etc.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955"/>
        <p:cNvGrpSpPr/>
        <p:nvPr/>
      </p:nvGrpSpPr>
      <p:grpSpPr>
        <a:xfrm>
          <a:off x="0" y="0"/>
          <a:ext cx="0" cy="0"/>
          <a:chOff x="0" y="0"/>
          <a:chExt cx="0" cy="0"/>
        </a:xfrm>
      </p:grpSpPr>
      <p:sp>
        <p:nvSpPr>
          <p:cNvPr id="2956" name="Google Shape;2956;g25596b3ebeb_46_108"/>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What is good datamanagement and FAIR data for ZonMw?</a:t>
            </a:r>
            <a:endParaRPr/>
          </a:p>
        </p:txBody>
      </p:sp>
      <p:sp>
        <p:nvSpPr>
          <p:cNvPr id="2957" name="Google Shape;2957;g25596b3ebeb_46_108"/>
          <p:cNvSpPr txBox="1">
            <a:spLocks noGrp="1"/>
          </p:cNvSpPr>
          <p:nvPr>
            <p:ph type="body" idx="1"/>
          </p:nvPr>
        </p:nvSpPr>
        <p:spPr>
          <a:xfrm>
            <a:off x="335053" y="1836751"/>
            <a:ext cx="11425147" cy="1950028"/>
          </a:xfrm>
          <a:prstGeom prst="rect">
            <a:avLst/>
          </a:prstGeom>
          <a:noFill/>
          <a:ln>
            <a:noFill/>
          </a:ln>
        </p:spPr>
        <p:txBody>
          <a:bodyPr spcFirstLastPara="1" wrap="square" lIns="54000" tIns="45700" rIns="91425" bIns="45700" anchor="t" anchorCtr="0">
            <a:noAutofit/>
          </a:bodyPr>
          <a:lstStyle/>
          <a:p>
            <a:pPr marL="359824" lvl="0" indent="-353474" algn="l" rtl="0">
              <a:lnSpc>
                <a:spcPct val="100000"/>
              </a:lnSpc>
              <a:spcBef>
                <a:spcPts val="0"/>
              </a:spcBef>
              <a:spcAft>
                <a:spcPts val="0"/>
              </a:spcAft>
              <a:buClr>
                <a:srgbClr val="0070C0"/>
              </a:buClr>
              <a:buSzPts val="2033"/>
              <a:buFont typeface="Arial"/>
              <a:buChar char="-"/>
            </a:pPr>
            <a:r>
              <a:rPr lang="en-GB" sz="2033">
                <a:solidFill>
                  <a:srgbClr val="0070C0"/>
                </a:solidFill>
                <a:latin typeface="Arial"/>
                <a:ea typeface="Arial"/>
                <a:cs typeface="Arial"/>
                <a:sym typeface="Arial"/>
              </a:rPr>
              <a:t>Good datastewardship </a:t>
            </a:r>
            <a:r>
              <a:rPr lang="en-GB" sz="2033">
                <a:solidFill>
                  <a:srgbClr val="000000"/>
                </a:solidFill>
                <a:latin typeface="Arial"/>
                <a:ea typeface="Arial"/>
                <a:cs typeface="Arial"/>
                <a:sym typeface="Arial"/>
              </a:rPr>
              <a:t>is essential (has been mandatory since 2013)</a:t>
            </a:r>
            <a:endParaRPr sz="2700"/>
          </a:p>
          <a:p>
            <a:pPr marL="359824" lvl="0" indent="-353474" algn="l" rtl="0">
              <a:lnSpc>
                <a:spcPct val="100000"/>
              </a:lnSpc>
              <a:spcBef>
                <a:spcPts val="1067"/>
              </a:spcBef>
              <a:spcAft>
                <a:spcPts val="0"/>
              </a:spcAft>
              <a:buClr>
                <a:srgbClr val="0070C0"/>
              </a:buClr>
              <a:buSzPts val="2033"/>
              <a:buFont typeface="Arial"/>
              <a:buChar char="-"/>
            </a:pPr>
            <a:r>
              <a:rPr lang="en-GB" sz="2033">
                <a:solidFill>
                  <a:srgbClr val="0070C0"/>
                </a:solidFill>
                <a:latin typeface="Arial"/>
                <a:ea typeface="Arial"/>
                <a:cs typeface="Arial"/>
                <a:sym typeface="Arial"/>
              </a:rPr>
              <a:t>FAIR data</a:t>
            </a:r>
            <a:r>
              <a:rPr lang="en-GB" sz="2033">
                <a:solidFill>
                  <a:srgbClr val="000000"/>
                </a:solidFill>
                <a:latin typeface="Arial"/>
                <a:ea typeface="Arial"/>
                <a:cs typeface="Arial"/>
                <a:sym typeface="Arial"/>
              </a:rPr>
              <a:t>: Scientific input and output is available for re-use </a:t>
            </a:r>
            <a:r>
              <a:rPr lang="en-GB" sz="2033">
                <a:solidFill>
                  <a:srgbClr val="0070C0"/>
                </a:solidFill>
                <a:latin typeface="Arial"/>
                <a:ea typeface="Arial"/>
                <a:cs typeface="Arial"/>
                <a:sym typeface="Arial"/>
              </a:rPr>
              <a:t>for humans </a:t>
            </a:r>
            <a:r>
              <a:rPr lang="en-GB" sz="2033">
                <a:latin typeface="Arial"/>
                <a:ea typeface="Arial"/>
                <a:cs typeface="Arial"/>
                <a:sym typeface="Arial"/>
              </a:rPr>
              <a:t>and</a:t>
            </a:r>
            <a:r>
              <a:rPr lang="en-GB" sz="2033">
                <a:solidFill>
                  <a:srgbClr val="0070C0"/>
                </a:solidFill>
                <a:latin typeface="Arial"/>
                <a:ea typeface="Arial"/>
                <a:cs typeface="Arial"/>
                <a:sym typeface="Arial"/>
              </a:rPr>
              <a:t> for computers</a:t>
            </a:r>
            <a:endParaRPr sz="2033">
              <a:solidFill>
                <a:srgbClr val="000000"/>
              </a:solidFill>
              <a:latin typeface="Arial"/>
              <a:ea typeface="Arial"/>
              <a:cs typeface="Arial"/>
              <a:sym typeface="Arial"/>
            </a:endParaRPr>
          </a:p>
          <a:p>
            <a:pPr marL="359824" lvl="0" indent="-353474" algn="l" rtl="0">
              <a:lnSpc>
                <a:spcPct val="100000"/>
              </a:lnSpc>
              <a:spcBef>
                <a:spcPts val="1067"/>
              </a:spcBef>
              <a:spcAft>
                <a:spcPts val="0"/>
              </a:spcAft>
              <a:buClr>
                <a:srgbClr val="000000"/>
              </a:buClr>
              <a:buSzPts val="2033"/>
              <a:buFont typeface="Arial"/>
              <a:buChar char="-"/>
            </a:pPr>
            <a:r>
              <a:rPr lang="en-GB" sz="2033">
                <a:solidFill>
                  <a:srgbClr val="000000"/>
                </a:solidFill>
                <a:latin typeface="Arial"/>
                <a:ea typeface="Arial"/>
                <a:cs typeface="Arial"/>
                <a:sym typeface="Arial"/>
              </a:rPr>
              <a:t>First FAIR implementations with COVID-studies (2020-2022), </a:t>
            </a:r>
            <a:endParaRPr sz="2700"/>
          </a:p>
          <a:p>
            <a:pPr marL="359824" lvl="0" indent="-353474" algn="l" rtl="0">
              <a:lnSpc>
                <a:spcPct val="100000"/>
              </a:lnSpc>
              <a:spcBef>
                <a:spcPts val="1067"/>
              </a:spcBef>
              <a:spcAft>
                <a:spcPts val="0"/>
              </a:spcAft>
              <a:buClr>
                <a:srgbClr val="000000"/>
              </a:buClr>
              <a:buSzPts val="2033"/>
              <a:buFont typeface="Arial"/>
              <a:buChar char="-"/>
            </a:pPr>
            <a:r>
              <a:rPr lang="en-GB" sz="2033">
                <a:solidFill>
                  <a:srgbClr val="000000"/>
                </a:solidFill>
                <a:latin typeface="Arial"/>
                <a:ea typeface="Arial"/>
                <a:cs typeface="Arial"/>
                <a:sym typeface="Arial"/>
              </a:rPr>
              <a:t>Now spreading across other domains</a:t>
            </a:r>
            <a:endParaRPr sz="2033">
              <a:solidFill>
                <a:srgbClr val="000000"/>
              </a:solidFill>
              <a:latin typeface="Arial"/>
              <a:ea typeface="Arial"/>
              <a:cs typeface="Arial"/>
              <a:sym typeface="Arial"/>
            </a:endParaRPr>
          </a:p>
        </p:txBody>
      </p:sp>
      <p:pic>
        <p:nvPicPr>
          <p:cNvPr id="2958" name="Google Shape;2958;g25596b3ebeb_46_108"/>
          <p:cNvPicPr preferRelativeResize="0"/>
          <p:nvPr/>
        </p:nvPicPr>
        <p:blipFill rotWithShape="1">
          <a:blip r:embed="rId3">
            <a:alphaModFix/>
          </a:blip>
          <a:srcRect l="65664" t="30711" r="17488" b="46686"/>
          <a:stretch/>
        </p:blipFill>
        <p:spPr>
          <a:xfrm>
            <a:off x="335053" y="3947027"/>
            <a:ext cx="6310739" cy="2381393"/>
          </a:xfrm>
          <a:prstGeom prst="rect">
            <a:avLst/>
          </a:prstGeom>
          <a:noFill/>
          <a:ln w="9525" cap="flat" cmpd="sng">
            <a:solidFill>
              <a:schemeClr val="dk1"/>
            </a:solidFill>
            <a:prstDash val="solid"/>
            <a:round/>
            <a:headEnd type="none" w="sm" len="sm"/>
            <a:tailEnd type="none" w="sm" len="sm"/>
          </a:ln>
        </p:spPr>
      </p:pic>
      <p:sp>
        <p:nvSpPr>
          <p:cNvPr id="2959" name="Google Shape;2959;g25596b3ebeb_46_108"/>
          <p:cNvSpPr txBox="1"/>
          <p:nvPr/>
        </p:nvSpPr>
        <p:spPr>
          <a:xfrm>
            <a:off x="335053" y="6488668"/>
            <a:ext cx="648716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u="sng">
                <a:solidFill>
                  <a:schemeClr val="hlink"/>
                </a:solidFill>
                <a:latin typeface="Arial"/>
                <a:ea typeface="Arial"/>
                <a:cs typeface="Arial"/>
                <a:sym typeface="Arial"/>
                <a:hlinkClick r:id="rId4"/>
              </a:rPr>
              <a:t>Grant_Terms_and_Conditions_from_1st_July_2013.pdf (zonmw.nl)</a:t>
            </a:r>
            <a:endParaRPr sz="1600">
              <a:solidFill>
                <a:schemeClr val="dk1"/>
              </a:solidFill>
              <a:latin typeface="Arial"/>
              <a:ea typeface="Arial"/>
              <a:cs typeface="Arial"/>
              <a:sym typeface="Arial"/>
            </a:endParaRPr>
          </a:p>
        </p:txBody>
      </p:sp>
      <p:pic>
        <p:nvPicPr>
          <p:cNvPr id="2960" name="Google Shape;2960;g25596b3ebeb_46_108"/>
          <p:cNvPicPr preferRelativeResize="0"/>
          <p:nvPr/>
        </p:nvPicPr>
        <p:blipFill rotWithShape="1">
          <a:blip r:embed="rId5">
            <a:alphaModFix/>
          </a:blip>
          <a:srcRect/>
          <a:stretch/>
        </p:blipFill>
        <p:spPr>
          <a:xfrm>
            <a:off x="8390481" y="2879772"/>
            <a:ext cx="3466466" cy="3978228"/>
          </a:xfrm>
          <a:prstGeom prst="rect">
            <a:avLst/>
          </a:prstGeom>
          <a:noFill/>
          <a:ln>
            <a:noFill/>
          </a:ln>
        </p:spPr>
      </p:pic>
      <p:pic>
        <p:nvPicPr>
          <p:cNvPr id="2961" name="Google Shape;2961;g25596b3ebeb_46_108"/>
          <p:cNvPicPr preferRelativeResize="0"/>
          <p:nvPr/>
        </p:nvPicPr>
        <p:blipFill>
          <a:blip r:embed="rId6">
            <a:alphaModFix/>
          </a:blip>
          <a:stretch>
            <a:fillRect/>
          </a:stretch>
        </p:blipFill>
        <p:spPr>
          <a:xfrm>
            <a:off x="595945" y="4162713"/>
            <a:ext cx="6304715" cy="19500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965"/>
        <p:cNvGrpSpPr/>
        <p:nvPr/>
      </p:nvGrpSpPr>
      <p:grpSpPr>
        <a:xfrm>
          <a:off x="0" y="0"/>
          <a:ext cx="0" cy="0"/>
          <a:chOff x="0" y="0"/>
          <a:chExt cx="0" cy="0"/>
        </a:xfrm>
      </p:grpSpPr>
      <p:cxnSp>
        <p:nvCxnSpPr>
          <p:cNvPr id="2966" name="Google Shape;2966;g25596b3ebeb_46_118"/>
          <p:cNvCxnSpPr>
            <a:endCxn id="2967" idx="1"/>
          </p:cNvCxnSpPr>
          <p:nvPr/>
        </p:nvCxnSpPr>
        <p:spPr>
          <a:xfrm>
            <a:off x="1370333" y="3739572"/>
            <a:ext cx="1490700" cy="1306500"/>
          </a:xfrm>
          <a:prstGeom prst="straightConnector1">
            <a:avLst/>
          </a:prstGeom>
          <a:noFill/>
          <a:ln w="38100" cap="flat" cmpd="sng">
            <a:solidFill>
              <a:srgbClr val="C00000"/>
            </a:solidFill>
            <a:prstDash val="solid"/>
            <a:round/>
            <a:headEnd type="none" w="sm" len="sm"/>
            <a:tailEnd type="triangle" w="med" len="med"/>
          </a:ln>
          <a:effectLst>
            <a:outerShdw blurRad="40000" dist="20000" dir="5400000" rotWithShape="0">
              <a:srgbClr val="000000">
                <a:alpha val="37647"/>
              </a:srgbClr>
            </a:outerShdw>
          </a:effectLst>
        </p:spPr>
      </p:cxnSp>
      <p:sp>
        <p:nvSpPr>
          <p:cNvPr id="2968" name="Google Shape;2968;g25596b3ebeb_46_118"/>
          <p:cNvSpPr txBox="1">
            <a:spLocks noGrp="1"/>
          </p:cNvSpPr>
          <p:nvPr>
            <p:ph type="title"/>
          </p:nvPr>
        </p:nvSpPr>
        <p:spPr>
          <a:xfrm>
            <a:off x="609600" y="971107"/>
            <a:ext cx="10972800" cy="689374"/>
          </a:xfrm>
          <a:prstGeom prst="rect">
            <a:avLst/>
          </a:prstGeom>
          <a:noFill/>
          <a:ln w="9525" cap="flat" cmpd="sng">
            <a:solidFill>
              <a:schemeClr val="accent1"/>
            </a:solidFill>
            <a:prstDash val="solid"/>
            <a:round/>
            <a:headEnd type="none" w="sm" len="sm"/>
            <a:tailEnd type="none" w="sm" len="sm"/>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People and parties involved in RDM and data FAIRification</a:t>
            </a:r>
            <a:br>
              <a:rPr lang="en-GB"/>
            </a:br>
            <a:endParaRPr sz="2000"/>
          </a:p>
        </p:txBody>
      </p:sp>
      <p:sp>
        <p:nvSpPr>
          <p:cNvPr id="2969" name="Google Shape;2969;g25596b3ebeb_46_118"/>
          <p:cNvSpPr/>
          <p:nvPr/>
        </p:nvSpPr>
        <p:spPr>
          <a:xfrm>
            <a:off x="4758726" y="1916268"/>
            <a:ext cx="2217107" cy="964504"/>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1800"/>
              <a:buFont typeface="Arial"/>
              <a:buNone/>
            </a:pPr>
            <a:r>
              <a:rPr lang="en-GB" sz="1800" b="1" i="0" u="none" strike="noStrike" cap="none">
                <a:solidFill>
                  <a:srgbClr val="FFFF00"/>
                </a:solidFill>
                <a:latin typeface="Arial"/>
                <a:ea typeface="Arial"/>
                <a:cs typeface="Arial"/>
                <a:sym typeface="Arial"/>
              </a:rPr>
              <a:t>Research data</a:t>
            </a:r>
            <a:endParaRPr/>
          </a:p>
        </p:txBody>
      </p:sp>
      <p:sp>
        <p:nvSpPr>
          <p:cNvPr id="2970" name="Google Shape;2970;g25596b3ebeb_46_118"/>
          <p:cNvSpPr/>
          <p:nvPr/>
        </p:nvSpPr>
        <p:spPr>
          <a:xfrm>
            <a:off x="513291" y="2829946"/>
            <a:ext cx="1897693" cy="964504"/>
          </a:xfrm>
          <a:prstGeom prst="wedgeRoundRectCallout">
            <a:avLst>
              <a:gd name="adj1" fmla="val 172027"/>
              <a:gd name="adj2" fmla="val -94783"/>
              <a:gd name="adj3"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1800"/>
              <a:buFont typeface="Arial"/>
              <a:buNone/>
            </a:pPr>
            <a:r>
              <a:rPr lang="en-GB" sz="1800" b="1" i="0" u="none" strike="noStrike" cap="none">
                <a:solidFill>
                  <a:srgbClr val="FFFF00"/>
                </a:solidFill>
                <a:latin typeface="Arial"/>
                <a:ea typeface="Arial"/>
                <a:cs typeface="Arial"/>
                <a:sym typeface="Arial"/>
              </a:rPr>
              <a:t>Funder</a:t>
            </a:r>
            <a:r>
              <a:rPr lang="en-GB" sz="1800" b="0" i="0" u="none" strike="noStrike" cap="none">
                <a:solidFill>
                  <a:srgbClr val="FFFFFF"/>
                </a:solidFill>
                <a:latin typeface="Arial"/>
                <a:ea typeface="Arial"/>
                <a:cs typeface="Arial"/>
                <a:sym typeface="Arial"/>
              </a:rPr>
              <a:t> requires</a:t>
            </a:r>
            <a:endParaRPr sz="1800" b="0" i="0" u="none" strike="noStrike" cap="none">
              <a:solidFill>
                <a:srgbClr val="FFFFFF"/>
              </a:solidFill>
              <a:latin typeface="Arial"/>
              <a:ea typeface="Arial"/>
              <a:cs typeface="Arial"/>
              <a:sym typeface="Arial"/>
            </a:endParaRPr>
          </a:p>
        </p:txBody>
      </p:sp>
      <p:sp>
        <p:nvSpPr>
          <p:cNvPr id="2967" name="Google Shape;2967;g25596b3ebeb_46_118"/>
          <p:cNvSpPr/>
          <p:nvPr/>
        </p:nvSpPr>
        <p:spPr>
          <a:xfrm>
            <a:off x="2861033" y="4563820"/>
            <a:ext cx="1897693" cy="964504"/>
          </a:xfrm>
          <a:prstGeom prst="wedgeRoundRectCallout">
            <a:avLst>
              <a:gd name="adj1" fmla="val 78931"/>
              <a:gd name="adj2" fmla="val -218823"/>
              <a:gd name="adj3"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1800"/>
              <a:buFont typeface="Arial"/>
              <a:buNone/>
            </a:pPr>
            <a:r>
              <a:rPr lang="en-GB" sz="1800" b="1" i="0" u="none" strike="noStrike" cap="none">
                <a:solidFill>
                  <a:srgbClr val="FFFF00"/>
                </a:solidFill>
                <a:latin typeface="Arial"/>
                <a:ea typeface="Arial"/>
                <a:cs typeface="Arial"/>
                <a:sym typeface="Arial"/>
              </a:rPr>
              <a:t>Researcher</a:t>
            </a:r>
            <a:r>
              <a:rPr lang="en-GB" sz="1800" b="0" i="0" u="none" strike="noStrike" cap="none">
                <a:solidFill>
                  <a:srgbClr val="FFFFFF"/>
                </a:solidFill>
                <a:latin typeface="Arial"/>
                <a:ea typeface="Arial"/>
                <a:cs typeface="Arial"/>
                <a:sym typeface="Arial"/>
              </a:rPr>
              <a:t> generates data (&amp; other assets)</a:t>
            </a:r>
            <a:endParaRPr/>
          </a:p>
        </p:txBody>
      </p:sp>
      <p:sp>
        <p:nvSpPr>
          <p:cNvPr id="2971" name="Google Shape;2971;g25596b3ebeb_46_118"/>
          <p:cNvSpPr/>
          <p:nvPr/>
        </p:nvSpPr>
        <p:spPr>
          <a:xfrm>
            <a:off x="8483548" y="2588937"/>
            <a:ext cx="2864565" cy="1974882"/>
          </a:xfrm>
          <a:prstGeom prst="wedgeRoundRectCallout">
            <a:avLst>
              <a:gd name="adj1" fmla="val -101246"/>
              <a:gd name="adj2" fmla="val -55563"/>
              <a:gd name="adj3"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2400"/>
              <a:buFont typeface="Arial"/>
              <a:buNone/>
            </a:pPr>
            <a:r>
              <a:rPr lang="en-GB" sz="2400" b="1" i="0" u="none" strike="noStrike" cap="none">
                <a:solidFill>
                  <a:srgbClr val="FFFF00"/>
                </a:solidFill>
                <a:latin typeface="Arial"/>
                <a:ea typeface="Arial"/>
                <a:cs typeface="Arial"/>
                <a:sym typeface="Arial"/>
              </a:rPr>
              <a:t>RI:</a:t>
            </a:r>
            <a:endParaRPr/>
          </a:p>
          <a:p>
            <a:pPr marL="0" marR="0" lvl="0" indent="0" algn="ctr" rtl="0">
              <a:lnSpc>
                <a:spcPct val="100000"/>
              </a:lnSpc>
              <a:spcBef>
                <a:spcPts val="0"/>
              </a:spcBef>
              <a:spcAft>
                <a:spcPts val="0"/>
              </a:spcAft>
              <a:buClr>
                <a:schemeClr val="lt1"/>
              </a:buClr>
              <a:buSzPts val="1800"/>
              <a:buFont typeface="Arial"/>
              <a:buNone/>
            </a:pPr>
            <a:r>
              <a:rPr lang="en-GB" sz="1800" i="0" u="none" strike="noStrike" cap="none">
                <a:solidFill>
                  <a:schemeClr val="lt1"/>
                </a:solidFill>
                <a:latin typeface="Arial"/>
                <a:ea typeface="Arial"/>
                <a:cs typeface="Arial"/>
                <a:sym typeface="Arial"/>
              </a:rPr>
              <a:t>Health-RI, ELIXIR, </a:t>
            </a:r>
            <a:endParaRPr/>
          </a:p>
          <a:p>
            <a:pPr marL="0" marR="0" lvl="0" indent="0" algn="ctr" rtl="0">
              <a:lnSpc>
                <a:spcPct val="100000"/>
              </a:lnSpc>
              <a:spcBef>
                <a:spcPts val="0"/>
              </a:spcBef>
              <a:spcAft>
                <a:spcPts val="0"/>
              </a:spcAft>
              <a:buClr>
                <a:srgbClr val="FFFFFF"/>
              </a:buClr>
              <a:buSzPts val="1800"/>
              <a:buFont typeface="Arial"/>
              <a:buNone/>
            </a:pPr>
            <a:r>
              <a:rPr lang="en-GB" sz="1800" b="0" i="0" u="none" strike="noStrike" cap="none">
                <a:solidFill>
                  <a:srgbClr val="FFFFFF"/>
                </a:solidFill>
                <a:latin typeface="Arial"/>
                <a:ea typeface="Arial"/>
                <a:cs typeface="Arial"/>
                <a:sym typeface="Arial"/>
              </a:rPr>
              <a:t>National &amp;  Domain specific infrastructure, services, </a:t>
            </a:r>
            <a:endParaRPr/>
          </a:p>
          <a:p>
            <a:pPr marL="0" marR="0" lvl="0" indent="0" algn="ctr" rtl="0">
              <a:lnSpc>
                <a:spcPct val="100000"/>
              </a:lnSpc>
              <a:spcBef>
                <a:spcPts val="0"/>
              </a:spcBef>
              <a:spcAft>
                <a:spcPts val="0"/>
              </a:spcAft>
              <a:buClr>
                <a:srgbClr val="FFFFFF"/>
              </a:buClr>
              <a:buSzPts val="1800"/>
              <a:buFont typeface="Arial"/>
              <a:buNone/>
            </a:pPr>
            <a:r>
              <a:rPr lang="en-GB" sz="1800" b="1" i="0" u="none" strike="noStrike" cap="none">
                <a:solidFill>
                  <a:srgbClr val="FFFFFF"/>
                </a:solidFill>
                <a:latin typeface="Arial"/>
                <a:ea typeface="Arial"/>
                <a:cs typeface="Arial"/>
                <a:sym typeface="Arial"/>
              </a:rPr>
              <a:t>(COVID-19) Data Portal</a:t>
            </a:r>
            <a:endParaRPr/>
          </a:p>
        </p:txBody>
      </p:sp>
      <p:sp>
        <p:nvSpPr>
          <p:cNvPr id="2972" name="Google Shape;2972;g25596b3ebeb_46_118"/>
          <p:cNvSpPr txBox="1"/>
          <p:nvPr/>
        </p:nvSpPr>
        <p:spPr>
          <a:xfrm>
            <a:off x="477480" y="4044475"/>
            <a:ext cx="1578280" cy="646331"/>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Arial"/>
                <a:ea typeface="Arial"/>
                <a:cs typeface="Arial"/>
                <a:sym typeface="Arial"/>
              </a:rPr>
              <a:t>‘regular’data management</a:t>
            </a:r>
            <a:endParaRPr/>
          </a:p>
        </p:txBody>
      </p:sp>
      <p:sp>
        <p:nvSpPr>
          <p:cNvPr id="2973" name="Google Shape;2973;g25596b3ebeb_46_118"/>
          <p:cNvSpPr txBox="1"/>
          <p:nvPr/>
        </p:nvSpPr>
        <p:spPr>
          <a:xfrm>
            <a:off x="1019730" y="4722906"/>
            <a:ext cx="1578280" cy="646331"/>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Arial"/>
                <a:ea typeface="Arial"/>
                <a:cs typeface="Arial"/>
                <a:sym typeface="Arial"/>
              </a:rPr>
              <a:t>Data FAIRification</a:t>
            </a:r>
            <a:endParaRPr sz="1800" b="0" i="0" u="none" strike="noStrike" cap="none">
              <a:solidFill>
                <a:srgbClr val="000000"/>
              </a:solidFill>
              <a:latin typeface="Arial"/>
              <a:ea typeface="Arial"/>
              <a:cs typeface="Arial"/>
              <a:sym typeface="Arial"/>
            </a:endParaRPr>
          </a:p>
        </p:txBody>
      </p:sp>
      <p:sp>
        <p:nvSpPr>
          <p:cNvPr id="2974" name="Google Shape;2974;g25596b3ebeb_46_118"/>
          <p:cNvSpPr/>
          <p:nvPr/>
        </p:nvSpPr>
        <p:spPr>
          <a:xfrm>
            <a:off x="2598010" y="5886487"/>
            <a:ext cx="7504442" cy="655586"/>
          </a:xfrm>
          <a:prstGeom prst="wedgeRoundRectCallout">
            <a:avLst>
              <a:gd name="adj1" fmla="val 2946"/>
              <a:gd name="adj2" fmla="val -494967"/>
              <a:gd name="adj3"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1800"/>
              <a:buFont typeface="Arial"/>
              <a:buNone/>
            </a:pPr>
            <a:r>
              <a:rPr lang="en-GB" sz="1800" b="1" i="0" u="none" strike="noStrike" cap="none">
                <a:solidFill>
                  <a:srgbClr val="FFFF00"/>
                </a:solidFill>
                <a:latin typeface="Arial"/>
                <a:ea typeface="Arial"/>
                <a:cs typeface="Arial"/>
                <a:sym typeface="Arial"/>
              </a:rPr>
              <a:t>Research institute</a:t>
            </a:r>
            <a:r>
              <a:rPr lang="en-GB" sz="1800" b="0" i="0" u="none" strike="noStrike" cap="none">
                <a:solidFill>
                  <a:srgbClr val="FFFFFF"/>
                </a:solidFill>
                <a:latin typeface="Arial"/>
                <a:ea typeface="Arial"/>
                <a:cs typeface="Arial"/>
                <a:sym typeface="Arial"/>
              </a:rPr>
              <a:t> facilitates: local infrastructure, services, </a:t>
            </a:r>
            <a:r>
              <a:rPr lang="en-GB" sz="1800" i="0" u="none" strike="noStrike" cap="none">
                <a:solidFill>
                  <a:srgbClr val="FFFFFF"/>
                </a:solidFill>
                <a:latin typeface="Arial"/>
                <a:ea typeface="Arial"/>
                <a:cs typeface="Arial"/>
                <a:sym typeface="Arial"/>
              </a:rPr>
              <a:t>HR-policy</a:t>
            </a:r>
            <a:endParaRPr/>
          </a:p>
        </p:txBody>
      </p:sp>
      <p:cxnSp>
        <p:nvCxnSpPr>
          <p:cNvPr id="2975" name="Google Shape;2975;g25596b3ebeb_46_118"/>
          <p:cNvCxnSpPr/>
          <p:nvPr/>
        </p:nvCxnSpPr>
        <p:spPr>
          <a:xfrm>
            <a:off x="4606119" y="4877527"/>
            <a:ext cx="846162" cy="0"/>
          </a:xfrm>
          <a:prstGeom prst="straightConnector1">
            <a:avLst/>
          </a:prstGeom>
          <a:noFill/>
          <a:ln w="38100" cap="flat" cmpd="sng">
            <a:solidFill>
              <a:srgbClr val="C00000"/>
            </a:solidFill>
            <a:prstDash val="solid"/>
            <a:round/>
            <a:headEnd type="triangle" w="med" len="med"/>
            <a:tailEnd type="triangle" w="med" len="med"/>
          </a:ln>
          <a:effectLst>
            <a:outerShdw blurRad="40000" dist="20000" dir="5400000" rotWithShape="0">
              <a:srgbClr val="000000">
                <a:alpha val="37647"/>
              </a:srgbClr>
            </a:outerShdw>
          </a:effectLst>
        </p:spPr>
      </p:cxnSp>
      <p:sp>
        <p:nvSpPr>
          <p:cNvPr id="2976" name="Google Shape;2976;g25596b3ebeb_46_118"/>
          <p:cNvSpPr txBox="1"/>
          <p:nvPr/>
        </p:nvSpPr>
        <p:spPr>
          <a:xfrm>
            <a:off x="8933193" y="4790253"/>
            <a:ext cx="2649207" cy="92333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Arial"/>
                <a:ea typeface="Arial"/>
                <a:cs typeface="Arial"/>
                <a:sym typeface="Arial"/>
              </a:rPr>
              <a:t>Do researchers </a:t>
            </a:r>
            <a:r>
              <a:rPr lang="en-GB" sz="1800" b="0" i="0" strike="noStrike" cap="none">
                <a:solidFill>
                  <a:srgbClr val="000000"/>
                </a:solidFill>
                <a:latin typeface="Arial"/>
                <a:ea typeface="Arial"/>
                <a:cs typeface="Arial"/>
                <a:sym typeface="Arial"/>
              </a:rPr>
              <a:t>find</a:t>
            </a:r>
            <a:r>
              <a:rPr lang="en-GB" sz="1800" b="0" i="0" u="none" strike="noStrike" cap="none">
                <a:solidFill>
                  <a:srgbClr val="000000"/>
                </a:solidFill>
                <a:latin typeface="Arial"/>
                <a:ea typeface="Arial"/>
                <a:cs typeface="Arial"/>
                <a:sym typeface="Arial"/>
              </a:rPr>
              <a:t> local support? </a:t>
            </a:r>
            <a:endParaRPr/>
          </a:p>
          <a:p>
            <a:pPr marL="0" marR="0" lvl="0" indent="0" algn="l" rtl="0">
              <a:lnSpc>
                <a:spcPct val="100000"/>
              </a:lnSpc>
              <a:spcBef>
                <a:spcPts val="0"/>
              </a:spcBef>
              <a:spcAft>
                <a:spcPts val="0"/>
              </a:spcAft>
              <a:buClr>
                <a:srgbClr val="000000"/>
              </a:buClr>
              <a:buSzPts val="1800"/>
              <a:buFont typeface="Arial"/>
              <a:buNone/>
            </a:pPr>
            <a:r>
              <a:rPr lang="en-GB" sz="1800">
                <a:solidFill>
                  <a:srgbClr val="000000"/>
                </a:solidFill>
                <a:latin typeface="Arial"/>
                <a:ea typeface="Arial"/>
                <a:cs typeface="Arial"/>
                <a:sym typeface="Arial"/>
              </a:rPr>
              <a:t>O</a:t>
            </a:r>
            <a:r>
              <a:rPr lang="en-GB" sz="1800" b="0" i="0" u="none" strike="noStrike" cap="none">
                <a:solidFill>
                  <a:srgbClr val="000000"/>
                </a:solidFill>
                <a:latin typeface="Arial"/>
                <a:ea typeface="Arial"/>
                <a:cs typeface="Arial"/>
                <a:sym typeface="Arial"/>
              </a:rPr>
              <a:t>r services from RI’s? </a:t>
            </a:r>
            <a:endParaRPr sz="1800" b="0" i="0" u="none" strike="noStrike" cap="none">
              <a:solidFill>
                <a:srgbClr val="000000"/>
              </a:solidFill>
              <a:latin typeface="Arial"/>
              <a:ea typeface="Arial"/>
              <a:cs typeface="Arial"/>
              <a:sym typeface="Arial"/>
            </a:endParaRPr>
          </a:p>
        </p:txBody>
      </p:sp>
      <p:sp>
        <p:nvSpPr>
          <p:cNvPr id="2977" name="Google Shape;2977;g25596b3ebeb_46_118"/>
          <p:cNvSpPr/>
          <p:nvPr/>
        </p:nvSpPr>
        <p:spPr>
          <a:xfrm>
            <a:off x="5298972" y="4534467"/>
            <a:ext cx="2085945" cy="964504"/>
          </a:xfrm>
          <a:prstGeom prst="wedgeRoundRectCallout">
            <a:avLst>
              <a:gd name="adj1" fmla="val -17511"/>
              <a:gd name="adj2" fmla="val -214517"/>
              <a:gd name="adj3" fmla="val 16667"/>
            </a:avLst>
          </a:prstGeom>
          <a:solidFill>
            <a:schemeClr val="accent2"/>
          </a:solidFill>
          <a:ln w="190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1800"/>
              <a:buFont typeface="Arial"/>
              <a:buNone/>
            </a:pPr>
            <a:r>
              <a:rPr lang="en-GB" sz="1800" b="1" i="0" u="none" strike="noStrike" cap="none">
                <a:solidFill>
                  <a:srgbClr val="FFFF00"/>
                </a:solidFill>
                <a:latin typeface="Arial"/>
                <a:ea typeface="Arial"/>
                <a:cs typeface="Arial"/>
                <a:sym typeface="Arial"/>
              </a:rPr>
              <a:t>Data steward </a:t>
            </a:r>
            <a:r>
              <a:rPr lang="en-GB" sz="1800" b="0" i="0" u="none" strike="noStrike" cap="none">
                <a:solidFill>
                  <a:srgbClr val="FFFFFF"/>
                </a:solidFill>
                <a:latin typeface="Arial"/>
                <a:ea typeface="Arial"/>
                <a:cs typeface="Arial"/>
                <a:sym typeface="Arial"/>
              </a:rPr>
              <a:t>supports, e.g. </a:t>
            </a:r>
            <a:r>
              <a:rPr lang="en-GB" sz="1800" b="1" i="0" u="none" strike="noStrike" cap="none">
                <a:solidFill>
                  <a:srgbClr val="FFFFFF"/>
                </a:solidFill>
                <a:latin typeface="Arial"/>
                <a:ea typeface="Arial"/>
                <a:cs typeface="Arial"/>
                <a:sym typeface="Arial"/>
              </a:rPr>
              <a:t>create</a:t>
            </a:r>
            <a:r>
              <a:rPr lang="en-GB" sz="1800" b="0" i="0" u="none" strike="noStrike" cap="none">
                <a:solidFill>
                  <a:srgbClr val="FFFFFF"/>
                </a:solidFill>
                <a:latin typeface="Arial"/>
                <a:ea typeface="Arial"/>
                <a:cs typeface="Arial"/>
                <a:sym typeface="Arial"/>
              </a:rPr>
              <a:t> </a:t>
            </a:r>
            <a:r>
              <a:rPr lang="en-GB" sz="1800" b="1" i="0" u="none" strike="noStrike" cap="none">
                <a:solidFill>
                  <a:srgbClr val="FFFFFF"/>
                </a:solidFill>
                <a:latin typeface="Arial"/>
                <a:ea typeface="Arial"/>
                <a:cs typeface="Arial"/>
                <a:sym typeface="Arial"/>
              </a:rPr>
              <a:t>M4M</a:t>
            </a:r>
            <a:endParaRPr/>
          </a:p>
        </p:txBody>
      </p:sp>
      <p:cxnSp>
        <p:nvCxnSpPr>
          <p:cNvPr id="2978" name="Google Shape;2978;g25596b3ebeb_46_118"/>
          <p:cNvCxnSpPr/>
          <p:nvPr/>
        </p:nvCxnSpPr>
        <p:spPr>
          <a:xfrm flipH="1">
            <a:off x="5867279" y="3383611"/>
            <a:ext cx="2908233" cy="1085022"/>
          </a:xfrm>
          <a:prstGeom prst="straightConnector1">
            <a:avLst/>
          </a:prstGeom>
          <a:noFill/>
          <a:ln w="38100" cap="flat" cmpd="sng">
            <a:solidFill>
              <a:srgbClr val="C00000"/>
            </a:solidFill>
            <a:prstDash val="solid"/>
            <a:round/>
            <a:headEnd type="none" w="sm" len="sm"/>
            <a:tailEnd type="triangle" w="med" len="med"/>
          </a:ln>
          <a:effectLst>
            <a:outerShdw blurRad="40000" dist="20000" dir="5400000" rotWithShape="0">
              <a:srgbClr val="000000">
                <a:alpha val="37647"/>
              </a:srgbClr>
            </a:outerShdw>
          </a:effectLst>
        </p:spPr>
      </p:cxnSp>
      <p:pic>
        <p:nvPicPr>
          <p:cNvPr id="2979" name="Google Shape;2979;g25596b3ebeb_46_118"/>
          <p:cNvPicPr preferRelativeResize="0"/>
          <p:nvPr/>
        </p:nvPicPr>
        <p:blipFill rotWithShape="1">
          <a:blip r:embed="rId3">
            <a:alphaModFix/>
          </a:blip>
          <a:srcRect/>
          <a:stretch/>
        </p:blipFill>
        <p:spPr>
          <a:xfrm>
            <a:off x="9915830" y="1132906"/>
            <a:ext cx="2396486" cy="128312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983"/>
        <p:cNvGrpSpPr/>
        <p:nvPr/>
      </p:nvGrpSpPr>
      <p:grpSpPr>
        <a:xfrm>
          <a:off x="0" y="0"/>
          <a:ext cx="0" cy="0"/>
          <a:chOff x="0" y="0"/>
          <a:chExt cx="0" cy="0"/>
        </a:xfrm>
      </p:grpSpPr>
      <p:sp>
        <p:nvSpPr>
          <p:cNvPr id="2984" name="Google Shape;2984;g25596b3ebeb_46_135"/>
          <p:cNvSpPr txBox="1">
            <a:spLocks noGrp="1"/>
          </p:cNvSpPr>
          <p:nvPr>
            <p:ph type="title"/>
          </p:nvPr>
        </p:nvSpPr>
        <p:spPr>
          <a:xfrm>
            <a:off x="335053" y="1111561"/>
            <a:ext cx="11425147" cy="571191"/>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Phase in the Research Data Life Cycle</a:t>
            </a:r>
            <a:endParaRPr/>
          </a:p>
        </p:txBody>
      </p:sp>
      <p:grpSp>
        <p:nvGrpSpPr>
          <p:cNvPr id="2985" name="Google Shape;2985;g25596b3ebeb_46_135"/>
          <p:cNvGrpSpPr/>
          <p:nvPr/>
        </p:nvGrpSpPr>
        <p:grpSpPr>
          <a:xfrm>
            <a:off x="3130996" y="1669356"/>
            <a:ext cx="4711253" cy="4789069"/>
            <a:chOff x="1134112" y="1420"/>
            <a:chExt cx="4711253" cy="4789069"/>
          </a:xfrm>
        </p:grpSpPr>
        <p:sp>
          <p:nvSpPr>
            <p:cNvPr id="2986" name="Google Shape;2986;g25596b3ebeb_46_135"/>
            <p:cNvSpPr/>
            <p:nvPr/>
          </p:nvSpPr>
          <p:spPr>
            <a:xfrm>
              <a:off x="2844785" y="1420"/>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g25596b3ebeb_46_135"/>
            <p:cNvSpPr txBox="1"/>
            <p:nvPr/>
          </p:nvSpPr>
          <p:spPr>
            <a:xfrm>
              <a:off x="2885714" y="42349"/>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Planning</a:t>
              </a:r>
              <a:endParaRPr/>
            </a:p>
          </p:txBody>
        </p:sp>
        <p:sp>
          <p:nvSpPr>
            <p:cNvPr id="2988" name="Google Shape;2988;g25596b3ebeb_46_135"/>
            <p:cNvSpPr/>
            <p:nvPr/>
          </p:nvSpPr>
          <p:spPr>
            <a:xfrm>
              <a:off x="1514425" y="420641"/>
              <a:ext cx="3950628" cy="3950628"/>
            </a:xfrm>
            <a:custGeom>
              <a:avLst/>
              <a:gdLst/>
              <a:ahLst/>
              <a:cxnLst/>
              <a:rect l="l" t="t" r="r" b="b"/>
              <a:pathLst>
                <a:path w="120000" h="120000" extrusionOk="0">
                  <a:moveTo>
                    <a:pt x="79841" y="3375"/>
                  </a:moveTo>
                  <a:lnTo>
                    <a:pt x="79841" y="3375"/>
                  </a:lnTo>
                  <a:cubicBezTo>
                    <a:pt x="88116" y="6275"/>
                    <a:pt x="95655" y="10953"/>
                    <a:pt x="101928" y="1708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g25596b3ebeb_46_135"/>
            <p:cNvSpPr/>
            <p:nvPr/>
          </p:nvSpPr>
          <p:spPr>
            <a:xfrm>
              <a:off x="4555457"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g25596b3ebeb_46_135"/>
            <p:cNvSpPr txBox="1"/>
            <p:nvPr/>
          </p:nvSpPr>
          <p:spPr>
            <a:xfrm>
              <a:off x="4596386"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Collecting</a:t>
              </a:r>
              <a:endParaRPr sz="1600">
                <a:solidFill>
                  <a:schemeClr val="lt1"/>
                </a:solidFill>
                <a:latin typeface="Arial"/>
                <a:ea typeface="Arial"/>
                <a:cs typeface="Arial"/>
                <a:sym typeface="Arial"/>
              </a:endParaRPr>
            </a:p>
          </p:txBody>
        </p:sp>
        <p:sp>
          <p:nvSpPr>
            <p:cNvPr id="2991" name="Google Shape;2991;g25596b3ebeb_46_135"/>
            <p:cNvSpPr/>
            <p:nvPr/>
          </p:nvSpPr>
          <p:spPr>
            <a:xfrm>
              <a:off x="1514425" y="420641"/>
              <a:ext cx="3950628" cy="3950628"/>
            </a:xfrm>
            <a:custGeom>
              <a:avLst/>
              <a:gdLst/>
              <a:ahLst/>
              <a:cxnLst/>
              <a:rect l="l" t="t" r="r" b="b"/>
              <a:pathLst>
                <a:path w="120000" h="120000" extrusionOk="0">
                  <a:moveTo>
                    <a:pt x="117560" y="43065"/>
                  </a:moveTo>
                  <a:cubicBezTo>
                    <a:pt x="120813" y="54121"/>
                    <a:pt x="120813" y="65880"/>
                    <a:pt x="117560" y="7693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g25596b3ebeb_46_135"/>
            <p:cNvSpPr/>
            <p:nvPr/>
          </p:nvSpPr>
          <p:spPr>
            <a:xfrm>
              <a:off x="4555457"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g25596b3ebeb_46_135"/>
            <p:cNvSpPr txBox="1"/>
            <p:nvPr/>
          </p:nvSpPr>
          <p:spPr>
            <a:xfrm>
              <a:off x="4596386"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Processing and analysing</a:t>
              </a:r>
              <a:endParaRPr sz="1600">
                <a:solidFill>
                  <a:schemeClr val="lt1"/>
                </a:solidFill>
                <a:latin typeface="Arial"/>
                <a:ea typeface="Arial"/>
                <a:cs typeface="Arial"/>
                <a:sym typeface="Arial"/>
              </a:endParaRPr>
            </a:p>
          </p:txBody>
        </p:sp>
        <p:sp>
          <p:nvSpPr>
            <p:cNvPr id="2994" name="Google Shape;2994;g25596b3ebeb_46_135"/>
            <p:cNvSpPr/>
            <p:nvPr/>
          </p:nvSpPr>
          <p:spPr>
            <a:xfrm>
              <a:off x="1514425" y="420641"/>
              <a:ext cx="3950628" cy="3950628"/>
            </a:xfrm>
            <a:custGeom>
              <a:avLst/>
              <a:gdLst/>
              <a:ahLst/>
              <a:cxnLst/>
              <a:rect l="l" t="t" r="r" b="b"/>
              <a:pathLst>
                <a:path w="120000" h="120000" extrusionOk="0">
                  <a:moveTo>
                    <a:pt x="101928" y="102919"/>
                  </a:moveTo>
                  <a:lnTo>
                    <a:pt x="101928" y="102919"/>
                  </a:lnTo>
                  <a:cubicBezTo>
                    <a:pt x="95656" y="109046"/>
                    <a:pt x="88117" y="113725"/>
                    <a:pt x="79841" y="116624"/>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g25596b3ebeb_46_135"/>
            <p:cNvSpPr/>
            <p:nvPr/>
          </p:nvSpPr>
          <p:spPr>
            <a:xfrm>
              <a:off x="2844785" y="3952049"/>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g25596b3ebeb_46_135"/>
            <p:cNvSpPr txBox="1"/>
            <p:nvPr/>
          </p:nvSpPr>
          <p:spPr>
            <a:xfrm>
              <a:off x="2885714" y="3992978"/>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Publishing and sharing</a:t>
              </a:r>
              <a:endParaRPr sz="1600">
                <a:solidFill>
                  <a:schemeClr val="lt1"/>
                </a:solidFill>
                <a:latin typeface="Arial"/>
                <a:ea typeface="Arial"/>
                <a:cs typeface="Arial"/>
                <a:sym typeface="Arial"/>
              </a:endParaRPr>
            </a:p>
          </p:txBody>
        </p:sp>
        <p:sp>
          <p:nvSpPr>
            <p:cNvPr id="2997" name="Google Shape;2997;g25596b3ebeb_46_135"/>
            <p:cNvSpPr/>
            <p:nvPr/>
          </p:nvSpPr>
          <p:spPr>
            <a:xfrm>
              <a:off x="1514425" y="420641"/>
              <a:ext cx="3950628" cy="3950628"/>
            </a:xfrm>
            <a:custGeom>
              <a:avLst/>
              <a:gdLst/>
              <a:ahLst/>
              <a:cxnLst/>
              <a:rect l="l" t="t" r="r" b="b"/>
              <a:pathLst>
                <a:path w="120000" h="120000" extrusionOk="0">
                  <a:moveTo>
                    <a:pt x="40159" y="116625"/>
                  </a:moveTo>
                  <a:cubicBezTo>
                    <a:pt x="31884" y="113725"/>
                    <a:pt x="24345" y="109047"/>
                    <a:pt x="18072" y="10292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g25596b3ebeb_46_135"/>
            <p:cNvSpPr/>
            <p:nvPr/>
          </p:nvSpPr>
          <p:spPr>
            <a:xfrm>
              <a:off x="1134112"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g25596b3ebeb_46_135"/>
            <p:cNvSpPr txBox="1"/>
            <p:nvPr/>
          </p:nvSpPr>
          <p:spPr>
            <a:xfrm>
              <a:off x="1175041"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Preserving</a:t>
              </a:r>
              <a:endParaRPr/>
            </a:p>
          </p:txBody>
        </p:sp>
        <p:sp>
          <p:nvSpPr>
            <p:cNvPr id="3000" name="Google Shape;3000;g25596b3ebeb_46_135"/>
            <p:cNvSpPr/>
            <p:nvPr/>
          </p:nvSpPr>
          <p:spPr>
            <a:xfrm>
              <a:off x="1514425" y="420641"/>
              <a:ext cx="3950628" cy="3950628"/>
            </a:xfrm>
            <a:custGeom>
              <a:avLst/>
              <a:gdLst/>
              <a:ahLst/>
              <a:cxnLst/>
              <a:rect l="l" t="t" r="r" b="b"/>
              <a:pathLst>
                <a:path w="120000" h="120000" extrusionOk="0">
                  <a:moveTo>
                    <a:pt x="2440" y="76935"/>
                  </a:moveTo>
                  <a:cubicBezTo>
                    <a:pt x="-813" y="65879"/>
                    <a:pt x="-813" y="54120"/>
                    <a:pt x="2440" y="4306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g25596b3ebeb_46_135"/>
            <p:cNvSpPr/>
            <p:nvPr/>
          </p:nvSpPr>
          <p:spPr>
            <a:xfrm>
              <a:off x="1134112"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g25596b3ebeb_46_135"/>
            <p:cNvSpPr txBox="1"/>
            <p:nvPr/>
          </p:nvSpPr>
          <p:spPr>
            <a:xfrm>
              <a:off x="1175041"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Re-using</a:t>
              </a:r>
              <a:endParaRPr sz="1600">
                <a:solidFill>
                  <a:schemeClr val="lt1"/>
                </a:solidFill>
                <a:latin typeface="Arial"/>
                <a:ea typeface="Arial"/>
                <a:cs typeface="Arial"/>
                <a:sym typeface="Arial"/>
              </a:endParaRPr>
            </a:p>
          </p:txBody>
        </p:sp>
        <p:sp>
          <p:nvSpPr>
            <p:cNvPr id="3003" name="Google Shape;3003;g25596b3ebeb_46_135"/>
            <p:cNvSpPr/>
            <p:nvPr/>
          </p:nvSpPr>
          <p:spPr>
            <a:xfrm>
              <a:off x="1514425" y="420641"/>
              <a:ext cx="3950628" cy="3950628"/>
            </a:xfrm>
            <a:custGeom>
              <a:avLst/>
              <a:gdLst/>
              <a:ahLst/>
              <a:cxnLst/>
              <a:rect l="l" t="t" r="r" b="b"/>
              <a:pathLst>
                <a:path w="120000" h="120000" extrusionOk="0">
                  <a:moveTo>
                    <a:pt x="18072" y="17081"/>
                  </a:moveTo>
                  <a:lnTo>
                    <a:pt x="18072" y="17081"/>
                  </a:lnTo>
                  <a:cubicBezTo>
                    <a:pt x="24344" y="10954"/>
                    <a:pt x="31883" y="6275"/>
                    <a:pt x="40159" y="3376"/>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4" name="Google Shape;3004;g25596b3ebeb_46_135"/>
          <p:cNvSpPr/>
          <p:nvPr/>
        </p:nvSpPr>
        <p:spPr>
          <a:xfrm rot="5717830">
            <a:off x="6689873" y="5550271"/>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05" name="Google Shape;3005;g25596b3ebeb_46_135"/>
          <p:cNvSpPr/>
          <p:nvPr/>
        </p:nvSpPr>
        <p:spPr>
          <a:xfrm rot="4056447">
            <a:off x="6612542" y="1122197"/>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06" name="Google Shape;3006;g25596b3ebeb_46_135"/>
          <p:cNvSpPr/>
          <p:nvPr/>
        </p:nvSpPr>
        <p:spPr>
          <a:xfrm rot="-4142715">
            <a:off x="2177598" y="1885672"/>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07" name="Google Shape;3007;g25596b3ebeb_46_135"/>
          <p:cNvSpPr/>
          <p:nvPr/>
        </p:nvSpPr>
        <p:spPr>
          <a:xfrm rot="4014228">
            <a:off x="8343083" y="1598577"/>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08" name="Google Shape;3008;g25596b3ebeb_46_135"/>
          <p:cNvSpPr/>
          <p:nvPr/>
        </p:nvSpPr>
        <p:spPr>
          <a:xfrm rot="-4142715">
            <a:off x="2098809" y="3802097"/>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09" name="Google Shape;3009;g25596b3ebeb_46_135"/>
          <p:cNvSpPr/>
          <p:nvPr/>
        </p:nvSpPr>
        <p:spPr>
          <a:xfrm rot="4014228">
            <a:off x="8129237" y="3460484"/>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10" name="Google Shape;3010;g25596b3ebeb_46_135"/>
          <p:cNvSpPr txBox="1"/>
          <p:nvPr/>
        </p:nvSpPr>
        <p:spPr>
          <a:xfrm>
            <a:off x="9384424" y="1112643"/>
            <a:ext cx="2424740" cy="2031325"/>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Planning and executing RDM in your research project:</a:t>
            </a:r>
            <a:endParaRPr/>
          </a:p>
          <a:p>
            <a:pPr marL="342900" marR="0" lvl="0" indent="-342900" algn="l" rtl="0">
              <a:spcBef>
                <a:spcPts val="0"/>
              </a:spcBef>
              <a:spcAft>
                <a:spcPts val="0"/>
              </a:spcAft>
              <a:buClr>
                <a:srgbClr val="13BEFF"/>
              </a:buClr>
              <a:buSzPts val="1800"/>
              <a:buFont typeface="Arial"/>
              <a:buAutoNum type="arabicPeriod"/>
            </a:pPr>
            <a:r>
              <a:rPr lang="en-GB" sz="1800" b="1">
                <a:solidFill>
                  <a:srgbClr val="13BEFF"/>
                </a:solidFill>
                <a:latin typeface="Arial"/>
                <a:ea typeface="Arial"/>
                <a:cs typeface="Arial"/>
                <a:sym typeface="Arial"/>
              </a:rPr>
              <a:t>Funder requirements</a:t>
            </a:r>
            <a:endParaRPr sz="1800" b="1">
              <a:solidFill>
                <a:srgbClr val="13BEFF"/>
              </a:solidFill>
              <a:latin typeface="Arial"/>
              <a:ea typeface="Arial"/>
              <a:cs typeface="Arial"/>
              <a:sym typeface="Arial"/>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Support &amp; services &amp; tools</a:t>
            </a:r>
            <a:endParaRPr/>
          </a:p>
        </p:txBody>
      </p:sp>
      <p:pic>
        <p:nvPicPr>
          <p:cNvPr id="3011" name="Google Shape;3011;g25596b3ebeb_46_135"/>
          <p:cNvPicPr preferRelativeResize="0"/>
          <p:nvPr/>
        </p:nvPicPr>
        <p:blipFill rotWithShape="1">
          <a:blip r:embed="rId3">
            <a:alphaModFix/>
          </a:blip>
          <a:srcRect/>
          <a:stretch/>
        </p:blipFill>
        <p:spPr>
          <a:xfrm>
            <a:off x="8860445" y="4156495"/>
            <a:ext cx="3695970" cy="1981839"/>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3015"/>
        <p:cNvGrpSpPr/>
        <p:nvPr/>
      </p:nvGrpSpPr>
      <p:grpSpPr>
        <a:xfrm>
          <a:off x="0" y="0"/>
          <a:ext cx="0" cy="0"/>
          <a:chOff x="0" y="0"/>
          <a:chExt cx="0" cy="0"/>
        </a:xfrm>
      </p:grpSpPr>
      <p:sp>
        <p:nvSpPr>
          <p:cNvPr id="3016" name="Google Shape;3016;g25596b3ebeb_46_166"/>
          <p:cNvSpPr txBox="1">
            <a:spLocks noGrp="1"/>
          </p:cNvSpPr>
          <p:nvPr>
            <p:ph type="title"/>
          </p:nvPr>
        </p:nvSpPr>
        <p:spPr>
          <a:xfrm>
            <a:off x="335053" y="1111561"/>
            <a:ext cx="11425147" cy="571191"/>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Phase in the Research Data Life Cycle</a:t>
            </a:r>
            <a:endParaRPr/>
          </a:p>
        </p:txBody>
      </p:sp>
      <p:grpSp>
        <p:nvGrpSpPr>
          <p:cNvPr id="3017" name="Google Shape;3017;g25596b3ebeb_46_166"/>
          <p:cNvGrpSpPr/>
          <p:nvPr/>
        </p:nvGrpSpPr>
        <p:grpSpPr>
          <a:xfrm>
            <a:off x="3166113" y="1792871"/>
            <a:ext cx="4711253" cy="4789069"/>
            <a:chOff x="1134112" y="1420"/>
            <a:chExt cx="4711253" cy="4789069"/>
          </a:xfrm>
        </p:grpSpPr>
        <p:sp>
          <p:nvSpPr>
            <p:cNvPr id="3018" name="Google Shape;3018;g25596b3ebeb_46_166"/>
            <p:cNvSpPr/>
            <p:nvPr/>
          </p:nvSpPr>
          <p:spPr>
            <a:xfrm>
              <a:off x="2844785" y="1420"/>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g25596b3ebeb_46_166"/>
            <p:cNvSpPr txBox="1"/>
            <p:nvPr/>
          </p:nvSpPr>
          <p:spPr>
            <a:xfrm>
              <a:off x="2885714" y="42349"/>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Planning</a:t>
              </a:r>
              <a:endParaRPr/>
            </a:p>
          </p:txBody>
        </p:sp>
        <p:sp>
          <p:nvSpPr>
            <p:cNvPr id="3020" name="Google Shape;3020;g25596b3ebeb_46_166"/>
            <p:cNvSpPr/>
            <p:nvPr/>
          </p:nvSpPr>
          <p:spPr>
            <a:xfrm>
              <a:off x="1514425" y="420641"/>
              <a:ext cx="3950628" cy="3950628"/>
            </a:xfrm>
            <a:custGeom>
              <a:avLst/>
              <a:gdLst/>
              <a:ahLst/>
              <a:cxnLst/>
              <a:rect l="l" t="t" r="r" b="b"/>
              <a:pathLst>
                <a:path w="120000" h="120000" extrusionOk="0">
                  <a:moveTo>
                    <a:pt x="79841" y="3375"/>
                  </a:moveTo>
                  <a:lnTo>
                    <a:pt x="79841" y="3375"/>
                  </a:lnTo>
                  <a:cubicBezTo>
                    <a:pt x="88116" y="6275"/>
                    <a:pt x="95655" y="10953"/>
                    <a:pt x="101928" y="1708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g25596b3ebeb_46_166"/>
            <p:cNvSpPr/>
            <p:nvPr/>
          </p:nvSpPr>
          <p:spPr>
            <a:xfrm>
              <a:off x="4555457"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g25596b3ebeb_46_166"/>
            <p:cNvSpPr txBox="1"/>
            <p:nvPr/>
          </p:nvSpPr>
          <p:spPr>
            <a:xfrm>
              <a:off x="4596386"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Collecting</a:t>
              </a:r>
              <a:endParaRPr sz="1600">
                <a:solidFill>
                  <a:schemeClr val="lt1"/>
                </a:solidFill>
                <a:latin typeface="Arial"/>
                <a:ea typeface="Arial"/>
                <a:cs typeface="Arial"/>
                <a:sym typeface="Arial"/>
              </a:endParaRPr>
            </a:p>
          </p:txBody>
        </p:sp>
        <p:sp>
          <p:nvSpPr>
            <p:cNvPr id="3023" name="Google Shape;3023;g25596b3ebeb_46_166"/>
            <p:cNvSpPr/>
            <p:nvPr/>
          </p:nvSpPr>
          <p:spPr>
            <a:xfrm>
              <a:off x="1514425" y="420641"/>
              <a:ext cx="3950628" cy="3950628"/>
            </a:xfrm>
            <a:custGeom>
              <a:avLst/>
              <a:gdLst/>
              <a:ahLst/>
              <a:cxnLst/>
              <a:rect l="l" t="t" r="r" b="b"/>
              <a:pathLst>
                <a:path w="120000" h="120000" extrusionOk="0">
                  <a:moveTo>
                    <a:pt x="117560" y="43065"/>
                  </a:moveTo>
                  <a:cubicBezTo>
                    <a:pt x="120813" y="54121"/>
                    <a:pt x="120813" y="65880"/>
                    <a:pt x="117560" y="7693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g25596b3ebeb_46_166"/>
            <p:cNvSpPr/>
            <p:nvPr/>
          </p:nvSpPr>
          <p:spPr>
            <a:xfrm>
              <a:off x="4555457"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g25596b3ebeb_46_166"/>
            <p:cNvSpPr txBox="1"/>
            <p:nvPr/>
          </p:nvSpPr>
          <p:spPr>
            <a:xfrm>
              <a:off x="4596386"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Processing and analysing</a:t>
              </a:r>
              <a:endParaRPr sz="1600">
                <a:solidFill>
                  <a:schemeClr val="lt1"/>
                </a:solidFill>
                <a:latin typeface="Arial"/>
                <a:ea typeface="Arial"/>
                <a:cs typeface="Arial"/>
                <a:sym typeface="Arial"/>
              </a:endParaRPr>
            </a:p>
          </p:txBody>
        </p:sp>
        <p:sp>
          <p:nvSpPr>
            <p:cNvPr id="3026" name="Google Shape;3026;g25596b3ebeb_46_166"/>
            <p:cNvSpPr/>
            <p:nvPr/>
          </p:nvSpPr>
          <p:spPr>
            <a:xfrm>
              <a:off x="1514425" y="420641"/>
              <a:ext cx="3950628" cy="3950628"/>
            </a:xfrm>
            <a:custGeom>
              <a:avLst/>
              <a:gdLst/>
              <a:ahLst/>
              <a:cxnLst/>
              <a:rect l="l" t="t" r="r" b="b"/>
              <a:pathLst>
                <a:path w="120000" h="120000" extrusionOk="0">
                  <a:moveTo>
                    <a:pt x="101928" y="102919"/>
                  </a:moveTo>
                  <a:lnTo>
                    <a:pt x="101928" y="102919"/>
                  </a:lnTo>
                  <a:cubicBezTo>
                    <a:pt x="95656" y="109046"/>
                    <a:pt x="88117" y="113725"/>
                    <a:pt x="79841" y="116624"/>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g25596b3ebeb_46_166"/>
            <p:cNvSpPr/>
            <p:nvPr/>
          </p:nvSpPr>
          <p:spPr>
            <a:xfrm>
              <a:off x="2844785" y="3952049"/>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g25596b3ebeb_46_166"/>
            <p:cNvSpPr txBox="1"/>
            <p:nvPr/>
          </p:nvSpPr>
          <p:spPr>
            <a:xfrm>
              <a:off x="2885714" y="3992978"/>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Publishing and sharing</a:t>
              </a:r>
              <a:endParaRPr sz="1600">
                <a:solidFill>
                  <a:schemeClr val="lt1"/>
                </a:solidFill>
                <a:latin typeface="Arial"/>
                <a:ea typeface="Arial"/>
                <a:cs typeface="Arial"/>
                <a:sym typeface="Arial"/>
              </a:endParaRPr>
            </a:p>
          </p:txBody>
        </p:sp>
        <p:sp>
          <p:nvSpPr>
            <p:cNvPr id="3029" name="Google Shape;3029;g25596b3ebeb_46_166"/>
            <p:cNvSpPr/>
            <p:nvPr/>
          </p:nvSpPr>
          <p:spPr>
            <a:xfrm>
              <a:off x="1514425" y="420641"/>
              <a:ext cx="3950628" cy="3950628"/>
            </a:xfrm>
            <a:custGeom>
              <a:avLst/>
              <a:gdLst/>
              <a:ahLst/>
              <a:cxnLst/>
              <a:rect l="l" t="t" r="r" b="b"/>
              <a:pathLst>
                <a:path w="120000" h="120000" extrusionOk="0">
                  <a:moveTo>
                    <a:pt x="40159" y="116625"/>
                  </a:moveTo>
                  <a:cubicBezTo>
                    <a:pt x="31884" y="113725"/>
                    <a:pt x="24345" y="109047"/>
                    <a:pt x="18072" y="10292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g25596b3ebeb_46_166"/>
            <p:cNvSpPr/>
            <p:nvPr/>
          </p:nvSpPr>
          <p:spPr>
            <a:xfrm>
              <a:off x="1134112"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g25596b3ebeb_46_166"/>
            <p:cNvSpPr txBox="1"/>
            <p:nvPr/>
          </p:nvSpPr>
          <p:spPr>
            <a:xfrm>
              <a:off x="1175041"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Preserving</a:t>
              </a:r>
              <a:endParaRPr/>
            </a:p>
          </p:txBody>
        </p:sp>
        <p:sp>
          <p:nvSpPr>
            <p:cNvPr id="3032" name="Google Shape;3032;g25596b3ebeb_46_166"/>
            <p:cNvSpPr/>
            <p:nvPr/>
          </p:nvSpPr>
          <p:spPr>
            <a:xfrm>
              <a:off x="1514425" y="420641"/>
              <a:ext cx="3950628" cy="3950628"/>
            </a:xfrm>
            <a:custGeom>
              <a:avLst/>
              <a:gdLst/>
              <a:ahLst/>
              <a:cxnLst/>
              <a:rect l="l" t="t" r="r" b="b"/>
              <a:pathLst>
                <a:path w="120000" h="120000" extrusionOk="0">
                  <a:moveTo>
                    <a:pt x="2440" y="76935"/>
                  </a:moveTo>
                  <a:cubicBezTo>
                    <a:pt x="-813" y="65879"/>
                    <a:pt x="-813" y="54120"/>
                    <a:pt x="2440" y="4306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g25596b3ebeb_46_166"/>
            <p:cNvSpPr/>
            <p:nvPr/>
          </p:nvSpPr>
          <p:spPr>
            <a:xfrm>
              <a:off x="1134112"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g25596b3ebeb_46_166"/>
            <p:cNvSpPr txBox="1"/>
            <p:nvPr/>
          </p:nvSpPr>
          <p:spPr>
            <a:xfrm>
              <a:off x="1175041"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Re-using</a:t>
              </a:r>
              <a:endParaRPr sz="1600">
                <a:solidFill>
                  <a:schemeClr val="lt1"/>
                </a:solidFill>
                <a:latin typeface="Arial"/>
                <a:ea typeface="Arial"/>
                <a:cs typeface="Arial"/>
                <a:sym typeface="Arial"/>
              </a:endParaRPr>
            </a:p>
          </p:txBody>
        </p:sp>
        <p:sp>
          <p:nvSpPr>
            <p:cNvPr id="3035" name="Google Shape;3035;g25596b3ebeb_46_166"/>
            <p:cNvSpPr/>
            <p:nvPr/>
          </p:nvSpPr>
          <p:spPr>
            <a:xfrm>
              <a:off x="1514425" y="420641"/>
              <a:ext cx="3950628" cy="3950628"/>
            </a:xfrm>
            <a:custGeom>
              <a:avLst/>
              <a:gdLst/>
              <a:ahLst/>
              <a:cxnLst/>
              <a:rect l="l" t="t" r="r" b="b"/>
              <a:pathLst>
                <a:path w="120000" h="120000" extrusionOk="0">
                  <a:moveTo>
                    <a:pt x="18072" y="17081"/>
                  </a:moveTo>
                  <a:lnTo>
                    <a:pt x="18072" y="17081"/>
                  </a:lnTo>
                  <a:cubicBezTo>
                    <a:pt x="24344" y="10954"/>
                    <a:pt x="31883" y="6275"/>
                    <a:pt x="40159" y="3376"/>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36" name="Google Shape;3036;g25596b3ebeb_46_166"/>
          <p:cNvSpPr/>
          <p:nvPr/>
        </p:nvSpPr>
        <p:spPr>
          <a:xfrm rot="5717830">
            <a:off x="6803417" y="5618751"/>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37" name="Google Shape;3037;g25596b3ebeb_46_166"/>
          <p:cNvSpPr/>
          <p:nvPr/>
        </p:nvSpPr>
        <p:spPr>
          <a:xfrm rot="4056447">
            <a:off x="6695651" y="1041090"/>
            <a:ext cx="437885" cy="1392024"/>
          </a:xfrm>
          <a:prstGeom prst="downArrow">
            <a:avLst>
              <a:gd name="adj1" fmla="val 50000"/>
              <a:gd name="adj2" fmla="val 50000"/>
            </a:avLst>
          </a:prstGeom>
          <a:solidFill>
            <a:srgbClr val="FF000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38" name="Google Shape;3038;g25596b3ebeb_46_166"/>
          <p:cNvSpPr/>
          <p:nvPr/>
        </p:nvSpPr>
        <p:spPr>
          <a:xfrm rot="-4142715">
            <a:off x="2225013" y="1871271"/>
            <a:ext cx="437885" cy="1392024"/>
          </a:xfrm>
          <a:prstGeom prst="downArrow">
            <a:avLst>
              <a:gd name="adj1" fmla="val 50000"/>
              <a:gd name="adj2" fmla="val 50000"/>
            </a:avLst>
          </a:prstGeom>
          <a:solidFill>
            <a:srgbClr val="FF000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39" name="Google Shape;3039;g25596b3ebeb_46_166"/>
          <p:cNvSpPr/>
          <p:nvPr/>
        </p:nvSpPr>
        <p:spPr>
          <a:xfrm rot="4014228">
            <a:off x="7821234" y="2073379"/>
            <a:ext cx="437885" cy="680028"/>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40" name="Google Shape;3040;g25596b3ebeb_46_166"/>
          <p:cNvSpPr/>
          <p:nvPr/>
        </p:nvSpPr>
        <p:spPr>
          <a:xfrm rot="-4142715">
            <a:off x="2117860" y="3874429"/>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41" name="Google Shape;3041;g25596b3ebeb_46_166"/>
          <p:cNvSpPr/>
          <p:nvPr/>
        </p:nvSpPr>
        <p:spPr>
          <a:xfrm rot="4014228">
            <a:off x="7696687" y="4141413"/>
            <a:ext cx="437885" cy="61537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42" name="Google Shape;3042;g25596b3ebeb_46_166"/>
          <p:cNvSpPr txBox="1"/>
          <p:nvPr/>
        </p:nvSpPr>
        <p:spPr>
          <a:xfrm>
            <a:off x="8750733" y="951267"/>
            <a:ext cx="3283800" cy="50796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FF0000"/>
                </a:solidFill>
                <a:latin typeface="Arial"/>
                <a:ea typeface="Arial"/>
                <a:cs typeface="Arial"/>
                <a:sym typeface="Arial"/>
              </a:rPr>
              <a:t>Step 1- Planning RDM in application phase:</a:t>
            </a:r>
            <a:r>
              <a:rPr lang="en-GB" sz="1800">
                <a:solidFill>
                  <a:schemeClr val="dk1"/>
                </a:solidFill>
                <a:latin typeface="Arial"/>
                <a:ea typeface="Arial"/>
                <a:cs typeface="Arial"/>
                <a:sym typeface="Arial"/>
              </a:rPr>
              <a:t> </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Check call for proposal. </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Prepare for requirements in granted project.</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Look for RDM services &amp; tools</a:t>
            </a:r>
            <a:r>
              <a:rPr lang="en-GB" sz="1800">
                <a:solidFill>
                  <a:schemeClr val="dk1"/>
                </a:solidFill>
                <a:highlight>
                  <a:srgbClr val="FFFF00"/>
                </a:highlight>
                <a:latin typeface="Arial"/>
                <a:ea typeface="Arial"/>
                <a:cs typeface="Arial"/>
                <a:sym typeface="Arial"/>
              </a:rPr>
              <a:t>*</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Fill in the RDM-section in the grant application:</a:t>
            </a:r>
            <a:endParaRPr/>
          </a:p>
          <a:p>
            <a:pPr marL="342900" marR="0" lvl="0" indent="-2286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1800"/>
              <a:buFont typeface="Arial"/>
              <a:buAutoNum type="alphaLcPeriod"/>
            </a:pPr>
            <a:r>
              <a:rPr lang="en-GB" sz="1800">
                <a:solidFill>
                  <a:schemeClr val="dk1"/>
                </a:solidFill>
                <a:latin typeface="Arial"/>
                <a:ea typeface="Arial"/>
                <a:cs typeface="Arial"/>
                <a:sym typeface="Arial"/>
              </a:rPr>
              <a:t>Reuse existing data</a:t>
            </a:r>
            <a:endParaRPr/>
          </a:p>
          <a:p>
            <a:pPr marL="342900" marR="0" lvl="0" indent="-342900" algn="l" rtl="0">
              <a:spcBef>
                <a:spcPts val="0"/>
              </a:spcBef>
              <a:spcAft>
                <a:spcPts val="0"/>
              </a:spcAft>
              <a:buClr>
                <a:schemeClr val="dk1"/>
              </a:buClr>
              <a:buSzPts val="1800"/>
              <a:buFont typeface="Arial"/>
              <a:buAutoNum type="alphaLcPeriod"/>
            </a:pPr>
            <a:r>
              <a:rPr lang="en-GB" sz="1800">
                <a:solidFill>
                  <a:schemeClr val="dk1"/>
                </a:solidFill>
                <a:latin typeface="Arial"/>
                <a:ea typeface="Arial"/>
                <a:cs typeface="Arial"/>
                <a:sym typeface="Arial"/>
              </a:rPr>
              <a:t>Explain the need to collect new data</a:t>
            </a:r>
            <a:endParaRPr/>
          </a:p>
          <a:p>
            <a:pPr marL="342900" marR="0" lvl="0" indent="-342900" algn="l" rtl="0">
              <a:spcBef>
                <a:spcPts val="0"/>
              </a:spcBef>
              <a:spcAft>
                <a:spcPts val="0"/>
              </a:spcAft>
              <a:buClr>
                <a:schemeClr val="dk1"/>
              </a:buClr>
              <a:buSzPts val="1800"/>
              <a:buFont typeface="Arial"/>
              <a:buAutoNum type="alphaLcPeriod"/>
            </a:pPr>
            <a:r>
              <a:rPr lang="en-GB" sz="1800">
                <a:solidFill>
                  <a:schemeClr val="dk1"/>
                </a:solidFill>
                <a:latin typeface="Arial"/>
                <a:ea typeface="Arial"/>
                <a:cs typeface="Arial"/>
                <a:sym typeface="Arial"/>
              </a:rPr>
              <a:t>Who is your datasteward</a:t>
            </a:r>
            <a:endParaRPr/>
          </a:p>
          <a:p>
            <a:pPr marL="342900" marR="0" lvl="0" indent="-342900" algn="l" rtl="0">
              <a:spcBef>
                <a:spcPts val="0"/>
              </a:spcBef>
              <a:spcAft>
                <a:spcPts val="0"/>
              </a:spcAft>
              <a:buClr>
                <a:schemeClr val="dk1"/>
              </a:buClr>
              <a:buSzPts val="1800"/>
              <a:buFont typeface="Arial"/>
              <a:buAutoNum type="alphaLcPeriod"/>
            </a:pPr>
            <a:r>
              <a:rPr lang="en-GB" sz="1800">
                <a:solidFill>
                  <a:schemeClr val="dk1"/>
                </a:solidFill>
                <a:latin typeface="Arial"/>
                <a:ea typeface="Arial"/>
                <a:cs typeface="Arial"/>
                <a:sym typeface="Arial"/>
              </a:rPr>
              <a:t>If possible: use standards of your research domain</a:t>
            </a:r>
            <a:endParaRPr/>
          </a:p>
          <a:p>
            <a:pPr marL="342900" marR="0" lvl="0" indent="-342900" algn="l" rtl="0">
              <a:spcBef>
                <a:spcPts val="0"/>
              </a:spcBef>
              <a:spcAft>
                <a:spcPts val="0"/>
              </a:spcAft>
              <a:buClr>
                <a:schemeClr val="dk1"/>
              </a:buClr>
              <a:buSzPts val="1800"/>
              <a:buFont typeface="Arial"/>
              <a:buAutoNum type="alphaLcPeriod"/>
            </a:pPr>
            <a:r>
              <a:rPr lang="en-GB" sz="1800">
                <a:solidFill>
                  <a:schemeClr val="dk1"/>
                </a:solidFill>
                <a:latin typeface="Arial"/>
                <a:ea typeface="Arial"/>
                <a:cs typeface="Arial"/>
                <a:sym typeface="Arial"/>
              </a:rPr>
              <a:t>Reserve sufficient budget</a:t>
            </a:r>
            <a:endParaRPr/>
          </a:p>
          <a:p>
            <a:pPr marL="342900" marR="0" lvl="0" indent="-342900" algn="l" rtl="0">
              <a:spcBef>
                <a:spcPts val="0"/>
              </a:spcBef>
              <a:spcAft>
                <a:spcPts val="0"/>
              </a:spcAft>
              <a:buClr>
                <a:srgbClr val="FF0000"/>
              </a:buClr>
              <a:buSzPts val="1800"/>
              <a:buFont typeface="Arial"/>
              <a:buAutoNum type="alphaLcPeriod"/>
            </a:pPr>
            <a:r>
              <a:rPr lang="en-GB" sz="1800" u="sng">
                <a:solidFill>
                  <a:srgbClr val="FF0000"/>
                </a:solidFill>
                <a:latin typeface="Arial"/>
                <a:ea typeface="Arial"/>
                <a:cs typeface="Arial"/>
                <a:sym typeface="Arial"/>
                <a:hlinkClick r:id="rId3">
                  <a:extLst>
                    <a:ext uri="{A12FA001-AC4F-418D-AE19-62706E023703}">
                      <ahyp:hlinkClr xmlns:ahyp="http://schemas.microsoft.com/office/drawing/2018/hyperlinkcolor" val="tx"/>
                    </a:ext>
                  </a:extLst>
                </a:hlinkClick>
              </a:rPr>
              <a:t>FAIR data requirements</a:t>
            </a:r>
            <a:r>
              <a:rPr lang="en-GB" sz="1800">
                <a:solidFill>
                  <a:srgbClr val="FF0000"/>
                </a:solidFill>
                <a:latin typeface="Arial"/>
                <a:ea typeface="Arial"/>
                <a:cs typeface="Arial"/>
                <a:sym typeface="Arial"/>
              </a:rPr>
              <a:t>?</a:t>
            </a:r>
            <a:r>
              <a:rPr lang="en-GB" sz="1800">
                <a:solidFill>
                  <a:schemeClr val="dk1"/>
                </a:solidFill>
                <a:highlight>
                  <a:srgbClr val="FFFF00"/>
                </a:highlight>
                <a:latin typeface="Arial"/>
                <a:ea typeface="Arial"/>
                <a:cs typeface="Arial"/>
                <a:sym typeface="Arial"/>
              </a:rPr>
              <a:t>*</a:t>
            </a:r>
            <a:r>
              <a:rPr lang="en-GB" sz="1800">
                <a:solidFill>
                  <a:srgbClr val="FF0000"/>
                </a:solidFill>
                <a:latin typeface="Arial"/>
                <a:ea typeface="Arial"/>
                <a:cs typeface="Arial"/>
                <a:sym typeface="Arial"/>
              </a:rPr>
              <a:t> </a:t>
            </a:r>
            <a:endParaRPr/>
          </a:p>
        </p:txBody>
      </p:sp>
      <p:sp>
        <p:nvSpPr>
          <p:cNvPr id="3043" name="Google Shape;3043;g25596b3ebeb_46_166"/>
          <p:cNvSpPr txBox="1"/>
          <p:nvPr/>
        </p:nvSpPr>
        <p:spPr>
          <a:xfrm>
            <a:off x="8750732" y="6083930"/>
            <a:ext cx="32836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u="sng">
                <a:solidFill>
                  <a:schemeClr val="hlink"/>
                </a:solidFill>
                <a:latin typeface="Arial"/>
                <a:ea typeface="Arial"/>
                <a:cs typeface="Arial"/>
                <a:sym typeface="Arial"/>
                <a:hlinkClick r:id="rId4"/>
              </a:rPr>
              <a:t>Instructies FAIR-datamanagement subsidieaanvragers (zonmw.nl)</a:t>
            </a:r>
            <a:endParaRPr sz="1200">
              <a:solidFill>
                <a:schemeClr val="dk1"/>
              </a:solidFill>
              <a:latin typeface="Arial"/>
              <a:ea typeface="Arial"/>
              <a:cs typeface="Arial"/>
              <a:sym typeface="Aria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3047"/>
        <p:cNvGrpSpPr/>
        <p:nvPr/>
      </p:nvGrpSpPr>
      <p:grpSpPr>
        <a:xfrm>
          <a:off x="0" y="0"/>
          <a:ext cx="0" cy="0"/>
          <a:chOff x="0" y="0"/>
          <a:chExt cx="0" cy="0"/>
        </a:xfrm>
      </p:grpSpPr>
      <p:sp>
        <p:nvSpPr>
          <p:cNvPr id="3048" name="Google Shape;3048;g25596b3ebeb_46_197"/>
          <p:cNvSpPr txBox="1">
            <a:spLocks noGrp="1"/>
          </p:cNvSpPr>
          <p:nvPr>
            <p:ph type="title"/>
          </p:nvPr>
        </p:nvSpPr>
        <p:spPr>
          <a:xfrm>
            <a:off x="335053" y="908444"/>
            <a:ext cx="11425147" cy="379920"/>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Phase in the Research Data Life Cycle</a:t>
            </a:r>
            <a:endParaRPr/>
          </a:p>
        </p:txBody>
      </p:sp>
      <p:sp>
        <p:nvSpPr>
          <p:cNvPr id="3049" name="Google Shape;3049;g25596b3ebeb_46_197"/>
          <p:cNvSpPr txBox="1">
            <a:spLocks noGrp="1"/>
          </p:cNvSpPr>
          <p:nvPr>
            <p:ph type="sldNum" idx="12"/>
          </p:nvPr>
        </p:nvSpPr>
        <p:spPr>
          <a:xfrm>
            <a:off x="0" y="6454775"/>
            <a:ext cx="581025" cy="2571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3050" name="Google Shape;3050;g25596b3ebeb_46_197"/>
          <p:cNvGrpSpPr/>
          <p:nvPr/>
        </p:nvGrpSpPr>
        <p:grpSpPr>
          <a:xfrm>
            <a:off x="2883874" y="1654534"/>
            <a:ext cx="4711253" cy="4789069"/>
            <a:chOff x="1134112" y="1420"/>
            <a:chExt cx="4711253" cy="4789069"/>
          </a:xfrm>
        </p:grpSpPr>
        <p:sp>
          <p:nvSpPr>
            <p:cNvPr id="3051" name="Google Shape;3051;g25596b3ebeb_46_197"/>
            <p:cNvSpPr/>
            <p:nvPr/>
          </p:nvSpPr>
          <p:spPr>
            <a:xfrm>
              <a:off x="2844785" y="1420"/>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g25596b3ebeb_46_197"/>
            <p:cNvSpPr txBox="1"/>
            <p:nvPr/>
          </p:nvSpPr>
          <p:spPr>
            <a:xfrm>
              <a:off x="2885714" y="42349"/>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Planning</a:t>
              </a:r>
              <a:endParaRPr/>
            </a:p>
          </p:txBody>
        </p:sp>
        <p:sp>
          <p:nvSpPr>
            <p:cNvPr id="3053" name="Google Shape;3053;g25596b3ebeb_46_197"/>
            <p:cNvSpPr/>
            <p:nvPr/>
          </p:nvSpPr>
          <p:spPr>
            <a:xfrm>
              <a:off x="1514425" y="420641"/>
              <a:ext cx="3950628" cy="3950628"/>
            </a:xfrm>
            <a:custGeom>
              <a:avLst/>
              <a:gdLst/>
              <a:ahLst/>
              <a:cxnLst/>
              <a:rect l="l" t="t" r="r" b="b"/>
              <a:pathLst>
                <a:path w="120000" h="120000" extrusionOk="0">
                  <a:moveTo>
                    <a:pt x="79841" y="3375"/>
                  </a:moveTo>
                  <a:lnTo>
                    <a:pt x="79841" y="3375"/>
                  </a:lnTo>
                  <a:cubicBezTo>
                    <a:pt x="88116" y="6275"/>
                    <a:pt x="95655" y="10953"/>
                    <a:pt x="101928" y="1708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g25596b3ebeb_46_197"/>
            <p:cNvSpPr/>
            <p:nvPr/>
          </p:nvSpPr>
          <p:spPr>
            <a:xfrm>
              <a:off x="4555457"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g25596b3ebeb_46_197"/>
            <p:cNvSpPr txBox="1"/>
            <p:nvPr/>
          </p:nvSpPr>
          <p:spPr>
            <a:xfrm>
              <a:off x="4596386"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Collecting</a:t>
              </a:r>
              <a:endParaRPr sz="1600">
                <a:solidFill>
                  <a:schemeClr val="lt1"/>
                </a:solidFill>
                <a:latin typeface="Arial"/>
                <a:ea typeface="Arial"/>
                <a:cs typeface="Arial"/>
                <a:sym typeface="Arial"/>
              </a:endParaRPr>
            </a:p>
          </p:txBody>
        </p:sp>
        <p:sp>
          <p:nvSpPr>
            <p:cNvPr id="3056" name="Google Shape;3056;g25596b3ebeb_46_197"/>
            <p:cNvSpPr/>
            <p:nvPr/>
          </p:nvSpPr>
          <p:spPr>
            <a:xfrm>
              <a:off x="1514425" y="420641"/>
              <a:ext cx="3950628" cy="3950628"/>
            </a:xfrm>
            <a:custGeom>
              <a:avLst/>
              <a:gdLst/>
              <a:ahLst/>
              <a:cxnLst/>
              <a:rect l="l" t="t" r="r" b="b"/>
              <a:pathLst>
                <a:path w="120000" h="120000" extrusionOk="0">
                  <a:moveTo>
                    <a:pt x="117560" y="43065"/>
                  </a:moveTo>
                  <a:cubicBezTo>
                    <a:pt x="120813" y="54121"/>
                    <a:pt x="120813" y="65880"/>
                    <a:pt x="117560" y="7693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g25596b3ebeb_46_197"/>
            <p:cNvSpPr/>
            <p:nvPr/>
          </p:nvSpPr>
          <p:spPr>
            <a:xfrm>
              <a:off x="4555457"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g25596b3ebeb_46_197"/>
            <p:cNvSpPr txBox="1"/>
            <p:nvPr/>
          </p:nvSpPr>
          <p:spPr>
            <a:xfrm>
              <a:off x="4596386"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Processing and analysing</a:t>
              </a:r>
              <a:endParaRPr sz="1600">
                <a:solidFill>
                  <a:schemeClr val="lt1"/>
                </a:solidFill>
                <a:latin typeface="Arial"/>
                <a:ea typeface="Arial"/>
                <a:cs typeface="Arial"/>
                <a:sym typeface="Arial"/>
              </a:endParaRPr>
            </a:p>
          </p:txBody>
        </p:sp>
        <p:sp>
          <p:nvSpPr>
            <p:cNvPr id="3059" name="Google Shape;3059;g25596b3ebeb_46_197"/>
            <p:cNvSpPr/>
            <p:nvPr/>
          </p:nvSpPr>
          <p:spPr>
            <a:xfrm>
              <a:off x="1514425" y="420641"/>
              <a:ext cx="3950628" cy="3950628"/>
            </a:xfrm>
            <a:custGeom>
              <a:avLst/>
              <a:gdLst/>
              <a:ahLst/>
              <a:cxnLst/>
              <a:rect l="l" t="t" r="r" b="b"/>
              <a:pathLst>
                <a:path w="120000" h="120000" extrusionOk="0">
                  <a:moveTo>
                    <a:pt x="101928" y="102919"/>
                  </a:moveTo>
                  <a:lnTo>
                    <a:pt x="101928" y="102919"/>
                  </a:lnTo>
                  <a:cubicBezTo>
                    <a:pt x="95656" y="109046"/>
                    <a:pt x="88117" y="113725"/>
                    <a:pt x="79841" y="116624"/>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g25596b3ebeb_46_197"/>
            <p:cNvSpPr/>
            <p:nvPr/>
          </p:nvSpPr>
          <p:spPr>
            <a:xfrm>
              <a:off x="2844785" y="3952049"/>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g25596b3ebeb_46_197"/>
            <p:cNvSpPr txBox="1"/>
            <p:nvPr/>
          </p:nvSpPr>
          <p:spPr>
            <a:xfrm>
              <a:off x="2885714" y="3992978"/>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Publishing and sharing</a:t>
              </a:r>
              <a:endParaRPr sz="1600">
                <a:solidFill>
                  <a:schemeClr val="lt1"/>
                </a:solidFill>
                <a:latin typeface="Arial"/>
                <a:ea typeface="Arial"/>
                <a:cs typeface="Arial"/>
                <a:sym typeface="Arial"/>
              </a:endParaRPr>
            </a:p>
          </p:txBody>
        </p:sp>
        <p:sp>
          <p:nvSpPr>
            <p:cNvPr id="3062" name="Google Shape;3062;g25596b3ebeb_46_197"/>
            <p:cNvSpPr/>
            <p:nvPr/>
          </p:nvSpPr>
          <p:spPr>
            <a:xfrm>
              <a:off x="1514425" y="420641"/>
              <a:ext cx="3950628" cy="3950628"/>
            </a:xfrm>
            <a:custGeom>
              <a:avLst/>
              <a:gdLst/>
              <a:ahLst/>
              <a:cxnLst/>
              <a:rect l="l" t="t" r="r" b="b"/>
              <a:pathLst>
                <a:path w="120000" h="120000" extrusionOk="0">
                  <a:moveTo>
                    <a:pt x="40159" y="116625"/>
                  </a:moveTo>
                  <a:cubicBezTo>
                    <a:pt x="31884" y="113725"/>
                    <a:pt x="24345" y="109047"/>
                    <a:pt x="18072" y="10292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g25596b3ebeb_46_197"/>
            <p:cNvSpPr/>
            <p:nvPr/>
          </p:nvSpPr>
          <p:spPr>
            <a:xfrm>
              <a:off x="1134112"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g25596b3ebeb_46_197"/>
            <p:cNvSpPr txBox="1"/>
            <p:nvPr/>
          </p:nvSpPr>
          <p:spPr>
            <a:xfrm>
              <a:off x="1175041"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Preserving</a:t>
              </a:r>
              <a:endParaRPr/>
            </a:p>
          </p:txBody>
        </p:sp>
        <p:sp>
          <p:nvSpPr>
            <p:cNvPr id="3065" name="Google Shape;3065;g25596b3ebeb_46_197"/>
            <p:cNvSpPr/>
            <p:nvPr/>
          </p:nvSpPr>
          <p:spPr>
            <a:xfrm>
              <a:off x="1514425" y="420641"/>
              <a:ext cx="3950628" cy="3950628"/>
            </a:xfrm>
            <a:custGeom>
              <a:avLst/>
              <a:gdLst/>
              <a:ahLst/>
              <a:cxnLst/>
              <a:rect l="l" t="t" r="r" b="b"/>
              <a:pathLst>
                <a:path w="120000" h="120000" extrusionOk="0">
                  <a:moveTo>
                    <a:pt x="2440" y="76935"/>
                  </a:moveTo>
                  <a:cubicBezTo>
                    <a:pt x="-813" y="65879"/>
                    <a:pt x="-813" y="54120"/>
                    <a:pt x="2440" y="4306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g25596b3ebeb_46_197"/>
            <p:cNvSpPr/>
            <p:nvPr/>
          </p:nvSpPr>
          <p:spPr>
            <a:xfrm>
              <a:off x="1134112"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g25596b3ebeb_46_197"/>
            <p:cNvSpPr txBox="1"/>
            <p:nvPr/>
          </p:nvSpPr>
          <p:spPr>
            <a:xfrm>
              <a:off x="1175041"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Re-using</a:t>
              </a:r>
              <a:endParaRPr sz="1600">
                <a:solidFill>
                  <a:schemeClr val="lt1"/>
                </a:solidFill>
                <a:latin typeface="Arial"/>
                <a:ea typeface="Arial"/>
                <a:cs typeface="Arial"/>
                <a:sym typeface="Arial"/>
              </a:endParaRPr>
            </a:p>
          </p:txBody>
        </p:sp>
        <p:sp>
          <p:nvSpPr>
            <p:cNvPr id="3068" name="Google Shape;3068;g25596b3ebeb_46_197"/>
            <p:cNvSpPr/>
            <p:nvPr/>
          </p:nvSpPr>
          <p:spPr>
            <a:xfrm>
              <a:off x="1514425" y="420641"/>
              <a:ext cx="3950628" cy="3950628"/>
            </a:xfrm>
            <a:custGeom>
              <a:avLst/>
              <a:gdLst/>
              <a:ahLst/>
              <a:cxnLst/>
              <a:rect l="l" t="t" r="r" b="b"/>
              <a:pathLst>
                <a:path w="120000" h="120000" extrusionOk="0">
                  <a:moveTo>
                    <a:pt x="18072" y="17081"/>
                  </a:moveTo>
                  <a:lnTo>
                    <a:pt x="18072" y="17081"/>
                  </a:lnTo>
                  <a:cubicBezTo>
                    <a:pt x="24344" y="10954"/>
                    <a:pt x="31883" y="6275"/>
                    <a:pt x="40159" y="3376"/>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69" name="Google Shape;3069;g25596b3ebeb_46_197"/>
          <p:cNvSpPr/>
          <p:nvPr/>
        </p:nvSpPr>
        <p:spPr>
          <a:xfrm rot="5717830">
            <a:off x="6471918" y="5568617"/>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70" name="Google Shape;3070;g25596b3ebeb_46_197"/>
          <p:cNvSpPr/>
          <p:nvPr/>
        </p:nvSpPr>
        <p:spPr>
          <a:xfrm rot="4056447">
            <a:off x="6427751" y="957101"/>
            <a:ext cx="437885" cy="1392024"/>
          </a:xfrm>
          <a:prstGeom prst="downArrow">
            <a:avLst>
              <a:gd name="adj1" fmla="val 50000"/>
              <a:gd name="adj2" fmla="val 50000"/>
            </a:avLst>
          </a:prstGeom>
          <a:solidFill>
            <a:srgbClr val="00B05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71" name="Google Shape;3071;g25596b3ebeb_46_197"/>
          <p:cNvSpPr/>
          <p:nvPr/>
        </p:nvSpPr>
        <p:spPr>
          <a:xfrm rot="-4142715">
            <a:off x="1971706" y="1878058"/>
            <a:ext cx="437885" cy="1392024"/>
          </a:xfrm>
          <a:prstGeom prst="downArrow">
            <a:avLst>
              <a:gd name="adj1" fmla="val 50000"/>
              <a:gd name="adj2" fmla="val 50000"/>
            </a:avLst>
          </a:prstGeom>
          <a:solidFill>
            <a:srgbClr val="00B05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B050"/>
              </a:solidFill>
              <a:latin typeface="Arial"/>
              <a:ea typeface="Arial"/>
              <a:cs typeface="Arial"/>
              <a:sym typeface="Arial"/>
            </a:endParaRPr>
          </a:p>
        </p:txBody>
      </p:sp>
      <p:sp>
        <p:nvSpPr>
          <p:cNvPr id="3072" name="Google Shape;3072;g25596b3ebeb_46_197"/>
          <p:cNvSpPr/>
          <p:nvPr/>
        </p:nvSpPr>
        <p:spPr>
          <a:xfrm rot="4014228">
            <a:off x="7702874" y="1911315"/>
            <a:ext cx="437885" cy="947094"/>
          </a:xfrm>
          <a:prstGeom prst="downArrow">
            <a:avLst>
              <a:gd name="adj1" fmla="val 50000"/>
              <a:gd name="adj2" fmla="val 50000"/>
            </a:avLst>
          </a:prstGeom>
          <a:solidFill>
            <a:srgbClr val="00B05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73" name="Google Shape;3073;g25596b3ebeb_46_197"/>
          <p:cNvSpPr/>
          <p:nvPr/>
        </p:nvSpPr>
        <p:spPr>
          <a:xfrm rot="-4142715">
            <a:off x="1882909" y="3719166"/>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74" name="Google Shape;3074;g25596b3ebeb_46_197"/>
          <p:cNvSpPr/>
          <p:nvPr/>
        </p:nvSpPr>
        <p:spPr>
          <a:xfrm rot="4014228">
            <a:off x="7702875" y="4020203"/>
            <a:ext cx="437885" cy="789951"/>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075" name="Google Shape;3075;g25596b3ebeb_46_197"/>
          <p:cNvSpPr txBox="1"/>
          <p:nvPr/>
        </p:nvSpPr>
        <p:spPr>
          <a:xfrm>
            <a:off x="8755999" y="1098404"/>
            <a:ext cx="3260113" cy="4247317"/>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B050"/>
                </a:solidFill>
                <a:latin typeface="Arial"/>
                <a:ea typeface="Arial"/>
                <a:cs typeface="Arial"/>
                <a:sym typeface="Arial"/>
              </a:rPr>
              <a:t>Step 2 – Planning RDM early in granted project: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Involve your datasteward (DS)</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Select a DMP template</a:t>
            </a:r>
            <a:r>
              <a:rPr lang="en-GB" sz="1800">
                <a:solidFill>
                  <a:schemeClr val="dk1"/>
                </a:solidFill>
                <a:highlight>
                  <a:srgbClr val="FFFF00"/>
                </a:highlight>
                <a:latin typeface="Arial"/>
                <a:ea typeface="Arial"/>
                <a:cs typeface="Arial"/>
                <a:sym typeface="Arial"/>
              </a:rPr>
              <a:t>**</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Look for RDM services &amp; tools</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Write a DMP</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Check quality with DS</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Deliver DMP @ZonMw (check on completeness)</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Prepare for ZonMw’s monitoring of key items</a:t>
            </a:r>
            <a:r>
              <a:rPr lang="en-GB" sz="1800">
                <a:solidFill>
                  <a:schemeClr val="dk1"/>
                </a:solidFill>
                <a:highlight>
                  <a:srgbClr val="FFFF00"/>
                </a:highlight>
                <a:latin typeface="Arial"/>
                <a:ea typeface="Arial"/>
                <a:cs typeface="Arial"/>
                <a:sym typeface="Arial"/>
              </a:rPr>
              <a:t> ***</a:t>
            </a:r>
            <a:endParaRPr sz="1800">
              <a:solidFill>
                <a:schemeClr val="dk1"/>
              </a:solidFill>
              <a:latin typeface="Arial"/>
              <a:ea typeface="Arial"/>
              <a:cs typeface="Arial"/>
              <a:sym typeface="Arial"/>
            </a:endParaRPr>
          </a:p>
          <a:p>
            <a:pPr marL="342900" marR="0" lvl="0" indent="-342900" algn="l" rtl="0">
              <a:spcBef>
                <a:spcPts val="0"/>
              </a:spcBef>
              <a:spcAft>
                <a:spcPts val="0"/>
              </a:spcAft>
              <a:buClr>
                <a:srgbClr val="00B050"/>
              </a:buClr>
              <a:buSzPts val="1800"/>
              <a:buFont typeface="Arial"/>
              <a:buAutoNum type="arabicPeriod"/>
            </a:pPr>
            <a:r>
              <a:rPr lang="en-GB" sz="1800">
                <a:solidFill>
                  <a:srgbClr val="00B050"/>
                </a:solidFill>
                <a:latin typeface="Arial"/>
                <a:ea typeface="Arial"/>
                <a:cs typeface="Arial"/>
                <a:sym typeface="Arial"/>
              </a:rPr>
              <a:t>FAIR data activities?</a:t>
            </a:r>
            <a:endParaRPr/>
          </a:p>
        </p:txBody>
      </p:sp>
      <p:sp>
        <p:nvSpPr>
          <p:cNvPr id="3076" name="Google Shape;3076;g25596b3ebeb_46_197"/>
          <p:cNvSpPr txBox="1"/>
          <p:nvPr/>
        </p:nvSpPr>
        <p:spPr>
          <a:xfrm>
            <a:off x="8817586" y="5410819"/>
            <a:ext cx="319026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u="sng">
                <a:solidFill>
                  <a:schemeClr val="hlink"/>
                </a:solidFill>
                <a:latin typeface="Arial"/>
                <a:ea typeface="Arial"/>
                <a:cs typeface="Arial"/>
                <a:sym typeface="Arial"/>
                <a:hlinkClick r:id="rId3"/>
              </a:rPr>
              <a:t>Voorbereiding van FAIR-datamanagement in onderzoeksprojecten | ZonMw</a:t>
            </a:r>
            <a:endParaRPr sz="1200">
              <a:solidFill>
                <a:schemeClr val="dk1"/>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3080"/>
        <p:cNvGrpSpPr/>
        <p:nvPr/>
      </p:nvGrpSpPr>
      <p:grpSpPr>
        <a:xfrm>
          <a:off x="0" y="0"/>
          <a:ext cx="0" cy="0"/>
          <a:chOff x="0" y="0"/>
          <a:chExt cx="0" cy="0"/>
        </a:xfrm>
      </p:grpSpPr>
      <p:sp>
        <p:nvSpPr>
          <p:cNvPr id="3081" name="Google Shape;3081;g25596b3ebeb_46_229"/>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Phase in the Research Data Life Cycle</a:t>
            </a:r>
            <a:endParaRPr/>
          </a:p>
        </p:txBody>
      </p:sp>
      <p:sp>
        <p:nvSpPr>
          <p:cNvPr id="3082" name="Google Shape;3082;g25596b3ebeb_46_229"/>
          <p:cNvSpPr txBox="1">
            <a:spLocks noGrp="1"/>
          </p:cNvSpPr>
          <p:nvPr>
            <p:ph type="sldNum" idx="12"/>
          </p:nvPr>
        </p:nvSpPr>
        <p:spPr>
          <a:xfrm>
            <a:off x="0" y="6454775"/>
            <a:ext cx="581025" cy="2571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GB" sz="1800">
                <a:solidFill>
                  <a:schemeClr val="dk1"/>
                </a:solidFill>
                <a:latin typeface="Arial"/>
                <a:ea typeface="Arial"/>
                <a:cs typeface="Arial"/>
                <a:sym typeface="Arial"/>
              </a:rPr>
              <a:t>140</a:t>
            </a:fld>
            <a:endParaRPr sz="1800" b="0" i="0" u="none" strike="noStrike" cap="none">
              <a:solidFill>
                <a:schemeClr val="dk1"/>
              </a:solidFill>
              <a:latin typeface="Calibri"/>
              <a:ea typeface="Calibri"/>
              <a:cs typeface="Calibri"/>
              <a:sym typeface="Calibri"/>
            </a:endParaRPr>
          </a:p>
        </p:txBody>
      </p:sp>
      <p:grpSp>
        <p:nvGrpSpPr>
          <p:cNvPr id="3083" name="Google Shape;3083;g25596b3ebeb_46_229"/>
          <p:cNvGrpSpPr/>
          <p:nvPr/>
        </p:nvGrpSpPr>
        <p:grpSpPr>
          <a:xfrm>
            <a:off x="2974959" y="1707372"/>
            <a:ext cx="4711253" cy="4789069"/>
            <a:chOff x="1134112" y="1420"/>
            <a:chExt cx="4711253" cy="4789069"/>
          </a:xfrm>
        </p:grpSpPr>
        <p:sp>
          <p:nvSpPr>
            <p:cNvPr id="3084" name="Google Shape;3084;g25596b3ebeb_46_229"/>
            <p:cNvSpPr/>
            <p:nvPr/>
          </p:nvSpPr>
          <p:spPr>
            <a:xfrm>
              <a:off x="2844785" y="1420"/>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g25596b3ebeb_46_229"/>
            <p:cNvSpPr txBox="1"/>
            <p:nvPr/>
          </p:nvSpPr>
          <p:spPr>
            <a:xfrm>
              <a:off x="2885714" y="42349"/>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Planning</a:t>
              </a:r>
              <a:endParaRPr/>
            </a:p>
          </p:txBody>
        </p:sp>
        <p:sp>
          <p:nvSpPr>
            <p:cNvPr id="3086" name="Google Shape;3086;g25596b3ebeb_46_229"/>
            <p:cNvSpPr/>
            <p:nvPr/>
          </p:nvSpPr>
          <p:spPr>
            <a:xfrm>
              <a:off x="1514425" y="420641"/>
              <a:ext cx="3950628" cy="3950628"/>
            </a:xfrm>
            <a:custGeom>
              <a:avLst/>
              <a:gdLst/>
              <a:ahLst/>
              <a:cxnLst/>
              <a:rect l="l" t="t" r="r" b="b"/>
              <a:pathLst>
                <a:path w="120000" h="120000" extrusionOk="0">
                  <a:moveTo>
                    <a:pt x="79841" y="3375"/>
                  </a:moveTo>
                  <a:lnTo>
                    <a:pt x="79841" y="3375"/>
                  </a:lnTo>
                  <a:cubicBezTo>
                    <a:pt x="88116" y="6275"/>
                    <a:pt x="95655" y="10953"/>
                    <a:pt x="101928" y="1708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g25596b3ebeb_46_229"/>
            <p:cNvSpPr/>
            <p:nvPr/>
          </p:nvSpPr>
          <p:spPr>
            <a:xfrm>
              <a:off x="4555457"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g25596b3ebeb_46_229"/>
            <p:cNvSpPr txBox="1"/>
            <p:nvPr/>
          </p:nvSpPr>
          <p:spPr>
            <a:xfrm>
              <a:off x="4596386"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Collecting</a:t>
              </a:r>
              <a:endParaRPr sz="1600">
                <a:solidFill>
                  <a:schemeClr val="lt1"/>
                </a:solidFill>
                <a:latin typeface="Arial"/>
                <a:ea typeface="Arial"/>
                <a:cs typeface="Arial"/>
                <a:sym typeface="Arial"/>
              </a:endParaRPr>
            </a:p>
          </p:txBody>
        </p:sp>
        <p:sp>
          <p:nvSpPr>
            <p:cNvPr id="3089" name="Google Shape;3089;g25596b3ebeb_46_229"/>
            <p:cNvSpPr/>
            <p:nvPr/>
          </p:nvSpPr>
          <p:spPr>
            <a:xfrm>
              <a:off x="1514425" y="420641"/>
              <a:ext cx="3950628" cy="3950628"/>
            </a:xfrm>
            <a:custGeom>
              <a:avLst/>
              <a:gdLst/>
              <a:ahLst/>
              <a:cxnLst/>
              <a:rect l="l" t="t" r="r" b="b"/>
              <a:pathLst>
                <a:path w="120000" h="120000" extrusionOk="0">
                  <a:moveTo>
                    <a:pt x="117560" y="43065"/>
                  </a:moveTo>
                  <a:cubicBezTo>
                    <a:pt x="120813" y="54121"/>
                    <a:pt x="120813" y="65880"/>
                    <a:pt x="117560" y="7693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g25596b3ebeb_46_229"/>
            <p:cNvSpPr/>
            <p:nvPr/>
          </p:nvSpPr>
          <p:spPr>
            <a:xfrm>
              <a:off x="4555457"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g25596b3ebeb_46_229"/>
            <p:cNvSpPr txBox="1"/>
            <p:nvPr/>
          </p:nvSpPr>
          <p:spPr>
            <a:xfrm>
              <a:off x="4596386"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Processing and analysing</a:t>
              </a:r>
              <a:endParaRPr sz="1600">
                <a:solidFill>
                  <a:schemeClr val="lt1"/>
                </a:solidFill>
                <a:latin typeface="Arial"/>
                <a:ea typeface="Arial"/>
                <a:cs typeface="Arial"/>
                <a:sym typeface="Arial"/>
              </a:endParaRPr>
            </a:p>
          </p:txBody>
        </p:sp>
        <p:sp>
          <p:nvSpPr>
            <p:cNvPr id="3092" name="Google Shape;3092;g25596b3ebeb_46_229"/>
            <p:cNvSpPr/>
            <p:nvPr/>
          </p:nvSpPr>
          <p:spPr>
            <a:xfrm>
              <a:off x="1514425" y="420641"/>
              <a:ext cx="3950628" cy="3950628"/>
            </a:xfrm>
            <a:custGeom>
              <a:avLst/>
              <a:gdLst/>
              <a:ahLst/>
              <a:cxnLst/>
              <a:rect l="l" t="t" r="r" b="b"/>
              <a:pathLst>
                <a:path w="120000" h="120000" extrusionOk="0">
                  <a:moveTo>
                    <a:pt x="101928" y="102919"/>
                  </a:moveTo>
                  <a:lnTo>
                    <a:pt x="101928" y="102919"/>
                  </a:lnTo>
                  <a:cubicBezTo>
                    <a:pt x="95656" y="109046"/>
                    <a:pt x="88117" y="113725"/>
                    <a:pt x="79841" y="116624"/>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g25596b3ebeb_46_229"/>
            <p:cNvSpPr/>
            <p:nvPr/>
          </p:nvSpPr>
          <p:spPr>
            <a:xfrm>
              <a:off x="2844785" y="3952049"/>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g25596b3ebeb_46_229"/>
            <p:cNvSpPr txBox="1"/>
            <p:nvPr/>
          </p:nvSpPr>
          <p:spPr>
            <a:xfrm>
              <a:off x="2885714" y="3992978"/>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Publishing and sharing</a:t>
              </a:r>
              <a:endParaRPr sz="1600">
                <a:solidFill>
                  <a:schemeClr val="lt1"/>
                </a:solidFill>
                <a:latin typeface="Arial"/>
                <a:ea typeface="Arial"/>
                <a:cs typeface="Arial"/>
                <a:sym typeface="Arial"/>
              </a:endParaRPr>
            </a:p>
          </p:txBody>
        </p:sp>
        <p:sp>
          <p:nvSpPr>
            <p:cNvPr id="3095" name="Google Shape;3095;g25596b3ebeb_46_229"/>
            <p:cNvSpPr/>
            <p:nvPr/>
          </p:nvSpPr>
          <p:spPr>
            <a:xfrm>
              <a:off x="1514425" y="420641"/>
              <a:ext cx="3950628" cy="3950628"/>
            </a:xfrm>
            <a:custGeom>
              <a:avLst/>
              <a:gdLst/>
              <a:ahLst/>
              <a:cxnLst/>
              <a:rect l="l" t="t" r="r" b="b"/>
              <a:pathLst>
                <a:path w="120000" h="120000" extrusionOk="0">
                  <a:moveTo>
                    <a:pt x="40159" y="116625"/>
                  </a:moveTo>
                  <a:cubicBezTo>
                    <a:pt x="31884" y="113725"/>
                    <a:pt x="24345" y="109047"/>
                    <a:pt x="18072" y="102920"/>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g25596b3ebeb_46_229"/>
            <p:cNvSpPr/>
            <p:nvPr/>
          </p:nvSpPr>
          <p:spPr>
            <a:xfrm>
              <a:off x="1134112" y="2964392"/>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g25596b3ebeb_46_229"/>
            <p:cNvSpPr txBox="1"/>
            <p:nvPr/>
          </p:nvSpPr>
          <p:spPr>
            <a:xfrm>
              <a:off x="1175041" y="3005321"/>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Preserving</a:t>
              </a:r>
              <a:endParaRPr/>
            </a:p>
          </p:txBody>
        </p:sp>
        <p:sp>
          <p:nvSpPr>
            <p:cNvPr id="3098" name="Google Shape;3098;g25596b3ebeb_46_229"/>
            <p:cNvSpPr/>
            <p:nvPr/>
          </p:nvSpPr>
          <p:spPr>
            <a:xfrm>
              <a:off x="1514425" y="420641"/>
              <a:ext cx="3950628" cy="3950628"/>
            </a:xfrm>
            <a:custGeom>
              <a:avLst/>
              <a:gdLst/>
              <a:ahLst/>
              <a:cxnLst/>
              <a:rect l="l" t="t" r="r" b="b"/>
              <a:pathLst>
                <a:path w="120000" h="120000" extrusionOk="0">
                  <a:moveTo>
                    <a:pt x="2440" y="76935"/>
                  </a:moveTo>
                  <a:cubicBezTo>
                    <a:pt x="-813" y="65879"/>
                    <a:pt x="-813" y="54120"/>
                    <a:pt x="2440" y="43065"/>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g25596b3ebeb_46_229"/>
            <p:cNvSpPr/>
            <p:nvPr/>
          </p:nvSpPr>
          <p:spPr>
            <a:xfrm>
              <a:off x="1134112" y="989077"/>
              <a:ext cx="1289908" cy="838440"/>
            </a:xfrm>
            <a:prstGeom prst="roundRect">
              <a:avLst>
                <a:gd name="adj" fmla="val 16667"/>
              </a:avLst>
            </a:prstGeom>
            <a:solidFill>
              <a:srgbClr val="3077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g25596b3ebeb_46_229"/>
            <p:cNvSpPr txBox="1"/>
            <p:nvPr/>
          </p:nvSpPr>
          <p:spPr>
            <a:xfrm>
              <a:off x="1175041" y="1030006"/>
              <a:ext cx="1208050" cy="75658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Re-using</a:t>
              </a:r>
              <a:endParaRPr sz="1600">
                <a:solidFill>
                  <a:schemeClr val="lt1"/>
                </a:solidFill>
                <a:latin typeface="Arial"/>
                <a:ea typeface="Arial"/>
                <a:cs typeface="Arial"/>
                <a:sym typeface="Arial"/>
              </a:endParaRPr>
            </a:p>
          </p:txBody>
        </p:sp>
        <p:sp>
          <p:nvSpPr>
            <p:cNvPr id="3101" name="Google Shape;3101;g25596b3ebeb_46_229"/>
            <p:cNvSpPr/>
            <p:nvPr/>
          </p:nvSpPr>
          <p:spPr>
            <a:xfrm>
              <a:off x="1514425" y="420641"/>
              <a:ext cx="3950628" cy="3950628"/>
            </a:xfrm>
            <a:custGeom>
              <a:avLst/>
              <a:gdLst/>
              <a:ahLst/>
              <a:cxnLst/>
              <a:rect l="l" t="t" r="r" b="b"/>
              <a:pathLst>
                <a:path w="120000" h="120000" extrusionOk="0">
                  <a:moveTo>
                    <a:pt x="18072" y="17081"/>
                  </a:moveTo>
                  <a:lnTo>
                    <a:pt x="18072" y="17081"/>
                  </a:lnTo>
                  <a:cubicBezTo>
                    <a:pt x="24344" y="10954"/>
                    <a:pt x="31883" y="6275"/>
                    <a:pt x="40159" y="3376"/>
                  </a:cubicBezTo>
                </a:path>
              </a:pathLst>
            </a:custGeom>
            <a:noFill/>
            <a:ln w="9525" cap="flat" cmpd="sng">
              <a:solidFill>
                <a:srgbClr val="307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02" name="Google Shape;3102;g25596b3ebeb_46_229"/>
          <p:cNvSpPr/>
          <p:nvPr/>
        </p:nvSpPr>
        <p:spPr>
          <a:xfrm rot="5717830">
            <a:off x="6590310" y="5604791"/>
            <a:ext cx="437885" cy="1392024"/>
          </a:xfrm>
          <a:prstGeom prst="downArrow">
            <a:avLst>
              <a:gd name="adj1" fmla="val 50000"/>
              <a:gd name="adj2" fmla="val 50000"/>
            </a:avLst>
          </a:prstGeom>
          <a:solidFill>
            <a:srgbClr val="7030A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3" name="Google Shape;3103;g25596b3ebeb_46_229"/>
          <p:cNvSpPr/>
          <p:nvPr/>
        </p:nvSpPr>
        <p:spPr>
          <a:xfrm rot="4056447">
            <a:off x="6509035" y="1045790"/>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4" name="Google Shape;3104;g25596b3ebeb_46_229"/>
          <p:cNvSpPr/>
          <p:nvPr/>
        </p:nvSpPr>
        <p:spPr>
          <a:xfrm rot="-4142715">
            <a:off x="1956661" y="1989127"/>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5" name="Google Shape;3105;g25596b3ebeb_46_229"/>
          <p:cNvSpPr/>
          <p:nvPr/>
        </p:nvSpPr>
        <p:spPr>
          <a:xfrm rot="4014228">
            <a:off x="8029674" y="1638148"/>
            <a:ext cx="437885" cy="1392024"/>
          </a:xfrm>
          <a:prstGeom prst="downArrow">
            <a:avLst>
              <a:gd name="adj1" fmla="val 50000"/>
              <a:gd name="adj2" fmla="val 50000"/>
            </a:avLst>
          </a:prstGeom>
          <a:solidFill>
            <a:schemeClr val="accent1"/>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6" name="Google Shape;3106;g25596b3ebeb_46_229"/>
          <p:cNvSpPr/>
          <p:nvPr/>
        </p:nvSpPr>
        <p:spPr>
          <a:xfrm rot="-4142715">
            <a:off x="1956661" y="4002658"/>
            <a:ext cx="437885" cy="1392024"/>
          </a:xfrm>
          <a:prstGeom prst="downArrow">
            <a:avLst>
              <a:gd name="adj1" fmla="val 50000"/>
              <a:gd name="adj2" fmla="val 50000"/>
            </a:avLst>
          </a:prstGeom>
          <a:solidFill>
            <a:srgbClr val="7030A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7" name="Google Shape;3107;g25596b3ebeb_46_229"/>
          <p:cNvSpPr/>
          <p:nvPr/>
        </p:nvSpPr>
        <p:spPr>
          <a:xfrm rot="4014228">
            <a:off x="7969482" y="3822417"/>
            <a:ext cx="437885" cy="1187190"/>
          </a:xfrm>
          <a:prstGeom prst="downArrow">
            <a:avLst>
              <a:gd name="adj1" fmla="val 50000"/>
              <a:gd name="adj2" fmla="val 50000"/>
            </a:avLst>
          </a:prstGeom>
          <a:solidFill>
            <a:srgbClr val="7030A0"/>
          </a:solidFill>
          <a:ln w="25400" cap="flat" cmpd="sng">
            <a:solidFill>
              <a:srgbClr val="003E5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108" name="Google Shape;3108;g25596b3ebeb_46_229"/>
          <p:cNvSpPr txBox="1"/>
          <p:nvPr/>
        </p:nvSpPr>
        <p:spPr>
          <a:xfrm>
            <a:off x="8974728" y="1573897"/>
            <a:ext cx="2855322" cy="3693319"/>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7030A0"/>
                </a:solidFill>
                <a:latin typeface="Arial"/>
                <a:ea typeface="Arial"/>
                <a:cs typeface="Arial"/>
                <a:sym typeface="Arial"/>
              </a:rPr>
              <a:t>Step 3 – Reporting on RDM output in monitoring phase</a:t>
            </a:r>
            <a:endParaRPr sz="1800" b="1">
              <a:solidFill>
                <a:srgbClr val="7030A0"/>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Involve your datasteward</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Update your DMP</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Deliver updated DMP @ZonMw</a:t>
            </a:r>
            <a:endParaRPr/>
          </a:p>
          <a:p>
            <a:pPr marL="342900" marR="0" lvl="0" indent="-342900" algn="l" rtl="0">
              <a:spcBef>
                <a:spcPts val="0"/>
              </a:spcBef>
              <a:spcAft>
                <a:spcPts val="0"/>
              </a:spcAft>
              <a:buClr>
                <a:schemeClr val="dk1"/>
              </a:buClr>
              <a:buSzPts val="1800"/>
              <a:buFont typeface="Arial"/>
              <a:buAutoNum type="arabicPeriod"/>
            </a:pPr>
            <a:r>
              <a:rPr lang="en-GB" sz="1800">
                <a:solidFill>
                  <a:schemeClr val="dk1"/>
                </a:solidFill>
                <a:latin typeface="Arial"/>
                <a:ea typeface="Arial"/>
                <a:cs typeface="Arial"/>
                <a:sym typeface="Arial"/>
              </a:rPr>
              <a:t>Report on ZonMw’s </a:t>
            </a:r>
            <a:r>
              <a:rPr lang="en-GB" sz="1800" b="1">
                <a:solidFill>
                  <a:schemeClr val="dk1"/>
                </a:solidFill>
                <a:latin typeface="Arial"/>
                <a:ea typeface="Arial"/>
                <a:cs typeface="Arial"/>
                <a:sym typeface="Arial"/>
              </a:rPr>
              <a:t>key items</a:t>
            </a:r>
            <a:endParaRPr/>
          </a:p>
          <a:p>
            <a:pPr marL="342900" marR="0" lvl="0" indent="-342900" algn="l" rtl="0">
              <a:spcBef>
                <a:spcPts val="0"/>
              </a:spcBef>
              <a:spcAft>
                <a:spcPts val="0"/>
              </a:spcAft>
              <a:buClr>
                <a:srgbClr val="7030A0"/>
              </a:buClr>
              <a:buSzPts val="1800"/>
              <a:buFont typeface="Arial"/>
              <a:buAutoNum type="arabicPeriod"/>
            </a:pPr>
            <a:r>
              <a:rPr lang="en-GB" sz="1800">
                <a:solidFill>
                  <a:srgbClr val="7030A0"/>
                </a:solidFill>
                <a:latin typeface="Arial"/>
                <a:ea typeface="Arial"/>
                <a:cs typeface="Arial"/>
                <a:sym typeface="Arial"/>
              </a:rPr>
              <a:t>Produce FAIR (meta)data?</a:t>
            </a:r>
            <a:endParaRPr/>
          </a:p>
        </p:txBody>
      </p:sp>
      <p:sp>
        <p:nvSpPr>
          <p:cNvPr id="3109" name="Google Shape;3109;g25596b3ebeb_46_229"/>
          <p:cNvSpPr txBox="1"/>
          <p:nvPr/>
        </p:nvSpPr>
        <p:spPr>
          <a:xfrm>
            <a:off x="9156700" y="5372100"/>
            <a:ext cx="26733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u="sng">
                <a:solidFill>
                  <a:schemeClr val="hlink"/>
                </a:solidFill>
                <a:latin typeface="Arial"/>
                <a:ea typeface="Arial"/>
                <a:cs typeface="Arial"/>
                <a:sym typeface="Arial"/>
                <a:hlinkClick r:id="rId3"/>
              </a:rPr>
              <a:t>Instructies over rapportage over FAIR-datamanagement met kerngegevens | ZonMw</a:t>
            </a:r>
            <a:endParaRPr sz="1200">
              <a:solidFill>
                <a:schemeClr val="dk1"/>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3114"/>
        <p:cNvGrpSpPr/>
        <p:nvPr/>
      </p:nvGrpSpPr>
      <p:grpSpPr>
        <a:xfrm>
          <a:off x="0" y="0"/>
          <a:ext cx="0" cy="0"/>
          <a:chOff x="0" y="0"/>
          <a:chExt cx="0" cy="0"/>
        </a:xfrm>
      </p:grpSpPr>
      <p:sp>
        <p:nvSpPr>
          <p:cNvPr id="3115" name="Google Shape;3115;g25596b3ebeb_46_261"/>
          <p:cNvSpPr txBox="1">
            <a:spLocks noGrp="1"/>
          </p:cNvSpPr>
          <p:nvPr>
            <p:ph type="title"/>
          </p:nvPr>
        </p:nvSpPr>
        <p:spPr>
          <a:xfrm>
            <a:off x="485523" y="1016036"/>
            <a:ext cx="10659908" cy="776880"/>
          </a:xfrm>
          <a:prstGeom prst="rect">
            <a:avLst/>
          </a:prstGeom>
          <a:noFill/>
          <a:ln>
            <a:noFill/>
          </a:ln>
        </p:spPr>
        <p:txBody>
          <a:bodyPr spcFirstLastPara="1" wrap="square" lIns="36000" tIns="18000" rIns="91425" bIns="45700" anchor="t" anchorCtr="0">
            <a:noAutofit/>
          </a:bodyPr>
          <a:lstStyle/>
          <a:p>
            <a:pPr marL="0" lvl="0" indent="0" algn="l" rtl="0">
              <a:lnSpc>
                <a:spcPct val="133333"/>
              </a:lnSpc>
              <a:spcBef>
                <a:spcPts val="0"/>
              </a:spcBef>
              <a:spcAft>
                <a:spcPts val="0"/>
              </a:spcAft>
              <a:buClr>
                <a:schemeClr val="dk1"/>
              </a:buClr>
              <a:buSzPts val="2400"/>
              <a:buFont typeface="Arial"/>
              <a:buNone/>
            </a:pPr>
            <a:r>
              <a:rPr lang="en-GB" sz="2400"/>
              <a:t>How does ZonMw monitor the outcome of a researcher’s DM efforts? </a:t>
            </a:r>
            <a:br>
              <a:rPr lang="en-GB" sz="2400"/>
            </a:br>
            <a:endParaRPr sz="2400">
              <a:solidFill>
                <a:srgbClr val="FFFF00"/>
              </a:solidFill>
            </a:endParaRPr>
          </a:p>
        </p:txBody>
      </p:sp>
      <p:sp>
        <p:nvSpPr>
          <p:cNvPr id="3116" name="Google Shape;3116;g25596b3ebeb_46_261"/>
          <p:cNvSpPr txBox="1"/>
          <p:nvPr/>
        </p:nvSpPr>
        <p:spPr>
          <a:xfrm>
            <a:off x="1727566" y="1615540"/>
            <a:ext cx="8497388" cy="59093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lnSpc>
                <a:spcPct val="150000"/>
              </a:lnSpc>
              <a:spcBef>
                <a:spcPts val="0"/>
              </a:spcBef>
              <a:spcAft>
                <a:spcPts val="0"/>
              </a:spcAft>
              <a:buNone/>
            </a:pPr>
            <a:r>
              <a:rPr lang="en-GB" sz="1800" u="sng">
                <a:solidFill>
                  <a:schemeClr val="hlink"/>
                </a:solidFill>
                <a:latin typeface="Arial"/>
                <a:ea typeface="Arial"/>
                <a:cs typeface="Arial"/>
                <a:sym typeface="Arial"/>
                <a:hlinkClick r:id="rId3"/>
              </a:rPr>
              <a:t>Monitoring KEY ITEMS</a:t>
            </a:r>
            <a:endParaRPr sz="1800" b="1">
              <a:solidFill>
                <a:schemeClr val="accent1"/>
              </a:solidFill>
              <a:latin typeface="Arial"/>
              <a:ea typeface="Arial"/>
              <a:cs typeface="Arial"/>
              <a:sym typeface="Arial"/>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Persistent Identifier refering to the dataset</a:t>
            </a:r>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Link to the repository or digital archive</a:t>
            </a:r>
            <a:endParaRPr sz="1800" b="0" i="0" u="none" strike="noStrike" cap="none">
              <a:solidFill>
                <a:schemeClr val="dk1"/>
              </a:solidFill>
              <a:latin typeface="Arial"/>
              <a:ea typeface="Arial"/>
              <a:cs typeface="Arial"/>
              <a:sym typeface="Arial"/>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Search engine of repository/ online catalogue/ web portal </a:t>
            </a:r>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Terms of Use of dataset </a:t>
            </a:r>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Machine readable data format</a:t>
            </a:r>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Standardized terminology for data</a:t>
            </a:r>
            <a:endParaRPr/>
          </a:p>
          <a:p>
            <a:pPr marL="685783" marR="0" lvl="1" indent="-342891" algn="l" rtl="0">
              <a:lnSpc>
                <a:spcPct val="150000"/>
              </a:lnSpc>
              <a:spcBef>
                <a:spcPts val="0"/>
              </a:spcBef>
              <a:spcAft>
                <a:spcPts val="0"/>
              </a:spcAft>
              <a:buClr>
                <a:schemeClr val="dk1"/>
              </a:buClr>
              <a:buSzPts val="1800"/>
              <a:buFont typeface="Arial"/>
              <a:buAutoNum type="arabicPeriod"/>
            </a:pPr>
            <a:r>
              <a:rPr lang="en-GB" sz="1800" b="0" i="0" u="none" strike="noStrike" cap="none">
                <a:solidFill>
                  <a:schemeClr val="dk1"/>
                </a:solidFill>
                <a:latin typeface="Arial"/>
                <a:ea typeface="Arial"/>
                <a:cs typeface="Arial"/>
                <a:sym typeface="Arial"/>
              </a:rPr>
              <a:t>Metadata scheme </a:t>
            </a:r>
            <a:endParaRPr/>
          </a:p>
          <a:p>
            <a:pPr marL="0" marR="0" lvl="0" indent="0" algn="l" rtl="0">
              <a:lnSpc>
                <a:spcPct val="150000"/>
              </a:lnSpc>
              <a:spcBef>
                <a:spcPts val="0"/>
              </a:spcBef>
              <a:spcAft>
                <a:spcPts val="0"/>
              </a:spcAft>
              <a:buNone/>
            </a:pPr>
            <a:endParaRPr sz="1800">
              <a:solidFill>
                <a:schemeClr val="dk1"/>
              </a:solidFill>
              <a:latin typeface="Arial"/>
              <a:ea typeface="Arial"/>
              <a:cs typeface="Arial"/>
              <a:sym typeface="Arial"/>
            </a:endParaRPr>
          </a:p>
          <a:p>
            <a:pPr marL="0" marR="0" lvl="0" indent="0" algn="l" rtl="0">
              <a:lnSpc>
                <a:spcPct val="150000"/>
              </a:lnSpc>
              <a:spcBef>
                <a:spcPts val="0"/>
              </a:spcBef>
              <a:spcAft>
                <a:spcPts val="0"/>
              </a:spcAft>
              <a:buNone/>
            </a:pPr>
            <a:r>
              <a:rPr lang="en-GB" sz="1800" b="1">
                <a:solidFill>
                  <a:schemeClr val="dk1"/>
                </a:solidFill>
                <a:latin typeface="Arial"/>
                <a:ea typeface="Arial"/>
                <a:cs typeface="Arial"/>
                <a:sym typeface="Arial"/>
              </a:rPr>
              <a:t>How FAIR are the data?</a:t>
            </a:r>
            <a:endParaRPr/>
          </a:p>
          <a:p>
            <a:pPr marL="0" marR="0" lvl="0" indent="0" algn="l" rtl="0">
              <a:lnSpc>
                <a:spcPct val="150000"/>
              </a:lnSpc>
              <a:spcBef>
                <a:spcPts val="0"/>
              </a:spcBef>
              <a:spcAft>
                <a:spcPts val="0"/>
              </a:spcAft>
              <a:buNone/>
            </a:pPr>
            <a:r>
              <a:rPr lang="en-GB" sz="1800">
                <a:solidFill>
                  <a:schemeClr val="accent1"/>
                </a:solidFill>
                <a:latin typeface="Arial"/>
                <a:ea typeface="Arial"/>
                <a:cs typeface="Arial"/>
                <a:sym typeface="Arial"/>
              </a:rPr>
              <a:t>&gt;&gt; key items give some indication of </a:t>
            </a:r>
            <a:r>
              <a:rPr lang="en-GB" sz="1800">
                <a:solidFill>
                  <a:srgbClr val="00B050"/>
                </a:solidFill>
                <a:latin typeface="Arial"/>
                <a:ea typeface="Arial"/>
                <a:cs typeface="Arial"/>
                <a:sym typeface="Arial"/>
              </a:rPr>
              <a:t>‘FAIRness’</a:t>
            </a:r>
            <a:endParaRPr/>
          </a:p>
          <a:p>
            <a:pPr marL="557199" marR="0" lvl="1" indent="-100007" algn="l" rtl="0">
              <a:lnSpc>
                <a:spcPct val="15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557199" marR="0" lvl="1" indent="-100007"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r>
              <a:rPr lang="en-GB" sz="1800" b="0" i="0" u="none" strike="noStrike" cap="none">
                <a:solidFill>
                  <a:schemeClr val="dk1"/>
                </a:solidFill>
                <a:latin typeface="Arial"/>
                <a:ea typeface="Arial"/>
                <a:cs typeface="Arial"/>
                <a:sym typeface="Arial"/>
              </a:rPr>
              <a:t> </a:t>
            </a:r>
            <a:endParaRPr/>
          </a:p>
        </p:txBody>
      </p:sp>
      <p:sp>
        <p:nvSpPr>
          <p:cNvPr id="3117" name="Google Shape;3117;g25596b3ebeb_46_261"/>
          <p:cNvSpPr/>
          <p:nvPr/>
        </p:nvSpPr>
        <p:spPr>
          <a:xfrm>
            <a:off x="8491450" y="2392421"/>
            <a:ext cx="184677" cy="1117921"/>
          </a:xfrm>
          <a:prstGeom prst="rightBrace">
            <a:avLst>
              <a:gd name="adj1" fmla="val 8333"/>
              <a:gd name="adj2" fmla="val 50000"/>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dk1"/>
              </a:solidFill>
              <a:latin typeface="Arial"/>
              <a:ea typeface="Arial"/>
              <a:cs typeface="Arial"/>
              <a:sym typeface="Arial"/>
            </a:endParaRPr>
          </a:p>
        </p:txBody>
      </p:sp>
      <p:sp>
        <p:nvSpPr>
          <p:cNvPr id="3118" name="Google Shape;3118;g25596b3ebeb_46_261"/>
          <p:cNvSpPr txBox="1"/>
          <p:nvPr/>
        </p:nvSpPr>
        <p:spPr>
          <a:xfrm>
            <a:off x="8592097" y="2880789"/>
            <a:ext cx="1632857" cy="3002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351" b="1">
                <a:solidFill>
                  <a:schemeClr val="accent1"/>
                </a:solidFill>
                <a:latin typeface="Arial"/>
                <a:ea typeface="Arial"/>
                <a:cs typeface="Arial"/>
                <a:sym typeface="Arial"/>
              </a:rPr>
              <a:t>Findable </a:t>
            </a:r>
            <a:endParaRPr/>
          </a:p>
        </p:txBody>
      </p:sp>
      <p:cxnSp>
        <p:nvCxnSpPr>
          <p:cNvPr id="3119" name="Google Shape;3119;g25596b3ebeb_46_261"/>
          <p:cNvCxnSpPr/>
          <p:nvPr/>
        </p:nvCxnSpPr>
        <p:spPr>
          <a:xfrm rot="10800000" flipH="1">
            <a:off x="7673993" y="3879990"/>
            <a:ext cx="996419" cy="5543"/>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647"/>
              </a:srgbClr>
            </a:outerShdw>
          </a:effectLst>
        </p:spPr>
      </p:cxnSp>
      <p:sp>
        <p:nvSpPr>
          <p:cNvPr id="3120" name="Google Shape;3120;g25596b3ebeb_46_261"/>
          <p:cNvSpPr txBox="1"/>
          <p:nvPr/>
        </p:nvSpPr>
        <p:spPr>
          <a:xfrm>
            <a:off x="9107740" y="3732725"/>
            <a:ext cx="1188720" cy="3002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351" b="1">
                <a:solidFill>
                  <a:schemeClr val="accent1"/>
                </a:solidFill>
                <a:latin typeface="Arial"/>
                <a:ea typeface="Arial"/>
                <a:cs typeface="Arial"/>
                <a:sym typeface="Arial"/>
              </a:rPr>
              <a:t>Accesible</a:t>
            </a:r>
            <a:endParaRPr sz="1351" b="1">
              <a:solidFill>
                <a:schemeClr val="accent1"/>
              </a:solidFill>
              <a:latin typeface="Arial"/>
              <a:ea typeface="Arial"/>
              <a:cs typeface="Arial"/>
              <a:sym typeface="Arial"/>
            </a:endParaRPr>
          </a:p>
        </p:txBody>
      </p:sp>
      <p:cxnSp>
        <p:nvCxnSpPr>
          <p:cNvPr id="3121" name="Google Shape;3121;g25596b3ebeb_46_261"/>
          <p:cNvCxnSpPr/>
          <p:nvPr/>
        </p:nvCxnSpPr>
        <p:spPr>
          <a:xfrm>
            <a:off x="7599257" y="4490939"/>
            <a:ext cx="1071155" cy="0"/>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647"/>
              </a:srgbClr>
            </a:outerShdw>
          </a:effectLst>
        </p:spPr>
      </p:cxnSp>
      <p:sp>
        <p:nvSpPr>
          <p:cNvPr id="3122" name="Google Shape;3122;g25596b3ebeb_46_261"/>
          <p:cNvSpPr txBox="1"/>
          <p:nvPr/>
        </p:nvSpPr>
        <p:spPr>
          <a:xfrm>
            <a:off x="8871902" y="4332724"/>
            <a:ext cx="1425039" cy="3002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351" b="1">
                <a:solidFill>
                  <a:schemeClr val="accent1"/>
                </a:solidFill>
                <a:latin typeface="Arial"/>
                <a:ea typeface="Arial"/>
                <a:cs typeface="Arial"/>
                <a:sym typeface="Arial"/>
              </a:rPr>
              <a:t>Interoperable</a:t>
            </a:r>
            <a:endParaRPr sz="1351" b="1">
              <a:solidFill>
                <a:schemeClr val="accent1"/>
              </a:solidFill>
              <a:latin typeface="Arial"/>
              <a:ea typeface="Arial"/>
              <a:cs typeface="Arial"/>
              <a:sym typeface="Arial"/>
            </a:endParaRPr>
          </a:p>
        </p:txBody>
      </p:sp>
      <p:cxnSp>
        <p:nvCxnSpPr>
          <p:cNvPr id="3123" name="Google Shape;3123;g25596b3ebeb_46_261"/>
          <p:cNvCxnSpPr/>
          <p:nvPr/>
        </p:nvCxnSpPr>
        <p:spPr>
          <a:xfrm>
            <a:off x="7599257" y="5009287"/>
            <a:ext cx="1071155" cy="0"/>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647"/>
              </a:srgbClr>
            </a:outerShdw>
          </a:effectLst>
        </p:spPr>
      </p:cxnSp>
      <p:sp>
        <p:nvSpPr>
          <p:cNvPr id="3124" name="Google Shape;3124;g25596b3ebeb_46_261"/>
          <p:cNvSpPr txBox="1"/>
          <p:nvPr/>
        </p:nvSpPr>
        <p:spPr>
          <a:xfrm>
            <a:off x="9035755" y="4839056"/>
            <a:ext cx="1189199" cy="3002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351" b="1">
                <a:solidFill>
                  <a:schemeClr val="accent1"/>
                </a:solidFill>
                <a:latin typeface="Arial"/>
                <a:ea typeface="Arial"/>
                <a:cs typeface="Arial"/>
                <a:sym typeface="Arial"/>
              </a:rPr>
              <a:t>Reusable</a:t>
            </a:r>
            <a:endParaRPr sz="1351" b="1">
              <a:solidFill>
                <a:schemeClr val="accent1"/>
              </a:solidFill>
              <a:latin typeface="Arial"/>
              <a:ea typeface="Arial"/>
              <a:cs typeface="Arial"/>
              <a:sym typeface="Arial"/>
            </a:endParaRPr>
          </a:p>
        </p:txBody>
      </p:sp>
      <p:sp>
        <p:nvSpPr>
          <p:cNvPr id="3125" name="Google Shape;3125;g25596b3ebeb_46_261"/>
          <p:cNvSpPr/>
          <p:nvPr/>
        </p:nvSpPr>
        <p:spPr>
          <a:xfrm>
            <a:off x="6421663" y="4219182"/>
            <a:ext cx="172661" cy="439703"/>
          </a:xfrm>
          <a:prstGeom prst="rightBrace">
            <a:avLst>
              <a:gd name="adj1" fmla="val 8333"/>
              <a:gd name="adj2" fmla="val 50000"/>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dk1"/>
              </a:solidFill>
              <a:latin typeface="Arial"/>
              <a:ea typeface="Arial"/>
              <a:cs typeface="Arial"/>
              <a:sym typeface="Arial"/>
            </a:endParaRPr>
          </a:p>
        </p:txBody>
      </p:sp>
      <p:pic>
        <p:nvPicPr>
          <p:cNvPr id="3126" name="Google Shape;3126;g25596b3ebeb_46_261"/>
          <p:cNvPicPr preferRelativeResize="0"/>
          <p:nvPr/>
        </p:nvPicPr>
        <p:blipFill rotWithShape="1">
          <a:blip r:embed="rId4">
            <a:alphaModFix/>
          </a:blip>
          <a:srcRect/>
          <a:stretch/>
        </p:blipFill>
        <p:spPr>
          <a:xfrm>
            <a:off x="6979137" y="5345387"/>
            <a:ext cx="2195409" cy="1344128"/>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3130"/>
        <p:cNvGrpSpPr/>
        <p:nvPr/>
      </p:nvGrpSpPr>
      <p:grpSpPr>
        <a:xfrm>
          <a:off x="0" y="0"/>
          <a:ext cx="0" cy="0"/>
          <a:chOff x="0" y="0"/>
          <a:chExt cx="0" cy="0"/>
        </a:xfrm>
      </p:grpSpPr>
      <p:sp>
        <p:nvSpPr>
          <p:cNvPr id="3131" name="Google Shape;3131;g25596b3ebeb_46_277"/>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Select a DMP template</a:t>
            </a:r>
            <a:endParaRPr/>
          </a:p>
        </p:txBody>
      </p:sp>
      <p:sp>
        <p:nvSpPr>
          <p:cNvPr id="3132" name="Google Shape;3132;g25596b3ebeb_46_277"/>
          <p:cNvSpPr txBox="1">
            <a:spLocks noGrp="1"/>
          </p:cNvSpPr>
          <p:nvPr>
            <p:ph type="body" idx="1"/>
          </p:nvPr>
        </p:nvSpPr>
        <p:spPr>
          <a:xfrm>
            <a:off x="335050" y="1879600"/>
            <a:ext cx="11425200" cy="4510200"/>
          </a:xfrm>
          <a:prstGeom prst="rect">
            <a:avLst/>
          </a:prstGeom>
          <a:noFill/>
          <a:ln>
            <a:noFill/>
          </a:ln>
        </p:spPr>
        <p:txBody>
          <a:bodyPr spcFirstLastPara="1" wrap="square" lIns="54000"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en-GB" b="1"/>
              <a:t>Options:</a:t>
            </a:r>
            <a:endParaRPr/>
          </a:p>
          <a:p>
            <a:pPr marL="457200" lvl="0" indent="-342900" algn="l" rtl="0">
              <a:lnSpc>
                <a:spcPct val="100000"/>
              </a:lnSpc>
              <a:spcBef>
                <a:spcPts val="0"/>
              </a:spcBef>
              <a:spcAft>
                <a:spcPts val="0"/>
              </a:spcAft>
              <a:buSzPts val="1800"/>
              <a:buChar char="●"/>
            </a:pPr>
            <a:r>
              <a:rPr lang="en-GB"/>
              <a:t>DMP template of your research institute, </a:t>
            </a:r>
            <a:endParaRPr/>
          </a:p>
          <a:p>
            <a:pPr marL="0" lvl="0" indent="0" algn="l" rtl="0">
              <a:lnSpc>
                <a:spcPct val="100000"/>
              </a:lnSpc>
              <a:spcBef>
                <a:spcPts val="1067"/>
              </a:spcBef>
              <a:spcAft>
                <a:spcPts val="0"/>
              </a:spcAft>
              <a:buClr>
                <a:schemeClr val="dk1"/>
              </a:buClr>
              <a:buSzPts val="2800"/>
              <a:buNone/>
            </a:pPr>
            <a:r>
              <a:rPr lang="en-GB"/>
              <a:t>provided it is acknowledged by ZonMw </a:t>
            </a:r>
            <a:endParaRPr/>
          </a:p>
          <a:p>
            <a:pPr marL="0" lvl="0" indent="0" algn="l" rtl="0">
              <a:lnSpc>
                <a:spcPct val="100000"/>
              </a:lnSpc>
              <a:spcBef>
                <a:spcPts val="1067"/>
              </a:spcBef>
              <a:spcAft>
                <a:spcPts val="0"/>
              </a:spcAft>
              <a:buClr>
                <a:schemeClr val="dk1"/>
              </a:buClr>
              <a:buSzPts val="2800"/>
              <a:buNone/>
            </a:pPr>
            <a:r>
              <a:rPr lang="en-GB"/>
              <a:t>(procedure, DS support, key items)</a:t>
            </a:r>
            <a:endParaRPr/>
          </a:p>
          <a:p>
            <a:pPr marL="0" lvl="0" indent="0" algn="l" rtl="0">
              <a:lnSpc>
                <a:spcPct val="100000"/>
              </a:lnSpc>
              <a:spcBef>
                <a:spcPts val="1067"/>
              </a:spcBef>
              <a:spcAft>
                <a:spcPts val="0"/>
              </a:spcAft>
              <a:buClr>
                <a:schemeClr val="dk1"/>
              </a:buClr>
              <a:buSzPts val="2800"/>
              <a:buNone/>
            </a:pPr>
            <a:endParaRPr/>
          </a:p>
          <a:p>
            <a:pPr marL="457200" lvl="0" indent="-342900" algn="l" rtl="0">
              <a:lnSpc>
                <a:spcPct val="100000"/>
              </a:lnSpc>
              <a:spcBef>
                <a:spcPts val="1067"/>
              </a:spcBef>
              <a:spcAft>
                <a:spcPts val="0"/>
              </a:spcAft>
              <a:buSzPts val="1800"/>
              <a:buChar char="●"/>
            </a:pPr>
            <a:r>
              <a:rPr lang="en-GB"/>
              <a:t>DMP template of ZonMw on DMPonline</a:t>
            </a:r>
            <a:endParaRPr/>
          </a:p>
          <a:p>
            <a:pPr marL="359824" lvl="0" indent="-182023" algn="l" rtl="0">
              <a:lnSpc>
                <a:spcPct val="100000"/>
              </a:lnSpc>
              <a:spcBef>
                <a:spcPts val="1067"/>
              </a:spcBef>
              <a:spcAft>
                <a:spcPts val="0"/>
              </a:spcAft>
              <a:buClr>
                <a:schemeClr val="dk1"/>
              </a:buClr>
              <a:buSzPts val="2800"/>
              <a:buNone/>
            </a:pPr>
            <a:endParaRPr/>
          </a:p>
          <a:p>
            <a:pPr marL="457200" lvl="0" indent="-342900" algn="l" rtl="0">
              <a:lnSpc>
                <a:spcPct val="100000"/>
              </a:lnSpc>
              <a:spcBef>
                <a:spcPts val="1067"/>
              </a:spcBef>
              <a:spcAft>
                <a:spcPts val="0"/>
              </a:spcAft>
              <a:buSzPts val="1800"/>
              <a:buChar char="●"/>
            </a:pPr>
            <a:r>
              <a:rPr lang="en-GB"/>
              <a:t>DS-wizard</a:t>
            </a:r>
            <a:endParaRPr/>
          </a:p>
        </p:txBody>
      </p:sp>
      <p:pic>
        <p:nvPicPr>
          <p:cNvPr id="3133" name="Google Shape;3133;g25596b3ebeb_46_277"/>
          <p:cNvPicPr preferRelativeResize="0"/>
          <p:nvPr/>
        </p:nvPicPr>
        <p:blipFill rotWithShape="1">
          <a:blip r:embed="rId3">
            <a:alphaModFix/>
          </a:blip>
          <a:srcRect/>
          <a:stretch/>
        </p:blipFill>
        <p:spPr>
          <a:xfrm>
            <a:off x="2660650" y="5608739"/>
            <a:ext cx="2857500" cy="781050"/>
          </a:xfrm>
          <a:prstGeom prst="rect">
            <a:avLst/>
          </a:prstGeom>
          <a:noFill/>
          <a:ln>
            <a:noFill/>
          </a:ln>
        </p:spPr>
      </p:pic>
      <p:pic>
        <p:nvPicPr>
          <p:cNvPr id="3134" name="Google Shape;3134;g25596b3ebeb_46_277"/>
          <p:cNvPicPr preferRelativeResize="0"/>
          <p:nvPr/>
        </p:nvPicPr>
        <p:blipFill rotWithShape="1">
          <a:blip r:embed="rId4">
            <a:alphaModFix/>
          </a:blip>
          <a:srcRect/>
          <a:stretch/>
        </p:blipFill>
        <p:spPr>
          <a:xfrm>
            <a:off x="7300913" y="2068960"/>
            <a:ext cx="3637068" cy="1730375"/>
          </a:xfrm>
          <a:prstGeom prst="rect">
            <a:avLst/>
          </a:prstGeom>
          <a:solidFill>
            <a:srgbClr val="00B050"/>
          </a:solidFill>
          <a:ln w="9525" cap="flat" cmpd="sng">
            <a:solidFill>
              <a:schemeClr val="accent1"/>
            </a:solidFill>
            <a:prstDash val="solid"/>
            <a:round/>
            <a:headEnd type="none" w="sm" len="sm"/>
            <a:tailEnd type="none" w="sm" len="sm"/>
          </a:ln>
        </p:spPr>
      </p:pic>
      <p:pic>
        <p:nvPicPr>
          <p:cNvPr id="3135" name="Google Shape;3135;g25596b3ebeb_46_277"/>
          <p:cNvPicPr preferRelativeResize="0"/>
          <p:nvPr/>
        </p:nvPicPr>
        <p:blipFill rotWithShape="1">
          <a:blip r:embed="rId5">
            <a:alphaModFix/>
          </a:blip>
          <a:srcRect/>
          <a:stretch/>
        </p:blipFill>
        <p:spPr>
          <a:xfrm>
            <a:off x="7300913" y="4208755"/>
            <a:ext cx="4165168" cy="1071562"/>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3140"/>
        <p:cNvGrpSpPr/>
        <p:nvPr/>
      </p:nvGrpSpPr>
      <p:grpSpPr>
        <a:xfrm>
          <a:off x="0" y="0"/>
          <a:ext cx="0" cy="0"/>
          <a:chOff x="0" y="0"/>
          <a:chExt cx="0" cy="0"/>
        </a:xfrm>
      </p:grpSpPr>
      <p:pic>
        <p:nvPicPr>
          <p:cNvPr id="3141" name="Google Shape;3141;g25596b3ebeb_46_285"/>
          <p:cNvPicPr preferRelativeResize="0"/>
          <p:nvPr/>
        </p:nvPicPr>
        <p:blipFill rotWithShape="1">
          <a:blip r:embed="rId3">
            <a:alphaModFix/>
          </a:blip>
          <a:srcRect/>
          <a:stretch/>
        </p:blipFill>
        <p:spPr>
          <a:xfrm>
            <a:off x="10182663" y="1242794"/>
            <a:ext cx="1820334" cy="1820334"/>
          </a:xfrm>
          <a:prstGeom prst="rect">
            <a:avLst/>
          </a:prstGeom>
          <a:noFill/>
          <a:ln>
            <a:noFill/>
          </a:ln>
        </p:spPr>
      </p:pic>
      <p:sp>
        <p:nvSpPr>
          <p:cNvPr id="3142" name="Google Shape;3142;g25596b3ebeb_46_285"/>
          <p:cNvSpPr txBox="1">
            <a:spLocks noGrp="1"/>
          </p:cNvSpPr>
          <p:nvPr>
            <p:ph type="title"/>
          </p:nvPr>
        </p:nvSpPr>
        <p:spPr>
          <a:xfrm>
            <a:off x="335053" y="1111562"/>
            <a:ext cx="11425147" cy="511830"/>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Discussion:</a:t>
            </a:r>
            <a:endParaRPr/>
          </a:p>
        </p:txBody>
      </p:sp>
      <p:sp>
        <p:nvSpPr>
          <p:cNvPr id="3143" name="Google Shape;3143;g25596b3ebeb_46_285"/>
          <p:cNvSpPr txBox="1">
            <a:spLocks noGrp="1"/>
          </p:cNvSpPr>
          <p:nvPr>
            <p:ph type="body" idx="1"/>
          </p:nvPr>
        </p:nvSpPr>
        <p:spPr>
          <a:xfrm>
            <a:off x="335053" y="2100470"/>
            <a:ext cx="11425147" cy="4271301"/>
          </a:xfrm>
          <a:prstGeom prst="rect">
            <a:avLst/>
          </a:prstGeom>
          <a:noFill/>
          <a:ln>
            <a:noFill/>
          </a:ln>
        </p:spPr>
        <p:txBody>
          <a:bodyPr spcFirstLastPara="1" wrap="square" lIns="54000" tIns="45700" rIns="91425" bIns="45700" anchor="t" anchorCtr="0">
            <a:noAutofit/>
          </a:bodyPr>
          <a:lstStyle/>
          <a:p>
            <a:pPr marL="514350" lvl="0" indent="-514350" algn="l" rtl="0">
              <a:lnSpc>
                <a:spcPct val="100000"/>
              </a:lnSpc>
              <a:spcBef>
                <a:spcPts val="0"/>
              </a:spcBef>
              <a:spcAft>
                <a:spcPts val="0"/>
              </a:spcAft>
              <a:buClr>
                <a:schemeClr val="dk1"/>
              </a:buClr>
              <a:buSzPts val="2400"/>
              <a:buFont typeface="Arial"/>
              <a:buAutoNum type="arabicPeriod"/>
            </a:pPr>
            <a:r>
              <a:rPr lang="en-GB" sz="2400"/>
              <a:t>What kind of funder’s requirements do you know of? Or have you experienced?</a:t>
            </a:r>
            <a:endParaRPr/>
          </a:p>
          <a:p>
            <a:pPr marL="514350" lvl="0" indent="-514350" algn="l" rtl="0">
              <a:lnSpc>
                <a:spcPct val="100000"/>
              </a:lnSpc>
              <a:spcBef>
                <a:spcPts val="1067"/>
              </a:spcBef>
              <a:spcAft>
                <a:spcPts val="0"/>
              </a:spcAft>
              <a:buClr>
                <a:schemeClr val="dk1"/>
              </a:buClr>
              <a:buSzPts val="2400"/>
              <a:buFont typeface="Arial"/>
              <a:buAutoNum type="arabicPeriod"/>
            </a:pPr>
            <a:r>
              <a:rPr lang="en-GB" sz="2400"/>
              <a:t>‘Regular’ research data management? </a:t>
            </a:r>
            <a:r>
              <a:rPr lang="en-GB" sz="2400" i="1"/>
              <a:t>(we will later talk about FAIR data) </a:t>
            </a:r>
            <a:endParaRPr/>
          </a:p>
          <a:p>
            <a:pPr marL="514350" lvl="0" indent="-514350" algn="l" rtl="0">
              <a:lnSpc>
                <a:spcPct val="100000"/>
              </a:lnSpc>
              <a:spcBef>
                <a:spcPts val="1067"/>
              </a:spcBef>
              <a:spcAft>
                <a:spcPts val="0"/>
              </a:spcAft>
              <a:buClr>
                <a:schemeClr val="dk1"/>
              </a:buClr>
              <a:buSzPts val="2400"/>
              <a:buFont typeface="Arial"/>
              <a:buAutoNum type="arabicPeriod"/>
            </a:pPr>
            <a:r>
              <a:rPr lang="en-GB" sz="2400"/>
              <a:t>What services do you need? </a:t>
            </a:r>
            <a:endParaRPr/>
          </a:p>
          <a:p>
            <a:pPr marL="514350" lvl="0" indent="-514350" algn="l" rtl="0">
              <a:lnSpc>
                <a:spcPct val="100000"/>
              </a:lnSpc>
              <a:spcBef>
                <a:spcPts val="1067"/>
              </a:spcBef>
              <a:spcAft>
                <a:spcPts val="0"/>
              </a:spcAft>
              <a:buClr>
                <a:schemeClr val="dk1"/>
              </a:buClr>
              <a:buSzPts val="2400"/>
              <a:buFont typeface="Arial"/>
              <a:buAutoNum type="arabicPeriod"/>
            </a:pPr>
            <a:r>
              <a:rPr lang="en-GB" sz="2400"/>
              <a:t>Are they available for your RDM?  What kind of opportunities or obstacles do you experience?</a:t>
            </a:r>
            <a:endParaRPr/>
          </a:p>
          <a:p>
            <a:pPr marL="0" lvl="0" indent="0" algn="l" rtl="0">
              <a:lnSpc>
                <a:spcPct val="100000"/>
              </a:lnSpc>
              <a:spcBef>
                <a:spcPts val="1067"/>
              </a:spcBef>
              <a:spcAft>
                <a:spcPts val="0"/>
              </a:spcAft>
              <a:buClr>
                <a:schemeClr val="dk1"/>
              </a:buClr>
              <a:buSzPts val="2400"/>
              <a:buNone/>
            </a:pPr>
            <a:endParaRPr sz="2400"/>
          </a:p>
          <a:p>
            <a:pPr marL="0" lvl="0" indent="0" algn="l" rtl="0">
              <a:lnSpc>
                <a:spcPct val="100000"/>
              </a:lnSpc>
              <a:spcBef>
                <a:spcPts val="1067"/>
              </a:spcBef>
              <a:spcAft>
                <a:spcPts val="0"/>
              </a:spcAft>
              <a:buClr>
                <a:schemeClr val="dk1"/>
              </a:buClr>
              <a:buSzPts val="2400"/>
              <a:buNone/>
            </a:pPr>
            <a:r>
              <a:rPr lang="en-GB" sz="2400"/>
              <a:t>Please write in your portfolio your most important observations.</a:t>
            </a:r>
            <a:endParaRPr/>
          </a:p>
          <a:p>
            <a:pPr marL="0" lvl="0" indent="0" algn="l" rtl="0">
              <a:lnSpc>
                <a:spcPct val="100000"/>
              </a:lnSpc>
              <a:spcBef>
                <a:spcPts val="1067"/>
              </a:spcBef>
              <a:spcAft>
                <a:spcPts val="0"/>
              </a:spcAft>
              <a:buClr>
                <a:schemeClr val="dk1"/>
              </a:buClr>
              <a:buSzPts val="2400"/>
              <a:buNone/>
            </a:pPr>
            <a:r>
              <a:rPr lang="en-GB" sz="2400"/>
              <a:t>List the issues that you want to find out more about.</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3147"/>
        <p:cNvGrpSpPr/>
        <p:nvPr/>
      </p:nvGrpSpPr>
      <p:grpSpPr>
        <a:xfrm>
          <a:off x="0" y="0"/>
          <a:ext cx="0" cy="0"/>
          <a:chOff x="0" y="0"/>
          <a:chExt cx="0" cy="0"/>
        </a:xfrm>
      </p:grpSpPr>
      <p:pic>
        <p:nvPicPr>
          <p:cNvPr id="3148" name="Google Shape;3148;g25596b3ebeb_46_292"/>
          <p:cNvPicPr preferRelativeResize="0"/>
          <p:nvPr/>
        </p:nvPicPr>
        <p:blipFill rotWithShape="1">
          <a:blip r:embed="rId3">
            <a:alphaModFix/>
          </a:blip>
          <a:srcRect b="62083"/>
          <a:stretch/>
        </p:blipFill>
        <p:spPr>
          <a:xfrm>
            <a:off x="391119" y="1648349"/>
            <a:ext cx="11125200" cy="1432475"/>
          </a:xfrm>
          <a:prstGeom prst="rect">
            <a:avLst/>
          </a:prstGeom>
          <a:noFill/>
          <a:ln>
            <a:noFill/>
          </a:ln>
        </p:spPr>
      </p:pic>
      <p:sp>
        <p:nvSpPr>
          <p:cNvPr id="3149" name="Google Shape;3149;g25596b3ebeb_46_292"/>
          <p:cNvSpPr txBox="1"/>
          <p:nvPr/>
        </p:nvSpPr>
        <p:spPr>
          <a:xfrm>
            <a:off x="7531483" y="6633165"/>
            <a:ext cx="4767308" cy="2358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933" baseline="30000">
                <a:solidFill>
                  <a:schemeClr val="dk1"/>
                </a:solidFill>
                <a:latin typeface="Arial"/>
                <a:ea typeface="Arial"/>
                <a:cs typeface="Arial"/>
                <a:sym typeface="Arial"/>
              </a:rPr>
              <a:t>1</a:t>
            </a:r>
            <a:r>
              <a:rPr lang="en-GB" sz="933">
                <a:solidFill>
                  <a:schemeClr val="dk1"/>
                </a:solidFill>
                <a:latin typeface="Arial"/>
                <a:ea typeface="Arial"/>
                <a:cs typeface="Arial"/>
                <a:sym typeface="Arial"/>
              </a:rPr>
              <a:t>Council of the European Union, 2016</a:t>
            </a:r>
            <a:endParaRPr sz="933">
              <a:solidFill>
                <a:schemeClr val="dk1"/>
              </a:solidFill>
              <a:latin typeface="Arial"/>
              <a:ea typeface="Arial"/>
              <a:cs typeface="Arial"/>
              <a:sym typeface="Arial"/>
            </a:endParaRPr>
          </a:p>
        </p:txBody>
      </p:sp>
      <p:pic>
        <p:nvPicPr>
          <p:cNvPr id="3150" name="Google Shape;3150;g25596b3ebeb_46_292" descr="Open data or fair data"/>
          <p:cNvPicPr preferRelativeResize="0"/>
          <p:nvPr/>
        </p:nvPicPr>
        <p:blipFill rotWithShape="1">
          <a:blip r:embed="rId4">
            <a:alphaModFix/>
          </a:blip>
          <a:srcRect l="15205" r="19290" b="13031"/>
          <a:stretch/>
        </p:blipFill>
        <p:spPr>
          <a:xfrm>
            <a:off x="1729075" y="3390400"/>
            <a:ext cx="2432483" cy="1819251"/>
          </a:xfrm>
          <a:prstGeom prst="rect">
            <a:avLst/>
          </a:prstGeom>
          <a:noFill/>
          <a:ln>
            <a:noFill/>
          </a:ln>
        </p:spPr>
      </p:pic>
      <p:sp>
        <p:nvSpPr>
          <p:cNvPr id="3151" name="Google Shape;3151;g25596b3ebeb_46_292"/>
          <p:cNvSpPr txBox="1"/>
          <p:nvPr/>
        </p:nvSpPr>
        <p:spPr>
          <a:xfrm>
            <a:off x="4057654" y="3772166"/>
            <a:ext cx="6710049"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Arial"/>
                <a:ea typeface="Arial"/>
                <a:cs typeface="Arial"/>
                <a:sym typeface="Arial"/>
              </a:rPr>
              <a:t>FAIR is not the same as Open.</a:t>
            </a:r>
            <a:endParaRPr/>
          </a:p>
          <a:p>
            <a:pPr marL="0" marR="0" lvl="0" indent="0" algn="l" rtl="0">
              <a:spcBef>
                <a:spcPts val="0"/>
              </a:spcBef>
              <a:spcAft>
                <a:spcPts val="0"/>
              </a:spcAft>
              <a:buNone/>
            </a:pPr>
            <a:r>
              <a:rPr lang="en-GB" sz="2400" i="1">
                <a:solidFill>
                  <a:schemeClr val="dk1"/>
                </a:solidFill>
                <a:latin typeface="Arial"/>
                <a:ea typeface="Arial"/>
                <a:cs typeface="Arial"/>
                <a:sym typeface="Arial"/>
              </a:rPr>
              <a:t>“as open as possible, as closed as necessary</a:t>
            </a:r>
            <a:r>
              <a:rPr lang="en-GB" sz="2400" i="1" baseline="30000">
                <a:solidFill>
                  <a:schemeClr val="dk1"/>
                </a:solidFill>
                <a:latin typeface="Arial"/>
                <a:ea typeface="Arial"/>
                <a:cs typeface="Arial"/>
                <a:sym typeface="Arial"/>
              </a:rPr>
              <a:t>1</a:t>
            </a:r>
            <a:r>
              <a:rPr lang="en-GB" sz="2400" i="1">
                <a:solidFill>
                  <a:schemeClr val="dk1"/>
                </a:solidFill>
                <a:latin typeface="Arial"/>
                <a:ea typeface="Arial"/>
                <a:cs typeface="Arial"/>
                <a:sym typeface="Arial"/>
              </a:rPr>
              <a:t>”</a:t>
            </a:r>
            <a:endParaRPr sz="2400" i="1">
              <a:solidFill>
                <a:schemeClr val="dk1"/>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3156"/>
        <p:cNvGrpSpPr/>
        <p:nvPr/>
      </p:nvGrpSpPr>
      <p:grpSpPr>
        <a:xfrm>
          <a:off x="0" y="0"/>
          <a:ext cx="0" cy="0"/>
          <a:chOff x="0" y="0"/>
          <a:chExt cx="0" cy="0"/>
        </a:xfrm>
      </p:grpSpPr>
      <p:pic>
        <p:nvPicPr>
          <p:cNvPr id="3157" name="Google Shape;3157;g25596b3ebeb_46_299" descr="Screenshot 2020-04-08 at 14.05.56.png"/>
          <p:cNvPicPr preferRelativeResize="0"/>
          <p:nvPr/>
        </p:nvPicPr>
        <p:blipFill rotWithShape="1">
          <a:blip r:embed="rId3">
            <a:alphaModFix/>
          </a:blip>
          <a:srcRect/>
          <a:stretch/>
        </p:blipFill>
        <p:spPr>
          <a:xfrm>
            <a:off x="5638262" y="1511326"/>
            <a:ext cx="4600907" cy="2795409"/>
          </a:xfrm>
          <a:prstGeom prst="rect">
            <a:avLst/>
          </a:prstGeom>
          <a:noFill/>
          <a:ln>
            <a:noFill/>
          </a:ln>
        </p:spPr>
      </p:pic>
      <p:sp>
        <p:nvSpPr>
          <p:cNvPr id="3158" name="Google Shape;3158;g25596b3ebeb_46_299"/>
          <p:cNvSpPr txBox="1">
            <a:spLocks noGrp="1"/>
          </p:cNvSpPr>
          <p:nvPr>
            <p:ph type="title"/>
          </p:nvPr>
        </p:nvSpPr>
        <p:spPr>
          <a:xfrm>
            <a:off x="495542" y="993507"/>
            <a:ext cx="4895562" cy="1459185"/>
          </a:xfrm>
          <a:prstGeom prst="rect">
            <a:avLst/>
          </a:prstGeom>
          <a:noFill/>
          <a:ln w="9525" cap="flat" cmpd="sng">
            <a:solidFill>
              <a:schemeClr val="accent1"/>
            </a:solidFill>
            <a:prstDash val="solid"/>
            <a:round/>
            <a:headEnd type="none" w="sm" len="sm"/>
            <a:tailEnd type="none" w="sm" len="sm"/>
          </a:ln>
        </p:spPr>
        <p:txBody>
          <a:bodyPr spcFirstLastPara="1" wrap="square" lIns="36000" tIns="18000" rIns="91425" bIns="45700" anchor="t" anchorCtr="0">
            <a:noAutofit/>
          </a:bodyPr>
          <a:lstStyle/>
          <a:p>
            <a:pPr marL="0" lvl="0" indent="0" algn="l" rtl="0">
              <a:lnSpc>
                <a:spcPct val="133333"/>
              </a:lnSpc>
              <a:spcBef>
                <a:spcPts val="0"/>
              </a:spcBef>
              <a:spcAft>
                <a:spcPts val="0"/>
              </a:spcAft>
              <a:buClr>
                <a:schemeClr val="dk1"/>
              </a:buClr>
              <a:buSzPts val="2400"/>
              <a:buFont typeface="Arial"/>
              <a:buNone/>
            </a:pPr>
            <a:r>
              <a:rPr lang="en-GB" sz="2400"/>
              <a:t>FAIR principles </a:t>
            </a:r>
            <a:r>
              <a:rPr lang="en-GB" sz="2400" b="0"/>
              <a:t>are a guide towards </a:t>
            </a:r>
            <a:br>
              <a:rPr lang="en-GB" sz="2400" b="0"/>
            </a:br>
            <a:r>
              <a:rPr lang="en-GB" sz="2400" b="0"/>
              <a:t>reusable data</a:t>
            </a:r>
            <a:endParaRPr sz="1800" b="0" i="1"/>
          </a:p>
        </p:txBody>
      </p:sp>
      <p:sp>
        <p:nvSpPr>
          <p:cNvPr id="3159" name="Google Shape;3159;g25596b3ebeb_46_299"/>
          <p:cNvSpPr txBox="1"/>
          <p:nvPr/>
        </p:nvSpPr>
        <p:spPr>
          <a:xfrm>
            <a:off x="5644314" y="4476349"/>
            <a:ext cx="6357447" cy="2031325"/>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FAIRification is about </a:t>
            </a:r>
            <a:r>
              <a:rPr lang="en-GB" sz="1800">
                <a:solidFill>
                  <a:srgbClr val="C00000"/>
                </a:solidFill>
                <a:latin typeface="Arial"/>
                <a:ea typeface="Arial"/>
                <a:cs typeface="Arial"/>
                <a:sym typeface="Arial"/>
              </a:rPr>
              <a:t>community specific choices</a:t>
            </a:r>
            <a:endParaRPr sz="1800">
              <a:solidFill>
                <a:srgbClr val="C00000"/>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Researchers are ‘</a:t>
            </a:r>
            <a:r>
              <a:rPr lang="en-GB" sz="1800">
                <a:solidFill>
                  <a:srgbClr val="C00000"/>
                </a:solidFill>
                <a:latin typeface="Arial"/>
                <a:ea typeface="Arial"/>
                <a:cs typeface="Arial"/>
                <a:sym typeface="Arial"/>
              </a:rPr>
              <a:t>domain experts</a:t>
            </a:r>
            <a:r>
              <a:rPr lang="en-GB" sz="1800">
                <a:solidFill>
                  <a:schemeClr val="dk1"/>
                </a:solidFill>
                <a:latin typeface="Arial"/>
                <a:ea typeface="Arial"/>
                <a:cs typeface="Arial"/>
                <a:sym typeface="Arial"/>
              </a:rPr>
              <a:t>’ </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A domain agrees about the terms (</a:t>
            </a:r>
            <a:r>
              <a:rPr lang="en-GB" sz="1800">
                <a:solidFill>
                  <a:srgbClr val="C00000"/>
                </a:solidFill>
                <a:latin typeface="Arial"/>
                <a:ea typeface="Arial"/>
                <a:cs typeface="Arial"/>
                <a:sym typeface="Arial"/>
              </a:rPr>
              <a:t>controlled vocabularies</a:t>
            </a:r>
            <a:r>
              <a:rPr lang="en-GB" sz="1800">
                <a:solidFill>
                  <a:schemeClr val="dk1"/>
                </a:solidFill>
                <a:latin typeface="Arial"/>
                <a:ea typeface="Arial"/>
                <a:cs typeface="Arial"/>
                <a:sym typeface="Arial"/>
              </a:rPr>
              <a:t>) to describe projects; about variables within datasets;</a:t>
            </a:r>
            <a:endParaRPr/>
          </a:p>
          <a:p>
            <a:pPr marL="285750" marR="0" lvl="0" indent="-285750" algn="l" rtl="0">
              <a:spcBef>
                <a:spcPts val="0"/>
              </a:spcBef>
              <a:spcAft>
                <a:spcPts val="0"/>
              </a:spcAft>
              <a:buClr>
                <a:srgbClr val="C00000"/>
              </a:buClr>
              <a:buSzPts val="1800"/>
              <a:buFont typeface="Arial"/>
              <a:buChar char="-"/>
            </a:pPr>
            <a:r>
              <a:rPr lang="en-GB" sz="1800">
                <a:solidFill>
                  <a:srgbClr val="C00000"/>
                </a:solidFill>
                <a:latin typeface="Arial"/>
                <a:ea typeface="Arial"/>
                <a:cs typeface="Arial"/>
                <a:sym typeface="Arial"/>
              </a:rPr>
              <a:t>FAIR data experts </a:t>
            </a:r>
            <a:r>
              <a:rPr lang="en-GB" sz="1800">
                <a:solidFill>
                  <a:schemeClr val="dk1"/>
                </a:solidFill>
                <a:latin typeface="Arial"/>
                <a:ea typeface="Arial"/>
                <a:cs typeface="Arial"/>
                <a:sym typeface="Arial"/>
              </a:rPr>
              <a:t>(e.g. trained datastewards) build the </a:t>
            </a:r>
            <a:r>
              <a:rPr lang="en-GB" sz="1800">
                <a:solidFill>
                  <a:srgbClr val="C00000"/>
                </a:solidFill>
                <a:latin typeface="Arial"/>
                <a:ea typeface="Arial"/>
                <a:cs typeface="Arial"/>
                <a:sym typeface="Arial"/>
              </a:rPr>
              <a:t>metadata</a:t>
            </a:r>
            <a:r>
              <a:rPr lang="en-GB" sz="1800">
                <a:solidFill>
                  <a:schemeClr val="dk1"/>
                </a:solidFill>
                <a:latin typeface="Arial"/>
                <a:ea typeface="Arial"/>
                <a:cs typeface="Arial"/>
                <a:sym typeface="Arial"/>
              </a:rPr>
              <a:t> schemes (metadata-for-machines, M4M)</a:t>
            </a:r>
            <a:endParaRPr/>
          </a:p>
        </p:txBody>
      </p:sp>
      <p:sp>
        <p:nvSpPr>
          <p:cNvPr id="3160" name="Google Shape;3160;g25596b3ebeb_46_299"/>
          <p:cNvSpPr/>
          <p:nvPr/>
        </p:nvSpPr>
        <p:spPr>
          <a:xfrm>
            <a:off x="495538" y="5268362"/>
            <a:ext cx="4895562" cy="1192262"/>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2000">
                <a:solidFill>
                  <a:schemeClr val="lt1"/>
                </a:solidFill>
                <a:latin typeface="Arial"/>
                <a:ea typeface="Arial"/>
                <a:cs typeface="Arial"/>
                <a:sym typeface="Arial"/>
              </a:rPr>
              <a:t>FAIR is not all or nothing </a:t>
            </a:r>
            <a:endParaRPr/>
          </a:p>
          <a:p>
            <a:pPr marL="0" marR="0" lvl="0" indent="0" algn="l" rtl="0">
              <a:spcBef>
                <a:spcPts val="0"/>
              </a:spcBef>
              <a:spcAft>
                <a:spcPts val="0"/>
              </a:spcAft>
              <a:buNone/>
            </a:pPr>
            <a:r>
              <a:rPr lang="en-GB" sz="2000">
                <a:solidFill>
                  <a:schemeClr val="lt1"/>
                </a:solidFill>
                <a:latin typeface="Arial"/>
                <a:ea typeface="Arial"/>
                <a:cs typeface="Arial"/>
                <a:sym typeface="Arial"/>
              </a:rPr>
              <a:t>&gt;&gt; FAIRification is a process</a:t>
            </a:r>
            <a:endParaRPr sz="2000">
              <a:solidFill>
                <a:schemeClr val="lt1"/>
              </a:solidFill>
              <a:latin typeface="Arial"/>
              <a:ea typeface="Arial"/>
              <a:cs typeface="Arial"/>
              <a:sym typeface="Arial"/>
            </a:endParaRPr>
          </a:p>
          <a:p>
            <a:pPr marL="0" marR="0" lvl="0" indent="0" algn="l" rtl="0">
              <a:spcBef>
                <a:spcPts val="0"/>
              </a:spcBef>
              <a:spcAft>
                <a:spcPts val="0"/>
              </a:spcAft>
              <a:buNone/>
            </a:pPr>
            <a:r>
              <a:rPr lang="en-GB" sz="2000">
                <a:solidFill>
                  <a:schemeClr val="lt1"/>
                </a:solidFill>
                <a:latin typeface="Arial"/>
                <a:ea typeface="Arial"/>
                <a:cs typeface="Arial"/>
                <a:sym typeface="Arial"/>
              </a:rPr>
              <a:t>&gt;&gt; Levels of FAIRness </a:t>
            </a:r>
            <a:endParaRPr/>
          </a:p>
        </p:txBody>
      </p:sp>
      <p:sp>
        <p:nvSpPr>
          <p:cNvPr id="3161" name="Google Shape;3161;g25596b3ebeb_46_299"/>
          <p:cNvSpPr txBox="1"/>
          <p:nvPr/>
        </p:nvSpPr>
        <p:spPr>
          <a:xfrm>
            <a:off x="495540" y="2651603"/>
            <a:ext cx="4895700" cy="12006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1800" i="1">
                <a:solidFill>
                  <a:schemeClr val="dk1"/>
                </a:solidFill>
                <a:latin typeface="Arial"/>
                <a:ea typeface="Arial"/>
                <a:cs typeface="Arial"/>
                <a:sym typeface="Arial"/>
              </a:rPr>
              <a:t>FAIR data can be </a:t>
            </a:r>
            <a:r>
              <a:rPr lang="en-GB" sz="1800" i="1">
                <a:solidFill>
                  <a:srgbClr val="C00000"/>
                </a:solidFill>
                <a:latin typeface="Arial"/>
                <a:ea typeface="Arial"/>
                <a:cs typeface="Arial"/>
                <a:sym typeface="Arial"/>
              </a:rPr>
              <a:t>found, understood, and reused </a:t>
            </a:r>
            <a:r>
              <a:rPr lang="en-GB" sz="1800" i="1">
                <a:solidFill>
                  <a:schemeClr val="dk1"/>
                </a:solidFill>
                <a:latin typeface="Arial"/>
                <a:ea typeface="Arial"/>
                <a:cs typeface="Arial"/>
                <a:sym typeface="Arial"/>
              </a:rPr>
              <a:t>by humans and by </a:t>
            </a:r>
            <a:r>
              <a:rPr lang="en-GB" sz="1800" i="1">
                <a:solidFill>
                  <a:srgbClr val="C00000"/>
                </a:solidFill>
                <a:latin typeface="Arial"/>
                <a:ea typeface="Arial"/>
                <a:cs typeface="Arial"/>
                <a:sym typeface="Arial"/>
              </a:rPr>
              <a:t>machines</a:t>
            </a:r>
            <a:r>
              <a:rPr lang="en-GB" sz="1800" i="1">
                <a:solidFill>
                  <a:schemeClr val="dk1"/>
                </a:solidFill>
                <a:latin typeface="Arial"/>
                <a:ea typeface="Arial"/>
                <a:cs typeface="Arial"/>
                <a:sym typeface="Arial"/>
              </a:rPr>
              <a:t> (computers) (</a:t>
            </a:r>
            <a:r>
              <a:rPr lang="en-GB" sz="1800" i="1">
                <a:solidFill>
                  <a:srgbClr val="FF0000"/>
                </a:solidFill>
                <a:latin typeface="Arial"/>
                <a:ea typeface="Arial"/>
                <a:cs typeface="Arial"/>
                <a:sym typeface="Arial"/>
              </a:rPr>
              <a:t>F</a:t>
            </a:r>
            <a:r>
              <a:rPr lang="en-GB" sz="1800" i="1">
                <a:solidFill>
                  <a:schemeClr val="dk1"/>
                </a:solidFill>
                <a:latin typeface="Arial"/>
                <a:ea typeface="Arial"/>
                <a:cs typeface="Arial"/>
                <a:sym typeface="Arial"/>
              </a:rPr>
              <a:t>ully-</a:t>
            </a:r>
            <a:r>
              <a:rPr lang="en-GB" sz="1800" i="1">
                <a:solidFill>
                  <a:srgbClr val="FF0000"/>
                </a:solidFill>
                <a:latin typeface="Arial"/>
                <a:ea typeface="Arial"/>
                <a:cs typeface="Arial"/>
                <a:sym typeface="Arial"/>
              </a:rPr>
              <a:t>AI</a:t>
            </a:r>
            <a:r>
              <a:rPr lang="en-GB" sz="1800" i="1">
                <a:solidFill>
                  <a:schemeClr val="dk1"/>
                </a:solidFill>
                <a:latin typeface="Arial"/>
                <a:ea typeface="Arial"/>
                <a:cs typeface="Arial"/>
                <a:sym typeface="Arial"/>
              </a:rPr>
              <a:t>-</a:t>
            </a:r>
            <a:r>
              <a:rPr lang="en-GB" sz="1800" i="1">
                <a:solidFill>
                  <a:srgbClr val="FF0000"/>
                </a:solidFill>
                <a:latin typeface="Arial"/>
                <a:ea typeface="Arial"/>
                <a:cs typeface="Arial"/>
                <a:sym typeface="Arial"/>
              </a:rPr>
              <a:t>R</a:t>
            </a:r>
            <a:r>
              <a:rPr lang="en-GB" sz="1800" i="1">
                <a:solidFill>
                  <a:schemeClr val="dk1"/>
                </a:solidFill>
                <a:latin typeface="Arial"/>
                <a:ea typeface="Arial"/>
                <a:cs typeface="Arial"/>
                <a:sym typeface="Arial"/>
              </a:rPr>
              <a:t>eady)</a:t>
            </a:r>
            <a:endParaRPr/>
          </a:p>
        </p:txBody>
      </p:sp>
      <p:sp>
        <p:nvSpPr>
          <p:cNvPr id="3162" name="Google Shape;3162;g25596b3ebeb_46_299"/>
          <p:cNvSpPr txBox="1"/>
          <p:nvPr/>
        </p:nvSpPr>
        <p:spPr>
          <a:xfrm>
            <a:off x="495540" y="4167669"/>
            <a:ext cx="4895560" cy="92333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FAIRification is for </a:t>
            </a:r>
            <a:r>
              <a:rPr lang="en-GB" sz="1800">
                <a:solidFill>
                  <a:srgbClr val="C00000"/>
                </a:solidFill>
                <a:latin typeface="Arial"/>
                <a:ea typeface="Arial"/>
                <a:cs typeface="Arial"/>
                <a:sym typeface="Arial"/>
              </a:rPr>
              <a:t>90% about metadata </a:t>
            </a:r>
            <a:r>
              <a:rPr lang="en-GB" sz="1800">
                <a:solidFill>
                  <a:schemeClr val="dk1"/>
                </a:solidFill>
                <a:latin typeface="Arial"/>
                <a:ea typeface="Arial"/>
                <a:cs typeface="Arial"/>
                <a:sym typeface="Arial"/>
              </a:rPr>
              <a:t>that tell us where to find, what they are about and how to use them</a:t>
            </a:r>
            <a:endParaRPr sz="1800">
              <a:solidFill>
                <a:schemeClr val="dk1"/>
              </a:solidFill>
              <a:latin typeface="Arial"/>
              <a:ea typeface="Arial"/>
              <a:cs typeface="Arial"/>
              <a:sym typeface="Arial"/>
            </a:endParaRPr>
          </a:p>
        </p:txBody>
      </p:sp>
      <p:sp>
        <p:nvSpPr>
          <p:cNvPr id="3163" name="Google Shape;3163;g25596b3ebeb_46_299"/>
          <p:cNvSpPr txBox="1"/>
          <p:nvPr/>
        </p:nvSpPr>
        <p:spPr>
          <a:xfrm>
            <a:off x="-2656328" y="-1142416"/>
            <a:ext cx="5941444" cy="721669"/>
          </a:xfrm>
          <a:prstGeom prst="rect">
            <a:avLst/>
          </a:prstGeom>
          <a:noFill/>
          <a:ln>
            <a:noFill/>
          </a:ln>
        </p:spPr>
        <p:txBody>
          <a:bodyPr spcFirstLastPara="1" wrap="square" lIns="25100" tIns="25100" rIns="25100" bIns="25100" anchor="ctr" anchorCtr="0">
            <a:spAutoFit/>
          </a:bodyPr>
          <a:lstStyle/>
          <a:p>
            <a:pPr marL="0" marR="0" lvl="0" indent="0" algn="l" rtl="0">
              <a:spcBef>
                <a:spcPts val="0"/>
              </a:spcBef>
              <a:spcAft>
                <a:spcPts val="0"/>
              </a:spcAft>
              <a:buNone/>
            </a:pPr>
            <a:r>
              <a:rPr lang="en-GB" sz="2180" b="1">
                <a:solidFill>
                  <a:srgbClr val="FF2600"/>
                </a:solidFill>
                <a:latin typeface="Trebuchet MS"/>
                <a:ea typeface="Trebuchet MS"/>
                <a:cs typeface="Trebuchet MS"/>
                <a:sym typeface="Trebuchet MS"/>
              </a:rPr>
              <a:t>Technical infrastructure (generic operations)</a:t>
            </a:r>
            <a:endParaRPr/>
          </a:p>
          <a:p>
            <a:pPr marL="0" marR="0" lvl="0" indent="0" algn="l" rtl="0">
              <a:spcBef>
                <a:spcPts val="0"/>
              </a:spcBef>
              <a:spcAft>
                <a:spcPts val="0"/>
              </a:spcAft>
              <a:buNone/>
            </a:pPr>
            <a:r>
              <a:rPr lang="en-GB" sz="2180" b="1">
                <a:solidFill>
                  <a:srgbClr val="0433FF"/>
                </a:solidFill>
                <a:latin typeface="Trebuchet MS"/>
                <a:ea typeface="Trebuchet MS"/>
                <a:cs typeface="Trebuchet MS"/>
                <a:sym typeface="Trebuchet MS"/>
              </a:rPr>
              <a:t>Data/metadata (domain-specific content) </a:t>
            </a:r>
            <a:endParaRPr/>
          </a:p>
        </p:txBody>
      </p:sp>
      <p:sp>
        <p:nvSpPr>
          <p:cNvPr id="3164" name="Google Shape;3164;g25596b3ebeb_46_299"/>
          <p:cNvSpPr txBox="1"/>
          <p:nvPr/>
        </p:nvSpPr>
        <p:spPr>
          <a:xfrm>
            <a:off x="5638262" y="918670"/>
            <a:ext cx="4022698" cy="481604"/>
          </a:xfrm>
          <a:prstGeom prst="rect">
            <a:avLst/>
          </a:prstGeom>
          <a:solidFill>
            <a:schemeClr val="lt1"/>
          </a:solidFill>
          <a:ln>
            <a:noFill/>
          </a:ln>
        </p:spPr>
        <p:txBody>
          <a:bodyPr spcFirstLastPara="1" wrap="square" lIns="25100" tIns="25100" rIns="25100" bIns="25100" anchor="ctr" anchorCtr="0">
            <a:spAutoFit/>
          </a:bodyPr>
          <a:lstStyle/>
          <a:p>
            <a:pPr marL="0" marR="0" lvl="0" indent="0" algn="l" rtl="0">
              <a:spcBef>
                <a:spcPts val="0"/>
              </a:spcBef>
              <a:spcAft>
                <a:spcPts val="0"/>
              </a:spcAft>
              <a:buNone/>
            </a:pPr>
            <a:r>
              <a:rPr lang="en-GB" sz="1400" b="1">
                <a:solidFill>
                  <a:srgbClr val="FF2600"/>
                </a:solidFill>
                <a:latin typeface="Trebuchet MS"/>
                <a:ea typeface="Trebuchet MS"/>
                <a:cs typeface="Trebuchet MS"/>
                <a:sym typeface="Trebuchet MS"/>
              </a:rPr>
              <a:t>Technical infrastructure (generic operations)</a:t>
            </a:r>
            <a:endParaRPr/>
          </a:p>
          <a:p>
            <a:pPr marL="0" marR="0" lvl="0" indent="0" algn="l" rtl="0">
              <a:spcBef>
                <a:spcPts val="0"/>
              </a:spcBef>
              <a:spcAft>
                <a:spcPts val="0"/>
              </a:spcAft>
              <a:buNone/>
            </a:pPr>
            <a:r>
              <a:rPr lang="en-GB" sz="1400" b="1">
                <a:solidFill>
                  <a:srgbClr val="0433FF"/>
                </a:solidFill>
                <a:latin typeface="Trebuchet MS"/>
                <a:ea typeface="Trebuchet MS"/>
                <a:cs typeface="Trebuchet MS"/>
                <a:sym typeface="Trebuchet MS"/>
              </a:rPr>
              <a:t>Data/metadata (domain-specific content) </a:t>
            </a:r>
            <a:endParaRPr/>
          </a:p>
        </p:txBody>
      </p:sp>
      <p:sp>
        <p:nvSpPr>
          <p:cNvPr id="3165" name="Google Shape;3165;g25596b3ebeb_46_299"/>
          <p:cNvSpPr txBox="1"/>
          <p:nvPr/>
        </p:nvSpPr>
        <p:spPr>
          <a:xfrm>
            <a:off x="3541570" y="261218"/>
            <a:ext cx="36990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u="sng">
                <a:solidFill>
                  <a:schemeClr val="hlink"/>
                </a:solidFill>
                <a:latin typeface="Arial"/>
                <a:ea typeface="Arial"/>
                <a:cs typeface="Arial"/>
                <a:sym typeface="Arial"/>
                <a:hlinkClick r:id="rId4"/>
              </a:rPr>
              <a:t>FAIR data: Background | ZonMw</a:t>
            </a:r>
            <a:endParaRPr sz="1800">
              <a:solidFill>
                <a:schemeClr val="lt1"/>
              </a:solidFill>
              <a:latin typeface="Arial"/>
              <a:ea typeface="Arial"/>
              <a:cs typeface="Arial"/>
              <a:sym typeface="Arial"/>
            </a:endParaRPr>
          </a:p>
        </p:txBody>
      </p:sp>
      <p:pic>
        <p:nvPicPr>
          <p:cNvPr id="3166" name="Google Shape;3166;g25596b3ebeb_46_299"/>
          <p:cNvPicPr preferRelativeResize="0"/>
          <p:nvPr/>
        </p:nvPicPr>
        <p:blipFill rotWithShape="1">
          <a:blip r:embed="rId5">
            <a:alphaModFix/>
          </a:blip>
          <a:srcRect/>
          <a:stretch/>
        </p:blipFill>
        <p:spPr>
          <a:xfrm>
            <a:off x="2424987" y="1511326"/>
            <a:ext cx="2861612" cy="902637"/>
          </a:xfrm>
          <a:prstGeom prst="rect">
            <a:avLst/>
          </a:prstGeom>
          <a:noFill/>
          <a:ln w="9525" cap="flat" cmpd="sng">
            <a:solidFill>
              <a:schemeClr val="accent1"/>
            </a:solidFill>
            <a:prstDash val="solid"/>
            <a:round/>
            <a:headEnd type="none" w="sm" len="sm"/>
            <a:tailEnd type="none" w="sm" len="sm"/>
          </a:ln>
        </p:spPr>
      </p:pic>
      <p:pic>
        <p:nvPicPr>
          <p:cNvPr id="3167" name="Google Shape;3167;g25596b3ebeb_46_299"/>
          <p:cNvPicPr preferRelativeResize="0"/>
          <p:nvPr/>
        </p:nvPicPr>
        <p:blipFill rotWithShape="1">
          <a:blip r:embed="rId6">
            <a:alphaModFix/>
          </a:blip>
          <a:srcRect/>
          <a:stretch/>
        </p:blipFill>
        <p:spPr>
          <a:xfrm>
            <a:off x="10239169" y="3830200"/>
            <a:ext cx="2417589" cy="12922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3172"/>
        <p:cNvGrpSpPr/>
        <p:nvPr/>
      </p:nvGrpSpPr>
      <p:grpSpPr>
        <a:xfrm>
          <a:off x="0" y="0"/>
          <a:ext cx="0" cy="0"/>
          <a:chOff x="0" y="0"/>
          <a:chExt cx="0" cy="0"/>
        </a:xfrm>
      </p:grpSpPr>
      <p:pic>
        <p:nvPicPr>
          <p:cNvPr id="3173" name="Google Shape;3173;g25596b3ebeb_46_314"/>
          <p:cNvPicPr preferRelativeResize="0"/>
          <p:nvPr/>
        </p:nvPicPr>
        <p:blipFill rotWithShape="1">
          <a:blip r:embed="rId3">
            <a:alphaModFix/>
          </a:blip>
          <a:srcRect/>
          <a:stretch/>
        </p:blipFill>
        <p:spPr>
          <a:xfrm>
            <a:off x="8977087" y="927644"/>
            <a:ext cx="2677884" cy="1619613"/>
          </a:xfrm>
          <a:prstGeom prst="rect">
            <a:avLst/>
          </a:prstGeom>
          <a:noFill/>
          <a:ln>
            <a:noFill/>
          </a:ln>
        </p:spPr>
      </p:pic>
      <p:sp>
        <p:nvSpPr>
          <p:cNvPr id="3174" name="Google Shape;3174;g25596b3ebeb_46_314"/>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Steps in data FAIRification  </a:t>
            </a:r>
            <a:r>
              <a:rPr lang="en-GB" sz="2000" b="0" u="sng">
                <a:solidFill>
                  <a:schemeClr val="hlink"/>
                </a:solidFill>
                <a:hlinkClick r:id="rId4"/>
              </a:rPr>
              <a:t>Hourglass model (GO FAIR)</a:t>
            </a:r>
            <a:endParaRPr sz="2000" b="0"/>
          </a:p>
        </p:txBody>
      </p:sp>
      <p:sp>
        <p:nvSpPr>
          <p:cNvPr id="3175" name="Google Shape;3175;g25596b3ebeb_46_314"/>
          <p:cNvSpPr/>
          <p:nvPr/>
        </p:nvSpPr>
        <p:spPr>
          <a:xfrm flipH="1">
            <a:off x="1178467" y="3881475"/>
            <a:ext cx="2605347" cy="1596512"/>
          </a:xfrm>
          <a:prstGeom prst="triangle">
            <a:avLst>
              <a:gd name="adj" fmla="val 50000"/>
            </a:avLst>
          </a:prstGeom>
          <a:blipFill rotWithShape="1">
            <a:blip r:embed="rId5">
              <a:alphaModFix/>
            </a:blip>
            <a:stretch>
              <a:fillRect t="-62996"/>
            </a:stretch>
          </a:blipFill>
          <a:ln w="254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lt1"/>
              </a:solidFill>
              <a:latin typeface="Arial"/>
              <a:ea typeface="Arial"/>
              <a:cs typeface="Arial"/>
              <a:sym typeface="Arial"/>
            </a:endParaRPr>
          </a:p>
        </p:txBody>
      </p:sp>
      <p:sp>
        <p:nvSpPr>
          <p:cNvPr id="3176" name="Google Shape;3176;g25596b3ebeb_46_314"/>
          <p:cNvSpPr/>
          <p:nvPr/>
        </p:nvSpPr>
        <p:spPr>
          <a:xfrm>
            <a:off x="282310" y="3240844"/>
            <a:ext cx="1786543" cy="1262843"/>
          </a:xfrm>
          <a:prstGeom prst="rightArrow">
            <a:avLst>
              <a:gd name="adj1" fmla="val 50000"/>
              <a:gd name="adj2" fmla="val 50000"/>
            </a:avLst>
          </a:prstGeom>
          <a:no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1000">
                <a:solidFill>
                  <a:srgbClr val="000000"/>
                </a:solidFill>
                <a:latin typeface="Arial"/>
                <a:ea typeface="Arial"/>
                <a:cs typeface="Arial"/>
                <a:sym typeface="Arial"/>
              </a:rPr>
              <a:t>Storage of machine-actionable (meta)data on the internet </a:t>
            </a:r>
            <a:r>
              <a:rPr lang="en-GB" sz="1000" b="1">
                <a:solidFill>
                  <a:srgbClr val="00B050"/>
                </a:solidFill>
              </a:rPr>
              <a:t>(FDP)</a:t>
            </a:r>
            <a:endParaRPr b="1">
              <a:solidFill>
                <a:srgbClr val="00B050"/>
              </a:solidFill>
            </a:endParaRPr>
          </a:p>
        </p:txBody>
      </p:sp>
      <p:sp>
        <p:nvSpPr>
          <p:cNvPr id="3177" name="Google Shape;3177;g25596b3ebeb_46_314"/>
          <p:cNvSpPr txBox="1"/>
          <p:nvPr/>
        </p:nvSpPr>
        <p:spPr>
          <a:xfrm>
            <a:off x="4455379" y="1934238"/>
            <a:ext cx="375029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Researcher collects new data; RDM throughout data life cycle</a:t>
            </a:r>
            <a:endParaRPr sz="1800">
              <a:solidFill>
                <a:schemeClr val="dk1"/>
              </a:solidFill>
              <a:latin typeface="Arial"/>
              <a:ea typeface="Arial"/>
              <a:cs typeface="Arial"/>
              <a:sym typeface="Arial"/>
            </a:endParaRPr>
          </a:p>
        </p:txBody>
      </p:sp>
      <p:sp>
        <p:nvSpPr>
          <p:cNvPr id="3178" name="Google Shape;3178;g25596b3ebeb_46_314"/>
          <p:cNvSpPr/>
          <p:nvPr/>
        </p:nvSpPr>
        <p:spPr>
          <a:xfrm rot="10800000" flipH="1">
            <a:off x="1178467" y="2284963"/>
            <a:ext cx="2605347" cy="1596512"/>
          </a:xfrm>
          <a:prstGeom prst="triangle">
            <a:avLst>
              <a:gd name="adj" fmla="val 50000"/>
            </a:avLst>
          </a:prstGeom>
          <a:blipFill rotWithShape="0">
            <a:blip r:embed="rId6">
              <a:alphaModFix/>
            </a:blip>
            <a:stretch>
              <a:fillRect t="-62999"/>
            </a:stretch>
          </a:blipFill>
          <a:ln w="254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lt1"/>
              </a:solidFill>
              <a:latin typeface="Arial"/>
              <a:ea typeface="Arial"/>
              <a:cs typeface="Arial"/>
              <a:sym typeface="Arial"/>
            </a:endParaRPr>
          </a:p>
        </p:txBody>
      </p:sp>
      <p:sp>
        <p:nvSpPr>
          <p:cNvPr id="3179" name="Google Shape;3179;g25596b3ebeb_46_314"/>
          <p:cNvSpPr txBox="1"/>
          <p:nvPr/>
        </p:nvSpPr>
        <p:spPr>
          <a:xfrm>
            <a:off x="1683065" y="2255267"/>
            <a:ext cx="1638300" cy="114403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000" b="1">
                <a:solidFill>
                  <a:schemeClr val="lt1"/>
                </a:solidFill>
                <a:latin typeface="Arial"/>
                <a:ea typeface="Arial"/>
                <a:cs typeface="Arial"/>
                <a:sym typeface="Arial"/>
              </a:rPr>
              <a:t>Creation of (meta)data, and decisions on how to make them FAIR.</a:t>
            </a:r>
            <a:endParaRPr/>
          </a:p>
          <a:p>
            <a:pPr marL="0" marR="0" lvl="0" indent="0" algn="ctr" rtl="0">
              <a:spcBef>
                <a:spcPts val="0"/>
              </a:spcBef>
              <a:spcAft>
                <a:spcPts val="0"/>
              </a:spcAft>
              <a:buNone/>
            </a:pPr>
            <a:endParaRPr sz="1100" b="1">
              <a:solidFill>
                <a:schemeClr val="lt1"/>
              </a:solidFill>
              <a:latin typeface="Arial"/>
              <a:ea typeface="Arial"/>
              <a:cs typeface="Arial"/>
              <a:sym typeface="Arial"/>
            </a:endParaRPr>
          </a:p>
        </p:txBody>
      </p:sp>
      <p:sp>
        <p:nvSpPr>
          <p:cNvPr id="3180" name="Google Shape;3180;g25596b3ebeb_46_314"/>
          <p:cNvSpPr txBox="1"/>
          <p:nvPr/>
        </p:nvSpPr>
        <p:spPr>
          <a:xfrm>
            <a:off x="1707710" y="4480227"/>
            <a:ext cx="1546860" cy="112879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000" b="1">
                <a:solidFill>
                  <a:schemeClr val="lt1"/>
                </a:solidFill>
                <a:latin typeface="Arial"/>
                <a:ea typeface="Arial"/>
                <a:cs typeface="Arial"/>
                <a:sym typeface="Arial"/>
              </a:rPr>
              <a:t>Find, access </a:t>
            </a:r>
            <a:endParaRPr/>
          </a:p>
          <a:p>
            <a:pPr marL="0" marR="0" lvl="0" indent="0" algn="ctr" rtl="0">
              <a:spcBef>
                <a:spcPts val="0"/>
              </a:spcBef>
              <a:spcAft>
                <a:spcPts val="0"/>
              </a:spcAft>
              <a:buNone/>
            </a:pPr>
            <a:r>
              <a:rPr lang="en-GB" sz="1000" b="1">
                <a:solidFill>
                  <a:schemeClr val="lt1"/>
                </a:solidFill>
                <a:latin typeface="Arial"/>
                <a:ea typeface="Arial"/>
                <a:cs typeface="Arial"/>
                <a:sym typeface="Arial"/>
              </a:rPr>
              <a:t>and re-use </a:t>
            </a:r>
            <a:endParaRPr/>
          </a:p>
          <a:p>
            <a:pPr marL="0" marR="0" lvl="0" indent="0" algn="ctr" rtl="0">
              <a:spcBef>
                <a:spcPts val="0"/>
              </a:spcBef>
              <a:spcAft>
                <a:spcPts val="0"/>
              </a:spcAft>
              <a:buNone/>
            </a:pPr>
            <a:r>
              <a:rPr lang="en-GB" sz="1000" b="1">
                <a:solidFill>
                  <a:schemeClr val="lt1"/>
                </a:solidFill>
                <a:latin typeface="Arial"/>
                <a:ea typeface="Arial"/>
                <a:cs typeface="Arial"/>
                <a:sym typeface="Arial"/>
              </a:rPr>
              <a:t>of (meta)data (engines/ indexing/</a:t>
            </a:r>
            <a:endParaRPr/>
          </a:p>
          <a:p>
            <a:pPr marL="0" marR="0" lvl="0" indent="0" algn="ctr" rtl="0">
              <a:spcBef>
                <a:spcPts val="0"/>
              </a:spcBef>
              <a:spcAft>
                <a:spcPts val="0"/>
              </a:spcAft>
              <a:buNone/>
            </a:pPr>
            <a:r>
              <a:rPr lang="en-GB" sz="1000" b="1">
                <a:solidFill>
                  <a:schemeClr val="lt1"/>
                </a:solidFill>
                <a:latin typeface="Arial"/>
                <a:ea typeface="Arial"/>
                <a:cs typeface="Arial"/>
                <a:sym typeface="Arial"/>
              </a:rPr>
              <a:t>analytics).</a:t>
            </a:r>
            <a:endParaRPr/>
          </a:p>
          <a:p>
            <a:pPr marL="0" marR="0" lvl="0" indent="0" algn="ctr" rtl="0">
              <a:spcBef>
                <a:spcPts val="0"/>
              </a:spcBef>
              <a:spcAft>
                <a:spcPts val="0"/>
              </a:spcAft>
              <a:buNone/>
            </a:pPr>
            <a:r>
              <a:rPr lang="en-GB" sz="1000" b="1">
                <a:solidFill>
                  <a:schemeClr val="lt1"/>
                </a:solidFill>
                <a:latin typeface="Arial"/>
                <a:ea typeface="Arial"/>
                <a:cs typeface="Arial"/>
                <a:sym typeface="Arial"/>
              </a:rPr>
              <a:t>FAIRification</a:t>
            </a:r>
            <a:endParaRPr sz="1000" b="1">
              <a:solidFill>
                <a:schemeClr val="lt1"/>
              </a:solidFill>
              <a:latin typeface="Arial"/>
              <a:ea typeface="Arial"/>
              <a:cs typeface="Arial"/>
              <a:sym typeface="Arial"/>
            </a:endParaRPr>
          </a:p>
          <a:p>
            <a:pPr marL="0" marR="0" lvl="0" indent="0" algn="ctr" rtl="0">
              <a:spcBef>
                <a:spcPts val="0"/>
              </a:spcBef>
              <a:spcAft>
                <a:spcPts val="0"/>
              </a:spcAft>
              <a:buNone/>
            </a:pPr>
            <a:endParaRPr sz="1000" b="1">
              <a:solidFill>
                <a:schemeClr val="lt1"/>
              </a:solidFill>
              <a:latin typeface="Arial"/>
              <a:ea typeface="Arial"/>
              <a:cs typeface="Arial"/>
              <a:sym typeface="Arial"/>
            </a:endParaRPr>
          </a:p>
        </p:txBody>
      </p:sp>
      <p:sp>
        <p:nvSpPr>
          <p:cNvPr id="3181" name="Google Shape;3181;g25596b3ebeb_46_314"/>
          <p:cNvSpPr/>
          <p:nvPr/>
        </p:nvSpPr>
        <p:spPr>
          <a:xfrm>
            <a:off x="2408750" y="3822073"/>
            <a:ext cx="144780" cy="118803"/>
          </a:xfrm>
          <a:prstGeom prst="ellipse">
            <a:avLst/>
          </a:prstGeom>
          <a:solidFill>
            <a:schemeClr val="accent4"/>
          </a:solidFill>
          <a:ln w="254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lt1"/>
              </a:solidFill>
              <a:latin typeface="Arial"/>
              <a:ea typeface="Arial"/>
              <a:cs typeface="Arial"/>
              <a:sym typeface="Arial"/>
            </a:endParaRPr>
          </a:p>
        </p:txBody>
      </p:sp>
      <p:sp>
        <p:nvSpPr>
          <p:cNvPr id="3182" name="Google Shape;3182;g25596b3ebeb_46_314"/>
          <p:cNvSpPr txBox="1"/>
          <p:nvPr/>
        </p:nvSpPr>
        <p:spPr>
          <a:xfrm>
            <a:off x="4557242" y="5424359"/>
            <a:ext cx="3850945" cy="954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67">
                <a:solidFill>
                  <a:srgbClr val="000000"/>
                </a:solidFill>
                <a:latin typeface="Calibri"/>
                <a:ea typeface="Calibri"/>
                <a:cs typeface="Calibri"/>
                <a:sym typeface="Calibri"/>
              </a:rPr>
              <a:t>Researcher finds existing data; </a:t>
            </a:r>
            <a:endParaRPr/>
          </a:p>
          <a:p>
            <a:pPr marL="0" marR="0" lvl="0" indent="0" algn="l" rtl="0">
              <a:spcBef>
                <a:spcPts val="0"/>
              </a:spcBef>
              <a:spcAft>
                <a:spcPts val="0"/>
              </a:spcAft>
              <a:buNone/>
            </a:pPr>
            <a:r>
              <a:rPr lang="en-GB" sz="1867">
                <a:solidFill>
                  <a:srgbClr val="000000"/>
                </a:solidFill>
                <a:latin typeface="Calibri"/>
                <a:ea typeface="Calibri"/>
                <a:cs typeface="Calibri"/>
                <a:sym typeface="Calibri"/>
              </a:rPr>
              <a:t>FAIR assessment &gt; Data improvement </a:t>
            </a:r>
            <a:endParaRPr/>
          </a:p>
          <a:p>
            <a:pPr marL="0" marR="0" lvl="0" indent="0" algn="l" rtl="0">
              <a:spcBef>
                <a:spcPts val="0"/>
              </a:spcBef>
              <a:spcAft>
                <a:spcPts val="0"/>
              </a:spcAft>
              <a:buNone/>
            </a:pPr>
            <a:r>
              <a:rPr lang="en-GB" sz="1867">
                <a:solidFill>
                  <a:srgbClr val="000000"/>
                </a:solidFill>
                <a:latin typeface="Calibri"/>
                <a:ea typeface="Calibri"/>
                <a:cs typeface="Calibri"/>
                <a:sym typeface="Calibri"/>
              </a:rPr>
              <a:t>&gt; Data re-use</a:t>
            </a:r>
            <a:endParaRPr sz="1867">
              <a:solidFill>
                <a:srgbClr val="000000"/>
              </a:solidFill>
              <a:latin typeface="Calibri"/>
              <a:ea typeface="Calibri"/>
              <a:cs typeface="Calibri"/>
              <a:sym typeface="Calibri"/>
            </a:endParaRPr>
          </a:p>
        </p:txBody>
      </p:sp>
      <p:cxnSp>
        <p:nvCxnSpPr>
          <p:cNvPr id="3183" name="Google Shape;3183;g25596b3ebeb_46_314"/>
          <p:cNvCxnSpPr/>
          <p:nvPr/>
        </p:nvCxnSpPr>
        <p:spPr>
          <a:xfrm flipH="1">
            <a:off x="2502150" y="2122703"/>
            <a:ext cx="1949700" cy="170400"/>
          </a:xfrm>
          <a:prstGeom prst="bentConnector2">
            <a:avLst/>
          </a:prstGeom>
          <a:noFill/>
          <a:ln w="28575" cap="flat" cmpd="sng">
            <a:solidFill>
              <a:schemeClr val="dk1"/>
            </a:solidFill>
            <a:prstDash val="solid"/>
            <a:round/>
            <a:headEnd type="none" w="sm" len="sm"/>
            <a:tailEnd type="triangle" w="med" len="med"/>
          </a:ln>
        </p:spPr>
      </p:cxnSp>
      <p:cxnSp>
        <p:nvCxnSpPr>
          <p:cNvPr id="3184" name="Google Shape;3184;g25596b3ebeb_46_314"/>
          <p:cNvCxnSpPr/>
          <p:nvPr/>
        </p:nvCxnSpPr>
        <p:spPr>
          <a:xfrm rot="10800000">
            <a:off x="2480991" y="5478026"/>
            <a:ext cx="2129700" cy="143700"/>
          </a:xfrm>
          <a:prstGeom prst="bentConnector3">
            <a:avLst>
              <a:gd name="adj1" fmla="val 100088"/>
            </a:avLst>
          </a:prstGeom>
          <a:noFill/>
          <a:ln w="28575" cap="flat" cmpd="sng">
            <a:solidFill>
              <a:schemeClr val="dk1"/>
            </a:solidFill>
            <a:prstDash val="solid"/>
            <a:round/>
            <a:headEnd type="none" w="sm" len="sm"/>
            <a:tailEnd type="triangle" w="med" len="med"/>
          </a:ln>
        </p:spPr>
      </p:cxnSp>
      <p:sp>
        <p:nvSpPr>
          <p:cNvPr id="3185" name="Google Shape;3185;g25596b3ebeb_46_314"/>
          <p:cNvSpPr txBox="1"/>
          <p:nvPr/>
        </p:nvSpPr>
        <p:spPr>
          <a:xfrm>
            <a:off x="4123710" y="3519649"/>
            <a:ext cx="375029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Data are FAIR! reusable for humans and machines (computer) </a:t>
            </a:r>
            <a:endParaRPr/>
          </a:p>
        </p:txBody>
      </p:sp>
      <p:cxnSp>
        <p:nvCxnSpPr>
          <p:cNvPr id="3186" name="Google Shape;3186;g25596b3ebeb_46_314"/>
          <p:cNvCxnSpPr/>
          <p:nvPr/>
        </p:nvCxnSpPr>
        <p:spPr>
          <a:xfrm rot="10800000">
            <a:off x="2668835" y="3868775"/>
            <a:ext cx="1454875" cy="0"/>
          </a:xfrm>
          <a:prstGeom prst="straightConnector1">
            <a:avLst/>
          </a:prstGeom>
          <a:noFill/>
          <a:ln w="38100" cap="flat" cmpd="sng">
            <a:solidFill>
              <a:schemeClr val="dk1"/>
            </a:solidFill>
            <a:prstDash val="solid"/>
            <a:round/>
            <a:headEnd type="none" w="sm" len="sm"/>
            <a:tailEnd type="triangle" w="med" len="med"/>
          </a:ln>
        </p:spPr>
      </p:cxnSp>
      <p:cxnSp>
        <p:nvCxnSpPr>
          <p:cNvPr id="3187" name="Google Shape;3187;g25596b3ebeb_46_314"/>
          <p:cNvCxnSpPr/>
          <p:nvPr/>
        </p:nvCxnSpPr>
        <p:spPr>
          <a:xfrm>
            <a:off x="4882934" y="4226368"/>
            <a:ext cx="8380" cy="1071346"/>
          </a:xfrm>
          <a:prstGeom prst="straightConnector1">
            <a:avLst/>
          </a:prstGeom>
          <a:noFill/>
          <a:ln w="57150" cap="flat" cmpd="sng">
            <a:solidFill>
              <a:srgbClr val="00B050"/>
            </a:solidFill>
            <a:prstDash val="solid"/>
            <a:round/>
            <a:headEnd type="none" w="sm" len="sm"/>
            <a:tailEnd type="triangle" w="med" len="med"/>
          </a:ln>
        </p:spPr>
      </p:cxnSp>
      <p:sp>
        <p:nvSpPr>
          <p:cNvPr id="3188" name="Google Shape;3188;g25596b3ebeb_46_314"/>
          <p:cNvSpPr txBox="1"/>
          <p:nvPr/>
        </p:nvSpPr>
        <p:spPr>
          <a:xfrm>
            <a:off x="8977087" y="2328746"/>
            <a:ext cx="2924223" cy="4247317"/>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Arial"/>
                <a:ea typeface="Arial"/>
                <a:cs typeface="Arial"/>
                <a:sym typeface="Arial"/>
              </a:rPr>
              <a:t>Typical resources for data FAIRification:</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chemeClr val="dk1"/>
                </a:solidFill>
                <a:latin typeface="Arial"/>
                <a:ea typeface="Arial"/>
                <a:cs typeface="Arial"/>
                <a:sym typeface="Arial"/>
              </a:rPr>
              <a:t>FIP</a:t>
            </a:r>
            <a:r>
              <a:rPr lang="en-GB" sz="1800">
                <a:solidFill>
                  <a:schemeClr val="dk1"/>
                </a:solidFill>
                <a:latin typeface="Arial"/>
                <a:ea typeface="Arial"/>
                <a:cs typeface="Arial"/>
                <a:sym typeface="Arial"/>
              </a:rPr>
              <a:t> – FAIR Implementation Profile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chemeClr val="dk1"/>
                </a:solidFill>
                <a:latin typeface="Arial"/>
                <a:ea typeface="Arial"/>
                <a:cs typeface="Arial"/>
                <a:sym typeface="Arial"/>
              </a:rPr>
              <a:t>M4M</a:t>
            </a:r>
            <a:r>
              <a:rPr lang="en-GB" sz="1800">
                <a:solidFill>
                  <a:schemeClr val="dk1"/>
                </a:solidFill>
                <a:latin typeface="Arial"/>
                <a:ea typeface="Arial"/>
                <a:cs typeface="Arial"/>
                <a:sym typeface="Arial"/>
              </a:rPr>
              <a:t> – Metadata-for-Machines</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chemeClr val="dk1"/>
                </a:solidFill>
                <a:latin typeface="Arial"/>
                <a:ea typeface="Arial"/>
                <a:cs typeface="Arial"/>
                <a:sym typeface="Arial"/>
              </a:rPr>
              <a:t>FDP</a:t>
            </a:r>
            <a:r>
              <a:rPr lang="en-GB" sz="1800">
                <a:solidFill>
                  <a:schemeClr val="dk1"/>
                </a:solidFill>
                <a:latin typeface="Arial"/>
                <a:ea typeface="Arial"/>
                <a:cs typeface="Arial"/>
                <a:sym typeface="Arial"/>
              </a:rPr>
              <a:t> - FAIR data point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chemeClr val="dk1"/>
                </a:solidFill>
                <a:latin typeface="Arial"/>
                <a:ea typeface="Arial"/>
                <a:cs typeface="Arial"/>
                <a:sym typeface="Arial"/>
              </a:rPr>
              <a:t>Controlled vocabularies</a:t>
            </a:r>
            <a:endParaRPr sz="1800" b="1">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chemeClr val="dk1"/>
                </a:solidFill>
                <a:latin typeface="Arial"/>
                <a:ea typeface="Arial"/>
                <a:cs typeface="Arial"/>
                <a:sym typeface="Arial"/>
              </a:rPr>
              <a:t>GUPRI’s</a:t>
            </a:r>
            <a:r>
              <a:rPr lang="en-GB" sz="1800">
                <a:solidFill>
                  <a:schemeClr val="dk1"/>
                </a:solidFill>
                <a:latin typeface="Arial"/>
                <a:ea typeface="Arial"/>
                <a:cs typeface="Arial"/>
                <a:sym typeface="Arial"/>
              </a:rPr>
              <a:t> (persistent identifiers)</a:t>
            </a:r>
            <a:endParaRPr/>
          </a:p>
        </p:txBody>
      </p:sp>
      <p:cxnSp>
        <p:nvCxnSpPr>
          <p:cNvPr id="3189" name="Google Shape;3189;g25596b3ebeb_46_314"/>
          <p:cNvCxnSpPr/>
          <p:nvPr/>
        </p:nvCxnSpPr>
        <p:spPr>
          <a:xfrm flipH="1">
            <a:off x="4886269" y="2547257"/>
            <a:ext cx="5045" cy="995296"/>
          </a:xfrm>
          <a:prstGeom prst="straightConnector1">
            <a:avLst/>
          </a:prstGeom>
          <a:noFill/>
          <a:ln w="57150" cap="flat" cmpd="sng">
            <a:solidFill>
              <a:srgbClr val="00B050"/>
            </a:solidFill>
            <a:prstDash val="solid"/>
            <a:round/>
            <a:headEnd type="none" w="sm" len="sm"/>
            <a:tailEnd type="triangle" w="med" len="med"/>
          </a:ln>
        </p:spPr>
      </p:cxnSp>
      <p:sp>
        <p:nvSpPr>
          <p:cNvPr id="3190" name="Google Shape;3190;g25596b3ebeb_46_314"/>
          <p:cNvSpPr txBox="1"/>
          <p:nvPr/>
        </p:nvSpPr>
        <p:spPr>
          <a:xfrm>
            <a:off x="4874133" y="2769107"/>
            <a:ext cx="14949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00B050"/>
                </a:solidFill>
                <a:latin typeface="Arial"/>
                <a:ea typeface="Arial"/>
                <a:cs typeface="Arial"/>
                <a:sym typeface="Arial"/>
              </a:rPr>
              <a:t>FAIRification</a:t>
            </a:r>
            <a:endParaRPr sz="1800">
              <a:solidFill>
                <a:srgbClr val="00B050"/>
              </a:solidFill>
              <a:latin typeface="Arial"/>
              <a:ea typeface="Arial"/>
              <a:cs typeface="Arial"/>
              <a:sym typeface="Arial"/>
            </a:endParaRPr>
          </a:p>
        </p:txBody>
      </p:sp>
      <p:sp>
        <p:nvSpPr>
          <p:cNvPr id="3191" name="Google Shape;3191;g25596b3ebeb_46_314"/>
          <p:cNvSpPr txBox="1"/>
          <p:nvPr/>
        </p:nvSpPr>
        <p:spPr>
          <a:xfrm>
            <a:off x="4896229" y="4350612"/>
            <a:ext cx="198476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00B050"/>
                </a:solidFill>
                <a:latin typeface="Arial"/>
                <a:ea typeface="Arial"/>
                <a:cs typeface="Arial"/>
                <a:sym typeface="Arial"/>
              </a:rPr>
              <a:t>FAIR Orchestration</a:t>
            </a:r>
            <a:endParaRPr sz="1800">
              <a:solidFill>
                <a:srgbClr val="00B050"/>
              </a:solidFill>
              <a:latin typeface="Arial"/>
              <a:ea typeface="Arial"/>
              <a:cs typeface="Arial"/>
              <a:sym typeface="Arial"/>
            </a:endParaRPr>
          </a:p>
        </p:txBody>
      </p:sp>
      <p:sp>
        <p:nvSpPr>
          <p:cNvPr id="3192" name="Google Shape;3192;g25596b3ebeb_46_314"/>
          <p:cNvSpPr txBox="1"/>
          <p:nvPr/>
        </p:nvSpPr>
        <p:spPr>
          <a:xfrm>
            <a:off x="8884142" y="754028"/>
            <a:ext cx="311011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u="sng">
                <a:solidFill>
                  <a:schemeClr val="hlink"/>
                </a:solidFill>
                <a:latin typeface="Arial"/>
                <a:ea typeface="Arial"/>
                <a:cs typeface="Arial"/>
                <a:sym typeface="Arial"/>
                <a:hlinkClick r:id="rId7"/>
              </a:rPr>
              <a:t>3-Point FAIRification Framework</a:t>
            </a:r>
            <a:r>
              <a:rPr lang="en-GB" sz="1200">
                <a:solidFill>
                  <a:schemeClr val="dk1"/>
                </a:solidFill>
                <a:latin typeface="Arial"/>
                <a:ea typeface="Arial"/>
                <a:cs typeface="Arial"/>
                <a:sym typeface="Arial"/>
              </a:rPr>
              <a:t> 3-PFF</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8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8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9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8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7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3196"/>
        <p:cNvGrpSpPr/>
        <p:nvPr/>
      </p:nvGrpSpPr>
      <p:grpSpPr>
        <a:xfrm>
          <a:off x="0" y="0"/>
          <a:ext cx="0" cy="0"/>
          <a:chOff x="0" y="0"/>
          <a:chExt cx="0" cy="0"/>
        </a:xfrm>
      </p:grpSpPr>
      <p:pic>
        <p:nvPicPr>
          <p:cNvPr id="3197" name="Google Shape;3197;g25596b3ebeb_46_338"/>
          <p:cNvPicPr preferRelativeResize="0"/>
          <p:nvPr/>
        </p:nvPicPr>
        <p:blipFill rotWithShape="1">
          <a:blip r:embed="rId3">
            <a:alphaModFix/>
          </a:blip>
          <a:srcRect/>
          <a:stretch/>
        </p:blipFill>
        <p:spPr>
          <a:xfrm>
            <a:off x="5777447" y="1209279"/>
            <a:ext cx="2389839" cy="2011854"/>
          </a:xfrm>
          <a:prstGeom prst="rect">
            <a:avLst/>
          </a:prstGeom>
          <a:noFill/>
          <a:ln>
            <a:noFill/>
          </a:ln>
        </p:spPr>
      </p:pic>
      <p:sp>
        <p:nvSpPr>
          <p:cNvPr id="3198" name="Google Shape;3198;g25596b3ebeb_46_338"/>
          <p:cNvSpPr txBox="1">
            <a:spLocks noGrp="1"/>
          </p:cNvSpPr>
          <p:nvPr>
            <p:ph type="title"/>
          </p:nvPr>
        </p:nvSpPr>
        <p:spPr>
          <a:xfrm>
            <a:off x="291047" y="1126918"/>
            <a:ext cx="10972800" cy="693352"/>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Collaboration!</a:t>
            </a:r>
            <a:endParaRPr/>
          </a:p>
        </p:txBody>
      </p:sp>
      <p:pic>
        <p:nvPicPr>
          <p:cNvPr id="3199" name="Google Shape;3199;g25596b3ebeb_46_338"/>
          <p:cNvPicPr preferRelativeResize="0">
            <a:picLocks noGrp="1"/>
          </p:cNvPicPr>
          <p:nvPr>
            <p:ph type="body" idx="1"/>
          </p:nvPr>
        </p:nvPicPr>
        <p:blipFill rotWithShape="1">
          <a:blip r:embed="rId4">
            <a:alphaModFix/>
          </a:blip>
          <a:srcRect/>
          <a:stretch/>
        </p:blipFill>
        <p:spPr>
          <a:xfrm>
            <a:off x="9473685" y="1209279"/>
            <a:ext cx="2676376" cy="1621677"/>
          </a:xfrm>
          <a:prstGeom prst="rect">
            <a:avLst/>
          </a:prstGeom>
          <a:noFill/>
          <a:ln>
            <a:noFill/>
          </a:ln>
        </p:spPr>
      </p:pic>
      <p:pic>
        <p:nvPicPr>
          <p:cNvPr id="3200" name="Google Shape;3200;g25596b3ebeb_46_338"/>
          <p:cNvPicPr preferRelativeResize="0"/>
          <p:nvPr/>
        </p:nvPicPr>
        <p:blipFill rotWithShape="1">
          <a:blip r:embed="rId5">
            <a:alphaModFix/>
          </a:blip>
          <a:srcRect/>
          <a:stretch/>
        </p:blipFill>
        <p:spPr>
          <a:xfrm>
            <a:off x="3134658" y="3202149"/>
            <a:ext cx="4325520" cy="2319414"/>
          </a:xfrm>
          <a:prstGeom prst="rect">
            <a:avLst/>
          </a:prstGeom>
          <a:noFill/>
          <a:ln>
            <a:noFill/>
          </a:ln>
        </p:spPr>
      </p:pic>
      <p:pic>
        <p:nvPicPr>
          <p:cNvPr id="3201" name="Google Shape;3201;g25596b3ebeb_46_338"/>
          <p:cNvPicPr preferRelativeResize="0"/>
          <p:nvPr/>
        </p:nvPicPr>
        <p:blipFill rotWithShape="1">
          <a:blip r:embed="rId6">
            <a:alphaModFix/>
          </a:blip>
          <a:srcRect/>
          <a:stretch/>
        </p:blipFill>
        <p:spPr>
          <a:xfrm>
            <a:off x="6851063" y="5794421"/>
            <a:ext cx="2227943" cy="719440"/>
          </a:xfrm>
          <a:prstGeom prst="rect">
            <a:avLst/>
          </a:prstGeom>
          <a:noFill/>
          <a:ln>
            <a:noFill/>
          </a:ln>
        </p:spPr>
      </p:pic>
      <p:pic>
        <p:nvPicPr>
          <p:cNvPr id="3202" name="Google Shape;3202;g25596b3ebeb_46_338"/>
          <p:cNvPicPr preferRelativeResize="0"/>
          <p:nvPr/>
        </p:nvPicPr>
        <p:blipFill rotWithShape="1">
          <a:blip r:embed="rId7">
            <a:alphaModFix/>
          </a:blip>
          <a:srcRect/>
          <a:stretch/>
        </p:blipFill>
        <p:spPr>
          <a:xfrm>
            <a:off x="6860886" y="4901970"/>
            <a:ext cx="2612799" cy="728914"/>
          </a:xfrm>
          <a:prstGeom prst="rect">
            <a:avLst/>
          </a:prstGeom>
          <a:noFill/>
          <a:ln>
            <a:noFill/>
          </a:ln>
        </p:spPr>
      </p:pic>
      <p:pic>
        <p:nvPicPr>
          <p:cNvPr id="3203" name="Google Shape;3203;g25596b3ebeb_46_338"/>
          <p:cNvPicPr preferRelativeResize="0"/>
          <p:nvPr/>
        </p:nvPicPr>
        <p:blipFill rotWithShape="1">
          <a:blip r:embed="rId8">
            <a:alphaModFix/>
          </a:blip>
          <a:srcRect/>
          <a:stretch/>
        </p:blipFill>
        <p:spPr>
          <a:xfrm>
            <a:off x="291047" y="2512541"/>
            <a:ext cx="3468925" cy="3981033"/>
          </a:xfrm>
          <a:prstGeom prst="rect">
            <a:avLst/>
          </a:prstGeom>
          <a:noFill/>
          <a:ln>
            <a:noFill/>
          </a:ln>
        </p:spPr>
      </p:pic>
      <p:sp>
        <p:nvSpPr>
          <p:cNvPr id="3204" name="Google Shape;3204;g25596b3ebeb_46_338"/>
          <p:cNvSpPr txBox="1"/>
          <p:nvPr/>
        </p:nvSpPr>
        <p:spPr>
          <a:xfrm>
            <a:off x="5777447" y="3218609"/>
            <a:ext cx="3301559" cy="318357"/>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600">
                <a:solidFill>
                  <a:srgbClr val="1F4D7C"/>
                </a:solidFill>
                <a:latin typeface="Arial"/>
                <a:ea typeface="Arial"/>
                <a:cs typeface="Arial"/>
                <a:sym typeface="Arial"/>
              </a:rPr>
              <a:t>Researchers, Domain experts</a:t>
            </a:r>
            <a:endParaRPr sz="1600">
              <a:solidFill>
                <a:schemeClr val="dk1"/>
              </a:solidFill>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3208"/>
        <p:cNvGrpSpPr/>
        <p:nvPr/>
      </p:nvGrpSpPr>
      <p:grpSpPr>
        <a:xfrm>
          <a:off x="0" y="0"/>
          <a:ext cx="0" cy="0"/>
          <a:chOff x="0" y="0"/>
          <a:chExt cx="0" cy="0"/>
        </a:xfrm>
      </p:grpSpPr>
      <p:pic>
        <p:nvPicPr>
          <p:cNvPr id="3209" name="Google Shape;3209;g25596b3ebeb_46_349"/>
          <p:cNvPicPr preferRelativeResize="0"/>
          <p:nvPr/>
        </p:nvPicPr>
        <p:blipFill rotWithShape="1">
          <a:blip r:embed="rId3">
            <a:alphaModFix/>
          </a:blip>
          <a:srcRect/>
          <a:stretch/>
        </p:blipFill>
        <p:spPr>
          <a:xfrm>
            <a:off x="524786" y="954157"/>
            <a:ext cx="11149488" cy="5903843"/>
          </a:xfrm>
          <a:prstGeom prst="rect">
            <a:avLst/>
          </a:prstGeom>
          <a:noFill/>
          <a:ln>
            <a:noFill/>
          </a:ln>
        </p:spPr>
      </p:pic>
      <p:sp>
        <p:nvSpPr>
          <p:cNvPr id="3210" name="Google Shape;3210;g25596b3ebeb_46_349"/>
          <p:cNvSpPr txBox="1"/>
          <p:nvPr/>
        </p:nvSpPr>
        <p:spPr>
          <a:xfrm>
            <a:off x="524785" y="6474154"/>
            <a:ext cx="43810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u="sng">
                <a:solidFill>
                  <a:schemeClr val="hlink"/>
                </a:solidFill>
                <a:latin typeface="Arial"/>
                <a:ea typeface="Arial"/>
                <a:cs typeface="Arial"/>
                <a:sym typeface="Arial"/>
                <a:hlinkClick r:id="rId4"/>
              </a:rPr>
              <a:t>COVID-19 related data initiatives - Portal</a:t>
            </a:r>
            <a:endParaRPr sz="1800">
              <a:solidFill>
                <a:schemeClr val="dk1"/>
              </a:solidFill>
              <a:latin typeface="Arial"/>
              <a:ea typeface="Arial"/>
              <a:cs typeface="Arial"/>
              <a:sym typeface="Aria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3214"/>
        <p:cNvGrpSpPr/>
        <p:nvPr/>
      </p:nvGrpSpPr>
      <p:grpSpPr>
        <a:xfrm>
          <a:off x="0" y="0"/>
          <a:ext cx="0" cy="0"/>
          <a:chOff x="0" y="0"/>
          <a:chExt cx="0" cy="0"/>
        </a:xfrm>
      </p:grpSpPr>
      <p:pic>
        <p:nvPicPr>
          <p:cNvPr id="3215" name="Google Shape;3215;g25596b3ebeb_46_360" descr="Screenshot 2021-09-02 at 05.37.36.png"/>
          <p:cNvPicPr preferRelativeResize="0"/>
          <p:nvPr/>
        </p:nvPicPr>
        <p:blipFill rotWithShape="1">
          <a:blip r:embed="rId3">
            <a:alphaModFix/>
          </a:blip>
          <a:srcRect/>
          <a:stretch/>
        </p:blipFill>
        <p:spPr>
          <a:xfrm>
            <a:off x="5111202" y="955961"/>
            <a:ext cx="5340987" cy="6709496"/>
          </a:xfrm>
          <a:prstGeom prst="rect">
            <a:avLst/>
          </a:prstGeom>
          <a:noFill/>
          <a:ln>
            <a:noFill/>
          </a:ln>
          <a:effectLst>
            <a:outerShdw blurRad="63500" dist="25400" dir="5400000" rotWithShape="0">
              <a:srgbClr val="000000">
                <a:alpha val="49803"/>
              </a:srgbClr>
            </a:outerShdw>
          </a:effectLst>
        </p:spPr>
      </p:pic>
      <p:pic>
        <p:nvPicPr>
          <p:cNvPr id="3216" name="Google Shape;3216;g25596b3ebeb_46_360" descr="Unknown.png"/>
          <p:cNvPicPr preferRelativeResize="0"/>
          <p:nvPr/>
        </p:nvPicPr>
        <p:blipFill rotWithShape="1">
          <a:blip r:embed="rId4">
            <a:alphaModFix/>
          </a:blip>
          <a:srcRect l="26392"/>
          <a:stretch/>
        </p:blipFill>
        <p:spPr>
          <a:xfrm>
            <a:off x="1648565" y="3183084"/>
            <a:ext cx="937740" cy="322779"/>
          </a:xfrm>
          <a:prstGeom prst="rect">
            <a:avLst/>
          </a:prstGeom>
          <a:noFill/>
          <a:ln>
            <a:noFill/>
          </a:ln>
        </p:spPr>
      </p:pic>
      <p:sp>
        <p:nvSpPr>
          <p:cNvPr id="3217" name="Google Shape;3217;g25596b3ebeb_46_360"/>
          <p:cNvSpPr txBox="1"/>
          <p:nvPr/>
        </p:nvSpPr>
        <p:spPr>
          <a:xfrm>
            <a:off x="2609801" y="3203013"/>
            <a:ext cx="1298400" cy="282900"/>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369">
                <a:solidFill>
                  <a:srgbClr val="254E61"/>
                </a:solidFill>
                <a:latin typeface="Libre Baskerville"/>
                <a:ea typeface="Libre Baskerville"/>
                <a:cs typeface="Libre Baskerville"/>
                <a:sym typeface="Libre Baskerville"/>
              </a:rPr>
              <a:t>Workbench</a:t>
            </a:r>
            <a:endParaRPr sz="800"/>
          </a:p>
        </p:txBody>
      </p:sp>
      <p:pic>
        <p:nvPicPr>
          <p:cNvPr id="3218" name="Google Shape;3218;g25596b3ebeb_46_360" descr="Image"/>
          <p:cNvPicPr preferRelativeResize="0"/>
          <p:nvPr/>
        </p:nvPicPr>
        <p:blipFill rotWithShape="1">
          <a:blip r:embed="rId5">
            <a:alphaModFix/>
          </a:blip>
          <a:srcRect t="9179"/>
          <a:stretch/>
        </p:blipFill>
        <p:spPr>
          <a:xfrm>
            <a:off x="1685641" y="1412666"/>
            <a:ext cx="3334866" cy="1703675"/>
          </a:xfrm>
          <a:prstGeom prst="rect">
            <a:avLst/>
          </a:prstGeom>
          <a:noFill/>
          <a:ln>
            <a:noFill/>
          </a:ln>
          <a:effectLst>
            <a:outerShdw blurRad="38100" dist="12700" dir="5400000" rotWithShape="0">
              <a:srgbClr val="000000">
                <a:alpha val="49803"/>
              </a:srgbClr>
            </a:outerShdw>
          </a:effectLst>
        </p:spPr>
      </p:pic>
      <p:sp>
        <p:nvSpPr>
          <p:cNvPr id="3219" name="Google Shape;3219;g25596b3ebeb_46_360"/>
          <p:cNvSpPr txBox="1"/>
          <p:nvPr/>
        </p:nvSpPr>
        <p:spPr>
          <a:xfrm>
            <a:off x="1589966" y="3572601"/>
            <a:ext cx="3526200" cy="515100"/>
          </a:xfrm>
          <a:prstGeom prst="rect">
            <a:avLst/>
          </a:prstGeom>
          <a:noFill/>
          <a:ln>
            <a:noFill/>
          </a:ln>
        </p:spPr>
        <p:txBody>
          <a:bodyPr spcFirstLastPara="1" wrap="square" lIns="35700" tIns="35700" rIns="35700" bIns="35700" anchor="ctr" anchorCtr="0">
            <a:spAutoFit/>
          </a:bodyPr>
          <a:lstStyle/>
          <a:p>
            <a:pPr marL="321457" marR="0" lvl="0" indent="-160729" algn="l" rtl="0">
              <a:lnSpc>
                <a:spcPct val="90000"/>
              </a:lnSpc>
              <a:spcBef>
                <a:spcPts val="0"/>
              </a:spcBef>
              <a:spcAft>
                <a:spcPts val="0"/>
              </a:spcAft>
              <a:buClr>
                <a:srgbClr val="1A3939"/>
              </a:buClr>
              <a:buSzPts val="984"/>
              <a:buFont typeface="Avenir"/>
              <a:buChar char="•"/>
            </a:pPr>
            <a:r>
              <a:rPr lang="en-GB" sz="984">
                <a:solidFill>
                  <a:srgbClr val="1A3939"/>
                </a:solidFill>
                <a:latin typeface="Avenir"/>
                <a:ea typeface="Avenir"/>
                <a:cs typeface="Avenir"/>
                <a:sym typeface="Avenir"/>
              </a:rPr>
              <a:t>Metadata schema &gt; template &gt; form to be “filled in”</a:t>
            </a:r>
            <a:endParaRPr/>
          </a:p>
          <a:p>
            <a:pPr marL="321457" marR="0" lvl="0" indent="-160729" algn="l" rtl="0">
              <a:lnSpc>
                <a:spcPct val="90000"/>
              </a:lnSpc>
              <a:spcBef>
                <a:spcPts val="70"/>
              </a:spcBef>
              <a:spcAft>
                <a:spcPts val="0"/>
              </a:spcAft>
              <a:buClr>
                <a:srgbClr val="1A3939"/>
              </a:buClr>
              <a:buSzPts val="984"/>
              <a:buFont typeface="Avenir"/>
              <a:buChar char="•"/>
            </a:pPr>
            <a:r>
              <a:rPr lang="en-GB" sz="984">
                <a:solidFill>
                  <a:srgbClr val="1A3939"/>
                </a:solidFill>
                <a:latin typeface="Avenir"/>
                <a:ea typeface="Avenir"/>
                <a:cs typeface="Avenir"/>
                <a:sym typeface="Avenir"/>
              </a:rPr>
              <a:t>The “questions”</a:t>
            </a:r>
            <a:endParaRPr sz="984">
              <a:solidFill>
                <a:schemeClr val="dk1"/>
              </a:solidFill>
              <a:latin typeface="Arial"/>
              <a:ea typeface="Arial"/>
              <a:cs typeface="Arial"/>
              <a:sym typeface="Arial"/>
            </a:endParaRPr>
          </a:p>
          <a:p>
            <a:pPr marL="321457" marR="0" lvl="0" indent="-160729" algn="l" rtl="0">
              <a:lnSpc>
                <a:spcPct val="90000"/>
              </a:lnSpc>
              <a:spcBef>
                <a:spcPts val="70"/>
              </a:spcBef>
              <a:spcAft>
                <a:spcPts val="0"/>
              </a:spcAft>
              <a:buClr>
                <a:srgbClr val="1A3939"/>
              </a:buClr>
              <a:buSzPts val="1100"/>
              <a:buFont typeface="Avenir"/>
              <a:buChar char="•"/>
            </a:pPr>
            <a:r>
              <a:rPr lang="en-GB" sz="1100" u="sng">
                <a:solidFill>
                  <a:schemeClr val="hlink"/>
                </a:solidFill>
                <a:latin typeface="Avenir"/>
                <a:ea typeface="Avenir"/>
                <a:cs typeface="Avenir"/>
                <a:sym typeface="Avenir"/>
                <a:hlinkClick r:id="rId6"/>
              </a:rPr>
              <a:t>Metadata Center</a:t>
            </a:r>
            <a:endParaRPr sz="984">
              <a:solidFill>
                <a:schemeClr val="dk1"/>
              </a:solidFill>
              <a:latin typeface="Arial"/>
              <a:ea typeface="Arial"/>
              <a:cs typeface="Arial"/>
              <a:sym typeface="Arial"/>
            </a:endParaRPr>
          </a:p>
        </p:txBody>
      </p:sp>
      <p:sp>
        <p:nvSpPr>
          <p:cNvPr id="3220" name="Google Shape;3220;g25596b3ebeb_46_360"/>
          <p:cNvSpPr txBox="1"/>
          <p:nvPr/>
        </p:nvSpPr>
        <p:spPr>
          <a:xfrm>
            <a:off x="1648575" y="5600552"/>
            <a:ext cx="4323600" cy="660300"/>
          </a:xfrm>
          <a:prstGeom prst="rect">
            <a:avLst/>
          </a:prstGeom>
          <a:noFill/>
          <a:ln>
            <a:noFill/>
          </a:ln>
        </p:spPr>
        <p:txBody>
          <a:bodyPr spcFirstLastPara="1" wrap="square" lIns="35700" tIns="35700" rIns="35700" bIns="35700" anchor="ctr" anchorCtr="0">
            <a:spAutoFit/>
          </a:bodyPr>
          <a:lstStyle/>
          <a:p>
            <a:pPr marL="321457" marR="0" lvl="0" indent="-160729" algn="l" rtl="0">
              <a:lnSpc>
                <a:spcPct val="90000"/>
              </a:lnSpc>
              <a:spcBef>
                <a:spcPts val="0"/>
              </a:spcBef>
              <a:spcAft>
                <a:spcPts val="0"/>
              </a:spcAft>
              <a:buClr>
                <a:srgbClr val="16497D"/>
              </a:buClr>
              <a:buSzPts val="984"/>
              <a:buFont typeface="Avenir"/>
              <a:buChar char="•"/>
            </a:pPr>
            <a:r>
              <a:rPr lang="en-GB" sz="984">
                <a:solidFill>
                  <a:srgbClr val="16497D"/>
                </a:solidFill>
                <a:latin typeface="Avenir"/>
                <a:ea typeface="Avenir"/>
                <a:cs typeface="Avenir"/>
                <a:sym typeface="Avenir"/>
              </a:rPr>
              <a:t>Controlled vocabularies</a:t>
            </a:r>
            <a:endParaRPr/>
          </a:p>
          <a:p>
            <a:pPr marL="321457" marR="0" lvl="0" indent="-160729" algn="l" rtl="0">
              <a:lnSpc>
                <a:spcPct val="90000"/>
              </a:lnSpc>
              <a:spcBef>
                <a:spcPts val="70"/>
              </a:spcBef>
              <a:spcAft>
                <a:spcPts val="0"/>
              </a:spcAft>
              <a:buClr>
                <a:srgbClr val="16497D"/>
              </a:buClr>
              <a:buSzPts val="984"/>
              <a:buFont typeface="Avenir"/>
              <a:buChar char="•"/>
            </a:pPr>
            <a:r>
              <a:rPr lang="en-GB" sz="984">
                <a:solidFill>
                  <a:srgbClr val="16497D"/>
                </a:solidFill>
                <a:latin typeface="Avenir"/>
                <a:ea typeface="Avenir"/>
                <a:cs typeface="Avenir"/>
                <a:sym typeface="Avenir"/>
              </a:rPr>
              <a:t>Drop-downs and autocomplete</a:t>
            </a:r>
            <a:endParaRPr/>
          </a:p>
          <a:p>
            <a:pPr marL="321457" marR="0" lvl="0" indent="-160729" algn="l" rtl="0">
              <a:lnSpc>
                <a:spcPct val="90000"/>
              </a:lnSpc>
              <a:spcBef>
                <a:spcPts val="70"/>
              </a:spcBef>
              <a:spcAft>
                <a:spcPts val="0"/>
              </a:spcAft>
              <a:buClr>
                <a:srgbClr val="16497D"/>
              </a:buClr>
              <a:buSzPts val="984"/>
              <a:buFont typeface="Avenir"/>
              <a:buChar char="•"/>
            </a:pPr>
            <a:r>
              <a:rPr lang="en-GB" sz="984">
                <a:solidFill>
                  <a:srgbClr val="16497D"/>
                </a:solidFill>
                <a:latin typeface="Avenir"/>
                <a:ea typeface="Avenir"/>
                <a:cs typeface="Avenir"/>
                <a:sym typeface="Avenir"/>
              </a:rPr>
              <a:t>The “answers” </a:t>
            </a:r>
            <a:endParaRPr sz="984">
              <a:solidFill>
                <a:schemeClr val="dk1"/>
              </a:solidFill>
              <a:latin typeface="Arial"/>
              <a:ea typeface="Arial"/>
              <a:cs typeface="Arial"/>
              <a:sym typeface="Arial"/>
            </a:endParaRPr>
          </a:p>
          <a:p>
            <a:pPr marL="321457" marR="0" lvl="0" indent="-160729" algn="l" rtl="0">
              <a:lnSpc>
                <a:spcPct val="90000"/>
              </a:lnSpc>
              <a:spcBef>
                <a:spcPts val="70"/>
              </a:spcBef>
              <a:spcAft>
                <a:spcPts val="0"/>
              </a:spcAft>
              <a:buClr>
                <a:srgbClr val="16497D"/>
              </a:buClr>
              <a:buSzPts val="1100"/>
              <a:buFont typeface="Avenir"/>
              <a:buChar char="•"/>
            </a:pPr>
            <a:r>
              <a:rPr lang="en-GB" sz="1100" u="sng">
                <a:solidFill>
                  <a:schemeClr val="hlink"/>
                </a:solidFill>
                <a:latin typeface="Avenir"/>
                <a:ea typeface="Avenir"/>
                <a:cs typeface="Avenir"/>
                <a:sym typeface="Avenir"/>
                <a:hlinkClick r:id="rId7"/>
              </a:rPr>
              <a:t>NCBO BioPortal (bioontology.org)</a:t>
            </a:r>
            <a:endParaRPr sz="984">
              <a:solidFill>
                <a:schemeClr val="dk1"/>
              </a:solidFill>
              <a:latin typeface="Arial"/>
              <a:ea typeface="Arial"/>
              <a:cs typeface="Arial"/>
              <a:sym typeface="Arial"/>
            </a:endParaRPr>
          </a:p>
        </p:txBody>
      </p:sp>
      <p:grpSp>
        <p:nvGrpSpPr>
          <p:cNvPr id="3221" name="Google Shape;3221;g25596b3ebeb_46_360"/>
          <p:cNvGrpSpPr/>
          <p:nvPr/>
        </p:nvGrpSpPr>
        <p:grpSpPr>
          <a:xfrm>
            <a:off x="1666502" y="4984356"/>
            <a:ext cx="1603157" cy="558199"/>
            <a:chOff x="0" y="0"/>
            <a:chExt cx="2280043" cy="793881"/>
          </a:xfrm>
        </p:grpSpPr>
        <p:pic>
          <p:nvPicPr>
            <p:cNvPr id="3222" name="Google Shape;3222;g25596b3ebeb_46_360" descr="Image"/>
            <p:cNvPicPr preferRelativeResize="0"/>
            <p:nvPr/>
          </p:nvPicPr>
          <p:blipFill rotWithShape="1">
            <a:blip r:embed="rId8">
              <a:alphaModFix/>
            </a:blip>
            <a:srcRect/>
            <a:stretch/>
          </p:blipFill>
          <p:spPr>
            <a:xfrm>
              <a:off x="25400" y="25400"/>
              <a:ext cx="2229243" cy="743081"/>
            </a:xfrm>
            <a:prstGeom prst="rect">
              <a:avLst/>
            </a:prstGeom>
            <a:noFill/>
            <a:ln>
              <a:noFill/>
            </a:ln>
          </p:spPr>
        </p:pic>
        <p:pic>
          <p:nvPicPr>
            <p:cNvPr id="3223" name="Google Shape;3223;g25596b3ebeb_46_360" descr="Image"/>
            <p:cNvPicPr preferRelativeResize="0"/>
            <p:nvPr/>
          </p:nvPicPr>
          <p:blipFill rotWithShape="1">
            <a:blip r:embed="rId9">
              <a:alphaModFix/>
            </a:blip>
            <a:srcRect/>
            <a:stretch/>
          </p:blipFill>
          <p:spPr>
            <a:xfrm>
              <a:off x="0" y="0"/>
              <a:ext cx="2280043" cy="793881"/>
            </a:xfrm>
            <a:prstGeom prst="rect">
              <a:avLst/>
            </a:prstGeom>
            <a:noFill/>
            <a:ln>
              <a:noFill/>
            </a:ln>
          </p:spPr>
        </p:pic>
      </p:grpSp>
      <p:cxnSp>
        <p:nvCxnSpPr>
          <p:cNvPr id="3224" name="Google Shape;3224;g25596b3ebeb_46_360"/>
          <p:cNvCxnSpPr/>
          <p:nvPr/>
        </p:nvCxnSpPr>
        <p:spPr>
          <a:xfrm>
            <a:off x="3360354" y="5263455"/>
            <a:ext cx="3224066" cy="1"/>
          </a:xfrm>
          <a:prstGeom prst="straightConnector1">
            <a:avLst/>
          </a:prstGeom>
          <a:noFill/>
          <a:ln w="63500" cap="flat" cmpd="sng">
            <a:solidFill>
              <a:srgbClr val="16497D"/>
            </a:solidFill>
            <a:prstDash val="solid"/>
            <a:miter lim="400000"/>
            <a:headEnd type="none" w="sm" len="sm"/>
            <a:tailEnd type="triangle" w="med" len="med"/>
          </a:ln>
        </p:spPr>
      </p:cxnSp>
      <p:cxnSp>
        <p:nvCxnSpPr>
          <p:cNvPr id="3225" name="Google Shape;3225;g25596b3ebeb_46_360"/>
          <p:cNvCxnSpPr/>
          <p:nvPr/>
        </p:nvCxnSpPr>
        <p:spPr>
          <a:xfrm>
            <a:off x="3931695" y="3428996"/>
            <a:ext cx="1398300" cy="0"/>
          </a:xfrm>
          <a:prstGeom prst="straightConnector1">
            <a:avLst/>
          </a:prstGeom>
          <a:noFill/>
          <a:ln w="63500" cap="flat" cmpd="sng">
            <a:solidFill>
              <a:srgbClr val="116936"/>
            </a:solidFill>
            <a:prstDash val="solid"/>
            <a:miter lim="400000"/>
            <a:headEnd type="none" w="sm" len="sm"/>
            <a:tailEnd type="triangle" w="med" len="med"/>
          </a:ln>
        </p:spPr>
      </p:cxn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3229"/>
        <p:cNvGrpSpPr/>
        <p:nvPr/>
      </p:nvGrpSpPr>
      <p:grpSpPr>
        <a:xfrm>
          <a:off x="0" y="0"/>
          <a:ext cx="0" cy="0"/>
          <a:chOff x="0" y="0"/>
          <a:chExt cx="0" cy="0"/>
        </a:xfrm>
      </p:grpSpPr>
      <p:sp>
        <p:nvSpPr>
          <p:cNvPr id="3230" name="Google Shape;3230;g25596b3ebeb_46_375"/>
          <p:cNvSpPr txBox="1"/>
          <p:nvPr/>
        </p:nvSpPr>
        <p:spPr>
          <a:xfrm>
            <a:off x="1739084" y="5579615"/>
            <a:ext cx="1235916" cy="342659"/>
          </a:xfrm>
          <a:prstGeom prst="rect">
            <a:avLst/>
          </a:prstGeom>
          <a:noFill/>
          <a:ln w="25400" cap="flat" cmpd="sng">
            <a:solidFill>
              <a:srgbClr val="535353"/>
            </a:solidFill>
            <a:prstDash val="solid"/>
            <a:round/>
            <a:headEnd type="none" w="sm" len="sm"/>
            <a:tailEnd type="none" w="sm" len="sm"/>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758">
                <a:solidFill>
                  <a:schemeClr val="dk1"/>
                </a:solidFill>
                <a:latin typeface="Arial"/>
                <a:ea typeface="Arial"/>
                <a:cs typeface="Arial"/>
                <a:sym typeface="Arial"/>
              </a:rPr>
              <a:t>Researcher</a:t>
            </a:r>
            <a:endParaRPr/>
          </a:p>
        </p:txBody>
      </p:sp>
      <p:sp>
        <p:nvSpPr>
          <p:cNvPr id="3231" name="Google Shape;3231;g25596b3ebeb_46_375"/>
          <p:cNvSpPr txBox="1"/>
          <p:nvPr/>
        </p:nvSpPr>
        <p:spPr>
          <a:xfrm>
            <a:off x="3088784" y="4999789"/>
            <a:ext cx="893568" cy="721159"/>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406" i="1">
                <a:solidFill>
                  <a:schemeClr val="dk1"/>
                </a:solidFill>
                <a:latin typeface="Arial"/>
                <a:ea typeface="Arial"/>
                <a:cs typeface="Arial"/>
                <a:sym typeface="Arial"/>
              </a:rPr>
              <a:t>Applies for funding</a:t>
            </a:r>
            <a:endParaRPr/>
          </a:p>
        </p:txBody>
      </p:sp>
      <p:sp>
        <p:nvSpPr>
          <p:cNvPr id="3232" name="Google Shape;3232;g25596b3ebeb_46_375"/>
          <p:cNvSpPr txBox="1"/>
          <p:nvPr/>
        </p:nvSpPr>
        <p:spPr>
          <a:xfrm>
            <a:off x="4101095" y="5579615"/>
            <a:ext cx="811120" cy="342659"/>
          </a:xfrm>
          <a:prstGeom prst="rect">
            <a:avLst/>
          </a:prstGeom>
          <a:noFill/>
          <a:ln w="25400" cap="flat" cmpd="sng">
            <a:solidFill>
              <a:srgbClr val="535353"/>
            </a:solidFill>
            <a:prstDash val="solid"/>
            <a:round/>
            <a:headEnd type="none" w="sm" len="sm"/>
            <a:tailEnd type="none" w="sm" len="sm"/>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758">
                <a:solidFill>
                  <a:schemeClr val="dk1"/>
                </a:solidFill>
                <a:latin typeface="Arial"/>
                <a:ea typeface="Arial"/>
                <a:cs typeface="Arial"/>
                <a:sym typeface="Arial"/>
              </a:rPr>
              <a:t>ZonMw</a:t>
            </a:r>
            <a:endParaRPr/>
          </a:p>
        </p:txBody>
      </p:sp>
      <p:sp>
        <p:nvSpPr>
          <p:cNvPr id="3233" name="Google Shape;3233;g25596b3ebeb_46_375"/>
          <p:cNvSpPr txBox="1"/>
          <p:nvPr/>
        </p:nvSpPr>
        <p:spPr>
          <a:xfrm>
            <a:off x="5070390" y="5234807"/>
            <a:ext cx="893568" cy="50481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406" i="1">
                <a:solidFill>
                  <a:schemeClr val="dk1"/>
                </a:solidFill>
                <a:latin typeface="Arial"/>
                <a:ea typeface="Arial"/>
                <a:cs typeface="Arial"/>
                <a:sym typeface="Arial"/>
              </a:rPr>
              <a:t>Awards funding</a:t>
            </a:r>
            <a:endParaRPr/>
          </a:p>
        </p:txBody>
      </p:sp>
      <p:sp>
        <p:nvSpPr>
          <p:cNvPr id="3234" name="Google Shape;3234;g25596b3ebeb_46_375"/>
          <p:cNvSpPr txBox="1"/>
          <p:nvPr/>
        </p:nvSpPr>
        <p:spPr>
          <a:xfrm>
            <a:off x="6175622" y="5573345"/>
            <a:ext cx="2123979" cy="342659"/>
          </a:xfrm>
          <a:prstGeom prst="rect">
            <a:avLst/>
          </a:prstGeom>
          <a:noFill/>
          <a:ln w="25400" cap="flat" cmpd="sng">
            <a:solidFill>
              <a:srgbClr val="535353"/>
            </a:solidFill>
            <a:prstDash val="solid"/>
            <a:round/>
            <a:headEnd type="none" w="sm" len="sm"/>
            <a:tailEnd type="none" w="sm" len="sm"/>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758">
                <a:solidFill>
                  <a:schemeClr val="dk1"/>
                </a:solidFill>
                <a:latin typeface="Arial"/>
                <a:ea typeface="Arial"/>
                <a:cs typeface="Arial"/>
                <a:sym typeface="Arial"/>
              </a:rPr>
              <a:t>Research performed</a:t>
            </a:r>
            <a:endParaRPr/>
          </a:p>
        </p:txBody>
      </p:sp>
      <p:sp>
        <p:nvSpPr>
          <p:cNvPr id="3235" name="Google Shape;3235;g25596b3ebeb_46_375"/>
          <p:cNvSpPr txBox="1"/>
          <p:nvPr/>
        </p:nvSpPr>
        <p:spPr>
          <a:xfrm>
            <a:off x="8479530" y="5234807"/>
            <a:ext cx="893568" cy="50481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406" i="1">
                <a:solidFill>
                  <a:schemeClr val="dk1"/>
                </a:solidFill>
                <a:latin typeface="Arial"/>
                <a:ea typeface="Arial"/>
                <a:cs typeface="Arial"/>
                <a:sym typeface="Arial"/>
              </a:rPr>
              <a:t>Publish article</a:t>
            </a:r>
            <a:endParaRPr/>
          </a:p>
        </p:txBody>
      </p:sp>
      <p:sp>
        <p:nvSpPr>
          <p:cNvPr id="3236" name="Google Shape;3236;g25596b3ebeb_46_375"/>
          <p:cNvSpPr txBox="1"/>
          <p:nvPr/>
        </p:nvSpPr>
        <p:spPr>
          <a:xfrm>
            <a:off x="7210294" y="4425480"/>
            <a:ext cx="893568" cy="721159"/>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406" i="1">
                <a:solidFill>
                  <a:schemeClr val="dk1"/>
                </a:solidFill>
                <a:latin typeface="Arial"/>
                <a:ea typeface="Arial"/>
                <a:cs typeface="Arial"/>
                <a:sym typeface="Arial"/>
              </a:rPr>
              <a:t>Data goes to a data repository</a:t>
            </a:r>
            <a:endParaRPr/>
          </a:p>
        </p:txBody>
      </p:sp>
      <p:cxnSp>
        <p:nvCxnSpPr>
          <p:cNvPr id="3237" name="Google Shape;3237;g25596b3ebeb_46_375"/>
          <p:cNvCxnSpPr/>
          <p:nvPr/>
        </p:nvCxnSpPr>
        <p:spPr>
          <a:xfrm rot="10800000" flipH="1">
            <a:off x="7180106" y="4078949"/>
            <a:ext cx="1" cy="1482839"/>
          </a:xfrm>
          <a:prstGeom prst="straightConnector1">
            <a:avLst/>
          </a:prstGeom>
          <a:noFill/>
          <a:ln w="50800" cap="flat" cmpd="sng">
            <a:solidFill>
              <a:srgbClr val="535353"/>
            </a:solidFill>
            <a:prstDash val="solid"/>
            <a:round/>
            <a:headEnd type="none" w="sm" len="sm"/>
            <a:tailEnd type="triangle" w="med" len="med"/>
          </a:ln>
        </p:spPr>
      </p:cxnSp>
      <p:pic>
        <p:nvPicPr>
          <p:cNvPr id="3238" name="Google Shape;3238;g25596b3ebeb_46_375" descr="Unknown.png"/>
          <p:cNvPicPr preferRelativeResize="0"/>
          <p:nvPr/>
        </p:nvPicPr>
        <p:blipFill rotWithShape="1">
          <a:blip r:embed="rId3">
            <a:alphaModFix/>
          </a:blip>
          <a:srcRect/>
          <a:stretch/>
        </p:blipFill>
        <p:spPr>
          <a:xfrm>
            <a:off x="9367174" y="5097573"/>
            <a:ext cx="1312061" cy="1312060"/>
          </a:xfrm>
          <a:prstGeom prst="rect">
            <a:avLst/>
          </a:prstGeom>
          <a:noFill/>
          <a:ln>
            <a:noFill/>
          </a:ln>
        </p:spPr>
      </p:pic>
      <p:cxnSp>
        <p:nvCxnSpPr>
          <p:cNvPr id="3239" name="Google Shape;3239;g25596b3ebeb_46_375"/>
          <p:cNvCxnSpPr/>
          <p:nvPr/>
        </p:nvCxnSpPr>
        <p:spPr>
          <a:xfrm>
            <a:off x="8383774" y="5744673"/>
            <a:ext cx="1114728" cy="1"/>
          </a:xfrm>
          <a:prstGeom prst="straightConnector1">
            <a:avLst/>
          </a:prstGeom>
          <a:noFill/>
          <a:ln w="50800" cap="flat" cmpd="sng">
            <a:solidFill>
              <a:srgbClr val="535353"/>
            </a:solidFill>
            <a:prstDash val="solid"/>
            <a:round/>
            <a:headEnd type="none" w="sm" len="sm"/>
            <a:tailEnd type="triangle" w="med" len="med"/>
          </a:ln>
        </p:spPr>
      </p:cxnSp>
      <p:cxnSp>
        <p:nvCxnSpPr>
          <p:cNvPr id="3240" name="Google Shape;3240;g25596b3ebeb_46_375"/>
          <p:cNvCxnSpPr/>
          <p:nvPr/>
        </p:nvCxnSpPr>
        <p:spPr>
          <a:xfrm>
            <a:off x="5006271" y="5753603"/>
            <a:ext cx="1114728" cy="1"/>
          </a:xfrm>
          <a:prstGeom prst="straightConnector1">
            <a:avLst/>
          </a:prstGeom>
          <a:noFill/>
          <a:ln w="50800" cap="flat" cmpd="sng">
            <a:solidFill>
              <a:srgbClr val="535353"/>
            </a:solidFill>
            <a:prstDash val="solid"/>
            <a:round/>
            <a:headEnd type="none" w="sm" len="sm"/>
            <a:tailEnd type="triangle" w="med" len="med"/>
          </a:ln>
        </p:spPr>
      </p:cxnSp>
      <p:cxnSp>
        <p:nvCxnSpPr>
          <p:cNvPr id="3241" name="Google Shape;3241;g25596b3ebeb_46_375"/>
          <p:cNvCxnSpPr/>
          <p:nvPr/>
        </p:nvCxnSpPr>
        <p:spPr>
          <a:xfrm>
            <a:off x="3010041" y="5753603"/>
            <a:ext cx="1051055" cy="1"/>
          </a:xfrm>
          <a:prstGeom prst="straightConnector1">
            <a:avLst/>
          </a:prstGeom>
          <a:noFill/>
          <a:ln w="50800" cap="flat" cmpd="sng">
            <a:solidFill>
              <a:srgbClr val="535353"/>
            </a:solidFill>
            <a:prstDash val="solid"/>
            <a:round/>
            <a:headEnd type="none" w="sm" len="sm"/>
            <a:tailEnd type="triangle" w="med" len="med"/>
          </a:ln>
        </p:spPr>
      </p:cxnSp>
      <p:sp>
        <p:nvSpPr>
          <p:cNvPr id="3242" name="Google Shape;3242;g25596b3ebeb_46_375"/>
          <p:cNvSpPr/>
          <p:nvPr/>
        </p:nvSpPr>
        <p:spPr>
          <a:xfrm>
            <a:off x="9321926" y="2923859"/>
            <a:ext cx="644563" cy="2256908"/>
          </a:xfrm>
          <a:custGeom>
            <a:avLst/>
            <a:gdLst/>
            <a:ahLst/>
            <a:cxnLst/>
            <a:rect l="l" t="t" r="r" b="b"/>
            <a:pathLst>
              <a:path w="21600" h="21600" extrusionOk="0">
                <a:moveTo>
                  <a:pt x="0" y="0"/>
                </a:moveTo>
                <a:lnTo>
                  <a:pt x="21600" y="21600"/>
                </a:lnTo>
              </a:path>
            </a:pathLst>
          </a:custGeom>
          <a:noFill/>
          <a:ln w="50800" cap="flat" cmpd="sng">
            <a:solidFill>
              <a:srgbClr val="535353"/>
            </a:solidFill>
            <a:prstDash val="dashDot"/>
            <a:miter lim="400000"/>
            <a:headEnd type="triangle" w="med" len="med"/>
            <a:tailEnd type="triangl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sp>
        <p:nvSpPr>
          <p:cNvPr id="3243" name="Google Shape;3243;g25596b3ebeb_46_375"/>
          <p:cNvSpPr/>
          <p:nvPr/>
        </p:nvSpPr>
        <p:spPr>
          <a:xfrm>
            <a:off x="6821132" y="3291739"/>
            <a:ext cx="717948" cy="720104"/>
          </a:xfrm>
          <a:custGeom>
            <a:avLst/>
            <a:gdLst/>
            <a:ahLst/>
            <a:cxnLst/>
            <a:rect l="l" t="t" r="r" b="b"/>
            <a:pathLst>
              <a:path w="21600" h="21600" extrusionOk="0">
                <a:moveTo>
                  <a:pt x="10801" y="0"/>
                </a:moveTo>
                <a:cubicBezTo>
                  <a:pt x="7949" y="0"/>
                  <a:pt x="5266" y="392"/>
                  <a:pt x="3255" y="1111"/>
                </a:cubicBezTo>
                <a:cubicBezTo>
                  <a:pt x="1360" y="1787"/>
                  <a:pt x="273" y="2685"/>
                  <a:pt x="273" y="3572"/>
                </a:cubicBezTo>
                <a:cubicBezTo>
                  <a:pt x="273" y="4460"/>
                  <a:pt x="1360" y="5360"/>
                  <a:pt x="3255" y="6035"/>
                </a:cubicBezTo>
                <a:cubicBezTo>
                  <a:pt x="5266" y="6749"/>
                  <a:pt x="7949" y="7147"/>
                  <a:pt x="10801" y="7147"/>
                </a:cubicBezTo>
                <a:cubicBezTo>
                  <a:pt x="13652" y="7147"/>
                  <a:pt x="16334" y="6754"/>
                  <a:pt x="18345" y="6035"/>
                </a:cubicBezTo>
                <a:cubicBezTo>
                  <a:pt x="20240" y="5360"/>
                  <a:pt x="21327" y="4460"/>
                  <a:pt x="21327" y="3572"/>
                </a:cubicBezTo>
                <a:cubicBezTo>
                  <a:pt x="21327" y="2685"/>
                  <a:pt x="20240" y="1787"/>
                  <a:pt x="18345" y="1111"/>
                </a:cubicBezTo>
                <a:cubicBezTo>
                  <a:pt x="16334" y="398"/>
                  <a:pt x="13652" y="0"/>
                  <a:pt x="10801" y="0"/>
                </a:cubicBezTo>
                <a:close/>
                <a:moveTo>
                  <a:pt x="12" y="4505"/>
                </a:moveTo>
                <a:lnTo>
                  <a:pt x="12" y="5914"/>
                </a:lnTo>
                <a:cubicBezTo>
                  <a:pt x="12" y="8033"/>
                  <a:pt x="4846" y="9754"/>
                  <a:pt x="10811" y="9754"/>
                </a:cubicBezTo>
                <a:cubicBezTo>
                  <a:pt x="16776" y="9754"/>
                  <a:pt x="21600" y="8039"/>
                  <a:pt x="21600" y="5914"/>
                </a:cubicBezTo>
                <a:lnTo>
                  <a:pt x="21600" y="4505"/>
                </a:lnTo>
                <a:cubicBezTo>
                  <a:pt x="21136" y="5284"/>
                  <a:pt x="20088" y="5991"/>
                  <a:pt x="18531" y="6541"/>
                </a:cubicBezTo>
                <a:cubicBezTo>
                  <a:pt x="16460" y="7276"/>
                  <a:pt x="13718" y="7679"/>
                  <a:pt x="10806" y="7679"/>
                </a:cubicBezTo>
                <a:cubicBezTo>
                  <a:pt x="7894" y="7679"/>
                  <a:pt x="5146" y="7276"/>
                  <a:pt x="3081" y="6541"/>
                </a:cubicBezTo>
                <a:cubicBezTo>
                  <a:pt x="1524" y="5985"/>
                  <a:pt x="476" y="5284"/>
                  <a:pt x="12" y="4505"/>
                </a:cubicBezTo>
                <a:close/>
                <a:moveTo>
                  <a:pt x="0" y="7320"/>
                </a:moveTo>
                <a:lnTo>
                  <a:pt x="0" y="8284"/>
                </a:lnTo>
                <a:cubicBezTo>
                  <a:pt x="0" y="10402"/>
                  <a:pt x="4836" y="12123"/>
                  <a:pt x="10801" y="12123"/>
                </a:cubicBezTo>
                <a:cubicBezTo>
                  <a:pt x="16766" y="12123"/>
                  <a:pt x="21600" y="10408"/>
                  <a:pt x="21600" y="8284"/>
                </a:cubicBezTo>
                <a:lnTo>
                  <a:pt x="21600" y="7320"/>
                </a:lnTo>
                <a:cubicBezTo>
                  <a:pt x="21458" y="7495"/>
                  <a:pt x="21295" y="7664"/>
                  <a:pt x="21098" y="7827"/>
                </a:cubicBezTo>
                <a:cubicBezTo>
                  <a:pt x="20508" y="8329"/>
                  <a:pt x="19672" y="8769"/>
                  <a:pt x="18618" y="9145"/>
                </a:cubicBezTo>
                <a:cubicBezTo>
                  <a:pt x="16520" y="9891"/>
                  <a:pt x="13745" y="10299"/>
                  <a:pt x="10801" y="10299"/>
                </a:cubicBezTo>
                <a:cubicBezTo>
                  <a:pt x="7856" y="10299"/>
                  <a:pt x="5080" y="9891"/>
                  <a:pt x="2982" y="9145"/>
                </a:cubicBezTo>
                <a:cubicBezTo>
                  <a:pt x="1928" y="8769"/>
                  <a:pt x="1099" y="8329"/>
                  <a:pt x="504" y="7827"/>
                </a:cubicBezTo>
                <a:cubicBezTo>
                  <a:pt x="307" y="7664"/>
                  <a:pt x="142" y="7495"/>
                  <a:pt x="0" y="7320"/>
                </a:cubicBezTo>
                <a:close/>
                <a:moveTo>
                  <a:pt x="0" y="9689"/>
                </a:moveTo>
                <a:lnTo>
                  <a:pt x="0" y="10653"/>
                </a:lnTo>
                <a:cubicBezTo>
                  <a:pt x="0" y="12771"/>
                  <a:pt x="4836" y="14492"/>
                  <a:pt x="10801" y="14492"/>
                </a:cubicBezTo>
                <a:cubicBezTo>
                  <a:pt x="16766" y="14492"/>
                  <a:pt x="21600" y="12777"/>
                  <a:pt x="21600" y="10653"/>
                </a:cubicBezTo>
                <a:lnTo>
                  <a:pt x="21600" y="9689"/>
                </a:lnTo>
                <a:cubicBezTo>
                  <a:pt x="21458" y="9864"/>
                  <a:pt x="21295" y="10033"/>
                  <a:pt x="21098" y="10197"/>
                </a:cubicBezTo>
                <a:cubicBezTo>
                  <a:pt x="20508" y="10698"/>
                  <a:pt x="19672" y="11138"/>
                  <a:pt x="18618" y="11514"/>
                </a:cubicBezTo>
                <a:cubicBezTo>
                  <a:pt x="16520" y="12260"/>
                  <a:pt x="13745" y="12668"/>
                  <a:pt x="10801" y="12668"/>
                </a:cubicBezTo>
                <a:cubicBezTo>
                  <a:pt x="7856" y="12668"/>
                  <a:pt x="5080" y="12260"/>
                  <a:pt x="2982" y="11514"/>
                </a:cubicBezTo>
                <a:cubicBezTo>
                  <a:pt x="1928" y="11138"/>
                  <a:pt x="1099" y="10698"/>
                  <a:pt x="504" y="10197"/>
                </a:cubicBezTo>
                <a:cubicBezTo>
                  <a:pt x="307" y="10033"/>
                  <a:pt x="142" y="9864"/>
                  <a:pt x="0" y="9689"/>
                </a:cubicBezTo>
                <a:close/>
                <a:moveTo>
                  <a:pt x="0" y="12059"/>
                </a:moveTo>
                <a:lnTo>
                  <a:pt x="0" y="13022"/>
                </a:lnTo>
                <a:cubicBezTo>
                  <a:pt x="0" y="15141"/>
                  <a:pt x="4836" y="16862"/>
                  <a:pt x="10801" y="16862"/>
                </a:cubicBezTo>
                <a:cubicBezTo>
                  <a:pt x="16766" y="16862"/>
                  <a:pt x="21600" y="15146"/>
                  <a:pt x="21600" y="13022"/>
                </a:cubicBezTo>
                <a:lnTo>
                  <a:pt x="21600" y="12059"/>
                </a:lnTo>
                <a:cubicBezTo>
                  <a:pt x="21458" y="12233"/>
                  <a:pt x="21295" y="12402"/>
                  <a:pt x="21098" y="12566"/>
                </a:cubicBezTo>
                <a:cubicBezTo>
                  <a:pt x="20508" y="13067"/>
                  <a:pt x="19672" y="13507"/>
                  <a:pt x="18618" y="13883"/>
                </a:cubicBezTo>
                <a:cubicBezTo>
                  <a:pt x="16520" y="14629"/>
                  <a:pt x="13745" y="15037"/>
                  <a:pt x="10801" y="15037"/>
                </a:cubicBezTo>
                <a:cubicBezTo>
                  <a:pt x="7856" y="15037"/>
                  <a:pt x="5080" y="14629"/>
                  <a:pt x="2982" y="13883"/>
                </a:cubicBezTo>
                <a:cubicBezTo>
                  <a:pt x="1928" y="13507"/>
                  <a:pt x="1099" y="13067"/>
                  <a:pt x="504" y="12566"/>
                </a:cubicBezTo>
                <a:cubicBezTo>
                  <a:pt x="307" y="12402"/>
                  <a:pt x="142" y="12233"/>
                  <a:pt x="0" y="12059"/>
                </a:cubicBezTo>
                <a:close/>
                <a:moveTo>
                  <a:pt x="0" y="14428"/>
                </a:moveTo>
                <a:lnTo>
                  <a:pt x="0" y="15391"/>
                </a:lnTo>
                <a:cubicBezTo>
                  <a:pt x="0" y="17510"/>
                  <a:pt x="4836" y="19231"/>
                  <a:pt x="10801" y="19231"/>
                </a:cubicBezTo>
                <a:cubicBezTo>
                  <a:pt x="16766" y="19231"/>
                  <a:pt x="21600" y="17515"/>
                  <a:pt x="21600" y="15391"/>
                </a:cubicBezTo>
                <a:lnTo>
                  <a:pt x="21600" y="14428"/>
                </a:lnTo>
                <a:cubicBezTo>
                  <a:pt x="21458" y="14602"/>
                  <a:pt x="21295" y="14772"/>
                  <a:pt x="21098" y="14935"/>
                </a:cubicBezTo>
                <a:cubicBezTo>
                  <a:pt x="20508" y="15436"/>
                  <a:pt x="19672" y="15877"/>
                  <a:pt x="18618" y="16252"/>
                </a:cubicBezTo>
                <a:cubicBezTo>
                  <a:pt x="16520" y="16998"/>
                  <a:pt x="13745" y="17406"/>
                  <a:pt x="10801" y="17406"/>
                </a:cubicBezTo>
                <a:cubicBezTo>
                  <a:pt x="7856" y="17406"/>
                  <a:pt x="5080" y="16998"/>
                  <a:pt x="2982" y="16252"/>
                </a:cubicBezTo>
                <a:cubicBezTo>
                  <a:pt x="1928" y="15877"/>
                  <a:pt x="1099" y="15436"/>
                  <a:pt x="504" y="14935"/>
                </a:cubicBezTo>
                <a:cubicBezTo>
                  <a:pt x="307" y="14772"/>
                  <a:pt x="142" y="14602"/>
                  <a:pt x="0" y="14428"/>
                </a:cubicBezTo>
                <a:close/>
                <a:moveTo>
                  <a:pt x="0" y="16797"/>
                </a:moveTo>
                <a:lnTo>
                  <a:pt x="0" y="17760"/>
                </a:lnTo>
                <a:cubicBezTo>
                  <a:pt x="0" y="19879"/>
                  <a:pt x="4836" y="21600"/>
                  <a:pt x="10801" y="21600"/>
                </a:cubicBezTo>
                <a:cubicBezTo>
                  <a:pt x="16766" y="21600"/>
                  <a:pt x="21600" y="19879"/>
                  <a:pt x="21600" y="17760"/>
                </a:cubicBezTo>
                <a:lnTo>
                  <a:pt x="21600" y="16797"/>
                </a:lnTo>
                <a:cubicBezTo>
                  <a:pt x="21458" y="16971"/>
                  <a:pt x="21295" y="17141"/>
                  <a:pt x="21098" y="17304"/>
                </a:cubicBezTo>
                <a:cubicBezTo>
                  <a:pt x="20508" y="17805"/>
                  <a:pt x="19672" y="18246"/>
                  <a:pt x="18618" y="18622"/>
                </a:cubicBezTo>
                <a:cubicBezTo>
                  <a:pt x="16520" y="19368"/>
                  <a:pt x="13745" y="19775"/>
                  <a:pt x="10801" y="19775"/>
                </a:cubicBezTo>
                <a:cubicBezTo>
                  <a:pt x="7856" y="19775"/>
                  <a:pt x="5080" y="19368"/>
                  <a:pt x="2982" y="18622"/>
                </a:cubicBezTo>
                <a:cubicBezTo>
                  <a:pt x="1928" y="18246"/>
                  <a:pt x="1099" y="17805"/>
                  <a:pt x="504" y="17304"/>
                </a:cubicBezTo>
                <a:cubicBezTo>
                  <a:pt x="307" y="17141"/>
                  <a:pt x="142" y="16971"/>
                  <a:pt x="0" y="16797"/>
                </a:cubicBezTo>
                <a:close/>
              </a:path>
            </a:pathLst>
          </a:custGeom>
          <a:solidFill>
            <a:srgbClr val="535353"/>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pic>
        <p:nvPicPr>
          <p:cNvPr id="3244" name="Google Shape;3244;g25596b3ebeb_46_375" descr="Unknown.png"/>
          <p:cNvPicPr preferRelativeResize="0"/>
          <p:nvPr/>
        </p:nvPicPr>
        <p:blipFill rotWithShape="1">
          <a:blip r:embed="rId4">
            <a:alphaModFix/>
          </a:blip>
          <a:srcRect l="18000" t="4000" r="18022" b="4007"/>
          <a:stretch/>
        </p:blipFill>
        <p:spPr>
          <a:xfrm>
            <a:off x="6752093" y="2880291"/>
            <a:ext cx="316725" cy="455415"/>
          </a:xfrm>
          <a:custGeom>
            <a:avLst/>
            <a:gdLst/>
            <a:ahLst/>
            <a:cxnLst/>
            <a:rect l="l" t="t" r="r" b="b"/>
            <a:pathLst>
              <a:path w="21600" h="21597" extrusionOk="0">
                <a:moveTo>
                  <a:pt x="0" y="0"/>
                </a:moveTo>
                <a:lnTo>
                  <a:pt x="0" y="10799"/>
                </a:lnTo>
                <a:lnTo>
                  <a:pt x="0" y="21597"/>
                </a:lnTo>
                <a:lnTo>
                  <a:pt x="10810" y="21597"/>
                </a:lnTo>
                <a:lnTo>
                  <a:pt x="21600" y="21597"/>
                </a:lnTo>
                <a:lnTo>
                  <a:pt x="21600" y="12281"/>
                </a:lnTo>
                <a:lnTo>
                  <a:pt x="21600" y="2978"/>
                </a:lnTo>
                <a:lnTo>
                  <a:pt x="18955" y="1482"/>
                </a:lnTo>
                <a:cubicBezTo>
                  <a:pt x="16297" y="-3"/>
                  <a:pt x="16278" y="0"/>
                  <a:pt x="8145" y="0"/>
                </a:cubicBezTo>
                <a:lnTo>
                  <a:pt x="0" y="0"/>
                </a:lnTo>
                <a:close/>
              </a:path>
            </a:pathLst>
          </a:custGeom>
          <a:noFill/>
          <a:ln>
            <a:noFill/>
          </a:ln>
        </p:spPr>
      </p:pic>
      <p:pic>
        <p:nvPicPr>
          <p:cNvPr id="3245" name="Google Shape;3245;g25596b3ebeb_46_375" descr="Unknown.png"/>
          <p:cNvPicPr preferRelativeResize="0"/>
          <p:nvPr/>
        </p:nvPicPr>
        <p:blipFill rotWithShape="1">
          <a:blip r:embed="rId4">
            <a:alphaModFix/>
          </a:blip>
          <a:srcRect l="18000" t="4000" r="18022" b="4007"/>
          <a:stretch/>
        </p:blipFill>
        <p:spPr>
          <a:xfrm>
            <a:off x="6841390" y="2969588"/>
            <a:ext cx="316725" cy="455415"/>
          </a:xfrm>
          <a:custGeom>
            <a:avLst/>
            <a:gdLst/>
            <a:ahLst/>
            <a:cxnLst/>
            <a:rect l="l" t="t" r="r" b="b"/>
            <a:pathLst>
              <a:path w="21600" h="21597" extrusionOk="0">
                <a:moveTo>
                  <a:pt x="0" y="0"/>
                </a:moveTo>
                <a:lnTo>
                  <a:pt x="0" y="10799"/>
                </a:lnTo>
                <a:lnTo>
                  <a:pt x="0" y="21597"/>
                </a:lnTo>
                <a:lnTo>
                  <a:pt x="10810" y="21597"/>
                </a:lnTo>
                <a:lnTo>
                  <a:pt x="21600" y="21597"/>
                </a:lnTo>
                <a:lnTo>
                  <a:pt x="21600" y="12281"/>
                </a:lnTo>
                <a:lnTo>
                  <a:pt x="21600" y="2978"/>
                </a:lnTo>
                <a:lnTo>
                  <a:pt x="18955" y="1482"/>
                </a:lnTo>
                <a:cubicBezTo>
                  <a:pt x="16297" y="-3"/>
                  <a:pt x="16278" y="0"/>
                  <a:pt x="8145" y="0"/>
                </a:cubicBezTo>
                <a:lnTo>
                  <a:pt x="0" y="0"/>
                </a:lnTo>
                <a:close/>
              </a:path>
            </a:pathLst>
          </a:custGeom>
          <a:noFill/>
          <a:ln>
            <a:noFill/>
          </a:ln>
        </p:spPr>
      </p:pic>
      <p:pic>
        <p:nvPicPr>
          <p:cNvPr id="3246" name="Google Shape;3246;g25596b3ebeb_46_375" descr="Unknown.png"/>
          <p:cNvPicPr preferRelativeResize="0"/>
          <p:nvPr/>
        </p:nvPicPr>
        <p:blipFill rotWithShape="1">
          <a:blip r:embed="rId4">
            <a:alphaModFix/>
          </a:blip>
          <a:srcRect l="18000" t="4000" r="18022" b="4007"/>
          <a:stretch/>
        </p:blipFill>
        <p:spPr>
          <a:xfrm>
            <a:off x="6930687" y="3058884"/>
            <a:ext cx="316725" cy="455415"/>
          </a:xfrm>
          <a:custGeom>
            <a:avLst/>
            <a:gdLst/>
            <a:ahLst/>
            <a:cxnLst/>
            <a:rect l="l" t="t" r="r" b="b"/>
            <a:pathLst>
              <a:path w="21600" h="21597" extrusionOk="0">
                <a:moveTo>
                  <a:pt x="0" y="0"/>
                </a:moveTo>
                <a:lnTo>
                  <a:pt x="0" y="10799"/>
                </a:lnTo>
                <a:lnTo>
                  <a:pt x="0" y="21597"/>
                </a:lnTo>
                <a:lnTo>
                  <a:pt x="10810" y="21597"/>
                </a:lnTo>
                <a:lnTo>
                  <a:pt x="21600" y="21597"/>
                </a:lnTo>
                <a:lnTo>
                  <a:pt x="21600" y="12281"/>
                </a:lnTo>
                <a:lnTo>
                  <a:pt x="21600" y="2978"/>
                </a:lnTo>
                <a:lnTo>
                  <a:pt x="18955" y="1482"/>
                </a:lnTo>
                <a:cubicBezTo>
                  <a:pt x="16297" y="-3"/>
                  <a:pt x="16278" y="0"/>
                  <a:pt x="8145" y="0"/>
                </a:cubicBezTo>
                <a:lnTo>
                  <a:pt x="0" y="0"/>
                </a:lnTo>
                <a:close/>
              </a:path>
            </a:pathLst>
          </a:custGeom>
          <a:noFill/>
          <a:ln>
            <a:noFill/>
          </a:ln>
        </p:spPr>
      </p:pic>
      <p:pic>
        <p:nvPicPr>
          <p:cNvPr id="3247" name="Google Shape;3247;g25596b3ebeb_46_375" descr="Unknown.png"/>
          <p:cNvPicPr preferRelativeResize="0"/>
          <p:nvPr/>
        </p:nvPicPr>
        <p:blipFill rotWithShape="1">
          <a:blip r:embed="rId4">
            <a:alphaModFix/>
          </a:blip>
          <a:srcRect l="18000" t="4000" r="18022" b="4007"/>
          <a:stretch/>
        </p:blipFill>
        <p:spPr>
          <a:xfrm>
            <a:off x="7019984" y="3148181"/>
            <a:ext cx="316725" cy="455415"/>
          </a:xfrm>
          <a:custGeom>
            <a:avLst/>
            <a:gdLst/>
            <a:ahLst/>
            <a:cxnLst/>
            <a:rect l="l" t="t" r="r" b="b"/>
            <a:pathLst>
              <a:path w="21600" h="21597" extrusionOk="0">
                <a:moveTo>
                  <a:pt x="0" y="0"/>
                </a:moveTo>
                <a:lnTo>
                  <a:pt x="0" y="10799"/>
                </a:lnTo>
                <a:lnTo>
                  <a:pt x="0" y="21597"/>
                </a:lnTo>
                <a:lnTo>
                  <a:pt x="10810" y="21597"/>
                </a:lnTo>
                <a:lnTo>
                  <a:pt x="21600" y="21597"/>
                </a:lnTo>
                <a:lnTo>
                  <a:pt x="21600" y="12281"/>
                </a:lnTo>
                <a:lnTo>
                  <a:pt x="21600" y="2978"/>
                </a:lnTo>
                <a:lnTo>
                  <a:pt x="18955" y="1482"/>
                </a:lnTo>
                <a:cubicBezTo>
                  <a:pt x="16297" y="-3"/>
                  <a:pt x="16278" y="0"/>
                  <a:pt x="8145" y="0"/>
                </a:cubicBezTo>
                <a:lnTo>
                  <a:pt x="0" y="0"/>
                </a:lnTo>
                <a:close/>
              </a:path>
            </a:pathLst>
          </a:custGeom>
          <a:noFill/>
          <a:ln>
            <a:noFill/>
          </a:ln>
        </p:spPr>
      </p:pic>
      <p:sp>
        <p:nvSpPr>
          <p:cNvPr id="3248" name="Google Shape;3248;g25596b3ebeb_46_375"/>
          <p:cNvSpPr txBox="1"/>
          <p:nvPr/>
        </p:nvSpPr>
        <p:spPr>
          <a:xfrm>
            <a:off x="6663718" y="2700188"/>
            <a:ext cx="496932" cy="212815"/>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914" b="1">
                <a:solidFill>
                  <a:srgbClr val="AD2515"/>
                </a:solidFill>
                <a:latin typeface="Arial"/>
                <a:ea typeface="Arial"/>
                <a:cs typeface="Arial"/>
                <a:sym typeface="Arial"/>
              </a:rPr>
              <a:t>Dataset</a:t>
            </a:r>
            <a:endParaRPr/>
          </a:p>
        </p:txBody>
      </p:sp>
      <p:grpSp>
        <p:nvGrpSpPr>
          <p:cNvPr id="3249" name="Google Shape;3249;g25596b3ebeb_46_375"/>
          <p:cNvGrpSpPr/>
          <p:nvPr/>
        </p:nvGrpSpPr>
        <p:grpSpPr>
          <a:xfrm>
            <a:off x="7019984" y="435779"/>
            <a:ext cx="1020852" cy="1271256"/>
            <a:chOff x="0" y="0"/>
            <a:chExt cx="1021081" cy="1413175"/>
          </a:xfrm>
        </p:grpSpPr>
        <p:pic>
          <p:nvPicPr>
            <p:cNvPr id="3250" name="Google Shape;3250;g25596b3ebeb_46_375" descr="Screenshot 2020-11-08 at 14.35.46.png"/>
            <p:cNvPicPr preferRelativeResize="0"/>
            <p:nvPr/>
          </p:nvPicPr>
          <p:blipFill rotWithShape="1">
            <a:blip r:embed="rId5">
              <a:alphaModFix/>
            </a:blip>
            <a:srcRect/>
            <a:stretch/>
          </p:blipFill>
          <p:spPr>
            <a:xfrm>
              <a:off x="0" y="0"/>
              <a:ext cx="1021081" cy="1413175"/>
            </a:xfrm>
            <a:prstGeom prst="rect">
              <a:avLst/>
            </a:prstGeom>
            <a:noFill/>
            <a:ln>
              <a:noFill/>
            </a:ln>
          </p:spPr>
        </p:pic>
        <p:sp>
          <p:nvSpPr>
            <p:cNvPr id="3251" name="Google Shape;3251;g25596b3ebeb_46_375"/>
            <p:cNvSpPr/>
            <p:nvPr/>
          </p:nvSpPr>
          <p:spPr>
            <a:xfrm>
              <a:off x="128226" y="92952"/>
              <a:ext cx="764628" cy="979075"/>
            </a:xfrm>
            <a:prstGeom prst="rect">
              <a:avLst/>
            </a:prstGeom>
            <a:solidFill>
              <a:srgbClr val="7999A6">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grpSp>
        <p:nvGrpSpPr>
          <p:cNvPr id="3252" name="Google Shape;3252;g25596b3ebeb_46_375"/>
          <p:cNvGrpSpPr/>
          <p:nvPr/>
        </p:nvGrpSpPr>
        <p:grpSpPr>
          <a:xfrm>
            <a:off x="9866224" y="485445"/>
            <a:ext cx="893568" cy="1258262"/>
            <a:chOff x="0" y="0"/>
            <a:chExt cx="890331" cy="1271902"/>
          </a:xfrm>
        </p:grpSpPr>
        <p:pic>
          <p:nvPicPr>
            <p:cNvPr id="3253" name="Google Shape;3253;g25596b3ebeb_46_375" descr="Screenshot 2020-11-08 at 14.35.58.png"/>
            <p:cNvPicPr preferRelativeResize="0"/>
            <p:nvPr/>
          </p:nvPicPr>
          <p:blipFill rotWithShape="1">
            <a:blip r:embed="rId6">
              <a:alphaModFix/>
            </a:blip>
            <a:srcRect/>
            <a:stretch/>
          </p:blipFill>
          <p:spPr>
            <a:xfrm>
              <a:off x="0" y="0"/>
              <a:ext cx="890331" cy="1271902"/>
            </a:xfrm>
            <a:prstGeom prst="rect">
              <a:avLst/>
            </a:prstGeom>
            <a:noFill/>
            <a:ln>
              <a:noFill/>
            </a:ln>
          </p:spPr>
        </p:pic>
        <p:sp>
          <p:nvSpPr>
            <p:cNvPr id="3254" name="Google Shape;3254;g25596b3ebeb_46_375"/>
            <p:cNvSpPr/>
            <p:nvPr/>
          </p:nvSpPr>
          <p:spPr>
            <a:xfrm>
              <a:off x="35069" y="50216"/>
              <a:ext cx="744105" cy="952794"/>
            </a:xfrm>
            <a:prstGeom prst="rect">
              <a:avLst/>
            </a:prstGeom>
            <a:solidFill>
              <a:srgbClr val="0092CB">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grpSp>
        <p:nvGrpSpPr>
          <p:cNvPr id="3255" name="Google Shape;3255;g25596b3ebeb_46_375"/>
          <p:cNvGrpSpPr/>
          <p:nvPr/>
        </p:nvGrpSpPr>
        <p:grpSpPr>
          <a:xfrm>
            <a:off x="8581922" y="1761605"/>
            <a:ext cx="688784" cy="894308"/>
            <a:chOff x="0" y="0"/>
            <a:chExt cx="979601" cy="1271902"/>
          </a:xfrm>
        </p:grpSpPr>
        <p:pic>
          <p:nvPicPr>
            <p:cNvPr id="3256" name="Google Shape;3256;g25596b3ebeb_46_375" descr="Screenshot 2020-11-08 at 14.36.16.png"/>
            <p:cNvPicPr preferRelativeResize="0"/>
            <p:nvPr/>
          </p:nvPicPr>
          <p:blipFill rotWithShape="1">
            <a:blip r:embed="rId7">
              <a:alphaModFix/>
            </a:blip>
            <a:srcRect/>
            <a:stretch/>
          </p:blipFill>
          <p:spPr>
            <a:xfrm>
              <a:off x="0" y="0"/>
              <a:ext cx="979601" cy="1271902"/>
            </a:xfrm>
            <a:prstGeom prst="rect">
              <a:avLst/>
            </a:prstGeom>
            <a:noFill/>
            <a:ln>
              <a:noFill/>
            </a:ln>
          </p:spPr>
        </p:pic>
        <p:sp>
          <p:nvSpPr>
            <p:cNvPr id="3257" name="Google Shape;3257;g25596b3ebeb_46_375"/>
            <p:cNvSpPr/>
            <p:nvPr/>
          </p:nvSpPr>
          <p:spPr>
            <a:xfrm>
              <a:off x="47732" y="26992"/>
              <a:ext cx="739484" cy="946877"/>
            </a:xfrm>
            <a:prstGeom prst="rect">
              <a:avLst/>
            </a:prstGeom>
            <a:solidFill>
              <a:srgbClr val="96B4C5">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sp>
        <p:nvSpPr>
          <p:cNvPr id="3258" name="Google Shape;3258;g25596b3ebeb_46_375"/>
          <p:cNvSpPr/>
          <p:nvPr/>
        </p:nvSpPr>
        <p:spPr>
          <a:xfrm>
            <a:off x="7362031" y="2495833"/>
            <a:ext cx="1142840" cy="524214"/>
          </a:xfrm>
          <a:custGeom>
            <a:avLst/>
            <a:gdLst/>
            <a:ahLst/>
            <a:cxnLst/>
            <a:rect l="l" t="t" r="r" b="b"/>
            <a:pathLst>
              <a:path w="21600" h="21600" extrusionOk="0">
                <a:moveTo>
                  <a:pt x="21600" y="0"/>
                </a:moveTo>
                <a:lnTo>
                  <a:pt x="0" y="21600"/>
                </a:lnTo>
              </a:path>
            </a:pathLst>
          </a:custGeom>
          <a:noFill/>
          <a:ln w="50800" cap="flat" cmpd="sng">
            <a:solidFill>
              <a:srgbClr val="535353"/>
            </a:solidFill>
            <a:prstDash val="dashDot"/>
            <a:miter lim="400000"/>
            <a:headEnd type="triangle" w="med" len="med"/>
            <a:tailEnd type="triangl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sp>
        <p:nvSpPr>
          <p:cNvPr id="3259" name="Google Shape;3259;g25596b3ebeb_46_375"/>
          <p:cNvSpPr/>
          <p:nvPr/>
        </p:nvSpPr>
        <p:spPr>
          <a:xfrm>
            <a:off x="7928928" y="1264395"/>
            <a:ext cx="720257" cy="492437"/>
          </a:xfrm>
          <a:custGeom>
            <a:avLst/>
            <a:gdLst/>
            <a:ahLst/>
            <a:cxnLst/>
            <a:rect l="l" t="t" r="r" b="b"/>
            <a:pathLst>
              <a:path w="21600" h="21600" extrusionOk="0">
                <a:moveTo>
                  <a:pt x="21600" y="21600"/>
                </a:moveTo>
                <a:lnTo>
                  <a:pt x="0" y="0"/>
                </a:lnTo>
              </a:path>
            </a:pathLst>
          </a:custGeom>
          <a:noFill/>
          <a:ln w="50800" cap="flat" cmpd="sng">
            <a:solidFill>
              <a:srgbClr val="535353"/>
            </a:solidFill>
            <a:prstDash val="dashDot"/>
            <a:miter lim="400000"/>
            <a:headEnd type="triangle" w="med" len="med"/>
            <a:tailEnd type="triangl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sp>
        <p:nvSpPr>
          <p:cNvPr id="3260" name="Google Shape;3260;g25596b3ebeb_46_375"/>
          <p:cNvSpPr/>
          <p:nvPr/>
        </p:nvSpPr>
        <p:spPr>
          <a:xfrm>
            <a:off x="8000840" y="676887"/>
            <a:ext cx="1783743" cy="4327"/>
          </a:xfrm>
          <a:custGeom>
            <a:avLst/>
            <a:gdLst/>
            <a:ahLst/>
            <a:cxnLst/>
            <a:rect l="l" t="t" r="r" b="b"/>
            <a:pathLst>
              <a:path w="21600" h="21600" extrusionOk="0">
                <a:moveTo>
                  <a:pt x="21600" y="21600"/>
                </a:moveTo>
                <a:lnTo>
                  <a:pt x="0" y="0"/>
                </a:lnTo>
              </a:path>
            </a:pathLst>
          </a:custGeom>
          <a:noFill/>
          <a:ln w="76200" cap="flat" cmpd="sng">
            <a:solidFill>
              <a:srgbClr val="FFC000"/>
            </a:solidFill>
            <a:prstDash val="dashDot"/>
            <a:miter lim="400000"/>
            <a:headEnd type="triangle" w="med" len="med"/>
            <a:tailEnd type="triangl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sp>
        <p:nvSpPr>
          <p:cNvPr id="3261" name="Google Shape;3261;g25596b3ebeb_46_375"/>
          <p:cNvSpPr/>
          <p:nvPr/>
        </p:nvSpPr>
        <p:spPr>
          <a:xfrm>
            <a:off x="9173615" y="1275097"/>
            <a:ext cx="641419" cy="468610"/>
          </a:xfrm>
          <a:custGeom>
            <a:avLst/>
            <a:gdLst/>
            <a:ahLst/>
            <a:cxnLst/>
            <a:rect l="l" t="t" r="r" b="b"/>
            <a:pathLst>
              <a:path w="21600" h="21600" extrusionOk="0">
                <a:moveTo>
                  <a:pt x="21600" y="0"/>
                </a:moveTo>
                <a:lnTo>
                  <a:pt x="0" y="21600"/>
                </a:lnTo>
              </a:path>
            </a:pathLst>
          </a:custGeom>
          <a:noFill/>
          <a:ln w="50800" cap="flat" cmpd="sng">
            <a:solidFill>
              <a:srgbClr val="535353"/>
            </a:solidFill>
            <a:prstDash val="dashDot"/>
            <a:miter lim="400000"/>
            <a:headEnd type="triangle" w="med" len="med"/>
            <a:tailEnd type="triangl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266">
              <a:solidFill>
                <a:schemeClr val="dk1"/>
              </a:solidFill>
              <a:latin typeface="Arial"/>
              <a:ea typeface="Arial"/>
              <a:cs typeface="Arial"/>
              <a:sym typeface="Arial"/>
            </a:endParaRPr>
          </a:p>
        </p:txBody>
      </p:sp>
      <p:pic>
        <p:nvPicPr>
          <p:cNvPr id="3262" name="Google Shape;3262;g25596b3ebeb_46_375" descr="Afbeelding 12"/>
          <p:cNvPicPr preferRelativeResize="0"/>
          <p:nvPr/>
        </p:nvPicPr>
        <p:blipFill rotWithShape="1">
          <a:blip r:embed="rId8">
            <a:alphaModFix/>
          </a:blip>
          <a:srcRect/>
          <a:stretch/>
        </p:blipFill>
        <p:spPr>
          <a:xfrm>
            <a:off x="8557209" y="860084"/>
            <a:ext cx="893567" cy="768790"/>
          </a:xfrm>
          <a:prstGeom prst="rect">
            <a:avLst/>
          </a:prstGeom>
          <a:noFill/>
          <a:ln>
            <a:noFill/>
          </a:ln>
        </p:spPr>
      </p:pic>
      <p:grpSp>
        <p:nvGrpSpPr>
          <p:cNvPr id="3263" name="Google Shape;3263;g25596b3ebeb_46_375"/>
          <p:cNvGrpSpPr/>
          <p:nvPr/>
        </p:nvGrpSpPr>
        <p:grpSpPr>
          <a:xfrm>
            <a:off x="8671219" y="1850902"/>
            <a:ext cx="688784" cy="894308"/>
            <a:chOff x="0" y="0"/>
            <a:chExt cx="979601" cy="1271902"/>
          </a:xfrm>
        </p:grpSpPr>
        <p:pic>
          <p:nvPicPr>
            <p:cNvPr id="3264" name="Google Shape;3264;g25596b3ebeb_46_375" descr="Screenshot 2020-11-08 at 14.36.16.png"/>
            <p:cNvPicPr preferRelativeResize="0"/>
            <p:nvPr/>
          </p:nvPicPr>
          <p:blipFill rotWithShape="1">
            <a:blip r:embed="rId7">
              <a:alphaModFix/>
            </a:blip>
            <a:srcRect/>
            <a:stretch/>
          </p:blipFill>
          <p:spPr>
            <a:xfrm>
              <a:off x="0" y="0"/>
              <a:ext cx="979601" cy="1271902"/>
            </a:xfrm>
            <a:prstGeom prst="rect">
              <a:avLst/>
            </a:prstGeom>
            <a:noFill/>
            <a:ln>
              <a:noFill/>
            </a:ln>
          </p:spPr>
        </p:pic>
        <p:sp>
          <p:nvSpPr>
            <p:cNvPr id="3265" name="Google Shape;3265;g25596b3ebeb_46_375"/>
            <p:cNvSpPr/>
            <p:nvPr/>
          </p:nvSpPr>
          <p:spPr>
            <a:xfrm>
              <a:off x="47732" y="26992"/>
              <a:ext cx="739484" cy="946877"/>
            </a:xfrm>
            <a:prstGeom prst="rect">
              <a:avLst/>
            </a:prstGeom>
            <a:solidFill>
              <a:srgbClr val="96B4C5">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grpSp>
        <p:nvGrpSpPr>
          <p:cNvPr id="3266" name="Google Shape;3266;g25596b3ebeb_46_375"/>
          <p:cNvGrpSpPr/>
          <p:nvPr/>
        </p:nvGrpSpPr>
        <p:grpSpPr>
          <a:xfrm>
            <a:off x="8760516" y="1940198"/>
            <a:ext cx="688784" cy="894308"/>
            <a:chOff x="0" y="0"/>
            <a:chExt cx="979601" cy="1271902"/>
          </a:xfrm>
        </p:grpSpPr>
        <p:pic>
          <p:nvPicPr>
            <p:cNvPr id="3267" name="Google Shape;3267;g25596b3ebeb_46_375" descr="Screenshot 2020-11-08 at 14.36.16.png"/>
            <p:cNvPicPr preferRelativeResize="0"/>
            <p:nvPr/>
          </p:nvPicPr>
          <p:blipFill rotWithShape="1">
            <a:blip r:embed="rId7">
              <a:alphaModFix/>
            </a:blip>
            <a:srcRect/>
            <a:stretch/>
          </p:blipFill>
          <p:spPr>
            <a:xfrm>
              <a:off x="0" y="0"/>
              <a:ext cx="979601" cy="1271902"/>
            </a:xfrm>
            <a:prstGeom prst="rect">
              <a:avLst/>
            </a:prstGeom>
            <a:noFill/>
            <a:ln>
              <a:noFill/>
            </a:ln>
          </p:spPr>
        </p:pic>
        <p:sp>
          <p:nvSpPr>
            <p:cNvPr id="3268" name="Google Shape;3268;g25596b3ebeb_46_375"/>
            <p:cNvSpPr/>
            <p:nvPr/>
          </p:nvSpPr>
          <p:spPr>
            <a:xfrm>
              <a:off x="47732" y="26992"/>
              <a:ext cx="739484" cy="946877"/>
            </a:xfrm>
            <a:prstGeom prst="rect">
              <a:avLst/>
            </a:prstGeom>
            <a:solidFill>
              <a:srgbClr val="96B4C5">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grpSp>
        <p:nvGrpSpPr>
          <p:cNvPr id="3269" name="Google Shape;3269;g25596b3ebeb_46_375"/>
          <p:cNvGrpSpPr/>
          <p:nvPr/>
        </p:nvGrpSpPr>
        <p:grpSpPr>
          <a:xfrm>
            <a:off x="8849813" y="2029495"/>
            <a:ext cx="1051609" cy="1159363"/>
            <a:chOff x="0" y="0"/>
            <a:chExt cx="979601" cy="1271902"/>
          </a:xfrm>
        </p:grpSpPr>
        <p:pic>
          <p:nvPicPr>
            <p:cNvPr id="3270" name="Google Shape;3270;g25596b3ebeb_46_375" descr="Screenshot 2020-11-08 at 14.36.16.png"/>
            <p:cNvPicPr preferRelativeResize="0"/>
            <p:nvPr/>
          </p:nvPicPr>
          <p:blipFill rotWithShape="1">
            <a:blip r:embed="rId7">
              <a:alphaModFix/>
            </a:blip>
            <a:srcRect/>
            <a:stretch/>
          </p:blipFill>
          <p:spPr>
            <a:xfrm>
              <a:off x="0" y="0"/>
              <a:ext cx="979601" cy="1271902"/>
            </a:xfrm>
            <a:prstGeom prst="rect">
              <a:avLst/>
            </a:prstGeom>
            <a:noFill/>
            <a:ln>
              <a:noFill/>
            </a:ln>
          </p:spPr>
        </p:pic>
        <p:sp>
          <p:nvSpPr>
            <p:cNvPr id="3271" name="Google Shape;3271;g25596b3ebeb_46_375"/>
            <p:cNvSpPr/>
            <p:nvPr/>
          </p:nvSpPr>
          <p:spPr>
            <a:xfrm>
              <a:off x="47732" y="26992"/>
              <a:ext cx="739484" cy="946877"/>
            </a:xfrm>
            <a:prstGeom prst="rect">
              <a:avLst/>
            </a:prstGeom>
            <a:solidFill>
              <a:srgbClr val="96B4C5">
                <a:alpha val="22745"/>
              </a:srgbClr>
            </a:solidFill>
            <a:ln>
              <a:noFill/>
            </a:ln>
          </p:spPr>
          <p:txBody>
            <a:bodyPr spcFirstLastPara="1" wrap="square" lIns="35700" tIns="35700" rIns="35700" bIns="35700" anchor="ctr" anchorCtr="0">
              <a:noAutofit/>
            </a:bodyPr>
            <a:lstStyle/>
            <a:p>
              <a:pPr marL="0" marR="0" lvl="0" indent="0" algn="l" rtl="0">
                <a:spcBef>
                  <a:spcPts val="0"/>
                </a:spcBef>
                <a:spcAft>
                  <a:spcPts val="0"/>
                </a:spcAft>
                <a:buNone/>
              </a:pPr>
              <a:endParaRPr sz="1547">
                <a:solidFill>
                  <a:schemeClr val="dk1"/>
                </a:solidFill>
                <a:latin typeface="Arial"/>
                <a:ea typeface="Arial"/>
                <a:cs typeface="Arial"/>
                <a:sym typeface="Arial"/>
              </a:endParaRPr>
            </a:p>
          </p:txBody>
        </p:sp>
      </p:grpSp>
      <p:sp>
        <p:nvSpPr>
          <p:cNvPr id="3272" name="Google Shape;3272;g25596b3ebeb_46_375"/>
          <p:cNvSpPr txBox="1"/>
          <p:nvPr/>
        </p:nvSpPr>
        <p:spPr>
          <a:xfrm>
            <a:off x="551574" y="860084"/>
            <a:ext cx="4758098" cy="342659"/>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758" b="1">
                <a:solidFill>
                  <a:schemeClr val="dk1"/>
                </a:solidFill>
                <a:latin typeface="Arial"/>
                <a:ea typeface="Arial"/>
                <a:cs typeface="Arial"/>
                <a:sym typeface="Arial"/>
              </a:rPr>
              <a:t>COVID-19 Program aims to make data FAIR </a:t>
            </a:r>
            <a:endParaRPr/>
          </a:p>
        </p:txBody>
      </p:sp>
      <p:sp>
        <p:nvSpPr>
          <p:cNvPr id="3273" name="Google Shape;3273;g25596b3ebeb_46_375"/>
          <p:cNvSpPr txBox="1"/>
          <p:nvPr/>
        </p:nvSpPr>
        <p:spPr>
          <a:xfrm rot="-5400000">
            <a:off x="-1015857" y="2068414"/>
            <a:ext cx="2417329" cy="23448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GB" sz="1055" u="sng">
                <a:solidFill>
                  <a:schemeClr val="hlink"/>
                </a:solidFill>
                <a:latin typeface="Arial"/>
                <a:ea typeface="Arial"/>
                <a:cs typeface="Arial"/>
                <a:sym typeface="Arial"/>
                <a:hlinkClick r:id="rId9"/>
              </a:rPr>
              <a:t>https://www.gofairfoundation.org/m4m</a:t>
            </a:r>
            <a:r>
              <a:rPr lang="en-GB" sz="1055">
                <a:solidFill>
                  <a:schemeClr val="dk1"/>
                </a:solidFill>
                <a:latin typeface="Arial"/>
                <a:ea typeface="Arial"/>
                <a:cs typeface="Arial"/>
                <a:sym typeface="Arial"/>
              </a:rPr>
              <a:t> /</a:t>
            </a:r>
            <a:endParaRPr/>
          </a:p>
        </p:txBody>
      </p:sp>
      <p:pic>
        <p:nvPicPr>
          <p:cNvPr id="3274" name="Google Shape;3274;g25596b3ebeb_46_375" descr="Screenshot 2021-12-08 at 23.53.49.png"/>
          <p:cNvPicPr preferRelativeResize="0"/>
          <p:nvPr/>
        </p:nvPicPr>
        <p:blipFill rotWithShape="1">
          <a:blip r:embed="rId10">
            <a:alphaModFix/>
          </a:blip>
          <a:srcRect/>
          <a:stretch/>
        </p:blipFill>
        <p:spPr>
          <a:xfrm>
            <a:off x="551574" y="1199412"/>
            <a:ext cx="3650783" cy="3817172"/>
          </a:xfrm>
          <a:prstGeom prst="rect">
            <a:avLst/>
          </a:prstGeom>
          <a:noFill/>
          <a:ln>
            <a:noFill/>
          </a:ln>
          <a:effectLst>
            <a:outerShdw blurRad="63500" dist="25400" dir="5400000" rotWithShape="0">
              <a:srgbClr val="000000">
                <a:alpha val="49803"/>
              </a:srgbClr>
            </a:outerShdw>
          </a:effec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3278"/>
        <p:cNvGrpSpPr/>
        <p:nvPr/>
      </p:nvGrpSpPr>
      <p:grpSpPr>
        <a:xfrm>
          <a:off x="0" y="0"/>
          <a:ext cx="0" cy="0"/>
          <a:chOff x="0" y="0"/>
          <a:chExt cx="0" cy="0"/>
        </a:xfrm>
      </p:grpSpPr>
      <p:sp>
        <p:nvSpPr>
          <p:cNvPr id="3279" name="Google Shape;3279;g25596b3ebeb_46_354"/>
          <p:cNvSpPr txBox="1">
            <a:spLocks noGrp="1"/>
          </p:cNvSpPr>
          <p:nvPr>
            <p:ph type="title"/>
          </p:nvPr>
        </p:nvSpPr>
        <p:spPr>
          <a:xfrm>
            <a:off x="335053" y="1052360"/>
            <a:ext cx="11425147" cy="492268"/>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FIP overview</a:t>
            </a:r>
            <a:endParaRPr/>
          </a:p>
        </p:txBody>
      </p:sp>
      <p:sp>
        <p:nvSpPr>
          <p:cNvPr id="3280" name="Google Shape;3280;g25596b3ebeb_46_354"/>
          <p:cNvSpPr txBox="1">
            <a:spLocks noGrp="1"/>
          </p:cNvSpPr>
          <p:nvPr>
            <p:ph type="body" idx="1"/>
          </p:nvPr>
        </p:nvSpPr>
        <p:spPr>
          <a:xfrm>
            <a:off x="335053" y="2459567"/>
            <a:ext cx="11425147" cy="3590103"/>
          </a:xfrm>
          <a:prstGeom prst="rect">
            <a:avLst/>
          </a:prstGeom>
          <a:noFill/>
          <a:ln>
            <a:noFill/>
          </a:ln>
        </p:spPr>
        <p:txBody>
          <a:bodyPr spcFirstLastPara="1" wrap="square" lIns="54000" tIns="45700" rIns="91425" bIns="45700" anchor="t" anchorCtr="0">
            <a:noAutofit/>
          </a:bodyPr>
          <a:lstStyle/>
          <a:p>
            <a:pPr marL="359824" lvl="0" indent="-182023" algn="l" rtl="0">
              <a:lnSpc>
                <a:spcPct val="104750"/>
              </a:lnSpc>
              <a:spcBef>
                <a:spcPts val="0"/>
              </a:spcBef>
              <a:spcAft>
                <a:spcPts val="0"/>
              </a:spcAft>
              <a:buClr>
                <a:schemeClr val="dk1"/>
              </a:buClr>
              <a:buSzPts val="2800"/>
              <a:buNone/>
            </a:pPr>
            <a:endParaRPr/>
          </a:p>
        </p:txBody>
      </p:sp>
      <p:pic>
        <p:nvPicPr>
          <p:cNvPr id="3281" name="Google Shape;3281;g25596b3ebeb_46_354" descr="FIP mini-questionnaire"/>
          <p:cNvPicPr preferRelativeResize="0"/>
          <p:nvPr/>
        </p:nvPicPr>
        <p:blipFill rotWithShape="1">
          <a:blip r:embed="rId3">
            <a:alphaModFix/>
          </a:blip>
          <a:srcRect/>
          <a:stretch/>
        </p:blipFill>
        <p:spPr>
          <a:xfrm>
            <a:off x="-92598" y="1671031"/>
            <a:ext cx="13262257" cy="4540756"/>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3285"/>
        <p:cNvGrpSpPr/>
        <p:nvPr/>
      </p:nvGrpSpPr>
      <p:grpSpPr>
        <a:xfrm>
          <a:off x="0" y="0"/>
          <a:ext cx="0" cy="0"/>
          <a:chOff x="0" y="0"/>
          <a:chExt cx="0" cy="0"/>
        </a:xfrm>
      </p:grpSpPr>
      <p:sp>
        <p:nvSpPr>
          <p:cNvPr id="3286" name="Google Shape;3286;g25596b3ebeb_46_423"/>
          <p:cNvSpPr txBox="1">
            <a:spLocks noGrp="1"/>
          </p:cNvSpPr>
          <p:nvPr>
            <p:ph type="title"/>
          </p:nvPr>
        </p:nvSpPr>
        <p:spPr>
          <a:xfrm>
            <a:off x="609600" y="1285461"/>
            <a:ext cx="10972800" cy="549965"/>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Extending the approach for FAIRification to other domains</a:t>
            </a:r>
            <a:endParaRPr/>
          </a:p>
        </p:txBody>
      </p:sp>
      <p:pic>
        <p:nvPicPr>
          <p:cNvPr id="3287" name="Google Shape;3287;g25596b3ebeb_46_423"/>
          <p:cNvPicPr preferRelativeResize="0"/>
          <p:nvPr/>
        </p:nvPicPr>
        <p:blipFill rotWithShape="1">
          <a:blip r:embed="rId3">
            <a:alphaModFix/>
          </a:blip>
          <a:srcRect/>
          <a:stretch/>
        </p:blipFill>
        <p:spPr>
          <a:xfrm>
            <a:off x="2776301" y="2208142"/>
            <a:ext cx="3737172" cy="2950720"/>
          </a:xfrm>
          <a:prstGeom prst="rect">
            <a:avLst/>
          </a:prstGeom>
          <a:noFill/>
          <a:ln>
            <a:noFill/>
          </a:ln>
        </p:spPr>
      </p:pic>
      <p:sp>
        <p:nvSpPr>
          <p:cNvPr id="3288" name="Google Shape;3288;g25596b3ebeb_46_423"/>
          <p:cNvSpPr/>
          <p:nvPr/>
        </p:nvSpPr>
        <p:spPr>
          <a:xfrm>
            <a:off x="434010" y="2219738"/>
            <a:ext cx="2007704" cy="957470"/>
          </a:xfrm>
          <a:prstGeom prst="wedgeRectCallout">
            <a:avLst>
              <a:gd name="adj1" fmla="val 98309"/>
              <a:gd name="adj2" fmla="val 11981"/>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1600" b="1">
                <a:solidFill>
                  <a:schemeClr val="lt1"/>
                </a:solidFill>
              </a:rPr>
              <a:t>M4M:</a:t>
            </a:r>
            <a:endParaRPr b="1"/>
          </a:p>
          <a:p>
            <a:pPr marL="0" marR="0" lvl="0" indent="0" algn="l" rtl="0">
              <a:spcBef>
                <a:spcPts val="0"/>
              </a:spcBef>
              <a:spcAft>
                <a:spcPts val="0"/>
              </a:spcAft>
              <a:buNone/>
            </a:pPr>
            <a:r>
              <a:rPr lang="en-GB" sz="1600">
                <a:solidFill>
                  <a:schemeClr val="lt1"/>
                </a:solidFill>
                <a:latin typeface="Arial"/>
                <a:ea typeface="Arial"/>
                <a:cs typeface="Arial"/>
                <a:sym typeface="Arial"/>
              </a:rPr>
              <a:t>Other funders plan to use M4M Project Admin </a:t>
            </a:r>
            <a:endParaRPr/>
          </a:p>
        </p:txBody>
      </p:sp>
      <p:sp>
        <p:nvSpPr>
          <p:cNvPr id="3289" name="Google Shape;3289;g25596b3ebeb_46_423"/>
          <p:cNvSpPr/>
          <p:nvPr/>
        </p:nvSpPr>
        <p:spPr>
          <a:xfrm>
            <a:off x="6983893" y="2231332"/>
            <a:ext cx="4055168" cy="1777451"/>
          </a:xfrm>
          <a:prstGeom prst="wedgeRectCallout">
            <a:avLst>
              <a:gd name="adj1" fmla="val -72430"/>
              <a:gd name="adj2" fmla="val -13135"/>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600" b="1">
                <a:solidFill>
                  <a:schemeClr val="lt1"/>
                </a:solidFill>
              </a:rPr>
              <a:t>M4M:</a:t>
            </a:r>
            <a:endParaRPr b="1"/>
          </a:p>
          <a:p>
            <a:pPr marL="0" marR="0" lvl="0" indent="0" algn="l" rtl="0">
              <a:spcBef>
                <a:spcPts val="0"/>
              </a:spcBef>
              <a:spcAft>
                <a:spcPts val="0"/>
              </a:spcAft>
              <a:buNone/>
            </a:pPr>
            <a:r>
              <a:rPr lang="en-GB" sz="1600">
                <a:solidFill>
                  <a:schemeClr val="lt1"/>
                </a:solidFill>
                <a:latin typeface="Arial"/>
                <a:ea typeface="Arial"/>
                <a:cs typeface="Arial"/>
                <a:sym typeface="Arial"/>
              </a:rPr>
              <a:t>Other research domains plan to develop specific M4M Project Content:</a:t>
            </a:r>
            <a:endParaRPr/>
          </a:p>
          <a:p>
            <a:pPr marL="285750" marR="0" lvl="0" indent="-285750" algn="l" rtl="0">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COVID, ID &amp;AMR, </a:t>
            </a:r>
            <a:endParaRPr/>
          </a:p>
          <a:p>
            <a:pPr marL="285750" marR="0" lvl="0" indent="-285750" algn="l" rtl="0">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Pandemic Preparedness</a:t>
            </a:r>
            <a:endParaRPr sz="1600">
              <a:solidFill>
                <a:schemeClr val="lt1"/>
              </a:solidFill>
              <a:latin typeface="Arial"/>
              <a:ea typeface="Arial"/>
              <a:cs typeface="Arial"/>
              <a:sym typeface="Arial"/>
            </a:endParaRPr>
          </a:p>
          <a:p>
            <a:pPr marL="285750" marR="0" lvl="0" indent="-285750" algn="l" rtl="0">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Dementia</a:t>
            </a:r>
            <a:endParaRPr/>
          </a:p>
          <a:p>
            <a:pPr marL="285750" marR="0" lvl="0" indent="-285750" algn="l" rtl="0">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ME/CFS</a:t>
            </a:r>
            <a:endParaRPr/>
          </a:p>
        </p:txBody>
      </p:sp>
      <p:pic>
        <p:nvPicPr>
          <p:cNvPr id="3290" name="Google Shape;3290;g25596b3ebeb_46_423"/>
          <p:cNvPicPr preferRelativeResize="0"/>
          <p:nvPr/>
        </p:nvPicPr>
        <p:blipFill rotWithShape="1">
          <a:blip r:embed="rId4">
            <a:alphaModFix/>
          </a:blip>
          <a:srcRect/>
          <a:stretch/>
        </p:blipFill>
        <p:spPr>
          <a:xfrm>
            <a:off x="443833" y="6029461"/>
            <a:ext cx="2227943" cy="719440"/>
          </a:xfrm>
          <a:prstGeom prst="rect">
            <a:avLst/>
          </a:prstGeom>
          <a:noFill/>
          <a:ln>
            <a:noFill/>
          </a:ln>
        </p:spPr>
      </p:pic>
      <p:pic>
        <p:nvPicPr>
          <p:cNvPr id="3291" name="Google Shape;3291;g25596b3ebeb_46_423"/>
          <p:cNvPicPr preferRelativeResize="0"/>
          <p:nvPr/>
        </p:nvPicPr>
        <p:blipFill rotWithShape="1">
          <a:blip r:embed="rId5">
            <a:alphaModFix/>
          </a:blip>
          <a:srcRect/>
          <a:stretch/>
        </p:blipFill>
        <p:spPr>
          <a:xfrm>
            <a:off x="443833" y="5292288"/>
            <a:ext cx="2612799" cy="728914"/>
          </a:xfrm>
          <a:prstGeom prst="rect">
            <a:avLst/>
          </a:prstGeom>
          <a:noFill/>
          <a:ln>
            <a:noFill/>
          </a:ln>
        </p:spPr>
      </p:pic>
      <p:sp>
        <p:nvSpPr>
          <p:cNvPr id="3292" name="Google Shape;3292;g25596b3ebeb_46_423" descr="Ga naar de start pagina"/>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293" name="Google Shape;3293;g25596b3ebeb_46_423"/>
          <p:cNvPicPr preferRelativeResize="0"/>
          <p:nvPr/>
        </p:nvPicPr>
        <p:blipFill rotWithShape="1">
          <a:blip r:embed="rId6">
            <a:alphaModFix/>
          </a:blip>
          <a:srcRect/>
          <a:stretch/>
        </p:blipFill>
        <p:spPr>
          <a:xfrm>
            <a:off x="434010" y="4634439"/>
            <a:ext cx="2612799" cy="633241"/>
          </a:xfrm>
          <a:prstGeom prst="rect">
            <a:avLst/>
          </a:prstGeom>
          <a:solidFill>
            <a:srgbClr val="BFBFBF"/>
          </a:solidFill>
          <a:ln>
            <a:noFill/>
          </a:ln>
        </p:spPr>
      </p:pic>
      <p:sp>
        <p:nvSpPr>
          <p:cNvPr id="3294" name="Google Shape;3294;g25596b3ebeb_46_423"/>
          <p:cNvSpPr txBox="1"/>
          <p:nvPr/>
        </p:nvSpPr>
        <p:spPr>
          <a:xfrm>
            <a:off x="434010" y="3921395"/>
            <a:ext cx="2612799" cy="646331"/>
          </a:xfrm>
          <a:prstGeom prst="rect">
            <a:avLst/>
          </a:prstGeom>
          <a:solidFill>
            <a:schemeClr val="accent2"/>
          </a:solid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Arial"/>
                <a:ea typeface="Arial"/>
                <a:cs typeface="Arial"/>
                <a:sym typeface="Arial"/>
              </a:rPr>
              <a:t>Collaboration – workflow - services:</a:t>
            </a:r>
            <a:endParaRPr sz="1800">
              <a:solidFill>
                <a:schemeClr val="dk1"/>
              </a:solidFill>
              <a:latin typeface="Arial"/>
              <a:ea typeface="Arial"/>
              <a:cs typeface="Arial"/>
              <a:sym typeface="Arial"/>
            </a:endParaRPr>
          </a:p>
        </p:txBody>
      </p:sp>
      <p:sp>
        <p:nvSpPr>
          <p:cNvPr id="3295" name="Google Shape;3295;g25596b3ebeb_46_423"/>
          <p:cNvSpPr txBox="1"/>
          <p:nvPr/>
        </p:nvSpPr>
        <p:spPr>
          <a:xfrm>
            <a:off x="6983892" y="4446318"/>
            <a:ext cx="4876800" cy="1477500"/>
          </a:xfrm>
          <a:prstGeom prst="rect">
            <a:avLst/>
          </a:prstGeom>
          <a:solidFill>
            <a:schemeClr val="accent2"/>
          </a:solid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lt1"/>
                </a:solidFill>
              </a:rPr>
              <a:t>Other ‘FAIR supporting resosurces’:</a:t>
            </a:r>
            <a:endParaRPr b="1"/>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Arial"/>
                <a:ea typeface="Arial"/>
                <a:cs typeface="Arial"/>
                <a:sym typeface="Arial"/>
              </a:rPr>
              <a:t>Services &amp; tools &gt; catalogue @Health-RI</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Arial"/>
                <a:ea typeface="Arial"/>
                <a:cs typeface="Arial"/>
                <a:sym typeface="Arial"/>
              </a:rPr>
              <a:t>FIP</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Arial"/>
                <a:ea typeface="Arial"/>
                <a:cs typeface="Arial"/>
                <a:sym typeface="Arial"/>
              </a:rPr>
              <a:t>Controlled vocabularies</a:t>
            </a:r>
            <a:endParaRPr sz="1800">
              <a:solidFill>
                <a:schemeClr val="lt1"/>
              </a:solidFill>
              <a:latin typeface="Arial"/>
              <a:ea typeface="Arial"/>
              <a:cs typeface="Arial"/>
              <a:sym typeface="Arial"/>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Arial"/>
                <a:ea typeface="Arial"/>
                <a:cs typeface="Arial"/>
                <a:sym typeface="Arial"/>
              </a:rPr>
              <a:t>COVID-19 Data portal &gt; health data portal</a:t>
            </a:r>
            <a:endParaRPr sz="18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9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3299"/>
        <p:cNvGrpSpPr/>
        <p:nvPr/>
      </p:nvGrpSpPr>
      <p:grpSpPr>
        <a:xfrm>
          <a:off x="0" y="0"/>
          <a:ext cx="0" cy="0"/>
          <a:chOff x="0" y="0"/>
          <a:chExt cx="0" cy="0"/>
        </a:xfrm>
      </p:grpSpPr>
      <p:sp>
        <p:nvSpPr>
          <p:cNvPr id="3300" name="Google Shape;3300;g25596b3ebeb_46_436"/>
          <p:cNvSpPr txBox="1">
            <a:spLocks noGrp="1"/>
          </p:cNvSpPr>
          <p:nvPr>
            <p:ph type="title"/>
          </p:nvPr>
        </p:nvSpPr>
        <p:spPr>
          <a:xfrm>
            <a:off x="335053" y="1111562"/>
            <a:ext cx="11425147" cy="611222"/>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Discussion</a:t>
            </a:r>
            <a:endParaRPr/>
          </a:p>
        </p:txBody>
      </p:sp>
      <p:sp>
        <p:nvSpPr>
          <p:cNvPr id="3301" name="Google Shape;3301;g25596b3ebeb_46_436"/>
          <p:cNvSpPr txBox="1">
            <a:spLocks noGrp="1"/>
          </p:cNvSpPr>
          <p:nvPr>
            <p:ph type="body" idx="1"/>
          </p:nvPr>
        </p:nvSpPr>
        <p:spPr>
          <a:xfrm>
            <a:off x="335050" y="1808925"/>
            <a:ext cx="11804100" cy="2948400"/>
          </a:xfrm>
          <a:prstGeom prst="rect">
            <a:avLst/>
          </a:prstGeom>
          <a:noFill/>
          <a:ln>
            <a:noFill/>
          </a:ln>
        </p:spPr>
        <p:txBody>
          <a:bodyPr spcFirstLastPara="1" wrap="square" lIns="54000" tIns="45700" rIns="91425" bIns="45700" anchor="t" anchorCtr="0">
            <a:noAutofit/>
          </a:bodyPr>
          <a:lstStyle/>
          <a:p>
            <a:pPr marL="0" lvl="0" indent="0" algn="l" rtl="0">
              <a:lnSpc>
                <a:spcPct val="115000"/>
              </a:lnSpc>
              <a:spcBef>
                <a:spcPts val="0"/>
              </a:spcBef>
              <a:spcAft>
                <a:spcPts val="0"/>
              </a:spcAft>
              <a:buClr>
                <a:srgbClr val="000000"/>
              </a:buClr>
              <a:buSzPts val="2400"/>
              <a:buNone/>
            </a:pPr>
            <a:r>
              <a:rPr lang="en-GB" sz="1600">
                <a:solidFill>
                  <a:srgbClr val="0070C0"/>
                </a:solidFill>
              </a:rPr>
              <a:t>1. Funders evolve from RDM requirements for single projects towards organising research communities, and domain specific FAIR implementations</a:t>
            </a:r>
            <a:endParaRPr sz="1600">
              <a:solidFill>
                <a:srgbClr val="0070C0"/>
              </a:solidFill>
            </a:endParaRPr>
          </a:p>
          <a:p>
            <a:pPr marL="961354" lvl="1" indent="-431800" algn="l" rtl="0">
              <a:lnSpc>
                <a:spcPct val="115000"/>
              </a:lnSpc>
              <a:spcBef>
                <a:spcPts val="0"/>
              </a:spcBef>
              <a:spcAft>
                <a:spcPts val="0"/>
              </a:spcAft>
              <a:buClr>
                <a:srgbClr val="000000"/>
              </a:buClr>
              <a:buSzPts val="1600"/>
              <a:buAutoNum type="alphaLcPeriod"/>
            </a:pPr>
            <a:r>
              <a:rPr lang="en-GB" sz="1600">
                <a:solidFill>
                  <a:srgbClr val="000000"/>
                </a:solidFill>
              </a:rPr>
              <a:t>What examples do you know about?</a:t>
            </a:r>
            <a:endParaRPr sz="1600"/>
          </a:p>
          <a:p>
            <a:pPr marL="961354" lvl="1" indent="-431800" algn="l" rtl="0">
              <a:lnSpc>
                <a:spcPct val="115000"/>
              </a:lnSpc>
              <a:spcBef>
                <a:spcPts val="0"/>
              </a:spcBef>
              <a:spcAft>
                <a:spcPts val="0"/>
              </a:spcAft>
              <a:buClr>
                <a:srgbClr val="000000"/>
              </a:buClr>
              <a:buSzPts val="1600"/>
              <a:buAutoNum type="alphaLcPeriod"/>
            </a:pPr>
            <a:r>
              <a:rPr lang="en-GB" sz="1600">
                <a:solidFill>
                  <a:srgbClr val="000000"/>
                </a:solidFill>
              </a:rPr>
              <a:t>What is your opinion on this role? </a:t>
            </a:r>
            <a:endParaRPr sz="1600"/>
          </a:p>
          <a:p>
            <a:pPr marL="961354" lvl="1" indent="-431800" algn="l" rtl="0">
              <a:lnSpc>
                <a:spcPct val="115000"/>
              </a:lnSpc>
              <a:spcBef>
                <a:spcPts val="0"/>
              </a:spcBef>
              <a:spcAft>
                <a:spcPts val="0"/>
              </a:spcAft>
              <a:buClr>
                <a:schemeClr val="dk1"/>
              </a:buClr>
              <a:buSzPts val="1600"/>
              <a:buAutoNum type="alphaLcPeriod"/>
            </a:pPr>
            <a:r>
              <a:rPr lang="en-GB" sz="1600"/>
              <a:t>What do you expect from a funder?</a:t>
            </a:r>
            <a:endParaRPr sz="1600"/>
          </a:p>
          <a:p>
            <a:pPr marL="0" lvl="0" indent="0" algn="l" rtl="0">
              <a:lnSpc>
                <a:spcPct val="115000"/>
              </a:lnSpc>
              <a:spcBef>
                <a:spcPts val="0"/>
              </a:spcBef>
              <a:spcAft>
                <a:spcPts val="0"/>
              </a:spcAft>
              <a:buClr>
                <a:schemeClr val="dk1"/>
              </a:buClr>
              <a:buSzPts val="2000"/>
              <a:buNone/>
            </a:pPr>
            <a:endParaRPr sz="1600" i="0" u="none" strike="noStrike">
              <a:solidFill>
                <a:srgbClr val="000000"/>
              </a:solidFill>
            </a:endParaRPr>
          </a:p>
          <a:p>
            <a:pPr marL="0" lvl="0" indent="0" algn="l" rtl="0">
              <a:lnSpc>
                <a:spcPct val="115000"/>
              </a:lnSpc>
              <a:spcBef>
                <a:spcPts val="0"/>
              </a:spcBef>
              <a:spcAft>
                <a:spcPts val="0"/>
              </a:spcAft>
              <a:buClr>
                <a:srgbClr val="000000"/>
              </a:buClr>
              <a:buSzPts val="2000"/>
              <a:buNone/>
            </a:pPr>
            <a:r>
              <a:rPr lang="en-GB" sz="1600">
                <a:solidFill>
                  <a:srgbClr val="0070C0"/>
                </a:solidFill>
              </a:rPr>
              <a:t>2. Collaboration for FAIRification</a:t>
            </a:r>
            <a:endParaRPr sz="1600">
              <a:solidFill>
                <a:srgbClr val="0070C0"/>
              </a:solidFill>
            </a:endParaRPr>
          </a:p>
          <a:p>
            <a:pPr marL="847054" lvl="1" indent="-317500" algn="l" rtl="0">
              <a:lnSpc>
                <a:spcPct val="115000"/>
              </a:lnSpc>
              <a:spcBef>
                <a:spcPts val="0"/>
              </a:spcBef>
              <a:spcAft>
                <a:spcPts val="0"/>
              </a:spcAft>
              <a:buClr>
                <a:srgbClr val="000000"/>
              </a:buClr>
              <a:buSzPts val="1600"/>
              <a:buAutoNum type="alphaLcPeriod"/>
            </a:pPr>
            <a:r>
              <a:rPr lang="en-GB" sz="1600">
                <a:solidFill>
                  <a:srgbClr val="000000"/>
                </a:solidFill>
              </a:rPr>
              <a:t>What opportunities for collaboration do you know? Are / Were they fruitful? </a:t>
            </a:r>
            <a:endParaRPr sz="1600"/>
          </a:p>
          <a:p>
            <a:pPr marL="847054" lvl="1" indent="-317500" algn="l" rtl="0">
              <a:lnSpc>
                <a:spcPct val="115000"/>
              </a:lnSpc>
              <a:spcBef>
                <a:spcPts val="0"/>
              </a:spcBef>
              <a:spcAft>
                <a:spcPts val="0"/>
              </a:spcAft>
              <a:buClr>
                <a:srgbClr val="000000"/>
              </a:buClr>
              <a:buSzPts val="1600"/>
              <a:buAutoNum type="alphaLcPeriod"/>
            </a:pPr>
            <a:r>
              <a:rPr lang="en-GB" sz="1600" i="0" u="none" strike="noStrike">
                <a:solidFill>
                  <a:srgbClr val="000000"/>
                </a:solidFill>
              </a:rPr>
              <a:t>Who are / were collaborating? </a:t>
            </a:r>
            <a:endParaRPr sz="1600"/>
          </a:p>
          <a:p>
            <a:pPr marL="847054" lvl="1" indent="-317499" algn="l" rtl="0">
              <a:lnSpc>
                <a:spcPct val="115000"/>
              </a:lnSpc>
              <a:spcBef>
                <a:spcPts val="0"/>
              </a:spcBef>
              <a:spcAft>
                <a:spcPts val="0"/>
              </a:spcAft>
              <a:buClr>
                <a:srgbClr val="000000"/>
              </a:buClr>
              <a:buSzPts val="1600"/>
              <a:buAutoNum type="alphaLcPeriod"/>
            </a:pPr>
            <a:r>
              <a:rPr lang="en-GB" sz="1600" i="0" u="none" strike="noStrike">
                <a:solidFill>
                  <a:srgbClr val="000000"/>
                </a:solidFill>
              </a:rPr>
              <a:t>What opportunities do you see for FAIRification within your </a:t>
            </a:r>
            <a:r>
              <a:rPr lang="en-GB" sz="1600">
                <a:solidFill>
                  <a:srgbClr val="000000"/>
                </a:solidFill>
              </a:rPr>
              <a:t>N</a:t>
            </a:r>
            <a:r>
              <a:rPr lang="en-GB" sz="1600" i="0" u="none" strike="noStrike">
                <a:solidFill>
                  <a:srgbClr val="000000"/>
                </a:solidFill>
              </a:rPr>
              <a:t>ode</a:t>
            </a:r>
            <a:endParaRPr sz="1600">
              <a:solidFill>
                <a:srgbClr val="000000"/>
              </a:solidFill>
            </a:endParaRPr>
          </a:p>
        </p:txBody>
      </p:sp>
      <p:sp>
        <p:nvSpPr>
          <p:cNvPr id="3302" name="Google Shape;3302;g25596b3ebeb_46_436"/>
          <p:cNvSpPr txBox="1"/>
          <p:nvPr/>
        </p:nvSpPr>
        <p:spPr>
          <a:xfrm>
            <a:off x="335050" y="4919925"/>
            <a:ext cx="11651100" cy="1490100"/>
          </a:xfrm>
          <a:prstGeom prst="rect">
            <a:avLst/>
          </a:prstGeom>
          <a:noFill/>
          <a:ln w="19050" cap="flat" cmpd="sng">
            <a:solidFill>
              <a:srgbClr val="F67028"/>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a:solidFill>
                  <a:schemeClr val="accent2"/>
                </a:solidFill>
              </a:rPr>
              <a:t>Reflect on how funder requirements to FAIR data may affect your Node DM strategy and identify potential implications</a:t>
            </a:r>
            <a:br>
              <a:rPr lang="en-GB" sz="1600" b="1">
                <a:solidFill>
                  <a:schemeClr val="accent2"/>
                </a:solidFill>
              </a:rPr>
            </a:br>
            <a:endParaRPr sz="1600" b="1">
              <a:solidFill>
                <a:schemeClr val="accent2"/>
              </a:solidFill>
            </a:endParaRPr>
          </a:p>
          <a:p>
            <a:pPr marL="0" lvl="0" indent="0" algn="l" rtl="0">
              <a:lnSpc>
                <a:spcPct val="115000"/>
              </a:lnSpc>
              <a:spcBef>
                <a:spcPts val="0"/>
              </a:spcBef>
              <a:spcAft>
                <a:spcPts val="0"/>
              </a:spcAft>
              <a:buNone/>
            </a:pPr>
            <a:r>
              <a:rPr lang="en-GB" sz="1600">
                <a:solidFill>
                  <a:schemeClr val="dk1"/>
                </a:solidFill>
              </a:rPr>
              <a:t>Reminder: Please build your </a:t>
            </a:r>
            <a:r>
              <a:rPr lang="en-GB" sz="1600" u="sng">
                <a:solidFill>
                  <a:srgbClr val="3399FF"/>
                </a:solidFill>
                <a:hlinkClick r:id="rId3">
                  <a:extLst>
                    <a:ext uri="{A12FA001-AC4F-418D-AE19-62706E023703}">
                      <ahyp:hlinkClr xmlns:ahyp="http://schemas.microsoft.com/office/drawing/2018/hyperlinkcolor" val="tx"/>
                    </a:ext>
                  </a:extLst>
                </a:hlinkClick>
              </a:rPr>
              <a:t>Node’s DM portfolio</a:t>
            </a:r>
            <a:r>
              <a:rPr lang="en-GB" sz="1600">
                <a:solidFill>
                  <a:schemeClr val="dk1"/>
                </a:solidFill>
              </a:rPr>
              <a:t> in the shared notes document, as they are for your use</a:t>
            </a:r>
            <a:endParaRPr sz="1600">
              <a:solidFill>
                <a:schemeClr val="dk1"/>
              </a:solidFill>
            </a:endParaRPr>
          </a:p>
          <a:p>
            <a:pPr marL="457200" lvl="0" indent="-330200" algn="l" rtl="0">
              <a:lnSpc>
                <a:spcPct val="115000"/>
              </a:lnSpc>
              <a:spcBef>
                <a:spcPts val="0"/>
              </a:spcBef>
              <a:spcAft>
                <a:spcPts val="0"/>
              </a:spcAft>
              <a:buClr>
                <a:srgbClr val="008000"/>
              </a:buClr>
              <a:buSzPts val="1600"/>
              <a:buChar char="✓"/>
            </a:pPr>
            <a:r>
              <a:rPr lang="en-GB" sz="1600">
                <a:solidFill>
                  <a:schemeClr val="dk1"/>
                </a:solidFill>
              </a:rPr>
              <a:t>Formulate your own lessons learned</a:t>
            </a:r>
            <a:endParaRPr sz="1600">
              <a:solidFill>
                <a:schemeClr val="dk1"/>
              </a:solidFill>
            </a:endParaRPr>
          </a:p>
          <a:p>
            <a:pPr marL="457200" lvl="0" indent="-330200" algn="l" rtl="0">
              <a:lnSpc>
                <a:spcPct val="115000"/>
              </a:lnSpc>
              <a:spcBef>
                <a:spcPts val="0"/>
              </a:spcBef>
              <a:spcAft>
                <a:spcPts val="0"/>
              </a:spcAft>
              <a:buClr>
                <a:srgbClr val="008000"/>
              </a:buClr>
              <a:buSzPts val="1600"/>
              <a:buChar char="✓"/>
            </a:pPr>
            <a:r>
              <a:rPr lang="en-GB" sz="1600">
                <a:solidFill>
                  <a:schemeClr val="dk1"/>
                </a:solidFill>
              </a:rPr>
              <a:t>Formulate your take home messages &amp; next steps </a:t>
            </a:r>
            <a:endParaRPr sz="1600"/>
          </a:p>
        </p:txBody>
      </p:sp>
      <p:pic>
        <p:nvPicPr>
          <p:cNvPr id="3303" name="Google Shape;3303;g25596b3ebeb_46_436"/>
          <p:cNvPicPr preferRelativeResize="0"/>
          <p:nvPr/>
        </p:nvPicPr>
        <p:blipFill rotWithShape="1">
          <a:blip r:embed="rId4">
            <a:alphaModFix/>
          </a:blip>
          <a:srcRect/>
          <a:stretch/>
        </p:blipFill>
        <p:spPr>
          <a:xfrm>
            <a:off x="10128113" y="2411182"/>
            <a:ext cx="1820334" cy="1820334"/>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3307"/>
        <p:cNvGrpSpPr/>
        <p:nvPr/>
      </p:nvGrpSpPr>
      <p:grpSpPr>
        <a:xfrm>
          <a:off x="0" y="0"/>
          <a:ext cx="0" cy="0"/>
          <a:chOff x="0" y="0"/>
          <a:chExt cx="0" cy="0"/>
        </a:xfrm>
      </p:grpSpPr>
      <p:sp>
        <p:nvSpPr>
          <p:cNvPr id="3308" name="Google Shape;3308;g25596b3ebeb_46_441"/>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Extra slides:</a:t>
            </a:r>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3313"/>
        <p:cNvGrpSpPr/>
        <p:nvPr/>
      </p:nvGrpSpPr>
      <p:grpSpPr>
        <a:xfrm>
          <a:off x="0" y="0"/>
          <a:ext cx="0" cy="0"/>
          <a:chOff x="0" y="0"/>
          <a:chExt cx="0" cy="0"/>
        </a:xfrm>
      </p:grpSpPr>
      <p:sp>
        <p:nvSpPr>
          <p:cNvPr id="3314" name="Google Shape;3314;g25596b3ebeb_46_446"/>
          <p:cNvSpPr txBox="1">
            <a:spLocks noGrp="1"/>
          </p:cNvSpPr>
          <p:nvPr>
            <p:ph type="title"/>
          </p:nvPr>
        </p:nvSpPr>
        <p:spPr>
          <a:xfrm>
            <a:off x="335053" y="1111561"/>
            <a:ext cx="11425147" cy="924673"/>
          </a:xfrm>
          <a:prstGeom prst="rect">
            <a:avLst/>
          </a:prstGeom>
          <a:noFill/>
          <a:ln>
            <a:noFill/>
          </a:ln>
        </p:spPr>
        <p:txBody>
          <a:bodyPr spcFirstLastPara="1" wrap="square" lIns="36000" tIns="18000" rIns="91425" bIns="45700" anchor="t" anchorCtr="0">
            <a:noAutofit/>
          </a:bodyPr>
          <a:lstStyle/>
          <a:p>
            <a:pPr marL="0" lvl="0" indent="0" algn="l" rtl="0">
              <a:lnSpc>
                <a:spcPct val="114285"/>
              </a:lnSpc>
              <a:spcBef>
                <a:spcPts val="0"/>
              </a:spcBef>
              <a:spcAft>
                <a:spcPts val="0"/>
              </a:spcAft>
              <a:buClr>
                <a:schemeClr val="dk1"/>
              </a:buClr>
              <a:buSzPts val="2800"/>
              <a:buFont typeface="Arial"/>
              <a:buNone/>
            </a:pPr>
            <a:r>
              <a:rPr lang="en-GB"/>
              <a:t>Types of information – access – reuse</a:t>
            </a:r>
            <a:endParaRPr>
              <a:highlight>
                <a:srgbClr val="FFFF00"/>
              </a:highlight>
            </a:endParaRPr>
          </a:p>
        </p:txBody>
      </p:sp>
      <p:graphicFrame>
        <p:nvGraphicFramePr>
          <p:cNvPr id="3315" name="Google Shape;3315;g25596b3ebeb_46_446"/>
          <p:cNvGraphicFramePr/>
          <p:nvPr/>
        </p:nvGraphicFramePr>
        <p:xfrm>
          <a:off x="540327" y="1690689"/>
          <a:ext cx="11111350" cy="2154110"/>
        </p:xfrm>
        <a:graphic>
          <a:graphicData uri="http://schemas.openxmlformats.org/drawingml/2006/table">
            <a:tbl>
              <a:tblPr firstRow="1" bandRow="1">
                <a:noFill/>
                <a:tableStyleId>{C3C0DC6D-A433-4420-B19A-6AE063FAB139}</a:tableStyleId>
              </a:tblPr>
              <a:tblGrid>
                <a:gridCol w="1819575">
                  <a:extLst>
                    <a:ext uri="{9D8B030D-6E8A-4147-A177-3AD203B41FA5}">
                      <a16:colId xmlns:a16="http://schemas.microsoft.com/office/drawing/2014/main" val="20000"/>
                    </a:ext>
                  </a:extLst>
                </a:gridCol>
                <a:gridCol w="6377700">
                  <a:extLst>
                    <a:ext uri="{9D8B030D-6E8A-4147-A177-3AD203B41FA5}">
                      <a16:colId xmlns:a16="http://schemas.microsoft.com/office/drawing/2014/main" val="20001"/>
                    </a:ext>
                  </a:extLst>
                </a:gridCol>
                <a:gridCol w="2914075">
                  <a:extLst>
                    <a:ext uri="{9D8B030D-6E8A-4147-A177-3AD203B41FA5}">
                      <a16:colId xmlns:a16="http://schemas.microsoft.com/office/drawing/2014/main" val="20002"/>
                    </a:ext>
                  </a:extLst>
                </a:gridCol>
              </a:tblGrid>
              <a:tr h="375925">
                <a:tc>
                  <a:txBody>
                    <a:bodyPr/>
                    <a:lstStyle/>
                    <a:p>
                      <a:pPr marL="0" marR="0" lvl="0" indent="0" algn="l" rtl="0">
                        <a:spcBef>
                          <a:spcPts val="0"/>
                        </a:spcBef>
                        <a:spcAft>
                          <a:spcPts val="0"/>
                        </a:spcAft>
                        <a:buNone/>
                      </a:pPr>
                      <a:r>
                        <a:rPr lang="en-GB" sz="1900" u="none" strike="noStrike" cap="none"/>
                        <a:t>Type</a:t>
                      </a:r>
                      <a:endParaRPr/>
                    </a:p>
                  </a:txBody>
                  <a:tcPr marL="91450" marR="91450" marT="45725" marB="45725"/>
                </a:tc>
                <a:tc>
                  <a:txBody>
                    <a:bodyPr/>
                    <a:lstStyle/>
                    <a:p>
                      <a:pPr marL="0" marR="0" lvl="0" indent="0" algn="l" rtl="0">
                        <a:spcBef>
                          <a:spcPts val="0"/>
                        </a:spcBef>
                        <a:spcAft>
                          <a:spcPts val="0"/>
                        </a:spcAft>
                        <a:buNone/>
                      </a:pPr>
                      <a:r>
                        <a:rPr lang="en-GB" sz="1900"/>
                        <a:t>Information</a:t>
                      </a:r>
                      <a:endParaRPr/>
                    </a:p>
                  </a:txBody>
                  <a:tcPr marL="91450" marR="91450" marT="45725" marB="45725"/>
                </a:tc>
                <a:tc>
                  <a:txBody>
                    <a:bodyPr/>
                    <a:lstStyle/>
                    <a:p>
                      <a:pPr marL="0" marR="0" lvl="0" indent="0" algn="l" rtl="0">
                        <a:spcBef>
                          <a:spcPts val="0"/>
                        </a:spcBef>
                        <a:spcAft>
                          <a:spcPts val="0"/>
                        </a:spcAft>
                        <a:buNone/>
                      </a:pPr>
                      <a:r>
                        <a:rPr lang="en-GB" sz="1900"/>
                        <a:t>Access - Reuse</a:t>
                      </a:r>
                      <a:endParaRPr sz="1900"/>
                    </a:p>
                  </a:txBody>
                  <a:tcPr marL="91450" marR="91450" marT="45725" marB="45725"/>
                </a:tc>
                <a:extLst>
                  <a:ext uri="{0D108BD9-81ED-4DB2-BD59-A6C34878D82A}">
                    <a16:rowId xmlns:a16="http://schemas.microsoft.com/office/drawing/2014/main" val="10000"/>
                  </a:ext>
                </a:extLst>
              </a:tr>
              <a:tr h="864925">
                <a:tc>
                  <a:txBody>
                    <a:bodyPr/>
                    <a:lstStyle/>
                    <a:p>
                      <a:pPr marL="0" marR="0" lvl="0" indent="0" algn="l" rtl="0">
                        <a:spcBef>
                          <a:spcPts val="0"/>
                        </a:spcBef>
                        <a:spcAft>
                          <a:spcPts val="0"/>
                        </a:spcAft>
                        <a:buNone/>
                      </a:pPr>
                      <a:r>
                        <a:rPr lang="en-GB" sz="1900"/>
                        <a:t>General</a:t>
                      </a:r>
                      <a:endParaRPr/>
                    </a:p>
                  </a:txBody>
                  <a:tcPr marL="91450" marR="91450" marT="45725" marB="45725"/>
                </a:tc>
                <a:tc>
                  <a:txBody>
                    <a:bodyPr/>
                    <a:lstStyle/>
                    <a:p>
                      <a:pPr marL="0" marR="0" lvl="0" indent="0" algn="l" rtl="0">
                        <a:spcBef>
                          <a:spcPts val="0"/>
                        </a:spcBef>
                        <a:spcAft>
                          <a:spcPts val="0"/>
                        </a:spcAft>
                        <a:buNone/>
                      </a:pPr>
                      <a:r>
                        <a:rPr lang="en-GB" sz="1900"/>
                        <a:t>I (dr. Smith) do research with funding X: Do people with many UTI’s have a higher change of Alzheimers?</a:t>
                      </a:r>
                      <a:endParaRPr/>
                    </a:p>
                  </a:txBody>
                  <a:tcPr marL="91450" marR="91450" marT="45725" marB="45725"/>
                </a:tc>
                <a:tc>
                  <a:txBody>
                    <a:bodyPr/>
                    <a:lstStyle/>
                    <a:p>
                      <a:pPr marL="0" marR="0" lvl="0" indent="0" algn="l" rtl="0">
                        <a:spcBef>
                          <a:spcPts val="0"/>
                        </a:spcBef>
                        <a:spcAft>
                          <a:spcPts val="0"/>
                        </a:spcAft>
                        <a:buNone/>
                      </a:pPr>
                      <a:r>
                        <a:rPr lang="en-GB" sz="1900"/>
                        <a:t>Everyone</a:t>
                      </a:r>
                      <a:endParaRPr sz="1900"/>
                    </a:p>
                  </a:txBody>
                  <a:tcPr marL="91450" marR="91450" marT="45725" marB="45725"/>
                </a:tc>
                <a:extLst>
                  <a:ext uri="{0D108BD9-81ED-4DB2-BD59-A6C34878D82A}">
                    <a16:rowId xmlns:a16="http://schemas.microsoft.com/office/drawing/2014/main" val="10001"/>
                  </a:ext>
                </a:extLst>
              </a:tr>
              <a:tr h="908175">
                <a:tc>
                  <a:txBody>
                    <a:bodyPr/>
                    <a:lstStyle/>
                    <a:p>
                      <a:pPr marL="0" marR="0" lvl="0" indent="0" algn="l" rtl="0">
                        <a:spcBef>
                          <a:spcPts val="0"/>
                        </a:spcBef>
                        <a:spcAft>
                          <a:spcPts val="0"/>
                        </a:spcAft>
                        <a:buNone/>
                      </a:pPr>
                      <a:r>
                        <a:rPr lang="en-GB" sz="1900"/>
                        <a:t>Article</a:t>
                      </a:r>
                      <a:endParaRPr sz="1900"/>
                    </a:p>
                  </a:txBody>
                  <a:tcPr marL="91450" marR="91450" marT="45725" marB="45725"/>
                </a:tc>
                <a:tc>
                  <a:txBody>
                    <a:bodyPr/>
                    <a:lstStyle/>
                    <a:p>
                      <a:pPr marL="0" marR="0" lvl="0" indent="0" algn="l" rtl="0">
                        <a:spcBef>
                          <a:spcPts val="0"/>
                        </a:spcBef>
                        <a:spcAft>
                          <a:spcPts val="0"/>
                        </a:spcAft>
                        <a:buNone/>
                      </a:pPr>
                      <a:r>
                        <a:rPr lang="en-GB" sz="1900"/>
                        <a:t>Written report (publication) on the research question.</a:t>
                      </a:r>
                      <a:endParaRPr/>
                    </a:p>
                  </a:txBody>
                  <a:tcPr marL="91450" marR="91450" marT="45725" marB="45725"/>
                </a:tc>
                <a:tc>
                  <a:txBody>
                    <a:bodyPr/>
                    <a:lstStyle/>
                    <a:p>
                      <a:pPr marL="0" marR="0" lvl="0" indent="0" algn="l" rtl="0">
                        <a:spcBef>
                          <a:spcPts val="0"/>
                        </a:spcBef>
                        <a:spcAft>
                          <a:spcPts val="0"/>
                        </a:spcAft>
                        <a:buNone/>
                      </a:pPr>
                      <a:r>
                        <a:rPr lang="en-GB" sz="1900"/>
                        <a:t>Everyone if Open Access</a:t>
                      </a:r>
                      <a:endParaRPr/>
                    </a:p>
                  </a:txBody>
                  <a:tcPr marL="91450" marR="91450" marT="45725" marB="45725"/>
                </a:tc>
                <a:extLst>
                  <a:ext uri="{0D108BD9-81ED-4DB2-BD59-A6C34878D82A}">
                    <a16:rowId xmlns:a16="http://schemas.microsoft.com/office/drawing/2014/main" val="10002"/>
                  </a:ext>
                </a:extLst>
              </a:tr>
            </a:tbl>
          </a:graphicData>
        </a:graphic>
      </p:graphicFrame>
      <p:graphicFrame>
        <p:nvGraphicFramePr>
          <p:cNvPr id="3316" name="Google Shape;3316;g25596b3ebeb_46_446"/>
          <p:cNvGraphicFramePr/>
          <p:nvPr/>
        </p:nvGraphicFramePr>
        <p:xfrm>
          <a:off x="540327" y="3839713"/>
          <a:ext cx="11111350" cy="2939310"/>
        </p:xfrm>
        <a:graphic>
          <a:graphicData uri="http://schemas.openxmlformats.org/drawingml/2006/table">
            <a:tbl>
              <a:tblPr bandRow="1">
                <a:noFill/>
                <a:tableStyleId>{C3C0DC6D-A433-4420-B19A-6AE063FAB139}</a:tableStyleId>
              </a:tblPr>
              <a:tblGrid>
                <a:gridCol w="1819575">
                  <a:extLst>
                    <a:ext uri="{9D8B030D-6E8A-4147-A177-3AD203B41FA5}">
                      <a16:colId xmlns:a16="http://schemas.microsoft.com/office/drawing/2014/main" val="20000"/>
                    </a:ext>
                  </a:extLst>
                </a:gridCol>
                <a:gridCol w="6377700">
                  <a:extLst>
                    <a:ext uri="{9D8B030D-6E8A-4147-A177-3AD203B41FA5}">
                      <a16:colId xmlns:a16="http://schemas.microsoft.com/office/drawing/2014/main" val="20001"/>
                    </a:ext>
                  </a:extLst>
                </a:gridCol>
                <a:gridCol w="2914075">
                  <a:extLst>
                    <a:ext uri="{9D8B030D-6E8A-4147-A177-3AD203B41FA5}">
                      <a16:colId xmlns:a16="http://schemas.microsoft.com/office/drawing/2014/main" val="20002"/>
                    </a:ext>
                  </a:extLst>
                </a:gridCol>
              </a:tblGrid>
              <a:tr h="1513850">
                <a:tc>
                  <a:txBody>
                    <a:bodyPr/>
                    <a:lstStyle/>
                    <a:p>
                      <a:pPr marL="0" marR="0" lvl="0" indent="0" algn="l" rtl="0">
                        <a:spcBef>
                          <a:spcPts val="0"/>
                        </a:spcBef>
                        <a:spcAft>
                          <a:spcPts val="0"/>
                        </a:spcAft>
                        <a:buNone/>
                      </a:pPr>
                      <a:r>
                        <a:rPr lang="en-GB" sz="1900">
                          <a:solidFill>
                            <a:schemeClr val="dk1"/>
                          </a:solidFill>
                          <a:latin typeface="Arial"/>
                          <a:ea typeface="Arial"/>
                          <a:cs typeface="Arial"/>
                          <a:sym typeface="Arial"/>
                        </a:rPr>
                        <a:t>Metadata</a:t>
                      </a:r>
                      <a:endParaRPr/>
                    </a:p>
                  </a:txBody>
                  <a:tcPr marL="91450" marR="91450" marT="45725" marB="45725"/>
                </a:tc>
                <a:tc>
                  <a:txBody>
                    <a:bodyPr/>
                    <a:lstStyle/>
                    <a:p>
                      <a:pPr marL="0" marR="0" lvl="0" indent="0" algn="l" rtl="0">
                        <a:spcBef>
                          <a:spcPts val="0"/>
                        </a:spcBef>
                        <a:spcAft>
                          <a:spcPts val="0"/>
                        </a:spcAft>
                        <a:buNone/>
                      </a:pPr>
                      <a:r>
                        <a:rPr lang="en-GB" sz="1900">
                          <a:solidFill>
                            <a:schemeClr val="dk1"/>
                          </a:solidFill>
                          <a:latin typeface="Arial"/>
                          <a:ea typeface="Arial"/>
                          <a:cs typeface="Arial"/>
                          <a:sym typeface="Arial"/>
                        </a:rPr>
                        <a:t>Information about the context of the sources, the project, information about the data, the conditions of how it was collected, and the conditions for (re)use. </a:t>
                      </a:r>
                      <a:endParaRPr/>
                    </a:p>
                    <a:p>
                      <a:pPr marL="0" marR="0" lvl="0" indent="0" algn="l" rtl="0">
                        <a:spcBef>
                          <a:spcPts val="0"/>
                        </a:spcBef>
                        <a:spcAft>
                          <a:spcPts val="0"/>
                        </a:spcAft>
                        <a:buNone/>
                      </a:pPr>
                      <a:endParaRPr sz="19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en-GB" sz="1900">
                          <a:solidFill>
                            <a:schemeClr val="dk1"/>
                          </a:solidFill>
                          <a:latin typeface="Arial"/>
                          <a:ea typeface="Arial"/>
                          <a:cs typeface="Arial"/>
                          <a:sym typeface="Arial"/>
                        </a:rPr>
                        <a:t>                 Name                Age        Tau (i)      Fr UTI. (#/y)</a:t>
                      </a:r>
                      <a:endParaRPr/>
                    </a:p>
                  </a:txBody>
                  <a:tcPr marL="91450" marR="91450" marT="45725" marB="45725"/>
                </a:tc>
                <a:tc>
                  <a:txBody>
                    <a:bodyPr/>
                    <a:lstStyle/>
                    <a:p>
                      <a:pPr marL="0" marR="0" lvl="0" indent="0" algn="l" rtl="0">
                        <a:spcBef>
                          <a:spcPts val="0"/>
                        </a:spcBef>
                        <a:spcAft>
                          <a:spcPts val="0"/>
                        </a:spcAft>
                        <a:buNone/>
                      </a:pPr>
                      <a:r>
                        <a:rPr lang="en-GB" sz="1900">
                          <a:solidFill>
                            <a:schemeClr val="dk1"/>
                          </a:solidFill>
                          <a:latin typeface="Arial"/>
                          <a:ea typeface="Arial"/>
                          <a:cs typeface="Arial"/>
                          <a:sym typeface="Arial"/>
                        </a:rPr>
                        <a:t>Everyone (no sensitive information)</a:t>
                      </a:r>
                      <a:endParaRPr/>
                    </a:p>
                  </a:txBody>
                  <a:tcPr marL="91450" marR="91450" marT="45725" marB="45725"/>
                </a:tc>
                <a:extLst>
                  <a:ext uri="{0D108BD9-81ED-4DB2-BD59-A6C34878D82A}">
                    <a16:rowId xmlns:a16="http://schemas.microsoft.com/office/drawing/2014/main" val="10000"/>
                  </a:ext>
                </a:extLst>
              </a:tr>
              <a:tr h="1110500">
                <a:tc>
                  <a:txBody>
                    <a:bodyPr/>
                    <a:lstStyle/>
                    <a:p>
                      <a:pPr marL="0" marR="0" lvl="0" indent="0" algn="l" rtl="0">
                        <a:spcBef>
                          <a:spcPts val="0"/>
                        </a:spcBef>
                        <a:spcAft>
                          <a:spcPts val="0"/>
                        </a:spcAft>
                        <a:buNone/>
                      </a:pPr>
                      <a:r>
                        <a:rPr lang="en-GB" sz="1900"/>
                        <a:t>Data</a:t>
                      </a:r>
                      <a:endParaRPr/>
                    </a:p>
                  </a:txBody>
                  <a:tcPr marL="91450" marR="91450" marT="45725" marB="45725"/>
                </a:tc>
                <a:tc>
                  <a:txBody>
                    <a:bodyPr/>
                    <a:lstStyle/>
                    <a:p>
                      <a:pPr marL="342900" marR="0" lvl="0" indent="-342900" algn="l" rtl="0">
                        <a:spcBef>
                          <a:spcPts val="0"/>
                        </a:spcBef>
                        <a:spcAft>
                          <a:spcPts val="0"/>
                        </a:spcAft>
                        <a:buClr>
                          <a:schemeClr val="dk1"/>
                        </a:buClr>
                        <a:buSzPts val="1900"/>
                        <a:buFont typeface="Arial"/>
                        <a:buAutoNum type="alphaLcPeriod"/>
                      </a:pPr>
                      <a:r>
                        <a:rPr lang="en-GB" sz="1900"/>
                        <a:t>        J. de Boer            60              40                 3      </a:t>
                      </a:r>
                      <a:endParaRPr/>
                    </a:p>
                    <a:p>
                      <a:pPr marL="342900" marR="0" lvl="0" indent="-342900" algn="l" rtl="0">
                        <a:spcBef>
                          <a:spcPts val="0"/>
                        </a:spcBef>
                        <a:spcAft>
                          <a:spcPts val="0"/>
                        </a:spcAft>
                        <a:buClr>
                          <a:schemeClr val="dk1"/>
                        </a:buClr>
                        <a:buSzPts val="1900"/>
                        <a:buFont typeface="Arial"/>
                        <a:buAutoNum type="alphaLcPeriod"/>
                      </a:pPr>
                      <a:r>
                        <a:rPr lang="en-GB" sz="1900"/>
                        <a:t>         A. Vlecht             51              20                 6</a:t>
                      </a:r>
                      <a:endParaRPr/>
                    </a:p>
                    <a:p>
                      <a:pPr marL="342900" marR="0" lvl="0" indent="-342900" algn="l" rtl="0">
                        <a:spcBef>
                          <a:spcPts val="0"/>
                        </a:spcBef>
                        <a:spcAft>
                          <a:spcPts val="0"/>
                        </a:spcAft>
                        <a:buClr>
                          <a:schemeClr val="dk1"/>
                        </a:buClr>
                        <a:buSzPts val="1900"/>
                        <a:buFont typeface="Arial"/>
                        <a:buAutoNum type="alphaLcPeriod"/>
                      </a:pPr>
                      <a:r>
                        <a:rPr lang="en-GB" sz="1900"/>
                        <a:t>          L. Smid              62              24                 0</a:t>
                      </a:r>
                      <a:endParaRPr/>
                    </a:p>
                  </a:txBody>
                  <a:tcPr marL="91450" marR="91450" marT="45725" marB="45725"/>
                </a:tc>
                <a:tc>
                  <a:txBody>
                    <a:bodyPr/>
                    <a:lstStyle/>
                    <a:p>
                      <a:pPr marL="0" marR="0" lvl="0" indent="0" algn="l" rtl="0">
                        <a:spcBef>
                          <a:spcPts val="0"/>
                        </a:spcBef>
                        <a:spcAft>
                          <a:spcPts val="0"/>
                        </a:spcAft>
                        <a:buNone/>
                      </a:pPr>
                      <a:r>
                        <a:rPr lang="en-GB" sz="1900"/>
                        <a:t>Depending on conditions (access control)</a:t>
                      </a:r>
                      <a:endParaRPr/>
                    </a:p>
                  </a:txBody>
                  <a:tcPr marL="91450" marR="91450" marT="45725" marB="45725"/>
                </a:tc>
                <a:extLst>
                  <a:ext uri="{0D108BD9-81ED-4DB2-BD59-A6C34878D82A}">
                    <a16:rowId xmlns:a16="http://schemas.microsoft.com/office/drawing/2014/main" val="10001"/>
                  </a:ext>
                </a:extLst>
              </a:tr>
            </a:tbl>
          </a:graphicData>
        </a:graphic>
      </p:graphicFrame>
      <p:cxnSp>
        <p:nvCxnSpPr>
          <p:cNvPr id="3317" name="Google Shape;3317;g25596b3ebeb_46_446"/>
          <p:cNvCxnSpPr/>
          <p:nvPr/>
        </p:nvCxnSpPr>
        <p:spPr>
          <a:xfrm>
            <a:off x="282546" y="5359879"/>
            <a:ext cx="11626909" cy="0"/>
          </a:xfrm>
          <a:prstGeom prst="straightConnector1">
            <a:avLst/>
          </a:prstGeom>
          <a:noFill/>
          <a:ln w="76200" cap="flat" cmpd="sng">
            <a:solidFill>
              <a:schemeClr val="dk1"/>
            </a:solidFill>
            <a:prstDash val="solid"/>
            <a:round/>
            <a:headEnd type="none" w="sm" len="sm"/>
            <a:tailEnd type="none" w="sm" len="sm"/>
          </a:ln>
        </p:spPr>
      </p:cxn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3321"/>
        <p:cNvGrpSpPr/>
        <p:nvPr/>
      </p:nvGrpSpPr>
      <p:grpSpPr>
        <a:xfrm>
          <a:off x="0" y="0"/>
          <a:ext cx="0" cy="0"/>
          <a:chOff x="0" y="0"/>
          <a:chExt cx="0" cy="0"/>
        </a:xfrm>
      </p:grpSpPr>
      <p:sp>
        <p:nvSpPr>
          <p:cNvPr id="3322" name="Google Shape;3322;g25596b3ebeb_46_454"/>
          <p:cNvSpPr txBox="1"/>
          <p:nvPr/>
        </p:nvSpPr>
        <p:spPr>
          <a:xfrm>
            <a:off x="308611" y="950936"/>
            <a:ext cx="10864472" cy="533219"/>
          </a:xfrm>
          <a:prstGeom prst="rect">
            <a:avLst/>
          </a:prstGeom>
          <a:noFill/>
          <a:ln>
            <a:noFill/>
          </a:ln>
        </p:spPr>
        <p:txBody>
          <a:bodyPr spcFirstLastPara="1" wrap="square" lIns="91425" tIns="45700" rIns="91425" bIns="45700" anchor="t" anchorCtr="0">
            <a:normAutofit fontScale="90000" lnSpcReduction="20000"/>
          </a:bodyPr>
          <a:lstStyle/>
          <a:p>
            <a:pPr marL="0" marR="0" lvl="0" indent="0" algn="l" rtl="0">
              <a:lnSpc>
                <a:spcPct val="90000"/>
              </a:lnSpc>
              <a:spcBef>
                <a:spcPts val="0"/>
              </a:spcBef>
              <a:spcAft>
                <a:spcPts val="0"/>
              </a:spcAft>
              <a:buClr>
                <a:schemeClr val="dk1"/>
              </a:buClr>
              <a:buSzPct val="100000"/>
              <a:buFont typeface="Arial"/>
              <a:buNone/>
            </a:pPr>
            <a:r>
              <a:rPr lang="en-GB" sz="4400">
                <a:solidFill>
                  <a:schemeClr val="dk1"/>
                </a:solidFill>
                <a:latin typeface="Arial"/>
                <a:ea typeface="Arial"/>
                <a:cs typeface="Arial"/>
                <a:sym typeface="Arial"/>
              </a:rPr>
              <a:t>How do you set steps to FAIRify data?</a:t>
            </a:r>
            <a:endParaRPr sz="4400">
              <a:solidFill>
                <a:schemeClr val="dk1"/>
              </a:solidFill>
              <a:latin typeface="Arial"/>
              <a:ea typeface="Arial"/>
              <a:cs typeface="Arial"/>
              <a:sym typeface="Arial"/>
            </a:endParaRPr>
          </a:p>
        </p:txBody>
      </p:sp>
      <p:sp>
        <p:nvSpPr>
          <p:cNvPr id="3323" name="Google Shape;3323;g25596b3ebeb_46_454"/>
          <p:cNvSpPr/>
          <p:nvPr/>
        </p:nvSpPr>
        <p:spPr>
          <a:xfrm>
            <a:off x="462247" y="1626769"/>
            <a:ext cx="2029403" cy="168977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99" b="1">
                <a:solidFill>
                  <a:schemeClr val="lt1"/>
                </a:solidFill>
                <a:latin typeface="Arial"/>
                <a:ea typeface="Arial"/>
                <a:cs typeface="Arial"/>
                <a:sym typeface="Arial"/>
              </a:rPr>
              <a:t>Fully FAIR</a:t>
            </a:r>
            <a:endParaRPr/>
          </a:p>
          <a:p>
            <a:pPr marL="0" marR="0" lvl="0" indent="0" algn="ctr" rtl="0">
              <a:spcBef>
                <a:spcPts val="0"/>
              </a:spcBef>
              <a:spcAft>
                <a:spcPts val="0"/>
              </a:spcAft>
              <a:buNone/>
            </a:pPr>
            <a:r>
              <a:rPr lang="en-GB" sz="1799">
                <a:solidFill>
                  <a:schemeClr val="lt1"/>
                </a:solidFill>
                <a:latin typeface="Arial"/>
                <a:ea typeface="Arial"/>
                <a:cs typeface="Arial"/>
                <a:sym typeface="Arial"/>
              </a:rPr>
              <a:t>(online: machine &amp; human readable)</a:t>
            </a:r>
            <a:endParaRPr sz="1799">
              <a:solidFill>
                <a:schemeClr val="lt1"/>
              </a:solidFill>
              <a:latin typeface="Arial"/>
              <a:ea typeface="Arial"/>
              <a:cs typeface="Arial"/>
              <a:sym typeface="Arial"/>
            </a:endParaRPr>
          </a:p>
        </p:txBody>
      </p:sp>
      <p:sp>
        <p:nvSpPr>
          <p:cNvPr id="3324" name="Google Shape;3324;g25596b3ebeb_46_454"/>
          <p:cNvSpPr/>
          <p:nvPr/>
        </p:nvSpPr>
        <p:spPr>
          <a:xfrm>
            <a:off x="4555569" y="1623984"/>
            <a:ext cx="1689771" cy="168977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99" b="1">
                <a:solidFill>
                  <a:schemeClr val="lt1"/>
                </a:solidFill>
                <a:latin typeface="Arial"/>
                <a:ea typeface="Arial"/>
                <a:cs typeface="Arial"/>
                <a:sym typeface="Arial"/>
              </a:rPr>
              <a:t>FAIR metadata</a:t>
            </a:r>
            <a:endParaRPr/>
          </a:p>
        </p:txBody>
      </p:sp>
      <p:sp>
        <p:nvSpPr>
          <p:cNvPr id="3325" name="Google Shape;3325;g25596b3ebeb_46_454"/>
          <p:cNvSpPr/>
          <p:nvPr/>
        </p:nvSpPr>
        <p:spPr>
          <a:xfrm>
            <a:off x="8788879" y="1619031"/>
            <a:ext cx="1689771" cy="168977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99" b="1">
                <a:solidFill>
                  <a:schemeClr val="lt1"/>
                </a:solidFill>
                <a:latin typeface="Arial"/>
                <a:ea typeface="Arial"/>
                <a:cs typeface="Arial"/>
                <a:sym typeface="Arial"/>
              </a:rPr>
              <a:t>FAIR dataset</a:t>
            </a:r>
            <a:endParaRPr/>
          </a:p>
          <a:p>
            <a:pPr marL="0" marR="0" lvl="0" indent="0" algn="ctr" rtl="0">
              <a:spcBef>
                <a:spcPts val="0"/>
              </a:spcBef>
              <a:spcAft>
                <a:spcPts val="0"/>
              </a:spcAft>
              <a:buNone/>
            </a:pPr>
            <a:endParaRPr sz="1399">
              <a:solidFill>
                <a:schemeClr val="lt1"/>
              </a:solidFill>
              <a:latin typeface="Arial"/>
              <a:ea typeface="Arial"/>
              <a:cs typeface="Arial"/>
              <a:sym typeface="Arial"/>
            </a:endParaRPr>
          </a:p>
        </p:txBody>
      </p:sp>
      <p:sp>
        <p:nvSpPr>
          <p:cNvPr id="3326" name="Google Shape;3326;g25596b3ebeb_46_454"/>
          <p:cNvSpPr/>
          <p:nvPr/>
        </p:nvSpPr>
        <p:spPr>
          <a:xfrm>
            <a:off x="2903037" y="1810521"/>
            <a:ext cx="935617" cy="935617"/>
          </a:xfrm>
          <a:prstGeom prst="mathEqual">
            <a:avLst>
              <a:gd name="adj1" fmla="val 23520"/>
              <a:gd name="adj2" fmla="val 1176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dk1"/>
              </a:solidFill>
              <a:latin typeface="Arial"/>
              <a:ea typeface="Arial"/>
              <a:cs typeface="Arial"/>
              <a:sym typeface="Arial"/>
            </a:endParaRPr>
          </a:p>
        </p:txBody>
      </p:sp>
      <p:sp>
        <p:nvSpPr>
          <p:cNvPr id="3327" name="Google Shape;3327;g25596b3ebeb_46_454"/>
          <p:cNvSpPr/>
          <p:nvPr/>
        </p:nvSpPr>
        <p:spPr>
          <a:xfrm>
            <a:off x="7395167" y="1847417"/>
            <a:ext cx="647735" cy="647735"/>
          </a:xfrm>
          <a:prstGeom prst="plus">
            <a:avLst>
              <a:gd name="adj" fmla="val 36757"/>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cxnSp>
        <p:nvCxnSpPr>
          <p:cNvPr id="3328" name="Google Shape;3328;g25596b3ebeb_46_454"/>
          <p:cNvCxnSpPr/>
          <p:nvPr/>
        </p:nvCxnSpPr>
        <p:spPr>
          <a:xfrm rot="-5400000" flipH="1">
            <a:off x="5448178" y="3181295"/>
            <a:ext cx="405300" cy="270600"/>
          </a:xfrm>
          <a:prstGeom prst="bentConnector2">
            <a:avLst/>
          </a:prstGeom>
          <a:noFill/>
          <a:ln w="28575" cap="flat" cmpd="sng">
            <a:solidFill>
              <a:schemeClr val="accent2"/>
            </a:solidFill>
            <a:prstDash val="solid"/>
            <a:round/>
            <a:headEnd type="none" w="sm" len="sm"/>
            <a:tailEnd type="none" w="sm" len="sm"/>
          </a:ln>
        </p:spPr>
      </p:cxnSp>
      <p:cxnSp>
        <p:nvCxnSpPr>
          <p:cNvPr id="3329" name="Google Shape;3329;g25596b3ebeb_46_454"/>
          <p:cNvCxnSpPr/>
          <p:nvPr/>
        </p:nvCxnSpPr>
        <p:spPr>
          <a:xfrm rot="-5400000" flipH="1">
            <a:off x="5448174" y="3955501"/>
            <a:ext cx="405300" cy="270600"/>
          </a:xfrm>
          <a:prstGeom prst="bentConnector2">
            <a:avLst/>
          </a:prstGeom>
          <a:noFill/>
          <a:ln w="28575" cap="flat" cmpd="sng">
            <a:solidFill>
              <a:schemeClr val="accent2"/>
            </a:solidFill>
            <a:prstDash val="solid"/>
            <a:round/>
            <a:headEnd type="none" w="sm" len="sm"/>
            <a:tailEnd type="none" w="sm" len="sm"/>
          </a:ln>
        </p:spPr>
      </p:cxnSp>
      <p:cxnSp>
        <p:nvCxnSpPr>
          <p:cNvPr id="3330" name="Google Shape;3330;g25596b3ebeb_46_454"/>
          <p:cNvCxnSpPr/>
          <p:nvPr/>
        </p:nvCxnSpPr>
        <p:spPr>
          <a:xfrm rot="-5400000" flipH="1">
            <a:off x="5448172" y="3568396"/>
            <a:ext cx="405300" cy="270600"/>
          </a:xfrm>
          <a:prstGeom prst="bentConnector2">
            <a:avLst/>
          </a:prstGeom>
          <a:noFill/>
          <a:ln w="28575" cap="flat" cmpd="sng">
            <a:solidFill>
              <a:schemeClr val="accent2"/>
            </a:solidFill>
            <a:prstDash val="solid"/>
            <a:round/>
            <a:headEnd type="none" w="sm" len="sm"/>
            <a:tailEnd type="none" w="sm" len="sm"/>
          </a:ln>
        </p:spPr>
      </p:cxnSp>
      <p:sp>
        <p:nvSpPr>
          <p:cNvPr id="3331" name="Google Shape;3331;g25596b3ebeb_46_454"/>
          <p:cNvSpPr txBox="1"/>
          <p:nvPr/>
        </p:nvSpPr>
        <p:spPr>
          <a:xfrm>
            <a:off x="5762939" y="3298449"/>
            <a:ext cx="1595309"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Project admin</a:t>
            </a:r>
            <a:endParaRPr sz="1799">
              <a:solidFill>
                <a:schemeClr val="dk1"/>
              </a:solidFill>
              <a:latin typeface="Arial"/>
              <a:ea typeface="Arial"/>
              <a:cs typeface="Arial"/>
              <a:sym typeface="Arial"/>
            </a:endParaRPr>
          </a:p>
        </p:txBody>
      </p:sp>
      <p:sp>
        <p:nvSpPr>
          <p:cNvPr id="3332" name="Google Shape;3332;g25596b3ebeb_46_454"/>
          <p:cNvSpPr txBox="1"/>
          <p:nvPr/>
        </p:nvSpPr>
        <p:spPr>
          <a:xfrm>
            <a:off x="5762939" y="3685551"/>
            <a:ext cx="1723549"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Project content</a:t>
            </a:r>
            <a:endParaRPr sz="1799">
              <a:solidFill>
                <a:schemeClr val="dk1"/>
              </a:solidFill>
              <a:latin typeface="Arial"/>
              <a:ea typeface="Arial"/>
              <a:cs typeface="Arial"/>
              <a:sym typeface="Arial"/>
            </a:endParaRPr>
          </a:p>
        </p:txBody>
      </p:sp>
      <p:sp>
        <p:nvSpPr>
          <p:cNvPr id="3333" name="Google Shape;3333;g25596b3ebeb_46_454"/>
          <p:cNvSpPr txBox="1"/>
          <p:nvPr/>
        </p:nvSpPr>
        <p:spPr>
          <a:xfrm>
            <a:off x="5755288" y="4030659"/>
            <a:ext cx="2159566"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Dataset description</a:t>
            </a:r>
            <a:endParaRPr sz="1799">
              <a:solidFill>
                <a:schemeClr val="dk1"/>
              </a:solidFill>
              <a:latin typeface="Arial"/>
              <a:ea typeface="Arial"/>
              <a:cs typeface="Arial"/>
              <a:sym typeface="Arial"/>
            </a:endParaRPr>
          </a:p>
        </p:txBody>
      </p:sp>
      <p:cxnSp>
        <p:nvCxnSpPr>
          <p:cNvPr id="3334" name="Google Shape;3334;g25596b3ebeb_46_454"/>
          <p:cNvCxnSpPr/>
          <p:nvPr/>
        </p:nvCxnSpPr>
        <p:spPr>
          <a:xfrm rot="-5400000" flipH="1">
            <a:off x="9475538" y="3164256"/>
            <a:ext cx="405300" cy="270600"/>
          </a:xfrm>
          <a:prstGeom prst="bentConnector2">
            <a:avLst/>
          </a:prstGeom>
          <a:noFill/>
          <a:ln w="28575" cap="flat" cmpd="sng">
            <a:solidFill>
              <a:schemeClr val="accent2"/>
            </a:solidFill>
            <a:prstDash val="solid"/>
            <a:round/>
            <a:headEnd type="none" w="sm" len="sm"/>
            <a:tailEnd type="none" w="sm" len="sm"/>
          </a:ln>
        </p:spPr>
      </p:cxnSp>
      <p:cxnSp>
        <p:nvCxnSpPr>
          <p:cNvPr id="3335" name="Google Shape;3335;g25596b3ebeb_46_454"/>
          <p:cNvCxnSpPr/>
          <p:nvPr/>
        </p:nvCxnSpPr>
        <p:spPr>
          <a:xfrm rot="-5400000" flipH="1">
            <a:off x="9475536" y="3551359"/>
            <a:ext cx="405300" cy="270600"/>
          </a:xfrm>
          <a:prstGeom prst="bentConnector2">
            <a:avLst/>
          </a:prstGeom>
          <a:noFill/>
          <a:ln w="28575" cap="flat" cmpd="sng">
            <a:solidFill>
              <a:schemeClr val="accent2"/>
            </a:solidFill>
            <a:prstDash val="solid"/>
            <a:round/>
            <a:headEnd type="none" w="sm" len="sm"/>
            <a:tailEnd type="none" w="sm" len="sm"/>
          </a:ln>
        </p:spPr>
      </p:cxnSp>
      <p:sp>
        <p:nvSpPr>
          <p:cNvPr id="3336" name="Google Shape;3336;g25596b3ebeb_46_454"/>
          <p:cNvSpPr txBox="1"/>
          <p:nvPr/>
        </p:nvSpPr>
        <p:spPr>
          <a:xfrm>
            <a:off x="9813566" y="3703791"/>
            <a:ext cx="1249125"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FAIR units</a:t>
            </a:r>
            <a:endParaRPr sz="1799">
              <a:solidFill>
                <a:schemeClr val="dk1"/>
              </a:solidFill>
              <a:latin typeface="Arial"/>
              <a:ea typeface="Arial"/>
              <a:cs typeface="Arial"/>
              <a:sym typeface="Arial"/>
            </a:endParaRPr>
          </a:p>
        </p:txBody>
      </p:sp>
      <p:sp>
        <p:nvSpPr>
          <p:cNvPr id="3337" name="Google Shape;3337;g25596b3ebeb_46_454"/>
          <p:cNvSpPr txBox="1"/>
          <p:nvPr/>
        </p:nvSpPr>
        <p:spPr>
          <a:xfrm>
            <a:off x="9813566" y="3317397"/>
            <a:ext cx="1685141"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FAIR variables</a:t>
            </a:r>
            <a:endParaRPr sz="1799">
              <a:solidFill>
                <a:schemeClr val="dk1"/>
              </a:solidFill>
              <a:latin typeface="Arial"/>
              <a:ea typeface="Arial"/>
              <a:cs typeface="Arial"/>
              <a:sym typeface="Arial"/>
            </a:endParaRPr>
          </a:p>
        </p:txBody>
      </p:sp>
      <p:sp>
        <p:nvSpPr>
          <p:cNvPr id="3338" name="Google Shape;3338;g25596b3ebeb_46_454"/>
          <p:cNvSpPr txBox="1"/>
          <p:nvPr/>
        </p:nvSpPr>
        <p:spPr>
          <a:xfrm>
            <a:off x="4198306" y="4754581"/>
            <a:ext cx="4035079" cy="2031325"/>
          </a:xfrm>
          <a:prstGeom prst="rect">
            <a:avLst/>
          </a:prstGeom>
          <a:noFill/>
          <a:ln>
            <a:noFill/>
          </a:ln>
        </p:spPr>
        <p:txBody>
          <a:bodyPr spcFirstLastPara="1" wrap="square" lIns="91425" tIns="45700" rIns="91425" bIns="45700" anchor="t" anchorCtr="0">
            <a:spAutoFit/>
          </a:bodyPr>
          <a:lstStyle/>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Zonmw nr: 461000000</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Onderwerp: Alzheimer</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Methode: PET &amp; CSF </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Onderzoekers: Dr. Piet van UMC afd. VUmc</a:t>
            </a:r>
            <a:endParaRPr sz="1400" i="1">
              <a:solidFill>
                <a:schemeClr val="dk1"/>
              </a:solidFill>
              <a:latin typeface="Arial"/>
              <a:ea typeface="Arial"/>
              <a:cs typeface="Arial"/>
              <a:sym typeface="Arial"/>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Beschikbaar: voor universiteits onderzoekers</a:t>
            </a:r>
            <a:endParaRPr sz="1400" i="1">
              <a:solidFill>
                <a:schemeClr val="dk1"/>
              </a:solidFill>
              <a:latin typeface="Arial"/>
              <a:ea typeface="Arial"/>
              <a:cs typeface="Arial"/>
              <a:sym typeface="Arial"/>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Dataset: </a:t>
            </a:r>
            <a:endParaRPr/>
          </a:p>
          <a:p>
            <a:pPr marL="742932" marR="0" lvl="1" indent="-285744" algn="l" rtl="0">
              <a:spcBef>
                <a:spcPts val="0"/>
              </a:spcBef>
              <a:spcAft>
                <a:spcPts val="0"/>
              </a:spcAft>
              <a:buClr>
                <a:schemeClr val="dk1"/>
              </a:buClr>
              <a:buSzPts val="1400"/>
              <a:buFont typeface="Arial"/>
              <a:buChar char="•"/>
            </a:pPr>
            <a:r>
              <a:rPr lang="en-GB" sz="1400" b="0" i="1" u="none" strike="noStrike" cap="none">
                <a:solidFill>
                  <a:schemeClr val="dk1"/>
                </a:solidFill>
                <a:latin typeface="Arial"/>
                <a:ea typeface="Arial"/>
                <a:cs typeface="Arial"/>
                <a:sym typeface="Arial"/>
              </a:rPr>
              <a:t>mensen van boven de 50, n = 40</a:t>
            </a:r>
            <a:endParaRPr/>
          </a:p>
          <a:p>
            <a:pPr marL="742932" marR="0" lvl="1" indent="-285744" algn="l" rtl="0">
              <a:spcBef>
                <a:spcPts val="0"/>
              </a:spcBef>
              <a:spcAft>
                <a:spcPts val="0"/>
              </a:spcAft>
              <a:buClr>
                <a:schemeClr val="dk1"/>
              </a:buClr>
              <a:buSzPts val="1400"/>
              <a:buFont typeface="Arial"/>
              <a:buChar char="•"/>
            </a:pPr>
            <a:r>
              <a:rPr lang="en-GB" sz="1400" b="0" i="1" u="none" strike="noStrike" cap="none">
                <a:solidFill>
                  <a:schemeClr val="dk1"/>
                </a:solidFill>
                <a:latin typeface="Arial"/>
                <a:ea typeface="Arial"/>
                <a:cs typeface="Arial"/>
                <a:sym typeface="Arial"/>
              </a:rPr>
              <a:t>Aβ42 meting in CSF</a:t>
            </a:r>
            <a:endParaRPr/>
          </a:p>
          <a:p>
            <a:pPr marL="742932" marR="0" lvl="1" indent="-285744" algn="l" rtl="0">
              <a:spcBef>
                <a:spcPts val="0"/>
              </a:spcBef>
              <a:spcAft>
                <a:spcPts val="0"/>
              </a:spcAft>
              <a:buClr>
                <a:schemeClr val="dk1"/>
              </a:buClr>
              <a:buSzPts val="1400"/>
              <a:buFont typeface="Arial"/>
              <a:buChar char="•"/>
            </a:pPr>
            <a:r>
              <a:rPr lang="en-GB" sz="1400" b="0" i="1" u="none" strike="noStrike" cap="none">
                <a:solidFill>
                  <a:schemeClr val="dk1"/>
                </a:solidFill>
                <a:latin typeface="Arial"/>
                <a:ea typeface="Arial"/>
                <a:cs typeface="Arial"/>
                <a:sym typeface="Arial"/>
              </a:rPr>
              <a:t>Distribution</a:t>
            </a:r>
            <a:endParaRPr/>
          </a:p>
        </p:txBody>
      </p:sp>
      <p:sp>
        <p:nvSpPr>
          <p:cNvPr id="3339" name="Google Shape;3339;g25596b3ebeb_46_454"/>
          <p:cNvSpPr txBox="1"/>
          <p:nvPr/>
        </p:nvSpPr>
        <p:spPr>
          <a:xfrm>
            <a:off x="8543414" y="4707324"/>
            <a:ext cx="2999539" cy="1169551"/>
          </a:xfrm>
          <a:prstGeom prst="rect">
            <a:avLst/>
          </a:prstGeom>
          <a:noFill/>
          <a:ln>
            <a:noFill/>
          </a:ln>
        </p:spPr>
        <p:txBody>
          <a:bodyPr spcFirstLastPara="1" wrap="square" lIns="91425" tIns="45700" rIns="91425" bIns="45700" anchor="t" anchorCtr="0">
            <a:spAutoFit/>
          </a:bodyPr>
          <a:lstStyle/>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Geslacht: man, vrouw of anders</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Leeftijd: jaren</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Aβ42: picogramen/milliliter</a:t>
            </a:r>
            <a:endParaRPr/>
          </a:p>
          <a:p>
            <a:pPr marL="285744" marR="0" lvl="0" indent="-285744" algn="l" rtl="0">
              <a:spcBef>
                <a:spcPts val="0"/>
              </a:spcBef>
              <a:spcAft>
                <a:spcPts val="0"/>
              </a:spcAft>
              <a:buClr>
                <a:schemeClr val="dk1"/>
              </a:buClr>
              <a:buSzPts val="1400"/>
              <a:buFont typeface="Arial"/>
              <a:buChar char="•"/>
            </a:pPr>
            <a:r>
              <a:rPr lang="en-GB" sz="1400" i="1">
                <a:solidFill>
                  <a:schemeClr val="dk1"/>
                </a:solidFill>
                <a:latin typeface="Arial"/>
                <a:ea typeface="Arial"/>
                <a:cs typeface="Arial"/>
                <a:sym typeface="Arial"/>
              </a:rPr>
              <a:t>License </a:t>
            </a:r>
            <a:endParaRPr/>
          </a:p>
          <a:p>
            <a:pPr marL="0" marR="0" lvl="0" indent="0" algn="l" rtl="0">
              <a:spcBef>
                <a:spcPts val="0"/>
              </a:spcBef>
              <a:spcAft>
                <a:spcPts val="0"/>
              </a:spcAft>
              <a:buNone/>
            </a:pPr>
            <a:endParaRPr sz="1400" i="1">
              <a:solidFill>
                <a:schemeClr val="dk1"/>
              </a:solidFill>
              <a:latin typeface="Arial"/>
              <a:ea typeface="Arial"/>
              <a:cs typeface="Arial"/>
              <a:sym typeface="Arial"/>
            </a:endParaRPr>
          </a:p>
        </p:txBody>
      </p:sp>
      <p:sp>
        <p:nvSpPr>
          <p:cNvPr id="3340" name="Google Shape;3340;g25596b3ebeb_46_454"/>
          <p:cNvSpPr txBox="1"/>
          <p:nvPr/>
        </p:nvSpPr>
        <p:spPr>
          <a:xfrm>
            <a:off x="2491650" y="4683629"/>
            <a:ext cx="1261884"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Examples:</a:t>
            </a:r>
            <a:endParaRPr/>
          </a:p>
        </p:txBody>
      </p:sp>
      <p:cxnSp>
        <p:nvCxnSpPr>
          <p:cNvPr id="3341" name="Google Shape;3341;g25596b3ebeb_46_454"/>
          <p:cNvCxnSpPr/>
          <p:nvPr/>
        </p:nvCxnSpPr>
        <p:spPr>
          <a:xfrm>
            <a:off x="103574" y="4596059"/>
            <a:ext cx="11984855" cy="0"/>
          </a:xfrm>
          <a:prstGeom prst="straightConnector1">
            <a:avLst/>
          </a:prstGeom>
          <a:noFill/>
          <a:ln w="57150" cap="flat" cmpd="sng">
            <a:solidFill>
              <a:schemeClr val="dk1"/>
            </a:solidFill>
            <a:prstDash val="solid"/>
            <a:round/>
            <a:headEnd type="none" w="sm" len="sm"/>
            <a:tailEnd type="none" w="sm" len="sm"/>
          </a:ln>
        </p:spPr>
      </p:cxnSp>
      <p:cxnSp>
        <p:nvCxnSpPr>
          <p:cNvPr id="3342" name="Google Shape;3342;g25596b3ebeb_46_454"/>
          <p:cNvCxnSpPr/>
          <p:nvPr/>
        </p:nvCxnSpPr>
        <p:spPr>
          <a:xfrm rot="-5400000" flipH="1">
            <a:off x="9475536" y="3927293"/>
            <a:ext cx="405300" cy="270600"/>
          </a:xfrm>
          <a:prstGeom prst="bentConnector2">
            <a:avLst/>
          </a:prstGeom>
          <a:noFill/>
          <a:ln w="28575" cap="flat" cmpd="sng">
            <a:solidFill>
              <a:schemeClr val="accent2"/>
            </a:solidFill>
            <a:prstDash val="solid"/>
            <a:round/>
            <a:headEnd type="none" w="sm" len="sm"/>
            <a:tailEnd type="none" w="sm" len="sm"/>
          </a:ln>
        </p:spPr>
      </p:cxnSp>
      <p:sp>
        <p:nvSpPr>
          <p:cNvPr id="3343" name="Google Shape;3343;g25596b3ebeb_46_454"/>
          <p:cNvSpPr txBox="1"/>
          <p:nvPr/>
        </p:nvSpPr>
        <p:spPr>
          <a:xfrm>
            <a:off x="9813565" y="4067529"/>
            <a:ext cx="1454244" cy="369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799">
                <a:solidFill>
                  <a:schemeClr val="dk1"/>
                </a:solidFill>
                <a:latin typeface="Arial"/>
                <a:ea typeface="Arial"/>
                <a:cs typeface="Arial"/>
                <a:sym typeface="Arial"/>
              </a:rPr>
              <a:t>Data access</a:t>
            </a:r>
            <a:endParaRPr sz="1799">
              <a:solidFill>
                <a:schemeClr val="dk1"/>
              </a:solidFill>
              <a:latin typeface="Arial"/>
              <a:ea typeface="Arial"/>
              <a:cs typeface="Arial"/>
              <a:sym typeface="Arial"/>
            </a:endParaRPr>
          </a:p>
        </p:txBody>
      </p:sp>
      <p:cxnSp>
        <p:nvCxnSpPr>
          <p:cNvPr id="3344" name="Google Shape;3344;g25596b3ebeb_46_454"/>
          <p:cNvCxnSpPr/>
          <p:nvPr/>
        </p:nvCxnSpPr>
        <p:spPr>
          <a:xfrm rot="10800000">
            <a:off x="8340977" y="980634"/>
            <a:ext cx="52083" cy="5786505"/>
          </a:xfrm>
          <a:prstGeom prst="straightConnector1">
            <a:avLst/>
          </a:prstGeom>
          <a:noFill/>
          <a:ln w="57150" cap="flat" cmpd="sng">
            <a:solidFill>
              <a:schemeClr val="dk1"/>
            </a:solidFill>
            <a:prstDash val="solid"/>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3349"/>
        <p:cNvGrpSpPr/>
        <p:nvPr/>
      </p:nvGrpSpPr>
      <p:grpSpPr>
        <a:xfrm>
          <a:off x="0" y="0"/>
          <a:ext cx="0" cy="0"/>
          <a:chOff x="0" y="0"/>
          <a:chExt cx="0" cy="0"/>
        </a:xfrm>
      </p:grpSpPr>
      <p:sp>
        <p:nvSpPr>
          <p:cNvPr id="3350" name="Google Shape;3350;g1e42fc7e6dd_3_6"/>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Break</a:t>
            </a:r>
            <a:endParaRPr sz="5000"/>
          </a:p>
          <a:p>
            <a:pPr marL="0" marR="0" lvl="0" indent="0" algn="ctr" rtl="0">
              <a:lnSpc>
                <a:spcPct val="100000"/>
              </a:lnSpc>
              <a:spcBef>
                <a:spcPts val="0"/>
              </a:spcBef>
              <a:spcAft>
                <a:spcPts val="0"/>
              </a:spcAft>
              <a:buClr>
                <a:srgbClr val="000000"/>
              </a:buClr>
              <a:buSzPts val="1400"/>
              <a:buFont typeface="Arial"/>
              <a:buNone/>
            </a:pPr>
            <a:r>
              <a:rPr lang="en-GB" sz="4000">
                <a:solidFill>
                  <a:srgbClr val="7F7F7F"/>
                </a:solidFill>
              </a:rPr>
              <a:t>(14-14.30 CEST / 15-15.30 EEST)</a:t>
            </a:r>
            <a:endParaRPr sz="50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3355"/>
        <p:cNvGrpSpPr/>
        <p:nvPr/>
      </p:nvGrpSpPr>
      <p:grpSpPr>
        <a:xfrm>
          <a:off x="0" y="0"/>
          <a:ext cx="0" cy="0"/>
          <a:chOff x="0" y="0"/>
          <a:chExt cx="0" cy="0"/>
        </a:xfrm>
      </p:grpSpPr>
      <p:sp>
        <p:nvSpPr>
          <p:cNvPr id="3356" name="Google Shape;3356;g25434fe6470_0_0"/>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Data stewardship roles and competences</a:t>
            </a:r>
            <a:endParaRPr sz="5000"/>
          </a:p>
          <a:p>
            <a:pPr marL="0" lvl="0" indent="0" algn="ctr" rtl="0">
              <a:spcBef>
                <a:spcPts val="0"/>
              </a:spcBef>
              <a:spcAft>
                <a:spcPts val="0"/>
              </a:spcAft>
              <a:buClr>
                <a:schemeClr val="dk1"/>
              </a:buClr>
              <a:buSzPts val="1400"/>
              <a:buFont typeface="Arial"/>
              <a:buNone/>
            </a:pPr>
            <a:r>
              <a:rPr lang="en-GB" sz="4000">
                <a:solidFill>
                  <a:srgbClr val="7F7F7F"/>
                </a:solidFill>
              </a:rPr>
              <a:t>(14.30-15.30 CEST / 15.30-16.30 EEST)</a:t>
            </a:r>
            <a:endParaRPr sz="4000">
              <a:solidFill>
                <a:srgbClr val="7F7F7F"/>
              </a:solidFill>
            </a:endParaRPr>
          </a:p>
          <a:p>
            <a:pPr marL="0" marR="0" lvl="0" indent="0" algn="l" rtl="0">
              <a:lnSpc>
                <a:spcPct val="100000"/>
              </a:lnSpc>
              <a:spcBef>
                <a:spcPts val="0"/>
              </a:spcBef>
              <a:spcAft>
                <a:spcPts val="0"/>
              </a:spcAft>
              <a:buClr>
                <a:srgbClr val="000000"/>
              </a:buClr>
              <a:buSzPts val="1400"/>
              <a:buFont typeface="Arial"/>
              <a:buNone/>
            </a:pPr>
            <a:endParaRPr sz="5000"/>
          </a:p>
        </p:txBody>
      </p:sp>
      <p:sp>
        <p:nvSpPr>
          <p:cNvPr id="3357" name="Google Shape;3357;g25434fe6470_0_0"/>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3362"/>
        <p:cNvGrpSpPr/>
        <p:nvPr/>
      </p:nvGrpSpPr>
      <p:grpSpPr>
        <a:xfrm>
          <a:off x="0" y="0"/>
          <a:ext cx="0" cy="0"/>
          <a:chOff x="0" y="0"/>
          <a:chExt cx="0" cy="0"/>
        </a:xfrm>
      </p:grpSpPr>
      <p:sp>
        <p:nvSpPr>
          <p:cNvPr id="3363" name="Google Shape;3363;g2543f9d5ecd_0_27"/>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800"/>
              <a:t>Data stewardship roles and competences</a:t>
            </a:r>
            <a:endParaRPr sz="2800"/>
          </a:p>
        </p:txBody>
      </p:sp>
      <p:sp>
        <p:nvSpPr>
          <p:cNvPr id="3364" name="Google Shape;3364;g2543f9d5ecd_0_27"/>
          <p:cNvSpPr txBox="1"/>
          <p:nvPr/>
        </p:nvSpPr>
        <p:spPr>
          <a:xfrm>
            <a:off x="6027475" y="1890950"/>
            <a:ext cx="6074100" cy="3432600"/>
          </a:xfrm>
          <a:prstGeom prst="rect">
            <a:avLst/>
          </a:prstGeom>
          <a:noFill/>
          <a:ln>
            <a:noFill/>
          </a:ln>
        </p:spPr>
        <p:txBody>
          <a:bodyPr spcFirstLastPara="1" wrap="square" lIns="91425" tIns="91425" rIns="91425" bIns="91425" anchor="t" anchorCtr="0">
            <a:spAutoFit/>
          </a:bodyPr>
          <a:lstStyle/>
          <a:p>
            <a:pPr marL="457200" marR="0" lvl="0" indent="-349250" algn="l" rtl="0">
              <a:lnSpc>
                <a:spcPct val="100000"/>
              </a:lnSpc>
              <a:spcBef>
                <a:spcPts val="0"/>
              </a:spcBef>
              <a:spcAft>
                <a:spcPts val="0"/>
              </a:spcAft>
              <a:buClr>
                <a:schemeClr val="accent3"/>
              </a:buClr>
              <a:buSzPts val="1900"/>
              <a:buFont typeface="Corbel"/>
              <a:buChar char="●"/>
            </a:pPr>
            <a:r>
              <a:rPr lang="en-GB" sz="1900" b="1">
                <a:solidFill>
                  <a:schemeClr val="dk1"/>
                </a:solidFill>
                <a:latin typeface="Corbel"/>
                <a:ea typeface="Corbel"/>
                <a:cs typeface="Corbel"/>
                <a:sym typeface="Corbel"/>
              </a:rPr>
              <a:t>Topic</a:t>
            </a:r>
            <a:r>
              <a:rPr lang="en-GB" sz="1900">
                <a:solidFill>
                  <a:schemeClr val="dk1"/>
                </a:solidFill>
                <a:latin typeface="Corbel"/>
                <a:ea typeface="Corbel"/>
                <a:cs typeface="Corbel"/>
                <a:sym typeface="Corbel"/>
              </a:rPr>
              <a:t>: Data stewardship roles and competences</a:t>
            </a:r>
            <a:endParaRPr sz="1900" b="1">
              <a:solidFill>
                <a:schemeClr val="dk1"/>
              </a:solidFill>
              <a:latin typeface="Corbel"/>
              <a:ea typeface="Corbel"/>
              <a:cs typeface="Corbel"/>
              <a:sym typeface="Corbel"/>
            </a:endParaRPr>
          </a:p>
          <a:p>
            <a:pPr marL="457200" marR="0" lvl="0" indent="-349250" algn="l" rtl="0">
              <a:lnSpc>
                <a:spcPct val="100000"/>
              </a:lnSpc>
              <a:spcBef>
                <a:spcPts val="600"/>
              </a:spcBef>
              <a:spcAft>
                <a:spcPts val="0"/>
              </a:spcAft>
              <a:buClr>
                <a:schemeClr val="accent3"/>
              </a:buClr>
              <a:buSzPts val="1900"/>
              <a:buFont typeface="Corbel"/>
              <a:buChar char="●"/>
            </a:pPr>
            <a:r>
              <a:rPr lang="en-GB" sz="1900" b="1">
                <a:solidFill>
                  <a:schemeClr val="dk1"/>
                </a:solidFill>
                <a:latin typeface="Corbel"/>
                <a:ea typeface="Corbel"/>
                <a:cs typeface="Corbel"/>
                <a:sym typeface="Corbel"/>
              </a:rPr>
              <a:t>Description</a:t>
            </a:r>
            <a:r>
              <a:rPr lang="en-GB" sz="1900">
                <a:solidFill>
                  <a:schemeClr val="dk1"/>
                </a:solidFill>
                <a:latin typeface="Corbel"/>
                <a:ea typeface="Corbel"/>
                <a:cs typeface="Corbel"/>
                <a:sym typeface="Corbel"/>
              </a:rPr>
              <a:t>: Brief overview of roles and competences and stock taking by the Nodes</a:t>
            </a:r>
            <a:endParaRPr sz="1900">
              <a:solidFill>
                <a:schemeClr val="dk1"/>
              </a:solidFill>
              <a:latin typeface="Corbel"/>
              <a:ea typeface="Corbel"/>
              <a:cs typeface="Corbel"/>
              <a:sym typeface="Corbel"/>
            </a:endParaRPr>
          </a:p>
          <a:p>
            <a:pPr marL="457200" marR="0" lvl="0" indent="-349250" algn="l" rtl="0">
              <a:lnSpc>
                <a:spcPct val="100000"/>
              </a:lnSpc>
              <a:spcBef>
                <a:spcPts val="600"/>
              </a:spcBef>
              <a:spcAft>
                <a:spcPts val="0"/>
              </a:spcAft>
              <a:buClr>
                <a:schemeClr val="accent3"/>
              </a:buClr>
              <a:buSzPts val="1900"/>
              <a:buFont typeface="Corbel"/>
              <a:buChar char="●"/>
            </a:pPr>
            <a:r>
              <a:rPr lang="en-GB" sz="1900" b="1">
                <a:solidFill>
                  <a:schemeClr val="dk1"/>
                </a:solidFill>
                <a:latin typeface="Corbel"/>
                <a:ea typeface="Corbel"/>
                <a:cs typeface="Corbel"/>
                <a:sym typeface="Corbel"/>
              </a:rPr>
              <a:t>Learning outcome</a:t>
            </a:r>
            <a:r>
              <a:rPr lang="en-GB" sz="1900">
                <a:solidFill>
                  <a:schemeClr val="dk1"/>
                </a:solidFill>
                <a:latin typeface="Corbel"/>
                <a:ea typeface="Corbel"/>
                <a:cs typeface="Corbel"/>
                <a:sym typeface="Corbel"/>
              </a:rPr>
              <a:t>: Reflect on the roles and the competences you have &amp; need in your current Node team</a:t>
            </a:r>
            <a:r>
              <a:rPr lang="en-GB" sz="1900">
                <a:solidFill>
                  <a:schemeClr val="accent3"/>
                </a:solidFill>
                <a:latin typeface="Corbel"/>
                <a:ea typeface="Corbel"/>
                <a:cs typeface="Corbel"/>
                <a:sym typeface="Corbel"/>
              </a:rPr>
              <a:t> to implement the Node DM strategy</a:t>
            </a:r>
            <a:endParaRPr sz="1900">
              <a:solidFill>
                <a:schemeClr val="accent3"/>
              </a:solidFill>
              <a:highlight>
                <a:schemeClr val="lt1"/>
              </a:highlight>
              <a:latin typeface="Corbel"/>
              <a:ea typeface="Corbel"/>
              <a:cs typeface="Corbel"/>
              <a:sym typeface="Corbel"/>
            </a:endParaRPr>
          </a:p>
          <a:p>
            <a:pPr marL="457200" marR="0" lvl="0" indent="-349250" algn="l" rtl="0">
              <a:lnSpc>
                <a:spcPct val="100000"/>
              </a:lnSpc>
              <a:spcBef>
                <a:spcPts val="600"/>
              </a:spcBef>
              <a:spcAft>
                <a:spcPts val="0"/>
              </a:spcAft>
              <a:buClr>
                <a:schemeClr val="accent3"/>
              </a:buClr>
              <a:buSzPts val="1900"/>
              <a:buFont typeface="Corbel"/>
              <a:buChar char="●"/>
            </a:pPr>
            <a:r>
              <a:rPr lang="en-GB" sz="1900" b="1">
                <a:solidFill>
                  <a:schemeClr val="dk1"/>
                </a:solidFill>
                <a:latin typeface="Corbel"/>
                <a:ea typeface="Corbel"/>
                <a:cs typeface="Corbel"/>
                <a:sym typeface="Corbel"/>
              </a:rPr>
              <a:t>Form</a:t>
            </a:r>
            <a:r>
              <a:rPr lang="en-GB" sz="1900">
                <a:solidFill>
                  <a:schemeClr val="dk1"/>
                </a:solidFill>
                <a:latin typeface="Corbel"/>
                <a:ea typeface="Corbel"/>
                <a:cs typeface="Corbel"/>
                <a:sym typeface="Corbel"/>
              </a:rPr>
              <a:t>: Landscape overview</a:t>
            </a:r>
            <a:r>
              <a:rPr lang="en-GB" sz="2000">
                <a:solidFill>
                  <a:schemeClr val="dk1"/>
                </a:solidFill>
                <a:latin typeface="Corbel"/>
                <a:ea typeface="Corbel"/>
                <a:cs typeface="Corbel"/>
                <a:sym typeface="Corbel"/>
              </a:rPr>
              <a:t> and </a:t>
            </a:r>
            <a:r>
              <a:rPr lang="en-GB" sz="1900">
                <a:solidFill>
                  <a:schemeClr val="dk1"/>
                </a:solidFill>
                <a:latin typeface="Corbel"/>
                <a:ea typeface="Corbel"/>
                <a:cs typeface="Corbel"/>
                <a:sym typeface="Corbel"/>
              </a:rPr>
              <a:t>reflection from a Node perspective</a:t>
            </a:r>
            <a:endParaRPr sz="1900">
              <a:solidFill>
                <a:schemeClr val="dk1"/>
              </a:solidFill>
              <a:latin typeface="Corbel"/>
              <a:ea typeface="Corbel"/>
              <a:cs typeface="Corbel"/>
              <a:sym typeface="Corbel"/>
            </a:endParaRPr>
          </a:p>
          <a:p>
            <a:pPr marL="457200" marR="0" lvl="0" indent="-349250" algn="l" rtl="0">
              <a:lnSpc>
                <a:spcPct val="100000"/>
              </a:lnSpc>
              <a:spcBef>
                <a:spcPts val="600"/>
              </a:spcBef>
              <a:spcAft>
                <a:spcPts val="600"/>
              </a:spcAft>
              <a:buClr>
                <a:schemeClr val="accent3"/>
              </a:buClr>
              <a:buSzPts val="1900"/>
              <a:buFont typeface="Corbel"/>
              <a:buChar char="●"/>
            </a:pPr>
            <a:r>
              <a:rPr lang="en-GB" sz="1900" b="1">
                <a:solidFill>
                  <a:schemeClr val="dk1"/>
                </a:solidFill>
                <a:latin typeface="Corbel"/>
                <a:ea typeface="Corbel"/>
                <a:cs typeface="Corbel"/>
                <a:sym typeface="Corbel"/>
              </a:rPr>
              <a:t>Assignment</a:t>
            </a:r>
            <a:r>
              <a:rPr lang="en-GB" sz="1900">
                <a:solidFill>
                  <a:schemeClr val="dk1"/>
                </a:solidFill>
                <a:latin typeface="Corbel"/>
                <a:ea typeface="Corbel"/>
                <a:cs typeface="Corbel"/>
                <a:sym typeface="Corbel"/>
              </a:rPr>
              <a:t>: Add lessons learned to your Node portfolio</a:t>
            </a:r>
            <a:endParaRPr sz="1900">
              <a:solidFill>
                <a:schemeClr val="dk1"/>
              </a:solidFill>
              <a:latin typeface="Corbel"/>
              <a:ea typeface="Corbel"/>
              <a:cs typeface="Corbel"/>
              <a:sym typeface="Corbel"/>
            </a:endParaRPr>
          </a:p>
        </p:txBody>
      </p:sp>
      <p:pic>
        <p:nvPicPr>
          <p:cNvPr id="3365" name="Google Shape;3365;g2543f9d5ecd_0_27"/>
          <p:cNvPicPr preferRelativeResize="0"/>
          <p:nvPr/>
        </p:nvPicPr>
        <p:blipFill rotWithShape="1">
          <a:blip r:embed="rId3">
            <a:alphaModFix/>
          </a:blip>
          <a:srcRect l="29572"/>
          <a:stretch/>
        </p:blipFill>
        <p:spPr>
          <a:xfrm>
            <a:off x="795875" y="1763600"/>
            <a:ext cx="4547100" cy="4301525"/>
          </a:xfrm>
          <a:prstGeom prst="rect">
            <a:avLst/>
          </a:prstGeom>
          <a:noFill/>
          <a:ln>
            <a:noFill/>
          </a:ln>
        </p:spPr>
      </p:pic>
      <p:sp>
        <p:nvSpPr>
          <p:cNvPr id="3366" name="Google Shape;3366;g2543f9d5ecd_0_27"/>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3370"/>
        <p:cNvGrpSpPr/>
        <p:nvPr/>
      </p:nvGrpSpPr>
      <p:grpSpPr>
        <a:xfrm>
          <a:off x="0" y="0"/>
          <a:ext cx="0" cy="0"/>
          <a:chOff x="0" y="0"/>
          <a:chExt cx="0" cy="0"/>
        </a:xfrm>
      </p:grpSpPr>
      <p:sp>
        <p:nvSpPr>
          <p:cNvPr id="3371" name="Google Shape;3371;g255b2d14ef7_2_11"/>
          <p:cNvSpPr txBox="1">
            <a:spLocks noGrp="1"/>
          </p:cNvSpPr>
          <p:nvPr>
            <p:ph type="title"/>
          </p:nvPr>
        </p:nvSpPr>
        <p:spPr>
          <a:xfrm>
            <a:off x="5466567" y="2806800"/>
            <a:ext cx="4896900" cy="763500"/>
          </a:xfrm>
          <a:prstGeom prst="rect">
            <a:avLst/>
          </a:prstGeom>
          <a:noFill/>
          <a:ln>
            <a:noFill/>
          </a:ln>
        </p:spPr>
        <p:txBody>
          <a:bodyPr spcFirstLastPara="1" wrap="square" lIns="121900" tIns="121900" rIns="121900" bIns="121900" anchor="ctr" anchorCtr="0">
            <a:normAutofit fontScale="90000"/>
          </a:bodyPr>
          <a:lstStyle/>
          <a:p>
            <a:pPr marL="0" marR="0" lvl="0" indent="0" algn="l" rtl="0">
              <a:lnSpc>
                <a:spcPct val="100000"/>
              </a:lnSpc>
              <a:spcBef>
                <a:spcPts val="0"/>
              </a:spcBef>
              <a:spcAft>
                <a:spcPts val="0"/>
              </a:spcAft>
              <a:buSzPct val="110416"/>
              <a:buNone/>
            </a:pPr>
            <a:r>
              <a:rPr lang="en-GB"/>
              <a:t>Data-related</a:t>
            </a:r>
            <a:br>
              <a:rPr lang="en-GB"/>
            </a:br>
            <a:r>
              <a:rPr lang="en-GB"/>
              <a:t> roles</a:t>
            </a:r>
            <a:endParaRPr/>
          </a:p>
        </p:txBody>
      </p:sp>
      <p:pic>
        <p:nvPicPr>
          <p:cNvPr id="3372" name="Google Shape;3372;g255b2d14ef7_2_11"/>
          <p:cNvPicPr preferRelativeResize="0"/>
          <p:nvPr/>
        </p:nvPicPr>
        <p:blipFill rotWithShape="1">
          <a:blip r:embed="rId3">
            <a:alphaModFix/>
          </a:blip>
          <a:srcRect/>
          <a:stretch/>
        </p:blipFill>
        <p:spPr>
          <a:xfrm>
            <a:off x="297367" y="2383667"/>
            <a:ext cx="4763832" cy="4330733"/>
          </a:xfrm>
          <a:prstGeom prst="rect">
            <a:avLst/>
          </a:prstGeom>
          <a:noFill/>
          <a:ln>
            <a:noFill/>
          </a:ln>
        </p:spPr>
      </p:pic>
      <p:sp>
        <p:nvSpPr>
          <p:cNvPr id="3373" name="Google Shape;3373;g255b2d14ef7_2_11"/>
          <p:cNvSpPr txBox="1"/>
          <p:nvPr/>
        </p:nvSpPr>
        <p:spPr>
          <a:xfrm>
            <a:off x="4898568" y="6160400"/>
            <a:ext cx="4165500" cy="4770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GB" sz="1500" b="0" i="0" u="none" strike="noStrike" cap="none">
                <a:solidFill>
                  <a:srgbClr val="000000"/>
                </a:solidFill>
                <a:latin typeface="Arial"/>
                <a:ea typeface="Arial"/>
                <a:cs typeface="Arial"/>
                <a:sym typeface="Arial"/>
              </a:rPr>
              <a:t>Table from </a:t>
            </a:r>
            <a:r>
              <a:rPr lang="en-GB" sz="1500" b="0" i="0" u="sng" strike="noStrike" cap="none">
                <a:solidFill>
                  <a:schemeClr val="hlink"/>
                </a:solidFill>
                <a:latin typeface="Arial"/>
                <a:ea typeface="Arial"/>
                <a:cs typeface="Arial"/>
                <a:sym typeface="Arial"/>
                <a:hlinkClick r:id="rId4"/>
              </a:rPr>
              <a:t>our NPOS report </a:t>
            </a:r>
            <a:r>
              <a:rPr lang="en-GB" sz="1500" b="0" i="0" u="none" strike="noStrike" cap="none">
                <a:solidFill>
                  <a:srgbClr val="000000"/>
                </a:solidFill>
                <a:latin typeface="Arial"/>
                <a:ea typeface="Arial"/>
                <a:cs typeface="Arial"/>
                <a:sym typeface="Arial"/>
              </a:rPr>
              <a:t>(page 20-21)</a:t>
            </a:r>
            <a:endParaRPr sz="1900" b="0" i="0" u="none" strike="noStrike" cap="none">
              <a:solidFill>
                <a:srgbClr val="000000"/>
              </a:solidFill>
              <a:latin typeface="Arial"/>
              <a:ea typeface="Arial"/>
              <a:cs typeface="Arial"/>
              <a:sym typeface="Arial"/>
            </a:endParaRPr>
          </a:p>
        </p:txBody>
      </p:sp>
      <p:pic>
        <p:nvPicPr>
          <p:cNvPr id="3374" name="Google Shape;3374;g255b2d14ef7_2_11"/>
          <p:cNvPicPr preferRelativeResize="0"/>
          <p:nvPr/>
        </p:nvPicPr>
        <p:blipFill rotWithShape="1">
          <a:blip r:embed="rId5">
            <a:alphaModFix/>
          </a:blip>
          <a:srcRect/>
          <a:stretch/>
        </p:blipFill>
        <p:spPr>
          <a:xfrm>
            <a:off x="8833800" y="645333"/>
            <a:ext cx="2738768" cy="4006400"/>
          </a:xfrm>
          <a:prstGeom prst="rect">
            <a:avLst/>
          </a:prstGeom>
          <a:noFill/>
          <a:ln>
            <a:noFill/>
          </a:ln>
        </p:spPr>
      </p:pic>
      <p:pic>
        <p:nvPicPr>
          <p:cNvPr id="3375" name="Google Shape;3375;g255b2d14ef7_2_11"/>
          <p:cNvPicPr preferRelativeResize="0"/>
          <p:nvPr/>
        </p:nvPicPr>
        <p:blipFill rotWithShape="1">
          <a:blip r:embed="rId6">
            <a:alphaModFix/>
          </a:blip>
          <a:srcRect/>
          <a:stretch/>
        </p:blipFill>
        <p:spPr>
          <a:xfrm>
            <a:off x="10511523" y="5856652"/>
            <a:ext cx="1391524" cy="800977"/>
          </a:xfrm>
          <a:prstGeom prst="rect">
            <a:avLst/>
          </a:prstGeom>
          <a:noFill/>
          <a:ln>
            <a:noFill/>
          </a:ln>
        </p:spPr>
      </p:pic>
      <p:sp>
        <p:nvSpPr>
          <p:cNvPr id="3376" name="Google Shape;3376;g255b2d14ef7_2_11"/>
          <p:cNvSpPr txBox="1"/>
          <p:nvPr/>
        </p:nvSpPr>
        <p:spPr>
          <a:xfrm>
            <a:off x="8051167" y="4923133"/>
            <a:ext cx="3852000" cy="6465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chemeClr val="dk1"/>
              </a:buClr>
              <a:buSzPts val="1500"/>
              <a:buFont typeface="Arial"/>
              <a:buNone/>
            </a:pPr>
            <a:r>
              <a:rPr lang="en-GB" sz="1300" b="0" i="0" u="none" strike="noStrike" cap="none">
                <a:solidFill>
                  <a:schemeClr val="dk1"/>
                </a:solidFill>
                <a:latin typeface="Arial"/>
                <a:ea typeface="Arial"/>
                <a:cs typeface="Arial"/>
                <a:sym typeface="Arial"/>
              </a:rPr>
              <a:t>OECD report </a:t>
            </a:r>
            <a:r>
              <a:rPr lang="en-GB" sz="1300" b="0" i="0" u="sng" strike="noStrike" cap="none">
                <a:solidFill>
                  <a:schemeClr val="hlink"/>
                </a:solidFill>
                <a:latin typeface="Arial"/>
                <a:ea typeface="Arial"/>
                <a:cs typeface="Arial"/>
                <a:sym typeface="Arial"/>
                <a:hlinkClick r:id="rId7"/>
              </a:rPr>
              <a:t>Building digital</a:t>
            </a:r>
            <a:r>
              <a:rPr lang="en-GB" sz="1300" b="0" i="0" u="none" strike="noStrike" cap="none">
                <a:solidFill>
                  <a:schemeClr val="hlink"/>
                </a:solidFill>
                <a:uFill>
                  <a:noFill/>
                </a:uFill>
                <a:latin typeface="Arial"/>
                <a:ea typeface="Arial"/>
                <a:cs typeface="Arial"/>
                <a:sym typeface="Arial"/>
                <a:hlinkClick r:id="rId7"/>
              </a:rPr>
              <a:t> </a:t>
            </a:r>
            <a:r>
              <a:rPr lang="en-GB" sz="1300" b="0" i="0" u="sng" strike="noStrike" cap="none">
                <a:solidFill>
                  <a:schemeClr val="hlink"/>
                </a:solidFill>
                <a:latin typeface="Arial"/>
                <a:ea typeface="Arial"/>
                <a:cs typeface="Arial"/>
                <a:sym typeface="Arial"/>
                <a:hlinkClick r:id="rId7"/>
              </a:rPr>
              <a:t>workforce capacity and skills for data-intensive science</a:t>
            </a:r>
            <a:r>
              <a:rPr lang="en-GB" sz="1300" b="0" i="0" u="none" strike="noStrike" cap="none">
                <a:solidFill>
                  <a:schemeClr val="dk1"/>
                </a:solidFill>
                <a:latin typeface="Arial"/>
                <a:ea typeface="Arial"/>
                <a:cs typeface="Arial"/>
                <a:sym typeface="Arial"/>
              </a:rPr>
              <a:t> (2020) </a:t>
            </a:r>
            <a:endParaRPr sz="1900" b="0" i="0" u="none" strike="noStrike" cap="none">
              <a:solidFill>
                <a:srgbClr val="000000"/>
              </a:solidFill>
              <a:latin typeface="Arial"/>
              <a:ea typeface="Arial"/>
              <a:cs typeface="Arial"/>
              <a:sym typeface="Arial"/>
            </a:endParaRPr>
          </a:p>
        </p:txBody>
      </p:sp>
      <p:pic>
        <p:nvPicPr>
          <p:cNvPr id="3377" name="Google Shape;3377;g255b2d14ef7_2_11"/>
          <p:cNvPicPr preferRelativeResize="0"/>
          <p:nvPr/>
        </p:nvPicPr>
        <p:blipFill rotWithShape="1">
          <a:blip r:embed="rId8">
            <a:alphaModFix/>
          </a:blip>
          <a:srcRect/>
          <a:stretch/>
        </p:blipFill>
        <p:spPr>
          <a:xfrm>
            <a:off x="576933" y="366600"/>
            <a:ext cx="4350133" cy="2181900"/>
          </a:xfrm>
          <a:prstGeom prst="rect">
            <a:avLst/>
          </a:prstGeom>
          <a:noFill/>
          <a:ln>
            <a:noFill/>
          </a:ln>
        </p:spPr>
      </p:pic>
      <p:sp>
        <p:nvSpPr>
          <p:cNvPr id="3378" name="Google Shape;3378;g255b2d14ef7_2_11"/>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3383"/>
        <p:cNvGrpSpPr/>
        <p:nvPr/>
      </p:nvGrpSpPr>
      <p:grpSpPr>
        <a:xfrm>
          <a:off x="0" y="0"/>
          <a:ext cx="0" cy="0"/>
          <a:chOff x="0" y="0"/>
          <a:chExt cx="0" cy="0"/>
        </a:xfrm>
      </p:grpSpPr>
      <p:sp>
        <p:nvSpPr>
          <p:cNvPr id="3384" name="Google Shape;3384;g255b2d14ef7_2_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Data stewardship</a:t>
            </a:r>
            <a:endParaRPr/>
          </a:p>
        </p:txBody>
      </p:sp>
      <p:sp>
        <p:nvSpPr>
          <p:cNvPr id="3385" name="Google Shape;3385;g255b2d14ef7_2_6"/>
          <p:cNvSpPr txBox="1"/>
          <p:nvPr/>
        </p:nvSpPr>
        <p:spPr>
          <a:xfrm>
            <a:off x="603425" y="1547950"/>
            <a:ext cx="10758900" cy="1196700"/>
          </a:xfrm>
          <a:prstGeom prst="rect">
            <a:avLst/>
          </a:prstGeom>
          <a:noFill/>
          <a:ln>
            <a:noFill/>
          </a:ln>
        </p:spPr>
        <p:txBody>
          <a:bodyPr spcFirstLastPara="1" wrap="square" lIns="91425" tIns="91425" rIns="91425" bIns="91425" anchor="t" anchorCtr="0">
            <a:spAutoFit/>
          </a:bodyPr>
          <a:lstStyle/>
          <a:p>
            <a:pPr marL="0" lvl="0" indent="0" algn="l" rtl="0">
              <a:lnSpc>
                <a:spcPct val="123214"/>
              </a:lnSpc>
              <a:spcBef>
                <a:spcPts val="0"/>
              </a:spcBef>
              <a:spcAft>
                <a:spcPts val="0"/>
              </a:spcAft>
              <a:buClr>
                <a:schemeClr val="dk1"/>
              </a:buClr>
              <a:buSzPts val="1100"/>
              <a:buFont typeface="Arial"/>
              <a:buNone/>
            </a:pPr>
            <a:r>
              <a:rPr lang="en-GB" b="1">
                <a:solidFill>
                  <a:schemeClr val="dk1"/>
                </a:solidFill>
                <a:highlight>
                  <a:schemeClr val="lt1"/>
                </a:highlight>
                <a:latin typeface="Calibri"/>
                <a:ea typeface="Calibri"/>
                <a:cs typeface="Calibri"/>
                <a:sym typeface="Calibri"/>
              </a:rPr>
              <a:t>Data Stewardship </a:t>
            </a:r>
            <a:r>
              <a:rPr lang="en-GB">
                <a:solidFill>
                  <a:schemeClr val="dk1"/>
                </a:solidFill>
                <a:highlight>
                  <a:schemeClr val="lt1"/>
                </a:highlight>
                <a:latin typeface="Calibri"/>
                <a:ea typeface="Calibri"/>
                <a:cs typeface="Calibri"/>
                <a:sym typeface="Calibri"/>
              </a:rPr>
              <a:t>is the responsible planning and executing of all actions on digital data before, during and after a research project, with the aim of optimizing the usability, reusability and reproducibility of the resulting data​</a:t>
            </a:r>
            <a:endParaRPr>
              <a:solidFill>
                <a:schemeClr val="dk1"/>
              </a:solidFill>
              <a:highlight>
                <a:schemeClr val="lt1"/>
              </a:highlight>
              <a:latin typeface="Calibri"/>
              <a:ea typeface="Calibri"/>
              <a:cs typeface="Calibri"/>
              <a:sym typeface="Calibri"/>
            </a:endParaRPr>
          </a:p>
          <a:p>
            <a:pPr marL="0" lvl="0" indent="0" algn="l" rtl="0">
              <a:lnSpc>
                <a:spcPct val="123214"/>
              </a:lnSpc>
              <a:spcBef>
                <a:spcPts val="0"/>
              </a:spcBef>
              <a:spcAft>
                <a:spcPts val="0"/>
              </a:spcAft>
              <a:buClr>
                <a:schemeClr val="dk1"/>
              </a:buClr>
              <a:buSzPts val="1100"/>
              <a:buFont typeface="Arial"/>
              <a:buNone/>
            </a:pPr>
            <a:r>
              <a:rPr lang="en-GB">
                <a:solidFill>
                  <a:schemeClr val="dk1"/>
                </a:solidFill>
                <a:highlight>
                  <a:schemeClr val="lt1"/>
                </a:highlight>
                <a:latin typeface="Calibri"/>
                <a:ea typeface="Calibri"/>
                <a:cs typeface="Calibri"/>
                <a:sym typeface="Calibri"/>
              </a:rPr>
              <a:t>​</a:t>
            </a:r>
            <a:endParaRPr>
              <a:solidFill>
                <a:schemeClr val="dk1"/>
              </a:solidFill>
              <a:highlight>
                <a:schemeClr val="lt1"/>
              </a:highlight>
              <a:latin typeface="Calibri"/>
              <a:ea typeface="Calibri"/>
              <a:cs typeface="Calibri"/>
              <a:sym typeface="Calibri"/>
            </a:endParaRPr>
          </a:p>
          <a:p>
            <a:pPr marL="0" lvl="0" indent="0" algn="l" rtl="0">
              <a:spcBef>
                <a:spcPts val="0"/>
              </a:spcBef>
              <a:spcAft>
                <a:spcPts val="0"/>
              </a:spcAft>
              <a:buNone/>
            </a:pPr>
            <a:r>
              <a:rPr lang="en-GB">
                <a:solidFill>
                  <a:schemeClr val="dk1"/>
                </a:solidFill>
                <a:highlight>
                  <a:schemeClr val="lt1"/>
                </a:highlight>
                <a:latin typeface="Calibri"/>
                <a:ea typeface="Calibri"/>
                <a:cs typeface="Calibri"/>
                <a:sym typeface="Calibri"/>
              </a:rPr>
              <a:t>Data stewardship and data management skills are </a:t>
            </a:r>
            <a:r>
              <a:rPr lang="en-GB" b="1">
                <a:solidFill>
                  <a:schemeClr val="dk1"/>
                </a:solidFill>
                <a:highlight>
                  <a:schemeClr val="lt1"/>
                </a:highlight>
                <a:latin typeface="Calibri"/>
                <a:ea typeface="Calibri"/>
                <a:cs typeface="Calibri"/>
                <a:sym typeface="Calibri"/>
              </a:rPr>
              <a:t>essential in research</a:t>
            </a:r>
            <a:r>
              <a:rPr lang="en-GB">
                <a:solidFill>
                  <a:schemeClr val="dk1"/>
                </a:solidFill>
                <a:highlight>
                  <a:schemeClr val="lt1"/>
                </a:highlight>
                <a:latin typeface="Calibri"/>
                <a:ea typeface="Calibri"/>
                <a:cs typeface="Calibri"/>
                <a:sym typeface="Calibri"/>
              </a:rPr>
              <a:t>​</a:t>
            </a:r>
            <a:endParaRPr>
              <a:solidFill>
                <a:schemeClr val="dk1"/>
              </a:solidFill>
              <a:highlight>
                <a:srgbClr val="EDEBE9"/>
              </a:highlight>
              <a:latin typeface="Calibri"/>
              <a:ea typeface="Calibri"/>
              <a:cs typeface="Calibri"/>
              <a:sym typeface="Calibri"/>
            </a:endParaRPr>
          </a:p>
        </p:txBody>
      </p:sp>
      <p:pic>
        <p:nvPicPr>
          <p:cNvPr id="3386" name="Google Shape;3386;g255b2d14ef7_2_6"/>
          <p:cNvPicPr preferRelativeResize="0"/>
          <p:nvPr/>
        </p:nvPicPr>
        <p:blipFill>
          <a:blip r:embed="rId3">
            <a:alphaModFix/>
          </a:blip>
          <a:stretch>
            <a:fillRect/>
          </a:stretch>
        </p:blipFill>
        <p:spPr>
          <a:xfrm>
            <a:off x="552025" y="3476725"/>
            <a:ext cx="5845924" cy="1788675"/>
          </a:xfrm>
          <a:prstGeom prst="rect">
            <a:avLst/>
          </a:prstGeom>
          <a:noFill/>
          <a:ln>
            <a:noFill/>
          </a:ln>
        </p:spPr>
      </p:pic>
      <p:sp>
        <p:nvSpPr>
          <p:cNvPr id="3387" name="Google Shape;3387;g255b2d14ef7_2_6"/>
          <p:cNvSpPr txBox="1"/>
          <p:nvPr/>
        </p:nvSpPr>
        <p:spPr>
          <a:xfrm>
            <a:off x="514150" y="5381925"/>
            <a:ext cx="3000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u="sng">
                <a:solidFill>
                  <a:srgbClr val="0000FF"/>
                </a:solidFill>
                <a:highlight>
                  <a:schemeClr val="lt1"/>
                </a:highlight>
                <a:latin typeface="Corbel"/>
                <a:ea typeface="Corbel"/>
                <a:cs typeface="Corbel"/>
                <a:sym typeface="Corbel"/>
                <a:hlinkClick r:id="rId4">
                  <a:extLst>
                    <a:ext uri="{A12FA001-AC4F-418D-AE19-62706E023703}">
                      <ahyp:hlinkClr xmlns:ahyp="http://schemas.microsoft.com/office/drawing/2018/hyperlinkcolor" val="tx"/>
                    </a:ext>
                  </a:extLst>
                </a:hlinkClick>
              </a:rPr>
              <a:t>https://doi.org/10.5281/zenodo.4769514</a:t>
            </a:r>
            <a:r>
              <a:rPr lang="en-GB" sz="1300">
                <a:solidFill>
                  <a:schemeClr val="dk1"/>
                </a:solidFill>
                <a:highlight>
                  <a:schemeClr val="lt1"/>
                </a:highlight>
                <a:latin typeface="Corbel"/>
                <a:ea typeface="Corbel"/>
                <a:cs typeface="Corbel"/>
                <a:sym typeface="Corbel"/>
              </a:rPr>
              <a:t> ​</a:t>
            </a:r>
            <a:endParaRPr sz="1300">
              <a:highlight>
                <a:schemeClr val="lt1"/>
              </a:highlight>
              <a:latin typeface="Corbel"/>
              <a:ea typeface="Corbel"/>
              <a:cs typeface="Corbel"/>
              <a:sym typeface="Corbel"/>
            </a:endParaRPr>
          </a:p>
        </p:txBody>
      </p:sp>
      <p:sp>
        <p:nvSpPr>
          <p:cNvPr id="3388" name="Google Shape;3388;g255b2d14ef7_2_6"/>
          <p:cNvSpPr txBox="1"/>
          <p:nvPr/>
        </p:nvSpPr>
        <p:spPr>
          <a:xfrm>
            <a:off x="6720150" y="5476275"/>
            <a:ext cx="35739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GB" sz="1300" u="sng">
                <a:solidFill>
                  <a:srgbClr val="0000FF"/>
                </a:solidFill>
                <a:highlight>
                  <a:schemeClr val="lt1"/>
                </a:highlight>
                <a:latin typeface="Corbel"/>
                <a:ea typeface="Corbel"/>
                <a:cs typeface="Corbel"/>
                <a:sym typeface="Corbel"/>
                <a:hlinkClick r:id="rId5">
                  <a:extLst>
                    <a:ext uri="{A12FA001-AC4F-418D-AE19-62706E023703}">
                      <ahyp:hlinkClr xmlns:ahyp="http://schemas.microsoft.com/office/drawing/2018/hyperlinkcolor" val="tx"/>
                    </a:ext>
                  </a:extLst>
                </a:hlinkClick>
              </a:rPr>
              <a:t>https://doi.org/10.1038/d41586-020-00505-7</a:t>
            </a:r>
            <a:r>
              <a:rPr lang="en-GB" sz="1300" u="sng">
                <a:solidFill>
                  <a:srgbClr val="0000FF"/>
                </a:solidFill>
                <a:highlight>
                  <a:schemeClr val="lt1"/>
                </a:highlight>
                <a:latin typeface="Corbel"/>
                <a:ea typeface="Corbel"/>
                <a:cs typeface="Corbel"/>
                <a:sym typeface="Corbel"/>
              </a:rPr>
              <a:t> ​ </a:t>
            </a:r>
            <a:endParaRPr sz="1300">
              <a:latin typeface="Corbel"/>
              <a:ea typeface="Corbel"/>
              <a:cs typeface="Corbel"/>
              <a:sym typeface="Corbel"/>
            </a:endParaRPr>
          </a:p>
        </p:txBody>
      </p:sp>
      <p:pic>
        <p:nvPicPr>
          <p:cNvPr id="3389" name="Google Shape;3389;g255b2d14ef7_2_6"/>
          <p:cNvPicPr preferRelativeResize="0"/>
          <p:nvPr/>
        </p:nvPicPr>
        <p:blipFill>
          <a:blip r:embed="rId6">
            <a:alphaModFix/>
          </a:blip>
          <a:stretch>
            <a:fillRect/>
          </a:stretch>
        </p:blipFill>
        <p:spPr>
          <a:xfrm>
            <a:off x="6482449" y="3476725"/>
            <a:ext cx="5565451" cy="1877682"/>
          </a:xfrm>
          <a:prstGeom prst="rect">
            <a:avLst/>
          </a:prstGeom>
          <a:noFill/>
          <a:ln>
            <a:noFill/>
          </a:ln>
        </p:spPr>
      </p:pic>
      <p:pic>
        <p:nvPicPr>
          <p:cNvPr id="3390" name="Google Shape;3390;g255b2d14ef7_2_6"/>
          <p:cNvPicPr preferRelativeResize="0"/>
          <p:nvPr/>
        </p:nvPicPr>
        <p:blipFill>
          <a:blip r:embed="rId7">
            <a:alphaModFix/>
          </a:blip>
          <a:stretch>
            <a:fillRect/>
          </a:stretch>
        </p:blipFill>
        <p:spPr>
          <a:xfrm>
            <a:off x="6670425" y="1908038"/>
            <a:ext cx="1972271" cy="692025"/>
          </a:xfrm>
          <a:prstGeom prst="rect">
            <a:avLst/>
          </a:prstGeom>
          <a:noFill/>
          <a:ln>
            <a:noFill/>
          </a:ln>
        </p:spPr>
      </p:pic>
      <p:sp>
        <p:nvSpPr>
          <p:cNvPr id="3391" name="Google Shape;3391;g255b2d14ef7_2_6"/>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3396"/>
        <p:cNvGrpSpPr/>
        <p:nvPr/>
      </p:nvGrpSpPr>
      <p:grpSpPr>
        <a:xfrm>
          <a:off x="0" y="0"/>
          <a:ext cx="0" cy="0"/>
          <a:chOff x="0" y="0"/>
          <a:chExt cx="0" cy="0"/>
        </a:xfrm>
      </p:grpSpPr>
      <p:sp>
        <p:nvSpPr>
          <p:cNvPr id="3397" name="Google Shape;3397;g2558815898a_0_13"/>
          <p:cNvSpPr txBox="1">
            <a:spLocks noGrp="1"/>
          </p:cNvSpPr>
          <p:nvPr>
            <p:ph type="title"/>
          </p:nvPr>
        </p:nvSpPr>
        <p:spPr>
          <a:xfrm>
            <a:off x="487192" y="2781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DM Tasks identified by ELIXIR NC </a:t>
            </a:r>
            <a:endParaRPr/>
          </a:p>
        </p:txBody>
      </p:sp>
      <p:pic>
        <p:nvPicPr>
          <p:cNvPr id="3398" name="Google Shape;3398;g2558815898a_0_13"/>
          <p:cNvPicPr preferRelativeResize="0"/>
          <p:nvPr/>
        </p:nvPicPr>
        <p:blipFill>
          <a:blip r:embed="rId3">
            <a:alphaModFix/>
          </a:blip>
          <a:stretch>
            <a:fillRect/>
          </a:stretch>
        </p:blipFill>
        <p:spPr>
          <a:xfrm>
            <a:off x="152400" y="1390825"/>
            <a:ext cx="11887201" cy="3437931"/>
          </a:xfrm>
          <a:prstGeom prst="rect">
            <a:avLst/>
          </a:prstGeom>
          <a:noFill/>
          <a:ln>
            <a:noFill/>
          </a:ln>
        </p:spPr>
      </p:pic>
      <p:pic>
        <p:nvPicPr>
          <p:cNvPr id="3399" name="Google Shape;3399;g2558815898a_0_13"/>
          <p:cNvPicPr preferRelativeResize="0"/>
          <p:nvPr/>
        </p:nvPicPr>
        <p:blipFill>
          <a:blip r:embed="rId4">
            <a:alphaModFix/>
          </a:blip>
          <a:stretch>
            <a:fillRect/>
          </a:stretch>
        </p:blipFill>
        <p:spPr>
          <a:xfrm>
            <a:off x="152400" y="4981156"/>
            <a:ext cx="4079683" cy="1724444"/>
          </a:xfrm>
          <a:prstGeom prst="rect">
            <a:avLst/>
          </a:prstGeom>
          <a:noFill/>
          <a:ln>
            <a:noFill/>
          </a:ln>
        </p:spPr>
      </p:pic>
      <p:pic>
        <p:nvPicPr>
          <p:cNvPr id="3400" name="Google Shape;3400;g2558815898a_0_13"/>
          <p:cNvPicPr preferRelativeResize="0"/>
          <p:nvPr/>
        </p:nvPicPr>
        <p:blipFill>
          <a:blip r:embed="rId5">
            <a:alphaModFix/>
          </a:blip>
          <a:stretch>
            <a:fillRect/>
          </a:stretch>
        </p:blipFill>
        <p:spPr>
          <a:xfrm>
            <a:off x="5779333" y="5074131"/>
            <a:ext cx="5515804" cy="1724444"/>
          </a:xfrm>
          <a:prstGeom prst="rect">
            <a:avLst/>
          </a:prstGeom>
          <a:noFill/>
          <a:ln>
            <a:noFill/>
          </a:ln>
        </p:spPr>
      </p:pic>
      <p:sp>
        <p:nvSpPr>
          <p:cNvPr id="3401" name="Google Shape;3401;g2558815898a_0_13"/>
          <p:cNvSpPr txBox="1"/>
          <p:nvPr/>
        </p:nvSpPr>
        <p:spPr>
          <a:xfrm>
            <a:off x="7811800" y="485725"/>
            <a:ext cx="342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Corbel"/>
                <a:ea typeface="Corbel"/>
                <a:cs typeface="Corbel"/>
                <a:sym typeface="Corbel"/>
                <a:hlinkClick r:id="rId6"/>
              </a:rPr>
              <a:t>Spreadsheet Tasks Node coordinators</a:t>
            </a:r>
            <a:endParaRPr>
              <a:latin typeface="Corbel"/>
              <a:ea typeface="Corbel"/>
              <a:cs typeface="Corbel"/>
              <a:sym typeface="Corbel"/>
            </a:endParaRPr>
          </a:p>
        </p:txBody>
      </p:sp>
      <p:sp>
        <p:nvSpPr>
          <p:cNvPr id="3402" name="Google Shape;3402;g2558815898a_0_13"/>
          <p:cNvSpPr txBox="1"/>
          <p:nvPr/>
        </p:nvSpPr>
        <p:spPr>
          <a:xfrm>
            <a:off x="419650" y="885925"/>
            <a:ext cx="8136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latin typeface="Corbel"/>
                <a:ea typeface="Corbel"/>
                <a:cs typeface="Corbel"/>
                <a:sym typeface="Corbel"/>
              </a:rPr>
              <a:t>This inventory by the NC  contributed to the formulation of the ELITMa  DM Module</a:t>
            </a:r>
            <a:r>
              <a:rPr lang="en-GB">
                <a:latin typeface="Corbel"/>
                <a:ea typeface="Corbel"/>
                <a:cs typeface="Corbel"/>
                <a:sym typeface="Corbel"/>
              </a:rPr>
              <a:t> </a:t>
            </a:r>
            <a:endParaRPr>
              <a:latin typeface="Corbel"/>
              <a:ea typeface="Corbel"/>
              <a:cs typeface="Corbel"/>
              <a:sym typeface="Corbel"/>
            </a:endParaRPr>
          </a:p>
        </p:txBody>
      </p:sp>
      <p:sp>
        <p:nvSpPr>
          <p:cNvPr id="3403" name="Google Shape;3403;g2558815898a_0_13"/>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3408"/>
        <p:cNvGrpSpPr/>
        <p:nvPr/>
      </p:nvGrpSpPr>
      <p:grpSpPr>
        <a:xfrm>
          <a:off x="0" y="0"/>
          <a:ext cx="0" cy="0"/>
          <a:chOff x="0" y="0"/>
          <a:chExt cx="0" cy="0"/>
        </a:xfrm>
      </p:grpSpPr>
      <p:pic>
        <p:nvPicPr>
          <p:cNvPr id="3409" name="Google Shape;3409;g2552a88f8a7_24_154"/>
          <p:cNvPicPr preferRelativeResize="0"/>
          <p:nvPr/>
        </p:nvPicPr>
        <p:blipFill>
          <a:blip r:embed="rId3">
            <a:alphaModFix/>
          </a:blip>
          <a:stretch>
            <a:fillRect/>
          </a:stretch>
        </p:blipFill>
        <p:spPr>
          <a:xfrm>
            <a:off x="4857126" y="3519674"/>
            <a:ext cx="1520700" cy="1293866"/>
          </a:xfrm>
          <a:prstGeom prst="rect">
            <a:avLst/>
          </a:prstGeom>
          <a:noFill/>
          <a:ln>
            <a:noFill/>
          </a:ln>
        </p:spPr>
      </p:pic>
      <p:sp>
        <p:nvSpPr>
          <p:cNvPr id="3410" name="Google Shape;3410;g2552a88f8a7_24_154"/>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GB" b="1"/>
              <a:t>The Node Triangle -   Many tasks and responsibilities </a:t>
            </a:r>
            <a:endParaRPr b="1"/>
          </a:p>
        </p:txBody>
      </p:sp>
      <p:sp>
        <p:nvSpPr>
          <p:cNvPr id="3411" name="Google Shape;3411;g2552a88f8a7_24_154"/>
          <p:cNvSpPr txBox="1"/>
          <p:nvPr/>
        </p:nvSpPr>
        <p:spPr>
          <a:xfrm rot="-1816972">
            <a:off x="5701008" y="2232549"/>
            <a:ext cx="1779406" cy="4001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Project Management</a:t>
            </a:r>
            <a:endParaRPr>
              <a:latin typeface="Corbel"/>
              <a:ea typeface="Corbel"/>
              <a:cs typeface="Corbel"/>
              <a:sym typeface="Corbel"/>
            </a:endParaRPr>
          </a:p>
        </p:txBody>
      </p:sp>
      <p:sp>
        <p:nvSpPr>
          <p:cNvPr id="3412" name="Google Shape;3412;g2552a88f8a7_24_154"/>
          <p:cNvSpPr txBox="1"/>
          <p:nvPr/>
        </p:nvSpPr>
        <p:spPr>
          <a:xfrm rot="-1752932">
            <a:off x="5889640" y="2408160"/>
            <a:ext cx="1784279" cy="40010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(Annual) Reporting</a:t>
            </a:r>
            <a:endParaRPr>
              <a:latin typeface="Corbel"/>
              <a:ea typeface="Corbel"/>
              <a:cs typeface="Corbel"/>
              <a:sym typeface="Corbel"/>
            </a:endParaRPr>
          </a:p>
        </p:txBody>
      </p:sp>
      <p:sp>
        <p:nvSpPr>
          <p:cNvPr id="3413" name="Google Shape;3413;g2552a88f8a7_24_154"/>
          <p:cNvSpPr txBox="1"/>
          <p:nvPr/>
        </p:nvSpPr>
        <p:spPr>
          <a:xfrm rot="1903923">
            <a:off x="3853414" y="2228816"/>
            <a:ext cx="1699790"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Project Finance</a:t>
            </a:r>
            <a:endParaRPr>
              <a:latin typeface="Corbel"/>
              <a:ea typeface="Corbel"/>
              <a:cs typeface="Corbel"/>
              <a:sym typeface="Corbel"/>
            </a:endParaRPr>
          </a:p>
        </p:txBody>
      </p:sp>
      <p:sp>
        <p:nvSpPr>
          <p:cNvPr id="3414" name="Google Shape;3414;g2552a88f8a7_24_154"/>
          <p:cNvSpPr txBox="1"/>
          <p:nvPr/>
        </p:nvSpPr>
        <p:spPr>
          <a:xfrm rot="1903827">
            <a:off x="3722971" y="2586966"/>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News(letters)</a:t>
            </a:r>
            <a:endParaRPr>
              <a:latin typeface="Corbel"/>
              <a:ea typeface="Corbel"/>
              <a:cs typeface="Corbel"/>
              <a:sym typeface="Corbel"/>
            </a:endParaRPr>
          </a:p>
        </p:txBody>
      </p:sp>
      <p:sp>
        <p:nvSpPr>
          <p:cNvPr id="3415" name="Google Shape;3415;g2552a88f8a7_24_154"/>
          <p:cNvSpPr txBox="1"/>
          <p:nvPr/>
        </p:nvSpPr>
        <p:spPr>
          <a:xfrm rot="1903827">
            <a:off x="3603146" y="2773641"/>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Social media</a:t>
            </a:r>
            <a:endParaRPr>
              <a:latin typeface="Corbel"/>
              <a:ea typeface="Corbel"/>
              <a:cs typeface="Corbel"/>
              <a:sym typeface="Corbel"/>
            </a:endParaRPr>
          </a:p>
        </p:txBody>
      </p:sp>
      <p:sp>
        <p:nvSpPr>
          <p:cNvPr id="3416" name="Google Shape;3416;g2552a88f8a7_24_154"/>
          <p:cNvSpPr txBox="1"/>
          <p:nvPr/>
        </p:nvSpPr>
        <p:spPr>
          <a:xfrm rot="-1832944">
            <a:off x="5974835" y="2538884"/>
            <a:ext cx="1784267" cy="40023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(HoN) Deadlines</a:t>
            </a:r>
            <a:endParaRPr>
              <a:latin typeface="Corbel"/>
              <a:ea typeface="Corbel"/>
              <a:cs typeface="Corbel"/>
              <a:sym typeface="Corbel"/>
            </a:endParaRPr>
          </a:p>
        </p:txBody>
      </p:sp>
      <p:sp>
        <p:nvSpPr>
          <p:cNvPr id="3417" name="Google Shape;3417;g2552a88f8a7_24_154"/>
          <p:cNvSpPr txBox="1"/>
          <p:nvPr/>
        </p:nvSpPr>
        <p:spPr>
          <a:xfrm rot="-1851598">
            <a:off x="6075105" y="2585290"/>
            <a:ext cx="2130067" cy="4001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Community organisation</a:t>
            </a:r>
            <a:endParaRPr>
              <a:latin typeface="Corbel"/>
              <a:ea typeface="Corbel"/>
              <a:cs typeface="Corbel"/>
              <a:sym typeface="Corbel"/>
            </a:endParaRPr>
          </a:p>
        </p:txBody>
      </p:sp>
      <p:sp>
        <p:nvSpPr>
          <p:cNvPr id="3418" name="Google Shape;3418;g2552a88f8a7_24_154"/>
          <p:cNvSpPr txBox="1"/>
          <p:nvPr/>
        </p:nvSpPr>
        <p:spPr>
          <a:xfrm rot="-1778267">
            <a:off x="6243263" y="2737781"/>
            <a:ext cx="2129965" cy="40023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National Priorities</a:t>
            </a:r>
            <a:endParaRPr>
              <a:latin typeface="Corbel"/>
              <a:ea typeface="Corbel"/>
              <a:cs typeface="Corbel"/>
              <a:sym typeface="Corbel"/>
            </a:endParaRPr>
          </a:p>
        </p:txBody>
      </p:sp>
      <p:sp>
        <p:nvSpPr>
          <p:cNvPr id="3419" name="Google Shape;3419;g2552a88f8a7_24_154"/>
          <p:cNvSpPr txBox="1"/>
          <p:nvPr/>
        </p:nvSpPr>
        <p:spPr>
          <a:xfrm rot="1457644">
            <a:off x="7106795" y="4848034"/>
            <a:ext cx="1784308" cy="4002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Technical reporting</a:t>
            </a:r>
            <a:endParaRPr>
              <a:latin typeface="Corbel"/>
              <a:ea typeface="Corbel"/>
              <a:cs typeface="Corbel"/>
              <a:sym typeface="Corbel"/>
            </a:endParaRPr>
          </a:p>
        </p:txBody>
      </p:sp>
      <p:sp>
        <p:nvSpPr>
          <p:cNvPr id="3420" name="Google Shape;3420;g2552a88f8a7_24_154"/>
          <p:cNvSpPr txBox="1"/>
          <p:nvPr/>
        </p:nvSpPr>
        <p:spPr>
          <a:xfrm rot="1458171">
            <a:off x="7026038" y="5134534"/>
            <a:ext cx="1784431" cy="4002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Technical strategy</a:t>
            </a:r>
            <a:endParaRPr>
              <a:latin typeface="Corbel"/>
              <a:ea typeface="Corbel"/>
              <a:cs typeface="Corbel"/>
              <a:sym typeface="Corbel"/>
            </a:endParaRPr>
          </a:p>
        </p:txBody>
      </p:sp>
      <p:sp>
        <p:nvSpPr>
          <p:cNvPr id="3421" name="Google Shape;3421;g2552a88f8a7_24_154"/>
          <p:cNvSpPr txBox="1"/>
          <p:nvPr/>
        </p:nvSpPr>
        <p:spPr>
          <a:xfrm rot="1370338">
            <a:off x="6900609" y="5388098"/>
            <a:ext cx="2196616" cy="40011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Technical infrastructure</a:t>
            </a:r>
            <a:endParaRPr>
              <a:latin typeface="Corbel"/>
              <a:ea typeface="Corbel"/>
              <a:cs typeface="Corbel"/>
              <a:sym typeface="Corbel"/>
            </a:endParaRPr>
          </a:p>
        </p:txBody>
      </p:sp>
      <p:sp>
        <p:nvSpPr>
          <p:cNvPr id="3422" name="Google Shape;3422;g2552a88f8a7_24_154"/>
          <p:cNvSpPr txBox="1"/>
          <p:nvPr/>
        </p:nvSpPr>
        <p:spPr>
          <a:xfrm rot="-1810820">
            <a:off x="6243353" y="3039470"/>
            <a:ext cx="2129800" cy="40006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(National) Website</a:t>
            </a:r>
            <a:endParaRPr>
              <a:latin typeface="Corbel"/>
              <a:ea typeface="Corbel"/>
              <a:cs typeface="Corbel"/>
              <a:sym typeface="Corbel"/>
            </a:endParaRPr>
          </a:p>
        </p:txBody>
      </p:sp>
      <p:sp>
        <p:nvSpPr>
          <p:cNvPr id="3423" name="Google Shape;3423;g2552a88f8a7_24_154"/>
          <p:cNvSpPr txBox="1"/>
          <p:nvPr/>
        </p:nvSpPr>
        <p:spPr>
          <a:xfrm rot="1903827">
            <a:off x="3832771" y="2396904"/>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Node Budgets</a:t>
            </a:r>
            <a:endParaRPr>
              <a:latin typeface="Corbel"/>
              <a:ea typeface="Corbel"/>
              <a:cs typeface="Corbel"/>
              <a:sym typeface="Corbel"/>
            </a:endParaRPr>
          </a:p>
        </p:txBody>
      </p:sp>
      <p:sp>
        <p:nvSpPr>
          <p:cNvPr id="3424" name="Google Shape;3424;g2552a88f8a7_24_154"/>
          <p:cNvSpPr txBox="1"/>
          <p:nvPr/>
        </p:nvSpPr>
        <p:spPr>
          <a:xfrm rot="1903827">
            <a:off x="3329346" y="3073516"/>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Project Acquisition</a:t>
            </a:r>
            <a:endParaRPr>
              <a:latin typeface="Corbel"/>
              <a:ea typeface="Corbel"/>
              <a:cs typeface="Corbel"/>
              <a:sym typeface="Corbel"/>
            </a:endParaRPr>
          </a:p>
        </p:txBody>
      </p:sp>
      <p:sp>
        <p:nvSpPr>
          <p:cNvPr id="3425" name="Google Shape;3425;g2552a88f8a7_24_154"/>
          <p:cNvSpPr txBox="1"/>
          <p:nvPr/>
        </p:nvSpPr>
        <p:spPr>
          <a:xfrm rot="1903827">
            <a:off x="3243396" y="3323691"/>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Node continuity</a:t>
            </a:r>
            <a:endParaRPr>
              <a:latin typeface="Corbel"/>
              <a:ea typeface="Corbel"/>
              <a:cs typeface="Corbel"/>
              <a:sym typeface="Corbel"/>
            </a:endParaRPr>
          </a:p>
        </p:txBody>
      </p:sp>
      <p:sp>
        <p:nvSpPr>
          <p:cNvPr id="3426" name="Google Shape;3426;g2552a88f8a7_24_154"/>
          <p:cNvSpPr txBox="1"/>
          <p:nvPr/>
        </p:nvSpPr>
        <p:spPr>
          <a:xfrm rot="1903827">
            <a:off x="3126921" y="3533366"/>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Hub Payments</a:t>
            </a:r>
            <a:endParaRPr>
              <a:latin typeface="Corbel"/>
              <a:ea typeface="Corbel"/>
              <a:cs typeface="Corbel"/>
              <a:sym typeface="Corbel"/>
            </a:endParaRPr>
          </a:p>
        </p:txBody>
      </p:sp>
      <p:sp>
        <p:nvSpPr>
          <p:cNvPr id="3427" name="Google Shape;3427;g2552a88f8a7_24_154"/>
          <p:cNvSpPr txBox="1"/>
          <p:nvPr/>
        </p:nvSpPr>
        <p:spPr>
          <a:xfrm rot="1903698">
            <a:off x="4069333" y="1954492"/>
            <a:ext cx="1584737"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Human Resources</a:t>
            </a:r>
            <a:endParaRPr>
              <a:latin typeface="Corbel"/>
              <a:ea typeface="Corbel"/>
              <a:cs typeface="Corbel"/>
              <a:sym typeface="Corbel"/>
            </a:endParaRPr>
          </a:p>
        </p:txBody>
      </p:sp>
      <p:sp>
        <p:nvSpPr>
          <p:cNvPr id="3428" name="Google Shape;3428;g2552a88f8a7_24_154"/>
          <p:cNvSpPr txBox="1"/>
          <p:nvPr/>
        </p:nvSpPr>
        <p:spPr>
          <a:xfrm rot="-1816972">
            <a:off x="5395058" y="1792149"/>
            <a:ext cx="1779406" cy="4001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Node Oversight</a:t>
            </a:r>
            <a:endParaRPr>
              <a:latin typeface="Corbel"/>
              <a:ea typeface="Corbel"/>
              <a:cs typeface="Corbel"/>
              <a:sym typeface="Corbel"/>
            </a:endParaRPr>
          </a:p>
        </p:txBody>
      </p:sp>
      <p:sp>
        <p:nvSpPr>
          <p:cNvPr id="3429" name="Google Shape;3429;g2552a88f8a7_24_154"/>
          <p:cNvSpPr txBox="1"/>
          <p:nvPr/>
        </p:nvSpPr>
        <p:spPr>
          <a:xfrm rot="-1816972">
            <a:off x="6419333" y="3325161"/>
            <a:ext cx="1779406" cy="4001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Service Delivery Plan</a:t>
            </a:r>
            <a:endParaRPr>
              <a:latin typeface="Corbel"/>
              <a:ea typeface="Corbel"/>
              <a:cs typeface="Corbel"/>
              <a:sym typeface="Corbel"/>
            </a:endParaRPr>
          </a:p>
        </p:txBody>
      </p:sp>
      <p:sp>
        <p:nvSpPr>
          <p:cNvPr id="3430" name="Google Shape;3430;g2552a88f8a7_24_154"/>
          <p:cNvSpPr txBox="1"/>
          <p:nvPr/>
        </p:nvSpPr>
        <p:spPr>
          <a:xfrm rot="-1810989">
            <a:off x="6664200" y="3768368"/>
            <a:ext cx="2296099" cy="40006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Run Scientific Advisory C/B</a:t>
            </a:r>
            <a:endParaRPr>
              <a:latin typeface="Corbel"/>
              <a:ea typeface="Corbel"/>
              <a:cs typeface="Corbel"/>
              <a:sym typeface="Corbel"/>
            </a:endParaRPr>
          </a:p>
        </p:txBody>
      </p:sp>
      <p:sp>
        <p:nvSpPr>
          <p:cNvPr id="3431" name="Google Shape;3431;g2552a88f8a7_24_154"/>
          <p:cNvSpPr txBox="1"/>
          <p:nvPr/>
        </p:nvSpPr>
        <p:spPr>
          <a:xfrm rot="1903698">
            <a:off x="4069333" y="2106892"/>
            <a:ext cx="1584737"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HoN agenda</a:t>
            </a:r>
            <a:endParaRPr>
              <a:latin typeface="Corbel"/>
              <a:ea typeface="Corbel"/>
              <a:cs typeface="Corbel"/>
              <a:sym typeface="Corbel"/>
            </a:endParaRPr>
          </a:p>
        </p:txBody>
      </p:sp>
      <p:sp>
        <p:nvSpPr>
          <p:cNvPr id="3432" name="Google Shape;3432;g2552a88f8a7_24_154"/>
          <p:cNvSpPr txBox="1"/>
          <p:nvPr/>
        </p:nvSpPr>
        <p:spPr>
          <a:xfrm rot="-1538164">
            <a:off x="2446113" y="4711623"/>
            <a:ext cx="1630174" cy="400136"/>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Training Events</a:t>
            </a:r>
            <a:endParaRPr>
              <a:latin typeface="Corbel"/>
              <a:ea typeface="Corbel"/>
              <a:cs typeface="Corbel"/>
              <a:sym typeface="Corbel"/>
            </a:endParaRPr>
          </a:p>
        </p:txBody>
      </p:sp>
      <p:sp>
        <p:nvSpPr>
          <p:cNvPr id="3433" name="Google Shape;3433;g2552a88f8a7_24_154"/>
          <p:cNvSpPr txBox="1"/>
          <p:nvPr/>
        </p:nvSpPr>
        <p:spPr>
          <a:xfrm rot="-1817572">
            <a:off x="2599363" y="4957005"/>
            <a:ext cx="1630189" cy="40010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Training Materials</a:t>
            </a:r>
            <a:endParaRPr>
              <a:latin typeface="Corbel"/>
              <a:ea typeface="Corbel"/>
              <a:cs typeface="Corbel"/>
              <a:sym typeface="Corbel"/>
            </a:endParaRPr>
          </a:p>
        </p:txBody>
      </p:sp>
      <p:sp>
        <p:nvSpPr>
          <p:cNvPr id="3434" name="Google Shape;3434;g2552a88f8a7_24_154"/>
          <p:cNvSpPr txBox="1"/>
          <p:nvPr/>
        </p:nvSpPr>
        <p:spPr>
          <a:xfrm rot="-1858693">
            <a:off x="2715921" y="5214768"/>
            <a:ext cx="1630231" cy="400175"/>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Training Strategy</a:t>
            </a:r>
            <a:endParaRPr>
              <a:latin typeface="Corbel"/>
              <a:ea typeface="Corbel"/>
              <a:cs typeface="Corbel"/>
              <a:sym typeface="Corbel"/>
            </a:endParaRPr>
          </a:p>
        </p:txBody>
      </p:sp>
      <p:sp>
        <p:nvSpPr>
          <p:cNvPr id="3435" name="Google Shape;3435;g2552a88f8a7_24_154"/>
          <p:cNvSpPr txBox="1"/>
          <p:nvPr/>
        </p:nvSpPr>
        <p:spPr>
          <a:xfrm rot="-1826361">
            <a:off x="2922840" y="5436248"/>
            <a:ext cx="1630197" cy="400039"/>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Capacity Building</a:t>
            </a:r>
            <a:endParaRPr>
              <a:latin typeface="Corbel"/>
              <a:ea typeface="Corbel"/>
              <a:cs typeface="Corbel"/>
              <a:sym typeface="Corbel"/>
            </a:endParaRPr>
          </a:p>
        </p:txBody>
      </p:sp>
      <p:sp>
        <p:nvSpPr>
          <p:cNvPr id="3436" name="Google Shape;3436;g2552a88f8a7_24_154"/>
          <p:cNvSpPr txBox="1"/>
          <p:nvPr/>
        </p:nvSpPr>
        <p:spPr>
          <a:xfrm rot="-1816773">
            <a:off x="5386369" y="1792149"/>
            <a:ext cx="749674" cy="4001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Hiring</a:t>
            </a:r>
            <a:endParaRPr>
              <a:latin typeface="Corbel"/>
              <a:ea typeface="Corbel"/>
              <a:cs typeface="Corbel"/>
              <a:sym typeface="Corbel"/>
            </a:endParaRPr>
          </a:p>
        </p:txBody>
      </p:sp>
      <p:sp>
        <p:nvSpPr>
          <p:cNvPr id="3437" name="Google Shape;3437;g2552a88f8a7_24_154"/>
          <p:cNvSpPr txBox="1"/>
          <p:nvPr/>
        </p:nvSpPr>
        <p:spPr>
          <a:xfrm rot="1985449">
            <a:off x="4790483" y="1919723"/>
            <a:ext cx="731911" cy="40024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Impact</a:t>
            </a:r>
            <a:endParaRPr>
              <a:latin typeface="Corbel"/>
              <a:ea typeface="Corbel"/>
              <a:cs typeface="Corbel"/>
              <a:sym typeface="Corbel"/>
            </a:endParaRPr>
          </a:p>
        </p:txBody>
      </p:sp>
      <p:sp>
        <p:nvSpPr>
          <p:cNvPr id="3438" name="Google Shape;3438;g2552a88f8a7_24_154"/>
          <p:cNvSpPr txBox="1"/>
          <p:nvPr/>
        </p:nvSpPr>
        <p:spPr>
          <a:xfrm rot="-2667">
            <a:off x="4460950" y="4989923"/>
            <a:ext cx="2319901"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latin typeface="Corbel"/>
                <a:ea typeface="Corbel"/>
                <a:cs typeface="Corbel"/>
                <a:sym typeface="Corbel"/>
              </a:rPr>
              <a:t>Programme TC participation</a:t>
            </a:r>
            <a:endParaRPr>
              <a:latin typeface="Corbel"/>
              <a:ea typeface="Corbel"/>
              <a:cs typeface="Corbel"/>
              <a:sym typeface="Corbel"/>
            </a:endParaRPr>
          </a:p>
        </p:txBody>
      </p:sp>
      <p:sp>
        <p:nvSpPr>
          <p:cNvPr id="3439" name="Google Shape;3439;g2552a88f8a7_24_154"/>
          <p:cNvSpPr txBox="1"/>
          <p:nvPr/>
        </p:nvSpPr>
        <p:spPr>
          <a:xfrm>
            <a:off x="4680915" y="1289294"/>
            <a:ext cx="178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Support HoN agenda</a:t>
            </a:r>
            <a:endParaRPr>
              <a:latin typeface="Corbel"/>
              <a:ea typeface="Corbel"/>
              <a:cs typeface="Corbel"/>
              <a:sym typeface="Corbel"/>
            </a:endParaRPr>
          </a:p>
        </p:txBody>
      </p:sp>
      <p:sp>
        <p:nvSpPr>
          <p:cNvPr id="3440" name="Google Shape;3440;g2552a88f8a7_24_154"/>
          <p:cNvSpPr txBox="1"/>
          <p:nvPr/>
        </p:nvSpPr>
        <p:spPr>
          <a:xfrm rot="-1799358">
            <a:off x="6795384" y="3914511"/>
            <a:ext cx="2241725" cy="40023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Node Collaboration aggr.</a:t>
            </a:r>
            <a:endParaRPr>
              <a:latin typeface="Corbel"/>
              <a:ea typeface="Corbel"/>
              <a:cs typeface="Corbel"/>
              <a:sym typeface="Corbel"/>
            </a:endParaRPr>
          </a:p>
        </p:txBody>
      </p:sp>
      <p:sp>
        <p:nvSpPr>
          <p:cNvPr id="3441" name="Google Shape;3441;g2552a88f8a7_24_154"/>
          <p:cNvSpPr txBox="1"/>
          <p:nvPr/>
        </p:nvSpPr>
        <p:spPr>
          <a:xfrm rot="1903827">
            <a:off x="3452271" y="2948941"/>
            <a:ext cx="1630274" cy="40011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PR materials</a:t>
            </a:r>
            <a:endParaRPr>
              <a:latin typeface="Corbel"/>
              <a:ea typeface="Corbel"/>
              <a:cs typeface="Corbel"/>
              <a:sym typeface="Corbel"/>
            </a:endParaRPr>
          </a:p>
        </p:txBody>
      </p:sp>
      <p:sp>
        <p:nvSpPr>
          <p:cNvPr id="3442" name="Google Shape;3442;g2552a88f8a7_24_154"/>
          <p:cNvSpPr txBox="1"/>
          <p:nvPr/>
        </p:nvSpPr>
        <p:spPr>
          <a:xfrm rot="-1968150">
            <a:off x="6406685" y="2778984"/>
            <a:ext cx="4544205" cy="4001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Participate in communities/focus groups new to the node</a:t>
            </a:r>
            <a:endParaRPr>
              <a:latin typeface="Corbel"/>
              <a:ea typeface="Corbel"/>
              <a:cs typeface="Corbel"/>
              <a:sym typeface="Corbel"/>
            </a:endParaRPr>
          </a:p>
        </p:txBody>
      </p:sp>
      <p:sp>
        <p:nvSpPr>
          <p:cNvPr id="3443" name="Google Shape;3443;g2552a88f8a7_24_154"/>
          <p:cNvSpPr txBox="1"/>
          <p:nvPr/>
        </p:nvSpPr>
        <p:spPr>
          <a:xfrm>
            <a:off x="4588753" y="1074100"/>
            <a:ext cx="2256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Organise node meetings</a:t>
            </a:r>
            <a:endParaRPr>
              <a:latin typeface="Corbel"/>
              <a:ea typeface="Corbel"/>
              <a:cs typeface="Corbel"/>
              <a:sym typeface="Corbel"/>
            </a:endParaRPr>
          </a:p>
        </p:txBody>
      </p:sp>
      <p:sp>
        <p:nvSpPr>
          <p:cNvPr id="3444" name="Google Shape;3444;g2552a88f8a7_24_154"/>
          <p:cNvSpPr txBox="1"/>
          <p:nvPr/>
        </p:nvSpPr>
        <p:spPr>
          <a:xfrm rot="1370338">
            <a:off x="6817934" y="5647048"/>
            <a:ext cx="2196616" cy="40011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System management</a:t>
            </a:r>
            <a:endParaRPr>
              <a:latin typeface="Corbel"/>
              <a:ea typeface="Corbel"/>
              <a:cs typeface="Corbel"/>
              <a:sym typeface="Corbel"/>
            </a:endParaRPr>
          </a:p>
        </p:txBody>
      </p:sp>
      <p:sp>
        <p:nvSpPr>
          <p:cNvPr id="3445" name="Google Shape;3445;g2552a88f8a7_24_154"/>
          <p:cNvSpPr txBox="1"/>
          <p:nvPr/>
        </p:nvSpPr>
        <p:spPr>
          <a:xfrm rot="-1826361">
            <a:off x="3075240" y="5588648"/>
            <a:ext cx="1630197" cy="400039"/>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a:latin typeface="Corbel"/>
                <a:ea typeface="Corbel"/>
                <a:cs typeface="Corbel"/>
                <a:sym typeface="Corbel"/>
              </a:rPr>
              <a:t>TrCG participation</a:t>
            </a:r>
            <a:endParaRPr>
              <a:latin typeface="Corbel"/>
              <a:ea typeface="Corbel"/>
              <a:cs typeface="Corbel"/>
              <a:sym typeface="Corbel"/>
            </a:endParaRPr>
          </a:p>
        </p:txBody>
      </p:sp>
      <p:sp>
        <p:nvSpPr>
          <p:cNvPr id="3446" name="Google Shape;3446;g2552a88f8a7_24_154"/>
          <p:cNvSpPr txBox="1"/>
          <p:nvPr/>
        </p:nvSpPr>
        <p:spPr>
          <a:xfrm rot="1370338">
            <a:off x="6706234" y="5852198"/>
            <a:ext cx="2196616" cy="40011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TeCG participation</a:t>
            </a:r>
            <a:endParaRPr>
              <a:latin typeface="Corbel"/>
              <a:ea typeface="Corbel"/>
              <a:cs typeface="Corbel"/>
              <a:sym typeface="Corbel"/>
            </a:endParaRPr>
          </a:p>
        </p:txBody>
      </p:sp>
      <p:sp>
        <p:nvSpPr>
          <p:cNvPr id="3447" name="Google Shape;3447;g2552a88f8a7_24_154"/>
          <p:cNvSpPr txBox="1"/>
          <p:nvPr/>
        </p:nvSpPr>
        <p:spPr>
          <a:xfrm rot="1457417">
            <a:off x="7921584" y="4934333"/>
            <a:ext cx="1842183" cy="4001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Managing data/gdrive</a:t>
            </a:r>
            <a:endParaRPr>
              <a:latin typeface="Corbel"/>
              <a:ea typeface="Corbel"/>
              <a:cs typeface="Corbel"/>
              <a:sym typeface="Corbel"/>
            </a:endParaRPr>
          </a:p>
        </p:txBody>
      </p:sp>
      <p:sp>
        <p:nvSpPr>
          <p:cNvPr id="3448" name="Google Shape;3448;g2552a88f8a7_24_154"/>
          <p:cNvSpPr txBox="1"/>
          <p:nvPr/>
        </p:nvSpPr>
        <p:spPr>
          <a:xfrm rot="-1753405">
            <a:off x="5648802" y="2232554"/>
            <a:ext cx="731848" cy="40010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GDPR</a:t>
            </a:r>
            <a:endParaRPr>
              <a:latin typeface="Corbel"/>
              <a:ea typeface="Corbel"/>
              <a:cs typeface="Corbel"/>
              <a:sym typeface="Corbel"/>
            </a:endParaRPr>
          </a:p>
        </p:txBody>
      </p:sp>
      <p:sp>
        <p:nvSpPr>
          <p:cNvPr id="3449" name="Google Shape;3449;g2552a88f8a7_24_154"/>
          <p:cNvSpPr txBox="1"/>
          <p:nvPr/>
        </p:nvSpPr>
        <p:spPr>
          <a:xfrm rot="-2100741">
            <a:off x="6221645" y="1832302"/>
            <a:ext cx="969930" cy="3999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Diversity</a:t>
            </a:r>
            <a:endParaRPr>
              <a:latin typeface="Corbel"/>
              <a:ea typeface="Corbel"/>
              <a:cs typeface="Corbel"/>
              <a:sym typeface="Corbel"/>
            </a:endParaRPr>
          </a:p>
        </p:txBody>
      </p:sp>
      <p:pic>
        <p:nvPicPr>
          <p:cNvPr id="3450" name="Google Shape;3450;g2552a88f8a7_24_154"/>
          <p:cNvPicPr preferRelativeResize="0"/>
          <p:nvPr/>
        </p:nvPicPr>
        <p:blipFill>
          <a:blip r:embed="rId3">
            <a:alphaModFix/>
          </a:blip>
          <a:stretch>
            <a:fillRect/>
          </a:stretch>
        </p:blipFill>
        <p:spPr>
          <a:xfrm>
            <a:off x="10925875" y="914228"/>
            <a:ext cx="985075" cy="838125"/>
          </a:xfrm>
          <a:prstGeom prst="rect">
            <a:avLst/>
          </a:prstGeom>
          <a:noFill/>
          <a:ln>
            <a:noFill/>
          </a:ln>
        </p:spPr>
      </p:pic>
      <p:sp>
        <p:nvSpPr>
          <p:cNvPr id="3451" name="Google Shape;3451;g2552a88f8a7_24_154"/>
          <p:cNvSpPr txBox="1"/>
          <p:nvPr/>
        </p:nvSpPr>
        <p:spPr>
          <a:xfrm>
            <a:off x="312900" y="6056575"/>
            <a:ext cx="342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Corbel"/>
                <a:ea typeface="Corbel"/>
                <a:cs typeface="Corbel"/>
                <a:sym typeface="Corbel"/>
                <a:hlinkClick r:id="rId4"/>
              </a:rPr>
              <a:t>Spreadsheet Tasks Node coordinators</a:t>
            </a:r>
            <a:endParaRPr>
              <a:latin typeface="Corbel"/>
              <a:ea typeface="Corbel"/>
              <a:cs typeface="Corbel"/>
              <a:sym typeface="Corbel"/>
            </a:endParaRPr>
          </a:p>
        </p:txBody>
      </p:sp>
      <p:sp>
        <p:nvSpPr>
          <p:cNvPr id="3452" name="Google Shape;3452;g2552a88f8a7_24_154"/>
          <p:cNvSpPr txBox="1"/>
          <p:nvPr/>
        </p:nvSpPr>
        <p:spPr>
          <a:xfrm>
            <a:off x="146100" y="1596600"/>
            <a:ext cx="3514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Source</a:t>
            </a:r>
            <a:br>
              <a:rPr lang="en-GB"/>
            </a:br>
            <a:r>
              <a:rPr lang="en-GB" b="1" u="sng">
                <a:solidFill>
                  <a:schemeClr val="hlink"/>
                </a:solidFill>
                <a:latin typeface="Corbel"/>
                <a:ea typeface="Corbel"/>
                <a:cs typeface="Corbel"/>
                <a:sym typeface="Corbel"/>
                <a:hlinkClick r:id="rId5"/>
              </a:rPr>
              <a:t>Embedding the Coordinators’ Triangle (TeC-TrC-NC) in the operations of ELIXIR Nodes </a:t>
            </a:r>
            <a:r>
              <a:rPr lang="en-GB" b="1">
                <a:latin typeface="Corbel"/>
                <a:ea typeface="Corbel"/>
                <a:cs typeface="Corbel"/>
                <a:sym typeface="Corbel"/>
              </a:rPr>
              <a:t> </a:t>
            </a:r>
            <a:r>
              <a:rPr lang="en-GB">
                <a:latin typeface="Corbel"/>
                <a:ea typeface="Corbel"/>
                <a:cs typeface="Corbel"/>
                <a:sym typeface="Corbel"/>
              </a:rPr>
              <a:t>(AHM2021 Symposium) </a:t>
            </a:r>
            <a:endParaRPr>
              <a:latin typeface="Corbel"/>
              <a:ea typeface="Corbel"/>
              <a:cs typeface="Corbel"/>
              <a:sym typeface="Corbel"/>
            </a:endParaRPr>
          </a:p>
          <a:p>
            <a:pPr marL="0" lvl="0" indent="0" algn="l" rtl="0">
              <a:spcBef>
                <a:spcPts val="0"/>
              </a:spcBef>
              <a:spcAft>
                <a:spcPts val="0"/>
              </a:spcAft>
              <a:buNone/>
            </a:pPr>
            <a:r>
              <a:rPr lang="en-GB" b="1" u="sng">
                <a:solidFill>
                  <a:schemeClr val="hlink"/>
                </a:solidFill>
                <a:latin typeface="Corbel"/>
                <a:ea typeface="Corbel"/>
                <a:cs typeface="Corbel"/>
                <a:sym typeface="Corbel"/>
                <a:hlinkClick r:id="rId6"/>
              </a:rPr>
              <a:t>Node Triangle Status &amp; Challenges May 2021</a:t>
            </a:r>
            <a:endParaRPr b="1">
              <a:latin typeface="Corbel"/>
              <a:ea typeface="Corbel"/>
              <a:cs typeface="Corbel"/>
              <a:sym typeface="Corbel"/>
            </a:endParaRPr>
          </a:p>
        </p:txBody>
      </p:sp>
      <p:sp>
        <p:nvSpPr>
          <p:cNvPr id="3453" name="Google Shape;3453;g2552a88f8a7_24_154"/>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3458"/>
        <p:cNvGrpSpPr/>
        <p:nvPr/>
      </p:nvGrpSpPr>
      <p:grpSpPr>
        <a:xfrm>
          <a:off x="0" y="0"/>
          <a:ext cx="0" cy="0"/>
          <a:chOff x="0" y="0"/>
          <a:chExt cx="0" cy="0"/>
        </a:xfrm>
      </p:grpSpPr>
      <p:sp>
        <p:nvSpPr>
          <p:cNvPr id="3459" name="Google Shape;3459;g2554b8162e4_1_24"/>
          <p:cNvSpPr txBox="1">
            <a:spLocks noGrp="1"/>
          </p:cNvSpPr>
          <p:nvPr>
            <p:ph type="title"/>
          </p:nvPr>
        </p:nvSpPr>
        <p:spPr>
          <a:xfrm>
            <a:off x="414867" y="2019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t>Data stewardship roles and competences - the landscape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60" name="Google Shape;3460;g2554b8162e4_1_24"/>
          <p:cNvSpPr txBox="1"/>
          <p:nvPr/>
        </p:nvSpPr>
        <p:spPr>
          <a:xfrm>
            <a:off x="423650" y="722250"/>
            <a:ext cx="107604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900" b="1">
                <a:solidFill>
                  <a:schemeClr val="dk1"/>
                </a:solidFill>
                <a:latin typeface="Corbel"/>
                <a:ea typeface="Corbel"/>
                <a:cs typeface="Corbel"/>
                <a:sym typeface="Corbel"/>
              </a:rPr>
              <a:t>ELIXIR/NPOS data stewardship competency framework</a:t>
            </a:r>
            <a:r>
              <a:rPr lang="en-GB" sz="1900" b="1">
                <a:latin typeface="Corbel"/>
                <a:ea typeface="Corbel"/>
                <a:cs typeface="Corbel"/>
                <a:sym typeface="Corbel"/>
              </a:rPr>
              <a:t> </a:t>
            </a:r>
            <a:endParaRPr>
              <a:latin typeface="Corbel"/>
              <a:ea typeface="Corbel"/>
              <a:cs typeface="Corbel"/>
              <a:sym typeface="Corbel"/>
            </a:endParaRPr>
          </a:p>
        </p:txBody>
      </p:sp>
      <p:pic>
        <p:nvPicPr>
          <p:cNvPr id="3461" name="Google Shape;3461;g2554b8162e4_1_24"/>
          <p:cNvPicPr preferRelativeResize="0"/>
          <p:nvPr/>
        </p:nvPicPr>
        <p:blipFill rotWithShape="1">
          <a:blip r:embed="rId3">
            <a:alphaModFix/>
          </a:blip>
          <a:srcRect/>
          <a:stretch/>
        </p:blipFill>
        <p:spPr>
          <a:xfrm>
            <a:off x="7899924" y="818251"/>
            <a:ext cx="3979451" cy="3892950"/>
          </a:xfrm>
          <a:prstGeom prst="rect">
            <a:avLst/>
          </a:prstGeom>
          <a:noFill/>
          <a:ln>
            <a:noFill/>
          </a:ln>
        </p:spPr>
      </p:pic>
      <p:pic>
        <p:nvPicPr>
          <p:cNvPr id="3462" name="Google Shape;3462;g2554b8162e4_1_24" descr="A picture containing text&#10;&#10;Description automatically generated"/>
          <p:cNvPicPr preferRelativeResize="0"/>
          <p:nvPr/>
        </p:nvPicPr>
        <p:blipFill rotWithShape="1">
          <a:blip r:embed="rId4">
            <a:alphaModFix/>
          </a:blip>
          <a:srcRect/>
          <a:stretch/>
        </p:blipFill>
        <p:spPr>
          <a:xfrm>
            <a:off x="480098" y="1366250"/>
            <a:ext cx="4160625" cy="3356551"/>
          </a:xfrm>
          <a:prstGeom prst="rect">
            <a:avLst/>
          </a:prstGeom>
          <a:noFill/>
          <a:ln>
            <a:noFill/>
          </a:ln>
        </p:spPr>
      </p:pic>
      <p:sp>
        <p:nvSpPr>
          <p:cNvPr id="3463" name="Google Shape;3463;g2554b8162e4_1_24"/>
          <p:cNvSpPr txBox="1"/>
          <p:nvPr/>
        </p:nvSpPr>
        <p:spPr>
          <a:xfrm>
            <a:off x="233650" y="4837875"/>
            <a:ext cx="9856800" cy="1957800"/>
          </a:xfrm>
          <a:prstGeom prst="rect">
            <a:avLst/>
          </a:prstGeom>
          <a:noFill/>
          <a:ln>
            <a:noFill/>
          </a:ln>
        </p:spPr>
        <p:txBody>
          <a:bodyPr spcFirstLastPara="1" wrap="square" lIns="91425" tIns="91425" rIns="91425" bIns="91425" anchor="t" anchorCtr="0">
            <a:spAutoFit/>
          </a:bodyPr>
          <a:lstStyle/>
          <a:p>
            <a:pPr marL="457200" lvl="0" indent="-342900" algn="l" rtl="0">
              <a:lnSpc>
                <a:spcPct val="90000"/>
              </a:lnSpc>
              <a:spcBef>
                <a:spcPts val="0"/>
              </a:spcBef>
              <a:spcAft>
                <a:spcPts val="0"/>
              </a:spcAft>
              <a:buClr>
                <a:schemeClr val="accent1"/>
              </a:buClr>
              <a:buSzPts val="1800"/>
              <a:buFont typeface="Calibri"/>
              <a:buChar char="•"/>
            </a:pPr>
            <a:r>
              <a:rPr lang="en-GB" sz="1800" b="1">
                <a:solidFill>
                  <a:schemeClr val="dk1"/>
                </a:solidFill>
                <a:latin typeface="Corbel"/>
                <a:ea typeface="Corbel"/>
                <a:cs typeface="Corbel"/>
                <a:sym typeface="Corbel"/>
              </a:rPr>
              <a:t>Data Steward Policy </a:t>
            </a:r>
            <a:r>
              <a:rPr lang="en-GB" sz="1800">
                <a:solidFill>
                  <a:schemeClr val="dk1"/>
                </a:solidFill>
                <a:latin typeface="Corbel"/>
                <a:ea typeface="Corbel"/>
                <a:cs typeface="Corbel"/>
                <a:sym typeface="Corbel"/>
              </a:rPr>
              <a:t>- institute and policy focused </a:t>
            </a:r>
            <a:endParaRPr sz="1800">
              <a:solidFill>
                <a:schemeClr val="dk1"/>
              </a:solidFill>
              <a:latin typeface="Corbel"/>
              <a:ea typeface="Corbel"/>
              <a:cs typeface="Corbel"/>
              <a:sym typeface="Corbel"/>
            </a:endParaRPr>
          </a:p>
          <a:p>
            <a:pPr marL="457200" lvl="0" indent="-342900" algn="l" rtl="0">
              <a:lnSpc>
                <a:spcPct val="90000"/>
              </a:lnSpc>
              <a:spcBef>
                <a:spcPts val="0"/>
              </a:spcBef>
              <a:spcAft>
                <a:spcPts val="0"/>
              </a:spcAft>
              <a:buClr>
                <a:schemeClr val="accent1"/>
              </a:buClr>
              <a:buSzPts val="1800"/>
              <a:buFont typeface="Calibri"/>
              <a:buChar char="•"/>
            </a:pPr>
            <a:r>
              <a:rPr lang="en-GB" sz="1800" b="1">
                <a:solidFill>
                  <a:schemeClr val="dk1"/>
                </a:solidFill>
                <a:latin typeface="Corbel"/>
                <a:ea typeface="Corbel"/>
                <a:cs typeface="Corbel"/>
                <a:sym typeface="Corbel"/>
              </a:rPr>
              <a:t>Data Steward Research </a:t>
            </a:r>
            <a:r>
              <a:rPr lang="en-GB" sz="1800">
                <a:solidFill>
                  <a:schemeClr val="dk1"/>
                </a:solidFill>
                <a:latin typeface="Corbel"/>
                <a:ea typeface="Corbel"/>
                <a:cs typeface="Corbel"/>
                <a:sym typeface="Corbel"/>
              </a:rPr>
              <a:t>- project and research focused </a:t>
            </a:r>
            <a:endParaRPr sz="1800">
              <a:solidFill>
                <a:schemeClr val="dk1"/>
              </a:solidFill>
              <a:latin typeface="Corbel"/>
              <a:ea typeface="Corbel"/>
              <a:cs typeface="Corbel"/>
              <a:sym typeface="Corbel"/>
            </a:endParaRPr>
          </a:p>
          <a:p>
            <a:pPr marL="457200" lvl="0" indent="-342900" algn="l" rtl="0">
              <a:lnSpc>
                <a:spcPct val="90000"/>
              </a:lnSpc>
              <a:spcBef>
                <a:spcPts val="0"/>
              </a:spcBef>
              <a:spcAft>
                <a:spcPts val="0"/>
              </a:spcAft>
              <a:buClr>
                <a:schemeClr val="accent1"/>
              </a:buClr>
              <a:buSzPts val="1800"/>
              <a:buFont typeface="Calibri"/>
              <a:buChar char="•"/>
            </a:pPr>
            <a:r>
              <a:rPr lang="en-GB" sz="1800" b="1">
                <a:solidFill>
                  <a:schemeClr val="dk1"/>
                </a:solidFill>
                <a:latin typeface="Corbel"/>
                <a:ea typeface="Corbel"/>
                <a:cs typeface="Corbel"/>
                <a:sym typeface="Corbel"/>
              </a:rPr>
              <a:t>Data Steward Infrastructure  </a:t>
            </a:r>
            <a:r>
              <a:rPr lang="en-GB" sz="1800">
                <a:solidFill>
                  <a:schemeClr val="dk1"/>
                </a:solidFill>
                <a:latin typeface="Corbel"/>
                <a:ea typeface="Corbel"/>
                <a:cs typeface="Corbel"/>
                <a:sym typeface="Corbel"/>
              </a:rPr>
              <a:t>- data and e-infrastructure focussed</a:t>
            </a:r>
            <a:br>
              <a:rPr lang="en-GB" sz="1800">
                <a:solidFill>
                  <a:schemeClr val="dk1"/>
                </a:solidFill>
                <a:latin typeface="Corbel"/>
                <a:ea typeface="Corbel"/>
                <a:cs typeface="Corbel"/>
                <a:sym typeface="Corbel"/>
              </a:rPr>
            </a:br>
            <a:endParaRPr sz="1800">
              <a:solidFill>
                <a:schemeClr val="dk1"/>
              </a:solidFill>
              <a:latin typeface="Corbel"/>
              <a:ea typeface="Corbel"/>
              <a:cs typeface="Corbel"/>
              <a:sym typeface="Corbel"/>
            </a:endParaRPr>
          </a:p>
          <a:p>
            <a:pPr marL="457200" lvl="0" indent="-342900" algn="l" rtl="0">
              <a:lnSpc>
                <a:spcPct val="90000"/>
              </a:lnSpc>
              <a:spcBef>
                <a:spcPts val="0"/>
              </a:spcBef>
              <a:spcAft>
                <a:spcPts val="0"/>
              </a:spcAft>
              <a:buClr>
                <a:schemeClr val="accent1"/>
              </a:buClr>
              <a:buSzPts val="1800"/>
              <a:buFont typeface="Calibri"/>
              <a:buChar char="•"/>
            </a:pPr>
            <a:r>
              <a:rPr lang="en-GB" sz="1800">
                <a:solidFill>
                  <a:schemeClr val="dk1"/>
                </a:solidFill>
                <a:latin typeface="Corbel"/>
                <a:ea typeface="Corbel"/>
                <a:cs typeface="Corbel"/>
                <a:sym typeface="Corbel"/>
              </a:rPr>
              <a:t>Responsibilities, Activities, KSAs (knowledge, skills &amp; abilities), </a:t>
            </a:r>
            <a:br>
              <a:rPr lang="en-GB" sz="1800">
                <a:solidFill>
                  <a:schemeClr val="dk1"/>
                </a:solidFill>
                <a:latin typeface="Corbel"/>
                <a:ea typeface="Corbel"/>
                <a:cs typeface="Corbel"/>
                <a:sym typeface="Corbel"/>
              </a:rPr>
            </a:br>
            <a:r>
              <a:rPr lang="en-GB" sz="1800">
                <a:solidFill>
                  <a:schemeClr val="dk1"/>
                </a:solidFill>
                <a:latin typeface="Corbel"/>
                <a:ea typeface="Corbel"/>
                <a:cs typeface="Corbel"/>
                <a:sym typeface="Corbel"/>
              </a:rPr>
              <a:t>Learning Objectives </a:t>
            </a:r>
            <a:endParaRPr sz="1800">
              <a:solidFill>
                <a:schemeClr val="dk1"/>
              </a:solidFill>
              <a:latin typeface="Corbel"/>
              <a:ea typeface="Corbel"/>
              <a:cs typeface="Corbel"/>
              <a:sym typeface="Corbel"/>
            </a:endParaRPr>
          </a:p>
          <a:p>
            <a:pPr marL="457200" lvl="0" indent="-342900" algn="l" rtl="0">
              <a:spcBef>
                <a:spcPts val="0"/>
              </a:spcBef>
              <a:spcAft>
                <a:spcPts val="0"/>
              </a:spcAft>
              <a:buClr>
                <a:schemeClr val="dk1"/>
              </a:buClr>
              <a:buSzPts val="1800"/>
              <a:buFont typeface="Corbel"/>
              <a:buChar char="•"/>
            </a:pPr>
            <a:r>
              <a:rPr lang="en-GB" sz="1800" u="sng">
                <a:solidFill>
                  <a:srgbClr val="0000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https://competency.ebi.ac.uk/framework/datasteward/1.0</a:t>
            </a:r>
            <a:r>
              <a:rPr lang="en-GB" sz="1800" u="sng">
                <a:solidFill>
                  <a:srgbClr val="262626"/>
                </a:solidFill>
                <a:latin typeface="Calibri"/>
                <a:ea typeface="Calibri"/>
                <a:cs typeface="Calibri"/>
                <a:sym typeface="Calibri"/>
              </a:rPr>
              <a:t> </a:t>
            </a:r>
            <a:r>
              <a:rPr lang="en-GB" sz="1800">
                <a:solidFill>
                  <a:srgbClr val="FF0000"/>
                </a:solidFill>
                <a:latin typeface="Calibri"/>
                <a:ea typeface="Calibri"/>
                <a:cs typeface="Calibri"/>
                <a:sym typeface="Calibri"/>
              </a:rPr>
              <a:t> </a:t>
            </a:r>
            <a:r>
              <a:rPr lang="en-GB" sz="1800">
                <a:solidFill>
                  <a:srgbClr val="404040"/>
                </a:solidFill>
                <a:latin typeface="Calibri"/>
                <a:ea typeface="Calibri"/>
                <a:cs typeface="Calibri"/>
                <a:sym typeface="Calibri"/>
              </a:rPr>
              <a:t> </a:t>
            </a:r>
            <a:endParaRPr sz="1800">
              <a:solidFill>
                <a:schemeClr val="dk1"/>
              </a:solidFill>
              <a:latin typeface="Corbel"/>
              <a:ea typeface="Corbel"/>
              <a:cs typeface="Corbel"/>
              <a:sym typeface="Corbel"/>
            </a:endParaRPr>
          </a:p>
        </p:txBody>
      </p:sp>
      <p:sp>
        <p:nvSpPr>
          <p:cNvPr id="3464" name="Google Shape;3464;g2554b8162e4_1_24"/>
          <p:cNvSpPr txBox="1"/>
          <p:nvPr/>
        </p:nvSpPr>
        <p:spPr>
          <a:xfrm>
            <a:off x="7827825" y="4859850"/>
            <a:ext cx="47076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solidFill>
                  <a:srgbClr val="262626"/>
                </a:solidFill>
                <a:latin typeface="Calibri"/>
                <a:ea typeface="Calibri"/>
                <a:cs typeface="Calibri"/>
                <a:sym typeface="Calibri"/>
              </a:rPr>
              <a:t>Professionalising data stewardship in the Netherlands. Competences, training and education. </a:t>
            </a:r>
            <a:r>
              <a:rPr lang="en-GB" sz="1300" i="1">
                <a:solidFill>
                  <a:srgbClr val="262626"/>
                </a:solidFill>
                <a:latin typeface="Calibri"/>
                <a:ea typeface="Calibri"/>
                <a:cs typeface="Calibri"/>
                <a:sym typeface="Calibri"/>
              </a:rPr>
              <a:t>Dutch roadmap towards national implementation of FAIR data stewardship</a:t>
            </a:r>
            <a:r>
              <a:rPr lang="en-GB" sz="1300" b="1" i="1">
                <a:solidFill>
                  <a:srgbClr val="0000FF"/>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 </a:t>
            </a:r>
            <a:r>
              <a:rPr lang="en-GB" sz="1300" u="sng">
                <a:solidFill>
                  <a:srgbClr val="0000FF"/>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https://doi.org/10.5281/zenodo.4320504</a:t>
            </a:r>
            <a:r>
              <a:rPr lang="en-GB" sz="1300" u="sng">
                <a:solidFill>
                  <a:srgbClr val="262626"/>
                </a:solidFill>
                <a:latin typeface="Calibri"/>
                <a:ea typeface="Calibri"/>
                <a:cs typeface="Calibri"/>
                <a:sym typeface="Calibri"/>
              </a:rPr>
              <a:t>; </a:t>
            </a:r>
            <a:endParaRPr sz="900">
              <a:latin typeface="Corbel"/>
              <a:ea typeface="Corbel"/>
              <a:cs typeface="Corbel"/>
              <a:sym typeface="Corbel"/>
            </a:endParaRPr>
          </a:p>
        </p:txBody>
      </p:sp>
      <p:sp>
        <p:nvSpPr>
          <p:cNvPr id="3465" name="Google Shape;3465;g2554b8162e4_1_24"/>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pic>
        <p:nvPicPr>
          <p:cNvPr id="3466" name="Google Shape;3466;g2554b8162e4_1_24"/>
          <p:cNvPicPr preferRelativeResize="0"/>
          <p:nvPr/>
        </p:nvPicPr>
        <p:blipFill>
          <a:blip r:embed="rId7">
            <a:alphaModFix/>
          </a:blip>
          <a:stretch>
            <a:fillRect/>
          </a:stretch>
        </p:blipFill>
        <p:spPr>
          <a:xfrm>
            <a:off x="4926700" y="1838250"/>
            <a:ext cx="1375900" cy="2648776"/>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3471"/>
        <p:cNvGrpSpPr/>
        <p:nvPr/>
      </p:nvGrpSpPr>
      <p:grpSpPr>
        <a:xfrm>
          <a:off x="0" y="0"/>
          <a:ext cx="0" cy="0"/>
          <a:chOff x="0" y="0"/>
          <a:chExt cx="0" cy="0"/>
        </a:xfrm>
      </p:grpSpPr>
      <p:sp>
        <p:nvSpPr>
          <p:cNvPr id="3472" name="Google Shape;3472;g25559d65204_0_19"/>
          <p:cNvSpPr txBox="1">
            <a:spLocks noGrp="1"/>
          </p:cNvSpPr>
          <p:nvPr>
            <p:ph type="title"/>
          </p:nvPr>
        </p:nvSpPr>
        <p:spPr>
          <a:xfrm>
            <a:off x="719667" y="2019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8 Competence Areas</a:t>
            </a:r>
            <a:endParaRPr/>
          </a:p>
        </p:txBody>
      </p:sp>
      <p:sp>
        <p:nvSpPr>
          <p:cNvPr id="3473" name="Google Shape;3473;g25559d65204_0_19"/>
          <p:cNvSpPr txBox="1"/>
          <p:nvPr/>
        </p:nvSpPr>
        <p:spPr>
          <a:xfrm>
            <a:off x="675375" y="890975"/>
            <a:ext cx="11158800" cy="59721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SzPts val="1600"/>
              <a:buFont typeface="Corbel"/>
              <a:buChar char="●"/>
            </a:pPr>
            <a:r>
              <a:rPr lang="en-GB" sz="1600" b="1">
                <a:latin typeface="Corbel"/>
                <a:ea typeface="Corbel"/>
                <a:cs typeface="Corbel"/>
                <a:sym typeface="Corbel"/>
              </a:rPr>
              <a:t>Policy and Strategy</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Development, implementation and monitoring of the research data management policy and strategy of the institute</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Compliance</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Compliance with relevant codes of conduct, legislation and field specific standards</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FAIR data</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Alignment to the FAIR data principles and the principles of Open Science</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Services</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Availability of adequate support on research data management, in staff or services</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Infrastructure</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Availability of adequate infrastructure for research data management</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Knowledge management</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Adequate level of knowledge and skills on research data management in the institute</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Network</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Obtaining and maintaining a network of aligned expertise areas and relevant organisations by the institute</a:t>
            </a:r>
            <a:endParaRPr sz="1600">
              <a:latin typeface="Corbel"/>
              <a:ea typeface="Corbel"/>
              <a:cs typeface="Corbel"/>
              <a:sym typeface="Corbel"/>
            </a:endParaRPr>
          </a:p>
          <a:p>
            <a:pPr marL="457200" lvl="0" indent="-330200" algn="l" rtl="0">
              <a:spcBef>
                <a:spcPts val="0"/>
              </a:spcBef>
              <a:spcAft>
                <a:spcPts val="0"/>
              </a:spcAft>
              <a:buSzPts val="1600"/>
              <a:buFont typeface="Corbel"/>
              <a:buChar char="●"/>
            </a:pPr>
            <a:r>
              <a:rPr lang="en-GB" sz="1600" b="1">
                <a:latin typeface="Corbel"/>
                <a:ea typeface="Corbel"/>
                <a:cs typeface="Corbel"/>
                <a:sym typeface="Corbel"/>
              </a:rPr>
              <a:t>Data archiving</a:t>
            </a:r>
            <a:r>
              <a:rPr lang="en-GB" sz="1600">
                <a:latin typeface="Corbel"/>
                <a:ea typeface="Corbel"/>
                <a:cs typeface="Corbel"/>
                <a:sym typeface="Corbel"/>
              </a:rPr>
              <a:t>: </a:t>
            </a:r>
            <a:br>
              <a:rPr lang="en-GB" sz="1600">
                <a:latin typeface="Corbel"/>
                <a:ea typeface="Corbel"/>
                <a:cs typeface="Corbel"/>
                <a:sym typeface="Corbel"/>
              </a:rPr>
            </a:br>
            <a:r>
              <a:rPr lang="en-GB" sz="1600">
                <a:latin typeface="Corbel"/>
                <a:ea typeface="Corbel"/>
                <a:cs typeface="Corbel"/>
                <a:sym typeface="Corbel"/>
              </a:rPr>
              <a:t>Adequate support and infrastructure for FAIR and long-term archiving of the data of the institute</a:t>
            </a:r>
            <a:br>
              <a:rPr lang="en-GB" sz="1600">
                <a:latin typeface="Corbel"/>
                <a:ea typeface="Corbel"/>
                <a:cs typeface="Corbel"/>
                <a:sym typeface="Corbel"/>
              </a:rPr>
            </a:br>
            <a:endParaRPr sz="1600">
              <a:latin typeface="Corbel"/>
              <a:ea typeface="Corbel"/>
              <a:cs typeface="Corbel"/>
              <a:sym typeface="Corbel"/>
            </a:endParaRPr>
          </a:p>
          <a:p>
            <a:pPr marL="0" lvl="0" indent="0" algn="l" rtl="0">
              <a:spcBef>
                <a:spcPts val="0"/>
              </a:spcBef>
              <a:spcAft>
                <a:spcPts val="0"/>
              </a:spcAft>
              <a:buNone/>
            </a:pPr>
            <a:r>
              <a:rPr lang="en-GB" sz="1800" b="1">
                <a:latin typeface="Corbel"/>
                <a:ea typeface="Corbel"/>
                <a:cs typeface="Corbel"/>
                <a:sym typeface="Corbel"/>
              </a:rPr>
              <a:t>Your task for your Node Portfolio:</a:t>
            </a:r>
            <a:br>
              <a:rPr lang="en-GB" sz="1800" b="1">
                <a:latin typeface="Corbel"/>
                <a:ea typeface="Corbel"/>
                <a:cs typeface="Corbel"/>
                <a:sym typeface="Corbel"/>
              </a:rPr>
            </a:br>
            <a:endParaRPr sz="1800" b="1">
              <a:latin typeface="Corbel"/>
              <a:ea typeface="Corbel"/>
              <a:cs typeface="Corbel"/>
              <a:sym typeface="Corbel"/>
            </a:endParaRPr>
          </a:p>
          <a:p>
            <a:pPr marL="0" lvl="0" indent="0" algn="l" rtl="0">
              <a:spcBef>
                <a:spcPts val="0"/>
              </a:spcBef>
              <a:spcAft>
                <a:spcPts val="0"/>
              </a:spcAft>
              <a:buNone/>
            </a:pPr>
            <a:r>
              <a:rPr lang="en-GB" sz="1800" b="1">
                <a:latin typeface="Corbel"/>
                <a:ea typeface="Corbel"/>
                <a:cs typeface="Corbel"/>
                <a:sym typeface="Corbel"/>
              </a:rPr>
              <a:t>Analyse the competences of your current (and future) Node team, </a:t>
            </a:r>
            <a:br>
              <a:rPr lang="en-GB" sz="1800" b="1">
                <a:latin typeface="Corbel"/>
                <a:ea typeface="Corbel"/>
                <a:cs typeface="Corbel"/>
                <a:sym typeface="Corbel"/>
              </a:rPr>
            </a:br>
            <a:r>
              <a:rPr lang="en-GB" sz="1800" b="1">
                <a:latin typeface="Corbel"/>
                <a:ea typeface="Corbel"/>
                <a:cs typeface="Corbel"/>
                <a:sym typeface="Corbel"/>
              </a:rPr>
              <a:t>based on the identified competence areas for data stewardship</a:t>
            </a:r>
            <a:endParaRPr sz="1800" b="1">
              <a:latin typeface="Corbel"/>
              <a:ea typeface="Corbel"/>
              <a:cs typeface="Corbel"/>
              <a:sym typeface="Corbel"/>
            </a:endParaRPr>
          </a:p>
          <a:p>
            <a:pPr marL="0" lvl="0" indent="0" algn="l" rtl="0">
              <a:spcBef>
                <a:spcPts val="0"/>
              </a:spcBef>
              <a:spcAft>
                <a:spcPts val="0"/>
              </a:spcAft>
              <a:buNone/>
            </a:pPr>
            <a:r>
              <a:rPr lang="en-GB" sz="1800" b="1">
                <a:latin typeface="Corbel"/>
                <a:ea typeface="Corbel"/>
                <a:cs typeface="Corbel"/>
                <a:sym typeface="Corbel"/>
              </a:rPr>
              <a:t>(see Portfolio template)</a:t>
            </a:r>
            <a:endParaRPr sz="1800" b="1">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sp>
        <p:nvSpPr>
          <p:cNvPr id="3474" name="Google Shape;3474;g25559d65204_0_19"/>
          <p:cNvSpPr txBox="1"/>
          <p:nvPr/>
        </p:nvSpPr>
        <p:spPr>
          <a:xfrm>
            <a:off x="6736275" y="145675"/>
            <a:ext cx="4672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u="sng">
                <a:solidFill>
                  <a:schemeClr val="hlink"/>
                </a:solidFill>
                <a:latin typeface="Corbel"/>
                <a:ea typeface="Corbel"/>
                <a:cs typeface="Corbel"/>
                <a:sym typeface="Corbel"/>
                <a:hlinkClick r:id="rId3"/>
              </a:rPr>
              <a:t>https://competency.ebi.ac.uk/framework/datasteward/1.0</a:t>
            </a:r>
            <a:r>
              <a:rPr lang="en-GB">
                <a:solidFill>
                  <a:schemeClr val="dk1"/>
                </a:solidFill>
                <a:latin typeface="Corbel"/>
                <a:ea typeface="Corbel"/>
                <a:cs typeface="Corbel"/>
                <a:sym typeface="Corbel"/>
              </a:rPr>
              <a:t>  </a:t>
            </a:r>
            <a:r>
              <a:rPr lang="en-GB" u="sng">
                <a:solidFill>
                  <a:schemeClr val="hlink"/>
                </a:solidFill>
                <a:latin typeface="Corbel"/>
                <a:ea typeface="Corbel"/>
                <a:cs typeface="Corbel"/>
                <a:sym typeface="Corbel"/>
                <a:hlinkClick r:id="rId4"/>
              </a:rPr>
              <a:t>https://doi.org/10.5281/zenodo.3471707</a:t>
            </a:r>
            <a:endParaRPr>
              <a:latin typeface="Corbel"/>
              <a:ea typeface="Corbel"/>
              <a:cs typeface="Corbel"/>
              <a:sym typeface="Corbel"/>
            </a:endParaRPr>
          </a:p>
        </p:txBody>
      </p:sp>
      <p:sp>
        <p:nvSpPr>
          <p:cNvPr id="3475" name="Google Shape;3475;g25559d65204_0_19"/>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3480"/>
        <p:cNvGrpSpPr/>
        <p:nvPr/>
      </p:nvGrpSpPr>
      <p:grpSpPr>
        <a:xfrm>
          <a:off x="0" y="0"/>
          <a:ext cx="0" cy="0"/>
          <a:chOff x="0" y="0"/>
          <a:chExt cx="0" cy="0"/>
        </a:xfrm>
      </p:grpSpPr>
      <p:sp>
        <p:nvSpPr>
          <p:cNvPr id="3481" name="Google Shape;3481;g2558815898a_44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3100"/>
              <a:t>Roles and competences - the landscape, cntd</a:t>
            </a:r>
            <a:endParaRPr sz="3100"/>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82" name="Google Shape;3482;g2558815898a_44_0"/>
          <p:cNvSpPr txBox="1"/>
          <p:nvPr/>
        </p:nvSpPr>
        <p:spPr>
          <a:xfrm>
            <a:off x="830475" y="1250500"/>
            <a:ext cx="10760400" cy="106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900">
              <a:latin typeface="Corbel"/>
              <a:ea typeface="Corbel"/>
              <a:cs typeface="Corbel"/>
              <a:sym typeface="Corbel"/>
            </a:endParaRPr>
          </a:p>
          <a:p>
            <a:pPr marL="0" lvl="0" indent="0" algn="l" rtl="0">
              <a:spcBef>
                <a:spcPts val="0"/>
              </a:spcBef>
              <a:spcAft>
                <a:spcPts val="0"/>
              </a:spcAft>
              <a:buNone/>
            </a:pPr>
            <a:r>
              <a:rPr lang="en-GB" sz="1900">
                <a:latin typeface="Corbel"/>
                <a:ea typeface="Corbel"/>
                <a:cs typeface="Corbel"/>
                <a:sym typeface="Corbel"/>
              </a:rPr>
              <a:t>Check out other competency profiles in the Competency hub for inspiration too! </a:t>
            </a:r>
            <a:r>
              <a:rPr lang="en-GB" sz="1900" u="sng">
                <a:solidFill>
                  <a:schemeClr val="hlink"/>
                </a:solidFill>
                <a:latin typeface="Corbel"/>
                <a:ea typeface="Corbel"/>
                <a:cs typeface="Corbel"/>
                <a:sym typeface="Corbel"/>
                <a:hlinkClick r:id="rId3"/>
              </a:rPr>
              <a:t>https://competency.ebi.ac.uk/</a:t>
            </a:r>
            <a:r>
              <a:rPr lang="en-GB" sz="1900">
                <a:latin typeface="Corbel"/>
                <a:ea typeface="Corbel"/>
                <a:cs typeface="Corbel"/>
                <a:sym typeface="Corbel"/>
              </a:rPr>
              <a:t> </a:t>
            </a:r>
            <a:endParaRPr>
              <a:latin typeface="Corbel"/>
              <a:ea typeface="Corbel"/>
              <a:cs typeface="Corbel"/>
              <a:sym typeface="Corbel"/>
            </a:endParaRPr>
          </a:p>
        </p:txBody>
      </p:sp>
      <p:pic>
        <p:nvPicPr>
          <p:cNvPr id="3483" name="Google Shape;3483;g2558815898a_44_0"/>
          <p:cNvPicPr preferRelativeResize="0"/>
          <p:nvPr/>
        </p:nvPicPr>
        <p:blipFill>
          <a:blip r:embed="rId4">
            <a:alphaModFix/>
          </a:blip>
          <a:stretch>
            <a:fillRect/>
          </a:stretch>
        </p:blipFill>
        <p:spPr>
          <a:xfrm>
            <a:off x="1163675" y="2629250"/>
            <a:ext cx="7570398" cy="3428000"/>
          </a:xfrm>
          <a:prstGeom prst="rect">
            <a:avLst/>
          </a:prstGeom>
          <a:noFill/>
          <a:ln>
            <a:noFill/>
          </a:ln>
        </p:spPr>
      </p:pic>
      <p:sp>
        <p:nvSpPr>
          <p:cNvPr id="3484" name="Google Shape;3484;g2558815898a_44_0"/>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3489"/>
        <p:cNvGrpSpPr/>
        <p:nvPr/>
      </p:nvGrpSpPr>
      <p:grpSpPr>
        <a:xfrm>
          <a:off x="0" y="0"/>
          <a:ext cx="0" cy="0"/>
          <a:chOff x="0" y="0"/>
          <a:chExt cx="0" cy="0"/>
        </a:xfrm>
      </p:grpSpPr>
      <p:sp>
        <p:nvSpPr>
          <p:cNvPr id="3490" name="Google Shape;3490;g2558815898a_44_21"/>
          <p:cNvSpPr txBox="1">
            <a:spLocks noGrp="1"/>
          </p:cNvSpPr>
          <p:nvPr>
            <p:ph type="title"/>
          </p:nvPr>
        </p:nvSpPr>
        <p:spPr>
          <a:xfrm>
            <a:off x="2624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3100"/>
              <a:t>Roles and competences - the landscape, cntd</a:t>
            </a:r>
            <a:endParaRPr sz="3100"/>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91" name="Google Shape;3491;g2558815898a_44_21"/>
          <p:cNvSpPr txBox="1"/>
          <p:nvPr/>
        </p:nvSpPr>
        <p:spPr>
          <a:xfrm>
            <a:off x="830475" y="1555300"/>
            <a:ext cx="5679900" cy="26889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Font typeface="Corbel"/>
              <a:buChar char="●"/>
            </a:pPr>
            <a:r>
              <a:rPr lang="en-GB" sz="1900">
                <a:solidFill>
                  <a:schemeClr val="dk1"/>
                </a:solidFill>
                <a:latin typeface="Corbel"/>
                <a:ea typeface="Corbel"/>
                <a:cs typeface="Corbel"/>
                <a:sym typeface="Corbel"/>
              </a:rPr>
              <a:t>Netherlands eScience Center has</a:t>
            </a:r>
            <a:r>
              <a:rPr lang="en-GB" sz="1900">
                <a:solidFill>
                  <a:schemeClr val="dk1"/>
                </a:solidFill>
                <a:uFill>
                  <a:noFill/>
                </a:uFill>
                <a:latin typeface="Corbel"/>
                <a:ea typeface="Corbel"/>
                <a:cs typeface="Corbel"/>
                <a:sym typeface="Corbel"/>
                <a:hlinkClick r:id="rId3">
                  <a:extLst>
                    <a:ext uri="{A12FA001-AC4F-418D-AE19-62706E023703}">
                      <ahyp:hlinkClr xmlns:ahyp="http://schemas.microsoft.com/office/drawing/2018/hyperlinkcolor" val="tx"/>
                    </a:ext>
                  </a:extLst>
                </a:hlinkClick>
              </a:rPr>
              <a:t> </a:t>
            </a:r>
            <a:r>
              <a:rPr lang="en-GB" sz="1900" u="sng">
                <a:solidFill>
                  <a:schemeClr val="hlink"/>
                </a:solidFill>
                <a:latin typeface="Corbel"/>
                <a:ea typeface="Corbel"/>
                <a:cs typeface="Corbel"/>
                <a:sym typeface="Corbel"/>
                <a:hlinkClick r:id="rId3"/>
              </a:rPr>
              <a:t>released its role description and job profiles</a:t>
            </a:r>
            <a:r>
              <a:rPr lang="en-GB" sz="1900">
                <a:solidFill>
                  <a:schemeClr val="dk1"/>
                </a:solidFill>
                <a:latin typeface="Corbel"/>
                <a:ea typeface="Corbel"/>
                <a:cs typeface="Corbel"/>
                <a:sym typeface="Corbel"/>
              </a:rPr>
              <a:t> for Research Software Engineers (RSEs)!  </a:t>
            </a:r>
            <a:endParaRPr sz="1900">
              <a:solidFill>
                <a:schemeClr val="dk1"/>
              </a:solidFill>
              <a:latin typeface="Corbel"/>
              <a:ea typeface="Corbel"/>
              <a:cs typeface="Corbel"/>
              <a:sym typeface="Corbel"/>
            </a:endParaRPr>
          </a:p>
          <a:p>
            <a:pPr marL="457200" lvl="0" indent="-349250" algn="l" rtl="0">
              <a:lnSpc>
                <a:spcPct val="115000"/>
              </a:lnSpc>
              <a:spcBef>
                <a:spcPts val="0"/>
              </a:spcBef>
              <a:spcAft>
                <a:spcPts val="0"/>
              </a:spcAft>
              <a:buClr>
                <a:schemeClr val="dk1"/>
              </a:buClr>
              <a:buSzPts val="1900"/>
              <a:buFont typeface="Corbel"/>
              <a:buChar char="●"/>
            </a:pPr>
            <a:r>
              <a:rPr lang="en-GB" sz="1900">
                <a:solidFill>
                  <a:schemeClr val="dk1"/>
                </a:solidFill>
                <a:latin typeface="Corbel"/>
                <a:ea typeface="Corbel"/>
                <a:cs typeface="Corbel"/>
                <a:sym typeface="Corbel"/>
              </a:rPr>
              <a:t> Role description: </a:t>
            </a:r>
            <a:r>
              <a:rPr lang="en-GB" sz="1900" u="sng">
                <a:solidFill>
                  <a:schemeClr val="hlink"/>
                </a:solidFill>
                <a:latin typeface="Corbel"/>
                <a:ea typeface="Corbel"/>
                <a:cs typeface="Corbel"/>
                <a:sym typeface="Corbel"/>
                <a:hlinkClick r:id="rId4"/>
              </a:rPr>
              <a:t>10.5281/zenodo.7994285</a:t>
            </a:r>
            <a:r>
              <a:rPr lang="en-GB" sz="1900">
                <a:solidFill>
                  <a:schemeClr val="dk1"/>
                </a:solidFill>
                <a:latin typeface="Corbel"/>
                <a:ea typeface="Corbel"/>
                <a:cs typeface="Corbel"/>
                <a:sym typeface="Corbel"/>
              </a:rPr>
              <a:t> </a:t>
            </a:r>
            <a:endParaRPr sz="1900">
              <a:solidFill>
                <a:schemeClr val="dk1"/>
              </a:solidFill>
              <a:latin typeface="Corbel"/>
              <a:ea typeface="Corbel"/>
              <a:cs typeface="Corbel"/>
              <a:sym typeface="Corbel"/>
            </a:endParaRPr>
          </a:p>
          <a:p>
            <a:pPr marL="457200" lvl="0" indent="-349250" algn="l" rtl="0">
              <a:lnSpc>
                <a:spcPct val="115000"/>
              </a:lnSpc>
              <a:spcBef>
                <a:spcPts val="0"/>
              </a:spcBef>
              <a:spcAft>
                <a:spcPts val="0"/>
              </a:spcAft>
              <a:buClr>
                <a:schemeClr val="dk1"/>
              </a:buClr>
              <a:buSzPts val="1900"/>
              <a:buFont typeface="Corbel"/>
              <a:buChar char="●"/>
            </a:pPr>
            <a:r>
              <a:rPr lang="en-GB" sz="1900">
                <a:solidFill>
                  <a:schemeClr val="dk1"/>
                </a:solidFill>
                <a:latin typeface="Corbel"/>
                <a:ea typeface="Corbel"/>
                <a:cs typeface="Corbel"/>
                <a:sym typeface="Corbel"/>
              </a:rPr>
              <a:t>Job profiles: </a:t>
            </a:r>
            <a:r>
              <a:rPr lang="en-GB" sz="1900" u="sng">
                <a:solidFill>
                  <a:schemeClr val="hlink"/>
                </a:solidFill>
                <a:latin typeface="Corbel"/>
                <a:ea typeface="Corbel"/>
                <a:cs typeface="Corbel"/>
                <a:sym typeface="Corbel"/>
                <a:hlinkClick r:id="rId5"/>
              </a:rPr>
              <a:t>10.5281/zenodo.7805869</a:t>
            </a:r>
            <a:r>
              <a:rPr lang="en-GB" sz="1900">
                <a:solidFill>
                  <a:schemeClr val="dk1"/>
                </a:solidFill>
                <a:latin typeface="Corbel"/>
                <a:ea typeface="Corbel"/>
                <a:cs typeface="Corbel"/>
                <a:sym typeface="Corbel"/>
              </a:rPr>
              <a:t> </a:t>
            </a:r>
            <a:endParaRPr sz="1900">
              <a:solidFill>
                <a:schemeClr val="dk1"/>
              </a:solidFill>
              <a:latin typeface="Corbel"/>
              <a:ea typeface="Corbel"/>
              <a:cs typeface="Corbel"/>
              <a:sym typeface="Corbel"/>
            </a:endParaRPr>
          </a:p>
          <a:p>
            <a:pPr marL="0" lvl="0" indent="0" algn="l" rtl="0">
              <a:spcBef>
                <a:spcPts val="1200"/>
              </a:spcBef>
              <a:spcAft>
                <a:spcPts val="0"/>
              </a:spcAft>
              <a:buNone/>
            </a:pPr>
            <a:br>
              <a:rPr lang="en-GB" sz="1900">
                <a:solidFill>
                  <a:schemeClr val="dk1"/>
                </a:solidFill>
                <a:latin typeface="Corbel"/>
                <a:ea typeface="Corbel"/>
                <a:cs typeface="Corbel"/>
                <a:sym typeface="Corbel"/>
              </a:rPr>
            </a:br>
            <a:endParaRPr sz="1900">
              <a:solidFill>
                <a:schemeClr val="dk1"/>
              </a:solidFill>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pic>
        <p:nvPicPr>
          <p:cNvPr id="3492" name="Google Shape;3492;g2558815898a_44_21"/>
          <p:cNvPicPr preferRelativeResize="0"/>
          <p:nvPr/>
        </p:nvPicPr>
        <p:blipFill>
          <a:blip r:embed="rId6">
            <a:alphaModFix/>
          </a:blip>
          <a:stretch>
            <a:fillRect/>
          </a:stretch>
        </p:blipFill>
        <p:spPr>
          <a:xfrm>
            <a:off x="1489125" y="3945325"/>
            <a:ext cx="3719498" cy="1442901"/>
          </a:xfrm>
          <a:prstGeom prst="rect">
            <a:avLst/>
          </a:prstGeom>
          <a:noFill/>
          <a:ln>
            <a:noFill/>
          </a:ln>
        </p:spPr>
      </p:pic>
      <p:pic>
        <p:nvPicPr>
          <p:cNvPr id="3493" name="Google Shape;3493;g2558815898a_44_21"/>
          <p:cNvPicPr preferRelativeResize="0"/>
          <p:nvPr/>
        </p:nvPicPr>
        <p:blipFill>
          <a:blip r:embed="rId7">
            <a:alphaModFix/>
          </a:blip>
          <a:stretch>
            <a:fillRect/>
          </a:stretch>
        </p:blipFill>
        <p:spPr>
          <a:xfrm>
            <a:off x="6801080" y="1549325"/>
            <a:ext cx="4639801" cy="3928050"/>
          </a:xfrm>
          <a:prstGeom prst="rect">
            <a:avLst/>
          </a:prstGeom>
          <a:noFill/>
          <a:ln>
            <a:noFill/>
          </a:ln>
        </p:spPr>
      </p:pic>
      <p:sp>
        <p:nvSpPr>
          <p:cNvPr id="3494" name="Google Shape;3494;g2558815898a_44_21"/>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3499"/>
        <p:cNvGrpSpPr/>
        <p:nvPr/>
      </p:nvGrpSpPr>
      <p:grpSpPr>
        <a:xfrm>
          <a:off x="0" y="0"/>
          <a:ext cx="0" cy="0"/>
          <a:chOff x="0" y="0"/>
          <a:chExt cx="0" cy="0"/>
        </a:xfrm>
      </p:grpSpPr>
      <p:sp>
        <p:nvSpPr>
          <p:cNvPr id="3500" name="Google Shape;3500;g2558815898a_0_39"/>
          <p:cNvSpPr txBox="1">
            <a:spLocks noGrp="1"/>
          </p:cNvSpPr>
          <p:nvPr>
            <p:ph type="title"/>
          </p:nvPr>
        </p:nvSpPr>
        <p:spPr>
          <a:xfrm>
            <a:off x="7808819" y="128300"/>
            <a:ext cx="26175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EOSC Actors</a:t>
            </a:r>
            <a:endParaRPr/>
          </a:p>
        </p:txBody>
      </p:sp>
      <p:pic>
        <p:nvPicPr>
          <p:cNvPr id="3501" name="Google Shape;3501;g2558815898a_0_39"/>
          <p:cNvPicPr preferRelativeResize="0"/>
          <p:nvPr/>
        </p:nvPicPr>
        <p:blipFill rotWithShape="1">
          <a:blip r:embed="rId3">
            <a:alphaModFix/>
          </a:blip>
          <a:srcRect/>
          <a:stretch/>
        </p:blipFill>
        <p:spPr>
          <a:xfrm>
            <a:off x="510439" y="796713"/>
            <a:ext cx="7450795" cy="4928126"/>
          </a:xfrm>
          <a:prstGeom prst="rect">
            <a:avLst/>
          </a:prstGeom>
          <a:noFill/>
          <a:ln>
            <a:noFill/>
          </a:ln>
        </p:spPr>
      </p:pic>
      <p:sp>
        <p:nvSpPr>
          <p:cNvPr id="3502" name="Google Shape;3502;g2558815898a_0_39"/>
          <p:cNvSpPr txBox="1"/>
          <p:nvPr/>
        </p:nvSpPr>
        <p:spPr>
          <a:xfrm>
            <a:off x="454525" y="5929225"/>
            <a:ext cx="8403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rgbClr val="262626"/>
                </a:solidFill>
                <a:latin typeface="Calibri"/>
                <a:ea typeface="Calibri"/>
                <a:cs typeface="Calibri"/>
                <a:sym typeface="Calibri"/>
              </a:rPr>
              <a:t>EOSC Working Group </a:t>
            </a:r>
            <a:r>
              <a:rPr lang="en-GB" sz="1600">
                <a:solidFill>
                  <a:schemeClr val="dk1"/>
                </a:solidFill>
                <a:latin typeface="Calibri"/>
                <a:ea typeface="Calibri"/>
                <a:cs typeface="Calibri"/>
                <a:sym typeface="Calibri"/>
              </a:rPr>
              <a:t>Report Digital skills ofr FAIR and open science </a:t>
            </a:r>
            <a:r>
              <a:rPr lang="en-GB" sz="1600" u="sng">
                <a:solidFill>
                  <a:srgbClr val="0000FF"/>
                </a:solidFill>
                <a:highlight>
                  <a:schemeClr val="lt1"/>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https://op.europa.eu/en/publication-detail/-/publication/af7f7807-6ce1-11eb-aeb5-01aa75ed71a1/language-en/format-PDF/source-190694287%20%20</a:t>
            </a:r>
            <a:r>
              <a:rPr lang="en-GB" sz="1600" u="sng">
                <a:solidFill>
                  <a:srgbClr val="262626"/>
                </a:solidFill>
                <a:highlight>
                  <a:schemeClr val="lt1"/>
                </a:highlight>
                <a:latin typeface="Calibri"/>
                <a:ea typeface="Calibri"/>
                <a:cs typeface="Calibri"/>
                <a:sym typeface="Calibri"/>
              </a:rPr>
              <a:t>.</a:t>
            </a:r>
            <a:endParaRPr sz="1200">
              <a:latin typeface="Corbel"/>
              <a:ea typeface="Corbel"/>
              <a:cs typeface="Corbel"/>
              <a:sym typeface="Corbel"/>
            </a:endParaRPr>
          </a:p>
        </p:txBody>
      </p:sp>
      <p:sp>
        <p:nvSpPr>
          <p:cNvPr id="3503" name="Google Shape;3503;g2558815898a_0_39"/>
          <p:cNvSpPr txBox="1"/>
          <p:nvPr/>
        </p:nvSpPr>
        <p:spPr>
          <a:xfrm>
            <a:off x="7791270" y="796725"/>
            <a:ext cx="3926700" cy="1416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800" b="1" i="0" u="none" strike="noStrike" cap="none">
                <a:solidFill>
                  <a:srgbClr val="000000"/>
                </a:solidFill>
                <a:latin typeface="Corbel"/>
                <a:ea typeface="Corbel"/>
                <a:cs typeface="Corbel"/>
                <a:sym typeface="Corbel"/>
              </a:rPr>
              <a:t>Description of 10 roles </a:t>
            </a:r>
            <a:r>
              <a:rPr lang="en-GB" sz="1800" b="0" i="0" u="none" strike="noStrike" cap="none">
                <a:solidFill>
                  <a:srgbClr val="000000"/>
                </a:solidFill>
                <a:latin typeface="Corbel"/>
                <a:ea typeface="Corbel"/>
                <a:cs typeface="Corbel"/>
                <a:sym typeface="Corbel"/>
              </a:rPr>
              <a:t>within the EOSC ecosystem, one situational example for each role and a list of required skills</a:t>
            </a:r>
            <a:endParaRPr sz="1800" b="0" i="0" u="none" strike="noStrike" cap="none">
              <a:solidFill>
                <a:srgbClr val="000000"/>
              </a:solidFill>
              <a:latin typeface="Corbel"/>
              <a:ea typeface="Corbel"/>
              <a:cs typeface="Corbel"/>
              <a:sym typeface="Corbe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3504" name="Google Shape;3504;g2558815898a_0_39" descr="Text&#10;&#10;Description automatically generated"/>
          <p:cNvPicPr preferRelativeResize="0"/>
          <p:nvPr/>
        </p:nvPicPr>
        <p:blipFill rotWithShape="1">
          <a:blip r:embed="rId5">
            <a:alphaModFix/>
          </a:blip>
          <a:srcRect/>
          <a:stretch/>
        </p:blipFill>
        <p:spPr>
          <a:xfrm>
            <a:off x="8090225" y="3871250"/>
            <a:ext cx="2283724" cy="1594325"/>
          </a:xfrm>
          <a:prstGeom prst="rect">
            <a:avLst/>
          </a:prstGeom>
          <a:noFill/>
          <a:ln>
            <a:noFill/>
          </a:ln>
        </p:spPr>
      </p:pic>
      <p:pic>
        <p:nvPicPr>
          <p:cNvPr id="3505" name="Google Shape;3505;g2558815898a_0_39"/>
          <p:cNvPicPr preferRelativeResize="0"/>
          <p:nvPr/>
        </p:nvPicPr>
        <p:blipFill>
          <a:blip r:embed="rId6">
            <a:alphaModFix/>
          </a:blip>
          <a:stretch>
            <a:fillRect/>
          </a:stretch>
        </p:blipFill>
        <p:spPr>
          <a:xfrm>
            <a:off x="8092554" y="2136525"/>
            <a:ext cx="2409975" cy="1497650"/>
          </a:xfrm>
          <a:prstGeom prst="rect">
            <a:avLst/>
          </a:prstGeom>
          <a:noFill/>
          <a:ln>
            <a:noFill/>
          </a:ln>
        </p:spPr>
      </p:pic>
      <p:sp>
        <p:nvSpPr>
          <p:cNvPr id="3506" name="Google Shape;3506;g2558815898a_0_39"/>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3511"/>
        <p:cNvGrpSpPr/>
        <p:nvPr/>
      </p:nvGrpSpPr>
      <p:grpSpPr>
        <a:xfrm>
          <a:off x="0" y="0"/>
          <a:ext cx="0" cy="0"/>
          <a:chOff x="0" y="0"/>
          <a:chExt cx="0" cy="0"/>
        </a:xfrm>
      </p:grpSpPr>
      <p:sp>
        <p:nvSpPr>
          <p:cNvPr id="3512" name="Google Shape;3512;g2558815898a_9_123"/>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700">
                <a:uFill>
                  <a:noFill/>
                </a:uFill>
                <a:hlinkClick r:id="rId3"/>
              </a:rPr>
              <a:t>The European Joint Programme on Rare Diseases (EJPRD)</a:t>
            </a:r>
            <a:r>
              <a:rPr lang="en-GB" sz="2700"/>
              <a:t> </a:t>
            </a:r>
            <a:r>
              <a:rPr lang="en-GB" sz="2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
                  </a:ext>
                </a:extLst>
              </a:rPr>
              <a:t>FA</a:t>
            </a:r>
            <a:r>
              <a:rPr lang="en-GB" sz="2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
                  </a:ext>
                </a:extLst>
              </a:rPr>
              <a:t>IRification steward </a:t>
            </a:r>
            <a:endParaRPr sz="2700"/>
          </a:p>
        </p:txBody>
      </p:sp>
      <p:pic>
        <p:nvPicPr>
          <p:cNvPr id="3513" name="Google Shape;3513;g2558815898a_9_123"/>
          <p:cNvPicPr preferRelativeResize="0"/>
          <p:nvPr/>
        </p:nvPicPr>
        <p:blipFill>
          <a:blip r:embed="rId4">
            <a:alphaModFix/>
          </a:blip>
          <a:stretch>
            <a:fillRect/>
          </a:stretch>
        </p:blipFill>
        <p:spPr>
          <a:xfrm>
            <a:off x="252600" y="1969075"/>
            <a:ext cx="8044549" cy="4525051"/>
          </a:xfrm>
          <a:prstGeom prst="rect">
            <a:avLst/>
          </a:prstGeom>
          <a:noFill/>
          <a:ln>
            <a:noFill/>
          </a:ln>
        </p:spPr>
      </p:pic>
      <p:sp>
        <p:nvSpPr>
          <p:cNvPr id="3514" name="Google Shape;3514;g2558815898a_9_123"/>
          <p:cNvSpPr txBox="1"/>
          <p:nvPr/>
        </p:nvSpPr>
        <p:spPr>
          <a:xfrm>
            <a:off x="8631700" y="1359100"/>
            <a:ext cx="3352800" cy="47961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GB">
                <a:solidFill>
                  <a:srgbClr val="F8AF00"/>
                </a:solidFill>
                <a:latin typeface="Corbel"/>
                <a:ea typeface="Corbel"/>
                <a:cs typeface="Corbel"/>
                <a:sym typeface="Corbel"/>
              </a:rPr>
              <a:t>FAIRification steward:</a:t>
            </a:r>
            <a:r>
              <a:rPr lang="en-GB">
                <a:solidFill>
                  <a:srgbClr val="F1C232"/>
                </a:solidFill>
                <a:latin typeface="Corbel"/>
                <a:ea typeface="Corbel"/>
                <a:cs typeface="Corbel"/>
                <a:sym typeface="Corbel"/>
              </a:rPr>
              <a:t> </a:t>
            </a:r>
            <a:r>
              <a:rPr lang="en-GB">
                <a:solidFill>
                  <a:schemeClr val="dk1"/>
                </a:solidFill>
                <a:latin typeface="Corbel"/>
                <a:ea typeface="Corbel"/>
                <a:cs typeface="Corbel"/>
                <a:sym typeface="Corbel"/>
              </a:rPr>
              <a:t>tasked to work with the other two parties to help manage FAIRification process of ERN registry towards a converged, EJPRD </a:t>
            </a:r>
            <a:r>
              <a:rPr lang="en-GB" u="sng">
                <a:solidFill>
                  <a:schemeClr val="hlink"/>
                </a:solidFill>
                <a:latin typeface="Corbel"/>
                <a:ea typeface="Corbel"/>
                <a:cs typeface="Corbel"/>
                <a:sym typeface="Corbel"/>
                <a:hlinkClick r:id="rId5"/>
              </a:rPr>
              <a:t>Virtual Platform (VP)</a:t>
            </a:r>
            <a:r>
              <a:rPr lang="en-GB">
                <a:solidFill>
                  <a:schemeClr val="dk1"/>
                </a:solidFill>
                <a:latin typeface="Corbel"/>
                <a:ea typeface="Corbel"/>
                <a:cs typeface="Corbel"/>
                <a:sym typeface="Corbel"/>
              </a:rPr>
              <a:t> compliant implementation of the ERN registries that the steward is assigned to</a:t>
            </a: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r>
              <a:rPr lang="en-GB">
                <a:solidFill>
                  <a:srgbClr val="1155CC"/>
                </a:solidFill>
                <a:latin typeface="Corbel"/>
                <a:ea typeface="Corbel"/>
                <a:cs typeface="Corbel"/>
                <a:sym typeface="Corbel"/>
              </a:rPr>
              <a:t>Registry software provider: </a:t>
            </a:r>
            <a:r>
              <a:rPr lang="en-GB">
                <a:solidFill>
                  <a:schemeClr val="dk1"/>
                </a:solidFill>
                <a:latin typeface="Corbel"/>
                <a:ea typeface="Corbel"/>
                <a:cs typeface="Corbel"/>
                <a:sym typeface="Corbel"/>
              </a:rPr>
              <a:t>tasked with implementing/configuring the software for the registry</a:t>
            </a: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r>
              <a:rPr lang="en-GB">
                <a:solidFill>
                  <a:srgbClr val="C00000"/>
                </a:solidFill>
                <a:latin typeface="Corbel"/>
                <a:ea typeface="Corbel"/>
                <a:cs typeface="Corbel"/>
                <a:sym typeface="Corbel"/>
              </a:rPr>
              <a:t>ERN registry steward: </a:t>
            </a:r>
            <a:r>
              <a:rPr lang="en-GB">
                <a:solidFill>
                  <a:schemeClr val="dk1"/>
                </a:solidFill>
                <a:latin typeface="Corbel"/>
                <a:ea typeface="Corbel"/>
                <a:cs typeface="Corbel"/>
                <a:sym typeface="Corbel"/>
              </a:rPr>
              <a:t>tasked with one or more aspects of data or project management within the Registry project</a:t>
            </a: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r>
              <a:rPr lang="en-GB" u="sng">
                <a:solidFill>
                  <a:schemeClr val="hlink"/>
                </a:solidFill>
                <a:latin typeface="Corbel"/>
                <a:ea typeface="Corbel"/>
                <a:cs typeface="Corbel"/>
                <a:sym typeface="Corbel"/>
                <a:hlinkClick r:id="rId6"/>
              </a:rPr>
              <a:t>EJPRD FAIRification website </a:t>
            </a:r>
            <a:endParaRPr>
              <a:solidFill>
                <a:schemeClr val="dk1"/>
              </a:solidFill>
              <a:latin typeface="Corbel"/>
              <a:ea typeface="Corbel"/>
              <a:cs typeface="Corbel"/>
              <a:sym typeface="Corbel"/>
            </a:endParaRPr>
          </a:p>
          <a:p>
            <a:pPr marL="0" lvl="0" indent="0" algn="l" rtl="0">
              <a:lnSpc>
                <a:spcPct val="120000"/>
              </a:lnSpc>
              <a:spcBef>
                <a:spcPts val="0"/>
              </a:spcBef>
              <a:spcAft>
                <a:spcPts val="0"/>
              </a:spcAft>
              <a:buNone/>
            </a:pPr>
            <a:r>
              <a:rPr lang="en-GB" u="sng">
                <a:solidFill>
                  <a:schemeClr val="hlink"/>
                </a:solidFill>
                <a:latin typeface="Corbel"/>
                <a:ea typeface="Corbel"/>
                <a:cs typeface="Corbel"/>
                <a:sym typeface="Corbel"/>
                <a:hlinkClick r:id="rId7"/>
              </a:rPr>
              <a:t>ERN</a:t>
            </a:r>
            <a:r>
              <a:rPr lang="en-GB">
                <a:solidFill>
                  <a:schemeClr val="dk1"/>
                </a:solidFill>
                <a:latin typeface="Corbel"/>
                <a:ea typeface="Corbel"/>
                <a:cs typeface="Corbel"/>
                <a:sym typeface="Corbel"/>
              </a:rPr>
              <a:t> =  </a:t>
            </a:r>
            <a:r>
              <a:rPr lang="en-GB">
                <a:solidFill>
                  <a:schemeClr val="dk1"/>
                </a:solidFill>
                <a:uFill>
                  <a:noFill/>
                </a:uFill>
                <a:latin typeface="Corbel"/>
                <a:ea typeface="Corbel"/>
                <a:cs typeface="Corbel"/>
                <a:sym typeface="Corbel"/>
                <a:hlinkClick r:id="rId8">
                  <a:extLst>
                    <a:ext uri="{A12FA001-AC4F-418D-AE19-62706E023703}">
                      <ahyp:hlinkClr xmlns:ahyp="http://schemas.microsoft.com/office/drawing/2018/hyperlinkcolor" val="tx"/>
                    </a:ext>
                  </a:extLst>
                </a:hlinkClick>
              </a:rPr>
              <a:t>European Reference Networks</a:t>
            </a:r>
            <a:endParaRPr>
              <a:solidFill>
                <a:schemeClr val="dk1"/>
              </a:solidFill>
              <a:latin typeface="Corbel"/>
              <a:ea typeface="Corbel"/>
              <a:cs typeface="Corbel"/>
              <a:sym typeface="Corbel"/>
            </a:endParaRPr>
          </a:p>
        </p:txBody>
      </p:sp>
      <p:sp>
        <p:nvSpPr>
          <p:cNvPr id="3515" name="Google Shape;3515;g2558815898a_9_123"/>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3520"/>
        <p:cNvGrpSpPr/>
        <p:nvPr/>
      </p:nvGrpSpPr>
      <p:grpSpPr>
        <a:xfrm>
          <a:off x="0" y="0"/>
          <a:ext cx="0" cy="0"/>
          <a:chOff x="0" y="0"/>
          <a:chExt cx="0" cy="0"/>
        </a:xfrm>
      </p:grpSpPr>
      <p:sp>
        <p:nvSpPr>
          <p:cNvPr id="3521" name="Google Shape;3521;g2558815898a_9_8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Learning Paths for data steward (1)</a:t>
            </a:r>
            <a:endParaRPr/>
          </a:p>
        </p:txBody>
      </p:sp>
      <p:sp>
        <p:nvSpPr>
          <p:cNvPr id="3522" name="Google Shape;3522;g2558815898a_9_82"/>
          <p:cNvSpPr txBox="1"/>
          <p:nvPr/>
        </p:nvSpPr>
        <p:spPr>
          <a:xfrm>
            <a:off x="733475" y="1641350"/>
            <a:ext cx="2964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orbel"/>
              <a:ea typeface="Corbel"/>
              <a:cs typeface="Corbel"/>
              <a:sym typeface="Corbel"/>
            </a:endParaRPr>
          </a:p>
        </p:txBody>
      </p:sp>
      <p:sp>
        <p:nvSpPr>
          <p:cNvPr id="3523" name="Google Shape;3523;g2558815898a_9_82"/>
          <p:cNvSpPr txBox="1"/>
          <p:nvPr/>
        </p:nvSpPr>
        <p:spPr>
          <a:xfrm>
            <a:off x="7564525" y="903800"/>
            <a:ext cx="246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Corbel"/>
                <a:ea typeface="Corbel"/>
                <a:cs typeface="Corbel"/>
                <a:sym typeface="Corbel"/>
                <a:hlinkClick r:id="rId3"/>
              </a:rPr>
              <a:t>BioHackathon 2022 project</a:t>
            </a:r>
            <a:endParaRPr>
              <a:latin typeface="Corbel"/>
              <a:ea typeface="Corbel"/>
              <a:cs typeface="Corbel"/>
              <a:sym typeface="Corbel"/>
            </a:endParaRPr>
          </a:p>
        </p:txBody>
      </p:sp>
      <p:pic>
        <p:nvPicPr>
          <p:cNvPr id="3524" name="Google Shape;3524;g2558815898a_9_82"/>
          <p:cNvPicPr preferRelativeResize="0"/>
          <p:nvPr/>
        </p:nvPicPr>
        <p:blipFill>
          <a:blip r:embed="rId4">
            <a:alphaModFix/>
          </a:blip>
          <a:stretch>
            <a:fillRect/>
          </a:stretch>
        </p:blipFill>
        <p:spPr>
          <a:xfrm>
            <a:off x="304525" y="1289400"/>
            <a:ext cx="9722102" cy="5492400"/>
          </a:xfrm>
          <a:prstGeom prst="rect">
            <a:avLst/>
          </a:prstGeom>
          <a:noFill/>
          <a:ln>
            <a:noFill/>
          </a:ln>
        </p:spPr>
      </p:pic>
      <p:sp>
        <p:nvSpPr>
          <p:cNvPr id="3525" name="Google Shape;3525;g2558815898a_9_82"/>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3530"/>
        <p:cNvGrpSpPr/>
        <p:nvPr/>
      </p:nvGrpSpPr>
      <p:grpSpPr>
        <a:xfrm>
          <a:off x="0" y="0"/>
          <a:ext cx="0" cy="0"/>
          <a:chOff x="0" y="0"/>
          <a:chExt cx="0" cy="0"/>
        </a:xfrm>
      </p:grpSpPr>
      <p:sp>
        <p:nvSpPr>
          <p:cNvPr id="3531" name="Google Shape;3531;g2558815898a_9_9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Learning Paths for data steward (2)</a:t>
            </a:r>
            <a:endParaRPr/>
          </a:p>
        </p:txBody>
      </p:sp>
      <p:sp>
        <p:nvSpPr>
          <p:cNvPr id="3532" name="Google Shape;3532;g2558815898a_9_91"/>
          <p:cNvSpPr txBox="1"/>
          <p:nvPr/>
        </p:nvSpPr>
        <p:spPr>
          <a:xfrm>
            <a:off x="733475" y="1641350"/>
            <a:ext cx="2964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orbel"/>
              <a:ea typeface="Corbel"/>
              <a:cs typeface="Corbel"/>
              <a:sym typeface="Corbel"/>
            </a:endParaRPr>
          </a:p>
        </p:txBody>
      </p:sp>
      <p:sp>
        <p:nvSpPr>
          <p:cNvPr id="3533" name="Google Shape;3533;g2558815898a_9_91"/>
          <p:cNvSpPr txBox="1"/>
          <p:nvPr/>
        </p:nvSpPr>
        <p:spPr>
          <a:xfrm>
            <a:off x="7564525" y="903800"/>
            <a:ext cx="246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latin typeface="Corbel"/>
                <a:ea typeface="Corbel"/>
                <a:cs typeface="Corbel"/>
                <a:sym typeface="Corbel"/>
                <a:hlinkClick r:id="rId3"/>
              </a:rPr>
              <a:t>BioHackathon 2022 project</a:t>
            </a:r>
            <a:endParaRPr>
              <a:latin typeface="Corbel"/>
              <a:ea typeface="Corbel"/>
              <a:cs typeface="Corbel"/>
              <a:sym typeface="Corbel"/>
            </a:endParaRPr>
          </a:p>
        </p:txBody>
      </p:sp>
      <p:pic>
        <p:nvPicPr>
          <p:cNvPr id="3534" name="Google Shape;3534;g2558815898a_9_91"/>
          <p:cNvPicPr preferRelativeResize="0"/>
          <p:nvPr/>
        </p:nvPicPr>
        <p:blipFill>
          <a:blip r:embed="rId4">
            <a:alphaModFix/>
          </a:blip>
          <a:stretch>
            <a:fillRect/>
          </a:stretch>
        </p:blipFill>
        <p:spPr>
          <a:xfrm>
            <a:off x="316425" y="1396850"/>
            <a:ext cx="9710198" cy="5405099"/>
          </a:xfrm>
          <a:prstGeom prst="rect">
            <a:avLst/>
          </a:prstGeom>
          <a:noFill/>
          <a:ln>
            <a:noFill/>
          </a:ln>
        </p:spPr>
      </p:pic>
      <p:sp>
        <p:nvSpPr>
          <p:cNvPr id="3535" name="Google Shape;3535;g2558815898a_9_91"/>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3540"/>
        <p:cNvGrpSpPr/>
        <p:nvPr/>
      </p:nvGrpSpPr>
      <p:grpSpPr>
        <a:xfrm>
          <a:off x="0" y="0"/>
          <a:ext cx="0" cy="0"/>
          <a:chOff x="0" y="0"/>
          <a:chExt cx="0" cy="0"/>
        </a:xfrm>
      </p:grpSpPr>
      <p:sp>
        <p:nvSpPr>
          <p:cNvPr id="3541" name="Google Shape;3541;g255b2d14ef7_2_0"/>
          <p:cNvSpPr txBox="1">
            <a:spLocks noGrp="1"/>
          </p:cNvSpPr>
          <p:nvPr>
            <p:ph type="title"/>
          </p:nvPr>
        </p:nvSpPr>
        <p:spPr>
          <a:xfrm>
            <a:off x="415600" y="2885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Roles and competences - your reflections</a:t>
            </a:r>
            <a:endParaRPr/>
          </a:p>
        </p:txBody>
      </p:sp>
      <p:sp>
        <p:nvSpPr>
          <p:cNvPr id="3542" name="Google Shape;3542;g255b2d14ef7_2_0"/>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55600" algn="l" rtl="0">
              <a:lnSpc>
                <a:spcPct val="115000"/>
              </a:lnSpc>
              <a:spcBef>
                <a:spcPts val="0"/>
              </a:spcBef>
              <a:spcAft>
                <a:spcPts val="0"/>
              </a:spcAft>
              <a:buClr>
                <a:schemeClr val="accent3"/>
              </a:buClr>
              <a:buSzPts val="2000"/>
              <a:buChar char="•"/>
            </a:pPr>
            <a:r>
              <a:rPr lang="en-GB" sz="2000"/>
              <a:t>Analyse the competences of your current (and future) </a:t>
            </a:r>
            <a:br>
              <a:rPr lang="en-GB" sz="2000"/>
            </a:br>
            <a:r>
              <a:rPr lang="en-GB" sz="2000"/>
              <a:t>Node team, based on the identified competence areas </a:t>
            </a:r>
            <a:br>
              <a:rPr lang="en-GB" sz="2000"/>
            </a:br>
            <a:r>
              <a:rPr lang="en-GB" sz="2000"/>
              <a:t>for data stewardship</a:t>
            </a:r>
            <a:endParaRPr sz="2000"/>
          </a:p>
          <a:p>
            <a:pPr marL="914400" lvl="1" indent="-355600" algn="l" rtl="0">
              <a:lnSpc>
                <a:spcPct val="115000"/>
              </a:lnSpc>
              <a:spcBef>
                <a:spcPts val="0"/>
              </a:spcBef>
              <a:spcAft>
                <a:spcPts val="0"/>
              </a:spcAft>
              <a:buSzPts val="2000"/>
              <a:buChar char="✓"/>
            </a:pPr>
            <a:r>
              <a:rPr lang="en-GB"/>
              <a:t>Fill the section in your Node Portfolio</a:t>
            </a:r>
            <a:br>
              <a:rPr lang="en-GB"/>
            </a:br>
            <a:endParaRPr/>
          </a:p>
          <a:p>
            <a:pPr marL="457200" lvl="0" indent="-355600" algn="l" rtl="0">
              <a:lnSpc>
                <a:spcPct val="115000"/>
              </a:lnSpc>
              <a:spcBef>
                <a:spcPts val="0"/>
              </a:spcBef>
              <a:spcAft>
                <a:spcPts val="0"/>
              </a:spcAft>
              <a:buClr>
                <a:schemeClr val="accent3"/>
              </a:buClr>
              <a:buSzPts val="2000"/>
              <a:buChar char="•"/>
            </a:pPr>
            <a:r>
              <a:rPr lang="en-GB" sz="2000"/>
              <a:t>Identify a challenge in/for your Node in relation to </a:t>
            </a:r>
            <a:br>
              <a:rPr lang="en-GB" sz="2000"/>
            </a:br>
            <a:r>
              <a:rPr lang="en-GB" sz="2000"/>
              <a:t>roles and competences </a:t>
            </a:r>
            <a:endParaRPr sz="2000"/>
          </a:p>
          <a:p>
            <a:pPr marL="914400" lvl="1" indent="-355600" algn="l" rtl="0">
              <a:lnSpc>
                <a:spcPct val="115000"/>
              </a:lnSpc>
              <a:spcBef>
                <a:spcPts val="0"/>
              </a:spcBef>
              <a:spcAft>
                <a:spcPts val="0"/>
              </a:spcAft>
              <a:buSzPts val="2000"/>
              <a:buChar char="✓"/>
            </a:pPr>
            <a:r>
              <a:rPr lang="en-GB"/>
              <a:t>For plenary discussion and to take further tomorrow</a:t>
            </a:r>
            <a:endParaRPr/>
          </a:p>
        </p:txBody>
      </p:sp>
      <p:pic>
        <p:nvPicPr>
          <p:cNvPr id="3543" name="Google Shape;3543;g255b2d14ef7_2_0"/>
          <p:cNvPicPr preferRelativeResize="0"/>
          <p:nvPr/>
        </p:nvPicPr>
        <p:blipFill>
          <a:blip r:embed="rId3">
            <a:alphaModFix/>
          </a:blip>
          <a:stretch>
            <a:fillRect/>
          </a:stretch>
        </p:blipFill>
        <p:spPr>
          <a:xfrm>
            <a:off x="6867847" y="1451800"/>
            <a:ext cx="5324150" cy="3801999"/>
          </a:xfrm>
          <a:prstGeom prst="rect">
            <a:avLst/>
          </a:prstGeom>
          <a:noFill/>
          <a:ln>
            <a:noFill/>
          </a:ln>
        </p:spPr>
      </p:pic>
      <p:sp>
        <p:nvSpPr>
          <p:cNvPr id="3544" name="Google Shape;3544;g255b2d14ef7_2_0"/>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CvG</a:t>
            </a:r>
            <a:endParaRPr sz="1300">
              <a:latin typeface="Corbel"/>
              <a:ea typeface="Corbel"/>
              <a:cs typeface="Corbel"/>
              <a:sym typeface="Corbel"/>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3549"/>
        <p:cNvGrpSpPr/>
        <p:nvPr/>
      </p:nvGrpSpPr>
      <p:grpSpPr>
        <a:xfrm>
          <a:off x="0" y="0"/>
          <a:ext cx="0" cy="0"/>
          <a:chOff x="0" y="0"/>
          <a:chExt cx="0" cy="0"/>
        </a:xfrm>
      </p:grpSpPr>
      <p:sp>
        <p:nvSpPr>
          <p:cNvPr id="3550" name="Google Shape;3550;g25497cbb443_0_0"/>
          <p:cNvSpPr txBox="1">
            <a:spLocks noGrp="1"/>
          </p:cNvSpPr>
          <p:nvPr>
            <p:ph type="title"/>
          </p:nvPr>
        </p:nvSpPr>
        <p:spPr>
          <a:xfrm>
            <a:off x="660450" y="1479925"/>
            <a:ext cx="10871100" cy="19491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Learn from &amp; Share with</a:t>
            </a:r>
            <a:endParaRPr sz="5000"/>
          </a:p>
          <a:p>
            <a:pPr marL="0" lvl="0" indent="0" algn="ctr" rtl="0">
              <a:spcBef>
                <a:spcPts val="0"/>
              </a:spcBef>
              <a:spcAft>
                <a:spcPts val="0"/>
              </a:spcAft>
              <a:buClr>
                <a:schemeClr val="dk1"/>
              </a:buClr>
              <a:buSzPts val="1400"/>
              <a:buFont typeface="Arial"/>
              <a:buNone/>
            </a:pPr>
            <a:r>
              <a:rPr lang="en-GB" sz="4000">
                <a:solidFill>
                  <a:srgbClr val="7F7F7F"/>
                </a:solidFill>
              </a:rPr>
              <a:t>(15.30-16 CEST / 16.30-17 EEST)</a:t>
            </a:r>
            <a:endParaRPr sz="5000"/>
          </a:p>
        </p:txBody>
      </p:sp>
      <p:sp>
        <p:nvSpPr>
          <p:cNvPr id="3551" name="Google Shape;3551;g25497cbb443_0_0"/>
          <p:cNvSpPr txBox="1"/>
          <p:nvPr/>
        </p:nvSpPr>
        <p:spPr>
          <a:xfrm>
            <a:off x="11496350" y="157750"/>
            <a:ext cx="48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3556"/>
        <p:cNvGrpSpPr/>
        <p:nvPr/>
      </p:nvGrpSpPr>
      <p:grpSpPr>
        <a:xfrm>
          <a:off x="0" y="0"/>
          <a:ext cx="0" cy="0"/>
          <a:chOff x="0" y="0"/>
          <a:chExt cx="0" cy="0"/>
        </a:xfrm>
      </p:grpSpPr>
      <p:sp>
        <p:nvSpPr>
          <p:cNvPr id="3557" name="Google Shape;3557;g25596b3ebeb_2_6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Wrap up </a:t>
            </a:r>
            <a:endParaRPr/>
          </a:p>
        </p:txBody>
      </p:sp>
      <p:sp>
        <p:nvSpPr>
          <p:cNvPr id="3558" name="Google Shape;3558;g25596b3ebeb_2_60"/>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457200" marR="0" lvl="0" indent="-355600" algn="l" rtl="0">
              <a:lnSpc>
                <a:spcPct val="115000"/>
              </a:lnSpc>
              <a:spcBef>
                <a:spcPts val="0"/>
              </a:spcBef>
              <a:spcAft>
                <a:spcPts val="0"/>
              </a:spcAft>
              <a:buClr>
                <a:schemeClr val="dk1"/>
              </a:buClr>
              <a:buSzPts val="2000"/>
              <a:buFont typeface="Corbel"/>
              <a:buChar char="●"/>
            </a:pPr>
            <a:r>
              <a:rPr lang="en-GB" sz="2000"/>
              <a:t>3 minutes per Node, </a:t>
            </a:r>
            <a:r>
              <a:rPr lang="en-GB" sz="2000" b="1"/>
              <a:t>for example on</a:t>
            </a:r>
            <a:r>
              <a:rPr lang="en-GB" sz="2000"/>
              <a:t>:</a:t>
            </a:r>
            <a:endParaRPr sz="2000"/>
          </a:p>
          <a:p>
            <a:pPr marL="914400" lvl="1" indent="-355600" algn="l" rtl="0">
              <a:lnSpc>
                <a:spcPct val="115000"/>
              </a:lnSpc>
              <a:spcBef>
                <a:spcPts val="0"/>
              </a:spcBef>
              <a:spcAft>
                <a:spcPts val="0"/>
              </a:spcAft>
              <a:buClr>
                <a:schemeClr val="accent3"/>
              </a:buClr>
              <a:buSzPts val="2000"/>
              <a:buFont typeface="Corbel"/>
              <a:buChar char="✓"/>
            </a:pPr>
            <a:r>
              <a:rPr lang="en-GB"/>
              <a:t>Identified challenge in/for your Node in relation to roles and competences </a:t>
            </a:r>
            <a:endParaRPr/>
          </a:p>
          <a:p>
            <a:pPr marL="914400" marR="0" lvl="1" indent="-355600" algn="l" rtl="0">
              <a:lnSpc>
                <a:spcPct val="115000"/>
              </a:lnSpc>
              <a:spcBef>
                <a:spcPts val="0"/>
              </a:spcBef>
              <a:spcAft>
                <a:spcPts val="0"/>
              </a:spcAft>
              <a:buClr>
                <a:schemeClr val="accent3"/>
              </a:buClr>
              <a:buSzPts val="2000"/>
              <a:buFont typeface="Corbel"/>
              <a:buChar char="✓"/>
            </a:pPr>
            <a:r>
              <a:rPr lang="en-GB"/>
              <a:t>Take-home messages for the day, eye openers, plans for the next steps for your Node DM strategy</a:t>
            </a:r>
            <a:endParaRPr/>
          </a:p>
          <a:p>
            <a:pPr marL="914400" marR="0" lvl="1" indent="-355600" algn="l" rtl="0">
              <a:lnSpc>
                <a:spcPct val="115000"/>
              </a:lnSpc>
              <a:spcBef>
                <a:spcPts val="0"/>
              </a:spcBef>
              <a:spcAft>
                <a:spcPts val="0"/>
              </a:spcAft>
              <a:buClr>
                <a:schemeClr val="accent3"/>
              </a:buClr>
              <a:buSzPts val="2000"/>
              <a:buFont typeface="Corbel"/>
              <a:buChar char="✓"/>
            </a:pPr>
            <a:r>
              <a:rPr lang="en-GB"/>
              <a:t>Parking Lot topics</a:t>
            </a:r>
            <a:endParaRPr/>
          </a:p>
          <a:p>
            <a:pPr marL="0" marR="0" lvl="0" indent="0" algn="l" rtl="0">
              <a:lnSpc>
                <a:spcPct val="115000"/>
              </a:lnSpc>
              <a:spcBef>
                <a:spcPts val="0"/>
              </a:spcBef>
              <a:spcAft>
                <a:spcPts val="0"/>
              </a:spcAft>
              <a:buNone/>
            </a:pPr>
            <a:endParaRPr sz="2000"/>
          </a:p>
          <a:p>
            <a:pPr marL="0" marR="0" lvl="0" indent="0" algn="l" rtl="0">
              <a:lnSpc>
                <a:spcPct val="115000"/>
              </a:lnSpc>
              <a:spcBef>
                <a:spcPts val="0"/>
              </a:spcBef>
              <a:spcAft>
                <a:spcPts val="0"/>
              </a:spcAft>
              <a:buNone/>
            </a:pPr>
            <a:r>
              <a:rPr lang="en-GB" sz="2000"/>
              <a:t>Please help make notes</a:t>
            </a:r>
            <a:endParaRPr sz="200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3563"/>
        <p:cNvGrpSpPr/>
        <p:nvPr/>
      </p:nvGrpSpPr>
      <p:grpSpPr>
        <a:xfrm>
          <a:off x="0" y="0"/>
          <a:ext cx="0" cy="0"/>
          <a:chOff x="0" y="0"/>
          <a:chExt cx="0" cy="0"/>
        </a:xfrm>
      </p:grpSpPr>
      <p:sp>
        <p:nvSpPr>
          <p:cNvPr id="3564" name="Google Shape;3564;g2554b8162e4_1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Tomorrow</a:t>
            </a:r>
            <a:endParaRPr/>
          </a:p>
        </p:txBody>
      </p:sp>
      <p:sp>
        <p:nvSpPr>
          <p:cNvPr id="3565" name="Google Shape;3565;g2554b8162e4_1_0"/>
          <p:cNvSpPr txBox="1"/>
          <p:nvPr/>
        </p:nvSpPr>
        <p:spPr>
          <a:xfrm>
            <a:off x="4290525" y="1526300"/>
            <a:ext cx="7300200" cy="285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700">
                <a:solidFill>
                  <a:schemeClr val="accent3"/>
                </a:solidFill>
                <a:uFill>
                  <a:noFill/>
                </a:uFill>
                <a:latin typeface="Corbel"/>
                <a:ea typeface="Corbel"/>
                <a:cs typeface="Corbel"/>
                <a:sym typeface="Corbel"/>
                <a:hlinkClick r:id="" action="ppaction://noaction">
                  <a:extLst>
                    <a:ext uri="{A12FA001-AC4F-418D-AE19-62706E023703}">
                      <ahyp:hlinkClr xmlns:ahyp="http://schemas.microsoft.com/office/drawing/2018/hyperlinkcolor" val="tx"/>
                    </a:ext>
                  </a:extLst>
                </a:hlinkClick>
              </a:rPr>
              <a:t>Maturity/services model, Node strategy and the ideal Node team</a:t>
            </a:r>
            <a:endParaRPr sz="1700">
              <a:solidFill>
                <a:schemeClr val="accent3"/>
              </a:solidFill>
              <a:latin typeface="Corbel"/>
              <a:ea typeface="Corbel"/>
              <a:cs typeface="Corbel"/>
              <a:sym typeface="Corbel"/>
            </a:endParaRPr>
          </a:p>
          <a:p>
            <a:pPr marL="0" lvl="0" indent="0" algn="l" rtl="0">
              <a:lnSpc>
                <a:spcPct val="115000"/>
              </a:lnSpc>
              <a:spcBef>
                <a:spcPts val="0"/>
              </a:spcBef>
              <a:spcAft>
                <a:spcPts val="0"/>
              </a:spcAft>
              <a:buNone/>
            </a:pPr>
            <a:r>
              <a:rPr lang="en-GB" sz="1700" b="1">
                <a:solidFill>
                  <a:schemeClr val="dk1"/>
                </a:solidFill>
                <a:latin typeface="Corbel"/>
                <a:ea typeface="Corbel"/>
                <a:cs typeface="Corbel"/>
                <a:sym typeface="Corbel"/>
              </a:rPr>
              <a:t>With Ivan and Niclas</a:t>
            </a:r>
            <a:endParaRPr sz="1700" b="1">
              <a:solidFill>
                <a:schemeClr val="accent3"/>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Presentation: current Node services maturity model</a:t>
            </a:r>
            <a:endParaRPr sz="1700">
              <a:solidFill>
                <a:schemeClr val="dk1"/>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Template discussion: what should be in a model?</a:t>
            </a:r>
            <a:endParaRPr sz="1700">
              <a:solidFill>
                <a:schemeClr val="dk1"/>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Node examples (vision, mission &amp; Node team) </a:t>
            </a:r>
            <a:endParaRPr sz="1700">
              <a:solidFill>
                <a:schemeClr val="dk1"/>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Breakout discussions: positioning your Node regarding selected topics from the model + ideal Node team</a:t>
            </a:r>
            <a:endParaRPr sz="1700">
              <a:solidFill>
                <a:schemeClr val="dk1"/>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Discuss next steps for your Node’s strategy on data management services</a:t>
            </a:r>
            <a:endParaRPr sz="1700">
              <a:solidFill>
                <a:schemeClr val="dk1"/>
              </a:solidFill>
              <a:latin typeface="Corbel"/>
              <a:ea typeface="Corbel"/>
              <a:cs typeface="Corbel"/>
              <a:sym typeface="Corbel"/>
            </a:endParaRPr>
          </a:p>
          <a:p>
            <a:pPr marL="457200" lvl="0" indent="-336550" algn="l" rtl="0">
              <a:lnSpc>
                <a:spcPct val="115000"/>
              </a:lnSpc>
              <a:spcBef>
                <a:spcPts val="0"/>
              </a:spcBef>
              <a:spcAft>
                <a:spcPts val="0"/>
              </a:spcAft>
              <a:buClr>
                <a:schemeClr val="dk1"/>
              </a:buClr>
              <a:buSzPts val="1700"/>
              <a:buFont typeface="Corbel"/>
              <a:buChar char="●"/>
            </a:pPr>
            <a:r>
              <a:rPr lang="en-GB" sz="1700">
                <a:solidFill>
                  <a:schemeClr val="dk1"/>
                </a:solidFill>
                <a:latin typeface="Corbel"/>
                <a:ea typeface="Corbel"/>
                <a:cs typeface="Corbel"/>
                <a:sym typeface="Corbel"/>
              </a:rPr>
              <a:t>Role of the newly established RDM Community and its network</a:t>
            </a:r>
            <a:endParaRPr sz="1700">
              <a:solidFill>
                <a:schemeClr val="dk1"/>
              </a:solidFill>
              <a:latin typeface="Corbel"/>
              <a:ea typeface="Corbel"/>
              <a:cs typeface="Corbel"/>
              <a:sym typeface="Corbel"/>
            </a:endParaRPr>
          </a:p>
        </p:txBody>
      </p:sp>
      <p:pic>
        <p:nvPicPr>
          <p:cNvPr id="3566" name="Google Shape;3566;g2554b8162e4_1_0"/>
          <p:cNvPicPr preferRelativeResize="0"/>
          <p:nvPr/>
        </p:nvPicPr>
        <p:blipFill>
          <a:blip r:embed="rId3">
            <a:alphaModFix/>
          </a:blip>
          <a:stretch>
            <a:fillRect/>
          </a:stretch>
        </p:blipFill>
        <p:spPr>
          <a:xfrm>
            <a:off x="722424" y="1526288"/>
            <a:ext cx="3339500" cy="5009238"/>
          </a:xfrm>
          <a:prstGeom prst="rect">
            <a:avLst/>
          </a:prstGeom>
          <a:noFill/>
          <a:ln>
            <a:noFill/>
          </a:ln>
        </p:spPr>
      </p:pic>
      <p:sp>
        <p:nvSpPr>
          <p:cNvPr id="3567" name="Google Shape;3567;g2554b8162e4_1_0"/>
          <p:cNvSpPr txBox="1"/>
          <p:nvPr/>
        </p:nvSpPr>
        <p:spPr>
          <a:xfrm>
            <a:off x="4331500" y="4480525"/>
            <a:ext cx="7259100" cy="14175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chemeClr val="accent5"/>
              </a:buClr>
              <a:buSzPts val="1800"/>
              <a:buFont typeface="Corbel"/>
              <a:buChar char="✓"/>
            </a:pPr>
            <a:r>
              <a:rPr lang="en-GB" sz="1800" i="1">
                <a:solidFill>
                  <a:schemeClr val="accent3"/>
                </a:solidFill>
                <a:latin typeface="Corbel"/>
                <a:ea typeface="Corbel"/>
                <a:cs typeface="Corbel"/>
                <a:sym typeface="Corbel"/>
              </a:rPr>
              <a:t>Maturity model</a:t>
            </a:r>
            <a:r>
              <a:rPr lang="en-GB" sz="1800" i="1">
                <a:solidFill>
                  <a:schemeClr val="dk1"/>
                </a:solidFill>
                <a:latin typeface="Corbel"/>
                <a:ea typeface="Corbel"/>
                <a:cs typeface="Corbel"/>
                <a:sym typeface="Corbel"/>
              </a:rPr>
              <a:t>: a framework for measuring an organization's maturity</a:t>
            </a:r>
            <a:endParaRPr sz="1800" i="1">
              <a:solidFill>
                <a:schemeClr val="dk1"/>
              </a:solidFill>
              <a:latin typeface="Corbel"/>
              <a:ea typeface="Corbel"/>
              <a:cs typeface="Corbel"/>
              <a:sym typeface="Corbel"/>
            </a:endParaRPr>
          </a:p>
          <a:p>
            <a:pPr marL="457200" lvl="0" indent="-342900" algn="l" rtl="0">
              <a:lnSpc>
                <a:spcPct val="115000"/>
              </a:lnSpc>
              <a:spcBef>
                <a:spcPts val="0"/>
              </a:spcBef>
              <a:spcAft>
                <a:spcPts val="0"/>
              </a:spcAft>
              <a:buClr>
                <a:schemeClr val="accent5"/>
              </a:buClr>
              <a:buSzPts val="1800"/>
              <a:buFont typeface="Corbel"/>
              <a:buChar char="✓"/>
            </a:pPr>
            <a:r>
              <a:rPr lang="en-GB" sz="1800" i="1">
                <a:solidFill>
                  <a:schemeClr val="accent3"/>
                </a:solidFill>
                <a:latin typeface="Corbel"/>
                <a:ea typeface="Corbel"/>
                <a:cs typeface="Corbel"/>
                <a:sym typeface="Corbel"/>
              </a:rPr>
              <a:t>Measuring what?</a:t>
            </a:r>
            <a:r>
              <a:rPr lang="en-GB" sz="1800" i="1">
                <a:solidFill>
                  <a:schemeClr val="dk1"/>
                </a:solidFill>
                <a:latin typeface="Corbel"/>
                <a:ea typeface="Corbel"/>
                <a:cs typeface="Corbel"/>
                <a:sym typeface="Corbel"/>
              </a:rPr>
              <a:t> RDM services, activities, readiness, preparedness, awareness</a:t>
            </a:r>
            <a:endParaRPr sz="1800" i="1">
              <a:solidFill>
                <a:schemeClr val="dk1"/>
              </a:solidFill>
              <a:latin typeface="Corbel"/>
              <a:ea typeface="Corbel"/>
              <a:cs typeface="Corbel"/>
              <a:sym typeface="Corbel"/>
            </a:endParaRPr>
          </a:p>
          <a:p>
            <a:pPr marL="457200" lvl="0" indent="-342900" algn="l" rtl="0">
              <a:lnSpc>
                <a:spcPct val="115000"/>
              </a:lnSpc>
              <a:spcBef>
                <a:spcPts val="0"/>
              </a:spcBef>
              <a:spcAft>
                <a:spcPts val="0"/>
              </a:spcAft>
              <a:buClr>
                <a:schemeClr val="accent5"/>
              </a:buClr>
              <a:buSzPts val="1800"/>
              <a:buFont typeface="Corbel"/>
              <a:buChar char="✓"/>
            </a:pPr>
            <a:r>
              <a:rPr lang="en-GB" sz="1800" i="1">
                <a:solidFill>
                  <a:schemeClr val="accent3"/>
                </a:solidFill>
                <a:latin typeface="Corbel"/>
                <a:ea typeface="Corbel"/>
                <a:cs typeface="Corbel"/>
                <a:sym typeface="Corbel"/>
              </a:rPr>
              <a:t>Which organizations?</a:t>
            </a:r>
            <a:r>
              <a:rPr lang="en-GB" sz="1800" i="1">
                <a:solidFill>
                  <a:schemeClr val="dk1"/>
                </a:solidFill>
                <a:latin typeface="Corbel"/>
                <a:ea typeface="Corbel"/>
                <a:cs typeface="Corbel"/>
                <a:sym typeface="Corbel"/>
              </a:rPr>
              <a:t> Research institutions and national or Node level</a:t>
            </a:r>
            <a:endParaRPr i="1">
              <a:latin typeface="Corbel"/>
              <a:ea typeface="Corbel"/>
              <a:cs typeface="Corbel"/>
              <a:sym typeface="Corbel"/>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3572"/>
        <p:cNvGrpSpPr/>
        <p:nvPr/>
      </p:nvGrpSpPr>
      <p:grpSpPr>
        <a:xfrm>
          <a:off x="0" y="0"/>
          <a:ext cx="0" cy="0"/>
          <a:chOff x="0" y="0"/>
          <a:chExt cx="0" cy="0"/>
        </a:xfrm>
      </p:grpSpPr>
      <p:sp>
        <p:nvSpPr>
          <p:cNvPr id="3573" name="Google Shape;3573;g1e42e406a59_0_0"/>
          <p:cNvSpPr txBox="1">
            <a:spLocks noGrp="1"/>
          </p:cNvSpPr>
          <p:nvPr>
            <p:ph type="title"/>
          </p:nvPr>
        </p:nvSpPr>
        <p:spPr>
          <a:xfrm>
            <a:off x="660450" y="1098925"/>
            <a:ext cx="10871100" cy="4106400"/>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100"/>
              <a:buFont typeface="Arial"/>
              <a:buNone/>
            </a:pPr>
            <a:r>
              <a:rPr lang="en-GB" sz="5500">
                <a:solidFill>
                  <a:schemeClr val="accent3"/>
                </a:solidFill>
              </a:rPr>
              <a:t>Day 3/29 June</a:t>
            </a:r>
            <a:endParaRPr sz="5500">
              <a:solidFill>
                <a:schemeClr val="accent3"/>
              </a:solidFill>
            </a:endParaRPr>
          </a:p>
          <a:p>
            <a:pPr marL="0" lvl="0" indent="0" algn="ctr" rtl="0">
              <a:spcBef>
                <a:spcPts val="0"/>
              </a:spcBef>
              <a:spcAft>
                <a:spcPts val="0"/>
              </a:spcAft>
              <a:buClr>
                <a:schemeClr val="dk1"/>
              </a:buClr>
              <a:buSzPts val="1100"/>
              <a:buFont typeface="Arial"/>
              <a:buNone/>
            </a:pPr>
            <a:r>
              <a:rPr lang="en-GB" sz="5500">
                <a:solidFill>
                  <a:schemeClr val="accent3"/>
                </a:solidFill>
              </a:rPr>
              <a:t>Module 2 - RDM strategy</a:t>
            </a:r>
            <a:endParaRPr sz="5500">
              <a:solidFill>
                <a:schemeClr val="accent3"/>
              </a:solidFill>
            </a:endParaRPr>
          </a:p>
          <a:p>
            <a:pPr marL="0" lvl="0" indent="0" algn="ctr" rtl="0">
              <a:spcBef>
                <a:spcPts val="0"/>
              </a:spcBef>
              <a:spcAft>
                <a:spcPts val="0"/>
              </a:spcAft>
              <a:buClr>
                <a:schemeClr val="dk1"/>
              </a:buClr>
              <a:buSzPts val="1100"/>
              <a:buFont typeface="Arial"/>
              <a:buNone/>
            </a:pPr>
            <a:endParaRPr sz="5500">
              <a:solidFill>
                <a:schemeClr val="accent3"/>
              </a:solidFill>
            </a:endParaRPr>
          </a:p>
          <a:p>
            <a:pPr marL="0" lvl="0" indent="0" algn="ctr" rtl="0">
              <a:spcBef>
                <a:spcPts val="0"/>
              </a:spcBef>
              <a:spcAft>
                <a:spcPts val="0"/>
              </a:spcAft>
              <a:buClr>
                <a:schemeClr val="dk1"/>
              </a:buClr>
              <a:buSzPts val="1400"/>
              <a:buFont typeface="Arial"/>
              <a:buNone/>
            </a:pPr>
            <a:r>
              <a:rPr lang="en-GB" sz="5000"/>
              <a:t>Maturity/services model, Node strategy and the ideal Node team</a:t>
            </a:r>
            <a:endParaRPr sz="5500">
              <a:solidFill>
                <a:schemeClr val="accent3"/>
              </a:solidFill>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3578"/>
        <p:cNvGrpSpPr/>
        <p:nvPr/>
      </p:nvGrpSpPr>
      <p:grpSpPr>
        <a:xfrm>
          <a:off x="0" y="0"/>
          <a:ext cx="0" cy="0"/>
          <a:chOff x="0" y="0"/>
          <a:chExt cx="0" cy="0"/>
        </a:xfrm>
      </p:grpSpPr>
      <p:sp>
        <p:nvSpPr>
          <p:cNvPr id="3579" name="Google Shape;3579;g25596b3ebeb_2_195"/>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Planning [updated version]</a:t>
            </a:r>
            <a:endParaRPr/>
          </a:p>
        </p:txBody>
      </p:sp>
      <p:sp>
        <p:nvSpPr>
          <p:cNvPr id="3580" name="Google Shape;3580;g25596b3ebeb_2_195"/>
          <p:cNvSpPr txBox="1"/>
          <p:nvPr/>
        </p:nvSpPr>
        <p:spPr>
          <a:xfrm>
            <a:off x="4290525" y="1373900"/>
            <a:ext cx="7300200" cy="4663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500">
                <a:solidFill>
                  <a:schemeClr val="accent3"/>
                </a:solidFill>
                <a:uFill>
                  <a:noFill/>
                </a:uFill>
                <a:latin typeface="Corbel"/>
                <a:ea typeface="Corbel"/>
                <a:cs typeface="Corbel"/>
                <a:sym typeface="Corbel"/>
                <a:hlinkClick r:id="" action="ppaction://noaction">
                  <a:extLst>
                    <a:ext uri="{A12FA001-AC4F-418D-AE19-62706E023703}">
                      <ahyp:hlinkClr xmlns:ahyp="http://schemas.microsoft.com/office/drawing/2018/hyperlinkcolor" val="tx"/>
                    </a:ext>
                  </a:extLst>
                </a:hlinkClick>
              </a:rPr>
              <a:t>Maturity/services model, Node strategy and the ideal Node team</a:t>
            </a:r>
            <a:endParaRPr sz="1500">
              <a:solidFill>
                <a:schemeClr val="accent3"/>
              </a:solidFill>
              <a:latin typeface="Corbel"/>
              <a:ea typeface="Corbel"/>
              <a:cs typeface="Corbel"/>
              <a:sym typeface="Corbel"/>
            </a:endParaRPr>
          </a:p>
          <a:p>
            <a:pPr marL="0" lvl="0" indent="0" algn="l" rtl="0">
              <a:lnSpc>
                <a:spcPct val="115000"/>
              </a:lnSpc>
              <a:spcBef>
                <a:spcPts val="0"/>
              </a:spcBef>
              <a:spcAft>
                <a:spcPts val="0"/>
              </a:spcAft>
              <a:buNone/>
            </a:pPr>
            <a:r>
              <a:rPr lang="en-GB" sz="1500" b="1">
                <a:solidFill>
                  <a:schemeClr val="dk1"/>
                </a:solidFill>
                <a:latin typeface="Corbel"/>
                <a:ea typeface="Corbel"/>
                <a:cs typeface="Corbel"/>
                <a:sym typeface="Corbel"/>
              </a:rPr>
              <a:t>With Ivan and Niclas</a:t>
            </a:r>
            <a:endParaRPr sz="1500" b="1">
              <a:solidFill>
                <a:schemeClr val="accent3"/>
              </a:solidFill>
              <a:latin typeface="Corbel"/>
              <a:ea typeface="Corbel"/>
              <a:cs typeface="Corbel"/>
              <a:sym typeface="Corbel"/>
            </a:endParaRPr>
          </a:p>
          <a:p>
            <a:pPr marL="457200" marR="0" lvl="0" indent="-323850" algn="l" rtl="0">
              <a:lnSpc>
                <a:spcPct val="115000"/>
              </a:lnSpc>
              <a:spcBef>
                <a:spcPts val="0"/>
              </a:spcBef>
              <a:spcAft>
                <a:spcPts val="0"/>
              </a:spcAft>
              <a:buClr>
                <a:schemeClr val="accent1"/>
              </a:buClr>
              <a:buSzPts val="1500"/>
              <a:buFont typeface="Corbel"/>
              <a:buChar char="●"/>
            </a:pPr>
            <a:r>
              <a:rPr lang="en-GB" sz="1500" b="1">
                <a:solidFill>
                  <a:schemeClr val="accent1"/>
                </a:solidFill>
                <a:latin typeface="Corbel"/>
                <a:ea typeface="Corbel"/>
                <a:cs typeface="Corbel"/>
                <a:sym typeface="Corbel"/>
              </a:rPr>
              <a:t>Part 1: 9-10:30 CEST / 10-11:30 EEST</a:t>
            </a:r>
            <a:endParaRPr sz="1500" b="1">
              <a:solidFill>
                <a:schemeClr val="accent1"/>
              </a:solidFill>
              <a:latin typeface="Corbel"/>
              <a:ea typeface="Corbel"/>
              <a:cs typeface="Corbel"/>
              <a:sym typeface="Corbel"/>
            </a:endParaRPr>
          </a:p>
          <a:p>
            <a:pPr marL="914400" marR="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Example ELIXIR-SE: what is a Node strategy for DM [10 min]</a:t>
            </a:r>
            <a:br>
              <a:rPr lang="en-GB" sz="1500">
                <a:solidFill>
                  <a:schemeClr val="dk1"/>
                </a:solidFill>
                <a:latin typeface="Corbel"/>
                <a:ea typeface="Corbel"/>
                <a:cs typeface="Corbel"/>
                <a:sym typeface="Corbel"/>
              </a:rPr>
            </a:br>
            <a:r>
              <a:rPr lang="en-GB" sz="1500">
                <a:solidFill>
                  <a:schemeClr val="dk1"/>
                </a:solidFill>
                <a:latin typeface="Corbel"/>
                <a:ea typeface="Corbel"/>
                <a:cs typeface="Corbel"/>
                <a:sym typeface="Corbel"/>
              </a:rPr>
              <a:t>Reflection: has anyone else done a similar exercise yet? [15 min]</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Node services maturity model [5 min]</a:t>
            </a:r>
            <a:br>
              <a:rPr lang="en-GB" sz="1500">
                <a:solidFill>
                  <a:schemeClr val="dk1"/>
                </a:solidFill>
                <a:latin typeface="Corbel"/>
                <a:ea typeface="Corbel"/>
                <a:cs typeface="Corbel"/>
                <a:sym typeface="Corbel"/>
              </a:rPr>
            </a:br>
            <a:r>
              <a:rPr lang="en-GB" sz="1500">
                <a:solidFill>
                  <a:schemeClr val="dk1"/>
                </a:solidFill>
                <a:latin typeface="Corbel"/>
                <a:ea typeface="Corbel"/>
                <a:cs typeface="Corbel"/>
                <a:sym typeface="Corbel"/>
              </a:rPr>
              <a:t>Template discussion: what should be in a model? [15 min]</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Breakout discussions: positioning your Node regarding selected topics from the model [40 min]</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rgbClr val="888888"/>
              </a:buClr>
              <a:buSzPts val="1500"/>
              <a:buFont typeface="Corbel"/>
              <a:buChar char="○"/>
            </a:pPr>
            <a:r>
              <a:rPr lang="en-GB" sz="1500">
                <a:solidFill>
                  <a:srgbClr val="888888"/>
                </a:solidFill>
                <a:latin typeface="Corbel"/>
                <a:ea typeface="Corbel"/>
                <a:cs typeface="Corbel"/>
                <a:sym typeface="Corbe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rPr>
              <a:t>Example ELIXIR-EE: ideal Node team to cater for a Node DM strategy [5 min]</a:t>
            </a:r>
            <a:endParaRPr sz="1500">
              <a:solidFill>
                <a:srgbClr val="888888"/>
              </a:solidFill>
              <a:latin typeface="Corbel"/>
              <a:ea typeface="Corbel"/>
              <a:cs typeface="Corbel"/>
              <a:sym typeface="Corbel"/>
            </a:endParaRPr>
          </a:p>
          <a:p>
            <a:pPr marL="457200" lvl="0" indent="-323850" algn="l" rtl="0">
              <a:lnSpc>
                <a:spcPct val="115000"/>
              </a:lnSpc>
              <a:spcBef>
                <a:spcPts val="0"/>
              </a:spcBef>
              <a:spcAft>
                <a:spcPts val="0"/>
              </a:spcAft>
              <a:buClr>
                <a:schemeClr val="accent1"/>
              </a:buClr>
              <a:buSzPts val="1500"/>
              <a:buFont typeface="Corbel"/>
              <a:buChar char="●"/>
            </a:pPr>
            <a:r>
              <a:rPr lang="en-GB" sz="1500" b="1">
                <a:solidFill>
                  <a:schemeClr val="accent1"/>
                </a:solidFill>
                <a:latin typeface="Corbel"/>
                <a:ea typeface="Corbel"/>
                <a:cs typeface="Corbel"/>
                <a:sym typeface="Corbel"/>
              </a:rPr>
              <a:t>Break: 10:30-11 CEST / 11:30-12 EEST</a:t>
            </a:r>
            <a:endParaRPr sz="1500" b="1">
              <a:solidFill>
                <a:schemeClr val="accent1"/>
              </a:solidFill>
              <a:latin typeface="Corbel"/>
              <a:ea typeface="Corbel"/>
              <a:cs typeface="Corbel"/>
              <a:sym typeface="Corbel"/>
            </a:endParaRPr>
          </a:p>
          <a:p>
            <a:pPr marL="457200" lvl="0" indent="-323850" algn="l" rtl="0">
              <a:lnSpc>
                <a:spcPct val="115000"/>
              </a:lnSpc>
              <a:spcBef>
                <a:spcPts val="0"/>
              </a:spcBef>
              <a:spcAft>
                <a:spcPts val="0"/>
              </a:spcAft>
              <a:buClr>
                <a:schemeClr val="accent1"/>
              </a:buClr>
              <a:buSzPts val="1500"/>
              <a:buFont typeface="Corbel"/>
              <a:buChar char="●"/>
            </a:pPr>
            <a:r>
              <a:rPr lang="en-GB" sz="1500" b="1">
                <a:solidFill>
                  <a:schemeClr val="accent1"/>
                </a:solidFill>
                <a:latin typeface="Corbel"/>
                <a:ea typeface="Corbel"/>
                <a:cs typeface="Corbel"/>
                <a:sym typeface="Corbel"/>
              </a:rPr>
              <a:t>Part 2: 11-12 CEST / 12-13 EEST</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Discuss next steps for your Node’s strategy on data management services [20 min]</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Where does this effort sit? Role of the newly established RDM Community and its network [20 min]</a:t>
            </a:r>
            <a:endParaRPr sz="1500">
              <a:solidFill>
                <a:schemeClr val="dk1"/>
              </a:solidFill>
              <a:latin typeface="Corbel"/>
              <a:ea typeface="Corbel"/>
              <a:cs typeface="Corbel"/>
              <a:sym typeface="Corbel"/>
            </a:endParaRPr>
          </a:p>
          <a:p>
            <a:pPr marL="914400" lvl="1" indent="-323850" algn="l" rtl="0">
              <a:lnSpc>
                <a:spcPct val="115000"/>
              </a:lnSpc>
              <a:spcBef>
                <a:spcPts val="0"/>
              </a:spcBef>
              <a:spcAft>
                <a:spcPts val="0"/>
              </a:spcAft>
              <a:buClr>
                <a:schemeClr val="dk1"/>
              </a:buClr>
              <a:buSzPts val="1500"/>
              <a:buFont typeface="Corbel"/>
              <a:buChar char="○"/>
            </a:pPr>
            <a:r>
              <a:rPr lang="en-GB" sz="1500">
                <a:solidFill>
                  <a:schemeClr val="dk1"/>
                </a:solidFill>
                <a:latin typeface="Corbel"/>
                <a:ea typeface="Corbel"/>
                <a:cs typeface="Corbel"/>
                <a:sym typeface="Corbel"/>
              </a:rPr>
              <a:t>Where do the Parking Lot items sit? Any Other Business? [20 min]</a:t>
            </a:r>
            <a:endParaRPr sz="1500">
              <a:solidFill>
                <a:schemeClr val="dk1"/>
              </a:solidFill>
              <a:latin typeface="Corbel"/>
              <a:ea typeface="Corbel"/>
              <a:cs typeface="Corbel"/>
              <a:sym typeface="Corbel"/>
            </a:endParaRPr>
          </a:p>
        </p:txBody>
      </p:sp>
      <p:pic>
        <p:nvPicPr>
          <p:cNvPr id="3581" name="Google Shape;3581;g25596b3ebeb_2_195"/>
          <p:cNvPicPr preferRelativeResize="0"/>
          <p:nvPr/>
        </p:nvPicPr>
        <p:blipFill>
          <a:blip r:embed="rId3">
            <a:alphaModFix/>
          </a:blip>
          <a:stretch>
            <a:fillRect/>
          </a:stretch>
        </p:blipFill>
        <p:spPr>
          <a:xfrm>
            <a:off x="722424" y="1526288"/>
            <a:ext cx="3339500" cy="5009238"/>
          </a:xfrm>
          <a:prstGeom prst="rect">
            <a:avLst/>
          </a:prstGeom>
          <a:noFill/>
          <a:ln>
            <a:noFill/>
          </a:ln>
        </p:spPr>
      </p:pic>
      <p:sp>
        <p:nvSpPr>
          <p:cNvPr id="3582" name="Google Shape;3582;g25596b3ebeb_2_195"/>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3587"/>
        <p:cNvGrpSpPr/>
        <p:nvPr/>
      </p:nvGrpSpPr>
      <p:grpSpPr>
        <a:xfrm>
          <a:off x="0" y="0"/>
          <a:ext cx="0" cy="0"/>
          <a:chOff x="0" y="0"/>
          <a:chExt cx="0" cy="0"/>
        </a:xfrm>
      </p:grpSpPr>
      <p:sp>
        <p:nvSpPr>
          <p:cNvPr id="3588" name="Google Shape;3588;g253a62faebd_0_153"/>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Example ELIXIR-SE / what is a node strategy for DM</a:t>
            </a:r>
            <a:endParaRPr/>
          </a:p>
        </p:txBody>
      </p:sp>
      <p:sp>
        <p:nvSpPr>
          <p:cNvPr id="3589" name="Google Shape;3589;g253a62faebd_0_153"/>
          <p:cNvSpPr txBox="1">
            <a:spLocks noGrp="1"/>
          </p:cNvSpPr>
          <p:nvPr>
            <p:ph type="body" idx="1"/>
          </p:nvPr>
        </p:nvSpPr>
        <p:spPr>
          <a:xfrm>
            <a:off x="719400" y="1327925"/>
            <a:ext cx="10294500" cy="4351200"/>
          </a:xfrm>
          <a:prstGeom prst="rect">
            <a:avLst/>
          </a:prstGeom>
        </p:spPr>
        <p:txBody>
          <a:bodyPr spcFirstLastPara="1" wrap="square" lIns="0" tIns="0" rIns="0" bIns="0" anchor="t" anchorCtr="0">
            <a:noAutofit/>
          </a:bodyPr>
          <a:lstStyle/>
          <a:p>
            <a:pPr marL="457200" lvl="0" indent="-374650" algn="l" rtl="0">
              <a:spcBef>
                <a:spcPts val="360"/>
              </a:spcBef>
              <a:spcAft>
                <a:spcPts val="0"/>
              </a:spcAft>
              <a:buSzPts val="2300"/>
              <a:buChar char="•"/>
            </a:pPr>
            <a:r>
              <a:rPr lang="en-GB" sz="2900"/>
              <a:t>DM team of eight</a:t>
            </a:r>
            <a:endParaRPr sz="2900"/>
          </a:p>
          <a:p>
            <a:pPr marL="914400" lvl="1" indent="-412750" algn="l" rtl="0">
              <a:spcBef>
                <a:spcPts val="0"/>
              </a:spcBef>
              <a:spcAft>
                <a:spcPts val="0"/>
              </a:spcAft>
              <a:buSzPts val="2900"/>
              <a:buChar char="•"/>
            </a:pPr>
            <a:r>
              <a:rPr lang="en-GB" sz="2900"/>
              <a:t>“Data manager” and seven Data Stewards</a:t>
            </a:r>
            <a:endParaRPr sz="2900"/>
          </a:p>
          <a:p>
            <a:pPr marL="0" lvl="0" indent="0" algn="l" rtl="0">
              <a:spcBef>
                <a:spcPts val="600"/>
              </a:spcBef>
              <a:spcAft>
                <a:spcPts val="0"/>
              </a:spcAft>
              <a:buNone/>
            </a:pPr>
            <a:endParaRPr sz="2900"/>
          </a:p>
          <a:p>
            <a:pPr marL="457200" lvl="0" indent="-374650" algn="l" rtl="0">
              <a:spcBef>
                <a:spcPts val="600"/>
              </a:spcBef>
              <a:spcAft>
                <a:spcPts val="0"/>
              </a:spcAft>
              <a:buSzPts val="2300"/>
              <a:buChar char="•"/>
            </a:pPr>
            <a:r>
              <a:rPr lang="en-GB" sz="2900"/>
              <a:t>Not yet a full-fledged strategy</a:t>
            </a:r>
            <a:endParaRPr sz="2900"/>
          </a:p>
          <a:p>
            <a:pPr marL="457200" lvl="0" indent="-374650" algn="l" rtl="0">
              <a:spcBef>
                <a:spcPts val="0"/>
              </a:spcBef>
              <a:spcAft>
                <a:spcPts val="0"/>
              </a:spcAft>
              <a:buSzPts val="2300"/>
              <a:buChar char="•"/>
            </a:pPr>
            <a:r>
              <a:rPr lang="en-GB" sz="2900"/>
              <a:t>Vision &amp; Mission statements as a starting point</a:t>
            </a:r>
            <a:endParaRPr sz="2900"/>
          </a:p>
        </p:txBody>
      </p:sp>
      <p:sp>
        <p:nvSpPr>
          <p:cNvPr id="3590" name="Google Shape;3590;g253a62faebd_0_153"/>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3594"/>
        <p:cNvGrpSpPr/>
        <p:nvPr/>
      </p:nvGrpSpPr>
      <p:grpSpPr>
        <a:xfrm>
          <a:off x="0" y="0"/>
          <a:ext cx="0" cy="0"/>
          <a:chOff x="0" y="0"/>
          <a:chExt cx="0" cy="0"/>
        </a:xfrm>
      </p:grpSpPr>
      <p:pic>
        <p:nvPicPr>
          <p:cNvPr id="3595" name="Google Shape;3595;g1e42616bcae_20_110"/>
          <p:cNvPicPr preferRelativeResize="0"/>
          <p:nvPr/>
        </p:nvPicPr>
        <p:blipFill>
          <a:blip r:embed="rId3">
            <a:alphaModFix/>
          </a:blip>
          <a:stretch>
            <a:fillRect/>
          </a:stretch>
        </p:blipFill>
        <p:spPr>
          <a:xfrm>
            <a:off x="6751301" y="2388790"/>
            <a:ext cx="5376668" cy="4296242"/>
          </a:xfrm>
          <a:prstGeom prst="rect">
            <a:avLst/>
          </a:prstGeom>
          <a:noFill/>
          <a:ln>
            <a:noFill/>
          </a:ln>
        </p:spPr>
      </p:pic>
      <p:sp>
        <p:nvSpPr>
          <p:cNvPr id="3596" name="Google Shape;3596;g1e42616bcae_20_110"/>
          <p:cNvSpPr txBox="1">
            <a:spLocks noGrp="1"/>
          </p:cNvSpPr>
          <p:nvPr>
            <p:ph type="title"/>
          </p:nvPr>
        </p:nvSpPr>
        <p:spPr>
          <a:xfrm>
            <a:off x="1698533" y="105700"/>
            <a:ext cx="7580700" cy="447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a:t>ELIXIR-SE What’s our vision?</a:t>
            </a:r>
            <a:endParaRPr/>
          </a:p>
        </p:txBody>
      </p:sp>
      <p:sp>
        <p:nvSpPr>
          <p:cNvPr id="3597" name="Google Shape;3597;g1e42616bcae_20_110"/>
          <p:cNvSpPr txBox="1">
            <a:spLocks noGrp="1"/>
          </p:cNvSpPr>
          <p:nvPr>
            <p:ph type="body" idx="1"/>
          </p:nvPr>
        </p:nvSpPr>
        <p:spPr>
          <a:xfrm>
            <a:off x="410500" y="1173867"/>
            <a:ext cx="6442500" cy="3393300"/>
          </a:xfrm>
          <a:prstGeom prst="rect">
            <a:avLst/>
          </a:prstGeom>
        </p:spPr>
        <p:txBody>
          <a:bodyPr spcFirstLastPara="1" wrap="square" lIns="0" tIns="0" rIns="0" bIns="0" anchor="ctr" anchorCtr="0">
            <a:noAutofit/>
          </a:bodyPr>
          <a:lstStyle/>
          <a:p>
            <a:pPr marL="0" lvl="0" indent="0" algn="l" rtl="0">
              <a:spcBef>
                <a:spcPts val="500"/>
              </a:spcBef>
              <a:spcAft>
                <a:spcPts val="0"/>
              </a:spcAft>
              <a:buNone/>
            </a:pPr>
            <a:r>
              <a:rPr lang="en-GB" sz="2500"/>
              <a:t>“</a:t>
            </a:r>
            <a:r>
              <a:rPr lang="en-GB" sz="2500" i="1"/>
              <a:t>Swedish Life Science researchers</a:t>
            </a:r>
            <a:r>
              <a:rPr lang="en-GB" sz="2500"/>
              <a:t> </a:t>
            </a:r>
            <a:r>
              <a:rPr lang="en-GB" sz="2500" b="1"/>
              <a:t>apply good Data Management practices </a:t>
            </a:r>
            <a:r>
              <a:rPr lang="en-GB" sz="2500"/>
              <a:t>so that the</a:t>
            </a:r>
            <a:r>
              <a:rPr lang="en-GB" sz="2500" b="1"/>
              <a:t> research outputs</a:t>
            </a:r>
            <a:r>
              <a:rPr lang="en-GB" sz="2500"/>
              <a:t> produced are </a:t>
            </a:r>
            <a:r>
              <a:rPr lang="en-GB" sz="2500" b="1"/>
              <a:t>available</a:t>
            </a:r>
            <a:r>
              <a:rPr lang="en-GB" sz="2500"/>
              <a:t> to the global research community, and to society at large, according to the principles of </a:t>
            </a:r>
            <a:r>
              <a:rPr lang="en-GB" sz="2500" i="1"/>
              <a:t>Open Science</a:t>
            </a:r>
            <a:r>
              <a:rPr lang="en-GB" sz="2500"/>
              <a:t>, </a:t>
            </a:r>
            <a:r>
              <a:rPr lang="en-GB" sz="2500" i="1"/>
              <a:t>Reproducible Research</a:t>
            </a:r>
            <a:r>
              <a:rPr lang="en-GB" sz="2500"/>
              <a:t>, and </a:t>
            </a:r>
            <a:r>
              <a:rPr lang="en-GB" sz="2500" i="1"/>
              <a:t>FAIR</a:t>
            </a:r>
            <a:r>
              <a:rPr lang="en-GB" sz="2500"/>
              <a:t>”</a:t>
            </a:r>
            <a:endParaRPr/>
          </a:p>
        </p:txBody>
      </p:sp>
      <p:sp>
        <p:nvSpPr>
          <p:cNvPr id="3598" name="Google Shape;3598;g1e42616bcae_20_110"/>
          <p:cNvSpPr txBox="1"/>
          <p:nvPr/>
        </p:nvSpPr>
        <p:spPr>
          <a:xfrm>
            <a:off x="3692500" y="5533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desired future position</a:t>
            </a:r>
            <a:endParaRPr sz="1900" i="1">
              <a:solidFill>
                <a:srgbClr val="666666"/>
              </a:solidFill>
            </a:endParaRPr>
          </a:p>
        </p:txBody>
      </p:sp>
      <p:sp>
        <p:nvSpPr>
          <p:cNvPr id="3599" name="Google Shape;3599;g1e42616bcae_20_110"/>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3603"/>
        <p:cNvGrpSpPr/>
        <p:nvPr/>
      </p:nvGrpSpPr>
      <p:grpSpPr>
        <a:xfrm>
          <a:off x="0" y="0"/>
          <a:ext cx="0" cy="0"/>
          <a:chOff x="0" y="0"/>
          <a:chExt cx="0" cy="0"/>
        </a:xfrm>
      </p:grpSpPr>
      <p:sp>
        <p:nvSpPr>
          <p:cNvPr id="3604" name="Google Shape;3604;g1e42616bcae_20_118"/>
          <p:cNvSpPr txBox="1">
            <a:spLocks noGrp="1"/>
          </p:cNvSpPr>
          <p:nvPr>
            <p:ph type="title"/>
          </p:nvPr>
        </p:nvSpPr>
        <p:spPr>
          <a:xfrm>
            <a:off x="2029307" y="105684"/>
            <a:ext cx="7250100" cy="635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a:t>What’s our mission?</a:t>
            </a:r>
            <a:endParaRPr/>
          </a:p>
        </p:txBody>
      </p:sp>
      <p:sp>
        <p:nvSpPr>
          <p:cNvPr id="3605" name="Google Shape;3605;g1e42616bcae_20_118"/>
          <p:cNvSpPr txBox="1">
            <a:spLocks noGrp="1"/>
          </p:cNvSpPr>
          <p:nvPr>
            <p:ph type="body" idx="1"/>
          </p:nvPr>
        </p:nvSpPr>
        <p:spPr>
          <a:xfrm>
            <a:off x="410515" y="1173870"/>
            <a:ext cx="11391900" cy="4952400"/>
          </a:xfrm>
          <a:prstGeom prst="rect">
            <a:avLst/>
          </a:prstGeom>
        </p:spPr>
        <p:txBody>
          <a:bodyPr spcFirstLastPara="1" wrap="square" lIns="0" tIns="0" rIns="0" bIns="0" anchor="t" anchorCtr="0">
            <a:noAutofit/>
          </a:bodyPr>
          <a:lstStyle/>
          <a:p>
            <a:pPr marL="0" lvl="0" indent="0" algn="l" rtl="0">
              <a:spcBef>
                <a:spcPts val="500"/>
              </a:spcBef>
              <a:spcAft>
                <a:spcPts val="0"/>
              </a:spcAft>
              <a:buNone/>
            </a:pPr>
            <a:r>
              <a:rPr lang="en-GB" b="1"/>
              <a:t>Support</a:t>
            </a:r>
            <a:endParaRPr b="1"/>
          </a:p>
          <a:p>
            <a:pPr marL="609600" lvl="0" indent="-476250" algn="l" rtl="0">
              <a:spcBef>
                <a:spcPts val="500"/>
              </a:spcBef>
              <a:spcAft>
                <a:spcPts val="0"/>
              </a:spcAft>
              <a:buSzPts val="2700"/>
              <a:buChar char="•"/>
            </a:pPr>
            <a:r>
              <a:rPr lang="en-GB" i="1"/>
              <a:t>Swedish Life Science researchers shall have access to Data Management support to be able to manage their research data according to international best practice</a:t>
            </a:r>
            <a:endParaRPr i="1"/>
          </a:p>
          <a:p>
            <a:pPr marL="0" lvl="0" indent="0" algn="l" rtl="0">
              <a:spcBef>
                <a:spcPts val="500"/>
              </a:spcBef>
              <a:spcAft>
                <a:spcPts val="0"/>
              </a:spcAft>
              <a:buNone/>
            </a:pPr>
            <a:r>
              <a:rPr lang="en-GB" b="1"/>
              <a:t>Training</a:t>
            </a:r>
            <a:endParaRPr b="1"/>
          </a:p>
          <a:p>
            <a:pPr marL="609600" lvl="0" indent="-476250" algn="l" rtl="0">
              <a:spcBef>
                <a:spcPts val="500"/>
              </a:spcBef>
              <a:spcAft>
                <a:spcPts val="0"/>
              </a:spcAft>
              <a:buSzPts val="2700"/>
              <a:buChar char="•"/>
            </a:pPr>
            <a:r>
              <a:rPr lang="en-GB" i="1"/>
              <a:t>Swedish Life Science researchers shall have access to training in efficient Data Management practices that can be applied in their daily work</a:t>
            </a:r>
            <a:endParaRPr b="1" i="1"/>
          </a:p>
          <a:p>
            <a:pPr marL="0" lvl="0" indent="0" algn="l" rtl="0">
              <a:spcBef>
                <a:spcPts val="500"/>
              </a:spcBef>
              <a:spcAft>
                <a:spcPts val="0"/>
              </a:spcAft>
              <a:buNone/>
            </a:pPr>
            <a:r>
              <a:rPr lang="en-GB" b="1"/>
              <a:t>Collaboration</a:t>
            </a:r>
            <a:endParaRPr b="1"/>
          </a:p>
          <a:p>
            <a:pPr marL="609600" lvl="0" indent="-476250" algn="l" rtl="0">
              <a:spcBef>
                <a:spcPts val="500"/>
              </a:spcBef>
              <a:spcAft>
                <a:spcPts val="0"/>
              </a:spcAft>
              <a:buSzPts val="2700"/>
              <a:buChar char="•"/>
            </a:pPr>
            <a:r>
              <a:rPr lang="en-GB" i="1"/>
              <a:t>Data Management practices, solutions and training for Swedish Life Science shall be established in collaboration with NBIS internally, and relevant national and international stakeholders</a:t>
            </a:r>
            <a:endParaRPr i="1"/>
          </a:p>
          <a:p>
            <a:pPr marL="0" lvl="0" indent="0" algn="l" rtl="0">
              <a:spcBef>
                <a:spcPts val="500"/>
              </a:spcBef>
              <a:spcAft>
                <a:spcPts val="0"/>
              </a:spcAft>
              <a:buNone/>
            </a:pPr>
            <a:endParaRPr/>
          </a:p>
        </p:txBody>
      </p:sp>
      <p:sp>
        <p:nvSpPr>
          <p:cNvPr id="3606" name="Google Shape;3606;g1e42616bcae_20_118"/>
          <p:cNvSpPr txBox="1"/>
          <p:nvPr/>
        </p:nvSpPr>
        <p:spPr>
          <a:xfrm>
            <a:off x="4076205" y="504974"/>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overall objectives</a:t>
            </a:r>
            <a:endParaRPr sz="1900" i="1">
              <a:solidFill>
                <a:srgbClr val="666666"/>
              </a:solidFill>
            </a:endParaRPr>
          </a:p>
        </p:txBody>
      </p:sp>
      <p:sp>
        <p:nvSpPr>
          <p:cNvPr id="3607" name="Google Shape;3607;g1e42616bcae_20_118"/>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3611"/>
        <p:cNvGrpSpPr/>
        <p:nvPr/>
      </p:nvGrpSpPr>
      <p:grpSpPr>
        <a:xfrm>
          <a:off x="0" y="0"/>
          <a:ext cx="0" cy="0"/>
          <a:chOff x="0" y="0"/>
          <a:chExt cx="0" cy="0"/>
        </a:xfrm>
      </p:grpSpPr>
      <p:sp>
        <p:nvSpPr>
          <p:cNvPr id="3612" name="Google Shape;3612;g1e42616bcae_20_124"/>
          <p:cNvSpPr txBox="1">
            <a:spLocks noGrp="1"/>
          </p:cNvSpPr>
          <p:nvPr>
            <p:ph type="title"/>
          </p:nvPr>
        </p:nvSpPr>
        <p:spPr>
          <a:xfrm>
            <a:off x="2116667" y="207284"/>
            <a:ext cx="7112100" cy="57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a:t>Support</a:t>
            </a:r>
            <a:endParaRPr/>
          </a:p>
        </p:txBody>
      </p:sp>
      <p:sp>
        <p:nvSpPr>
          <p:cNvPr id="3613" name="Google Shape;3613;g1e42616bcae_20_124"/>
          <p:cNvSpPr txBox="1">
            <a:spLocks noGrp="1"/>
          </p:cNvSpPr>
          <p:nvPr>
            <p:ph type="body" idx="1"/>
          </p:nvPr>
        </p:nvSpPr>
        <p:spPr>
          <a:xfrm>
            <a:off x="446567" y="1595700"/>
            <a:ext cx="4665600" cy="304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t>Swedish Life Science researchers shall have access to Data Management support to be able to manage their research data according to international best practice</a:t>
            </a:r>
            <a:endParaRPr i="1"/>
          </a:p>
          <a:p>
            <a:pPr marL="0" lvl="0" indent="0" algn="l" rtl="0">
              <a:spcBef>
                <a:spcPts val="1300"/>
              </a:spcBef>
              <a:spcAft>
                <a:spcPts val="0"/>
              </a:spcAft>
              <a:buNone/>
            </a:pPr>
            <a:endParaRPr/>
          </a:p>
        </p:txBody>
      </p:sp>
      <p:sp>
        <p:nvSpPr>
          <p:cNvPr id="3614" name="Google Shape;3614;g1e42616bcae_20_124"/>
          <p:cNvSpPr txBox="1"/>
          <p:nvPr/>
        </p:nvSpPr>
        <p:spPr>
          <a:xfrm>
            <a:off x="5002000"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approaches</a:t>
            </a:r>
            <a:endParaRPr sz="1900" i="1">
              <a:solidFill>
                <a:srgbClr val="666666"/>
              </a:solidFill>
            </a:endParaRPr>
          </a:p>
        </p:txBody>
      </p:sp>
      <p:sp>
        <p:nvSpPr>
          <p:cNvPr id="3615" name="Google Shape;3615;g1e42616bcae_20_124"/>
          <p:cNvSpPr txBox="1">
            <a:spLocks noGrp="1"/>
          </p:cNvSpPr>
          <p:nvPr>
            <p:ph type="body" idx="2"/>
          </p:nvPr>
        </p:nvSpPr>
        <p:spPr>
          <a:xfrm>
            <a:off x="5257033" y="1595700"/>
            <a:ext cx="6492000" cy="5055900"/>
          </a:xfrm>
          <a:prstGeom prst="rect">
            <a:avLst/>
          </a:prstGeom>
        </p:spPr>
        <p:txBody>
          <a:bodyPr spcFirstLastPara="1" wrap="square" lIns="0" tIns="0" rIns="0" bIns="0" anchor="t" anchorCtr="0">
            <a:noAutofit/>
          </a:bodyPr>
          <a:lstStyle/>
          <a:p>
            <a:pPr marL="609600" lvl="0" indent="-457200" algn="l" rtl="0">
              <a:spcBef>
                <a:spcPts val="500"/>
              </a:spcBef>
              <a:spcAft>
                <a:spcPts val="0"/>
              </a:spcAft>
              <a:buSzPts val="2400"/>
              <a:buChar char="❏"/>
            </a:pPr>
            <a:r>
              <a:rPr lang="en-GB" sz="2400"/>
              <a:t>Develop </a:t>
            </a:r>
            <a:r>
              <a:rPr lang="en-GB" sz="2400" b="1"/>
              <a:t>procedures</a:t>
            </a:r>
            <a:r>
              <a:rPr lang="en-GB" sz="2400"/>
              <a:t> for providing efficient Data Management support to research projects throughout the research data lifecycle</a:t>
            </a:r>
            <a:endParaRPr sz="2400"/>
          </a:p>
          <a:p>
            <a:pPr marL="609600" lvl="0" indent="-457200" algn="l" rtl="0">
              <a:spcBef>
                <a:spcPts val="0"/>
              </a:spcBef>
              <a:spcAft>
                <a:spcPts val="0"/>
              </a:spcAft>
              <a:buSzPts val="2400"/>
              <a:buChar char="❏"/>
            </a:pPr>
            <a:r>
              <a:rPr lang="en-GB" sz="2400"/>
              <a:t>Provide </a:t>
            </a:r>
            <a:r>
              <a:rPr lang="en-GB" sz="2400" b="1"/>
              <a:t>data management planning</a:t>
            </a:r>
            <a:r>
              <a:rPr lang="en-GB" sz="2400"/>
              <a:t> knowledge and resources/tools for research projects</a:t>
            </a:r>
            <a:endParaRPr sz="2400"/>
          </a:p>
          <a:p>
            <a:pPr marL="609600" lvl="0" indent="-457200" algn="l" rtl="0">
              <a:spcBef>
                <a:spcPts val="0"/>
              </a:spcBef>
              <a:spcAft>
                <a:spcPts val="0"/>
              </a:spcAft>
              <a:buSzPts val="2400"/>
              <a:buChar char="❏"/>
            </a:pPr>
            <a:r>
              <a:rPr lang="en-GB" sz="2400"/>
              <a:t>Provide support and resources/tools for </a:t>
            </a:r>
            <a:r>
              <a:rPr lang="en-GB" sz="2400" b="1"/>
              <a:t>data submission</a:t>
            </a:r>
            <a:r>
              <a:rPr lang="en-GB" sz="2400"/>
              <a:t> to recommended community deposition databases</a:t>
            </a:r>
            <a:endParaRPr sz="2400"/>
          </a:p>
          <a:p>
            <a:pPr marL="609600" lvl="0" indent="-457200" algn="l" rtl="0">
              <a:spcBef>
                <a:spcPts val="0"/>
              </a:spcBef>
              <a:spcAft>
                <a:spcPts val="0"/>
              </a:spcAft>
              <a:buSzPts val="2400"/>
              <a:buChar char="❏"/>
            </a:pPr>
            <a:r>
              <a:rPr lang="en-GB" sz="2400"/>
              <a:t>Provide support and resources/tools to enable </a:t>
            </a:r>
            <a:r>
              <a:rPr lang="en-GB" sz="2400" b="1"/>
              <a:t>reproducible research</a:t>
            </a:r>
            <a:endParaRPr sz="2400" b="1"/>
          </a:p>
          <a:p>
            <a:pPr marL="0" lvl="0" indent="0" algn="l" rtl="0">
              <a:spcBef>
                <a:spcPts val="500"/>
              </a:spcBef>
              <a:spcAft>
                <a:spcPts val="0"/>
              </a:spcAft>
              <a:buNone/>
            </a:pPr>
            <a:endParaRPr/>
          </a:p>
        </p:txBody>
      </p:sp>
      <p:sp>
        <p:nvSpPr>
          <p:cNvPr id="3616" name="Google Shape;3616;g1e42616bcae_20_124"/>
          <p:cNvSpPr txBox="1"/>
          <p:nvPr/>
        </p:nvSpPr>
        <p:spPr>
          <a:xfrm>
            <a:off x="275033"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overall objective</a:t>
            </a:r>
            <a:endParaRPr sz="1900" i="1">
              <a:solidFill>
                <a:srgbClr val="666666"/>
              </a:solidFill>
            </a:endParaRPr>
          </a:p>
        </p:txBody>
      </p:sp>
      <p:sp>
        <p:nvSpPr>
          <p:cNvPr id="3617" name="Google Shape;3617;g1e42616bcae_20_124"/>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3621"/>
        <p:cNvGrpSpPr/>
        <p:nvPr/>
      </p:nvGrpSpPr>
      <p:grpSpPr>
        <a:xfrm>
          <a:off x="0" y="0"/>
          <a:ext cx="0" cy="0"/>
          <a:chOff x="0" y="0"/>
          <a:chExt cx="0" cy="0"/>
        </a:xfrm>
      </p:grpSpPr>
      <p:sp>
        <p:nvSpPr>
          <p:cNvPr id="3622" name="Google Shape;3622;g1e42616bcae_20_132"/>
          <p:cNvSpPr txBox="1">
            <a:spLocks noGrp="1"/>
          </p:cNvSpPr>
          <p:nvPr>
            <p:ph type="title"/>
          </p:nvPr>
        </p:nvSpPr>
        <p:spPr>
          <a:xfrm>
            <a:off x="2116667" y="207284"/>
            <a:ext cx="7112100" cy="57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a:t>Training</a:t>
            </a:r>
            <a:endParaRPr/>
          </a:p>
        </p:txBody>
      </p:sp>
      <p:sp>
        <p:nvSpPr>
          <p:cNvPr id="3623" name="Google Shape;3623;g1e42616bcae_20_132"/>
          <p:cNvSpPr txBox="1">
            <a:spLocks noGrp="1"/>
          </p:cNvSpPr>
          <p:nvPr>
            <p:ph type="body" idx="1"/>
          </p:nvPr>
        </p:nvSpPr>
        <p:spPr>
          <a:xfrm>
            <a:off x="446567" y="1595700"/>
            <a:ext cx="4665600" cy="3047700"/>
          </a:xfrm>
          <a:prstGeom prst="rect">
            <a:avLst/>
          </a:prstGeom>
        </p:spPr>
        <p:txBody>
          <a:bodyPr spcFirstLastPara="1" wrap="square" lIns="0" tIns="0" rIns="0" bIns="0" anchor="t" anchorCtr="0">
            <a:noAutofit/>
          </a:bodyPr>
          <a:lstStyle/>
          <a:p>
            <a:pPr marL="0" lvl="0" indent="0" algn="l" rtl="0">
              <a:spcBef>
                <a:spcPts val="0"/>
              </a:spcBef>
              <a:spcAft>
                <a:spcPts val="1300"/>
              </a:spcAft>
              <a:buClr>
                <a:schemeClr val="dk1"/>
              </a:buClr>
              <a:buSzPts val="1500"/>
              <a:buFont typeface="Arial"/>
              <a:buNone/>
            </a:pPr>
            <a:r>
              <a:rPr lang="en-GB" i="1"/>
              <a:t>Swedish Life Science researchers shall have access to training in efficient Data Management practices that can be applied in their daily work</a:t>
            </a:r>
            <a:endParaRPr/>
          </a:p>
        </p:txBody>
      </p:sp>
      <p:sp>
        <p:nvSpPr>
          <p:cNvPr id="3624" name="Google Shape;3624;g1e42616bcae_20_132"/>
          <p:cNvSpPr txBox="1"/>
          <p:nvPr/>
        </p:nvSpPr>
        <p:spPr>
          <a:xfrm>
            <a:off x="5002000"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approaches</a:t>
            </a:r>
            <a:endParaRPr sz="1900" i="1">
              <a:solidFill>
                <a:srgbClr val="666666"/>
              </a:solidFill>
            </a:endParaRPr>
          </a:p>
        </p:txBody>
      </p:sp>
      <p:sp>
        <p:nvSpPr>
          <p:cNvPr id="3625" name="Google Shape;3625;g1e42616bcae_20_132"/>
          <p:cNvSpPr txBox="1">
            <a:spLocks noGrp="1"/>
          </p:cNvSpPr>
          <p:nvPr>
            <p:ph type="body" idx="2"/>
          </p:nvPr>
        </p:nvSpPr>
        <p:spPr>
          <a:xfrm>
            <a:off x="5257033" y="1595700"/>
            <a:ext cx="6492000" cy="5055900"/>
          </a:xfrm>
          <a:prstGeom prst="rect">
            <a:avLst/>
          </a:prstGeom>
        </p:spPr>
        <p:txBody>
          <a:bodyPr spcFirstLastPara="1" wrap="square" lIns="0" tIns="0" rIns="0" bIns="0" anchor="t" anchorCtr="0">
            <a:noAutofit/>
          </a:bodyPr>
          <a:lstStyle/>
          <a:p>
            <a:pPr marL="609600" lvl="0" indent="-457200" algn="l" rtl="0">
              <a:spcBef>
                <a:spcPts val="500"/>
              </a:spcBef>
              <a:spcAft>
                <a:spcPts val="0"/>
              </a:spcAft>
              <a:buSzPts val="2400"/>
              <a:buChar char="❏"/>
            </a:pPr>
            <a:r>
              <a:rPr lang="en-GB" sz="2400"/>
              <a:t>Provide Data Management </a:t>
            </a:r>
            <a:r>
              <a:rPr lang="en-GB" sz="2400" b="1"/>
              <a:t>training</a:t>
            </a:r>
            <a:r>
              <a:rPr lang="en-GB" sz="2400"/>
              <a:t> for researchers</a:t>
            </a:r>
            <a:endParaRPr sz="2400"/>
          </a:p>
          <a:p>
            <a:pPr marL="609600" lvl="0" indent="-457200" algn="l" rtl="0">
              <a:spcBef>
                <a:spcPts val="0"/>
              </a:spcBef>
              <a:spcAft>
                <a:spcPts val="0"/>
              </a:spcAft>
              <a:buSzPts val="2400"/>
              <a:buChar char="❏"/>
            </a:pPr>
            <a:r>
              <a:rPr lang="en-GB" sz="2400"/>
              <a:t>Provide </a:t>
            </a:r>
            <a:r>
              <a:rPr lang="en-GB" sz="2400" b="1"/>
              <a:t>guidelines and documentation</a:t>
            </a:r>
            <a:r>
              <a:rPr lang="en-GB" sz="2400"/>
              <a:t> for Data Management best practises</a:t>
            </a:r>
            <a:endParaRPr sz="2400"/>
          </a:p>
          <a:p>
            <a:pPr marL="609600" lvl="0" indent="-457200" algn="l" rtl="0">
              <a:spcBef>
                <a:spcPts val="0"/>
              </a:spcBef>
              <a:spcAft>
                <a:spcPts val="0"/>
              </a:spcAft>
              <a:buSzPts val="2400"/>
              <a:buChar char="❏"/>
            </a:pPr>
            <a:r>
              <a:rPr lang="en-GB" sz="2400"/>
              <a:t>Promote awareness of the importance of Open Science, Reproducible Research, and FAIR in the Swedish Life Science community</a:t>
            </a:r>
            <a:endParaRPr sz="2400"/>
          </a:p>
          <a:p>
            <a:pPr marL="0" lvl="0" indent="0" algn="l" rtl="0">
              <a:spcBef>
                <a:spcPts val="500"/>
              </a:spcBef>
              <a:spcAft>
                <a:spcPts val="0"/>
              </a:spcAft>
              <a:buNone/>
            </a:pPr>
            <a:endParaRPr/>
          </a:p>
        </p:txBody>
      </p:sp>
      <p:sp>
        <p:nvSpPr>
          <p:cNvPr id="3626" name="Google Shape;3626;g1e42616bcae_20_132"/>
          <p:cNvSpPr txBox="1"/>
          <p:nvPr/>
        </p:nvSpPr>
        <p:spPr>
          <a:xfrm>
            <a:off x="275033"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overall objective</a:t>
            </a:r>
            <a:endParaRPr sz="1900" i="1">
              <a:solidFill>
                <a:srgbClr val="666666"/>
              </a:solidFill>
            </a:endParaRPr>
          </a:p>
        </p:txBody>
      </p:sp>
      <p:sp>
        <p:nvSpPr>
          <p:cNvPr id="3627" name="Google Shape;3627;g1e42616bcae_20_132"/>
          <p:cNvSpPr txBox="1"/>
          <p:nvPr/>
        </p:nvSpPr>
        <p:spPr>
          <a:xfrm>
            <a:off x="4700750" y="5469800"/>
            <a:ext cx="69669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300" u="sng">
                <a:solidFill>
                  <a:schemeClr val="hlink"/>
                </a:solidFill>
                <a:hlinkClick r:id="rId3"/>
              </a:rPr>
              <a:t>NBIS DM Team Training Strategy 2023 -- 2026</a:t>
            </a:r>
            <a:endParaRPr sz="2300"/>
          </a:p>
        </p:txBody>
      </p:sp>
      <p:sp>
        <p:nvSpPr>
          <p:cNvPr id="3628" name="Google Shape;3628;g1e42616bcae_20_132"/>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3633"/>
        <p:cNvGrpSpPr/>
        <p:nvPr/>
      </p:nvGrpSpPr>
      <p:grpSpPr>
        <a:xfrm>
          <a:off x="0" y="0"/>
          <a:ext cx="0" cy="0"/>
          <a:chOff x="0" y="0"/>
          <a:chExt cx="0" cy="0"/>
        </a:xfrm>
      </p:grpSpPr>
      <p:sp>
        <p:nvSpPr>
          <p:cNvPr id="3634" name="Google Shape;3634;g255b2d14ef7_24_0"/>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GB" sz="3700">
                <a:solidFill>
                  <a:schemeClr val="dk1"/>
                </a:solidFill>
                <a:latin typeface="Arial"/>
                <a:ea typeface="Arial"/>
                <a:cs typeface="Arial"/>
                <a:sym typeface="Arial"/>
              </a:rPr>
              <a:t>DM training strategy</a:t>
            </a:r>
            <a:endParaRPr sz="3700">
              <a:solidFill>
                <a:schemeClr val="dk1"/>
              </a:solidFill>
              <a:latin typeface="Arial"/>
              <a:ea typeface="Arial"/>
              <a:cs typeface="Arial"/>
              <a:sym typeface="Arial"/>
            </a:endParaRPr>
          </a:p>
        </p:txBody>
      </p:sp>
      <p:sp>
        <p:nvSpPr>
          <p:cNvPr id="3635" name="Google Shape;3635;g255b2d14ef7_24_0"/>
          <p:cNvSpPr txBox="1">
            <a:spLocks noGrp="1"/>
          </p:cNvSpPr>
          <p:nvPr>
            <p:ph type="body" idx="1"/>
          </p:nvPr>
        </p:nvSpPr>
        <p:spPr>
          <a:xfrm>
            <a:off x="719400" y="1327925"/>
            <a:ext cx="5167500" cy="4351200"/>
          </a:xfrm>
          <a:prstGeom prst="rect">
            <a:avLst/>
          </a:prstGeom>
        </p:spPr>
        <p:txBody>
          <a:bodyPr spcFirstLastPara="1" wrap="square" lIns="0" tIns="0" rIns="0" bIns="0" anchor="t" anchorCtr="0">
            <a:noAutofit/>
          </a:bodyPr>
          <a:lstStyle/>
          <a:p>
            <a:pPr marL="457200" lvl="0" indent="-342900" algn="l" rtl="0">
              <a:spcBef>
                <a:spcPts val="360"/>
              </a:spcBef>
              <a:spcAft>
                <a:spcPts val="0"/>
              </a:spcAft>
              <a:buSzPts val="1800"/>
              <a:buChar char="•"/>
            </a:pPr>
            <a:r>
              <a:rPr lang="en-GB"/>
              <a:t>Target audience</a:t>
            </a:r>
            <a:endParaRPr/>
          </a:p>
          <a:p>
            <a:pPr marL="914400" lvl="1" indent="-342900" algn="l" rtl="0">
              <a:spcBef>
                <a:spcPts val="0"/>
              </a:spcBef>
              <a:spcAft>
                <a:spcPts val="0"/>
              </a:spcAft>
              <a:buSzPts val="1800"/>
              <a:buChar char="•"/>
            </a:pPr>
            <a:r>
              <a:rPr lang="en-GB"/>
              <a:t>Roles &amp; Skill levels</a:t>
            </a:r>
            <a:endParaRPr/>
          </a:p>
          <a:p>
            <a:pPr marL="457200" lvl="0" indent="-342900" algn="l" rtl="0">
              <a:spcBef>
                <a:spcPts val="0"/>
              </a:spcBef>
              <a:spcAft>
                <a:spcPts val="0"/>
              </a:spcAft>
              <a:buSzPts val="1800"/>
              <a:buChar char="•"/>
            </a:pPr>
            <a:r>
              <a:rPr lang="en-GB"/>
              <a:t>Topics</a:t>
            </a:r>
            <a:endParaRPr/>
          </a:p>
          <a:p>
            <a:pPr marL="457200" lvl="0" indent="-342900" algn="l" rtl="0">
              <a:spcBef>
                <a:spcPts val="0"/>
              </a:spcBef>
              <a:spcAft>
                <a:spcPts val="0"/>
              </a:spcAft>
              <a:buSzPts val="1800"/>
              <a:buChar char="•"/>
            </a:pPr>
            <a:r>
              <a:rPr lang="en-GB"/>
              <a:t>Delivery formats</a:t>
            </a:r>
            <a:endParaRPr/>
          </a:p>
          <a:p>
            <a:pPr marL="457200" lvl="0" indent="-342900" algn="l" rtl="0">
              <a:spcBef>
                <a:spcPts val="0"/>
              </a:spcBef>
              <a:spcAft>
                <a:spcPts val="0"/>
              </a:spcAft>
              <a:buSzPts val="1800"/>
              <a:buChar char="•"/>
            </a:pPr>
            <a:r>
              <a:rPr lang="en-GB"/>
              <a:t>Roadmap 2023-26</a:t>
            </a:r>
            <a:endParaRPr/>
          </a:p>
          <a:p>
            <a:pPr marL="457200" lvl="0" indent="-342900" algn="l" rtl="0">
              <a:spcBef>
                <a:spcPts val="0"/>
              </a:spcBef>
              <a:spcAft>
                <a:spcPts val="0"/>
              </a:spcAft>
              <a:buSzPts val="1800"/>
              <a:buChar char="•"/>
            </a:pPr>
            <a:r>
              <a:rPr lang="en-GB"/>
              <a:t>Work Plan 2023</a:t>
            </a:r>
            <a:endParaRPr/>
          </a:p>
        </p:txBody>
      </p:sp>
      <p:pic>
        <p:nvPicPr>
          <p:cNvPr id="3636" name="Google Shape;3636;g255b2d14ef7_24_0"/>
          <p:cNvPicPr preferRelativeResize="0"/>
          <p:nvPr/>
        </p:nvPicPr>
        <p:blipFill>
          <a:blip r:embed="rId3">
            <a:alphaModFix/>
          </a:blip>
          <a:stretch>
            <a:fillRect/>
          </a:stretch>
        </p:blipFill>
        <p:spPr>
          <a:xfrm>
            <a:off x="7156575" y="332656"/>
            <a:ext cx="4347480" cy="5572544"/>
          </a:xfrm>
          <a:prstGeom prst="rect">
            <a:avLst/>
          </a:prstGeom>
          <a:noFill/>
          <a:ln>
            <a:noFill/>
          </a:ln>
        </p:spPr>
      </p:pic>
      <p:sp>
        <p:nvSpPr>
          <p:cNvPr id="3637" name="Google Shape;3637;g255b2d14ef7_24_0"/>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3641"/>
        <p:cNvGrpSpPr/>
        <p:nvPr/>
      </p:nvGrpSpPr>
      <p:grpSpPr>
        <a:xfrm>
          <a:off x="0" y="0"/>
          <a:ext cx="0" cy="0"/>
          <a:chOff x="0" y="0"/>
          <a:chExt cx="0" cy="0"/>
        </a:xfrm>
      </p:grpSpPr>
      <p:sp>
        <p:nvSpPr>
          <p:cNvPr id="3642" name="Google Shape;3642;g1e42616bcae_20_140"/>
          <p:cNvSpPr txBox="1">
            <a:spLocks noGrp="1"/>
          </p:cNvSpPr>
          <p:nvPr>
            <p:ph type="title"/>
          </p:nvPr>
        </p:nvSpPr>
        <p:spPr>
          <a:xfrm>
            <a:off x="2116667" y="207284"/>
            <a:ext cx="7112100" cy="572100"/>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500"/>
              <a:buFont typeface="Arial"/>
              <a:buNone/>
            </a:pPr>
            <a:r>
              <a:rPr lang="en-GB"/>
              <a:t>Collaboration</a:t>
            </a:r>
            <a:endParaRPr/>
          </a:p>
          <a:p>
            <a:pPr marL="0" lvl="0" indent="0" algn="ctr" rtl="0">
              <a:spcBef>
                <a:spcPts val="0"/>
              </a:spcBef>
              <a:spcAft>
                <a:spcPts val="0"/>
              </a:spcAft>
              <a:buNone/>
            </a:pPr>
            <a:endParaRPr/>
          </a:p>
        </p:txBody>
      </p:sp>
      <p:sp>
        <p:nvSpPr>
          <p:cNvPr id="3643" name="Google Shape;3643;g1e42616bcae_20_140"/>
          <p:cNvSpPr txBox="1">
            <a:spLocks noGrp="1"/>
          </p:cNvSpPr>
          <p:nvPr>
            <p:ph type="body" idx="1"/>
          </p:nvPr>
        </p:nvSpPr>
        <p:spPr>
          <a:xfrm>
            <a:off x="446567" y="1595700"/>
            <a:ext cx="4665600" cy="304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i="1"/>
              <a:t>Data Management practices, solutions and training for Swedish Life Science shall be established in collaboration with NBIS internally, and relevant national and international stakeholders</a:t>
            </a:r>
            <a:endParaRPr sz="2400"/>
          </a:p>
          <a:p>
            <a:pPr marL="0" lvl="0" indent="0" algn="l" rtl="0">
              <a:spcBef>
                <a:spcPts val="1300"/>
              </a:spcBef>
              <a:spcAft>
                <a:spcPts val="1300"/>
              </a:spcAft>
              <a:buNone/>
            </a:pPr>
            <a:endParaRPr i="1"/>
          </a:p>
        </p:txBody>
      </p:sp>
      <p:sp>
        <p:nvSpPr>
          <p:cNvPr id="3644" name="Google Shape;3644;g1e42616bcae_20_140"/>
          <p:cNvSpPr txBox="1"/>
          <p:nvPr/>
        </p:nvSpPr>
        <p:spPr>
          <a:xfrm>
            <a:off x="5002000"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approaches</a:t>
            </a:r>
            <a:endParaRPr sz="1900" i="1">
              <a:solidFill>
                <a:srgbClr val="666666"/>
              </a:solidFill>
            </a:endParaRPr>
          </a:p>
        </p:txBody>
      </p:sp>
      <p:sp>
        <p:nvSpPr>
          <p:cNvPr id="3645" name="Google Shape;3645;g1e42616bcae_20_140"/>
          <p:cNvSpPr txBox="1">
            <a:spLocks noGrp="1"/>
          </p:cNvSpPr>
          <p:nvPr>
            <p:ph type="body" idx="2"/>
          </p:nvPr>
        </p:nvSpPr>
        <p:spPr>
          <a:xfrm>
            <a:off x="5257033" y="1595700"/>
            <a:ext cx="6492000" cy="5055900"/>
          </a:xfrm>
          <a:prstGeom prst="rect">
            <a:avLst/>
          </a:prstGeom>
        </p:spPr>
        <p:txBody>
          <a:bodyPr spcFirstLastPara="1" wrap="square" lIns="0" tIns="0" rIns="0" bIns="0" anchor="t" anchorCtr="0">
            <a:noAutofit/>
          </a:bodyPr>
          <a:lstStyle/>
          <a:p>
            <a:pPr marL="609600" lvl="0" indent="-457200" algn="l" rtl="0">
              <a:spcBef>
                <a:spcPts val="500"/>
              </a:spcBef>
              <a:spcAft>
                <a:spcPts val="0"/>
              </a:spcAft>
              <a:buSzPts val="2400"/>
              <a:buChar char="❏"/>
            </a:pPr>
            <a:r>
              <a:rPr lang="en-GB" sz="2400"/>
              <a:t>Collaborate with </a:t>
            </a:r>
            <a:r>
              <a:rPr lang="en-GB" sz="2400" b="1"/>
              <a:t>NBIS staff</a:t>
            </a:r>
            <a:r>
              <a:rPr lang="en-GB" sz="2400"/>
              <a:t> to develop Data Management aspects of support procedures and policies</a:t>
            </a:r>
            <a:endParaRPr sz="2400"/>
          </a:p>
          <a:p>
            <a:pPr marL="609600" lvl="0" indent="-457200" algn="l" rtl="0">
              <a:spcBef>
                <a:spcPts val="0"/>
              </a:spcBef>
              <a:spcAft>
                <a:spcPts val="0"/>
              </a:spcAft>
              <a:buSzPts val="2400"/>
              <a:buChar char="❏"/>
            </a:pPr>
            <a:r>
              <a:rPr lang="en-GB" sz="2400"/>
              <a:t>Contribute to Data Management activities and capacity building within </a:t>
            </a:r>
            <a:r>
              <a:rPr lang="en-GB" sz="2400" b="1"/>
              <a:t>ELIXIR</a:t>
            </a:r>
            <a:r>
              <a:rPr lang="en-GB" sz="2400"/>
              <a:t> </a:t>
            </a:r>
            <a:endParaRPr sz="2400"/>
          </a:p>
          <a:p>
            <a:pPr marL="609600" lvl="0" indent="-457200" algn="l" rtl="0">
              <a:spcBef>
                <a:spcPts val="0"/>
              </a:spcBef>
              <a:spcAft>
                <a:spcPts val="0"/>
              </a:spcAft>
              <a:buSzPts val="2400"/>
              <a:buChar char="❏"/>
            </a:pPr>
            <a:r>
              <a:rPr lang="en-GB" sz="2400"/>
              <a:t>Collaborate with </a:t>
            </a:r>
            <a:r>
              <a:rPr lang="en-GB" sz="2400" b="1"/>
              <a:t>SciLifeLab Data Centre</a:t>
            </a:r>
            <a:r>
              <a:rPr lang="en-GB" sz="2400"/>
              <a:t> to develop Data Management policies, procedures and solutions to support researchers</a:t>
            </a:r>
            <a:endParaRPr sz="2400"/>
          </a:p>
          <a:p>
            <a:pPr marL="609600" lvl="0" indent="-457200" algn="l" rtl="0">
              <a:spcBef>
                <a:spcPts val="0"/>
              </a:spcBef>
              <a:spcAft>
                <a:spcPts val="0"/>
              </a:spcAft>
              <a:buSzPts val="2400"/>
              <a:buChar char="❏"/>
            </a:pPr>
            <a:r>
              <a:rPr lang="en-GB" sz="2400"/>
              <a:t>Interact with </a:t>
            </a:r>
            <a:r>
              <a:rPr lang="en-GB" sz="2400" b="1"/>
              <a:t>other national and international stakeholders</a:t>
            </a:r>
            <a:r>
              <a:rPr lang="en-GB" sz="2400"/>
              <a:t> to harmonise Data Management policies, procedures and solutions to support researchers</a:t>
            </a:r>
            <a:endParaRPr sz="2400"/>
          </a:p>
          <a:p>
            <a:pPr marL="0" lvl="0" indent="0" algn="l" rtl="0">
              <a:spcBef>
                <a:spcPts val="500"/>
              </a:spcBef>
              <a:spcAft>
                <a:spcPts val="0"/>
              </a:spcAft>
              <a:buNone/>
            </a:pPr>
            <a:endParaRPr/>
          </a:p>
        </p:txBody>
      </p:sp>
      <p:sp>
        <p:nvSpPr>
          <p:cNvPr id="3646" name="Google Shape;3646;g1e42616bcae_20_140"/>
          <p:cNvSpPr txBox="1"/>
          <p:nvPr/>
        </p:nvSpPr>
        <p:spPr>
          <a:xfrm>
            <a:off x="275033" y="1062100"/>
            <a:ext cx="31605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GB" sz="1900" i="1">
                <a:solidFill>
                  <a:srgbClr val="666666"/>
                </a:solidFill>
              </a:rPr>
              <a:t>The overall objective</a:t>
            </a:r>
            <a:endParaRPr sz="1900" i="1">
              <a:solidFill>
                <a:srgbClr val="666666"/>
              </a:solidFill>
            </a:endParaRPr>
          </a:p>
        </p:txBody>
      </p:sp>
      <p:sp>
        <p:nvSpPr>
          <p:cNvPr id="3647" name="Google Shape;3647;g1e42616bcae_20_140"/>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3652"/>
        <p:cNvGrpSpPr/>
        <p:nvPr/>
      </p:nvGrpSpPr>
      <p:grpSpPr>
        <a:xfrm>
          <a:off x="0" y="0"/>
          <a:ext cx="0" cy="0"/>
          <a:chOff x="0" y="0"/>
          <a:chExt cx="0" cy="0"/>
        </a:xfrm>
      </p:grpSpPr>
      <p:sp>
        <p:nvSpPr>
          <p:cNvPr id="3653" name="Google Shape;3653;g255b2d14ef7_24_8"/>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1500"/>
              <a:buFont typeface="Arial"/>
              <a:buNone/>
            </a:pPr>
            <a:r>
              <a:rPr lang="en-GB" sz="3700">
                <a:solidFill>
                  <a:schemeClr val="dk1"/>
                </a:solidFill>
                <a:latin typeface="Arial"/>
                <a:ea typeface="Arial"/>
                <a:cs typeface="Arial"/>
                <a:sym typeface="Arial"/>
              </a:rPr>
              <a:t>RDM Services strategy</a:t>
            </a:r>
            <a:endParaRPr sz="3700">
              <a:latin typeface="Arial"/>
              <a:ea typeface="Arial"/>
              <a:cs typeface="Arial"/>
              <a:sym typeface="Arial"/>
            </a:endParaRPr>
          </a:p>
        </p:txBody>
      </p:sp>
      <p:sp>
        <p:nvSpPr>
          <p:cNvPr id="3654" name="Google Shape;3654;g255b2d14ef7_24_8"/>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spcBef>
                <a:spcPts val="480"/>
              </a:spcBef>
              <a:spcAft>
                <a:spcPts val="0"/>
              </a:spcAft>
              <a:buSzPts val="2400"/>
              <a:buChar char="•"/>
            </a:pPr>
            <a:r>
              <a:rPr lang="en-GB"/>
              <a:t>Scope of your target audience? Who do we serve?</a:t>
            </a:r>
            <a:endParaRPr/>
          </a:p>
          <a:p>
            <a:pPr marL="457200" lvl="0" indent="-381000" algn="l" rtl="0">
              <a:spcBef>
                <a:spcPts val="0"/>
              </a:spcBef>
              <a:spcAft>
                <a:spcPts val="0"/>
              </a:spcAft>
              <a:buSzPts val="2400"/>
              <a:buChar char="•"/>
            </a:pPr>
            <a:r>
              <a:rPr lang="en-GB"/>
              <a:t>What is your mandate? Expectations from, and dependencies of, external funders/infrastructures/organizations?</a:t>
            </a:r>
            <a:endParaRPr/>
          </a:p>
          <a:p>
            <a:pPr marL="457200" lvl="0" indent="-381000" algn="l" rtl="0">
              <a:spcBef>
                <a:spcPts val="0"/>
              </a:spcBef>
              <a:spcAft>
                <a:spcPts val="0"/>
              </a:spcAft>
              <a:buSzPts val="2400"/>
              <a:buChar char="•"/>
            </a:pPr>
            <a:r>
              <a:rPr lang="en-GB"/>
              <a:t>What are the needs of your target audience?</a:t>
            </a:r>
            <a:endParaRPr/>
          </a:p>
          <a:p>
            <a:pPr marL="457200" lvl="0" indent="-381000" algn="l" rtl="0">
              <a:spcBef>
                <a:spcPts val="0"/>
              </a:spcBef>
              <a:spcAft>
                <a:spcPts val="0"/>
              </a:spcAft>
              <a:buSzPts val="2400"/>
              <a:buChar char="•"/>
            </a:pPr>
            <a:r>
              <a:rPr lang="en-GB"/>
              <a:t>What services do you want provide to fulfill those needs, given your staffing ? Which services to you want to prioritise? Are some needs solved by other infrastructures / organizations?</a:t>
            </a:r>
            <a:endParaRPr/>
          </a:p>
          <a:p>
            <a:pPr marL="457200" lvl="0" indent="-381000" algn="l" rtl="0">
              <a:spcBef>
                <a:spcPts val="0"/>
              </a:spcBef>
              <a:spcAft>
                <a:spcPts val="0"/>
              </a:spcAft>
              <a:buSzPts val="2400"/>
              <a:buChar char="•"/>
            </a:pPr>
            <a:r>
              <a:rPr lang="en-GB"/>
              <a:t>What’s your funding model(s)?</a:t>
            </a:r>
            <a:endParaRPr/>
          </a:p>
          <a:p>
            <a:pPr marL="457200" lvl="0" indent="-381000" algn="l" rtl="0">
              <a:spcBef>
                <a:spcPts val="0"/>
              </a:spcBef>
              <a:spcAft>
                <a:spcPts val="0"/>
              </a:spcAft>
              <a:buSzPts val="2400"/>
              <a:buChar char="•"/>
            </a:pPr>
            <a:r>
              <a:rPr lang="en-GB"/>
              <a:t>Roadmap for developing RDM services over time</a:t>
            </a:r>
            <a:endParaRPr/>
          </a:p>
          <a:p>
            <a:pPr marL="0" lvl="0" indent="0" algn="l" rtl="0">
              <a:spcBef>
                <a:spcPts val="480"/>
              </a:spcBef>
              <a:spcAft>
                <a:spcPts val="0"/>
              </a:spcAft>
              <a:buNone/>
            </a:pPr>
            <a:endParaRPr/>
          </a:p>
          <a:p>
            <a:pPr marL="457200" lvl="0" indent="-381000" algn="l" rtl="0">
              <a:spcBef>
                <a:spcPts val="480"/>
              </a:spcBef>
              <a:spcAft>
                <a:spcPts val="0"/>
              </a:spcAft>
              <a:buSzPts val="2400"/>
              <a:buChar char="•"/>
            </a:pPr>
            <a:r>
              <a:rPr lang="en-GB"/>
              <a:t>RDM Services maturity model as a tool for strategy planning</a:t>
            </a:r>
            <a:endParaRPr/>
          </a:p>
        </p:txBody>
      </p:sp>
      <p:sp>
        <p:nvSpPr>
          <p:cNvPr id="3655" name="Google Shape;3655;g255b2d14ef7_24_8"/>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NJ</a:t>
            </a:r>
            <a:endParaRPr>
              <a:latin typeface="Corbel"/>
              <a:ea typeface="Corbel"/>
              <a:cs typeface="Corbel"/>
              <a:sym typeface="Corbel"/>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3660"/>
        <p:cNvGrpSpPr/>
        <p:nvPr/>
      </p:nvGrpSpPr>
      <p:grpSpPr>
        <a:xfrm>
          <a:off x="0" y="0"/>
          <a:ext cx="0" cy="0"/>
          <a:chOff x="0" y="0"/>
          <a:chExt cx="0" cy="0"/>
        </a:xfrm>
      </p:grpSpPr>
      <p:sp>
        <p:nvSpPr>
          <p:cNvPr id="3661" name="Google Shape;3661;g25596b3ebeb_2_147"/>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Plenary reflection</a:t>
            </a:r>
            <a:endParaRPr/>
          </a:p>
        </p:txBody>
      </p:sp>
      <p:sp>
        <p:nvSpPr>
          <p:cNvPr id="3662" name="Google Shape;3662;g25596b3ebeb_2_147"/>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spcBef>
                <a:spcPts val="480"/>
              </a:spcBef>
              <a:spcAft>
                <a:spcPts val="0"/>
              </a:spcAft>
              <a:buSzPts val="2400"/>
              <a:buChar char="•"/>
            </a:pPr>
            <a:r>
              <a:rPr lang="en-GB"/>
              <a:t>Has anyone done a similar exercise for their Node? </a:t>
            </a:r>
            <a:endParaRPr/>
          </a:p>
          <a:p>
            <a:pPr marL="457200" lvl="0" indent="-381000" algn="l" rtl="0">
              <a:spcBef>
                <a:spcPts val="0"/>
              </a:spcBef>
              <a:spcAft>
                <a:spcPts val="0"/>
              </a:spcAft>
              <a:buSzPts val="2400"/>
              <a:buChar char="•"/>
            </a:pPr>
            <a:r>
              <a:rPr lang="en-GB"/>
              <a:t>Would you be able to do so for your Node based on the example of SE?</a:t>
            </a:r>
            <a:endParaRPr/>
          </a:p>
          <a:p>
            <a:pPr marL="457200" lvl="0" indent="-381000" algn="l" rtl="0">
              <a:spcBef>
                <a:spcPts val="0"/>
              </a:spcBef>
              <a:spcAft>
                <a:spcPts val="0"/>
              </a:spcAft>
              <a:buSzPts val="2400"/>
              <a:buChar char="•"/>
            </a:pPr>
            <a:r>
              <a:rPr lang="en-GB"/>
              <a:t>How to share our experiences, challenges, solutions when drafting a Node DM strategy?</a:t>
            </a:r>
            <a:endParaRPr/>
          </a:p>
          <a:p>
            <a:pPr marL="0" lvl="0" indent="0" algn="l" rtl="0">
              <a:spcBef>
                <a:spcPts val="480"/>
              </a:spcBef>
              <a:spcAft>
                <a:spcPts val="0"/>
              </a:spcAft>
              <a:buNone/>
            </a:pPr>
            <a:endParaRPr/>
          </a:p>
        </p:txBody>
      </p:sp>
      <p:sp>
        <p:nvSpPr>
          <p:cNvPr id="3663" name="Google Shape;3663;g25596b3ebeb_2_147"/>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3668"/>
        <p:cNvGrpSpPr/>
        <p:nvPr/>
      </p:nvGrpSpPr>
      <p:grpSpPr>
        <a:xfrm>
          <a:off x="0" y="0"/>
          <a:ext cx="0" cy="0"/>
          <a:chOff x="0" y="0"/>
          <a:chExt cx="0" cy="0"/>
        </a:xfrm>
      </p:grpSpPr>
      <p:sp>
        <p:nvSpPr>
          <p:cNvPr id="3669" name="Google Shape;3669;g25596b3ebeb_2_165"/>
          <p:cNvSpPr txBox="1">
            <a:spLocks noGrp="1"/>
          </p:cNvSpPr>
          <p:nvPr>
            <p:ph type="title"/>
          </p:nvPr>
        </p:nvSpPr>
        <p:spPr>
          <a:xfrm>
            <a:off x="415600" y="593367"/>
            <a:ext cx="11360700" cy="763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Node services maturity model</a:t>
            </a:r>
            <a:endParaRPr/>
          </a:p>
        </p:txBody>
      </p:sp>
      <p:sp>
        <p:nvSpPr>
          <p:cNvPr id="3670" name="Google Shape;3670;g25596b3ebeb_2_165"/>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lnSpc>
                <a:spcPct val="150000"/>
              </a:lnSpc>
              <a:spcBef>
                <a:spcPts val="360"/>
              </a:spcBef>
              <a:spcAft>
                <a:spcPts val="0"/>
              </a:spcAft>
              <a:buClr>
                <a:schemeClr val="dk1"/>
              </a:buClr>
              <a:buSzPts val="2400"/>
              <a:buFont typeface="Corbel"/>
              <a:buChar char="●"/>
            </a:pPr>
            <a:r>
              <a:rPr lang="en-GB" b="1"/>
              <a:t>Maturity model</a:t>
            </a:r>
            <a:r>
              <a:rPr lang="en-GB"/>
              <a:t>: a framework for measuring an organization's maturity</a:t>
            </a:r>
            <a:endParaRPr/>
          </a:p>
          <a:p>
            <a:pPr marL="457200" lvl="0" indent="-381000" algn="l" rtl="0">
              <a:lnSpc>
                <a:spcPct val="150000"/>
              </a:lnSpc>
              <a:spcBef>
                <a:spcPts val="0"/>
              </a:spcBef>
              <a:spcAft>
                <a:spcPts val="0"/>
              </a:spcAft>
              <a:buClr>
                <a:schemeClr val="dk1"/>
              </a:buClr>
              <a:buSzPts val="2400"/>
              <a:buFont typeface="Corbel"/>
              <a:buChar char="●"/>
            </a:pPr>
            <a:r>
              <a:rPr lang="en-GB" b="1"/>
              <a:t>Measuring what?</a:t>
            </a:r>
            <a:r>
              <a:rPr lang="en-GB"/>
              <a:t> RDM services, activities, readiness, preparedness, awareness</a:t>
            </a:r>
            <a:endParaRPr/>
          </a:p>
          <a:p>
            <a:pPr marL="457200" lvl="0" indent="-381000" algn="l" rtl="0">
              <a:lnSpc>
                <a:spcPct val="150000"/>
              </a:lnSpc>
              <a:spcBef>
                <a:spcPts val="0"/>
              </a:spcBef>
              <a:spcAft>
                <a:spcPts val="0"/>
              </a:spcAft>
              <a:buClr>
                <a:schemeClr val="dk1"/>
              </a:buClr>
              <a:buSzPts val="2400"/>
              <a:buFont typeface="Corbel"/>
              <a:buChar char="●"/>
            </a:pPr>
            <a:r>
              <a:rPr lang="en-GB" b="1"/>
              <a:t>Which organizations?</a:t>
            </a:r>
            <a:r>
              <a:rPr lang="en-GB"/>
              <a:t> Research institutions and national or Node level</a:t>
            </a:r>
            <a:endParaRPr/>
          </a:p>
        </p:txBody>
      </p:sp>
      <p:graphicFrame>
        <p:nvGraphicFramePr>
          <p:cNvPr id="3671" name="Google Shape;3671;g25596b3ebeb_2_165"/>
          <p:cNvGraphicFramePr/>
          <p:nvPr/>
        </p:nvGraphicFramePr>
        <p:xfrm>
          <a:off x="490800" y="3631600"/>
          <a:ext cx="10287000" cy="2516444"/>
        </p:xfrm>
        <a:graphic>
          <a:graphicData uri="http://schemas.openxmlformats.org/drawingml/2006/table">
            <a:tbl>
              <a:tblPr>
                <a:noFill/>
                <a:tableStyleId>{2679ECCD-A042-4FA2-8CF2-44B8641F6CD4}</a:tableStyleId>
              </a:tblPr>
              <a:tblGrid>
                <a:gridCol w="4655975">
                  <a:extLst>
                    <a:ext uri="{9D8B030D-6E8A-4147-A177-3AD203B41FA5}">
                      <a16:colId xmlns:a16="http://schemas.microsoft.com/office/drawing/2014/main" val="20000"/>
                    </a:ext>
                  </a:extLst>
                </a:gridCol>
                <a:gridCol w="5631025">
                  <a:extLst>
                    <a:ext uri="{9D8B030D-6E8A-4147-A177-3AD203B41FA5}">
                      <a16:colId xmlns:a16="http://schemas.microsoft.com/office/drawing/2014/main" val="20001"/>
                    </a:ext>
                  </a:extLst>
                </a:gridCol>
              </a:tblGrid>
              <a:tr h="1210850">
                <a:tc>
                  <a:txBody>
                    <a:bodyPr/>
                    <a:lstStyle/>
                    <a:p>
                      <a:pPr marL="0" lvl="0" indent="0" algn="ctr" rtl="0">
                        <a:lnSpc>
                          <a:spcPct val="115000"/>
                        </a:lnSpc>
                        <a:spcBef>
                          <a:spcPts val="360"/>
                        </a:spcBef>
                        <a:spcAft>
                          <a:spcPts val="600"/>
                        </a:spcAft>
                        <a:buNone/>
                      </a:pPr>
                      <a:r>
                        <a:rPr lang="en-GB" sz="3300">
                          <a:solidFill>
                            <a:srgbClr val="000000"/>
                          </a:solidFill>
                          <a:latin typeface="Corbel"/>
                          <a:ea typeface="Corbel"/>
                          <a:cs typeface="Corbel"/>
                          <a:sym typeface="Corbel"/>
                        </a:rPr>
                        <a:t>Strategy and sustainability</a:t>
                      </a:r>
                      <a:endParaRPr sz="3300">
                        <a:solidFill>
                          <a:srgbClr val="000000"/>
                        </a:solidFill>
                        <a:latin typeface="Corbel"/>
                        <a:ea typeface="Corbel"/>
                        <a:cs typeface="Corbel"/>
                        <a:sym typeface="Corbel"/>
                      </a:endParaRPr>
                    </a:p>
                  </a:txBody>
                  <a:tcPr marL="91425" marR="91425" marT="91425" marB="91425" anchor="ctr"/>
                </a:tc>
                <a:tc>
                  <a:txBody>
                    <a:bodyPr/>
                    <a:lstStyle/>
                    <a:p>
                      <a:pPr marL="0" lvl="0" indent="0" algn="ctr" rtl="0">
                        <a:lnSpc>
                          <a:spcPct val="115000"/>
                        </a:lnSpc>
                        <a:spcBef>
                          <a:spcPts val="360"/>
                        </a:spcBef>
                        <a:spcAft>
                          <a:spcPts val="600"/>
                        </a:spcAft>
                        <a:buNone/>
                      </a:pPr>
                      <a:r>
                        <a:rPr lang="en-GB" sz="3300">
                          <a:solidFill>
                            <a:srgbClr val="000000"/>
                          </a:solidFill>
                          <a:latin typeface="Corbel"/>
                          <a:ea typeface="Corbel"/>
                          <a:cs typeface="Corbel"/>
                          <a:sym typeface="Corbel"/>
                        </a:rPr>
                        <a:t>Data and metadata management</a:t>
                      </a:r>
                      <a:endParaRPr sz="3300"/>
                    </a:p>
                  </a:txBody>
                  <a:tcPr marL="91425" marR="91425" marT="91425" marB="91425" anchor="ctr"/>
                </a:tc>
                <a:extLst>
                  <a:ext uri="{0D108BD9-81ED-4DB2-BD59-A6C34878D82A}">
                    <a16:rowId xmlns:a16="http://schemas.microsoft.com/office/drawing/2014/main" val="10000"/>
                  </a:ext>
                </a:extLst>
              </a:tr>
              <a:tr h="1210850">
                <a:tc>
                  <a:txBody>
                    <a:bodyPr/>
                    <a:lstStyle/>
                    <a:p>
                      <a:pPr marL="0" lvl="0" indent="0" algn="ctr" rtl="0">
                        <a:lnSpc>
                          <a:spcPct val="150000"/>
                        </a:lnSpc>
                        <a:spcBef>
                          <a:spcPts val="360"/>
                        </a:spcBef>
                        <a:spcAft>
                          <a:spcPts val="600"/>
                        </a:spcAft>
                        <a:buNone/>
                      </a:pPr>
                      <a:r>
                        <a:rPr lang="en-GB" sz="3300">
                          <a:solidFill>
                            <a:srgbClr val="000000"/>
                          </a:solidFill>
                          <a:latin typeface="Corbel"/>
                          <a:ea typeface="Corbel"/>
                          <a:cs typeface="Corbel"/>
                          <a:sym typeface="Corbel"/>
                        </a:rPr>
                        <a:t>Legal</a:t>
                      </a:r>
                      <a:endParaRPr sz="3300"/>
                    </a:p>
                  </a:txBody>
                  <a:tcPr marL="91425" marR="91425" marT="91425" marB="91425" anchor="ctr"/>
                </a:tc>
                <a:tc>
                  <a:txBody>
                    <a:bodyPr/>
                    <a:lstStyle/>
                    <a:p>
                      <a:pPr marL="0" lvl="0" indent="0" algn="ctr" rtl="0">
                        <a:lnSpc>
                          <a:spcPct val="150000"/>
                        </a:lnSpc>
                        <a:spcBef>
                          <a:spcPts val="360"/>
                        </a:spcBef>
                        <a:spcAft>
                          <a:spcPts val="600"/>
                        </a:spcAft>
                        <a:buNone/>
                      </a:pPr>
                      <a:r>
                        <a:rPr lang="en-GB" sz="3300">
                          <a:solidFill>
                            <a:srgbClr val="000000"/>
                          </a:solidFill>
                          <a:latin typeface="Corbel"/>
                          <a:ea typeface="Corbel"/>
                          <a:cs typeface="Corbel"/>
                          <a:sym typeface="Corbel"/>
                        </a:rPr>
                        <a:t>Support</a:t>
                      </a:r>
                      <a:endParaRPr sz="3300"/>
                    </a:p>
                  </a:txBody>
                  <a:tcPr marL="91425" marR="91425" marT="91425" marB="91425" anchor="ctr"/>
                </a:tc>
                <a:extLst>
                  <a:ext uri="{0D108BD9-81ED-4DB2-BD59-A6C34878D82A}">
                    <a16:rowId xmlns:a16="http://schemas.microsoft.com/office/drawing/2014/main" val="10001"/>
                  </a:ext>
                </a:extLst>
              </a:tr>
            </a:tbl>
          </a:graphicData>
        </a:graphic>
      </p:graphicFrame>
      <p:sp>
        <p:nvSpPr>
          <p:cNvPr id="3672" name="Google Shape;3672;g25596b3ebeb_2_165"/>
          <p:cNvSpPr txBox="1"/>
          <p:nvPr/>
        </p:nvSpPr>
        <p:spPr>
          <a:xfrm>
            <a:off x="11529525" y="229425"/>
            <a:ext cx="373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IM</a:t>
            </a:r>
            <a:endParaRPr>
              <a:latin typeface="Corbel"/>
              <a:ea typeface="Corbel"/>
              <a:cs typeface="Corbel"/>
              <a:sym typeface="Corbel"/>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3677"/>
        <p:cNvGrpSpPr/>
        <p:nvPr/>
      </p:nvGrpSpPr>
      <p:grpSpPr>
        <a:xfrm>
          <a:off x="0" y="0"/>
          <a:ext cx="0" cy="0"/>
          <a:chOff x="0" y="0"/>
          <a:chExt cx="0" cy="0"/>
        </a:xfrm>
      </p:grpSpPr>
      <p:sp>
        <p:nvSpPr>
          <p:cNvPr id="3678" name="Google Shape;3678;g25596b3ebeb_2_139"/>
          <p:cNvSpPr txBox="1"/>
          <p:nvPr/>
        </p:nvSpPr>
        <p:spPr>
          <a:xfrm>
            <a:off x="329375" y="3742475"/>
            <a:ext cx="5391000" cy="2724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360"/>
              </a:spcBef>
              <a:spcAft>
                <a:spcPts val="0"/>
              </a:spcAft>
              <a:buClr>
                <a:schemeClr val="dk1"/>
              </a:buClr>
              <a:buSzPts val="1100"/>
              <a:buFont typeface="Arial"/>
              <a:buNone/>
            </a:pPr>
            <a:r>
              <a:rPr lang="en-GB" sz="2000" b="1">
                <a:solidFill>
                  <a:schemeClr val="dk1"/>
                </a:solidFill>
                <a:latin typeface="Corbel"/>
                <a:ea typeface="Corbel"/>
                <a:cs typeface="Corbel"/>
                <a:sym typeface="Corbel"/>
              </a:rPr>
              <a:t>Support</a:t>
            </a:r>
            <a:endParaRPr sz="2000" b="1">
              <a:solidFill>
                <a:schemeClr val="dk1"/>
              </a:solidFill>
              <a:latin typeface="Corbel"/>
              <a:ea typeface="Corbel"/>
              <a:cs typeface="Corbel"/>
              <a:sym typeface="Corbel"/>
            </a:endParaRPr>
          </a:p>
          <a:p>
            <a:pPr marL="457200" lvl="0" indent="-317500" algn="l" rtl="0">
              <a:lnSpc>
                <a:spcPct val="100000"/>
              </a:lnSpc>
              <a:spcBef>
                <a:spcPts val="60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Training</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Capacity building</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Expert network</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Communications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Onboarding and guides for DM personas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Guidelines for researchers (example: RDMkit)</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DM support infrastructure</a:t>
            </a:r>
            <a:endParaRPr>
              <a:latin typeface="Corbel"/>
              <a:ea typeface="Corbel"/>
              <a:cs typeface="Corbel"/>
              <a:sym typeface="Corbel"/>
            </a:endParaRPr>
          </a:p>
        </p:txBody>
      </p:sp>
      <p:sp>
        <p:nvSpPr>
          <p:cNvPr id="3679" name="Google Shape;3679;g25596b3ebeb_2_139"/>
          <p:cNvSpPr txBox="1"/>
          <p:nvPr/>
        </p:nvSpPr>
        <p:spPr>
          <a:xfrm>
            <a:off x="329375" y="1752000"/>
            <a:ext cx="5391000" cy="21087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360"/>
              </a:spcBef>
              <a:spcAft>
                <a:spcPts val="0"/>
              </a:spcAft>
              <a:buNone/>
            </a:pPr>
            <a:r>
              <a:rPr lang="en-GB" sz="2000" b="1">
                <a:solidFill>
                  <a:schemeClr val="dk1"/>
                </a:solidFill>
                <a:latin typeface="Corbel"/>
                <a:ea typeface="Corbel"/>
                <a:cs typeface="Corbel"/>
                <a:sym typeface="Corbel"/>
              </a:rPr>
              <a:t>Legal</a:t>
            </a:r>
            <a:endParaRPr sz="2000" b="1">
              <a:solidFill>
                <a:schemeClr val="dk1"/>
              </a:solidFill>
              <a:latin typeface="Corbel"/>
              <a:ea typeface="Corbel"/>
              <a:cs typeface="Corbel"/>
              <a:sym typeface="Corbel"/>
            </a:endParaRPr>
          </a:p>
          <a:p>
            <a:pPr marL="457200" lvl="0" indent="-317500" algn="l" rtl="0">
              <a:lnSpc>
                <a:spcPct val="100000"/>
              </a:lnSpc>
              <a:spcBef>
                <a:spcPts val="60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Data protection</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GDPR assessment</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Data Protection Impact Analysis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Policies for data management</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Policies for sensitive data infrastructure</a:t>
            </a:r>
            <a:endParaRPr sz="2000">
              <a:solidFill>
                <a:schemeClr val="dk1"/>
              </a:solidFill>
              <a:latin typeface="Corbel"/>
              <a:ea typeface="Corbel"/>
              <a:cs typeface="Corbel"/>
              <a:sym typeface="Corbel"/>
            </a:endParaRPr>
          </a:p>
        </p:txBody>
      </p:sp>
      <p:sp>
        <p:nvSpPr>
          <p:cNvPr id="3680" name="Google Shape;3680;g25596b3ebeb_2_139"/>
          <p:cNvSpPr txBox="1"/>
          <p:nvPr/>
        </p:nvSpPr>
        <p:spPr>
          <a:xfrm>
            <a:off x="329375" y="69325"/>
            <a:ext cx="5391000" cy="18009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360"/>
              </a:spcBef>
              <a:spcAft>
                <a:spcPts val="0"/>
              </a:spcAft>
              <a:buNone/>
            </a:pPr>
            <a:r>
              <a:rPr lang="en-GB" sz="2000" b="1">
                <a:solidFill>
                  <a:schemeClr val="dk1"/>
                </a:solidFill>
                <a:latin typeface="Corbel"/>
                <a:ea typeface="Corbel"/>
                <a:cs typeface="Corbel"/>
                <a:sym typeface="Corbel"/>
              </a:rPr>
              <a:t>Strategy and sustainability</a:t>
            </a:r>
            <a:endParaRPr sz="2000" b="1">
              <a:solidFill>
                <a:schemeClr val="dk1"/>
              </a:solidFill>
              <a:latin typeface="Corbel"/>
              <a:ea typeface="Corbel"/>
              <a:cs typeface="Corbel"/>
              <a:sym typeface="Corbel"/>
            </a:endParaRPr>
          </a:p>
          <a:p>
            <a:pPr marL="457200" lvl="0" indent="-317500" algn="l" rtl="0">
              <a:lnSpc>
                <a:spcPct val="100000"/>
              </a:lnSpc>
              <a:spcBef>
                <a:spcPts val="60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Organisational DM strategy</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cost recovery model</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short-to-mid term funding</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long-term sustainability</a:t>
            </a:r>
            <a:endParaRPr sz="2000">
              <a:solidFill>
                <a:schemeClr val="dk1"/>
              </a:solidFill>
              <a:latin typeface="Corbel"/>
              <a:ea typeface="Corbel"/>
              <a:cs typeface="Corbel"/>
              <a:sym typeface="Corbel"/>
            </a:endParaRPr>
          </a:p>
        </p:txBody>
      </p:sp>
      <p:sp>
        <p:nvSpPr>
          <p:cNvPr id="3681" name="Google Shape;3681;g25596b3ebeb_2_139"/>
          <p:cNvSpPr txBox="1"/>
          <p:nvPr/>
        </p:nvSpPr>
        <p:spPr>
          <a:xfrm>
            <a:off x="5739575" y="69325"/>
            <a:ext cx="6237600" cy="58029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360"/>
              </a:spcBef>
              <a:spcAft>
                <a:spcPts val="0"/>
              </a:spcAft>
              <a:buNone/>
            </a:pPr>
            <a:r>
              <a:rPr lang="en-GB" sz="2000" b="1">
                <a:solidFill>
                  <a:schemeClr val="dk1"/>
                </a:solidFill>
                <a:latin typeface="Corbel"/>
                <a:ea typeface="Corbel"/>
                <a:cs typeface="Corbel"/>
                <a:sym typeface="Corbel"/>
              </a:rPr>
              <a:t>Data and metadata management</a:t>
            </a:r>
            <a:endParaRPr sz="2000" b="1">
              <a:solidFill>
                <a:schemeClr val="dk1"/>
              </a:solidFill>
              <a:latin typeface="Corbel"/>
              <a:ea typeface="Corbel"/>
              <a:cs typeface="Corbel"/>
              <a:sym typeface="Corbel"/>
            </a:endParaRPr>
          </a:p>
          <a:p>
            <a:pPr marL="457200" lvl="0" indent="-317500" algn="l" rtl="0">
              <a:lnSpc>
                <a:spcPct val="100000"/>
              </a:lnSpc>
              <a:spcBef>
                <a:spcPts val="60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Data organisation</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standards, versioning, licensing</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file types, folder structure, naming conventions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accent3"/>
                </a:solidFill>
                <a:latin typeface="Corbel"/>
                <a:ea typeface="Corbel"/>
                <a:cs typeface="Corbel"/>
                <a:sym typeface="Corbel"/>
              </a:rPr>
              <a:t>Metadata standards</a:t>
            </a:r>
            <a:r>
              <a:rPr lang="en-GB" sz="2000">
                <a:solidFill>
                  <a:schemeClr val="dk1"/>
                </a:solidFill>
                <a:latin typeface="Corbel"/>
                <a:ea typeface="Corbel"/>
                <a:cs typeface="Corbel"/>
                <a:sym typeface="Corbel"/>
              </a:rPr>
              <a:t> (&amp; harmonisation)</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identifiers, provenance, ontologies and CVs</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software tools (ELNs, LIMS, EDC systems…)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Data ingestion</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Data storage</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Data archiving</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Reproducible data analysis</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Best practices, SOP, Policies</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Data sharing</a:t>
            </a:r>
            <a:endParaRPr sz="2000">
              <a:solidFill>
                <a:schemeClr val="accent3"/>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machine actionability, publication</a:t>
            </a:r>
            <a:endParaRPr sz="2000">
              <a:solidFill>
                <a:schemeClr val="dk1"/>
              </a:solidFill>
              <a:latin typeface="Corbel"/>
              <a:ea typeface="Corbel"/>
              <a:cs typeface="Corbel"/>
              <a:sym typeface="Corbel"/>
            </a:endParaRPr>
          </a:p>
          <a:p>
            <a:pPr marL="914400" lvl="1" indent="-317500" algn="l" rtl="0">
              <a:lnSpc>
                <a:spcPct val="100000"/>
              </a:lnSpc>
              <a:spcBef>
                <a:spcPts val="0"/>
              </a:spcBef>
              <a:spcAft>
                <a:spcPts val="0"/>
              </a:spcAft>
              <a:buClr>
                <a:schemeClr val="accent1"/>
              </a:buClr>
              <a:buSzPts val="1400"/>
              <a:buFont typeface="Times"/>
              <a:buChar char="•"/>
            </a:pPr>
            <a:r>
              <a:rPr lang="en-GB" sz="2000">
                <a:solidFill>
                  <a:schemeClr val="dk1"/>
                </a:solidFill>
                <a:latin typeface="Corbel"/>
                <a:ea typeface="Corbel"/>
                <a:cs typeface="Corbel"/>
                <a:sym typeface="Corbel"/>
              </a:rPr>
              <a:t>brokering</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3"/>
              </a:buClr>
              <a:buSzPts val="1400"/>
              <a:buFont typeface="Corbel"/>
              <a:buChar char="•"/>
            </a:pPr>
            <a:r>
              <a:rPr lang="en-GB" sz="2000">
                <a:solidFill>
                  <a:schemeClr val="accent3"/>
                </a:solidFill>
                <a:latin typeface="Corbel"/>
                <a:ea typeface="Corbel"/>
                <a:cs typeface="Corbel"/>
                <a:sym typeface="Corbel"/>
              </a:rPr>
              <a:t>DMP (support in developing) (example: DSW)</a:t>
            </a:r>
            <a:endParaRPr sz="2000">
              <a:solidFill>
                <a:schemeClr val="accent3"/>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Risk assessment</a:t>
            </a:r>
            <a:endParaRPr sz="2000">
              <a:solidFill>
                <a:schemeClr val="dk1"/>
              </a:solidFill>
              <a:latin typeface="Corbel"/>
              <a:ea typeface="Corbel"/>
              <a:cs typeface="Corbel"/>
              <a:sym typeface="Corbel"/>
            </a:endParaRPr>
          </a:p>
          <a:p>
            <a:pPr marL="457200" lvl="0" indent="-317500" algn="l" rtl="0">
              <a:lnSpc>
                <a:spcPct val="100000"/>
              </a:lnSpc>
              <a:spcBef>
                <a:spcPts val="0"/>
              </a:spcBef>
              <a:spcAft>
                <a:spcPts val="0"/>
              </a:spcAft>
              <a:buClr>
                <a:schemeClr val="accent1"/>
              </a:buClr>
              <a:buSzPts val="1400"/>
              <a:buFont typeface="Corbel"/>
              <a:buChar char="•"/>
            </a:pPr>
            <a:r>
              <a:rPr lang="en-GB" sz="2000">
                <a:solidFill>
                  <a:schemeClr val="dk1"/>
                </a:solidFill>
                <a:latin typeface="Corbel"/>
                <a:ea typeface="Corbel"/>
                <a:cs typeface="Corbel"/>
                <a:sym typeface="Corbel"/>
              </a:rPr>
              <a:t>Security breach / incident response plan</a:t>
            </a:r>
            <a:endParaRPr sz="2000">
              <a:solidFill>
                <a:schemeClr val="dk1"/>
              </a:solidFill>
              <a:latin typeface="Corbel"/>
              <a:ea typeface="Corbel"/>
              <a:cs typeface="Corbel"/>
              <a:sym typeface="Corbel"/>
            </a:endParaRPr>
          </a:p>
        </p:txBody>
      </p:sp>
      <p:sp>
        <p:nvSpPr>
          <p:cNvPr id="3682" name="Google Shape;3682;g25596b3ebeb_2_139"/>
          <p:cNvSpPr txBox="1"/>
          <p:nvPr/>
        </p:nvSpPr>
        <p:spPr>
          <a:xfrm>
            <a:off x="11529525" y="229425"/>
            <a:ext cx="373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IM</a:t>
            </a:r>
            <a:endParaRPr>
              <a:latin typeface="Corbel"/>
              <a:ea typeface="Corbel"/>
              <a:cs typeface="Corbel"/>
              <a:sym typeface="Corbel"/>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3687"/>
        <p:cNvGrpSpPr/>
        <p:nvPr/>
      </p:nvGrpSpPr>
      <p:grpSpPr>
        <a:xfrm>
          <a:off x="0" y="0"/>
          <a:ext cx="0" cy="0"/>
          <a:chOff x="0" y="0"/>
          <a:chExt cx="0" cy="0"/>
        </a:xfrm>
      </p:grpSpPr>
      <p:sp>
        <p:nvSpPr>
          <p:cNvPr id="3688" name="Google Shape;3688;g25596b3ebeb_2_153"/>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Template discussion</a:t>
            </a:r>
            <a:endParaRPr/>
          </a:p>
        </p:txBody>
      </p:sp>
      <p:sp>
        <p:nvSpPr>
          <p:cNvPr id="3689" name="Google Shape;3689;g25596b3ebeb_2_153"/>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42900" algn="l" rtl="0">
              <a:spcBef>
                <a:spcPts val="360"/>
              </a:spcBef>
              <a:spcAft>
                <a:spcPts val="0"/>
              </a:spcAft>
              <a:buSzPts val="1800"/>
              <a:buChar char="•"/>
            </a:pPr>
            <a:r>
              <a:rPr lang="en-GB"/>
              <a:t>Are the proposed aspects relevant and useful?</a:t>
            </a:r>
            <a:endParaRPr/>
          </a:p>
          <a:p>
            <a:pPr marL="457200" lvl="0" indent="-342900" algn="l" rtl="0">
              <a:spcBef>
                <a:spcPts val="0"/>
              </a:spcBef>
              <a:spcAft>
                <a:spcPts val="0"/>
              </a:spcAft>
              <a:buSzPts val="1800"/>
              <a:buChar char="•"/>
            </a:pPr>
            <a:r>
              <a:rPr lang="en-GB"/>
              <a:t>If gaps, what should we further add?</a:t>
            </a:r>
            <a:endParaRPr/>
          </a:p>
          <a:p>
            <a:pPr marL="0" lvl="0" indent="0" algn="l" rtl="0">
              <a:spcBef>
                <a:spcPts val="600"/>
              </a:spcBef>
              <a:spcAft>
                <a:spcPts val="600"/>
              </a:spcAft>
              <a:buNone/>
            </a:pPr>
            <a:endParaRPr/>
          </a:p>
        </p:txBody>
      </p:sp>
      <p:sp>
        <p:nvSpPr>
          <p:cNvPr id="3690" name="Google Shape;3690;g25596b3ebeb_2_153"/>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3695"/>
        <p:cNvGrpSpPr/>
        <p:nvPr/>
      </p:nvGrpSpPr>
      <p:grpSpPr>
        <a:xfrm>
          <a:off x="0" y="0"/>
          <a:ext cx="0" cy="0"/>
          <a:chOff x="0" y="0"/>
          <a:chExt cx="0" cy="0"/>
        </a:xfrm>
      </p:grpSpPr>
      <p:sp>
        <p:nvSpPr>
          <p:cNvPr id="3696" name="Google Shape;3696;g25596b3ebeb_2_217"/>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Breakout discussions: Node positioning</a:t>
            </a:r>
            <a:endParaRPr/>
          </a:p>
        </p:txBody>
      </p:sp>
      <p:sp>
        <p:nvSpPr>
          <p:cNvPr id="3697" name="Google Shape;3697;g25596b3ebeb_2_217"/>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lvl="0" indent="-381000" algn="l" rtl="0">
              <a:spcBef>
                <a:spcPts val="360"/>
              </a:spcBef>
              <a:spcAft>
                <a:spcPts val="0"/>
              </a:spcAft>
              <a:buSzPts val="2400"/>
              <a:buChar char="•"/>
            </a:pPr>
            <a:r>
              <a:rPr lang="en-GB"/>
              <a:t>Breakout session per 2 Nodes</a:t>
            </a:r>
            <a:endParaRPr/>
          </a:p>
          <a:p>
            <a:pPr marL="457200" lvl="0" indent="-381000" algn="l" rtl="0">
              <a:spcBef>
                <a:spcPts val="0"/>
              </a:spcBef>
              <a:spcAft>
                <a:spcPts val="0"/>
              </a:spcAft>
              <a:buSzPts val="2400"/>
              <a:buChar char="•"/>
            </a:pPr>
            <a:r>
              <a:rPr lang="en-GB"/>
              <a:t>Discuss the orange aspects from the model</a:t>
            </a:r>
            <a:endParaRPr/>
          </a:p>
          <a:p>
            <a:pPr marL="457200" lvl="0" indent="-381000" algn="l" rtl="0">
              <a:spcBef>
                <a:spcPts val="0"/>
              </a:spcBef>
              <a:spcAft>
                <a:spcPts val="0"/>
              </a:spcAft>
              <a:buSzPts val="2400"/>
              <a:buChar char="•"/>
            </a:pPr>
            <a:r>
              <a:rPr lang="en-GB"/>
              <a:t>Use the table in the Portfolio template to answer the following questions:</a:t>
            </a:r>
            <a:endParaRPr/>
          </a:p>
          <a:p>
            <a:pPr marL="742950" lvl="1" indent="-323850" algn="l" rtl="0">
              <a:spcBef>
                <a:spcPts val="360"/>
              </a:spcBef>
              <a:spcAft>
                <a:spcPts val="0"/>
              </a:spcAft>
              <a:buSzPts val="2400"/>
              <a:buChar char="•"/>
            </a:pPr>
            <a:r>
              <a:rPr lang="en-GB" sz="2400"/>
              <a:t>How do you cater for the aspects of </a:t>
            </a:r>
            <a:r>
              <a:rPr lang="en-GB" sz="2400">
                <a:solidFill>
                  <a:schemeClr val="accent3"/>
                </a:solidFill>
              </a:rPr>
              <a:t>strategy</a:t>
            </a:r>
            <a:r>
              <a:rPr lang="en-GB" sz="2400"/>
              <a:t> and </a:t>
            </a:r>
            <a:r>
              <a:rPr lang="en-GB" sz="2400">
                <a:solidFill>
                  <a:schemeClr val="accent3"/>
                </a:solidFill>
              </a:rPr>
              <a:t>policies</a:t>
            </a:r>
            <a:r>
              <a:rPr lang="en-GB" sz="2400"/>
              <a:t> in your Node?</a:t>
            </a:r>
            <a:endParaRPr sz="2400"/>
          </a:p>
          <a:p>
            <a:pPr marL="742950" marR="0" lvl="1" indent="-323850" algn="l" rtl="0">
              <a:lnSpc>
                <a:spcPct val="100000"/>
              </a:lnSpc>
              <a:spcBef>
                <a:spcPts val="600"/>
              </a:spcBef>
              <a:spcAft>
                <a:spcPts val="0"/>
              </a:spcAft>
              <a:buSzPts val="2400"/>
              <a:buChar char="•"/>
            </a:pPr>
            <a:r>
              <a:rPr lang="en-GB" sz="2400"/>
              <a:t>On </a:t>
            </a:r>
            <a:r>
              <a:rPr lang="en-GB" sz="2400">
                <a:solidFill>
                  <a:schemeClr val="accent3"/>
                </a:solidFill>
              </a:rPr>
              <a:t>training</a:t>
            </a:r>
            <a:r>
              <a:rPr lang="en-GB" sz="2400"/>
              <a:t>, </a:t>
            </a:r>
            <a:r>
              <a:rPr lang="en-GB" sz="2400">
                <a:solidFill>
                  <a:schemeClr val="accent3"/>
                </a:solidFill>
              </a:rPr>
              <a:t>guidelines</a:t>
            </a:r>
            <a:r>
              <a:rPr lang="en-GB" sz="2400"/>
              <a:t>, </a:t>
            </a:r>
            <a:r>
              <a:rPr lang="en-GB" sz="2400">
                <a:solidFill>
                  <a:schemeClr val="accent3"/>
                </a:solidFill>
              </a:rPr>
              <a:t>metadata</a:t>
            </a:r>
            <a:r>
              <a:rPr lang="en-GB" sz="2400"/>
              <a:t> </a:t>
            </a:r>
            <a:r>
              <a:rPr lang="en-GB" sz="2400">
                <a:solidFill>
                  <a:schemeClr val="accent3"/>
                </a:solidFill>
              </a:rPr>
              <a:t>standards</a:t>
            </a:r>
            <a:r>
              <a:rPr lang="en-GB" sz="2400"/>
              <a:t>, </a:t>
            </a:r>
            <a:r>
              <a:rPr lang="en-GB" sz="2400">
                <a:solidFill>
                  <a:schemeClr val="accent3"/>
                </a:solidFill>
              </a:rPr>
              <a:t>data</a:t>
            </a:r>
            <a:r>
              <a:rPr lang="en-GB" sz="2400"/>
              <a:t> </a:t>
            </a:r>
            <a:r>
              <a:rPr lang="en-GB" sz="2400">
                <a:solidFill>
                  <a:schemeClr val="accent3"/>
                </a:solidFill>
              </a:rPr>
              <a:t>storage</a:t>
            </a:r>
            <a:r>
              <a:rPr lang="en-GB" sz="2400"/>
              <a:t>, </a:t>
            </a:r>
            <a:r>
              <a:rPr lang="en-GB" sz="2400">
                <a:solidFill>
                  <a:schemeClr val="accent3"/>
                </a:solidFill>
              </a:rPr>
              <a:t>data</a:t>
            </a:r>
            <a:r>
              <a:rPr lang="en-GB" sz="2400"/>
              <a:t> </a:t>
            </a:r>
            <a:r>
              <a:rPr lang="en-GB" sz="2400">
                <a:solidFill>
                  <a:schemeClr val="accent3"/>
                </a:solidFill>
              </a:rPr>
              <a:t>sharing</a:t>
            </a:r>
            <a:r>
              <a:rPr lang="en-GB" sz="2400"/>
              <a:t> and </a:t>
            </a:r>
            <a:r>
              <a:rPr lang="en-GB" sz="2400">
                <a:solidFill>
                  <a:schemeClr val="accent3"/>
                </a:solidFill>
              </a:rPr>
              <a:t>DMP</a:t>
            </a:r>
            <a:r>
              <a:rPr lang="en-GB" sz="2400"/>
              <a:t>:</a:t>
            </a:r>
            <a:endParaRPr sz="2400"/>
          </a:p>
          <a:p>
            <a:pPr marL="1143000" marR="0" lvl="2" indent="-266700" algn="l" rtl="0">
              <a:lnSpc>
                <a:spcPct val="100000"/>
              </a:lnSpc>
              <a:spcBef>
                <a:spcPts val="600"/>
              </a:spcBef>
              <a:spcAft>
                <a:spcPts val="0"/>
              </a:spcAft>
              <a:buSzPts val="2400"/>
              <a:buChar char="•"/>
            </a:pPr>
            <a:r>
              <a:rPr lang="en-GB" sz="2400"/>
              <a:t>Are you offering services? Explain</a:t>
            </a:r>
            <a:endParaRPr sz="2400"/>
          </a:p>
          <a:p>
            <a:pPr marL="1143000" marR="0" lvl="2" indent="-266700" algn="l" rtl="0">
              <a:lnSpc>
                <a:spcPct val="100000"/>
              </a:lnSpc>
              <a:spcBef>
                <a:spcPts val="600"/>
              </a:spcBef>
              <a:spcAft>
                <a:spcPts val="0"/>
              </a:spcAft>
              <a:buSzPts val="2400"/>
              <a:buChar char="•"/>
            </a:pPr>
            <a:r>
              <a:rPr lang="en-GB" sz="2400"/>
              <a:t>If not yet, do you plan to? Explain</a:t>
            </a:r>
            <a:endParaRPr sz="2400"/>
          </a:p>
          <a:p>
            <a:pPr marL="1143000" marR="0" lvl="2" indent="-266700" algn="l" rtl="0">
              <a:lnSpc>
                <a:spcPct val="100000"/>
              </a:lnSpc>
              <a:spcBef>
                <a:spcPts val="600"/>
              </a:spcBef>
              <a:spcAft>
                <a:spcPts val="600"/>
              </a:spcAft>
              <a:buSzPts val="2400"/>
              <a:buChar char="•"/>
            </a:pPr>
            <a:r>
              <a:rPr lang="en-GB" sz="2400"/>
              <a:t>If out of scope, explain</a:t>
            </a:r>
            <a:endParaRPr sz="2400"/>
          </a:p>
        </p:txBody>
      </p:sp>
      <p:sp>
        <p:nvSpPr>
          <p:cNvPr id="3698" name="Google Shape;3698;g25596b3ebeb_2_217"/>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pic>
        <p:nvPicPr>
          <p:cNvPr id="3699" name="Google Shape;3699;g25596b3ebeb_2_217"/>
          <p:cNvPicPr preferRelativeResize="0"/>
          <p:nvPr/>
        </p:nvPicPr>
        <p:blipFill>
          <a:blip r:embed="rId3">
            <a:alphaModFix/>
          </a:blip>
          <a:stretch>
            <a:fillRect/>
          </a:stretch>
        </p:blipFill>
        <p:spPr>
          <a:xfrm>
            <a:off x="7166049" y="3976650"/>
            <a:ext cx="5021727" cy="2834524"/>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3704"/>
        <p:cNvGrpSpPr/>
        <p:nvPr/>
      </p:nvGrpSpPr>
      <p:grpSpPr>
        <a:xfrm>
          <a:off x="0" y="0"/>
          <a:ext cx="0" cy="0"/>
          <a:chOff x="0" y="0"/>
          <a:chExt cx="0" cy="0"/>
        </a:xfrm>
      </p:grpSpPr>
      <p:sp>
        <p:nvSpPr>
          <p:cNvPr id="3705" name="Google Shape;3705;g25596b3ebeb_2_121"/>
          <p:cNvSpPr txBox="1">
            <a:spLocks noGrp="1"/>
          </p:cNvSpPr>
          <p:nvPr>
            <p:ph type="title"/>
          </p:nvPr>
        </p:nvSpPr>
        <p:spPr>
          <a:xfrm>
            <a:off x="660450" y="1479925"/>
            <a:ext cx="10871100" cy="2328000"/>
          </a:xfrm>
          <a:prstGeom prst="rect">
            <a:avLst/>
          </a:prstGeom>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5000"/>
              <a:t>Break</a:t>
            </a:r>
            <a:endParaRPr sz="5000"/>
          </a:p>
          <a:p>
            <a:pPr marL="0" marR="0" lvl="0" indent="0" algn="ctr" rtl="0">
              <a:lnSpc>
                <a:spcPct val="100000"/>
              </a:lnSpc>
              <a:spcBef>
                <a:spcPts val="0"/>
              </a:spcBef>
              <a:spcAft>
                <a:spcPts val="0"/>
              </a:spcAft>
              <a:buClr>
                <a:srgbClr val="000000"/>
              </a:buClr>
              <a:buSzPts val="1400"/>
              <a:buFont typeface="Arial"/>
              <a:buNone/>
            </a:pPr>
            <a:r>
              <a:rPr lang="en-GB" sz="4000">
                <a:solidFill>
                  <a:srgbClr val="7F7F7F"/>
                </a:solidFill>
              </a:rPr>
              <a:t>(10.30-11 CEST / 11.30-12 EEST)</a:t>
            </a:r>
            <a:endParaRPr sz="500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3710"/>
        <p:cNvGrpSpPr/>
        <p:nvPr/>
      </p:nvGrpSpPr>
      <p:grpSpPr>
        <a:xfrm>
          <a:off x="0" y="0"/>
          <a:ext cx="0" cy="0"/>
          <a:chOff x="0" y="0"/>
          <a:chExt cx="0" cy="0"/>
        </a:xfrm>
      </p:grpSpPr>
      <p:pic>
        <p:nvPicPr>
          <p:cNvPr id="3711" name="Google Shape;3711;g256137629a3_12_0"/>
          <p:cNvPicPr preferRelativeResize="0"/>
          <p:nvPr/>
        </p:nvPicPr>
        <p:blipFill>
          <a:blip r:embed="rId3">
            <a:alphaModFix/>
          </a:blip>
          <a:stretch>
            <a:fillRect/>
          </a:stretch>
        </p:blipFill>
        <p:spPr>
          <a:xfrm>
            <a:off x="0" y="0"/>
            <a:ext cx="12192019" cy="6858000"/>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3716"/>
        <p:cNvGrpSpPr/>
        <p:nvPr/>
      </p:nvGrpSpPr>
      <p:grpSpPr>
        <a:xfrm>
          <a:off x="0" y="0"/>
          <a:ext cx="0" cy="0"/>
          <a:chOff x="0" y="0"/>
          <a:chExt cx="0" cy="0"/>
        </a:xfrm>
      </p:grpSpPr>
      <p:sp>
        <p:nvSpPr>
          <p:cNvPr id="3717" name="Google Shape;3717;g256137629a3_12_7"/>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18" name="Google Shape;3718;g256137629a3_12_7"/>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19" name="Google Shape;3719;g256137629a3_12_7"/>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3724"/>
        <p:cNvGrpSpPr/>
        <p:nvPr/>
      </p:nvGrpSpPr>
      <p:grpSpPr>
        <a:xfrm>
          <a:off x="0" y="0"/>
          <a:ext cx="0" cy="0"/>
          <a:chOff x="0" y="0"/>
          <a:chExt cx="0" cy="0"/>
        </a:xfrm>
      </p:grpSpPr>
      <p:sp>
        <p:nvSpPr>
          <p:cNvPr id="3725" name="Google Shape;3725;g256137629a3_12_14"/>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26" name="Google Shape;3726;g256137629a3_12_14"/>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27" name="Google Shape;3727;g256137629a3_12_14"/>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3732"/>
        <p:cNvGrpSpPr/>
        <p:nvPr/>
      </p:nvGrpSpPr>
      <p:grpSpPr>
        <a:xfrm>
          <a:off x="0" y="0"/>
          <a:ext cx="0" cy="0"/>
          <a:chOff x="0" y="0"/>
          <a:chExt cx="0" cy="0"/>
        </a:xfrm>
      </p:grpSpPr>
      <p:sp>
        <p:nvSpPr>
          <p:cNvPr id="3733" name="Google Shape;3733;g256137629a3_12_2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34" name="Google Shape;3734;g256137629a3_12_21"/>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35" name="Google Shape;3735;g256137629a3_12_21"/>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3740"/>
        <p:cNvGrpSpPr/>
        <p:nvPr/>
      </p:nvGrpSpPr>
      <p:grpSpPr>
        <a:xfrm>
          <a:off x="0" y="0"/>
          <a:ext cx="0" cy="0"/>
          <a:chOff x="0" y="0"/>
          <a:chExt cx="0" cy="0"/>
        </a:xfrm>
      </p:grpSpPr>
      <p:sp>
        <p:nvSpPr>
          <p:cNvPr id="3741" name="Google Shape;3741;g256137629a3_12_28"/>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42" name="Google Shape;3742;g256137629a3_12_28"/>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43" name="Google Shape;3743;g256137629a3_12_28"/>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3748"/>
        <p:cNvGrpSpPr/>
        <p:nvPr/>
      </p:nvGrpSpPr>
      <p:grpSpPr>
        <a:xfrm>
          <a:off x="0" y="0"/>
          <a:ext cx="0" cy="0"/>
          <a:chOff x="0" y="0"/>
          <a:chExt cx="0" cy="0"/>
        </a:xfrm>
      </p:grpSpPr>
      <p:sp>
        <p:nvSpPr>
          <p:cNvPr id="3749" name="Google Shape;3749;g256137629a3_12_35"/>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50" name="Google Shape;3750;g256137629a3_12_35"/>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51" name="Google Shape;3751;g256137629a3_12_35"/>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3756"/>
        <p:cNvGrpSpPr/>
        <p:nvPr/>
      </p:nvGrpSpPr>
      <p:grpSpPr>
        <a:xfrm>
          <a:off x="0" y="0"/>
          <a:ext cx="0" cy="0"/>
          <a:chOff x="0" y="0"/>
          <a:chExt cx="0" cy="0"/>
        </a:xfrm>
      </p:grpSpPr>
      <p:sp>
        <p:nvSpPr>
          <p:cNvPr id="3757" name="Google Shape;3757;g256137629a3_12_42"/>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58" name="Google Shape;3758;g256137629a3_12_42"/>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59" name="Google Shape;3759;g256137629a3_12_42"/>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3764"/>
        <p:cNvGrpSpPr/>
        <p:nvPr/>
      </p:nvGrpSpPr>
      <p:grpSpPr>
        <a:xfrm>
          <a:off x="0" y="0"/>
          <a:ext cx="0" cy="0"/>
          <a:chOff x="0" y="0"/>
          <a:chExt cx="0" cy="0"/>
        </a:xfrm>
      </p:grpSpPr>
      <p:sp>
        <p:nvSpPr>
          <p:cNvPr id="3765" name="Google Shape;3765;g256137629a3_12_49"/>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66" name="Google Shape;3766;g256137629a3_12_49"/>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67" name="Google Shape;3767;g256137629a3_12_49"/>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3772"/>
        <p:cNvGrpSpPr/>
        <p:nvPr/>
      </p:nvGrpSpPr>
      <p:grpSpPr>
        <a:xfrm>
          <a:off x="0" y="0"/>
          <a:ext cx="0" cy="0"/>
          <a:chOff x="0" y="0"/>
          <a:chExt cx="0" cy="0"/>
        </a:xfrm>
      </p:grpSpPr>
      <p:sp>
        <p:nvSpPr>
          <p:cNvPr id="3773" name="Google Shape;3773;g256137629a3_12_56"/>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774" name="Google Shape;3774;g256137629a3_12_56"/>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spcBef>
                <a:spcPts val="480"/>
              </a:spcBef>
              <a:spcAft>
                <a:spcPts val="0"/>
              </a:spcAft>
              <a:buNone/>
            </a:pPr>
            <a:endParaRPr/>
          </a:p>
        </p:txBody>
      </p:sp>
      <p:pic>
        <p:nvPicPr>
          <p:cNvPr id="3775" name="Google Shape;3775;g256137629a3_12_56"/>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3780"/>
        <p:cNvGrpSpPr/>
        <p:nvPr/>
      </p:nvGrpSpPr>
      <p:grpSpPr>
        <a:xfrm>
          <a:off x="0" y="0"/>
          <a:ext cx="0" cy="0"/>
          <a:chOff x="0" y="0"/>
          <a:chExt cx="0" cy="0"/>
        </a:xfrm>
      </p:grpSpPr>
      <p:sp>
        <p:nvSpPr>
          <p:cNvPr id="3781" name="Google Shape;3781;g25596b3ebeb_2_224"/>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Discussing next steps</a:t>
            </a:r>
            <a:endParaRPr/>
          </a:p>
        </p:txBody>
      </p:sp>
      <p:sp>
        <p:nvSpPr>
          <p:cNvPr id="3782" name="Google Shape;3782;g25596b3ebeb_2_224"/>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marR="0" lvl="0" indent="-342900" algn="l" rtl="0">
              <a:lnSpc>
                <a:spcPct val="100000"/>
              </a:lnSpc>
              <a:spcBef>
                <a:spcPts val="360"/>
              </a:spcBef>
              <a:spcAft>
                <a:spcPts val="0"/>
              </a:spcAft>
              <a:buClr>
                <a:schemeClr val="accent3"/>
              </a:buClr>
              <a:buSzPts val="1800"/>
              <a:buChar char="•"/>
            </a:pPr>
            <a:r>
              <a:rPr lang="en-GB"/>
              <a:t>What would you need to start/continue working with the model from your Node’s perspective to build your Node strategy for DM services?</a:t>
            </a:r>
            <a:endParaRPr/>
          </a:p>
          <a:p>
            <a:pPr marL="0" lvl="0" indent="0" algn="l" rtl="0">
              <a:spcBef>
                <a:spcPts val="600"/>
              </a:spcBef>
              <a:spcAft>
                <a:spcPts val="600"/>
              </a:spcAft>
              <a:buNone/>
            </a:pPr>
            <a:endParaRPr/>
          </a:p>
        </p:txBody>
      </p:sp>
      <p:sp>
        <p:nvSpPr>
          <p:cNvPr id="3783" name="Google Shape;3783;g25596b3ebeb_2_224"/>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3788"/>
        <p:cNvGrpSpPr/>
        <p:nvPr/>
      </p:nvGrpSpPr>
      <p:grpSpPr>
        <a:xfrm>
          <a:off x="0" y="0"/>
          <a:ext cx="0" cy="0"/>
          <a:chOff x="0" y="0"/>
          <a:chExt cx="0" cy="0"/>
        </a:xfrm>
      </p:grpSpPr>
      <p:sp>
        <p:nvSpPr>
          <p:cNvPr id="3789" name="Google Shape;3789;g25596b3ebeb_2_232"/>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RDM Community and wrap up</a:t>
            </a:r>
            <a:endParaRPr/>
          </a:p>
        </p:txBody>
      </p:sp>
      <p:sp>
        <p:nvSpPr>
          <p:cNvPr id="3790" name="Google Shape;3790;g25596b3ebeb_2_232"/>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marR="0" lvl="0" indent="-342900" algn="l" rtl="0">
              <a:lnSpc>
                <a:spcPct val="100000"/>
              </a:lnSpc>
              <a:spcBef>
                <a:spcPts val="360"/>
              </a:spcBef>
              <a:spcAft>
                <a:spcPts val="0"/>
              </a:spcAft>
              <a:buClr>
                <a:schemeClr val="accent3"/>
              </a:buClr>
              <a:buSzPts val="1800"/>
              <a:buChar char="•"/>
            </a:pPr>
            <a:r>
              <a:rPr lang="en-GB"/>
              <a:t>Where does this effort sit? Role of the newly established RDM Community and its network</a:t>
            </a:r>
            <a:endParaRPr/>
          </a:p>
          <a:p>
            <a:pPr marL="457200" marR="0" lvl="0" indent="-342900" algn="l" rtl="0">
              <a:lnSpc>
                <a:spcPct val="100000"/>
              </a:lnSpc>
              <a:spcBef>
                <a:spcPts val="0"/>
              </a:spcBef>
              <a:spcAft>
                <a:spcPts val="0"/>
              </a:spcAft>
              <a:buClr>
                <a:schemeClr val="accent3"/>
              </a:buClr>
              <a:buSzPts val="1800"/>
              <a:buChar char="•"/>
            </a:pPr>
            <a:r>
              <a:rPr lang="en-GB" sz="2400"/>
              <a:t>Where do the Parking Lot items sit? </a:t>
            </a:r>
            <a:endParaRPr sz="2400"/>
          </a:p>
          <a:p>
            <a:pPr marL="457200" marR="0" lvl="0" indent="-342900" algn="l" rtl="0">
              <a:lnSpc>
                <a:spcPct val="100000"/>
              </a:lnSpc>
              <a:spcBef>
                <a:spcPts val="0"/>
              </a:spcBef>
              <a:spcAft>
                <a:spcPts val="0"/>
              </a:spcAft>
              <a:buClr>
                <a:schemeClr val="accent3"/>
              </a:buClr>
              <a:buSzPts val="1800"/>
              <a:buChar char="•"/>
            </a:pPr>
            <a:r>
              <a:rPr lang="en-GB" sz="2400"/>
              <a:t>Any Other Business?</a:t>
            </a:r>
            <a:endParaRPr sz="1500"/>
          </a:p>
          <a:p>
            <a:pPr marL="0" marR="0" lvl="0" indent="0" algn="l" rtl="0">
              <a:lnSpc>
                <a:spcPct val="100000"/>
              </a:lnSpc>
              <a:spcBef>
                <a:spcPts val="600"/>
              </a:spcBef>
              <a:spcAft>
                <a:spcPts val="0"/>
              </a:spcAft>
              <a:buNone/>
            </a:pPr>
            <a:endParaRPr/>
          </a:p>
          <a:p>
            <a:pPr marL="0" lvl="0" indent="0" algn="l" rtl="0">
              <a:spcBef>
                <a:spcPts val="600"/>
              </a:spcBef>
              <a:spcAft>
                <a:spcPts val="600"/>
              </a:spcAft>
              <a:buNone/>
            </a:pPr>
            <a:endParaRPr/>
          </a:p>
        </p:txBody>
      </p:sp>
      <p:sp>
        <p:nvSpPr>
          <p:cNvPr id="3791" name="Google Shape;3791;g25596b3ebeb_2_232"/>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3795"/>
        <p:cNvGrpSpPr/>
        <p:nvPr/>
      </p:nvGrpSpPr>
      <p:grpSpPr>
        <a:xfrm>
          <a:off x="0" y="0"/>
          <a:ext cx="0" cy="0"/>
          <a:chOff x="0" y="0"/>
          <a:chExt cx="0" cy="0"/>
        </a:xfrm>
      </p:grpSpPr>
      <p:sp>
        <p:nvSpPr>
          <p:cNvPr id="3796" name="Google Shape;3796;g25596b3ebeb_2_258"/>
          <p:cNvSpPr txBox="1">
            <a:spLocks noGrp="1"/>
          </p:cNvSpPr>
          <p:nvPr>
            <p:ph type="title"/>
          </p:nvPr>
        </p:nvSpPr>
        <p:spPr>
          <a:xfrm>
            <a:off x="415680" y="593280"/>
            <a:ext cx="11360100" cy="763200"/>
          </a:xfrm>
          <a:prstGeom prst="rect">
            <a:avLst/>
          </a:prstGeom>
          <a:noFill/>
          <a:ln>
            <a:noFill/>
          </a:ln>
        </p:spPr>
        <p:txBody>
          <a:bodyPr spcFirstLastPara="1" wrap="square" lIns="0" tIns="121900" rIns="0" bIns="121900" anchor="t" anchorCtr="0">
            <a:normAutofit fontScale="90000"/>
          </a:bodyPr>
          <a:lstStyle/>
          <a:p>
            <a:pPr marL="0" lvl="0" indent="0" algn="l" rtl="0">
              <a:lnSpc>
                <a:spcPct val="100000"/>
              </a:lnSpc>
              <a:spcBef>
                <a:spcPts val="0"/>
              </a:spcBef>
              <a:spcAft>
                <a:spcPts val="0"/>
              </a:spcAft>
              <a:buClr>
                <a:srgbClr val="BEBF32"/>
              </a:buClr>
              <a:buSzPct val="100000"/>
              <a:buFont typeface="Corbel"/>
              <a:buNone/>
            </a:pPr>
            <a:r>
              <a:rPr lang="en-GB" sz="3700">
                <a:solidFill>
                  <a:schemeClr val="accent3"/>
                </a:solidFill>
              </a:rPr>
              <a:t>RDM Community: </a:t>
            </a:r>
            <a:r>
              <a:rPr lang="en-GB" sz="3700" b="1" strike="noStrike">
                <a:solidFill>
                  <a:schemeClr val="accent3"/>
                </a:solidFill>
                <a:latin typeface="Corbel"/>
                <a:ea typeface="Corbel"/>
                <a:cs typeface="Corbel"/>
                <a:sym typeface="Corbel"/>
              </a:rPr>
              <a:t>Co-leads</a:t>
            </a:r>
            <a:endParaRPr sz="3700" b="0" strike="noStrike">
              <a:solidFill>
                <a:schemeClr val="accent3"/>
              </a:solidFill>
              <a:latin typeface="Arial"/>
              <a:ea typeface="Arial"/>
              <a:cs typeface="Arial"/>
              <a:sym typeface="Arial"/>
            </a:endParaRPr>
          </a:p>
        </p:txBody>
      </p:sp>
      <p:grpSp>
        <p:nvGrpSpPr>
          <p:cNvPr id="3797" name="Google Shape;3797;g25596b3ebeb_2_258"/>
          <p:cNvGrpSpPr/>
          <p:nvPr/>
        </p:nvGrpSpPr>
        <p:grpSpPr>
          <a:xfrm>
            <a:off x="9077533" y="1707317"/>
            <a:ext cx="2983126" cy="4079338"/>
            <a:chOff x="6808320" y="1280520"/>
            <a:chExt cx="2237400" cy="3059580"/>
          </a:xfrm>
        </p:grpSpPr>
        <p:sp>
          <p:nvSpPr>
            <p:cNvPr id="3798" name="Google Shape;3798;g25596b3ebeb_2_258"/>
            <p:cNvSpPr/>
            <p:nvPr/>
          </p:nvSpPr>
          <p:spPr>
            <a:xfrm>
              <a:off x="6808320" y="3531600"/>
              <a:ext cx="2237400" cy="808500"/>
            </a:xfrm>
            <a:prstGeom prst="rect">
              <a:avLst/>
            </a:prstGeom>
            <a:noFill/>
            <a:ln>
              <a:noFill/>
            </a:ln>
          </p:spPr>
          <p:txBody>
            <a:bodyPr spcFirstLastPara="1" wrap="square" lIns="0" tIns="48000" rIns="0" bIns="0" anchor="t" anchorCtr="0">
              <a:noAutofit/>
            </a:bodyPr>
            <a:lstStyle/>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Niclas Jareborg</a:t>
              </a:r>
              <a:endParaRPr sz="2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ELIXIR-SE</a:t>
              </a:r>
              <a:endParaRPr sz="2700" b="0" i="0" u="none" strike="noStrike" cap="none">
                <a:solidFill>
                  <a:srgbClr val="000000"/>
                </a:solidFill>
                <a:latin typeface="Arial"/>
                <a:ea typeface="Arial"/>
                <a:cs typeface="Arial"/>
                <a:sym typeface="Arial"/>
              </a:endParaRPr>
            </a:p>
          </p:txBody>
        </p:sp>
        <p:pic>
          <p:nvPicPr>
            <p:cNvPr id="3799" name="Google Shape;3799;g25596b3ebeb_2_258"/>
            <p:cNvPicPr preferRelativeResize="0"/>
            <p:nvPr/>
          </p:nvPicPr>
          <p:blipFill rotWithShape="1">
            <a:blip r:embed="rId3">
              <a:alphaModFix/>
            </a:blip>
            <a:srcRect/>
            <a:stretch/>
          </p:blipFill>
          <p:spPr>
            <a:xfrm>
              <a:off x="6808320" y="1280520"/>
              <a:ext cx="2237400" cy="2250720"/>
            </a:xfrm>
            <a:prstGeom prst="rect">
              <a:avLst/>
            </a:prstGeom>
            <a:noFill/>
            <a:ln>
              <a:noFill/>
            </a:ln>
          </p:spPr>
        </p:pic>
      </p:grpSp>
      <p:sp>
        <p:nvSpPr>
          <p:cNvPr id="3800" name="Google Shape;3800;g25596b3ebeb_2_258"/>
          <p:cNvSpPr/>
          <p:nvPr/>
        </p:nvSpPr>
        <p:spPr>
          <a:xfrm>
            <a:off x="5924640" y="4708800"/>
            <a:ext cx="2983200" cy="1078500"/>
          </a:xfrm>
          <a:prstGeom prst="rect">
            <a:avLst/>
          </a:prstGeom>
          <a:noFill/>
          <a:ln>
            <a:noFill/>
          </a:ln>
        </p:spPr>
        <p:txBody>
          <a:bodyPr spcFirstLastPara="1" wrap="square" lIns="0" tIns="48000" rIns="0" bIns="0" anchor="t" anchorCtr="0">
            <a:noAutofit/>
          </a:bodyPr>
          <a:lstStyle/>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Mijke Jetten</a:t>
            </a:r>
            <a:endParaRPr sz="2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ELIXIR-NL</a:t>
            </a:r>
            <a:endParaRPr sz="2700" b="0" i="0" u="none" strike="noStrike" cap="none">
              <a:solidFill>
                <a:srgbClr val="000000"/>
              </a:solidFill>
              <a:latin typeface="Arial"/>
              <a:ea typeface="Arial"/>
              <a:cs typeface="Arial"/>
              <a:sym typeface="Arial"/>
            </a:endParaRPr>
          </a:p>
        </p:txBody>
      </p:sp>
      <p:pic>
        <p:nvPicPr>
          <p:cNvPr id="3801" name="Google Shape;3801;g25596b3ebeb_2_258"/>
          <p:cNvPicPr preferRelativeResize="0"/>
          <p:nvPr/>
        </p:nvPicPr>
        <p:blipFill rotWithShape="1">
          <a:blip r:embed="rId4">
            <a:alphaModFix/>
          </a:blip>
          <a:srcRect t="-1013" b="12085"/>
          <a:stretch/>
        </p:blipFill>
        <p:spPr>
          <a:xfrm>
            <a:off x="5924640" y="1707360"/>
            <a:ext cx="2983199" cy="3000957"/>
          </a:xfrm>
          <a:prstGeom prst="rect">
            <a:avLst/>
          </a:prstGeom>
          <a:noFill/>
          <a:ln>
            <a:noFill/>
          </a:ln>
        </p:spPr>
      </p:pic>
      <p:sp>
        <p:nvSpPr>
          <p:cNvPr id="3802" name="Google Shape;3802;g25596b3ebeb_2_258"/>
          <p:cNvSpPr/>
          <p:nvPr/>
        </p:nvSpPr>
        <p:spPr>
          <a:xfrm>
            <a:off x="2979840" y="4708800"/>
            <a:ext cx="2983200" cy="1078500"/>
          </a:xfrm>
          <a:prstGeom prst="rect">
            <a:avLst/>
          </a:prstGeom>
          <a:noFill/>
          <a:ln>
            <a:noFill/>
          </a:ln>
        </p:spPr>
        <p:txBody>
          <a:bodyPr spcFirstLastPara="1" wrap="square" lIns="0" tIns="48000" rIns="0" bIns="0" anchor="t" anchorCtr="0">
            <a:noAutofit/>
          </a:bodyPr>
          <a:lstStyle/>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Flora D’Anna</a:t>
            </a:r>
            <a:endParaRPr sz="2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ELIXIR-BE</a:t>
            </a:r>
            <a:endParaRPr sz="2700" b="0" i="0" u="none" strike="noStrike" cap="none">
              <a:solidFill>
                <a:srgbClr val="000000"/>
              </a:solidFill>
              <a:latin typeface="Arial"/>
              <a:ea typeface="Arial"/>
              <a:cs typeface="Arial"/>
              <a:sym typeface="Arial"/>
            </a:endParaRPr>
          </a:p>
        </p:txBody>
      </p:sp>
      <p:pic>
        <p:nvPicPr>
          <p:cNvPr id="3803" name="Google Shape;3803;g25596b3ebeb_2_258"/>
          <p:cNvPicPr preferRelativeResize="0"/>
          <p:nvPr/>
        </p:nvPicPr>
        <p:blipFill rotWithShape="1">
          <a:blip r:embed="rId5">
            <a:alphaModFix/>
          </a:blip>
          <a:srcRect l="19757" t="2272" r="20243" b="25821"/>
          <a:stretch/>
        </p:blipFill>
        <p:spPr>
          <a:xfrm>
            <a:off x="3222240" y="1707360"/>
            <a:ext cx="2498880" cy="2999520"/>
          </a:xfrm>
          <a:prstGeom prst="rect">
            <a:avLst/>
          </a:prstGeom>
          <a:noFill/>
          <a:ln>
            <a:noFill/>
          </a:ln>
        </p:spPr>
      </p:pic>
      <p:sp>
        <p:nvSpPr>
          <p:cNvPr id="3804" name="Google Shape;3804;g25596b3ebeb_2_258"/>
          <p:cNvSpPr/>
          <p:nvPr/>
        </p:nvSpPr>
        <p:spPr>
          <a:xfrm>
            <a:off x="203040" y="4708800"/>
            <a:ext cx="2870700" cy="1078500"/>
          </a:xfrm>
          <a:prstGeom prst="rect">
            <a:avLst/>
          </a:prstGeom>
          <a:noFill/>
          <a:ln>
            <a:noFill/>
          </a:ln>
        </p:spPr>
        <p:txBody>
          <a:bodyPr spcFirstLastPara="1" wrap="square" lIns="0" tIns="48000" rIns="0" bIns="0" anchor="t" anchorCtr="0">
            <a:noAutofit/>
          </a:bodyPr>
          <a:lstStyle/>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Munazah Andrabi</a:t>
            </a:r>
            <a:endParaRPr sz="2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sz="2700" b="0" i="0" u="none" strike="noStrike" cap="none">
                <a:solidFill>
                  <a:srgbClr val="000000"/>
                </a:solidFill>
                <a:latin typeface="Corbel"/>
                <a:ea typeface="Corbel"/>
                <a:cs typeface="Corbel"/>
                <a:sym typeface="Corbel"/>
              </a:rPr>
              <a:t>ELIXIR-UK</a:t>
            </a:r>
            <a:endParaRPr sz="2700" b="0" i="0" u="none" strike="noStrike" cap="none">
              <a:solidFill>
                <a:srgbClr val="000000"/>
              </a:solidFill>
              <a:latin typeface="Arial"/>
              <a:ea typeface="Arial"/>
              <a:cs typeface="Arial"/>
              <a:sym typeface="Arial"/>
            </a:endParaRPr>
          </a:p>
        </p:txBody>
      </p:sp>
      <p:pic>
        <p:nvPicPr>
          <p:cNvPr id="3805" name="Google Shape;3805;g25596b3ebeb_2_258"/>
          <p:cNvPicPr preferRelativeResize="0"/>
          <p:nvPr/>
        </p:nvPicPr>
        <p:blipFill rotWithShape="1">
          <a:blip r:embed="rId6">
            <a:alphaModFix/>
          </a:blip>
          <a:srcRect l="11548" t="2259" r="29978" b="36159"/>
          <a:stretch/>
        </p:blipFill>
        <p:spPr>
          <a:xfrm>
            <a:off x="213600" y="1707360"/>
            <a:ext cx="2849762" cy="2999520"/>
          </a:xfrm>
          <a:prstGeom prst="rect">
            <a:avLst/>
          </a:prstGeom>
          <a:noFill/>
          <a:ln>
            <a:noFill/>
          </a:ln>
        </p:spPr>
      </p:pic>
      <p:sp>
        <p:nvSpPr>
          <p:cNvPr id="3806" name="Google Shape;3806;g25596b3ebeb_2_258"/>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3811"/>
        <p:cNvGrpSpPr/>
        <p:nvPr/>
      </p:nvGrpSpPr>
      <p:grpSpPr>
        <a:xfrm>
          <a:off x="0" y="0"/>
          <a:ext cx="0" cy="0"/>
          <a:chOff x="0" y="0"/>
          <a:chExt cx="0" cy="0"/>
        </a:xfrm>
      </p:grpSpPr>
      <p:sp>
        <p:nvSpPr>
          <p:cNvPr id="3812" name="Google Shape;3812;g25596b3ebeb_2_283"/>
          <p:cNvSpPr txBox="1">
            <a:spLocks noGrp="1"/>
          </p:cNvSpPr>
          <p:nvPr>
            <p:ph type="title" idx="4294967295"/>
          </p:nvPr>
        </p:nvSpPr>
        <p:spPr>
          <a:xfrm>
            <a:off x="539520" y="249600"/>
            <a:ext cx="8153100" cy="485700"/>
          </a:xfrm>
          <a:prstGeom prst="rect">
            <a:avLst/>
          </a:prstGeom>
          <a:noFill/>
          <a:ln>
            <a:noFill/>
          </a:ln>
        </p:spPr>
        <p:txBody>
          <a:bodyPr spcFirstLastPara="1" wrap="square" lIns="0" tIns="0" rIns="0" bIns="0" anchor="t" anchorCtr="0">
            <a:normAutofit fontScale="90000"/>
          </a:bodyPr>
          <a:lstStyle/>
          <a:p>
            <a:pPr marL="0" marR="0" lvl="0" indent="0" algn="l" rtl="0">
              <a:lnSpc>
                <a:spcPct val="100000"/>
              </a:lnSpc>
              <a:spcBef>
                <a:spcPts val="0"/>
              </a:spcBef>
              <a:spcAft>
                <a:spcPts val="0"/>
              </a:spcAft>
              <a:buClr>
                <a:srgbClr val="BEBF32"/>
              </a:buClr>
              <a:buSzPct val="100000"/>
              <a:buFont typeface="Corbel"/>
              <a:buNone/>
            </a:pPr>
            <a:r>
              <a:rPr lang="en-GB" sz="3700" b="1" i="0" u="none" strike="noStrike" cap="none">
                <a:solidFill>
                  <a:schemeClr val="accent3"/>
                </a:solidFill>
                <a:latin typeface="Corbel"/>
                <a:ea typeface="Corbel"/>
                <a:cs typeface="Corbel"/>
                <a:sym typeface="Corbel"/>
              </a:rPr>
              <a:t>An ELIXIR RDM Community</a:t>
            </a:r>
            <a:endParaRPr sz="3700" b="0" i="0" u="none" strike="noStrike" cap="none">
              <a:solidFill>
                <a:schemeClr val="accent3"/>
              </a:solidFill>
              <a:latin typeface="Arial"/>
              <a:ea typeface="Arial"/>
              <a:cs typeface="Arial"/>
              <a:sym typeface="Arial"/>
            </a:endParaRPr>
          </a:p>
        </p:txBody>
      </p:sp>
      <p:sp>
        <p:nvSpPr>
          <p:cNvPr id="3813" name="Google Shape;3813;g25596b3ebeb_2_283"/>
          <p:cNvSpPr txBox="1">
            <a:spLocks noGrp="1"/>
          </p:cNvSpPr>
          <p:nvPr>
            <p:ph type="body" idx="4294967295"/>
          </p:nvPr>
        </p:nvSpPr>
        <p:spPr>
          <a:xfrm>
            <a:off x="711360" y="1239840"/>
            <a:ext cx="9176100" cy="4665600"/>
          </a:xfrm>
          <a:prstGeom prst="rect">
            <a:avLst/>
          </a:prstGeom>
          <a:noFill/>
          <a:ln>
            <a:noFill/>
          </a:ln>
        </p:spPr>
        <p:txBody>
          <a:bodyPr spcFirstLastPara="1" wrap="square" lIns="0" tIns="0" rIns="0" bIns="0" anchor="t" anchorCtr="0">
            <a:normAutofit lnSpcReduction="20000"/>
          </a:bodyPr>
          <a:lstStyle/>
          <a:p>
            <a:pPr marL="457200" marR="0" lvl="0" indent="-355600" algn="l" rtl="0">
              <a:lnSpc>
                <a:spcPct val="100000"/>
              </a:lnSpc>
              <a:spcBef>
                <a:spcPts val="0"/>
              </a:spcBef>
              <a:spcAft>
                <a:spcPts val="0"/>
              </a:spcAft>
              <a:buClr>
                <a:schemeClr val="accent3"/>
              </a:buClr>
              <a:buSzPts val="2400"/>
              <a:buFont typeface="Corbel"/>
              <a:buChar char="●"/>
            </a:pPr>
            <a:r>
              <a:rPr lang="en-GB" sz="2400" b="0" i="0" u="none" strike="noStrike" cap="none">
                <a:solidFill>
                  <a:srgbClr val="4D4848"/>
                </a:solidFill>
                <a:latin typeface="Corbel"/>
                <a:ea typeface="Corbel"/>
                <a:cs typeface="Corbel"/>
                <a:sym typeface="Corbel"/>
              </a:rPr>
              <a:t>Members identity</a:t>
            </a:r>
            <a:endParaRPr sz="2400" b="0" i="0" u="none" strike="noStrike" cap="none">
              <a:solidFill>
                <a:srgbClr val="000000"/>
              </a:solidFill>
              <a:latin typeface="Arial"/>
              <a:ea typeface="Arial"/>
              <a:cs typeface="Arial"/>
              <a:sym typeface="Arial"/>
            </a:endParaRPr>
          </a:p>
          <a:p>
            <a:pPr marL="914400" marR="0" lvl="1" indent="-349250" algn="l" rtl="0">
              <a:lnSpc>
                <a:spcPct val="100000"/>
              </a:lnSpc>
              <a:spcBef>
                <a:spcPts val="600"/>
              </a:spcBef>
              <a:spcAft>
                <a:spcPts val="0"/>
              </a:spcAft>
              <a:buClr>
                <a:srgbClr val="BEBF32"/>
              </a:buClr>
              <a:buSzPts val="1900"/>
              <a:buFont typeface="Corbel"/>
              <a:buChar char="○"/>
            </a:pPr>
            <a:r>
              <a:rPr lang="en-GB" sz="1900" b="0" i="0" u="none" strike="noStrike" cap="none">
                <a:solidFill>
                  <a:srgbClr val="4D4848"/>
                </a:solidFill>
                <a:latin typeface="Corbel"/>
                <a:ea typeface="Corbel"/>
                <a:cs typeface="Corbel"/>
                <a:sym typeface="Corbel"/>
              </a:rPr>
              <a:t>Life science RDM professionals in ELIXIR and beyond. </a:t>
            </a:r>
            <a:endParaRPr sz="1900" b="0" i="0" u="none" strike="noStrike" cap="none">
              <a:solidFill>
                <a:srgbClr val="000000"/>
              </a:solidFill>
              <a:latin typeface="Arial"/>
              <a:ea typeface="Arial"/>
              <a:cs typeface="Arial"/>
              <a:sym typeface="Arial"/>
            </a:endParaRPr>
          </a:p>
          <a:p>
            <a:pPr marL="914400" marR="0" lvl="1" indent="-349250" algn="l" rtl="0">
              <a:lnSpc>
                <a:spcPct val="100000"/>
              </a:lnSpc>
              <a:spcBef>
                <a:spcPts val="600"/>
              </a:spcBef>
              <a:spcAft>
                <a:spcPts val="0"/>
              </a:spcAft>
              <a:buClr>
                <a:srgbClr val="BEBF32"/>
              </a:buClr>
              <a:buSzPts val="1900"/>
              <a:buFont typeface="Corbel"/>
              <a:buChar char="○"/>
            </a:pPr>
            <a:r>
              <a:rPr lang="en-GB" sz="1900" b="0" i="0" u="none" strike="noStrike" cap="none">
                <a:solidFill>
                  <a:srgbClr val="4D4848"/>
                </a:solidFill>
                <a:latin typeface="Corbel"/>
                <a:ea typeface="Corbel"/>
                <a:cs typeface="Corbel"/>
                <a:sym typeface="Corbel"/>
              </a:rPr>
              <a:t>Inclusive to anyone that has a professional interest in RDM for the life sciences.</a:t>
            </a:r>
            <a:endParaRPr sz="1900" b="0" i="0" u="none" strike="noStrike" cap="none">
              <a:solidFill>
                <a:srgbClr val="000000"/>
              </a:solidFill>
              <a:latin typeface="Arial"/>
              <a:ea typeface="Arial"/>
              <a:cs typeface="Arial"/>
              <a:sym typeface="Arial"/>
            </a:endParaRPr>
          </a:p>
          <a:p>
            <a:pPr marL="457200" marR="0" lvl="0" indent="-355600" algn="l" rtl="0">
              <a:lnSpc>
                <a:spcPct val="100000"/>
              </a:lnSpc>
              <a:spcBef>
                <a:spcPts val="1100"/>
              </a:spcBef>
              <a:spcAft>
                <a:spcPts val="0"/>
              </a:spcAft>
              <a:buClr>
                <a:schemeClr val="accent3"/>
              </a:buClr>
              <a:buSzPts val="2400"/>
              <a:buFont typeface="Corbel"/>
              <a:buChar char="●"/>
            </a:pPr>
            <a:r>
              <a:rPr lang="en-GB" sz="2400" b="0" i="0" u="none" strike="noStrike" cap="none">
                <a:solidFill>
                  <a:srgbClr val="4D4848"/>
                </a:solidFill>
                <a:latin typeface="Corbel"/>
                <a:ea typeface="Corbel"/>
                <a:cs typeface="Corbel"/>
                <a:sym typeface="Corbel"/>
              </a:rPr>
              <a:t>Scope of the Community</a:t>
            </a:r>
            <a:endParaRPr sz="2400" b="0" i="0" u="none" strike="noStrike" cap="none">
              <a:solidFill>
                <a:srgbClr val="000000"/>
              </a:solidFill>
              <a:latin typeface="Arial"/>
              <a:ea typeface="Arial"/>
              <a:cs typeface="Arial"/>
              <a:sym typeface="Arial"/>
            </a:endParaRPr>
          </a:p>
          <a:p>
            <a:pPr marL="914400" marR="0" lvl="1" indent="-349250" algn="l" rtl="0">
              <a:lnSpc>
                <a:spcPct val="100000"/>
              </a:lnSpc>
              <a:spcBef>
                <a:spcPts val="600"/>
              </a:spcBef>
              <a:spcAft>
                <a:spcPts val="0"/>
              </a:spcAft>
              <a:buClr>
                <a:srgbClr val="BEBF32"/>
              </a:buClr>
              <a:buSzPts val="1900"/>
              <a:buFont typeface="Corbel"/>
              <a:buChar char="○"/>
            </a:pPr>
            <a:r>
              <a:rPr lang="en-GB" sz="1900" b="0" i="0" u="none" strike="noStrike" cap="none">
                <a:solidFill>
                  <a:srgbClr val="4D4848"/>
                </a:solidFill>
                <a:latin typeface="Corbel"/>
                <a:ea typeface="Corbel"/>
                <a:cs typeface="Corbel"/>
                <a:sym typeface="Corbel"/>
              </a:rPr>
              <a:t>The network of RDM professionals</a:t>
            </a:r>
            <a:endParaRPr sz="1900" b="0" i="0" u="none" strike="noStrike" cap="none">
              <a:solidFill>
                <a:srgbClr val="000000"/>
              </a:solidFill>
              <a:latin typeface="Arial"/>
              <a:ea typeface="Arial"/>
              <a:cs typeface="Arial"/>
              <a:sym typeface="Arial"/>
            </a:endParaRPr>
          </a:p>
          <a:p>
            <a:pPr marL="1371600" marR="0" lvl="2" indent="-349250" algn="l" rtl="0">
              <a:lnSpc>
                <a:spcPct val="100000"/>
              </a:lnSpc>
              <a:spcBef>
                <a:spcPts val="600"/>
              </a:spcBef>
              <a:spcAft>
                <a:spcPts val="0"/>
              </a:spcAft>
              <a:buClr>
                <a:srgbClr val="4D4848"/>
              </a:buClr>
              <a:buSzPts val="1900"/>
              <a:buFont typeface="Corbel"/>
              <a:buChar char="■"/>
            </a:pPr>
            <a:r>
              <a:rPr lang="en-GB" sz="1900" b="0" i="0" u="none" strike="noStrike" cap="none">
                <a:solidFill>
                  <a:srgbClr val="4D4848"/>
                </a:solidFill>
                <a:latin typeface="Corbel"/>
                <a:ea typeface="Corbel"/>
                <a:cs typeface="Corbel"/>
                <a:sym typeface="Corbel"/>
              </a:rPr>
              <a:t>RDM knowledge exchange and capacity building</a:t>
            </a:r>
            <a:endParaRPr sz="1900" b="0" i="0" u="none" strike="noStrike" cap="none">
              <a:solidFill>
                <a:srgbClr val="000000"/>
              </a:solidFill>
              <a:latin typeface="Arial"/>
              <a:ea typeface="Arial"/>
              <a:cs typeface="Arial"/>
              <a:sym typeface="Arial"/>
            </a:endParaRPr>
          </a:p>
          <a:p>
            <a:pPr marL="914400" marR="0" lvl="1" indent="-355600" algn="l" rtl="0">
              <a:lnSpc>
                <a:spcPct val="100000"/>
              </a:lnSpc>
              <a:spcBef>
                <a:spcPts val="1100"/>
              </a:spcBef>
              <a:spcAft>
                <a:spcPts val="0"/>
              </a:spcAft>
              <a:buClr>
                <a:srgbClr val="BEBF32"/>
              </a:buClr>
              <a:buSzPts val="2000"/>
              <a:buFont typeface="Corbel"/>
              <a:buChar char="○"/>
            </a:pPr>
            <a:r>
              <a:rPr lang="en-GB" sz="2000" b="0" i="0" u="none" strike="noStrike" cap="none">
                <a:solidFill>
                  <a:srgbClr val="4D4848"/>
                </a:solidFill>
                <a:latin typeface="Corbel"/>
                <a:ea typeface="Corbel"/>
                <a:cs typeface="Corbel"/>
                <a:sym typeface="Corbel"/>
              </a:rPr>
              <a:t>Management of RDM knowledge</a:t>
            </a:r>
            <a:endParaRPr sz="2000" b="0" i="0" u="none" strike="noStrike" cap="none">
              <a:solidFill>
                <a:srgbClr val="000000"/>
              </a:solidFill>
              <a:latin typeface="Arial"/>
              <a:ea typeface="Arial"/>
              <a:cs typeface="Arial"/>
              <a:sym typeface="Arial"/>
            </a:endParaRPr>
          </a:p>
          <a:p>
            <a:pPr marL="1371600" marR="0" lvl="2" indent="-349250" algn="l" rtl="0">
              <a:lnSpc>
                <a:spcPct val="100000"/>
              </a:lnSpc>
              <a:spcBef>
                <a:spcPts val="600"/>
              </a:spcBef>
              <a:spcAft>
                <a:spcPts val="0"/>
              </a:spcAft>
              <a:buClr>
                <a:srgbClr val="4D4848"/>
              </a:buClr>
              <a:buSzPts val="1900"/>
              <a:buFont typeface="Corbel"/>
              <a:buChar char="■"/>
            </a:pPr>
            <a:r>
              <a:rPr lang="en-GB" sz="1900" b="0" i="0" u="none" strike="noStrike" cap="none">
                <a:solidFill>
                  <a:srgbClr val="4D4848"/>
                </a:solidFill>
                <a:latin typeface="Corbel"/>
                <a:ea typeface="Corbel"/>
                <a:cs typeface="Corbel"/>
                <a:sym typeface="Corbel"/>
              </a:rPr>
              <a:t>Coordination of content management and editorial functions for </a:t>
            </a:r>
            <a:br>
              <a:rPr lang="en-GB" sz="1900" b="0" i="0" u="none" strike="noStrike" cap="none"/>
            </a:br>
            <a:r>
              <a:rPr lang="en-GB" sz="1900" b="0" i="0" u="none" strike="noStrike" cap="none">
                <a:solidFill>
                  <a:srgbClr val="4D4848"/>
                </a:solidFill>
                <a:latin typeface="Corbel"/>
                <a:ea typeface="Corbel"/>
                <a:cs typeface="Corbel"/>
                <a:sym typeface="Corbel"/>
              </a:rPr>
              <a:t>“The RDM Knowledge Ecosystem” - RDMkit, FAIR Cookbook, DSW</a:t>
            </a:r>
            <a:endParaRPr sz="1900" b="0" i="0" u="none" strike="noStrike" cap="none">
              <a:solidFill>
                <a:srgbClr val="000000"/>
              </a:solidFill>
              <a:latin typeface="Arial"/>
              <a:ea typeface="Arial"/>
              <a:cs typeface="Arial"/>
              <a:sym typeface="Arial"/>
            </a:endParaRPr>
          </a:p>
          <a:p>
            <a:pPr marL="914400" marR="0" lvl="1" indent="-349250" algn="l" rtl="0">
              <a:lnSpc>
                <a:spcPct val="100000"/>
              </a:lnSpc>
              <a:spcBef>
                <a:spcPts val="1100"/>
              </a:spcBef>
              <a:spcAft>
                <a:spcPts val="0"/>
              </a:spcAft>
              <a:buClr>
                <a:srgbClr val="BEBF32"/>
              </a:buClr>
              <a:buSzPts val="1900"/>
              <a:buFont typeface="Corbel"/>
              <a:buChar char="○"/>
            </a:pPr>
            <a:r>
              <a:rPr lang="en-GB" sz="1900" b="0" i="0" u="none" strike="noStrike" cap="none">
                <a:solidFill>
                  <a:srgbClr val="4D4848"/>
                </a:solidFill>
                <a:latin typeface="Corbel"/>
                <a:ea typeface="Corbel"/>
                <a:cs typeface="Corbel"/>
                <a:sym typeface="Corbel"/>
              </a:rPr>
              <a:t>Management of RDM training resources and expertise</a:t>
            </a:r>
            <a:endParaRPr sz="1900" b="0" i="0" u="none" strike="noStrike" cap="none">
              <a:solidFill>
                <a:srgbClr val="000000"/>
              </a:solidFill>
              <a:latin typeface="Arial"/>
              <a:ea typeface="Arial"/>
              <a:cs typeface="Arial"/>
              <a:sym typeface="Arial"/>
            </a:endParaRPr>
          </a:p>
          <a:p>
            <a:pPr marL="1371600" marR="0" lvl="2" indent="-349250" algn="l" rtl="0">
              <a:lnSpc>
                <a:spcPct val="100000"/>
              </a:lnSpc>
              <a:spcBef>
                <a:spcPts val="600"/>
              </a:spcBef>
              <a:spcAft>
                <a:spcPts val="0"/>
              </a:spcAft>
              <a:buClr>
                <a:srgbClr val="4D4848"/>
              </a:buClr>
              <a:buSzPts val="1900"/>
              <a:buFont typeface="Corbel"/>
              <a:buChar char="■"/>
            </a:pPr>
            <a:r>
              <a:rPr lang="en-GB" sz="1900" b="0" i="0" u="none" strike="noStrike" cap="none">
                <a:solidFill>
                  <a:srgbClr val="4D4848"/>
                </a:solidFill>
                <a:latin typeface="Corbel"/>
                <a:ea typeface="Corbel"/>
                <a:cs typeface="Corbel"/>
                <a:sym typeface="Corbel"/>
              </a:rPr>
              <a:t>The network of RDM Trainers, RDM learning paths and training resources</a:t>
            </a:r>
            <a:endParaRPr sz="1900" b="0" i="0" u="none" strike="noStrike" cap="none">
              <a:solidFill>
                <a:srgbClr val="000000"/>
              </a:solidFill>
              <a:latin typeface="Arial"/>
              <a:ea typeface="Arial"/>
              <a:cs typeface="Arial"/>
              <a:sym typeface="Arial"/>
            </a:endParaRPr>
          </a:p>
          <a:p>
            <a:pPr marL="914400" marR="0" lvl="1" indent="-355600" algn="l" rtl="0">
              <a:lnSpc>
                <a:spcPct val="100000"/>
              </a:lnSpc>
              <a:spcBef>
                <a:spcPts val="1100"/>
              </a:spcBef>
              <a:spcAft>
                <a:spcPts val="0"/>
              </a:spcAft>
              <a:buClr>
                <a:srgbClr val="BEBF32"/>
              </a:buClr>
              <a:buSzPts val="2000"/>
              <a:buFont typeface="Corbel"/>
              <a:buChar char="○"/>
            </a:pPr>
            <a:r>
              <a:rPr lang="en-GB" sz="2000" b="0" i="0" u="none" strike="noStrike" cap="none">
                <a:solidFill>
                  <a:srgbClr val="4D4848"/>
                </a:solidFill>
                <a:latin typeface="Corbel"/>
                <a:ea typeface="Corbel"/>
                <a:cs typeface="Corbel"/>
                <a:sym typeface="Corbel"/>
              </a:rPr>
              <a:t>External stakeholders</a:t>
            </a:r>
            <a:endParaRPr sz="2000" b="0" i="0" u="none" strike="noStrike" cap="none">
              <a:solidFill>
                <a:srgbClr val="000000"/>
              </a:solidFill>
              <a:latin typeface="Arial"/>
              <a:ea typeface="Arial"/>
              <a:cs typeface="Arial"/>
              <a:sym typeface="Arial"/>
            </a:endParaRPr>
          </a:p>
          <a:p>
            <a:pPr marL="1371600" marR="0" lvl="2" indent="-349250" algn="l" rtl="0">
              <a:lnSpc>
                <a:spcPct val="100000"/>
              </a:lnSpc>
              <a:spcBef>
                <a:spcPts val="600"/>
              </a:spcBef>
              <a:spcAft>
                <a:spcPts val="0"/>
              </a:spcAft>
              <a:buClr>
                <a:srgbClr val="4D4848"/>
              </a:buClr>
              <a:buSzPts val="1900"/>
              <a:buFont typeface="Corbel"/>
              <a:buChar char="■"/>
            </a:pPr>
            <a:r>
              <a:rPr lang="en-GB" sz="1900" b="0" i="0" u="none" strike="noStrike" cap="none">
                <a:solidFill>
                  <a:srgbClr val="4D4848"/>
                </a:solidFill>
                <a:latin typeface="Corbel"/>
                <a:ea typeface="Corbel"/>
                <a:cs typeface="Corbel"/>
                <a:sym typeface="Corbel"/>
              </a:rPr>
              <a:t>Coordinate the interactions with external infrastructures, organizations and communities active in RDM</a:t>
            </a:r>
            <a:endParaRPr sz="1900" b="0" i="0" u="none" strike="noStrike" cap="none">
              <a:solidFill>
                <a:srgbClr val="000000"/>
              </a:solidFill>
              <a:latin typeface="Arial"/>
              <a:ea typeface="Arial"/>
              <a:cs typeface="Arial"/>
              <a:sym typeface="Arial"/>
            </a:endParaRPr>
          </a:p>
        </p:txBody>
      </p:sp>
      <p:pic>
        <p:nvPicPr>
          <p:cNvPr id="3814" name="Google Shape;3814;g25596b3ebeb_2_283"/>
          <p:cNvPicPr preferRelativeResize="0"/>
          <p:nvPr/>
        </p:nvPicPr>
        <p:blipFill rotWithShape="1">
          <a:blip r:embed="rId3">
            <a:alphaModFix/>
          </a:blip>
          <a:srcRect/>
          <a:stretch/>
        </p:blipFill>
        <p:spPr>
          <a:xfrm>
            <a:off x="10490880" y="4617600"/>
            <a:ext cx="1193280" cy="1192801"/>
          </a:xfrm>
          <a:prstGeom prst="rect">
            <a:avLst/>
          </a:prstGeom>
          <a:noFill/>
          <a:ln>
            <a:noFill/>
          </a:ln>
        </p:spPr>
      </p:pic>
      <p:pic>
        <p:nvPicPr>
          <p:cNvPr id="3815" name="Google Shape;3815;g25596b3ebeb_2_283"/>
          <p:cNvPicPr preferRelativeResize="0"/>
          <p:nvPr/>
        </p:nvPicPr>
        <p:blipFill rotWithShape="1">
          <a:blip r:embed="rId4">
            <a:alphaModFix/>
          </a:blip>
          <a:srcRect/>
          <a:stretch/>
        </p:blipFill>
        <p:spPr>
          <a:xfrm>
            <a:off x="10370400" y="1644000"/>
            <a:ext cx="1193280" cy="1192801"/>
          </a:xfrm>
          <a:prstGeom prst="rect">
            <a:avLst/>
          </a:prstGeom>
          <a:noFill/>
          <a:ln>
            <a:noFill/>
          </a:ln>
        </p:spPr>
      </p:pic>
      <p:grpSp>
        <p:nvGrpSpPr>
          <p:cNvPr id="3816" name="Google Shape;3816;g25596b3ebeb_2_283"/>
          <p:cNvGrpSpPr/>
          <p:nvPr/>
        </p:nvGrpSpPr>
        <p:grpSpPr>
          <a:xfrm>
            <a:off x="9452404" y="3243759"/>
            <a:ext cx="1321487" cy="1062293"/>
            <a:chOff x="7089480" y="2432880"/>
            <a:chExt cx="991140" cy="796740"/>
          </a:xfrm>
        </p:grpSpPr>
        <p:sp>
          <p:nvSpPr>
            <p:cNvPr id="3817" name="Google Shape;3817;g25596b3ebeb_2_283"/>
            <p:cNvSpPr/>
            <p:nvPr/>
          </p:nvSpPr>
          <p:spPr>
            <a:xfrm>
              <a:off x="7392960" y="264024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818" name="Google Shape;3818;g25596b3ebeb_2_283"/>
            <p:cNvSpPr/>
            <p:nvPr/>
          </p:nvSpPr>
          <p:spPr>
            <a:xfrm>
              <a:off x="7684920" y="243288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819" name="Google Shape;3819;g25596b3ebeb_2_283"/>
            <p:cNvSpPr/>
            <p:nvPr/>
          </p:nvSpPr>
          <p:spPr>
            <a:xfrm>
              <a:off x="7684560" y="2833920"/>
              <a:ext cx="395700" cy="3957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820" name="Google Shape;3820;g25596b3ebeb_2_283"/>
            <p:cNvSpPr/>
            <p:nvPr/>
          </p:nvSpPr>
          <p:spPr>
            <a:xfrm>
              <a:off x="7099200" y="243288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821" name="Google Shape;3821;g25596b3ebeb_2_283"/>
            <p:cNvSpPr/>
            <p:nvPr/>
          </p:nvSpPr>
          <p:spPr>
            <a:xfrm>
              <a:off x="7089480" y="282888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grpSp>
          <p:nvGrpSpPr>
            <p:cNvPr id="3822" name="Google Shape;3822;g25596b3ebeb_2_283"/>
            <p:cNvGrpSpPr/>
            <p:nvPr/>
          </p:nvGrpSpPr>
          <p:grpSpPr>
            <a:xfrm>
              <a:off x="7733160" y="2976840"/>
              <a:ext cx="283680" cy="123480"/>
              <a:chOff x="7733160" y="2976840"/>
              <a:chExt cx="283680" cy="123480"/>
            </a:xfrm>
          </p:grpSpPr>
          <p:pic>
            <p:nvPicPr>
              <p:cNvPr id="3823" name="Google Shape;3823;g25596b3ebeb_2_283"/>
              <p:cNvPicPr preferRelativeResize="0"/>
              <p:nvPr/>
            </p:nvPicPr>
            <p:blipFill rotWithShape="1">
              <a:blip r:embed="rId5">
                <a:alphaModFix/>
              </a:blip>
              <a:srcRect r="52203"/>
              <a:stretch/>
            </p:blipFill>
            <p:spPr>
              <a:xfrm>
                <a:off x="7742520" y="2976840"/>
                <a:ext cx="250920" cy="66960"/>
              </a:xfrm>
              <a:prstGeom prst="rect">
                <a:avLst/>
              </a:prstGeom>
              <a:noFill/>
              <a:ln>
                <a:noFill/>
              </a:ln>
            </p:spPr>
          </p:pic>
          <p:pic>
            <p:nvPicPr>
              <p:cNvPr id="3824" name="Google Shape;3824;g25596b3ebeb_2_283"/>
              <p:cNvPicPr preferRelativeResize="0"/>
              <p:nvPr/>
            </p:nvPicPr>
            <p:blipFill rotWithShape="1">
              <a:blip r:embed="rId5">
                <a:alphaModFix/>
              </a:blip>
              <a:srcRect l="45966"/>
              <a:stretch/>
            </p:blipFill>
            <p:spPr>
              <a:xfrm>
                <a:off x="7733160" y="3033360"/>
                <a:ext cx="283680" cy="66960"/>
              </a:xfrm>
              <a:prstGeom prst="rect">
                <a:avLst/>
              </a:prstGeom>
              <a:noFill/>
              <a:ln>
                <a:noFill/>
              </a:ln>
            </p:spPr>
          </p:pic>
        </p:grpSp>
        <p:pic>
          <p:nvPicPr>
            <p:cNvPr id="3825" name="Google Shape;3825;g25596b3ebeb_2_283"/>
            <p:cNvPicPr preferRelativeResize="0"/>
            <p:nvPr/>
          </p:nvPicPr>
          <p:blipFill rotWithShape="1">
            <a:blip r:embed="rId6">
              <a:alphaModFix/>
            </a:blip>
            <a:srcRect r="81357"/>
            <a:stretch/>
          </p:blipFill>
          <p:spPr>
            <a:xfrm>
              <a:off x="7526160" y="2740680"/>
              <a:ext cx="132480" cy="194040"/>
            </a:xfrm>
            <a:prstGeom prst="rect">
              <a:avLst/>
            </a:prstGeom>
            <a:noFill/>
            <a:ln>
              <a:noFill/>
            </a:ln>
          </p:spPr>
        </p:pic>
        <p:pic>
          <p:nvPicPr>
            <p:cNvPr id="3826" name="Google Shape;3826;g25596b3ebeb_2_283" descr="Logo&#10;&#10;Description automatically generated with low confidence"/>
            <p:cNvPicPr preferRelativeResize="0"/>
            <p:nvPr/>
          </p:nvPicPr>
          <p:blipFill rotWithShape="1">
            <a:blip r:embed="rId7">
              <a:alphaModFix/>
            </a:blip>
            <a:srcRect/>
            <a:stretch/>
          </p:blipFill>
          <p:spPr>
            <a:xfrm>
              <a:off x="7164000" y="2918880"/>
              <a:ext cx="255960" cy="242280"/>
            </a:xfrm>
            <a:prstGeom prst="rect">
              <a:avLst/>
            </a:prstGeom>
            <a:noFill/>
            <a:ln>
              <a:noFill/>
            </a:ln>
          </p:spPr>
        </p:pic>
        <p:pic>
          <p:nvPicPr>
            <p:cNvPr id="3827" name="Google Shape;3827;g25596b3ebeb_2_283" descr="TeSS (Training eSupport System)"/>
            <p:cNvPicPr preferRelativeResize="0"/>
            <p:nvPr/>
          </p:nvPicPr>
          <p:blipFill rotWithShape="1">
            <a:blip r:embed="rId8">
              <a:alphaModFix/>
            </a:blip>
            <a:srcRect/>
            <a:stretch/>
          </p:blipFill>
          <p:spPr>
            <a:xfrm>
              <a:off x="7153200" y="2508120"/>
              <a:ext cx="264600" cy="246961"/>
            </a:xfrm>
            <a:prstGeom prst="rect">
              <a:avLst/>
            </a:prstGeom>
            <a:noFill/>
            <a:ln>
              <a:noFill/>
            </a:ln>
          </p:spPr>
        </p:pic>
        <p:pic>
          <p:nvPicPr>
            <p:cNvPr id="3828" name="Google Shape;3828;g25596b3ebeb_2_283"/>
            <p:cNvPicPr preferRelativeResize="0"/>
            <p:nvPr/>
          </p:nvPicPr>
          <p:blipFill rotWithShape="1">
            <a:blip r:embed="rId9">
              <a:alphaModFix/>
            </a:blip>
            <a:srcRect t="23582" r="68798"/>
            <a:stretch/>
          </p:blipFill>
          <p:spPr>
            <a:xfrm>
              <a:off x="7488000" y="2439720"/>
              <a:ext cx="202680" cy="221760"/>
            </a:xfrm>
            <a:prstGeom prst="rect">
              <a:avLst/>
            </a:prstGeom>
            <a:noFill/>
            <a:ln>
              <a:noFill/>
            </a:ln>
          </p:spPr>
        </p:pic>
        <p:pic>
          <p:nvPicPr>
            <p:cNvPr id="3829" name="Google Shape;3829;g25596b3ebeb_2_283"/>
            <p:cNvPicPr preferRelativeResize="0"/>
            <p:nvPr/>
          </p:nvPicPr>
          <p:blipFill rotWithShape="1">
            <a:blip r:embed="rId10">
              <a:alphaModFix/>
            </a:blip>
            <a:srcRect/>
            <a:stretch/>
          </p:blipFill>
          <p:spPr>
            <a:xfrm>
              <a:off x="7777800" y="2511000"/>
              <a:ext cx="207720" cy="234360"/>
            </a:xfrm>
            <a:prstGeom prst="rect">
              <a:avLst/>
            </a:prstGeom>
            <a:noFill/>
            <a:ln>
              <a:noFill/>
            </a:ln>
          </p:spPr>
        </p:pic>
      </p:grpSp>
      <p:sp>
        <p:nvSpPr>
          <p:cNvPr id="3830" name="Google Shape;3830;g25596b3ebeb_2_283"/>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3834"/>
        <p:cNvGrpSpPr/>
        <p:nvPr/>
      </p:nvGrpSpPr>
      <p:grpSpPr>
        <a:xfrm>
          <a:off x="0" y="0"/>
          <a:ext cx="0" cy="0"/>
          <a:chOff x="0" y="0"/>
          <a:chExt cx="0" cy="0"/>
        </a:xfrm>
      </p:grpSpPr>
      <p:sp>
        <p:nvSpPr>
          <p:cNvPr id="3835" name="Google Shape;3835;g25596b3ebeb_2_305"/>
          <p:cNvSpPr txBox="1">
            <a:spLocks noGrp="1"/>
          </p:cNvSpPr>
          <p:nvPr>
            <p:ph type="title" idx="4294967295"/>
          </p:nvPr>
        </p:nvSpPr>
        <p:spPr>
          <a:xfrm>
            <a:off x="539520" y="249600"/>
            <a:ext cx="8153100" cy="485700"/>
          </a:xfrm>
          <a:prstGeom prst="rect">
            <a:avLst/>
          </a:prstGeom>
          <a:noFill/>
          <a:ln>
            <a:noFill/>
          </a:ln>
        </p:spPr>
        <p:txBody>
          <a:bodyPr spcFirstLastPara="1" wrap="square" lIns="0" tIns="0" rIns="0" bIns="0" anchor="t" anchorCtr="0">
            <a:normAutofit fontScale="90000"/>
          </a:bodyPr>
          <a:lstStyle/>
          <a:p>
            <a:pPr marL="0" marR="0" lvl="0" indent="0" algn="l" rtl="0">
              <a:lnSpc>
                <a:spcPct val="100000"/>
              </a:lnSpc>
              <a:spcBef>
                <a:spcPts val="0"/>
              </a:spcBef>
              <a:spcAft>
                <a:spcPts val="0"/>
              </a:spcAft>
              <a:buClr>
                <a:srgbClr val="BEBF32"/>
              </a:buClr>
              <a:buSzPct val="100000"/>
              <a:buFont typeface="Corbel"/>
              <a:buNone/>
            </a:pPr>
            <a:r>
              <a:rPr lang="en-GB" sz="3700" b="1" i="0" u="none" strike="noStrike" cap="none">
                <a:solidFill>
                  <a:schemeClr val="accent3"/>
                </a:solidFill>
                <a:latin typeface="Corbel"/>
                <a:ea typeface="Corbel"/>
                <a:cs typeface="Corbel"/>
                <a:sym typeface="Corbel"/>
              </a:rPr>
              <a:t>Out of scope for RDM Community</a:t>
            </a:r>
            <a:endParaRPr sz="3700" b="0" i="0" u="none" strike="noStrike" cap="none">
              <a:solidFill>
                <a:schemeClr val="accent3"/>
              </a:solidFill>
              <a:latin typeface="Arial"/>
              <a:ea typeface="Arial"/>
              <a:cs typeface="Arial"/>
              <a:sym typeface="Arial"/>
            </a:endParaRPr>
          </a:p>
        </p:txBody>
      </p:sp>
      <p:sp>
        <p:nvSpPr>
          <p:cNvPr id="3836" name="Google Shape;3836;g25596b3ebeb_2_305"/>
          <p:cNvSpPr txBox="1">
            <a:spLocks noGrp="1"/>
          </p:cNvSpPr>
          <p:nvPr>
            <p:ph type="body" idx="4294967295"/>
          </p:nvPr>
        </p:nvSpPr>
        <p:spPr>
          <a:xfrm>
            <a:off x="694080" y="1267200"/>
            <a:ext cx="8153100" cy="3263100"/>
          </a:xfrm>
          <a:prstGeom prst="rect">
            <a:avLst/>
          </a:prstGeom>
          <a:noFill/>
          <a:ln>
            <a:noFill/>
          </a:ln>
        </p:spPr>
        <p:txBody>
          <a:bodyPr spcFirstLastPara="1" wrap="square" lIns="0" tIns="0" rIns="0" bIns="0" anchor="t" anchorCtr="0">
            <a:noAutofit/>
          </a:bodyPr>
          <a:lstStyle/>
          <a:p>
            <a:pPr marL="457200" marR="0" lvl="0" indent="-368300" algn="l" rtl="0">
              <a:lnSpc>
                <a:spcPct val="95000"/>
              </a:lnSpc>
              <a:spcBef>
                <a:spcPts val="0"/>
              </a:spcBef>
              <a:spcAft>
                <a:spcPts val="0"/>
              </a:spcAft>
              <a:buClr>
                <a:schemeClr val="accent3"/>
              </a:buClr>
              <a:buSzPts val="2400"/>
              <a:buFont typeface="Corbel"/>
              <a:buChar char="●"/>
            </a:pPr>
            <a:r>
              <a:rPr lang="en-GB" sz="2400" b="0" i="0" u="none" strike="noStrike" cap="none">
                <a:solidFill>
                  <a:schemeClr val="dk1"/>
                </a:solidFill>
                <a:latin typeface="Corbel"/>
                <a:ea typeface="Corbel"/>
                <a:cs typeface="Corbel"/>
                <a:sym typeface="Corbel"/>
              </a:rPr>
              <a:t>Technical service provisioning</a:t>
            </a:r>
            <a:endParaRPr sz="2400" b="0" i="0" u="none" strike="noStrike" cap="none">
              <a:solidFill>
                <a:srgbClr val="000000"/>
              </a:solidFill>
              <a:latin typeface="Arial"/>
              <a:ea typeface="Arial"/>
              <a:cs typeface="Arial"/>
              <a:sym typeface="Arial"/>
            </a:endParaRPr>
          </a:p>
          <a:p>
            <a:pPr marL="914400" marR="0" lvl="1" indent="-342900" algn="l" rtl="0">
              <a:lnSpc>
                <a:spcPct val="95000"/>
              </a:lnSpc>
              <a:spcBef>
                <a:spcPts val="600"/>
              </a:spcBef>
              <a:spcAft>
                <a:spcPts val="0"/>
              </a:spcAft>
              <a:buClr>
                <a:srgbClr val="BEBF32"/>
              </a:buClr>
              <a:buSzPts val="2000"/>
              <a:buFont typeface="Corbel"/>
              <a:buChar char="○"/>
            </a:pPr>
            <a:r>
              <a:rPr lang="en-GB" sz="2000" b="0" i="0" u="none" strike="noStrike" cap="none">
                <a:solidFill>
                  <a:schemeClr val="dk1"/>
                </a:solidFill>
                <a:latin typeface="Corbel"/>
                <a:ea typeface="Corbel"/>
                <a:cs typeface="Corbel"/>
                <a:sym typeface="Corbel"/>
              </a:rPr>
              <a:t>RDMkit</a:t>
            </a:r>
            <a:endParaRPr sz="2000" b="0" i="0" u="none" strike="noStrike" cap="none">
              <a:solidFill>
                <a:srgbClr val="000000"/>
              </a:solidFill>
              <a:latin typeface="Arial"/>
              <a:ea typeface="Arial"/>
              <a:cs typeface="Arial"/>
              <a:sym typeface="Arial"/>
            </a:endParaRPr>
          </a:p>
          <a:p>
            <a:pPr marL="914400" marR="0" lvl="1" indent="-342900" algn="l" rtl="0">
              <a:lnSpc>
                <a:spcPct val="95000"/>
              </a:lnSpc>
              <a:spcBef>
                <a:spcPts val="600"/>
              </a:spcBef>
              <a:spcAft>
                <a:spcPts val="0"/>
              </a:spcAft>
              <a:buClr>
                <a:srgbClr val="BEBF32"/>
              </a:buClr>
              <a:buSzPts val="2000"/>
              <a:buFont typeface="Corbel"/>
              <a:buChar char="○"/>
            </a:pPr>
            <a:r>
              <a:rPr lang="en-GB" sz="2000" b="0" i="0" u="none" strike="noStrike" cap="none">
                <a:solidFill>
                  <a:schemeClr val="dk1"/>
                </a:solidFill>
                <a:latin typeface="Corbel"/>
                <a:ea typeface="Corbel"/>
                <a:cs typeface="Corbel"/>
                <a:sym typeface="Corbel"/>
              </a:rPr>
              <a:t>Data Stewardship Wizard</a:t>
            </a:r>
            <a:endParaRPr sz="2000" b="0" i="0" u="none" strike="noStrike" cap="none">
              <a:solidFill>
                <a:srgbClr val="000000"/>
              </a:solidFill>
              <a:latin typeface="Arial"/>
              <a:ea typeface="Arial"/>
              <a:cs typeface="Arial"/>
              <a:sym typeface="Arial"/>
            </a:endParaRPr>
          </a:p>
          <a:p>
            <a:pPr marL="914400" marR="0" lvl="1" indent="-342900" algn="l" rtl="0">
              <a:lnSpc>
                <a:spcPct val="95000"/>
              </a:lnSpc>
              <a:spcBef>
                <a:spcPts val="600"/>
              </a:spcBef>
              <a:spcAft>
                <a:spcPts val="0"/>
              </a:spcAft>
              <a:buClr>
                <a:srgbClr val="BEBF32"/>
              </a:buClr>
              <a:buSzPts val="2000"/>
              <a:buFont typeface="Corbel"/>
              <a:buChar char="○"/>
            </a:pPr>
            <a:r>
              <a:rPr lang="en-GB" sz="2000" b="0" i="0" u="none" strike="noStrike" cap="none">
                <a:solidFill>
                  <a:schemeClr val="dk1"/>
                </a:solidFill>
                <a:latin typeface="Corbel"/>
                <a:ea typeface="Corbel"/>
                <a:cs typeface="Corbel"/>
                <a:sym typeface="Corbel"/>
              </a:rPr>
              <a:t>FAIR cookbook</a:t>
            </a:r>
            <a:endParaRPr sz="2000" b="0" i="0" u="none" strike="noStrike" cap="none">
              <a:solidFill>
                <a:srgbClr val="000000"/>
              </a:solidFill>
              <a:latin typeface="Arial"/>
              <a:ea typeface="Arial"/>
              <a:cs typeface="Arial"/>
              <a:sym typeface="Arial"/>
            </a:endParaRPr>
          </a:p>
          <a:p>
            <a:pPr marL="457200" marR="0" lvl="0" indent="-368300" algn="l" rtl="0">
              <a:lnSpc>
                <a:spcPct val="95000"/>
              </a:lnSpc>
              <a:spcBef>
                <a:spcPts val="1100"/>
              </a:spcBef>
              <a:spcAft>
                <a:spcPts val="0"/>
              </a:spcAft>
              <a:buClr>
                <a:schemeClr val="accent3"/>
              </a:buClr>
              <a:buSzPts val="2400"/>
              <a:buFont typeface="Corbel"/>
              <a:buChar char="●"/>
            </a:pPr>
            <a:r>
              <a:rPr lang="en-GB" sz="2400" b="0" i="0" u="none" strike="noStrike" cap="none">
                <a:solidFill>
                  <a:schemeClr val="dk1"/>
                </a:solidFill>
                <a:latin typeface="Corbel"/>
                <a:ea typeface="Corbel"/>
                <a:cs typeface="Corbel"/>
                <a:sym typeface="Corbel"/>
              </a:rPr>
              <a:t>RDM helpdesk support for researchers and consortia</a:t>
            </a:r>
            <a:endParaRPr sz="2400" b="0" i="0" u="none" strike="noStrike" cap="none">
              <a:solidFill>
                <a:srgbClr val="000000"/>
              </a:solidFill>
              <a:latin typeface="Arial"/>
              <a:ea typeface="Arial"/>
              <a:cs typeface="Arial"/>
              <a:sym typeface="Arial"/>
            </a:endParaRPr>
          </a:p>
          <a:p>
            <a:pPr marL="914400" marR="0" lvl="1" indent="-342900" algn="l" rtl="0">
              <a:lnSpc>
                <a:spcPct val="95000"/>
              </a:lnSpc>
              <a:spcBef>
                <a:spcPts val="600"/>
              </a:spcBef>
              <a:spcAft>
                <a:spcPts val="0"/>
              </a:spcAft>
              <a:buClr>
                <a:srgbClr val="BEBF32"/>
              </a:buClr>
              <a:buSzPts val="2000"/>
              <a:buFont typeface="Corbel"/>
              <a:buChar char="○"/>
            </a:pPr>
            <a:r>
              <a:rPr lang="en-GB" sz="2000" b="0" i="0" u="none" strike="noStrike" cap="none">
                <a:solidFill>
                  <a:schemeClr val="dk1"/>
                </a:solidFill>
                <a:latin typeface="Corbel"/>
                <a:ea typeface="Corbel"/>
                <a:cs typeface="Corbel"/>
                <a:sym typeface="Corbel"/>
              </a:rPr>
              <a:t>DMP writing / reviewing</a:t>
            </a:r>
            <a:endParaRPr sz="2000" b="0" i="0" u="none" strike="noStrike" cap="none">
              <a:solidFill>
                <a:srgbClr val="000000"/>
              </a:solidFill>
              <a:latin typeface="Arial"/>
              <a:ea typeface="Arial"/>
              <a:cs typeface="Arial"/>
              <a:sym typeface="Arial"/>
            </a:endParaRPr>
          </a:p>
          <a:p>
            <a:pPr marL="914400" marR="0" lvl="1" indent="-342900" algn="l" rtl="0">
              <a:lnSpc>
                <a:spcPct val="95000"/>
              </a:lnSpc>
              <a:spcBef>
                <a:spcPts val="600"/>
              </a:spcBef>
              <a:spcAft>
                <a:spcPts val="0"/>
              </a:spcAft>
              <a:buClr>
                <a:srgbClr val="BEBF32"/>
              </a:buClr>
              <a:buSzPts val="2000"/>
              <a:buFont typeface="Corbel"/>
              <a:buChar char="○"/>
            </a:pPr>
            <a:r>
              <a:rPr lang="en-GB" sz="2000" b="0" i="0" u="none" strike="noStrike" cap="none">
                <a:solidFill>
                  <a:schemeClr val="dk1"/>
                </a:solidFill>
                <a:latin typeface="Corbel"/>
                <a:ea typeface="Corbel"/>
                <a:cs typeface="Corbel"/>
                <a:sym typeface="Corbel"/>
              </a:rPr>
              <a:t>Data depositions support (consultations / hands-on)</a:t>
            </a:r>
            <a:endParaRPr sz="2000" b="0" i="0" u="none" strike="noStrike" cap="none">
              <a:solidFill>
                <a:srgbClr val="000000"/>
              </a:solidFill>
              <a:latin typeface="Arial"/>
              <a:ea typeface="Arial"/>
              <a:cs typeface="Arial"/>
              <a:sym typeface="Arial"/>
            </a:endParaRPr>
          </a:p>
          <a:p>
            <a:pPr marL="457200" marR="0" lvl="0" indent="-368300" algn="l" rtl="0">
              <a:lnSpc>
                <a:spcPct val="95000"/>
              </a:lnSpc>
              <a:spcBef>
                <a:spcPts val="1100"/>
              </a:spcBef>
              <a:spcAft>
                <a:spcPts val="0"/>
              </a:spcAft>
              <a:buClr>
                <a:schemeClr val="accent3"/>
              </a:buClr>
              <a:buSzPts val="2400"/>
              <a:buFont typeface="Corbel"/>
              <a:buChar char="●"/>
            </a:pPr>
            <a:r>
              <a:rPr lang="en-GB" sz="2400" b="0" i="0" u="none" strike="noStrike" cap="none">
                <a:solidFill>
                  <a:schemeClr val="dk1"/>
                </a:solidFill>
                <a:latin typeface="Corbel"/>
                <a:ea typeface="Corbel"/>
                <a:cs typeface="Corbel"/>
                <a:sym typeface="Corbel"/>
              </a:rPr>
              <a:t>Delivering training programmes</a:t>
            </a:r>
            <a:endParaRPr sz="2400" b="0" i="0" u="none" strike="noStrike" cap="none">
              <a:solidFill>
                <a:srgbClr val="000000"/>
              </a:solidFill>
              <a:latin typeface="Arial"/>
              <a:ea typeface="Arial"/>
              <a:cs typeface="Arial"/>
              <a:sym typeface="Arial"/>
            </a:endParaRPr>
          </a:p>
          <a:p>
            <a:pPr marL="457200" marR="0" lvl="0" indent="-368300" algn="l" rtl="0">
              <a:lnSpc>
                <a:spcPct val="95000"/>
              </a:lnSpc>
              <a:spcBef>
                <a:spcPts val="1100"/>
              </a:spcBef>
              <a:spcAft>
                <a:spcPts val="0"/>
              </a:spcAft>
              <a:buClr>
                <a:schemeClr val="accent3"/>
              </a:buClr>
              <a:buSzPts val="2400"/>
              <a:buFont typeface="Corbel"/>
              <a:buChar char="●"/>
            </a:pPr>
            <a:r>
              <a:rPr lang="en-GB" sz="2400" b="0" i="0" u="none" strike="noStrike" cap="none">
                <a:solidFill>
                  <a:schemeClr val="dk1"/>
                </a:solidFill>
                <a:latin typeface="Corbel"/>
                <a:ea typeface="Corbel"/>
                <a:cs typeface="Corbel"/>
                <a:sym typeface="Corbel"/>
              </a:rPr>
              <a:t>Curation of data deposited in data resources</a:t>
            </a:r>
            <a:endParaRPr sz="2400" b="0" i="0" u="none" strike="noStrike" cap="none">
              <a:solidFill>
                <a:srgbClr val="000000"/>
              </a:solidFill>
              <a:latin typeface="Arial"/>
              <a:ea typeface="Arial"/>
              <a:cs typeface="Arial"/>
              <a:sym typeface="Arial"/>
            </a:endParaRPr>
          </a:p>
        </p:txBody>
      </p:sp>
      <p:sp>
        <p:nvSpPr>
          <p:cNvPr id="3837" name="Google Shape;3837;g25596b3ebeb_2_305"/>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3842"/>
        <p:cNvGrpSpPr/>
        <p:nvPr/>
      </p:nvGrpSpPr>
      <p:grpSpPr>
        <a:xfrm>
          <a:off x="0" y="0"/>
          <a:ext cx="0" cy="0"/>
          <a:chOff x="0" y="0"/>
          <a:chExt cx="0" cy="0"/>
        </a:xfrm>
      </p:grpSpPr>
      <p:pic>
        <p:nvPicPr>
          <p:cNvPr id="3843" name="Google Shape;3843;g25596b3ebeb_2_995"/>
          <p:cNvPicPr preferRelativeResize="0"/>
          <p:nvPr/>
        </p:nvPicPr>
        <p:blipFill rotWithShape="1">
          <a:blip r:embed="rId3">
            <a:alphaModFix/>
          </a:blip>
          <a:srcRect/>
          <a:stretch/>
        </p:blipFill>
        <p:spPr>
          <a:xfrm>
            <a:off x="8156520" y="4324200"/>
            <a:ext cx="3027841" cy="2446080"/>
          </a:xfrm>
          <a:prstGeom prst="rect">
            <a:avLst/>
          </a:prstGeom>
          <a:noFill/>
          <a:ln>
            <a:noFill/>
          </a:ln>
        </p:spPr>
      </p:pic>
      <p:pic>
        <p:nvPicPr>
          <p:cNvPr id="3844" name="Google Shape;3844;g25596b3ebeb_2_995"/>
          <p:cNvPicPr preferRelativeResize="0"/>
          <p:nvPr/>
        </p:nvPicPr>
        <p:blipFill rotWithShape="1">
          <a:blip r:embed="rId4">
            <a:alphaModFix/>
          </a:blip>
          <a:srcRect/>
          <a:stretch/>
        </p:blipFill>
        <p:spPr>
          <a:xfrm>
            <a:off x="1314120" y="-102480"/>
            <a:ext cx="3123362" cy="3224637"/>
          </a:xfrm>
          <a:prstGeom prst="rect">
            <a:avLst/>
          </a:prstGeom>
          <a:noFill/>
          <a:ln>
            <a:noFill/>
          </a:ln>
        </p:spPr>
      </p:pic>
      <p:sp>
        <p:nvSpPr>
          <p:cNvPr id="3845" name="Google Shape;3845;g25596b3ebeb_2_995"/>
          <p:cNvSpPr/>
          <p:nvPr/>
        </p:nvSpPr>
        <p:spPr>
          <a:xfrm>
            <a:off x="10785000" y="1306440"/>
            <a:ext cx="1254300" cy="851700"/>
          </a:xfrm>
          <a:prstGeom prst="rect">
            <a:avLst/>
          </a:prstGeom>
          <a:noFill/>
          <a:ln>
            <a:noFill/>
          </a:ln>
        </p:spPr>
        <p:txBody>
          <a:bodyPr spcFirstLastPara="1" wrap="square" lIns="91200" tIns="91200" rIns="91200" bIns="912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National stakeholders</a:t>
            </a:r>
            <a:endParaRPr sz="1500" b="0" i="0" u="none" strike="noStrike" cap="none">
              <a:solidFill>
                <a:srgbClr val="000000"/>
              </a:solidFill>
              <a:latin typeface="Arial"/>
              <a:ea typeface="Arial"/>
              <a:cs typeface="Arial"/>
              <a:sym typeface="Arial"/>
            </a:endParaRPr>
          </a:p>
        </p:txBody>
      </p:sp>
      <p:sp>
        <p:nvSpPr>
          <p:cNvPr id="3846" name="Google Shape;3846;g25596b3ebeb_2_995"/>
          <p:cNvSpPr/>
          <p:nvPr/>
        </p:nvSpPr>
        <p:spPr>
          <a:xfrm>
            <a:off x="8630760" y="3963240"/>
            <a:ext cx="2078700" cy="405300"/>
          </a:xfrm>
          <a:prstGeom prst="rect">
            <a:avLst/>
          </a:prstGeom>
          <a:noFill/>
          <a:ln>
            <a:noFill/>
          </a:ln>
        </p:spPr>
        <p:txBody>
          <a:bodyPr spcFirstLastPara="1" wrap="square" lIns="91200" tIns="91200" rIns="91200" bIns="912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600" b="1" i="1">
                <a:latin typeface="Corbel"/>
                <a:ea typeface="Corbel"/>
                <a:cs typeface="Corbel"/>
                <a:sym typeface="Corbel"/>
              </a:rPr>
              <a:t>C</a:t>
            </a:r>
            <a:r>
              <a:rPr lang="en-GB" sz="1600" b="1" i="1" u="none" strike="noStrike" cap="none">
                <a:solidFill>
                  <a:srgbClr val="000000"/>
                </a:solidFill>
                <a:latin typeface="Corbel"/>
                <a:ea typeface="Corbel"/>
                <a:cs typeface="Corbel"/>
                <a:sym typeface="Corbel"/>
              </a:rPr>
              <a:t>ommunities</a:t>
            </a:r>
            <a:endParaRPr sz="1600" b="1" i="0" u="none" strike="noStrike" cap="none">
              <a:solidFill>
                <a:srgbClr val="000000"/>
              </a:solidFill>
              <a:latin typeface="Corbel"/>
              <a:ea typeface="Corbel"/>
              <a:cs typeface="Corbel"/>
              <a:sym typeface="Corbel"/>
            </a:endParaRPr>
          </a:p>
        </p:txBody>
      </p:sp>
      <p:sp>
        <p:nvSpPr>
          <p:cNvPr id="3847" name="Google Shape;3847;g25596b3ebeb_2_995"/>
          <p:cNvSpPr/>
          <p:nvPr/>
        </p:nvSpPr>
        <p:spPr>
          <a:xfrm>
            <a:off x="5038920" y="2852520"/>
            <a:ext cx="2266500" cy="1304700"/>
          </a:xfrm>
          <a:prstGeom prst="ellipse">
            <a:avLst/>
          </a:prstGeom>
          <a:noFill/>
          <a:ln w="28575" cap="flat" cmpd="sng">
            <a:solidFill>
              <a:srgbClr val="E68422"/>
            </a:solidFill>
            <a:prstDash val="solid"/>
            <a:round/>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2"/>
                </a:solidFill>
                <a:latin typeface="Corbel"/>
                <a:ea typeface="Corbel"/>
                <a:cs typeface="Corbel"/>
                <a:sym typeface="Corbel"/>
              </a:rPr>
              <a:t>RDM Community</a:t>
            </a:r>
            <a:endParaRPr sz="2400" b="1" i="0" u="none" strike="noStrike" cap="none">
              <a:solidFill>
                <a:schemeClr val="dk2"/>
              </a:solidFill>
              <a:latin typeface="Corbel"/>
              <a:ea typeface="Corbel"/>
              <a:cs typeface="Corbel"/>
              <a:sym typeface="Corbel"/>
            </a:endParaRPr>
          </a:p>
        </p:txBody>
      </p:sp>
      <p:sp>
        <p:nvSpPr>
          <p:cNvPr id="3848" name="Google Shape;3848;g25596b3ebeb_2_995"/>
          <p:cNvSpPr/>
          <p:nvPr/>
        </p:nvSpPr>
        <p:spPr>
          <a:xfrm rot="-1800808">
            <a:off x="7220107" y="2443581"/>
            <a:ext cx="1079561" cy="539521"/>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49" name="Google Shape;3849;g25596b3ebeb_2_995"/>
          <p:cNvSpPr/>
          <p:nvPr/>
        </p:nvSpPr>
        <p:spPr>
          <a:xfrm rot="-1800808">
            <a:off x="4076107" y="4008861"/>
            <a:ext cx="1079561" cy="539521"/>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50" name="Google Shape;3850;g25596b3ebeb_2_995"/>
          <p:cNvSpPr/>
          <p:nvPr/>
        </p:nvSpPr>
        <p:spPr>
          <a:xfrm>
            <a:off x="8795880" y="2362440"/>
            <a:ext cx="1532700" cy="405300"/>
          </a:xfrm>
          <a:prstGeom prst="rect">
            <a:avLst/>
          </a:prstGeom>
          <a:noFill/>
          <a:ln>
            <a:noFill/>
          </a:ln>
        </p:spPr>
        <p:txBody>
          <a:bodyPr spcFirstLastPara="1" wrap="square" lIns="91200" tIns="91200" rIns="91200" bIns="912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600" b="1" i="1">
                <a:latin typeface="Corbel"/>
                <a:ea typeface="Corbel"/>
                <a:cs typeface="Corbel"/>
                <a:sym typeface="Corbel"/>
              </a:rPr>
              <a:t>N</a:t>
            </a:r>
            <a:r>
              <a:rPr lang="en-GB" sz="1600" b="1" i="1" u="none" strike="noStrike" cap="none">
                <a:solidFill>
                  <a:srgbClr val="000000"/>
                </a:solidFill>
                <a:latin typeface="Corbel"/>
                <a:ea typeface="Corbel"/>
                <a:cs typeface="Corbel"/>
                <a:sym typeface="Corbel"/>
              </a:rPr>
              <a:t>odes</a:t>
            </a:r>
            <a:endParaRPr sz="1600" b="1" i="0" u="none" strike="noStrike" cap="none">
              <a:solidFill>
                <a:srgbClr val="000000"/>
              </a:solidFill>
              <a:latin typeface="Corbel"/>
              <a:ea typeface="Corbel"/>
              <a:cs typeface="Corbel"/>
              <a:sym typeface="Corbel"/>
            </a:endParaRPr>
          </a:p>
        </p:txBody>
      </p:sp>
      <p:pic>
        <p:nvPicPr>
          <p:cNvPr id="3851" name="Google Shape;3851;g25596b3ebeb_2_995"/>
          <p:cNvPicPr preferRelativeResize="0"/>
          <p:nvPr/>
        </p:nvPicPr>
        <p:blipFill rotWithShape="1">
          <a:blip r:embed="rId5">
            <a:alphaModFix/>
          </a:blip>
          <a:srcRect/>
          <a:stretch/>
        </p:blipFill>
        <p:spPr>
          <a:xfrm>
            <a:off x="8493480" y="278760"/>
            <a:ext cx="2032800" cy="2083681"/>
          </a:xfrm>
          <a:prstGeom prst="rect">
            <a:avLst/>
          </a:prstGeom>
          <a:noFill/>
          <a:ln>
            <a:noFill/>
          </a:ln>
        </p:spPr>
      </p:pic>
      <p:sp>
        <p:nvSpPr>
          <p:cNvPr id="3852" name="Google Shape;3852;g25596b3ebeb_2_995"/>
          <p:cNvSpPr/>
          <p:nvPr/>
        </p:nvSpPr>
        <p:spPr>
          <a:xfrm rot="1799981">
            <a:off x="7207599" y="4008336"/>
            <a:ext cx="1079411" cy="53937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53" name="Google Shape;3853;g25596b3ebeb_2_995"/>
          <p:cNvSpPr/>
          <p:nvPr/>
        </p:nvSpPr>
        <p:spPr>
          <a:xfrm rot="1797848">
            <a:off x="4064945" y="2441970"/>
            <a:ext cx="1079371" cy="53937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54" name="Google Shape;3854;g25596b3ebeb_2_995"/>
          <p:cNvSpPr/>
          <p:nvPr/>
        </p:nvSpPr>
        <p:spPr>
          <a:xfrm>
            <a:off x="145755" y="1447185"/>
            <a:ext cx="1050300" cy="1074900"/>
          </a:xfrm>
          <a:prstGeom prst="rect">
            <a:avLst/>
          </a:prstGeom>
          <a:noFill/>
          <a:ln>
            <a:noFill/>
          </a:ln>
        </p:spPr>
        <p:txBody>
          <a:bodyPr spcFirstLastPara="1" wrap="square" lIns="91200" tIns="91200" rIns="91200" bIns="912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Services &amp;</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Corbel"/>
                <a:ea typeface="Corbel"/>
                <a:cs typeface="Corbel"/>
                <a:sym typeface="Corbel"/>
              </a:rPr>
              <a:t>Resources</a:t>
            </a:r>
            <a:endParaRPr sz="1500" b="0" i="0" u="none" strike="noStrike" cap="none">
              <a:solidFill>
                <a:srgbClr val="000000"/>
              </a:solidFill>
              <a:latin typeface="Arial"/>
              <a:ea typeface="Arial"/>
              <a:cs typeface="Arial"/>
              <a:sym typeface="Arial"/>
            </a:endParaRPr>
          </a:p>
        </p:txBody>
      </p:sp>
      <p:sp>
        <p:nvSpPr>
          <p:cNvPr id="3855" name="Google Shape;3855;g25596b3ebeb_2_995"/>
          <p:cNvSpPr/>
          <p:nvPr/>
        </p:nvSpPr>
        <p:spPr>
          <a:xfrm>
            <a:off x="10004040" y="1413960"/>
            <a:ext cx="847200" cy="3999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56" name="Google Shape;3856;g25596b3ebeb_2_995"/>
          <p:cNvSpPr/>
          <p:nvPr/>
        </p:nvSpPr>
        <p:spPr>
          <a:xfrm>
            <a:off x="1213275" y="1554705"/>
            <a:ext cx="719700" cy="3999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3857" name="Google Shape;3857;g25596b3ebeb_2_995"/>
          <p:cNvGrpSpPr/>
          <p:nvPr/>
        </p:nvGrpSpPr>
        <p:grpSpPr>
          <a:xfrm>
            <a:off x="3279143" y="2993660"/>
            <a:ext cx="1321487" cy="1062293"/>
            <a:chOff x="4111560" y="2847960"/>
            <a:chExt cx="991140" cy="796740"/>
          </a:xfrm>
        </p:grpSpPr>
        <p:sp>
          <p:nvSpPr>
            <p:cNvPr id="3858" name="Google Shape;3858;g25596b3ebeb_2_995"/>
            <p:cNvSpPr/>
            <p:nvPr/>
          </p:nvSpPr>
          <p:spPr>
            <a:xfrm>
              <a:off x="4415040" y="305532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59" name="Google Shape;3859;g25596b3ebeb_2_995"/>
            <p:cNvSpPr/>
            <p:nvPr/>
          </p:nvSpPr>
          <p:spPr>
            <a:xfrm>
              <a:off x="4707000" y="2847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60" name="Google Shape;3860;g25596b3ebeb_2_995"/>
            <p:cNvSpPr/>
            <p:nvPr/>
          </p:nvSpPr>
          <p:spPr>
            <a:xfrm>
              <a:off x="4706640" y="3249000"/>
              <a:ext cx="395700" cy="3957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61" name="Google Shape;3861;g25596b3ebeb_2_995"/>
            <p:cNvSpPr/>
            <p:nvPr/>
          </p:nvSpPr>
          <p:spPr>
            <a:xfrm>
              <a:off x="4121280" y="2847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62" name="Google Shape;3862;g25596b3ebeb_2_995"/>
            <p:cNvSpPr/>
            <p:nvPr/>
          </p:nvSpPr>
          <p:spPr>
            <a:xfrm>
              <a:off x="4111560" y="3243960"/>
              <a:ext cx="395700" cy="394500"/>
            </a:xfrm>
            <a:prstGeom prst="hexagon">
              <a:avLst>
                <a:gd name="adj" fmla="val 25000"/>
                <a:gd name="vf" fmla="val 115470"/>
              </a:avLst>
            </a:prstGeom>
            <a:noFill/>
            <a:ln w="25400" cap="flat" cmpd="sng">
              <a:solidFill>
                <a:srgbClr val="000000"/>
              </a:solidFill>
              <a:prstDash val="solid"/>
              <a:round/>
              <a:headEnd type="none" w="sm" len="sm"/>
              <a:tailEnd type="none" w="sm" len="sm"/>
            </a:ln>
          </p:spPr>
          <p:txBody>
            <a:bodyPr spcFirstLastPara="1" wrap="square" lIns="91200" tIns="45600" rIns="91200" bIns="456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3863" name="Google Shape;3863;g25596b3ebeb_2_995"/>
            <p:cNvGrpSpPr/>
            <p:nvPr/>
          </p:nvGrpSpPr>
          <p:grpSpPr>
            <a:xfrm>
              <a:off x="4755600" y="3391920"/>
              <a:ext cx="283680" cy="123480"/>
              <a:chOff x="4755600" y="3391920"/>
              <a:chExt cx="283680" cy="123480"/>
            </a:xfrm>
          </p:grpSpPr>
          <p:pic>
            <p:nvPicPr>
              <p:cNvPr id="3864" name="Google Shape;3864;g25596b3ebeb_2_995"/>
              <p:cNvPicPr preferRelativeResize="0"/>
              <p:nvPr/>
            </p:nvPicPr>
            <p:blipFill rotWithShape="1">
              <a:blip r:embed="rId6">
                <a:alphaModFix/>
              </a:blip>
              <a:srcRect r="52203"/>
              <a:stretch/>
            </p:blipFill>
            <p:spPr>
              <a:xfrm>
                <a:off x="4764600" y="3391920"/>
                <a:ext cx="250920" cy="66960"/>
              </a:xfrm>
              <a:prstGeom prst="rect">
                <a:avLst/>
              </a:prstGeom>
              <a:noFill/>
              <a:ln>
                <a:noFill/>
              </a:ln>
            </p:spPr>
          </p:pic>
          <p:pic>
            <p:nvPicPr>
              <p:cNvPr id="3865" name="Google Shape;3865;g25596b3ebeb_2_995"/>
              <p:cNvPicPr preferRelativeResize="0"/>
              <p:nvPr/>
            </p:nvPicPr>
            <p:blipFill rotWithShape="1">
              <a:blip r:embed="rId6">
                <a:alphaModFix/>
              </a:blip>
              <a:srcRect l="45966"/>
              <a:stretch/>
            </p:blipFill>
            <p:spPr>
              <a:xfrm>
                <a:off x="4755600" y="3448440"/>
                <a:ext cx="283680" cy="66960"/>
              </a:xfrm>
              <a:prstGeom prst="rect">
                <a:avLst/>
              </a:prstGeom>
              <a:noFill/>
              <a:ln>
                <a:noFill/>
              </a:ln>
            </p:spPr>
          </p:pic>
        </p:grpSp>
        <p:pic>
          <p:nvPicPr>
            <p:cNvPr id="3866" name="Google Shape;3866;g25596b3ebeb_2_995"/>
            <p:cNvPicPr preferRelativeResize="0"/>
            <p:nvPr/>
          </p:nvPicPr>
          <p:blipFill rotWithShape="1">
            <a:blip r:embed="rId7">
              <a:alphaModFix/>
            </a:blip>
            <a:srcRect r="81357"/>
            <a:stretch/>
          </p:blipFill>
          <p:spPr>
            <a:xfrm>
              <a:off x="4548240" y="3155760"/>
              <a:ext cx="132480" cy="194040"/>
            </a:xfrm>
            <a:prstGeom prst="rect">
              <a:avLst/>
            </a:prstGeom>
            <a:noFill/>
            <a:ln>
              <a:noFill/>
            </a:ln>
          </p:spPr>
        </p:pic>
        <p:pic>
          <p:nvPicPr>
            <p:cNvPr id="3867" name="Google Shape;3867;g25596b3ebeb_2_995" descr="Logo&#10;&#10;Description automatically generated with low confidence"/>
            <p:cNvPicPr preferRelativeResize="0"/>
            <p:nvPr/>
          </p:nvPicPr>
          <p:blipFill rotWithShape="1">
            <a:blip r:embed="rId8">
              <a:alphaModFix/>
            </a:blip>
            <a:srcRect/>
            <a:stretch/>
          </p:blipFill>
          <p:spPr>
            <a:xfrm>
              <a:off x="4186080" y="3333960"/>
              <a:ext cx="255960" cy="242280"/>
            </a:xfrm>
            <a:prstGeom prst="rect">
              <a:avLst/>
            </a:prstGeom>
            <a:noFill/>
            <a:ln>
              <a:noFill/>
            </a:ln>
          </p:spPr>
        </p:pic>
        <p:pic>
          <p:nvPicPr>
            <p:cNvPr id="3868" name="Google Shape;3868;g25596b3ebeb_2_995" descr="TeSS (Training eSupport System)"/>
            <p:cNvPicPr preferRelativeResize="0"/>
            <p:nvPr/>
          </p:nvPicPr>
          <p:blipFill rotWithShape="1">
            <a:blip r:embed="rId9">
              <a:alphaModFix/>
            </a:blip>
            <a:srcRect/>
            <a:stretch/>
          </p:blipFill>
          <p:spPr>
            <a:xfrm>
              <a:off x="4175280" y="2922840"/>
              <a:ext cx="264600" cy="246961"/>
            </a:xfrm>
            <a:prstGeom prst="rect">
              <a:avLst/>
            </a:prstGeom>
            <a:noFill/>
            <a:ln>
              <a:noFill/>
            </a:ln>
          </p:spPr>
        </p:pic>
        <p:pic>
          <p:nvPicPr>
            <p:cNvPr id="3869" name="Google Shape;3869;g25596b3ebeb_2_995"/>
            <p:cNvPicPr preferRelativeResize="0"/>
            <p:nvPr/>
          </p:nvPicPr>
          <p:blipFill rotWithShape="1">
            <a:blip r:embed="rId10">
              <a:alphaModFix/>
            </a:blip>
            <a:srcRect t="23582" r="68798"/>
            <a:stretch/>
          </p:blipFill>
          <p:spPr>
            <a:xfrm>
              <a:off x="4510080" y="2854800"/>
              <a:ext cx="202680" cy="221760"/>
            </a:xfrm>
            <a:prstGeom prst="rect">
              <a:avLst/>
            </a:prstGeom>
            <a:noFill/>
            <a:ln>
              <a:noFill/>
            </a:ln>
          </p:spPr>
        </p:pic>
        <p:pic>
          <p:nvPicPr>
            <p:cNvPr id="3870" name="Google Shape;3870;g25596b3ebeb_2_995"/>
            <p:cNvPicPr preferRelativeResize="0"/>
            <p:nvPr/>
          </p:nvPicPr>
          <p:blipFill rotWithShape="1">
            <a:blip r:embed="rId11">
              <a:alphaModFix/>
            </a:blip>
            <a:srcRect/>
            <a:stretch/>
          </p:blipFill>
          <p:spPr>
            <a:xfrm>
              <a:off x="4799880" y="2925720"/>
              <a:ext cx="207720" cy="234360"/>
            </a:xfrm>
            <a:prstGeom prst="rect">
              <a:avLst/>
            </a:prstGeom>
            <a:noFill/>
            <a:ln>
              <a:noFill/>
            </a:ln>
          </p:spPr>
        </p:pic>
      </p:grpSp>
      <p:sp>
        <p:nvSpPr>
          <p:cNvPr id="3871" name="Google Shape;3871;g25596b3ebeb_2_995"/>
          <p:cNvSpPr/>
          <p:nvPr/>
        </p:nvSpPr>
        <p:spPr>
          <a:xfrm rot="799">
            <a:off x="4103275" y="5277475"/>
            <a:ext cx="38742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72" name="Google Shape;3872;g25596b3ebeb_2_995"/>
          <p:cNvSpPr/>
          <p:nvPr/>
        </p:nvSpPr>
        <p:spPr>
          <a:xfrm rot="973">
            <a:off x="4349150" y="1024050"/>
            <a:ext cx="42399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73" name="Google Shape;3873;g25596b3ebeb_2_995"/>
          <p:cNvSpPr/>
          <p:nvPr/>
        </p:nvSpPr>
        <p:spPr>
          <a:xfrm rot="-5399155">
            <a:off x="9124300" y="3149300"/>
            <a:ext cx="12198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874" name="Google Shape;3874;g25596b3ebeb_2_995"/>
          <p:cNvSpPr/>
          <p:nvPr/>
        </p:nvSpPr>
        <p:spPr>
          <a:xfrm rot="-5399155">
            <a:off x="2166175" y="3333850"/>
            <a:ext cx="1219800" cy="539400"/>
          </a:xfrm>
          <a:prstGeom prst="leftRightArrow">
            <a:avLst>
              <a:gd name="adj1" fmla="val 50000"/>
              <a:gd name="adj2" fmla="val 50000"/>
            </a:avLst>
          </a:prstGeom>
          <a:solidFill>
            <a:schemeClr val="lt2"/>
          </a:solidFill>
          <a:ln w="9525" cap="flat" cmpd="sng">
            <a:solidFill>
              <a:schemeClr val="accent6"/>
            </a:solidFill>
            <a:prstDash val="solid"/>
            <a:round/>
            <a:headEnd type="none" w="sm" len="sm"/>
            <a:tailEnd type="none" w="sm" len="sm"/>
          </a:ln>
        </p:spPr>
        <p:txBody>
          <a:bodyPr spcFirstLastPara="1" wrap="square" lIns="91200" tIns="182400" rIns="91200" bIns="1824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3875" name="Google Shape;3875;g25596b3ebeb_2_995"/>
          <p:cNvGrpSpPr/>
          <p:nvPr/>
        </p:nvGrpSpPr>
        <p:grpSpPr>
          <a:xfrm>
            <a:off x="1008789" y="4562831"/>
            <a:ext cx="2915447" cy="1389085"/>
            <a:chOff x="625320" y="3569400"/>
            <a:chExt cx="2186640" cy="1041840"/>
          </a:xfrm>
        </p:grpSpPr>
        <p:pic>
          <p:nvPicPr>
            <p:cNvPr id="3876" name="Google Shape;3876;g25596b3ebeb_2_995"/>
            <p:cNvPicPr preferRelativeResize="0"/>
            <p:nvPr/>
          </p:nvPicPr>
          <p:blipFill rotWithShape="1">
            <a:blip r:embed="rId12">
              <a:alphaModFix/>
            </a:blip>
            <a:srcRect/>
            <a:stretch/>
          </p:blipFill>
          <p:spPr>
            <a:xfrm>
              <a:off x="625320" y="3714480"/>
              <a:ext cx="485640" cy="434520"/>
            </a:xfrm>
            <a:prstGeom prst="rect">
              <a:avLst/>
            </a:prstGeom>
            <a:noFill/>
            <a:ln>
              <a:noFill/>
            </a:ln>
          </p:spPr>
        </p:pic>
        <p:pic>
          <p:nvPicPr>
            <p:cNvPr id="3877" name="Google Shape;3877;g25596b3ebeb_2_995"/>
            <p:cNvPicPr preferRelativeResize="0"/>
            <p:nvPr/>
          </p:nvPicPr>
          <p:blipFill rotWithShape="1">
            <a:blip r:embed="rId13">
              <a:alphaModFix/>
            </a:blip>
            <a:srcRect r="7893" b="7834"/>
            <a:stretch/>
          </p:blipFill>
          <p:spPr>
            <a:xfrm>
              <a:off x="2166840" y="3569400"/>
              <a:ext cx="593640" cy="388799"/>
            </a:xfrm>
            <a:prstGeom prst="rect">
              <a:avLst/>
            </a:prstGeom>
            <a:noFill/>
            <a:ln>
              <a:noFill/>
            </a:ln>
          </p:spPr>
        </p:pic>
        <p:pic>
          <p:nvPicPr>
            <p:cNvPr id="3878" name="Google Shape;3878;g25596b3ebeb_2_995"/>
            <p:cNvPicPr preferRelativeResize="0"/>
            <p:nvPr/>
          </p:nvPicPr>
          <p:blipFill rotWithShape="1">
            <a:blip r:embed="rId14">
              <a:alphaModFix/>
            </a:blip>
            <a:srcRect/>
            <a:stretch/>
          </p:blipFill>
          <p:spPr>
            <a:xfrm>
              <a:off x="673920" y="4331160"/>
              <a:ext cx="944640" cy="280080"/>
            </a:xfrm>
            <a:prstGeom prst="rect">
              <a:avLst/>
            </a:prstGeom>
            <a:noFill/>
            <a:ln>
              <a:noFill/>
            </a:ln>
          </p:spPr>
        </p:pic>
        <p:pic>
          <p:nvPicPr>
            <p:cNvPr id="3879" name="Google Shape;3879;g25596b3ebeb_2_995"/>
            <p:cNvPicPr preferRelativeResize="0"/>
            <p:nvPr/>
          </p:nvPicPr>
          <p:blipFill rotWithShape="1">
            <a:blip r:embed="rId15">
              <a:alphaModFix/>
            </a:blip>
            <a:srcRect/>
            <a:stretch/>
          </p:blipFill>
          <p:spPr>
            <a:xfrm>
              <a:off x="1243440" y="3918600"/>
              <a:ext cx="458640" cy="458640"/>
            </a:xfrm>
            <a:prstGeom prst="rect">
              <a:avLst/>
            </a:prstGeom>
            <a:noFill/>
            <a:ln>
              <a:noFill/>
            </a:ln>
          </p:spPr>
        </p:pic>
        <p:pic>
          <p:nvPicPr>
            <p:cNvPr id="3880" name="Google Shape;3880;g25596b3ebeb_2_995"/>
            <p:cNvPicPr preferRelativeResize="0"/>
            <p:nvPr/>
          </p:nvPicPr>
          <p:blipFill rotWithShape="1">
            <a:blip r:embed="rId16">
              <a:alphaModFix/>
            </a:blip>
            <a:srcRect/>
            <a:stretch/>
          </p:blipFill>
          <p:spPr>
            <a:xfrm>
              <a:off x="1815480" y="4227480"/>
              <a:ext cx="647640" cy="339840"/>
            </a:xfrm>
            <a:prstGeom prst="rect">
              <a:avLst/>
            </a:prstGeom>
            <a:noFill/>
            <a:ln>
              <a:noFill/>
            </a:ln>
          </p:spPr>
        </p:pic>
        <p:pic>
          <p:nvPicPr>
            <p:cNvPr id="3881" name="Google Shape;3881;g25596b3ebeb_2_995"/>
            <p:cNvPicPr preferRelativeResize="0"/>
            <p:nvPr/>
          </p:nvPicPr>
          <p:blipFill rotWithShape="1">
            <a:blip r:embed="rId17">
              <a:alphaModFix/>
            </a:blip>
            <a:srcRect/>
            <a:stretch/>
          </p:blipFill>
          <p:spPr>
            <a:xfrm>
              <a:off x="2002320" y="4023720"/>
              <a:ext cx="809640" cy="182880"/>
            </a:xfrm>
            <a:prstGeom prst="rect">
              <a:avLst/>
            </a:prstGeom>
            <a:noFill/>
            <a:ln>
              <a:noFill/>
            </a:ln>
          </p:spPr>
        </p:pic>
        <p:pic>
          <p:nvPicPr>
            <p:cNvPr id="3882" name="Google Shape;3882;g25596b3ebeb_2_995"/>
            <p:cNvPicPr preferRelativeResize="0"/>
            <p:nvPr/>
          </p:nvPicPr>
          <p:blipFill rotWithShape="1">
            <a:blip r:embed="rId18">
              <a:alphaModFix/>
            </a:blip>
            <a:srcRect/>
            <a:stretch/>
          </p:blipFill>
          <p:spPr>
            <a:xfrm>
              <a:off x="1243440" y="3651840"/>
              <a:ext cx="809639" cy="255960"/>
            </a:xfrm>
            <a:prstGeom prst="rect">
              <a:avLst/>
            </a:prstGeom>
            <a:noFill/>
            <a:ln>
              <a:noFill/>
            </a:ln>
          </p:spPr>
        </p:pic>
      </p:grpSp>
      <p:sp>
        <p:nvSpPr>
          <p:cNvPr id="3883" name="Google Shape;3883;g25596b3ebeb_2_995"/>
          <p:cNvSpPr txBox="1"/>
          <p:nvPr/>
        </p:nvSpPr>
        <p:spPr>
          <a:xfrm>
            <a:off x="11585075" y="157750"/>
            <a:ext cx="4011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Corbel"/>
                <a:ea typeface="Corbel"/>
                <a:cs typeface="Corbel"/>
                <a:sym typeface="Corbel"/>
              </a:rPr>
              <a:t>MJ</a:t>
            </a:r>
            <a:endParaRPr sz="1300">
              <a:latin typeface="Corbel"/>
              <a:ea typeface="Corbel"/>
              <a:cs typeface="Corbel"/>
              <a:sym typeface="Corbel"/>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3888"/>
        <p:cNvGrpSpPr/>
        <p:nvPr/>
      </p:nvGrpSpPr>
      <p:grpSpPr>
        <a:xfrm>
          <a:off x="0" y="0"/>
          <a:ext cx="0" cy="0"/>
          <a:chOff x="0" y="0"/>
          <a:chExt cx="0" cy="0"/>
        </a:xfrm>
      </p:grpSpPr>
      <p:sp>
        <p:nvSpPr>
          <p:cNvPr id="3889" name="Google Shape;3889;g25596b3ebeb_2_369"/>
          <p:cNvSpPr txBox="1">
            <a:spLocks noGrp="1"/>
          </p:cNvSpPr>
          <p:nvPr>
            <p:ph type="title"/>
          </p:nvPr>
        </p:nvSpPr>
        <p:spPr>
          <a:xfrm>
            <a:off x="311520" y="444960"/>
            <a:ext cx="11278500" cy="572100"/>
          </a:xfrm>
          <a:prstGeom prst="rect">
            <a:avLst/>
          </a:prstGeom>
          <a:noFill/>
          <a:ln>
            <a:noFill/>
          </a:ln>
        </p:spPr>
        <p:txBody>
          <a:bodyPr spcFirstLastPara="1" wrap="square" lIns="0" tIns="121900" rIns="0" bIns="121900" anchor="t" anchorCtr="0">
            <a:normAutofit fontScale="90000"/>
          </a:bodyPr>
          <a:lstStyle/>
          <a:p>
            <a:pPr marL="0" lvl="0" indent="0" algn="l" rtl="0">
              <a:lnSpc>
                <a:spcPct val="100000"/>
              </a:lnSpc>
              <a:spcBef>
                <a:spcPts val="0"/>
              </a:spcBef>
              <a:spcAft>
                <a:spcPts val="0"/>
              </a:spcAft>
              <a:buClr>
                <a:srgbClr val="BEBF32"/>
              </a:buClr>
              <a:buSzPct val="100000"/>
              <a:buFont typeface="Corbel"/>
              <a:buNone/>
            </a:pPr>
            <a:r>
              <a:rPr lang="en-GB" sz="2900" b="1" strike="noStrike">
                <a:solidFill>
                  <a:schemeClr val="accent3"/>
                </a:solidFill>
                <a:latin typeface="Corbel"/>
                <a:ea typeface="Corbel"/>
                <a:cs typeface="Corbel"/>
                <a:sym typeface="Corbel"/>
              </a:rPr>
              <a:t>Objectives of the RDM Community- Short term (~2 years) - I</a:t>
            </a:r>
            <a:endParaRPr sz="2900" b="0" strike="noStrike">
              <a:solidFill>
                <a:schemeClr val="accent3"/>
              </a:solidFill>
              <a:latin typeface="Arial"/>
              <a:ea typeface="Arial"/>
              <a:cs typeface="Arial"/>
              <a:sym typeface="Arial"/>
            </a:endParaRPr>
          </a:p>
          <a:p>
            <a:pPr marL="0" lvl="0" indent="0" algn="l" rtl="0">
              <a:lnSpc>
                <a:spcPct val="100000"/>
              </a:lnSpc>
              <a:spcBef>
                <a:spcPts val="0"/>
              </a:spcBef>
              <a:spcAft>
                <a:spcPts val="0"/>
              </a:spcAft>
              <a:buSzPct val="100000"/>
              <a:buNone/>
            </a:pPr>
            <a:endParaRPr sz="2900" b="0" strike="noStrike">
              <a:solidFill>
                <a:schemeClr val="accent3"/>
              </a:solidFill>
              <a:latin typeface="Arial"/>
              <a:ea typeface="Arial"/>
              <a:cs typeface="Arial"/>
              <a:sym typeface="Arial"/>
            </a:endParaRPr>
          </a:p>
        </p:txBody>
      </p:sp>
      <p:graphicFrame>
        <p:nvGraphicFramePr>
          <p:cNvPr id="3890" name="Google Shape;3890;g25596b3ebeb_2_369"/>
          <p:cNvGraphicFramePr/>
          <p:nvPr/>
        </p:nvGraphicFramePr>
        <p:xfrm>
          <a:off x="624000" y="1440000"/>
          <a:ext cx="10319525" cy="4354791"/>
        </p:xfrm>
        <a:graphic>
          <a:graphicData uri="http://schemas.openxmlformats.org/drawingml/2006/table">
            <a:tbl>
              <a:tblPr>
                <a:noFill/>
                <a:tableStyleId>{FC1CB6E4-E772-46F2-B057-8DC01E957BCE}</a:tableStyleId>
              </a:tblPr>
              <a:tblGrid>
                <a:gridCol w="2287200">
                  <a:extLst>
                    <a:ext uri="{9D8B030D-6E8A-4147-A177-3AD203B41FA5}">
                      <a16:colId xmlns:a16="http://schemas.microsoft.com/office/drawing/2014/main" val="20000"/>
                    </a:ext>
                  </a:extLst>
                </a:gridCol>
                <a:gridCol w="8032325">
                  <a:extLst>
                    <a:ext uri="{9D8B030D-6E8A-4147-A177-3AD203B41FA5}">
                      <a16:colId xmlns:a16="http://schemas.microsoft.com/office/drawing/2014/main" val="20001"/>
                    </a:ext>
                  </a:extLst>
                </a:gridCol>
              </a:tblGrid>
              <a:tr h="236625">
                <a:tc>
                  <a:txBody>
                    <a:bodyPr/>
                    <a:lstStyle/>
                    <a:p>
                      <a:pPr marL="0" marR="0" lvl="0" indent="0" algn="just" rtl="0">
                        <a:lnSpc>
                          <a:spcPct val="100000"/>
                        </a:lnSpc>
                        <a:spcBef>
                          <a:spcPts val="0"/>
                        </a:spcBef>
                        <a:spcAft>
                          <a:spcPts val="0"/>
                        </a:spcAft>
                        <a:buNone/>
                      </a:pPr>
                      <a:r>
                        <a:rPr lang="en-GB" sz="2000" b="1" u="none" strike="noStrike" cap="none">
                          <a:solidFill>
                            <a:srgbClr val="FFFFFF"/>
                          </a:solidFill>
                          <a:latin typeface="Corbel"/>
                          <a:ea typeface="Corbel"/>
                          <a:cs typeface="Corbel"/>
                          <a:sym typeface="Corbel"/>
                        </a:rPr>
                        <a:t>Area</a:t>
                      </a:r>
                      <a:endParaRPr sz="20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solidFill>
                      <a:srgbClr val="FF9900"/>
                    </a:solidFill>
                  </a:tcPr>
                </a:tc>
                <a:tc>
                  <a:txBody>
                    <a:bodyPr/>
                    <a:lstStyle/>
                    <a:p>
                      <a:pPr marL="0" marR="0" lvl="0" indent="0" algn="just" rtl="0">
                        <a:lnSpc>
                          <a:spcPct val="100000"/>
                        </a:lnSpc>
                        <a:spcBef>
                          <a:spcPts val="0"/>
                        </a:spcBef>
                        <a:spcAft>
                          <a:spcPts val="0"/>
                        </a:spcAft>
                        <a:buNone/>
                      </a:pPr>
                      <a:r>
                        <a:rPr lang="en-GB" sz="2000" b="1" u="none" strike="noStrike" cap="none">
                          <a:solidFill>
                            <a:srgbClr val="FFFFFF"/>
                          </a:solidFill>
                          <a:latin typeface="Corbel"/>
                          <a:ea typeface="Corbel"/>
                          <a:cs typeface="Corbel"/>
                          <a:sym typeface="Corbel"/>
                        </a:rPr>
                        <a:t>Objective</a:t>
                      </a:r>
                      <a:endParaRPr sz="20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solidFill>
                      <a:srgbClr val="FF9900"/>
                    </a:solidFill>
                  </a:tcPr>
                </a:tc>
                <a:extLst>
                  <a:ext uri="{0D108BD9-81ED-4DB2-BD59-A6C34878D82A}">
                    <a16:rowId xmlns:a16="http://schemas.microsoft.com/office/drawing/2014/main" val="10000"/>
                  </a:ext>
                </a:extLst>
              </a:tr>
              <a:tr h="355200">
                <a:tc rowSpan="2">
                  <a:txBody>
                    <a:bodyPr/>
                    <a:lstStyle/>
                    <a:p>
                      <a:pPr marL="0" marR="0" lvl="0" indent="0" algn="l" rtl="0">
                        <a:lnSpc>
                          <a:spcPct val="100000"/>
                        </a:lnSpc>
                        <a:spcBef>
                          <a:spcPts val="0"/>
                        </a:spcBef>
                        <a:spcAft>
                          <a:spcPts val="0"/>
                        </a:spcAft>
                        <a:buNone/>
                      </a:pPr>
                      <a:r>
                        <a:rPr lang="en-GB" sz="1900" b="0" u="none" strike="noStrike" cap="none">
                          <a:solidFill>
                            <a:srgbClr val="000000"/>
                          </a:solidFill>
                          <a:latin typeface="Corbel"/>
                          <a:ea typeface="Corbel"/>
                          <a:cs typeface="Corbel"/>
                          <a:sym typeface="Corbel"/>
                        </a:rPr>
                        <a:t>People network</a:t>
                      </a:r>
                      <a:endParaRPr sz="19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GB" sz="1700" b="0" u="none" strike="noStrike" cap="none">
                          <a:solidFill>
                            <a:srgbClr val="000000"/>
                          </a:solidFill>
                          <a:latin typeface="Corbel"/>
                          <a:ea typeface="Corbel"/>
                          <a:cs typeface="Corbel"/>
                          <a:sym typeface="Corbel"/>
                        </a:rPr>
                        <a:t>Provide a forum that enables regular inter-personal knowledge exchange between life science RDM professionals.</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55200">
                <a:tc vMerge="1">
                  <a:txBody>
                    <a:bodyPr/>
                    <a:lstStyle/>
                    <a:p>
                      <a:endParaRPr lang="en-NL"/>
                    </a:p>
                  </a:txBody>
                  <a:tcPr/>
                </a:tc>
                <a:tc>
                  <a:txBody>
                    <a:bodyPr/>
                    <a:lstStyle/>
                    <a:p>
                      <a:pPr marL="0" marR="0" lvl="0" indent="0" algn="l" rtl="0">
                        <a:lnSpc>
                          <a:spcPct val="115000"/>
                        </a:lnSpc>
                        <a:spcBef>
                          <a:spcPts val="0"/>
                        </a:spcBef>
                        <a:spcAft>
                          <a:spcPts val="0"/>
                        </a:spcAft>
                        <a:buNone/>
                      </a:pPr>
                      <a:r>
                        <a:rPr lang="en-GB" sz="1700" b="0" u="none" strike="noStrike" cap="none">
                          <a:solidFill>
                            <a:srgbClr val="000000"/>
                          </a:solidFill>
                          <a:latin typeface="Corbel"/>
                          <a:ea typeface="Corbel"/>
                          <a:cs typeface="Corbel"/>
                          <a:sym typeface="Corbel"/>
                        </a:rPr>
                        <a:t>Facilitate ELIXIR Node capacity building in deploying RDM services, e.g. by establishing a knowledge handbook for RDM service providers, </a:t>
                      </a:r>
                      <a:r>
                        <a:rPr lang="en-GB" sz="1700" b="0" u="none" strike="noStrike" cap="none">
                          <a:solidFill>
                            <a:schemeClr val="accent3"/>
                          </a:solidFill>
                          <a:latin typeface="Corbel"/>
                          <a:ea typeface="Corbel"/>
                          <a:cs typeface="Corbel"/>
                          <a:sym typeface="Corbel"/>
                        </a:rPr>
                        <a:t>and developing an RDM services maturity model for ELIXIR Nodes.</a:t>
                      </a:r>
                      <a:endParaRPr sz="1700" b="0" u="none" strike="noStrike" cap="none">
                        <a:solidFill>
                          <a:schemeClr val="accent3"/>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55200">
                <a:tc rowSpan="2">
                  <a:txBody>
                    <a:bodyPr/>
                    <a:lstStyle/>
                    <a:p>
                      <a:pPr marL="0" marR="0" lvl="0" indent="0" algn="l" rtl="0">
                        <a:lnSpc>
                          <a:spcPct val="100000"/>
                        </a:lnSpc>
                        <a:spcBef>
                          <a:spcPts val="0"/>
                        </a:spcBef>
                        <a:spcAft>
                          <a:spcPts val="0"/>
                        </a:spcAft>
                        <a:buNone/>
                      </a:pPr>
                      <a:r>
                        <a:rPr lang="en-GB" sz="1900" b="0" u="none" strike="noStrike" cap="none">
                          <a:solidFill>
                            <a:srgbClr val="000000"/>
                          </a:solidFill>
                          <a:latin typeface="Corbel"/>
                          <a:ea typeface="Corbel"/>
                          <a:cs typeface="Corbel"/>
                          <a:sym typeface="Corbel"/>
                        </a:rPr>
                        <a:t>RDM knowledge</a:t>
                      </a:r>
                      <a:endParaRPr sz="19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1700" b="0" u="none" strike="noStrike" cap="none">
                          <a:solidFill>
                            <a:srgbClr val="000000"/>
                          </a:solidFill>
                          <a:latin typeface="Corbel"/>
                          <a:ea typeface="Corbel"/>
                          <a:cs typeface="Corbel"/>
                          <a:sym typeface="Corbel"/>
                        </a:rPr>
                        <a:t>Coordinate and contribute to the RDM ecosystem content by collaborating with the editorial boards of RDMkit and FAIR Cookbook, to ensure that the content is continuously fit for purpose.</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55200">
                <a:tc vMerge="1">
                  <a:txBody>
                    <a:bodyPr/>
                    <a:lstStyle/>
                    <a:p>
                      <a:endParaRPr lang="en-NL"/>
                    </a:p>
                  </a:txBody>
                  <a:tcPr/>
                </a:tc>
                <a:tc>
                  <a:txBody>
                    <a:bodyPr/>
                    <a:lstStyle/>
                    <a:p>
                      <a:pPr marL="0" marR="0" lvl="0" indent="0" algn="l" rtl="0">
                        <a:lnSpc>
                          <a:spcPct val="115000"/>
                        </a:lnSpc>
                        <a:spcBef>
                          <a:spcPts val="0"/>
                        </a:spcBef>
                        <a:spcAft>
                          <a:spcPts val="0"/>
                        </a:spcAft>
                        <a:buNone/>
                      </a:pPr>
                      <a:r>
                        <a:rPr lang="en-GB" sz="1700" b="0" u="none" strike="noStrike" cap="none">
                          <a:solidFill>
                            <a:srgbClr val="000000"/>
                          </a:solidFill>
                          <a:latin typeface="Corbel"/>
                          <a:ea typeface="Corbel"/>
                          <a:cs typeface="Corbel"/>
                          <a:sym typeface="Corbel"/>
                        </a:rPr>
                        <a:t>Collect requirements that would facilitate flow of FAIR data from researchers to repositories (such as the ELIXIR Deposition Databases) via RDM services, in order to improve the FAIRness of research data made available for life science and society at large.</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891" name="Google Shape;3891;g25596b3ebeb_2_369"/>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3896"/>
        <p:cNvGrpSpPr/>
        <p:nvPr/>
      </p:nvGrpSpPr>
      <p:grpSpPr>
        <a:xfrm>
          <a:off x="0" y="0"/>
          <a:ext cx="0" cy="0"/>
          <a:chOff x="0" y="0"/>
          <a:chExt cx="0" cy="0"/>
        </a:xfrm>
      </p:grpSpPr>
      <p:sp>
        <p:nvSpPr>
          <p:cNvPr id="3897" name="Google Shape;3897;g25596b3ebeb_2_375"/>
          <p:cNvSpPr txBox="1">
            <a:spLocks noGrp="1"/>
          </p:cNvSpPr>
          <p:nvPr>
            <p:ph type="title"/>
          </p:nvPr>
        </p:nvSpPr>
        <p:spPr>
          <a:xfrm>
            <a:off x="311520" y="444960"/>
            <a:ext cx="11278500" cy="572100"/>
          </a:xfrm>
          <a:prstGeom prst="rect">
            <a:avLst/>
          </a:prstGeom>
          <a:noFill/>
          <a:ln>
            <a:noFill/>
          </a:ln>
        </p:spPr>
        <p:txBody>
          <a:bodyPr spcFirstLastPara="1" wrap="square" lIns="0" tIns="121900" rIns="0" bIns="121900" anchor="t" anchorCtr="0">
            <a:normAutofit fontScale="90000"/>
          </a:bodyPr>
          <a:lstStyle/>
          <a:p>
            <a:pPr marL="0" lvl="0" indent="0" algn="l" rtl="0">
              <a:lnSpc>
                <a:spcPct val="100000"/>
              </a:lnSpc>
              <a:spcBef>
                <a:spcPts val="0"/>
              </a:spcBef>
              <a:spcAft>
                <a:spcPts val="0"/>
              </a:spcAft>
              <a:buClr>
                <a:srgbClr val="BEBF32"/>
              </a:buClr>
              <a:buSzPct val="100000"/>
              <a:buFont typeface="Corbel"/>
              <a:buNone/>
            </a:pPr>
            <a:r>
              <a:rPr lang="en-GB" sz="2900" b="1" strike="noStrike">
                <a:solidFill>
                  <a:schemeClr val="accent3"/>
                </a:solidFill>
                <a:latin typeface="Corbel"/>
                <a:ea typeface="Corbel"/>
                <a:cs typeface="Corbel"/>
                <a:sym typeface="Corbel"/>
              </a:rPr>
              <a:t>Objectives of the RDM Community - Short term (~2 years) - II</a:t>
            </a:r>
            <a:endParaRPr sz="2900" b="0" strike="noStrike">
              <a:solidFill>
                <a:schemeClr val="accent3"/>
              </a:solidFill>
              <a:latin typeface="Arial"/>
              <a:ea typeface="Arial"/>
              <a:cs typeface="Arial"/>
              <a:sym typeface="Arial"/>
            </a:endParaRPr>
          </a:p>
        </p:txBody>
      </p:sp>
      <p:graphicFrame>
        <p:nvGraphicFramePr>
          <p:cNvPr id="3898" name="Google Shape;3898;g25596b3ebeb_2_375"/>
          <p:cNvGraphicFramePr/>
          <p:nvPr/>
        </p:nvGraphicFramePr>
        <p:xfrm>
          <a:off x="624000" y="1440000"/>
          <a:ext cx="10319525" cy="3165372"/>
        </p:xfrm>
        <a:graphic>
          <a:graphicData uri="http://schemas.openxmlformats.org/drawingml/2006/table">
            <a:tbl>
              <a:tblPr>
                <a:noFill/>
                <a:tableStyleId>{FC1CB6E4-E772-46F2-B057-8DC01E957BCE}</a:tableStyleId>
              </a:tblPr>
              <a:tblGrid>
                <a:gridCol w="2287200">
                  <a:extLst>
                    <a:ext uri="{9D8B030D-6E8A-4147-A177-3AD203B41FA5}">
                      <a16:colId xmlns:a16="http://schemas.microsoft.com/office/drawing/2014/main" val="20000"/>
                    </a:ext>
                  </a:extLst>
                </a:gridCol>
                <a:gridCol w="8032325">
                  <a:extLst>
                    <a:ext uri="{9D8B030D-6E8A-4147-A177-3AD203B41FA5}">
                      <a16:colId xmlns:a16="http://schemas.microsoft.com/office/drawing/2014/main" val="20001"/>
                    </a:ext>
                  </a:extLst>
                </a:gridCol>
              </a:tblGrid>
              <a:tr h="311025">
                <a:tc>
                  <a:txBody>
                    <a:bodyPr/>
                    <a:lstStyle/>
                    <a:p>
                      <a:pPr marL="0" marR="0" lvl="0" indent="0" algn="just" rtl="0">
                        <a:lnSpc>
                          <a:spcPct val="100000"/>
                        </a:lnSpc>
                        <a:spcBef>
                          <a:spcPts val="0"/>
                        </a:spcBef>
                        <a:spcAft>
                          <a:spcPts val="0"/>
                        </a:spcAft>
                        <a:buNone/>
                      </a:pPr>
                      <a:r>
                        <a:rPr lang="en-GB" sz="2000" b="1" u="none" strike="noStrike" cap="none">
                          <a:solidFill>
                            <a:srgbClr val="FFFFFF"/>
                          </a:solidFill>
                          <a:latin typeface="Corbel"/>
                          <a:ea typeface="Corbel"/>
                          <a:cs typeface="Corbel"/>
                          <a:sym typeface="Corbel"/>
                        </a:rPr>
                        <a:t>Area</a:t>
                      </a:r>
                      <a:endParaRPr sz="20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solidFill>
                      <a:srgbClr val="FF9900"/>
                    </a:solidFill>
                  </a:tcPr>
                </a:tc>
                <a:tc>
                  <a:txBody>
                    <a:bodyPr/>
                    <a:lstStyle/>
                    <a:p>
                      <a:pPr marL="0" marR="0" lvl="0" indent="0" algn="just" rtl="0">
                        <a:lnSpc>
                          <a:spcPct val="100000"/>
                        </a:lnSpc>
                        <a:spcBef>
                          <a:spcPts val="0"/>
                        </a:spcBef>
                        <a:spcAft>
                          <a:spcPts val="0"/>
                        </a:spcAft>
                        <a:buNone/>
                      </a:pPr>
                      <a:r>
                        <a:rPr lang="en-GB" sz="2000" b="1" u="none" strike="noStrike" cap="none">
                          <a:solidFill>
                            <a:srgbClr val="FFFFFF"/>
                          </a:solidFill>
                          <a:latin typeface="Corbel"/>
                          <a:ea typeface="Corbel"/>
                          <a:cs typeface="Corbel"/>
                          <a:sym typeface="Corbel"/>
                        </a:rPr>
                        <a:t>Objective</a:t>
                      </a:r>
                      <a:endParaRPr sz="20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solidFill>
                      <a:srgbClr val="FF9900"/>
                    </a:solidFill>
                  </a:tcPr>
                </a:tc>
                <a:extLst>
                  <a:ext uri="{0D108BD9-81ED-4DB2-BD59-A6C34878D82A}">
                    <a16:rowId xmlns:a16="http://schemas.microsoft.com/office/drawing/2014/main" val="10000"/>
                  </a:ext>
                </a:extLst>
              </a:tr>
              <a:tr h="489600">
                <a:tc rowSpan="3">
                  <a:txBody>
                    <a:bodyPr/>
                    <a:lstStyle/>
                    <a:p>
                      <a:pPr marL="0" marR="0" lvl="0" indent="0" algn="l" rtl="0">
                        <a:lnSpc>
                          <a:spcPct val="100000"/>
                        </a:lnSpc>
                        <a:spcBef>
                          <a:spcPts val="0"/>
                        </a:spcBef>
                        <a:spcAft>
                          <a:spcPts val="0"/>
                        </a:spcAft>
                        <a:buNone/>
                      </a:pPr>
                      <a:r>
                        <a:rPr lang="en-GB" sz="1900" b="0" u="none" strike="noStrike" cap="none">
                          <a:solidFill>
                            <a:srgbClr val="000000"/>
                          </a:solidFill>
                          <a:latin typeface="Corbel"/>
                          <a:ea typeface="Corbel"/>
                          <a:cs typeface="Corbel"/>
                          <a:sym typeface="Corbel"/>
                        </a:rPr>
                        <a:t>RDM training</a:t>
                      </a:r>
                      <a:endParaRPr sz="19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GB" sz="1700" b="0" u="none" strike="noStrike" cap="none">
                          <a:solidFill>
                            <a:srgbClr val="000000"/>
                          </a:solidFill>
                          <a:latin typeface="Corbel"/>
                          <a:ea typeface="Corbel"/>
                          <a:cs typeface="Corbel"/>
                          <a:sym typeface="Corbel"/>
                        </a:rPr>
                        <a:t>Provide a forum that enables knowledge and teaching best practices exchanges among RDM trainers.</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29425">
                <a:tc vMerge="1">
                  <a:txBody>
                    <a:bodyPr/>
                    <a:lstStyle/>
                    <a:p>
                      <a:endParaRPr lang="en-NL"/>
                    </a:p>
                  </a:txBody>
                  <a:tcPr/>
                </a:tc>
                <a:tc>
                  <a:txBody>
                    <a:bodyPr/>
                    <a:lstStyle/>
                    <a:p>
                      <a:pPr marL="0" marR="0" lvl="0" indent="0" algn="l" rtl="0">
                        <a:lnSpc>
                          <a:spcPct val="115000"/>
                        </a:lnSpc>
                        <a:spcBef>
                          <a:spcPts val="0"/>
                        </a:spcBef>
                        <a:spcAft>
                          <a:spcPts val="0"/>
                        </a:spcAft>
                        <a:buNone/>
                      </a:pPr>
                      <a:r>
                        <a:rPr lang="en-GB" sz="1700" b="0" u="none" strike="noStrike" cap="none">
                          <a:solidFill>
                            <a:srgbClr val="000000"/>
                          </a:solidFill>
                          <a:latin typeface="Corbel"/>
                          <a:ea typeface="Corbel"/>
                          <a:cs typeface="Corbel"/>
                          <a:sym typeface="Corbel"/>
                        </a:rPr>
                        <a:t>Ensure that RDM training materials are being developed and FAIRified, enabling reuse and adoption by the ELIXIR Nodes.</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29425">
                <a:tc vMerge="1">
                  <a:txBody>
                    <a:bodyPr/>
                    <a:lstStyle/>
                    <a:p>
                      <a:endParaRPr lang="en-NL"/>
                    </a:p>
                  </a:txBody>
                  <a:tcPr/>
                </a:tc>
                <a:tc>
                  <a:txBody>
                    <a:bodyPr/>
                    <a:lstStyle/>
                    <a:p>
                      <a:pPr marL="0" marR="0" lvl="0" indent="0" algn="l" rtl="0">
                        <a:lnSpc>
                          <a:spcPct val="115000"/>
                        </a:lnSpc>
                        <a:spcBef>
                          <a:spcPts val="0"/>
                        </a:spcBef>
                        <a:spcAft>
                          <a:spcPts val="0"/>
                        </a:spcAft>
                        <a:buNone/>
                      </a:pPr>
                      <a:r>
                        <a:rPr lang="en-GB" sz="1700" b="0" u="none" strike="noStrike" cap="none">
                          <a:solidFill>
                            <a:srgbClr val="000000"/>
                          </a:solidFill>
                          <a:latin typeface="Corbel"/>
                          <a:ea typeface="Corbel"/>
                          <a:cs typeface="Corbel"/>
                          <a:sym typeface="Corbel"/>
                        </a:rPr>
                        <a:t>Develop RDM learning paths for researchers, data stewards, tool developers and trainers.</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68625">
                <a:tc>
                  <a:txBody>
                    <a:bodyPr/>
                    <a:lstStyle/>
                    <a:p>
                      <a:pPr marL="0" marR="0" lvl="0" indent="0" algn="l" rtl="0">
                        <a:lnSpc>
                          <a:spcPct val="100000"/>
                        </a:lnSpc>
                        <a:spcBef>
                          <a:spcPts val="0"/>
                        </a:spcBef>
                        <a:spcAft>
                          <a:spcPts val="0"/>
                        </a:spcAft>
                        <a:buNone/>
                      </a:pPr>
                      <a:r>
                        <a:rPr lang="en-GB" sz="1900" b="0" u="none" strike="noStrike" cap="none">
                          <a:solidFill>
                            <a:srgbClr val="000000"/>
                          </a:solidFill>
                          <a:latin typeface="Corbel"/>
                          <a:ea typeface="Corbel"/>
                          <a:cs typeface="Corbel"/>
                          <a:sym typeface="Corbel"/>
                        </a:rPr>
                        <a:t>External stakeholders</a:t>
                      </a:r>
                      <a:endParaRPr sz="1900" b="0" u="none" strike="noStrike" cap="none">
                        <a:solidFill>
                          <a:srgbClr val="000000"/>
                        </a:solidFill>
                        <a:latin typeface="Arial"/>
                        <a:ea typeface="Arial"/>
                        <a:cs typeface="Arial"/>
                        <a:sym typeface="Arial"/>
                      </a:endParaRPr>
                    </a:p>
                  </a:txBody>
                  <a:tcPr marL="84475" marR="84475" marT="60975" marB="60975">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GB" sz="1700" b="0" u="none" strike="noStrike" cap="none">
                          <a:solidFill>
                            <a:srgbClr val="000000"/>
                          </a:solidFill>
                          <a:latin typeface="Corbel"/>
                          <a:ea typeface="Corbel"/>
                          <a:cs typeface="Corbel"/>
                          <a:sym typeface="Corbel"/>
                        </a:rPr>
                        <a:t>Create and maintain an overview of external stakeholder engagements with RDM aspects across ELIXIR Platforms, Communities, Focus Groups and projects.</a:t>
                      </a:r>
                      <a:endParaRPr sz="1700" b="0" u="none" strike="noStrike" cap="none">
                        <a:solidFill>
                          <a:srgbClr val="000000"/>
                        </a:solidFill>
                        <a:latin typeface="Arial"/>
                        <a:ea typeface="Arial"/>
                        <a:cs typeface="Arial"/>
                        <a:sym typeface="Arial"/>
                      </a:endParaRPr>
                    </a:p>
                  </a:txBody>
                  <a:tcPr marL="84475" marR="84475" marT="60975" marB="60975" anchor="ctr">
                    <a:lnL w="12225" cap="flat" cmpd="sng">
                      <a:solidFill>
                        <a:srgbClr val="000000"/>
                      </a:solidFill>
                      <a:prstDash val="solid"/>
                      <a:round/>
                      <a:headEnd type="none" w="sm" len="sm"/>
                      <a:tailEnd type="none" w="sm" len="sm"/>
                    </a:lnL>
                    <a:lnR w="12225" cap="flat" cmpd="sng">
                      <a:solidFill>
                        <a:srgbClr val="000000"/>
                      </a:solidFill>
                      <a:prstDash val="solid"/>
                      <a:round/>
                      <a:headEnd type="none" w="sm" len="sm"/>
                      <a:tailEnd type="none" w="sm" len="sm"/>
                    </a:lnR>
                    <a:lnT w="12225" cap="flat" cmpd="sng">
                      <a:solidFill>
                        <a:srgbClr val="000000"/>
                      </a:solidFill>
                      <a:prstDash val="solid"/>
                      <a:round/>
                      <a:headEnd type="none" w="sm" len="sm"/>
                      <a:tailEnd type="none" w="sm" len="sm"/>
                    </a:lnT>
                    <a:lnB w="122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899" name="Google Shape;3899;g25596b3ebeb_2_375"/>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3903"/>
        <p:cNvGrpSpPr/>
        <p:nvPr/>
      </p:nvGrpSpPr>
      <p:grpSpPr>
        <a:xfrm>
          <a:off x="0" y="0"/>
          <a:ext cx="0" cy="0"/>
          <a:chOff x="0" y="0"/>
          <a:chExt cx="0" cy="0"/>
        </a:xfrm>
      </p:grpSpPr>
      <p:sp>
        <p:nvSpPr>
          <p:cNvPr id="3904" name="Google Shape;3904;g25596b3ebeb_2_381"/>
          <p:cNvSpPr txBox="1">
            <a:spLocks noGrp="1"/>
          </p:cNvSpPr>
          <p:nvPr>
            <p:ph type="title" idx="4294967295"/>
          </p:nvPr>
        </p:nvSpPr>
        <p:spPr>
          <a:xfrm>
            <a:off x="719520" y="332640"/>
            <a:ext cx="10870500" cy="6477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BEBF32"/>
              </a:buClr>
              <a:buSzPts val="3700"/>
              <a:buFont typeface="Corbel"/>
              <a:buNone/>
            </a:pPr>
            <a:r>
              <a:rPr lang="en-GB" sz="3700">
                <a:solidFill>
                  <a:schemeClr val="accent3"/>
                </a:solidFill>
              </a:rPr>
              <a:t>RDM Community: </a:t>
            </a:r>
            <a:r>
              <a:rPr lang="en-GB" sz="3700" b="1" i="0" u="none" strike="noStrike" cap="none">
                <a:solidFill>
                  <a:schemeClr val="accent3"/>
                </a:solidFill>
                <a:latin typeface="Corbel"/>
                <a:ea typeface="Corbel"/>
                <a:cs typeface="Corbel"/>
                <a:sym typeface="Corbel"/>
              </a:rPr>
              <a:t>Next steps</a:t>
            </a:r>
            <a:endParaRPr sz="3700" b="0" i="0" u="none" strike="noStrike" cap="none">
              <a:solidFill>
                <a:schemeClr val="accent3"/>
              </a:solidFill>
              <a:latin typeface="Arial"/>
              <a:ea typeface="Arial"/>
              <a:cs typeface="Arial"/>
              <a:sym typeface="Arial"/>
            </a:endParaRPr>
          </a:p>
        </p:txBody>
      </p:sp>
      <p:sp>
        <p:nvSpPr>
          <p:cNvPr id="3905" name="Google Shape;3905;g25596b3ebeb_2_381"/>
          <p:cNvSpPr txBox="1">
            <a:spLocks noGrp="1"/>
          </p:cNvSpPr>
          <p:nvPr>
            <p:ph type="body" idx="4294967295"/>
          </p:nvPr>
        </p:nvSpPr>
        <p:spPr>
          <a:xfrm>
            <a:off x="711360" y="1525440"/>
            <a:ext cx="10870500" cy="4350900"/>
          </a:xfrm>
          <a:prstGeom prst="rect">
            <a:avLst/>
          </a:prstGeom>
          <a:noFill/>
          <a:ln>
            <a:noFill/>
          </a:ln>
        </p:spPr>
        <p:txBody>
          <a:bodyPr spcFirstLastPara="1" wrap="square" lIns="0" tIns="0" rIns="0" bIns="0" anchor="t" anchorCtr="0">
            <a:normAutofit fontScale="85000" lnSpcReduction="20000"/>
          </a:bodyPr>
          <a:lstStyle/>
          <a:p>
            <a:pPr marL="609600" marR="0" lvl="0" indent="-396240" algn="l" rtl="0">
              <a:lnSpc>
                <a:spcPct val="115000"/>
              </a:lnSpc>
              <a:spcBef>
                <a:spcPts val="0"/>
              </a:spcBef>
              <a:spcAft>
                <a:spcPts val="0"/>
              </a:spcAft>
              <a:buClr>
                <a:schemeClr val="accent3"/>
              </a:buClr>
              <a:buSzPct val="100000"/>
              <a:buFont typeface="Corbel"/>
              <a:buChar char="●"/>
            </a:pPr>
            <a:r>
              <a:rPr lang="en-GB" sz="2400" b="0" i="0" u="none" strike="noStrike" cap="none">
                <a:solidFill>
                  <a:srgbClr val="4D4848"/>
                </a:solidFill>
                <a:latin typeface="Corbel"/>
                <a:ea typeface="Corbel"/>
                <a:cs typeface="Corbel"/>
                <a:sym typeface="Corbel"/>
              </a:rPr>
              <a:t>Implementation study</a:t>
            </a:r>
            <a:endParaRPr sz="2400" b="0" i="0" u="none" strike="noStrike" cap="none">
              <a:solidFill>
                <a:srgbClr val="000000"/>
              </a:solidFill>
              <a:latin typeface="Arial"/>
              <a:ea typeface="Arial"/>
              <a:cs typeface="Arial"/>
              <a:sym typeface="Arial"/>
            </a:endParaRPr>
          </a:p>
          <a:p>
            <a:pPr marL="1219200" marR="0" lvl="1" indent="-407352" algn="l" rtl="0">
              <a:lnSpc>
                <a:spcPct val="115000"/>
              </a:lnSpc>
              <a:spcBef>
                <a:spcPts val="700"/>
              </a:spcBef>
              <a:spcAft>
                <a:spcPts val="0"/>
              </a:spcAft>
              <a:buClr>
                <a:srgbClr val="BEBF32"/>
              </a:buClr>
              <a:buSzPct val="100000"/>
              <a:buFont typeface="Corbel"/>
              <a:buChar char="○"/>
            </a:pPr>
            <a:r>
              <a:rPr lang="en-GB" sz="1900" b="0" i="0" u="none" strike="noStrike" cap="none">
                <a:solidFill>
                  <a:srgbClr val="4D4848"/>
                </a:solidFill>
                <a:latin typeface="Corbel"/>
                <a:ea typeface="Corbel"/>
                <a:cs typeface="Corbel"/>
                <a:sym typeface="Corbel"/>
              </a:rPr>
              <a:t>January 2024 – December 2025</a:t>
            </a:r>
            <a:endParaRPr sz="1900" b="0" i="0" u="none" strike="noStrike" cap="none">
              <a:solidFill>
                <a:srgbClr val="000000"/>
              </a:solidFill>
              <a:latin typeface="Arial"/>
              <a:ea typeface="Arial"/>
              <a:cs typeface="Arial"/>
              <a:sym typeface="Arial"/>
            </a:endParaRPr>
          </a:p>
          <a:p>
            <a:pPr marL="1219200" marR="0" lvl="1" indent="-407352" algn="l" rtl="0">
              <a:lnSpc>
                <a:spcPct val="115000"/>
              </a:lnSpc>
              <a:spcBef>
                <a:spcPts val="700"/>
              </a:spcBef>
              <a:spcAft>
                <a:spcPts val="0"/>
              </a:spcAft>
              <a:buClr>
                <a:srgbClr val="BEBF32"/>
              </a:buClr>
              <a:buSzPct val="100000"/>
              <a:buFont typeface="Corbel"/>
              <a:buChar char="○"/>
            </a:pPr>
            <a:r>
              <a:rPr lang="en-GB" sz="1900" b="0" i="0" u="none" strike="noStrike" cap="none">
                <a:solidFill>
                  <a:srgbClr val="4D4848"/>
                </a:solidFill>
                <a:latin typeface="Corbel"/>
                <a:ea typeface="Corbel"/>
                <a:cs typeface="Corbel"/>
                <a:sym typeface="Corbel"/>
              </a:rPr>
              <a:t>Draft project plan</a:t>
            </a:r>
            <a:endParaRPr sz="1900" b="0" i="0" u="none" strike="noStrike" cap="none">
              <a:solidFill>
                <a:srgbClr val="000000"/>
              </a:solidFill>
              <a:latin typeface="Arial"/>
              <a:ea typeface="Arial"/>
              <a:cs typeface="Arial"/>
              <a:sym typeface="Arial"/>
            </a:endParaRPr>
          </a:p>
          <a:p>
            <a:pPr marL="1828800" marR="0" lvl="2" indent="-407352" algn="l" rtl="0">
              <a:lnSpc>
                <a:spcPct val="115000"/>
              </a:lnSpc>
              <a:spcBef>
                <a:spcPts val="700"/>
              </a:spcBef>
              <a:spcAft>
                <a:spcPts val="0"/>
              </a:spcAft>
              <a:buClr>
                <a:srgbClr val="4D4848"/>
              </a:buClr>
              <a:buSzPct val="100000"/>
              <a:buFont typeface="Corbel"/>
              <a:buChar char="■"/>
            </a:pPr>
            <a:r>
              <a:rPr lang="en-GB" sz="1900" b="0" i="0" u="none" strike="noStrike" cap="none">
                <a:solidFill>
                  <a:srgbClr val="4D4848"/>
                </a:solidFill>
                <a:latin typeface="Corbel"/>
                <a:ea typeface="Corbel"/>
                <a:cs typeface="Corbel"/>
                <a:sym typeface="Corbel"/>
              </a:rPr>
              <a:t>Organisational Framework</a:t>
            </a:r>
            <a:endParaRPr sz="1900" b="0" i="0" u="none" strike="noStrike" cap="none">
              <a:solidFill>
                <a:srgbClr val="000000"/>
              </a:solidFill>
              <a:latin typeface="Arial"/>
              <a:ea typeface="Arial"/>
              <a:cs typeface="Arial"/>
              <a:sym typeface="Arial"/>
            </a:endParaRPr>
          </a:p>
          <a:p>
            <a:pPr marL="1828800" marR="0" lvl="2" indent="-407352" algn="l" rtl="0">
              <a:lnSpc>
                <a:spcPct val="115000"/>
              </a:lnSpc>
              <a:spcBef>
                <a:spcPts val="700"/>
              </a:spcBef>
              <a:spcAft>
                <a:spcPts val="0"/>
              </a:spcAft>
              <a:buClr>
                <a:srgbClr val="4D4848"/>
              </a:buClr>
              <a:buSzPct val="100000"/>
              <a:buFont typeface="Corbel"/>
              <a:buChar char="■"/>
            </a:pPr>
            <a:r>
              <a:rPr lang="en-GB" sz="1900" b="0" i="0" u="none" strike="noStrike" cap="none">
                <a:solidFill>
                  <a:srgbClr val="4D4848"/>
                </a:solidFill>
                <a:latin typeface="Corbel"/>
                <a:ea typeface="Corbel"/>
                <a:cs typeface="Corbel"/>
                <a:sym typeface="Corbel"/>
              </a:rPr>
              <a:t>Knowledge management and dissemination</a:t>
            </a:r>
            <a:endParaRPr sz="1900" b="0" i="0" u="none" strike="noStrike" cap="none">
              <a:solidFill>
                <a:srgbClr val="000000"/>
              </a:solidFill>
              <a:latin typeface="Arial"/>
              <a:ea typeface="Arial"/>
              <a:cs typeface="Arial"/>
              <a:sym typeface="Arial"/>
            </a:endParaRPr>
          </a:p>
          <a:p>
            <a:pPr marL="1828800" marR="0" lvl="2" indent="-407352" algn="l" rtl="0">
              <a:lnSpc>
                <a:spcPct val="115000"/>
              </a:lnSpc>
              <a:spcBef>
                <a:spcPts val="700"/>
              </a:spcBef>
              <a:spcAft>
                <a:spcPts val="0"/>
              </a:spcAft>
              <a:buClr>
                <a:srgbClr val="4D4848"/>
              </a:buClr>
              <a:buSzPct val="100000"/>
              <a:buFont typeface="Corbel"/>
              <a:buChar char="■"/>
            </a:pPr>
            <a:r>
              <a:rPr lang="en-GB" sz="1900" b="0" i="0" u="none" strike="noStrike" cap="none">
                <a:solidFill>
                  <a:srgbClr val="4D4848"/>
                </a:solidFill>
                <a:latin typeface="Corbel"/>
                <a:ea typeface="Corbel"/>
                <a:cs typeface="Corbel"/>
                <a:sym typeface="Corbel"/>
              </a:rPr>
              <a:t>Capacity building</a:t>
            </a:r>
            <a:endParaRPr sz="1900" b="0" i="0" u="none" strike="noStrike" cap="none">
              <a:solidFill>
                <a:srgbClr val="000000"/>
              </a:solidFill>
              <a:latin typeface="Arial"/>
              <a:ea typeface="Arial"/>
              <a:cs typeface="Arial"/>
              <a:sym typeface="Arial"/>
            </a:endParaRPr>
          </a:p>
          <a:p>
            <a:pPr marL="609600" marR="0" lvl="0" indent="-396240" algn="l" rtl="0">
              <a:lnSpc>
                <a:spcPct val="115000"/>
              </a:lnSpc>
              <a:spcBef>
                <a:spcPts val="400"/>
              </a:spcBef>
              <a:spcAft>
                <a:spcPts val="0"/>
              </a:spcAft>
              <a:buClr>
                <a:schemeClr val="accent3"/>
              </a:buClr>
              <a:buSzPct val="100000"/>
              <a:buFont typeface="Corbel"/>
              <a:buChar char="●"/>
            </a:pPr>
            <a:r>
              <a:rPr lang="en-GB" sz="2400" b="0" i="0" u="none" strike="noStrike" cap="none">
                <a:solidFill>
                  <a:srgbClr val="4D4848"/>
                </a:solidFill>
                <a:latin typeface="Corbel"/>
                <a:ea typeface="Corbel"/>
                <a:cs typeface="Corbel"/>
                <a:sym typeface="Corbel"/>
              </a:rPr>
              <a:t>F2F meeting during the fall</a:t>
            </a:r>
            <a:endParaRPr sz="2400" b="0" i="0" u="none" strike="noStrike" cap="none">
              <a:solidFill>
                <a:srgbClr val="4D4848"/>
              </a:solidFill>
              <a:latin typeface="Corbel"/>
              <a:ea typeface="Corbel"/>
              <a:cs typeface="Corbel"/>
              <a:sym typeface="Corbel"/>
            </a:endParaRPr>
          </a:p>
          <a:p>
            <a:pPr marL="0" marR="0" lvl="0" indent="0" algn="l" rtl="0">
              <a:lnSpc>
                <a:spcPct val="115000"/>
              </a:lnSpc>
              <a:spcBef>
                <a:spcPts val="400"/>
              </a:spcBef>
              <a:spcAft>
                <a:spcPts val="0"/>
              </a:spcAft>
              <a:buNone/>
            </a:pPr>
            <a:endParaRPr>
              <a:solidFill>
                <a:srgbClr val="4D4848"/>
              </a:solidFill>
              <a:latin typeface="Corbel"/>
              <a:ea typeface="Corbel"/>
              <a:cs typeface="Corbel"/>
              <a:sym typeface="Corbel"/>
            </a:endParaRPr>
          </a:p>
          <a:p>
            <a:pPr marL="609600" lvl="0" indent="-396240" algn="l" rtl="0">
              <a:lnSpc>
                <a:spcPct val="115000"/>
              </a:lnSpc>
              <a:spcBef>
                <a:spcPts val="400"/>
              </a:spcBef>
              <a:spcAft>
                <a:spcPts val="0"/>
              </a:spcAft>
              <a:buClr>
                <a:schemeClr val="accent3"/>
              </a:buClr>
              <a:buSzPct val="100000"/>
              <a:buFont typeface="Corbel"/>
              <a:buChar char="●"/>
            </a:pPr>
            <a:r>
              <a:rPr lang="en-GB">
                <a:solidFill>
                  <a:srgbClr val="4D4848"/>
                </a:solidFill>
                <a:latin typeface="Corbel"/>
                <a:ea typeface="Corbel"/>
                <a:cs typeface="Corbel"/>
                <a:sym typeface="Corbel"/>
              </a:rPr>
              <a:t>Join the Community!</a:t>
            </a:r>
            <a:endParaRPr>
              <a:solidFill>
                <a:srgbClr val="4D4848"/>
              </a:solidFill>
              <a:latin typeface="Corbel"/>
              <a:ea typeface="Corbel"/>
              <a:cs typeface="Corbel"/>
              <a:sym typeface="Corbel"/>
            </a:endParaRPr>
          </a:p>
          <a:p>
            <a:pPr marL="965200" marR="0" lvl="1" indent="-349250" algn="l" rtl="0">
              <a:lnSpc>
                <a:spcPct val="115000"/>
              </a:lnSpc>
              <a:spcBef>
                <a:spcPts val="400"/>
              </a:spcBef>
              <a:spcAft>
                <a:spcPts val="0"/>
              </a:spcAft>
              <a:buClr>
                <a:srgbClr val="4D4848"/>
              </a:buClr>
              <a:buSzPct val="100000"/>
              <a:buFont typeface="Corbel"/>
              <a:buChar char="○"/>
            </a:pPr>
            <a:r>
              <a:rPr lang="en-GB" b="1">
                <a:solidFill>
                  <a:srgbClr val="4D4848"/>
                </a:solidFill>
                <a:latin typeface="Corbel"/>
                <a:ea typeface="Corbel"/>
                <a:cs typeface="Corbel"/>
                <a:sym typeface="Corbel"/>
              </a:rPr>
              <a:t>#community_rdm</a:t>
            </a:r>
            <a:r>
              <a:rPr lang="en-GB">
                <a:solidFill>
                  <a:srgbClr val="4D4848"/>
                </a:solidFill>
                <a:latin typeface="Corbel"/>
                <a:ea typeface="Corbel"/>
                <a:cs typeface="Corbel"/>
                <a:sym typeface="Corbel"/>
              </a:rPr>
              <a:t> slack channel</a:t>
            </a:r>
            <a:endParaRPr>
              <a:solidFill>
                <a:srgbClr val="4D4848"/>
              </a:solidFill>
              <a:latin typeface="Corbel"/>
              <a:ea typeface="Corbel"/>
              <a:cs typeface="Corbel"/>
              <a:sym typeface="Corbel"/>
            </a:endParaRPr>
          </a:p>
          <a:p>
            <a:pPr marL="965200" marR="0" lvl="1" indent="-349250" algn="l" rtl="0">
              <a:lnSpc>
                <a:spcPct val="115000"/>
              </a:lnSpc>
              <a:spcBef>
                <a:spcPts val="400"/>
              </a:spcBef>
              <a:spcAft>
                <a:spcPts val="0"/>
              </a:spcAft>
              <a:buClr>
                <a:srgbClr val="4D4848"/>
              </a:buClr>
              <a:buSzPct val="100000"/>
              <a:buFont typeface="Corbel"/>
              <a:buChar char="○"/>
            </a:pPr>
            <a:r>
              <a:rPr lang="en-GB" u="sng">
                <a:solidFill>
                  <a:schemeClr val="hlink"/>
                </a:solidFill>
                <a:hlinkClick r:id="rId3"/>
              </a:rPr>
              <a:t>rdm@elixir-europe.org</a:t>
            </a:r>
            <a:r>
              <a:rPr lang="en-GB">
                <a:solidFill>
                  <a:srgbClr val="4D4848"/>
                </a:solidFill>
              </a:rPr>
              <a:t> mailing list (</a:t>
            </a:r>
            <a:r>
              <a:rPr lang="en-GB" u="sng">
                <a:solidFill>
                  <a:schemeClr val="hlink"/>
                </a:solidFill>
                <a:hlinkClick r:id="rId4"/>
              </a:rPr>
              <a:t>sign-up link</a:t>
            </a:r>
            <a:r>
              <a:rPr lang="en-GB">
                <a:solidFill>
                  <a:srgbClr val="4D4848"/>
                </a:solidFill>
              </a:rPr>
              <a:t>)</a:t>
            </a:r>
            <a:endParaRPr>
              <a:solidFill>
                <a:srgbClr val="4D4848"/>
              </a:solidFill>
            </a:endParaRPr>
          </a:p>
          <a:p>
            <a:pPr marL="965200" marR="0" lvl="1" indent="-349250" algn="l" rtl="0">
              <a:lnSpc>
                <a:spcPct val="115000"/>
              </a:lnSpc>
              <a:spcBef>
                <a:spcPts val="400"/>
              </a:spcBef>
              <a:spcAft>
                <a:spcPts val="0"/>
              </a:spcAft>
              <a:buClr>
                <a:srgbClr val="4D4848"/>
              </a:buClr>
              <a:buSzPct val="100000"/>
              <a:buFont typeface="Corbel"/>
              <a:buChar char="○"/>
            </a:pPr>
            <a:r>
              <a:rPr lang="en-GB">
                <a:solidFill>
                  <a:srgbClr val="4D4848"/>
                </a:solidFill>
                <a:latin typeface="Corbel"/>
                <a:ea typeface="Corbel"/>
                <a:cs typeface="Corbel"/>
                <a:sym typeface="Corbel"/>
              </a:rPr>
              <a:t>Web page to follow</a:t>
            </a:r>
            <a:endParaRPr>
              <a:solidFill>
                <a:srgbClr val="4D4848"/>
              </a:solidFill>
              <a:latin typeface="Corbel"/>
              <a:ea typeface="Corbel"/>
              <a:cs typeface="Corbel"/>
              <a:sym typeface="Corbel"/>
            </a:endParaRPr>
          </a:p>
          <a:p>
            <a:pPr marL="0" marR="0" lvl="4" indent="-86360" algn="l" rtl="0">
              <a:lnSpc>
                <a:spcPct val="115000"/>
              </a:lnSpc>
              <a:spcBef>
                <a:spcPts val="400"/>
              </a:spcBef>
              <a:spcAft>
                <a:spcPts val="0"/>
              </a:spcAft>
              <a:buClr>
                <a:srgbClr val="4D4848"/>
              </a:buClr>
              <a:buSzPct val="100000"/>
              <a:buFont typeface="Corbel"/>
              <a:buChar char="•"/>
            </a:pPr>
            <a:endParaRPr>
              <a:solidFill>
                <a:srgbClr val="4D4848"/>
              </a:solidFill>
              <a:latin typeface="Corbel"/>
              <a:ea typeface="Corbel"/>
              <a:cs typeface="Corbel"/>
              <a:sym typeface="Corbel"/>
            </a:endParaRPr>
          </a:p>
        </p:txBody>
      </p:sp>
      <p:sp>
        <p:nvSpPr>
          <p:cNvPr id="3906" name="Google Shape;3906;g25596b3ebeb_2_381"/>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3911"/>
        <p:cNvGrpSpPr/>
        <p:nvPr/>
      </p:nvGrpSpPr>
      <p:grpSpPr>
        <a:xfrm>
          <a:off x="0" y="0"/>
          <a:ext cx="0" cy="0"/>
          <a:chOff x="0" y="0"/>
          <a:chExt cx="0" cy="0"/>
        </a:xfrm>
      </p:grpSpPr>
      <p:sp>
        <p:nvSpPr>
          <p:cNvPr id="3912" name="Google Shape;3912;g25596b3ebeb_2_246"/>
          <p:cNvSpPr txBox="1">
            <a:spLocks noGrp="1"/>
          </p:cNvSpPr>
          <p:nvPr>
            <p:ph type="title"/>
          </p:nvPr>
        </p:nvSpPr>
        <p:spPr>
          <a:xfrm>
            <a:off x="719403" y="332656"/>
            <a:ext cx="10871100" cy="648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RDM Community</a:t>
            </a:r>
            <a:endParaRPr/>
          </a:p>
        </p:txBody>
      </p:sp>
      <p:sp>
        <p:nvSpPr>
          <p:cNvPr id="3913" name="Google Shape;3913;g25596b3ebeb_2_246"/>
          <p:cNvSpPr txBox="1">
            <a:spLocks noGrp="1"/>
          </p:cNvSpPr>
          <p:nvPr>
            <p:ph type="body" idx="1"/>
          </p:nvPr>
        </p:nvSpPr>
        <p:spPr>
          <a:xfrm>
            <a:off x="415600" y="1536633"/>
            <a:ext cx="11360700" cy="4555200"/>
          </a:xfrm>
          <a:prstGeom prst="rect">
            <a:avLst/>
          </a:prstGeom>
        </p:spPr>
        <p:txBody>
          <a:bodyPr spcFirstLastPara="1" wrap="square" lIns="0" tIns="0" rIns="0" bIns="0" anchor="t" anchorCtr="0">
            <a:noAutofit/>
          </a:bodyPr>
          <a:lstStyle/>
          <a:p>
            <a:pPr marL="457200" marR="0" lvl="0" indent="-342900" algn="l" rtl="0">
              <a:lnSpc>
                <a:spcPct val="100000"/>
              </a:lnSpc>
              <a:spcBef>
                <a:spcPts val="360"/>
              </a:spcBef>
              <a:spcAft>
                <a:spcPts val="0"/>
              </a:spcAft>
              <a:buClr>
                <a:schemeClr val="accent3"/>
              </a:buClr>
              <a:buSzPts val="1800"/>
              <a:buChar char="•"/>
            </a:pPr>
            <a:r>
              <a:rPr lang="en-GB"/>
              <a:t>Where does this DM strategy effort sit?</a:t>
            </a:r>
            <a:endParaRPr/>
          </a:p>
          <a:p>
            <a:pPr marL="742950" marR="0" lvl="1" indent="-285750" algn="l" rtl="0">
              <a:lnSpc>
                <a:spcPct val="100000"/>
              </a:lnSpc>
              <a:spcBef>
                <a:spcPts val="0"/>
              </a:spcBef>
              <a:spcAft>
                <a:spcPts val="0"/>
              </a:spcAft>
              <a:buClr>
                <a:schemeClr val="accent5"/>
              </a:buClr>
              <a:buSzPts val="1800"/>
              <a:buChar char="✓"/>
            </a:pPr>
            <a:r>
              <a:rPr lang="en-GB"/>
              <a:t>Explicit part of the RDM Community short term goals and Implementation Study. </a:t>
            </a:r>
            <a:br>
              <a:rPr lang="en-GB"/>
            </a:br>
            <a:r>
              <a:rPr lang="en-GB" sz="1700" i="1"/>
              <a:t>People network: Facilitate ELIXIR Node capacity building in deploying RDM services, e.g. by establishing a knowledge handbook for RDM service providers, </a:t>
            </a:r>
            <a:r>
              <a:rPr lang="en-GB" sz="1700" i="1">
                <a:solidFill>
                  <a:schemeClr val="accent3"/>
                </a:solidFill>
              </a:rPr>
              <a:t>and developing an RDM services maturity model for ELIXIR Nodes.</a:t>
            </a:r>
            <a:endParaRPr sz="1700" i="1">
              <a:solidFill>
                <a:schemeClr val="accent3"/>
              </a:solidFill>
              <a:latin typeface="Arial"/>
              <a:ea typeface="Arial"/>
              <a:cs typeface="Arial"/>
              <a:sym typeface="Arial"/>
            </a:endParaRPr>
          </a:p>
          <a:p>
            <a:pPr marL="742950" marR="0" lvl="1" indent="-285750" algn="l" rtl="0">
              <a:lnSpc>
                <a:spcPct val="100000"/>
              </a:lnSpc>
              <a:spcBef>
                <a:spcPts val="0"/>
              </a:spcBef>
              <a:spcAft>
                <a:spcPts val="0"/>
              </a:spcAft>
              <a:buClr>
                <a:schemeClr val="accent5"/>
              </a:buClr>
              <a:buSzPts val="1800"/>
              <a:buChar char="✓"/>
            </a:pPr>
            <a:r>
              <a:rPr lang="en-GB"/>
              <a:t>We will use input today as guidance for RDM Community to further develop the model aspects (template, descriptions etc.)</a:t>
            </a:r>
            <a:endParaRPr/>
          </a:p>
          <a:p>
            <a:pPr marL="742950" marR="0" lvl="1" indent="-285750" algn="l" rtl="0">
              <a:lnSpc>
                <a:spcPct val="100000"/>
              </a:lnSpc>
              <a:spcBef>
                <a:spcPts val="0"/>
              </a:spcBef>
              <a:spcAft>
                <a:spcPts val="0"/>
              </a:spcAft>
              <a:buClr>
                <a:schemeClr val="accent5"/>
              </a:buClr>
              <a:buSzPts val="1800"/>
              <a:buChar char="✓"/>
            </a:pPr>
            <a:r>
              <a:rPr lang="en-GB"/>
              <a:t>Next steps: from January 2024 onwards formally via the  RDM Community Implementation Study</a:t>
            </a:r>
            <a:endParaRPr/>
          </a:p>
          <a:p>
            <a:pPr marL="742950" marR="0" lvl="1" indent="-285750" algn="l" rtl="0">
              <a:lnSpc>
                <a:spcPct val="100000"/>
              </a:lnSpc>
              <a:spcBef>
                <a:spcPts val="0"/>
              </a:spcBef>
              <a:spcAft>
                <a:spcPts val="0"/>
              </a:spcAft>
              <a:buClr>
                <a:schemeClr val="accent5"/>
              </a:buClr>
              <a:buSzPts val="1800"/>
              <a:buChar char="✓"/>
            </a:pPr>
            <a:r>
              <a:rPr lang="en-GB"/>
              <a:t>Don’t wait, as you are the RDM Community and it is already active: exchange with your peers (NC, DM) for your Node’s DM portfolio next steps </a:t>
            </a:r>
            <a:endParaRPr/>
          </a:p>
          <a:p>
            <a:pPr marL="742950" lvl="1" indent="-285750" algn="l" rtl="0">
              <a:spcBef>
                <a:spcPts val="0"/>
              </a:spcBef>
              <a:spcAft>
                <a:spcPts val="0"/>
              </a:spcAft>
              <a:buClr>
                <a:schemeClr val="accent5"/>
              </a:buClr>
              <a:buSzPts val="1800"/>
              <a:buChar char="✓"/>
            </a:pPr>
            <a:r>
              <a:rPr lang="en-GB"/>
              <a:t>Any need for reminders/follow-up activities, to coordinate your DM portfolio next steps? </a:t>
            </a:r>
            <a:endParaRPr/>
          </a:p>
          <a:p>
            <a:pPr marL="457200" marR="0" lvl="0" indent="-342900" algn="l" rtl="0">
              <a:lnSpc>
                <a:spcPct val="100000"/>
              </a:lnSpc>
              <a:spcBef>
                <a:spcPts val="0"/>
              </a:spcBef>
              <a:spcAft>
                <a:spcPts val="0"/>
              </a:spcAft>
              <a:buClr>
                <a:schemeClr val="accent3"/>
              </a:buClr>
              <a:buSzPts val="1800"/>
              <a:buChar char="•"/>
            </a:pPr>
            <a:r>
              <a:rPr lang="en-GB" sz="2400"/>
              <a:t>Where do the Parking Lot items sit? </a:t>
            </a:r>
            <a:endParaRPr sz="2400"/>
          </a:p>
          <a:p>
            <a:pPr marL="742950" marR="0" lvl="1" indent="-285750" algn="l" rtl="0">
              <a:lnSpc>
                <a:spcPct val="100000"/>
              </a:lnSpc>
              <a:spcBef>
                <a:spcPts val="0"/>
              </a:spcBef>
              <a:spcAft>
                <a:spcPts val="0"/>
              </a:spcAft>
              <a:buClr>
                <a:schemeClr val="accent5"/>
              </a:buClr>
              <a:buSzPts val="1800"/>
              <a:buChar char="✓"/>
            </a:pPr>
            <a:r>
              <a:rPr lang="en-GB"/>
              <a:t>Work that needs to be done anyway by your Nodes, so use the RDM Community to work together/prevent siloes</a:t>
            </a:r>
            <a:endParaRPr/>
          </a:p>
          <a:p>
            <a:pPr marL="457200" marR="0" lvl="0" indent="-342900" algn="l" rtl="0">
              <a:lnSpc>
                <a:spcPct val="100000"/>
              </a:lnSpc>
              <a:spcBef>
                <a:spcPts val="0"/>
              </a:spcBef>
              <a:spcAft>
                <a:spcPts val="0"/>
              </a:spcAft>
              <a:buClr>
                <a:schemeClr val="accent3"/>
              </a:buClr>
              <a:buSzPts val="1800"/>
              <a:buChar char="•"/>
            </a:pPr>
            <a:r>
              <a:rPr lang="en-GB" sz="2400"/>
              <a:t>Any Other Business?</a:t>
            </a:r>
            <a:endParaRPr/>
          </a:p>
        </p:txBody>
      </p:sp>
      <p:sp>
        <p:nvSpPr>
          <p:cNvPr id="3914" name="Google Shape;3914;g25596b3ebeb_2_246"/>
          <p:cNvSpPr txBox="1"/>
          <p:nvPr/>
        </p:nvSpPr>
        <p:spPr>
          <a:xfrm>
            <a:off x="11430000" y="229425"/>
            <a:ext cx="47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Corbel"/>
                <a:ea typeface="Corbel"/>
                <a:cs typeface="Corbel"/>
                <a:sym typeface="Corbel"/>
              </a:rPr>
              <a:t>MJ</a:t>
            </a:r>
            <a:endParaRPr>
              <a:latin typeface="Corbel"/>
              <a:ea typeface="Corbel"/>
              <a:cs typeface="Corbel"/>
              <a:sym typeface="Corbel"/>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3919"/>
        <p:cNvGrpSpPr/>
        <p:nvPr/>
      </p:nvGrpSpPr>
      <p:grpSpPr>
        <a:xfrm>
          <a:off x="0" y="0"/>
          <a:ext cx="0" cy="0"/>
          <a:chOff x="0" y="0"/>
          <a:chExt cx="0" cy="0"/>
        </a:xfrm>
      </p:grpSpPr>
      <p:sp>
        <p:nvSpPr>
          <p:cNvPr id="3920" name="Google Shape;3920;g2552a88f8a7_24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Topics missing </a:t>
            </a:r>
            <a:endParaRPr/>
          </a:p>
        </p:txBody>
      </p:sp>
      <p:sp>
        <p:nvSpPr>
          <p:cNvPr id="3921" name="Google Shape;3921;g2552a88f8a7_24_0"/>
          <p:cNvSpPr txBox="1">
            <a:spLocks noGrp="1"/>
          </p:cNvSpPr>
          <p:nvPr>
            <p:ph type="body" idx="1"/>
          </p:nvPr>
        </p:nvSpPr>
        <p:spPr>
          <a:xfrm>
            <a:off x="711200" y="1525589"/>
            <a:ext cx="10871100" cy="43512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600"/>
          </a:p>
          <a:p>
            <a:pPr marL="0" lvl="0" indent="0" algn="l" rtl="0">
              <a:lnSpc>
                <a:spcPct val="115000"/>
              </a:lnSpc>
              <a:spcBef>
                <a:spcPts val="0"/>
              </a:spcBef>
              <a:spcAft>
                <a:spcPts val="0"/>
              </a:spcAft>
              <a:buNone/>
            </a:pPr>
            <a:r>
              <a:rPr lang="en-GB" sz="1600" b="1"/>
              <a:t>Are there important </a:t>
            </a:r>
            <a:r>
              <a:rPr lang="en-GB" sz="1600" b="1" u="sng">
                <a:solidFill>
                  <a:schemeClr val="hlink"/>
                </a:solidFill>
                <a:hlinkClick r:id="rId3"/>
              </a:rPr>
              <a:t>topics missing</a:t>
            </a:r>
            <a:r>
              <a:rPr lang="en-GB" sz="1600" b="1"/>
              <a:t>? </a:t>
            </a:r>
            <a:endParaRPr sz="1600" b="1"/>
          </a:p>
          <a:p>
            <a:pPr marL="457200" lvl="0" indent="-330200" algn="l" rtl="0">
              <a:lnSpc>
                <a:spcPct val="115000"/>
              </a:lnSpc>
              <a:spcBef>
                <a:spcPts val="0"/>
              </a:spcBef>
              <a:spcAft>
                <a:spcPts val="0"/>
              </a:spcAft>
              <a:buClr>
                <a:schemeClr val="accent3"/>
              </a:buClr>
              <a:buSzPts val="1600"/>
              <a:buChar char="●"/>
            </a:pPr>
            <a:r>
              <a:rPr lang="en-GB" sz="1600"/>
              <a:t>DM Community building (EE, UK, LU, CH, EE, CZ)</a:t>
            </a:r>
            <a:endParaRPr sz="1600"/>
          </a:p>
          <a:p>
            <a:pPr marL="914400" lvl="1" indent="-330200" algn="l" rtl="0">
              <a:lnSpc>
                <a:spcPct val="115000"/>
              </a:lnSpc>
              <a:spcBef>
                <a:spcPts val="0"/>
              </a:spcBef>
              <a:spcAft>
                <a:spcPts val="0"/>
              </a:spcAft>
              <a:buSzPts val="1600"/>
              <a:buChar char="○"/>
            </a:pPr>
            <a:r>
              <a:rPr lang="en-GB" sz="1600"/>
              <a:t>Create engagement</a:t>
            </a:r>
            <a:endParaRPr sz="1600"/>
          </a:p>
          <a:p>
            <a:pPr marL="914400" lvl="1" indent="-330200" algn="l" rtl="0">
              <a:lnSpc>
                <a:spcPct val="115000"/>
              </a:lnSpc>
              <a:spcBef>
                <a:spcPts val="0"/>
              </a:spcBef>
              <a:spcAft>
                <a:spcPts val="0"/>
              </a:spcAft>
              <a:buSzPts val="1600"/>
              <a:buChar char="○"/>
            </a:pPr>
            <a:r>
              <a:rPr lang="en-GB" sz="1600"/>
              <a:t>Share experiences </a:t>
            </a:r>
            <a:endParaRPr sz="1600"/>
          </a:p>
          <a:p>
            <a:pPr marL="914400" lvl="1" indent="-330200" algn="l" rtl="0">
              <a:lnSpc>
                <a:spcPct val="115000"/>
              </a:lnSpc>
              <a:spcBef>
                <a:spcPts val="0"/>
              </a:spcBef>
              <a:spcAft>
                <a:spcPts val="0"/>
              </a:spcAft>
              <a:buClr>
                <a:schemeClr val="dk1"/>
              </a:buClr>
              <a:buSzPts val="1600"/>
              <a:buChar char="○"/>
            </a:pPr>
            <a:r>
              <a:rPr lang="en-GB" sz="1600"/>
              <a:t>Role of emerging RDM community  (o.a. financial model, relation to Platforms)</a:t>
            </a:r>
            <a:endParaRPr sz="1600"/>
          </a:p>
          <a:p>
            <a:pPr marL="457200" lvl="0" indent="-330200" algn="l" rtl="0">
              <a:lnSpc>
                <a:spcPct val="115000"/>
              </a:lnSpc>
              <a:spcBef>
                <a:spcPts val="0"/>
              </a:spcBef>
              <a:spcAft>
                <a:spcPts val="0"/>
              </a:spcAft>
              <a:buClr>
                <a:schemeClr val="accent3"/>
              </a:buClr>
              <a:buSzPts val="1600"/>
              <a:buChar char="●"/>
            </a:pPr>
            <a:r>
              <a:rPr lang="en-GB" sz="1600"/>
              <a:t>Policies related to the data management strategies and best practices in different nodes (FI)</a:t>
            </a:r>
            <a:endParaRPr sz="1600"/>
          </a:p>
          <a:p>
            <a:pPr marL="457200" lvl="0" indent="-330200" algn="l" rtl="0">
              <a:lnSpc>
                <a:spcPct val="115000"/>
              </a:lnSpc>
              <a:spcBef>
                <a:spcPts val="0"/>
              </a:spcBef>
              <a:spcAft>
                <a:spcPts val="0"/>
              </a:spcAft>
              <a:buClr>
                <a:schemeClr val="accent3"/>
              </a:buClr>
              <a:buSzPts val="1600"/>
              <a:buChar char="●"/>
            </a:pPr>
            <a:r>
              <a:rPr lang="en-GB" sz="1600"/>
              <a:t>Formal education &amp; to hear from other nodes if there is stories to share to establish formal programs on RDM (NO)</a:t>
            </a:r>
            <a:endParaRPr sz="1600"/>
          </a:p>
          <a:p>
            <a:pPr marL="457200" lvl="0" indent="-330200" algn="l" rtl="0">
              <a:lnSpc>
                <a:spcPct val="115000"/>
              </a:lnSpc>
              <a:spcBef>
                <a:spcPts val="0"/>
              </a:spcBef>
              <a:spcAft>
                <a:spcPts val="0"/>
              </a:spcAft>
              <a:buClr>
                <a:schemeClr val="accent3"/>
              </a:buClr>
              <a:buSzPts val="1600"/>
              <a:buChar char="●"/>
            </a:pPr>
            <a:r>
              <a:rPr lang="en-GB" sz="1600"/>
              <a:t>Monitoring routines for RDM (NO)</a:t>
            </a:r>
            <a:endParaRPr sz="1600"/>
          </a:p>
          <a:p>
            <a:pPr marL="457200" lvl="0" indent="-330200" algn="l" rtl="0">
              <a:lnSpc>
                <a:spcPct val="115000"/>
              </a:lnSpc>
              <a:spcBef>
                <a:spcPts val="0"/>
              </a:spcBef>
              <a:spcAft>
                <a:spcPts val="0"/>
              </a:spcAft>
              <a:buClr>
                <a:schemeClr val="accent3"/>
              </a:buClr>
              <a:buSzPts val="1600"/>
              <a:buChar char="●"/>
            </a:pPr>
            <a:r>
              <a:rPr lang="en-GB" sz="1600"/>
              <a:t>Best practice and emerging patterns in core tool deployments (LU)</a:t>
            </a:r>
            <a:endParaRPr sz="1600"/>
          </a:p>
          <a:p>
            <a:pPr marL="457200" lvl="0" indent="-330200" algn="l" rtl="0">
              <a:lnSpc>
                <a:spcPct val="115000"/>
              </a:lnSpc>
              <a:spcBef>
                <a:spcPts val="0"/>
              </a:spcBef>
              <a:spcAft>
                <a:spcPts val="0"/>
              </a:spcAft>
              <a:buClr>
                <a:schemeClr val="accent3"/>
              </a:buClr>
              <a:buSzPts val="1600"/>
              <a:buChar char="●"/>
            </a:pPr>
            <a:r>
              <a:rPr lang="en-GB" sz="1600"/>
              <a:t>DSW deployments and KM customisations in nodes (LU)</a:t>
            </a:r>
            <a:endParaRPr sz="1600"/>
          </a:p>
          <a:p>
            <a:pPr marL="457200" lvl="0" indent="-330200" algn="l" rtl="0">
              <a:lnSpc>
                <a:spcPct val="115000"/>
              </a:lnSpc>
              <a:spcBef>
                <a:spcPts val="0"/>
              </a:spcBef>
              <a:spcAft>
                <a:spcPts val="0"/>
              </a:spcAft>
              <a:buClr>
                <a:schemeClr val="accent3"/>
              </a:buClr>
              <a:buSzPts val="1600"/>
              <a:buChar char="●"/>
            </a:pPr>
            <a:r>
              <a:rPr lang="en-GB" sz="1600"/>
              <a:t>RDMkit instances, plans, if any, for further instances (LU)  </a:t>
            </a:r>
            <a:endParaRPr sz="1600"/>
          </a:p>
          <a:p>
            <a:pPr marL="457200" lvl="0" indent="-330200" algn="l" rtl="0">
              <a:lnSpc>
                <a:spcPct val="115000"/>
              </a:lnSpc>
              <a:spcBef>
                <a:spcPts val="0"/>
              </a:spcBef>
              <a:spcAft>
                <a:spcPts val="0"/>
              </a:spcAft>
              <a:buClr>
                <a:schemeClr val="accent3"/>
              </a:buClr>
              <a:buSzPts val="1600"/>
              <a:buChar char="●"/>
            </a:pPr>
            <a:r>
              <a:rPr lang="en-GB" sz="1600"/>
              <a:t>Guidance documents for our application purposes (DE) </a:t>
            </a:r>
            <a:endParaRPr sz="1600"/>
          </a:p>
          <a:p>
            <a:pPr marL="457200" lvl="0" indent="-330200" algn="l" rtl="0">
              <a:lnSpc>
                <a:spcPct val="115000"/>
              </a:lnSpc>
              <a:spcBef>
                <a:spcPts val="0"/>
              </a:spcBef>
              <a:spcAft>
                <a:spcPts val="0"/>
              </a:spcAft>
              <a:buClr>
                <a:schemeClr val="accent3"/>
              </a:buClr>
              <a:buSzPts val="1600"/>
              <a:buChar char="●"/>
            </a:pPr>
            <a:r>
              <a:rPr lang="en-GB" sz="1600"/>
              <a:t>Show-and-tell sessions to exchange experiences (DE)</a:t>
            </a:r>
            <a:endParaRPr sz="1600"/>
          </a:p>
          <a:p>
            <a:pPr marL="457200" lvl="0" indent="-330200" algn="l" rtl="0">
              <a:lnSpc>
                <a:spcPct val="115000"/>
              </a:lnSpc>
              <a:spcBef>
                <a:spcPts val="0"/>
              </a:spcBef>
              <a:spcAft>
                <a:spcPts val="0"/>
              </a:spcAft>
              <a:buClr>
                <a:schemeClr val="accent3"/>
              </a:buClr>
              <a:buSzPts val="1600"/>
              <a:buChar char="●"/>
            </a:pPr>
            <a:r>
              <a:rPr lang="en-GB" sz="1600"/>
              <a:t>DMP and FAIRification as tightly bound issues (CZ)</a:t>
            </a:r>
            <a:endParaRPr sz="1600"/>
          </a:p>
          <a:p>
            <a:pPr marL="457200" lvl="0" indent="-330200" algn="l" rtl="0">
              <a:lnSpc>
                <a:spcPct val="115000"/>
              </a:lnSpc>
              <a:spcBef>
                <a:spcPts val="0"/>
              </a:spcBef>
              <a:spcAft>
                <a:spcPts val="0"/>
              </a:spcAft>
              <a:buClr>
                <a:schemeClr val="accent3"/>
              </a:buClr>
              <a:buSzPts val="1600"/>
              <a:buChar char="●"/>
            </a:pPr>
            <a:r>
              <a:rPr lang="en-GB" sz="1600"/>
              <a:t>Formal DS curriculum (ECTS awarded with a certificate or degree) (NO, CZ) </a:t>
            </a:r>
            <a:endParaRPr sz="1600"/>
          </a:p>
          <a:p>
            <a:pPr marL="914400" lvl="1" indent="-330200" algn="l" rtl="0">
              <a:lnSpc>
                <a:spcPct val="115000"/>
              </a:lnSpc>
              <a:spcBef>
                <a:spcPts val="0"/>
              </a:spcBef>
              <a:spcAft>
                <a:spcPts val="0"/>
              </a:spcAft>
              <a:buSzPts val="1600"/>
              <a:buChar char="○"/>
            </a:pPr>
            <a:r>
              <a:rPr lang="en-GB" sz="1600"/>
              <a:t>Role and position Node data manager</a:t>
            </a:r>
            <a:endParaRPr sz="1600"/>
          </a:p>
          <a:p>
            <a:pPr marL="914400" lvl="1" indent="-330200" algn="l" rtl="0">
              <a:lnSpc>
                <a:spcPct val="115000"/>
              </a:lnSpc>
              <a:spcBef>
                <a:spcPts val="0"/>
              </a:spcBef>
              <a:spcAft>
                <a:spcPts val="0"/>
              </a:spcAft>
              <a:buSzPts val="1600"/>
              <a:buChar char="○"/>
            </a:pPr>
            <a:r>
              <a:rPr lang="en-GB" sz="1600"/>
              <a:t>Training for Node data manager</a:t>
            </a:r>
            <a:endParaRPr sz="1600"/>
          </a:p>
        </p:txBody>
      </p:sp>
      <p:pic>
        <p:nvPicPr>
          <p:cNvPr id="3922" name="Google Shape;3922;g2552a88f8a7_24_0"/>
          <p:cNvPicPr preferRelativeResize="0"/>
          <p:nvPr/>
        </p:nvPicPr>
        <p:blipFill rotWithShape="1">
          <a:blip r:embed="rId4">
            <a:alphaModFix/>
          </a:blip>
          <a:srcRect/>
          <a:stretch/>
        </p:blipFill>
        <p:spPr>
          <a:xfrm>
            <a:off x="7532371" y="461153"/>
            <a:ext cx="3695474" cy="854750"/>
          </a:xfrm>
          <a:prstGeom prst="rect">
            <a:avLst/>
          </a:prstGeom>
          <a:noFill/>
          <a:ln>
            <a:noFill/>
          </a:ln>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3927"/>
        <p:cNvGrpSpPr/>
        <p:nvPr/>
      </p:nvGrpSpPr>
      <p:grpSpPr>
        <a:xfrm>
          <a:off x="0" y="0"/>
          <a:ext cx="0" cy="0"/>
          <a:chOff x="0" y="0"/>
          <a:chExt cx="0" cy="0"/>
        </a:xfrm>
      </p:grpSpPr>
      <p:sp>
        <p:nvSpPr>
          <p:cNvPr id="3928" name="Google Shape;3928;g254b53930a6_0_0"/>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Best practices</a:t>
            </a:r>
            <a:endParaRPr/>
          </a:p>
        </p:txBody>
      </p:sp>
      <p:sp>
        <p:nvSpPr>
          <p:cNvPr id="3929" name="Google Shape;3929;g254b53930a6_0_0"/>
          <p:cNvSpPr txBox="1">
            <a:spLocks noGrp="1"/>
          </p:cNvSpPr>
          <p:nvPr>
            <p:ph type="body" idx="1"/>
          </p:nvPr>
        </p:nvSpPr>
        <p:spPr>
          <a:xfrm>
            <a:off x="711200" y="1373202"/>
            <a:ext cx="10871100" cy="50214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100"/>
          </a:p>
          <a:p>
            <a:pPr marL="0" lvl="0" indent="0" algn="l" rtl="0">
              <a:lnSpc>
                <a:spcPct val="115000"/>
              </a:lnSpc>
              <a:spcBef>
                <a:spcPts val="0"/>
              </a:spcBef>
              <a:spcAft>
                <a:spcPts val="0"/>
              </a:spcAft>
              <a:buNone/>
            </a:pPr>
            <a:r>
              <a:rPr lang="en-GB" sz="1100" b="1"/>
              <a:t>What are the current </a:t>
            </a:r>
            <a:r>
              <a:rPr lang="en-GB" sz="1100" b="1" u="sng">
                <a:solidFill>
                  <a:schemeClr val="hlink"/>
                </a:solidFill>
                <a:hlinkClick r:id="rId3"/>
              </a:rPr>
              <a:t>best practices</a:t>
            </a:r>
            <a:r>
              <a:rPr lang="en-GB" sz="1100" b="1"/>
              <a:t> in your Node on the topics above, to bring into the course to inspire others and share experiences?</a:t>
            </a:r>
            <a:endParaRPr sz="1100" b="1"/>
          </a:p>
          <a:p>
            <a:pPr marL="457200" lvl="0" indent="-298450" algn="l" rtl="0">
              <a:lnSpc>
                <a:spcPct val="115000"/>
              </a:lnSpc>
              <a:spcBef>
                <a:spcPts val="0"/>
              </a:spcBef>
              <a:spcAft>
                <a:spcPts val="0"/>
              </a:spcAft>
              <a:buClr>
                <a:schemeClr val="accent3"/>
              </a:buClr>
              <a:buSzPts val="1100"/>
              <a:buChar char="●"/>
            </a:pPr>
            <a:r>
              <a:rPr lang="en-GB" sz="1100"/>
              <a:t>Training &amp; webinars around useful resources/knowledge dissemination via communities and ambassadors (UK, FI, BE, IT, NO, CH, EE, CZ)</a:t>
            </a:r>
            <a:endParaRPr sz="1100"/>
          </a:p>
          <a:p>
            <a:pPr marL="914400" lvl="1" indent="-298450" algn="l" rtl="0">
              <a:lnSpc>
                <a:spcPct val="115000"/>
              </a:lnSpc>
              <a:spcBef>
                <a:spcPts val="0"/>
              </a:spcBef>
              <a:spcAft>
                <a:spcPts val="0"/>
              </a:spcAft>
              <a:buClr>
                <a:schemeClr val="dk1"/>
              </a:buClr>
              <a:buSzPts val="1100"/>
              <a:buChar char="○"/>
            </a:pPr>
            <a:r>
              <a:rPr lang="en-GB" sz="1100"/>
              <a:t>Self-study online course on RDM basics + </a:t>
            </a:r>
            <a:r>
              <a:rPr lang="en-GB" sz="1100" u="sng">
                <a:solidFill>
                  <a:schemeClr val="hlink"/>
                </a:solidFill>
                <a:hlinkClick r:id="rId4"/>
              </a:rPr>
              <a:t>National guidelines </a:t>
            </a:r>
            <a:r>
              <a:rPr lang="en-GB" sz="1100"/>
              <a:t>incl. declarations, policies and recommendations (FI)</a:t>
            </a:r>
            <a:endParaRPr sz="1100"/>
          </a:p>
          <a:p>
            <a:pPr marL="914400" lvl="1" indent="-298450" algn="l" rtl="0">
              <a:lnSpc>
                <a:spcPct val="115000"/>
              </a:lnSpc>
              <a:spcBef>
                <a:spcPts val="0"/>
              </a:spcBef>
              <a:spcAft>
                <a:spcPts val="0"/>
              </a:spcAft>
              <a:buSzPts val="1100"/>
              <a:buChar char="○"/>
            </a:pPr>
            <a:r>
              <a:rPr lang="en-GB" sz="1100"/>
              <a:t>Fellowship (UK)</a:t>
            </a:r>
            <a:endParaRPr sz="1100"/>
          </a:p>
          <a:p>
            <a:pPr marL="914400" lvl="1" indent="-298450" algn="l" rtl="0">
              <a:lnSpc>
                <a:spcPct val="115000"/>
              </a:lnSpc>
              <a:spcBef>
                <a:spcPts val="0"/>
              </a:spcBef>
              <a:spcAft>
                <a:spcPts val="0"/>
              </a:spcAft>
              <a:buSzPts val="1100"/>
              <a:buChar char="○"/>
            </a:pPr>
            <a:r>
              <a:rPr lang="en-GB" sz="1100"/>
              <a:t>Interactions with various stakeholders, incl. work regarding financial sustainability (NO)</a:t>
            </a:r>
            <a:endParaRPr sz="1100"/>
          </a:p>
          <a:p>
            <a:pPr marL="914400" lvl="1" indent="-298450" algn="l" rtl="0">
              <a:lnSpc>
                <a:spcPct val="115000"/>
              </a:lnSpc>
              <a:spcBef>
                <a:spcPts val="0"/>
              </a:spcBef>
              <a:spcAft>
                <a:spcPts val="0"/>
              </a:spcAft>
              <a:buSzPts val="1100"/>
              <a:buChar char="○"/>
            </a:pPr>
            <a:r>
              <a:rPr lang="en-GB" sz="1100"/>
              <a:t>Taining course in collaboration with Portugal (CY)</a:t>
            </a:r>
            <a:endParaRPr sz="1100"/>
          </a:p>
          <a:p>
            <a:pPr marL="914400" lvl="0" indent="0" algn="l" rtl="0">
              <a:lnSpc>
                <a:spcPct val="115000"/>
              </a:lnSpc>
              <a:spcBef>
                <a:spcPts val="0"/>
              </a:spcBef>
              <a:spcAft>
                <a:spcPts val="0"/>
              </a:spcAft>
              <a:buNone/>
            </a:pPr>
            <a:r>
              <a:rPr lang="en-GB" sz="1100"/>
              <a:t>Preparation to DMP via training (CH)</a:t>
            </a:r>
            <a:endParaRPr sz="1100"/>
          </a:p>
          <a:p>
            <a:pPr marL="914400" lvl="1" indent="-298450" algn="l" rtl="0">
              <a:lnSpc>
                <a:spcPct val="115000"/>
              </a:lnSpc>
              <a:spcBef>
                <a:spcPts val="0"/>
              </a:spcBef>
              <a:spcAft>
                <a:spcPts val="0"/>
              </a:spcAft>
              <a:buSzPts val="1100"/>
              <a:buChar char="○"/>
            </a:pPr>
            <a:r>
              <a:rPr lang="en-GB" sz="1100"/>
              <a:t>National resources on RDMkit (CH, EE, CZ)</a:t>
            </a:r>
            <a:endParaRPr sz="1100"/>
          </a:p>
          <a:p>
            <a:pPr marL="914400" lvl="1" indent="-298450" algn="l" rtl="0">
              <a:lnSpc>
                <a:spcPct val="115000"/>
              </a:lnSpc>
              <a:spcBef>
                <a:spcPts val="0"/>
              </a:spcBef>
              <a:spcAft>
                <a:spcPts val="0"/>
              </a:spcAft>
              <a:buSzPts val="1100"/>
              <a:buChar char="○"/>
            </a:pPr>
            <a:r>
              <a:rPr lang="en-GB" sz="1100"/>
              <a:t>DMPs (DE)</a:t>
            </a:r>
            <a:endParaRPr sz="1100"/>
          </a:p>
          <a:p>
            <a:pPr marL="914400" lvl="1" indent="-298450" algn="l" rtl="0">
              <a:lnSpc>
                <a:spcPct val="115000"/>
              </a:lnSpc>
              <a:spcBef>
                <a:spcPts val="0"/>
              </a:spcBef>
              <a:spcAft>
                <a:spcPts val="0"/>
              </a:spcAft>
              <a:buClr>
                <a:schemeClr val="dk1"/>
              </a:buClr>
              <a:buSzPts val="1100"/>
              <a:buChar char="○"/>
            </a:pPr>
            <a:r>
              <a:rPr lang="en-GB" sz="1100"/>
              <a:t>DM at institutional level/as part of ELIXIR-CZ consortium (CZ)</a:t>
            </a:r>
            <a:endParaRPr sz="1100"/>
          </a:p>
          <a:p>
            <a:pPr marL="914400" lvl="1" indent="-298450" algn="l" rtl="0">
              <a:lnSpc>
                <a:spcPct val="115000"/>
              </a:lnSpc>
              <a:spcBef>
                <a:spcPts val="0"/>
              </a:spcBef>
              <a:spcAft>
                <a:spcPts val="0"/>
              </a:spcAft>
              <a:buSzPts val="1100"/>
              <a:buChar char="○"/>
            </a:pPr>
            <a:r>
              <a:rPr lang="en-GB" sz="1100"/>
              <a:t>DS training (NL)</a:t>
            </a:r>
            <a:endParaRPr sz="1100"/>
          </a:p>
          <a:p>
            <a:pPr marL="457200" lvl="0" indent="-298450" algn="l" rtl="0">
              <a:lnSpc>
                <a:spcPct val="115000"/>
              </a:lnSpc>
              <a:spcBef>
                <a:spcPts val="0"/>
              </a:spcBef>
              <a:spcAft>
                <a:spcPts val="0"/>
              </a:spcAft>
              <a:buClr>
                <a:schemeClr val="accent3"/>
              </a:buClr>
              <a:buSzPts val="1100"/>
              <a:buChar char="●"/>
            </a:pPr>
            <a:r>
              <a:rPr lang="en-GB" sz="1100"/>
              <a:t>(Inter)national collaboration: </a:t>
            </a:r>
            <a:endParaRPr sz="1100"/>
          </a:p>
          <a:p>
            <a:pPr marL="914400" lvl="1" indent="-298450" algn="l" rtl="0">
              <a:lnSpc>
                <a:spcPct val="115000"/>
              </a:lnSpc>
              <a:spcBef>
                <a:spcPts val="0"/>
              </a:spcBef>
              <a:spcAft>
                <a:spcPts val="0"/>
              </a:spcAft>
              <a:buClr>
                <a:schemeClr val="dk1"/>
              </a:buClr>
              <a:buSzPts val="1100"/>
              <a:buChar char="○"/>
            </a:pPr>
            <a:r>
              <a:rPr lang="en-GB" sz="1100"/>
              <a:t>We have a lot of national collaboration on RDM issues under national open science coordination (FI)</a:t>
            </a:r>
            <a:endParaRPr sz="1100"/>
          </a:p>
          <a:p>
            <a:pPr marL="914400" lvl="1" indent="-298450" algn="l" rtl="0">
              <a:lnSpc>
                <a:spcPct val="115000"/>
              </a:lnSpc>
              <a:spcBef>
                <a:spcPts val="0"/>
              </a:spcBef>
              <a:spcAft>
                <a:spcPts val="0"/>
              </a:spcAft>
              <a:buClr>
                <a:schemeClr val="dk1"/>
              </a:buClr>
              <a:buSzPts val="1100"/>
              <a:buChar char="○"/>
            </a:pPr>
            <a:r>
              <a:rPr lang="en-GB" sz="1100"/>
              <a:t>We collaborate with the Flemish Research Data Network (BE)</a:t>
            </a:r>
            <a:endParaRPr sz="1100"/>
          </a:p>
          <a:p>
            <a:pPr marL="914400" lvl="1" indent="-298450" algn="l" rtl="0">
              <a:lnSpc>
                <a:spcPct val="115000"/>
              </a:lnSpc>
              <a:spcBef>
                <a:spcPts val="0"/>
              </a:spcBef>
              <a:spcAft>
                <a:spcPts val="0"/>
              </a:spcAft>
              <a:buSzPts val="1100"/>
              <a:buChar char="○"/>
            </a:pPr>
            <a:r>
              <a:rPr lang="en-GB" sz="1100"/>
              <a:t>Currently Italy does not have a national program on data management although several local initiatives are building up (IT)</a:t>
            </a:r>
            <a:endParaRPr sz="1100"/>
          </a:p>
          <a:p>
            <a:pPr marL="914400" lvl="1" indent="-298450" algn="l" rtl="0">
              <a:lnSpc>
                <a:spcPct val="115000"/>
              </a:lnSpc>
              <a:spcBef>
                <a:spcPts val="0"/>
              </a:spcBef>
              <a:spcAft>
                <a:spcPts val="0"/>
              </a:spcAft>
              <a:buSzPts val="1100"/>
              <a:buChar char="○"/>
            </a:pPr>
            <a:r>
              <a:rPr lang="en-GB" sz="1100"/>
              <a:t>Formal project with data producing RIs on RDM (NO)</a:t>
            </a:r>
            <a:endParaRPr sz="1100"/>
          </a:p>
          <a:p>
            <a:pPr marL="914400" lvl="1" indent="-298450" algn="l" rtl="0">
              <a:lnSpc>
                <a:spcPct val="115000"/>
              </a:lnSpc>
              <a:spcBef>
                <a:spcPts val="0"/>
              </a:spcBef>
              <a:spcAft>
                <a:spcPts val="0"/>
              </a:spcAft>
              <a:buSzPts val="1100"/>
              <a:buChar char="○"/>
            </a:pPr>
            <a:r>
              <a:rPr lang="en-GB" sz="1100"/>
              <a:t>Currently, the national program on data management is being implemented (CY)</a:t>
            </a:r>
            <a:endParaRPr sz="1100"/>
          </a:p>
          <a:p>
            <a:pPr marL="914400" lvl="1" indent="-298450" algn="l" rtl="0">
              <a:lnSpc>
                <a:spcPct val="115000"/>
              </a:lnSpc>
              <a:spcBef>
                <a:spcPts val="0"/>
              </a:spcBef>
              <a:spcAft>
                <a:spcPts val="0"/>
              </a:spcAft>
              <a:buSzPts val="1100"/>
              <a:buChar char="○"/>
            </a:pPr>
            <a:r>
              <a:rPr lang="en-GB" sz="1100"/>
              <a:t>DMPs training in national spring/summer schools + international bioinformatics conferences such as ECCB and GCB (DE)</a:t>
            </a:r>
            <a:endParaRPr sz="1100"/>
          </a:p>
          <a:p>
            <a:pPr marL="914400" lvl="1" indent="-298450" algn="l" rtl="0">
              <a:lnSpc>
                <a:spcPct val="115000"/>
              </a:lnSpc>
              <a:spcBef>
                <a:spcPts val="0"/>
              </a:spcBef>
              <a:spcAft>
                <a:spcPts val="0"/>
              </a:spcAft>
              <a:buSzPts val="1100"/>
              <a:buChar char="○"/>
            </a:pPr>
            <a:r>
              <a:rPr lang="en-GB" sz="1100"/>
              <a:t>Training courses (ELIXIR-CZ consortium partners level so far) (CZ)</a:t>
            </a:r>
            <a:endParaRPr sz="1100"/>
          </a:p>
          <a:p>
            <a:pPr marL="914400" lvl="1" indent="-298450" algn="l" rtl="0">
              <a:lnSpc>
                <a:spcPct val="115000"/>
              </a:lnSpc>
              <a:spcBef>
                <a:spcPts val="0"/>
              </a:spcBef>
              <a:spcAft>
                <a:spcPts val="0"/>
              </a:spcAft>
              <a:buSzPts val="1100"/>
              <a:buChar char="○"/>
            </a:pPr>
            <a:r>
              <a:rPr lang="en-GB" sz="1100"/>
              <a:t>Collaboration with funders (NL)</a:t>
            </a:r>
            <a:endParaRPr sz="1100"/>
          </a:p>
          <a:p>
            <a:pPr marL="914400" lvl="1" indent="-298450" algn="l" rtl="0">
              <a:lnSpc>
                <a:spcPct val="115000"/>
              </a:lnSpc>
              <a:spcBef>
                <a:spcPts val="0"/>
              </a:spcBef>
              <a:spcAft>
                <a:spcPts val="0"/>
              </a:spcAft>
              <a:buSzPts val="1100"/>
              <a:buChar char="○"/>
            </a:pPr>
            <a:r>
              <a:rPr lang="en-GB" sz="1100"/>
              <a:t>Very well organisational structures (local and </a:t>
            </a:r>
            <a:r>
              <a:rPr lang="en-GB" sz="1100" u="sng">
                <a:solidFill>
                  <a:schemeClr val="hlink"/>
                </a:solidFill>
                <a:hlinkClick r:id="rId5"/>
              </a:rPr>
              <a:t>thematic DCCs</a:t>
            </a:r>
            <a:r>
              <a:rPr lang="en-GB" sz="1100"/>
              <a:t>; </a:t>
            </a:r>
            <a:r>
              <a:rPr lang="en-GB" sz="1100" u="sng">
                <a:solidFill>
                  <a:schemeClr val="hlink"/>
                </a:solidFill>
                <a:hlinkClick r:id="rId6"/>
              </a:rPr>
              <a:t>LCRDM</a:t>
            </a:r>
            <a:r>
              <a:rPr lang="en-GB" sz="1100"/>
              <a:t>; </a:t>
            </a:r>
            <a:r>
              <a:rPr lang="en-GB" sz="1100" u="sng">
                <a:solidFill>
                  <a:schemeClr val="hlink"/>
                </a:solidFill>
                <a:hlinkClick r:id="rId7"/>
              </a:rPr>
              <a:t>DSIG</a:t>
            </a:r>
            <a:r>
              <a:rPr lang="en-GB" sz="1100"/>
              <a:t>) (NL)</a:t>
            </a:r>
            <a:endParaRPr sz="1100"/>
          </a:p>
          <a:p>
            <a:pPr marL="457200" marR="0" lvl="0" indent="-298450" algn="l" rtl="0">
              <a:lnSpc>
                <a:spcPct val="115000"/>
              </a:lnSpc>
              <a:spcBef>
                <a:spcPts val="0"/>
              </a:spcBef>
              <a:spcAft>
                <a:spcPts val="0"/>
              </a:spcAft>
              <a:buClr>
                <a:schemeClr val="accent3"/>
              </a:buClr>
              <a:buSzPts val="1100"/>
              <a:buChar char="●"/>
            </a:pPr>
            <a:r>
              <a:rPr lang="en-GB" sz="1100"/>
              <a:t>Tools:</a:t>
            </a:r>
            <a:endParaRPr sz="1100"/>
          </a:p>
          <a:p>
            <a:pPr marL="914400" lvl="1" indent="-298450" algn="l" rtl="0">
              <a:lnSpc>
                <a:spcPct val="115000"/>
              </a:lnSpc>
              <a:spcBef>
                <a:spcPts val="0"/>
              </a:spcBef>
              <a:spcAft>
                <a:spcPts val="0"/>
              </a:spcAft>
              <a:buSzPts val="1100"/>
              <a:buChar char="○"/>
            </a:pPr>
            <a:r>
              <a:rPr lang="en-GB" sz="1100"/>
              <a:t>End2end solution for the stewardship of sensitive data (LU)</a:t>
            </a:r>
            <a:endParaRPr sz="1100"/>
          </a:p>
          <a:p>
            <a:pPr marL="914400" lvl="1" indent="-298450" algn="l" rtl="0">
              <a:lnSpc>
                <a:spcPct val="115000"/>
              </a:lnSpc>
              <a:spcBef>
                <a:spcPts val="0"/>
              </a:spcBef>
              <a:spcAft>
                <a:spcPts val="0"/>
              </a:spcAft>
              <a:buSzPts val="1100"/>
              <a:buChar char="○"/>
            </a:pPr>
            <a:r>
              <a:rPr lang="en-GB" sz="1100"/>
              <a:t>DSW implementation (SE)</a:t>
            </a:r>
            <a:endParaRPr sz="1100"/>
          </a:p>
          <a:p>
            <a:pPr marL="457200" marR="0" lvl="0" indent="-298450" algn="l" rtl="0">
              <a:lnSpc>
                <a:spcPct val="115000"/>
              </a:lnSpc>
              <a:spcBef>
                <a:spcPts val="0"/>
              </a:spcBef>
              <a:spcAft>
                <a:spcPts val="0"/>
              </a:spcAft>
              <a:buClr>
                <a:schemeClr val="accent3"/>
              </a:buClr>
              <a:buSzPts val="1100"/>
              <a:buChar char="●"/>
            </a:pPr>
            <a:r>
              <a:rPr lang="en-GB" sz="1100"/>
              <a:t>DM services strategy of the Node (SE)</a:t>
            </a:r>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3934"/>
        <p:cNvGrpSpPr/>
        <p:nvPr/>
      </p:nvGrpSpPr>
      <p:grpSpPr>
        <a:xfrm>
          <a:off x="0" y="0"/>
          <a:ext cx="0" cy="0"/>
          <a:chOff x="0" y="0"/>
          <a:chExt cx="0" cy="0"/>
        </a:xfrm>
      </p:grpSpPr>
      <p:sp>
        <p:nvSpPr>
          <p:cNvPr id="3935" name="Google Shape;3935;g25596b3ebeb_2_1047"/>
          <p:cNvSpPr txBox="1">
            <a:spLocks noGrp="1"/>
          </p:cNvSpPr>
          <p:nvPr>
            <p:ph type="body" idx="1"/>
          </p:nvPr>
        </p:nvSpPr>
        <p:spPr>
          <a:xfrm>
            <a:off x="4948625" y="1344525"/>
            <a:ext cx="5167500" cy="4351200"/>
          </a:xfrm>
          <a:prstGeom prst="rect">
            <a:avLst/>
          </a:prstGeom>
        </p:spPr>
        <p:txBody>
          <a:bodyPr spcFirstLastPara="1" wrap="square" lIns="0" tIns="0" rIns="0" bIns="0" anchor="t" anchorCtr="0">
            <a:noAutofit/>
          </a:bodyPr>
          <a:lstStyle/>
          <a:p>
            <a:pPr marL="0" lvl="0" indent="0" algn="l" rtl="0">
              <a:spcBef>
                <a:spcPts val="360"/>
              </a:spcBef>
              <a:spcAft>
                <a:spcPts val="600"/>
              </a:spcAft>
              <a:buNone/>
            </a:pPr>
            <a:r>
              <a:rPr lang="en-GB" sz="4300">
                <a:solidFill>
                  <a:schemeClr val="accent3"/>
                </a:solidFill>
              </a:rPr>
              <a:t>Thanks a lot for your active participation &amp; safe travels home</a:t>
            </a:r>
            <a:endParaRPr sz="4300">
              <a:solidFill>
                <a:schemeClr val="accent3"/>
              </a:solidFill>
            </a:endParaRPr>
          </a:p>
        </p:txBody>
      </p:sp>
      <p:pic>
        <p:nvPicPr>
          <p:cNvPr id="3936" name="Google Shape;3936;g25596b3ebeb_2_1047"/>
          <p:cNvPicPr preferRelativeResize="0"/>
          <p:nvPr/>
        </p:nvPicPr>
        <p:blipFill>
          <a:blip r:embed="rId3">
            <a:alphaModFix/>
          </a:blip>
          <a:stretch>
            <a:fillRect/>
          </a:stretch>
        </p:blipFill>
        <p:spPr>
          <a:xfrm>
            <a:off x="719400" y="236625"/>
            <a:ext cx="3848276" cy="5772399"/>
          </a:xfrm>
          <a:prstGeom prst="rect">
            <a:avLst/>
          </a:prstGeom>
          <a:noFill/>
          <a:ln>
            <a:noFill/>
          </a:ln>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0">
  <p:cSld>
    <p:spTree>
      <p:nvGrpSpPr>
        <p:cNvPr id="1" name="Shape 3941"/>
        <p:cNvGrpSpPr/>
        <p:nvPr/>
      </p:nvGrpSpPr>
      <p:grpSpPr>
        <a:xfrm>
          <a:off x="0" y="0"/>
          <a:ext cx="0" cy="0"/>
          <a:chOff x="0" y="0"/>
          <a:chExt cx="0" cy="0"/>
        </a:xfrm>
      </p:grpSpPr>
      <p:sp>
        <p:nvSpPr>
          <p:cNvPr id="3942" name="Google Shape;3942;g252d06f0e58_6_65"/>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GB"/>
              <a:t>Showcase</a:t>
            </a:r>
            <a:r>
              <a:rPr lang="en-GB">
                <a:solidFill>
                  <a:schemeClr val="dk2"/>
                </a:solidFill>
              </a:rPr>
              <a:t> </a:t>
            </a:r>
            <a:r>
              <a:rPr lang="en-GB"/>
              <a:t>template</a:t>
            </a:r>
            <a:endParaRPr>
              <a:solidFill>
                <a:schemeClr val="dk2"/>
              </a:solidFill>
            </a:endParaRPr>
          </a:p>
        </p:txBody>
      </p:sp>
      <p:sp>
        <p:nvSpPr>
          <p:cNvPr id="3943" name="Google Shape;3943;g252d06f0e58_6_65"/>
          <p:cNvSpPr txBox="1"/>
          <p:nvPr/>
        </p:nvSpPr>
        <p:spPr>
          <a:xfrm>
            <a:off x="619475" y="1361925"/>
            <a:ext cx="10742700" cy="499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150">
                <a:solidFill>
                  <a:srgbClr val="1D1C1D"/>
                </a:solidFill>
                <a:highlight>
                  <a:srgbClr val="FFFF00"/>
                </a:highlight>
              </a:rPr>
              <a:t>This is a template, make a copy and do not change the original. For questions contact Mijke</a:t>
            </a:r>
            <a:endParaRPr sz="1500">
              <a:solidFill>
                <a:srgbClr val="1D1C1D"/>
              </a:solidFill>
              <a:highlight>
                <a:schemeClr val="lt1"/>
              </a:highlight>
              <a:latin typeface="Corbel"/>
              <a:ea typeface="Corbel"/>
              <a:cs typeface="Corbel"/>
              <a:sym typeface="Corbel"/>
            </a:endParaRPr>
          </a:p>
          <a:p>
            <a:pPr marL="0" lvl="0" indent="0" algn="l" rtl="0">
              <a:spcBef>
                <a:spcPts val="0"/>
              </a:spcBef>
              <a:spcAft>
                <a:spcPts val="0"/>
              </a:spcAft>
              <a:buNone/>
            </a:pPr>
            <a:endParaRPr sz="1500">
              <a:solidFill>
                <a:srgbClr val="1D1C1D"/>
              </a:solidFill>
              <a:highlight>
                <a:schemeClr val="lt1"/>
              </a:highlight>
              <a:latin typeface="Corbel"/>
              <a:ea typeface="Corbel"/>
              <a:cs typeface="Corbel"/>
              <a:sym typeface="Corbel"/>
            </a:endParaRPr>
          </a:p>
          <a:p>
            <a:pPr marL="0" lvl="0" indent="0" algn="l" rtl="0">
              <a:spcBef>
                <a:spcPts val="0"/>
              </a:spcBef>
              <a:spcAft>
                <a:spcPts val="0"/>
              </a:spcAft>
              <a:buNone/>
            </a:pPr>
            <a:r>
              <a:rPr lang="en-GB" sz="1300">
                <a:solidFill>
                  <a:srgbClr val="1D1C1D"/>
                </a:solidFill>
                <a:highlight>
                  <a:schemeClr val="lt1"/>
                </a:highlight>
                <a:latin typeface="Corbel"/>
                <a:ea typeface="Corbel"/>
                <a:cs typeface="Corbel"/>
                <a:sym typeface="Corbel"/>
              </a:rPr>
              <a:t>Pointers for your presentation (max 20 min + 10 min questions)</a:t>
            </a:r>
            <a:endParaRPr sz="1300">
              <a:solidFill>
                <a:srgbClr val="1D1C1D"/>
              </a:solidFill>
              <a:highlight>
                <a:schemeClr val="lt1"/>
              </a:highlight>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Idea: explain/present briefly to the group </a:t>
            </a:r>
            <a:r>
              <a:rPr lang="en-GB" sz="1300">
                <a:solidFill>
                  <a:schemeClr val="dk1"/>
                </a:solidFill>
                <a:latin typeface="Corbel"/>
                <a:ea typeface="Corbel"/>
                <a:cs typeface="Corbel"/>
                <a:sym typeface="Corbel"/>
              </a:rPr>
              <a:t>examples of FAIR requirements by ZonMw as funder (e.g., Covid &amp; Dementia data) to showcase what services are needed to help researchers meet those requirements. </a:t>
            </a:r>
            <a:endParaRPr sz="1300">
              <a:solidFill>
                <a:schemeClr val="dk1"/>
              </a:solidFill>
              <a:latin typeface="Corbel"/>
              <a:ea typeface="Corbel"/>
              <a:cs typeface="Corbel"/>
              <a:sym typeface="Corbel"/>
            </a:endParaRPr>
          </a:p>
          <a:p>
            <a:pPr marL="457200" lvl="0" indent="-311150" algn="l" rtl="0">
              <a:spcBef>
                <a:spcPts val="0"/>
              </a:spcBef>
              <a:spcAft>
                <a:spcPts val="0"/>
              </a:spcAft>
              <a:buClr>
                <a:schemeClr val="dk1"/>
              </a:buClr>
              <a:buSzPts val="1300"/>
              <a:buFont typeface="Corbel"/>
              <a:buChar char="●"/>
            </a:pPr>
            <a:r>
              <a:rPr lang="en-GB" sz="1300">
                <a:solidFill>
                  <a:schemeClr val="dk1"/>
                </a:solidFill>
                <a:latin typeface="Corbel"/>
                <a:ea typeface="Corbel"/>
                <a:cs typeface="Corbel"/>
                <a:sym typeface="Corbel"/>
              </a:rPr>
              <a:t>Context of the course, for ELIXIR Node Coordinators &amp; Data Managers: </a:t>
            </a:r>
            <a:r>
              <a:rPr lang="en-GB" sz="1300" i="1">
                <a:solidFill>
                  <a:schemeClr val="dk1"/>
                </a:solidFill>
                <a:latin typeface="Corbel"/>
                <a:ea typeface="Corbel"/>
                <a:cs typeface="Corbel"/>
                <a:sym typeface="Corbel"/>
              </a:rPr>
              <a:t>“This module aims to guide Node Coordinators in strengthening data management in their Node. Its focus are best practices from the ELIXIR portfolio of data management tools and services. After this module, trainees should be able to navigate the ELIXIR data management portfolio and plan for consolidation of the relevant tools and services in their Nodes, aimed at strengthening data management life science research for and by the Nodes’ data stewards and researchers. The module aims to inspire Node Coordinators, providing them with new ideas to optimise (if applicable: create) their Nodes' DM strategy in the context of the ELIXIR Programme”</a:t>
            </a:r>
            <a:endParaRPr sz="1300" i="1">
              <a:solidFill>
                <a:schemeClr val="dk1"/>
              </a:solidFill>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Goal: inspire Node representatives on rethinking their data management services from the perspective of a funder and the requirements they set to data/researchers/data stewards</a:t>
            </a:r>
            <a:endParaRPr sz="1300">
              <a:solidFill>
                <a:srgbClr val="1D1C1D"/>
              </a:solidFill>
              <a:highlight>
                <a:schemeClr val="lt1"/>
              </a:highlight>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Use visuals, e.g., a simple flowchart with decisions and checks</a:t>
            </a:r>
            <a:endParaRPr sz="1300">
              <a:solidFill>
                <a:srgbClr val="1D1C1D"/>
              </a:solidFill>
              <a:highlight>
                <a:schemeClr val="lt1"/>
              </a:highlight>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Questions to ask yourself</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How could this information help ELIXIR Node Coordinators and Data Managers setting up their services? </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What maturity level to expect from ELIXIR Nodes (some are - far - more mature (services, people, strategy) than other in data management services)</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How do you implement FAIR services in NL?</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What works well?</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What are the challenges?</a:t>
            </a:r>
            <a:endParaRPr sz="1300">
              <a:solidFill>
                <a:srgbClr val="1D1C1D"/>
              </a:solidFill>
              <a:highlight>
                <a:schemeClr val="lt1"/>
              </a:highlight>
              <a:latin typeface="Corbel"/>
              <a:ea typeface="Corbel"/>
              <a:cs typeface="Corbel"/>
              <a:sym typeface="Corbel"/>
            </a:endParaRPr>
          </a:p>
          <a:p>
            <a:pPr marL="809999" lvl="1"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End with some takeaways for the discussion &amp; assignment (they need to add their lessons learned to the portfolio during the course - see next slide)</a:t>
            </a:r>
            <a:endParaRPr sz="1300">
              <a:solidFill>
                <a:srgbClr val="1D1C1D"/>
              </a:solidFill>
              <a:highlight>
                <a:schemeClr val="lt1"/>
              </a:highlight>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Feel free to tweak the questions to your needs/story</a:t>
            </a:r>
            <a:endParaRPr sz="1300">
              <a:solidFill>
                <a:srgbClr val="1D1C1D"/>
              </a:solidFill>
              <a:highlight>
                <a:schemeClr val="lt1"/>
              </a:highlight>
              <a:latin typeface="Corbel"/>
              <a:ea typeface="Corbel"/>
              <a:cs typeface="Corbel"/>
              <a:sym typeface="Corbel"/>
            </a:endParaRPr>
          </a:p>
          <a:p>
            <a:pPr marL="457200" lvl="0" indent="-311150" algn="l" rtl="0">
              <a:spcBef>
                <a:spcPts val="0"/>
              </a:spcBef>
              <a:spcAft>
                <a:spcPts val="0"/>
              </a:spcAft>
              <a:buClr>
                <a:srgbClr val="1D1C1D"/>
              </a:buClr>
              <a:buSzPts val="1300"/>
              <a:buFont typeface="Corbel"/>
              <a:buChar char="●"/>
            </a:pPr>
            <a:r>
              <a:rPr lang="en-GB" sz="1300">
                <a:solidFill>
                  <a:srgbClr val="1D1C1D"/>
                </a:solidFill>
                <a:highlight>
                  <a:schemeClr val="lt1"/>
                </a:highlight>
                <a:latin typeface="Corbel"/>
                <a:ea typeface="Corbel"/>
                <a:cs typeface="Corbel"/>
                <a:sym typeface="Corbel"/>
              </a:rPr>
              <a:t>Use as many slides as you like but keep to the indicated time</a:t>
            </a:r>
            <a:endParaRPr sz="1300">
              <a:solidFill>
                <a:schemeClr val="dk1"/>
              </a:solidFill>
              <a:latin typeface="Corbel"/>
              <a:ea typeface="Corbel"/>
              <a:cs typeface="Corbel"/>
              <a:sym typeface="Corbel"/>
            </a:endParaRP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0">
  <p:cSld>
    <p:spTree>
      <p:nvGrpSpPr>
        <p:cNvPr id="1" name="Shape 3948"/>
        <p:cNvGrpSpPr/>
        <p:nvPr/>
      </p:nvGrpSpPr>
      <p:grpSpPr>
        <a:xfrm>
          <a:off x="0" y="0"/>
          <a:ext cx="0" cy="0"/>
          <a:chOff x="0" y="0"/>
          <a:chExt cx="0" cy="0"/>
        </a:xfrm>
      </p:grpSpPr>
      <p:sp>
        <p:nvSpPr>
          <p:cNvPr id="3949" name="Google Shape;3949;g2512df5c331_0_141"/>
          <p:cNvSpPr txBox="1">
            <a:spLocks noGrp="1"/>
          </p:cNvSpPr>
          <p:nvPr>
            <p:ph type="title"/>
          </p:nvPr>
        </p:nvSpPr>
        <p:spPr>
          <a:xfrm>
            <a:off x="719667" y="735325"/>
            <a:ext cx="10871100" cy="503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t>Pitch template</a:t>
            </a:r>
            <a:endParaRPr/>
          </a:p>
        </p:txBody>
      </p:sp>
      <p:sp>
        <p:nvSpPr>
          <p:cNvPr id="3950" name="Google Shape;3950;g2512df5c331_0_141"/>
          <p:cNvSpPr txBox="1"/>
          <p:nvPr/>
        </p:nvSpPr>
        <p:spPr>
          <a:xfrm>
            <a:off x="619475" y="1361925"/>
            <a:ext cx="10742700" cy="384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50">
                <a:solidFill>
                  <a:srgbClr val="1D1C1D"/>
                </a:solidFill>
                <a:highlight>
                  <a:srgbClr val="FFFF00"/>
                </a:highlight>
              </a:rPr>
              <a:t>This is a template, make a copy and do not change the original. For questions contact Mijke</a:t>
            </a:r>
            <a:endParaRPr sz="1150">
              <a:solidFill>
                <a:srgbClr val="1D1C1D"/>
              </a:solidFill>
              <a:highlight>
                <a:srgbClr val="FFFF00"/>
              </a:highlight>
            </a:endParaRPr>
          </a:p>
          <a:p>
            <a:pPr marL="0" lvl="0" indent="0" algn="l" rtl="0">
              <a:spcBef>
                <a:spcPts val="0"/>
              </a:spcBef>
              <a:spcAft>
                <a:spcPts val="0"/>
              </a:spcAft>
              <a:buClr>
                <a:schemeClr val="dk1"/>
              </a:buClr>
              <a:buSzPts val="1100"/>
              <a:buFont typeface="Arial"/>
              <a:buNone/>
            </a:pPr>
            <a:endParaRPr sz="1150">
              <a:solidFill>
                <a:srgbClr val="1D1C1D"/>
              </a:solidFill>
              <a:highlight>
                <a:srgbClr val="FFFF00"/>
              </a:highlight>
            </a:endParaRPr>
          </a:p>
          <a:p>
            <a:pPr marL="0" lvl="0" indent="0" algn="l" rtl="0">
              <a:spcBef>
                <a:spcPts val="0"/>
              </a:spcBef>
              <a:spcAft>
                <a:spcPts val="0"/>
              </a:spcAft>
              <a:buNone/>
            </a:pPr>
            <a:r>
              <a:rPr lang="en-GB" sz="2000" b="1">
                <a:solidFill>
                  <a:schemeClr val="dk1"/>
                </a:solidFill>
                <a:highlight>
                  <a:schemeClr val="lt1"/>
                </a:highlight>
                <a:latin typeface="Corbel"/>
                <a:ea typeface="Corbel"/>
                <a:cs typeface="Corbel"/>
                <a:sym typeface="Corbel"/>
              </a:rPr>
              <a:t>Service [Node/Presenter]</a:t>
            </a:r>
            <a:endParaRPr sz="2000" b="1">
              <a:solidFill>
                <a:schemeClr val="dk1"/>
              </a:solidFill>
              <a:highlight>
                <a:schemeClr val="lt1"/>
              </a:highlight>
              <a:latin typeface="Corbel"/>
              <a:ea typeface="Corbel"/>
              <a:cs typeface="Corbel"/>
              <a:sym typeface="Corbel"/>
            </a:endParaRPr>
          </a:p>
          <a:p>
            <a:pPr marL="0" lvl="0" indent="0" algn="l" rtl="0">
              <a:spcBef>
                <a:spcPts val="0"/>
              </a:spcBef>
              <a:spcAft>
                <a:spcPts val="0"/>
              </a:spcAft>
              <a:buNone/>
            </a:pPr>
            <a:endParaRPr sz="1500" b="1">
              <a:solidFill>
                <a:schemeClr val="dk1"/>
              </a:solidFill>
              <a:highlight>
                <a:schemeClr val="lt1"/>
              </a:highlight>
              <a:latin typeface="Corbel"/>
              <a:ea typeface="Corbel"/>
              <a:cs typeface="Corbel"/>
              <a:sym typeface="Corbel"/>
            </a:endParaRPr>
          </a:p>
          <a:p>
            <a:pPr marL="0" lvl="0" indent="0" algn="l" rtl="0">
              <a:spcBef>
                <a:spcPts val="0"/>
              </a:spcBef>
              <a:spcAft>
                <a:spcPts val="0"/>
              </a:spcAft>
              <a:buNone/>
            </a:pPr>
            <a:r>
              <a:rPr lang="en-GB" sz="1500">
                <a:solidFill>
                  <a:srgbClr val="1D1C1D"/>
                </a:solidFill>
                <a:highlight>
                  <a:schemeClr val="lt1"/>
                </a:highlight>
                <a:latin typeface="Corbel"/>
                <a:ea typeface="Corbel"/>
                <a:cs typeface="Corbel"/>
                <a:sym typeface="Corbel"/>
              </a:rPr>
              <a:t>Pointers for your presentation (max 10 min)</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Idea: explain/present briefly to the group the service and your experiences in getting this up and running in your Node</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Goal: inspire other Node representatives on setting up a similar service as part of data management services in their (future) Service Delivery Plan</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Use visuals, e.g., a simple flowchart with decisions and checks</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Questions to ask yourself</a:t>
            </a:r>
            <a:endParaRPr sz="1500">
              <a:solidFill>
                <a:srgbClr val="1D1C1D"/>
              </a:solidFill>
              <a:highlight>
                <a:schemeClr val="lt1"/>
              </a:highlight>
              <a:latin typeface="Corbel"/>
              <a:ea typeface="Corbel"/>
              <a:cs typeface="Corbel"/>
              <a:sym typeface="Corbel"/>
            </a:endParaRPr>
          </a:p>
          <a:p>
            <a:pPr marL="809999" lvl="1"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Why this service?</a:t>
            </a:r>
            <a:endParaRPr sz="1500">
              <a:solidFill>
                <a:srgbClr val="1D1C1D"/>
              </a:solidFill>
              <a:highlight>
                <a:schemeClr val="lt1"/>
              </a:highlight>
              <a:latin typeface="Corbel"/>
              <a:ea typeface="Corbel"/>
              <a:cs typeface="Corbel"/>
              <a:sym typeface="Corbel"/>
            </a:endParaRPr>
          </a:p>
          <a:p>
            <a:pPr marL="809999" lvl="1"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How did you implement it?</a:t>
            </a:r>
            <a:endParaRPr sz="1500">
              <a:solidFill>
                <a:srgbClr val="1D1C1D"/>
              </a:solidFill>
              <a:highlight>
                <a:schemeClr val="lt1"/>
              </a:highlight>
              <a:latin typeface="Corbel"/>
              <a:ea typeface="Corbel"/>
              <a:cs typeface="Corbel"/>
              <a:sym typeface="Corbel"/>
            </a:endParaRPr>
          </a:p>
          <a:p>
            <a:pPr marL="809999" lvl="1"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What works well?</a:t>
            </a:r>
            <a:endParaRPr sz="1500">
              <a:solidFill>
                <a:srgbClr val="1D1C1D"/>
              </a:solidFill>
              <a:highlight>
                <a:schemeClr val="lt1"/>
              </a:highlight>
              <a:latin typeface="Corbel"/>
              <a:ea typeface="Corbel"/>
              <a:cs typeface="Corbel"/>
              <a:sym typeface="Corbel"/>
            </a:endParaRPr>
          </a:p>
          <a:p>
            <a:pPr marL="809999" lvl="1"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What are the challenges?</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Feel free to tweak the questions to your needs/story</a:t>
            </a:r>
            <a:endParaRPr sz="1500">
              <a:solidFill>
                <a:srgbClr val="1D1C1D"/>
              </a:solidFill>
              <a:highlight>
                <a:schemeClr val="lt1"/>
              </a:highlight>
              <a:latin typeface="Corbel"/>
              <a:ea typeface="Corbel"/>
              <a:cs typeface="Corbel"/>
              <a:sym typeface="Corbel"/>
            </a:endParaRPr>
          </a:p>
          <a:p>
            <a:pPr marL="457200" lvl="0" indent="-323850" algn="l" rtl="0">
              <a:spcBef>
                <a:spcPts val="0"/>
              </a:spcBef>
              <a:spcAft>
                <a:spcPts val="0"/>
              </a:spcAft>
              <a:buClr>
                <a:srgbClr val="1D1C1D"/>
              </a:buClr>
              <a:buSzPts val="1500"/>
              <a:buFont typeface="Corbel"/>
              <a:buChar char="●"/>
            </a:pPr>
            <a:r>
              <a:rPr lang="en-GB" sz="1500">
                <a:solidFill>
                  <a:srgbClr val="1D1C1D"/>
                </a:solidFill>
                <a:highlight>
                  <a:schemeClr val="lt1"/>
                </a:highlight>
                <a:latin typeface="Corbel"/>
                <a:ea typeface="Corbel"/>
                <a:cs typeface="Corbel"/>
                <a:sym typeface="Corbel"/>
              </a:rPr>
              <a:t>Use as many slides as you like but keep to the indicated time</a:t>
            </a:r>
            <a:endParaRPr sz="1500">
              <a:solidFill>
                <a:srgbClr val="1D1C1D"/>
              </a:solidFill>
              <a:highlight>
                <a:schemeClr val="lt1"/>
              </a:highlight>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name="ELIXIR_templat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LIXIR_Converge_template">
  <a:themeElements>
    <a:clrScheme name="Executive">
      <a:dk1>
        <a:srgbClr val="000000"/>
      </a:dk1>
      <a:lt1>
        <a:srgbClr val="FFFFFF"/>
      </a:lt1>
      <a:dk2>
        <a:srgbClr val="2F5897"/>
      </a:dk2>
      <a:lt2>
        <a:srgbClr val="FFFFFF"/>
      </a:lt2>
      <a:accent1>
        <a:srgbClr val="6076B4"/>
      </a:accent1>
      <a:accent2>
        <a:srgbClr val="FFFFFF"/>
      </a:accent2>
      <a:accent3>
        <a:srgbClr val="E68422"/>
      </a:accent3>
      <a:accent4>
        <a:srgbClr val="FFFFFF"/>
      </a:accent4>
      <a:accent5>
        <a:srgbClr val="63891F"/>
      </a:accent5>
      <a:accent6>
        <a:srgbClr val="FFFFFF"/>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LIXIR_templat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ELIXIR_templat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ELIXIR_templat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Donkerblauw">
  <a:themeElements>
    <a:clrScheme name="ZonMw 2019 donkerblauw">
      <a:dk1>
        <a:srgbClr val="000000"/>
      </a:dk1>
      <a:lt1>
        <a:srgbClr val="FFFFFF"/>
      </a:lt1>
      <a:dk2>
        <a:srgbClr val="000000"/>
      </a:dk2>
      <a:lt2>
        <a:srgbClr val="FFFFFF"/>
      </a:lt2>
      <a:accent1>
        <a:srgbClr val="005576"/>
      </a:accent1>
      <a:accent2>
        <a:srgbClr val="337791"/>
      </a:accent2>
      <a:accent3>
        <a:srgbClr val="5990A6"/>
      </a:accent3>
      <a:accent4>
        <a:srgbClr val="7FAABA"/>
      </a:accent4>
      <a:accent5>
        <a:srgbClr val="A6C4CF"/>
      </a:accent5>
      <a:accent6>
        <a:srgbClr val="CCDDE4"/>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14034</Words>
  <Application>Microsoft Macintosh PowerPoint</Application>
  <PresentationFormat>Widescreen</PresentationFormat>
  <Paragraphs>1984</Paragraphs>
  <Slides>215</Slides>
  <Notes>215</Notes>
  <HiddenSlides>2</HiddenSlides>
  <MMClips>0</MMClips>
  <ScaleCrop>false</ScaleCrop>
  <HeadingPairs>
    <vt:vector size="6" baseType="variant">
      <vt:variant>
        <vt:lpstr>Fonts Used</vt:lpstr>
      </vt:variant>
      <vt:variant>
        <vt:i4>22</vt:i4>
      </vt:variant>
      <vt:variant>
        <vt:lpstr>Theme</vt:lpstr>
      </vt:variant>
      <vt:variant>
        <vt:i4>10</vt:i4>
      </vt:variant>
      <vt:variant>
        <vt:lpstr>Slide Titles</vt:lpstr>
      </vt:variant>
      <vt:variant>
        <vt:i4>215</vt:i4>
      </vt:variant>
    </vt:vector>
  </HeadingPairs>
  <TitlesOfParts>
    <vt:vector size="247" baseType="lpstr">
      <vt:lpstr>Exo 2</vt:lpstr>
      <vt:lpstr>Arimo</vt:lpstr>
      <vt:lpstr>Avenir</vt:lpstr>
      <vt:lpstr>Open Sans</vt:lpstr>
      <vt:lpstr>Roboto Mono</vt:lpstr>
      <vt:lpstr>Libre Baskerville</vt:lpstr>
      <vt:lpstr>Roboto Medium</vt:lpstr>
      <vt:lpstr>Times New Roman</vt:lpstr>
      <vt:lpstr>Helvetica Neue</vt:lpstr>
      <vt:lpstr>Trebuchet MS</vt:lpstr>
      <vt:lpstr>Lato</vt:lpstr>
      <vt:lpstr>Arial</vt:lpstr>
      <vt:lpstr>Corbel</vt:lpstr>
      <vt:lpstr>Bebas Neue</vt:lpstr>
      <vt:lpstr>Roboto</vt:lpstr>
      <vt:lpstr>Courier New</vt:lpstr>
      <vt:lpstr>Calibri</vt:lpstr>
      <vt:lpstr>Noto Sans Symbols</vt:lpstr>
      <vt:lpstr>Times</vt:lpstr>
      <vt:lpstr>Raleway</vt:lpstr>
      <vt:lpstr>Titillium Web</vt:lpstr>
      <vt:lpstr>IBM Plex Sans</vt:lpstr>
      <vt:lpstr>ELIXIR_template</vt:lpstr>
      <vt:lpstr>ELIXIR_Converge_template</vt:lpstr>
      <vt:lpstr>Simple Light</vt:lpstr>
      <vt:lpstr>ELIXIR_template</vt:lpstr>
      <vt:lpstr>ELIXIR_template</vt:lpstr>
      <vt:lpstr>Simple Light</vt:lpstr>
      <vt:lpstr>ELIXIR_template</vt:lpstr>
      <vt:lpstr>Office Theme</vt:lpstr>
      <vt:lpstr>Simple Light</vt:lpstr>
      <vt:lpstr>Donkerblauw</vt:lpstr>
      <vt:lpstr>Module 2 - RDM strategy</vt:lpstr>
      <vt:lpstr>Time schedule</vt:lpstr>
      <vt:lpstr>Day 2/28 June Module 2 - RDM strategy</vt:lpstr>
      <vt:lpstr>Welcome &amp; introduction (9-9.30 CEST / 10-10.30 EEST)</vt:lpstr>
      <vt:lpstr>Zoom housekeeping</vt:lpstr>
      <vt:lpstr>ELIXIR Code of Conduct principles</vt:lpstr>
      <vt:lpstr>ELITMa - ELIXIR training program in Management     </vt:lpstr>
      <vt:lpstr>PowerPoint Presentation</vt:lpstr>
      <vt:lpstr>Building your Node DM portfolio  </vt:lpstr>
      <vt:lpstr>How we will work</vt:lpstr>
      <vt:lpstr>Parking Lot</vt:lpstr>
      <vt:lpstr>Introduction round</vt:lpstr>
      <vt:lpstr>ELIXIR Hub</vt:lpstr>
      <vt:lpstr>ELIXIR Hub - Technical Team</vt:lpstr>
      <vt:lpstr>Platforms &amp; Communities</vt:lpstr>
      <vt:lpstr>Data Platform Overview</vt:lpstr>
      <vt:lpstr>Interoperability Platform Overview</vt:lpstr>
      <vt:lpstr>PowerPoint Presentation</vt:lpstr>
      <vt:lpstr>ELIXIR Services - some definitions</vt:lpstr>
      <vt:lpstr>Multi-Node Services and Federation</vt:lpstr>
      <vt:lpstr>Data management: examples of ELIXIR tools and services from a Node strategy perspective - Part 1 (9.30-11 CEST / 10.30-12 EEST)</vt:lpstr>
      <vt:lpstr>Nodes’ good practices</vt:lpstr>
      <vt:lpstr>Nodes’ good practices</vt:lpstr>
      <vt:lpstr>RDMkit, ELIXIR-LU, Pinar Alper </vt:lpstr>
      <vt:lpstr>RDMkit as a Node Service at ELIXIR LU [LU, Pinar] </vt:lpstr>
      <vt:lpstr>RDMkit as a Node Service at ELIXIR LU [LU, Pinar] </vt:lpstr>
      <vt:lpstr>And RDMkit-based Node Service at ELIXIR LU [LU, Pinar] </vt:lpstr>
      <vt:lpstr>RDMkit as a Node Service at ELIXIR LU  [LU, Pinar] </vt:lpstr>
      <vt:lpstr>End2End Support Service for controlled-access data sharing [LU, Pinar]</vt:lpstr>
      <vt:lpstr>Access request handling, access management.</vt:lpstr>
      <vt:lpstr>End2End Support Service for controlled-access data sharing [LU, Pinar]</vt:lpstr>
      <vt:lpstr>End2End Support Service for controlled-access data sharing [LU, Pinar]</vt:lpstr>
      <vt:lpstr>End2End Support Service for controlled-access data sharing [LU, Pinar]</vt:lpstr>
      <vt:lpstr>RDMkit, ELIXIR Norway - Korbinian Bösl</vt:lpstr>
      <vt:lpstr>RDMkit at ELIXIR Norway, Korbinian Bösl &amp; Nazeefa Fatima </vt:lpstr>
      <vt:lpstr>PowerPoint Presentation</vt:lpstr>
      <vt:lpstr>RDMkit at ELIXIR-Norway, Korbinian Bösl &amp; Nazeefa Fatima</vt:lpstr>
      <vt:lpstr>RDMkit at ELIXIR-Norway, Korbinian Bösl &amp; Nazeefa Fatima</vt:lpstr>
      <vt:lpstr> </vt:lpstr>
      <vt:lpstr>NeLS tool assembly, Korbinian Bösl &amp; Nazeefa Fatima</vt:lpstr>
      <vt:lpstr>NeLS tool assembly, Korbinian Bösl &amp; Nazeefa Fatima</vt:lpstr>
      <vt:lpstr>DSW, ELIXIR-CZ, Anna Strachotova </vt:lpstr>
      <vt:lpstr>Data Stewardship Wizard https://ds-wizard.org/ </vt:lpstr>
      <vt:lpstr>Open science -&gt; Open Science &amp; Data management in CZ</vt:lpstr>
      <vt:lpstr>Why DSW </vt:lpstr>
      <vt:lpstr>Why DSW </vt:lpstr>
      <vt:lpstr>Why DSW </vt:lpstr>
      <vt:lpstr>Why DSW </vt:lpstr>
      <vt:lpstr>Why DSW </vt:lpstr>
      <vt:lpstr>Implementation of DSW - how to start</vt:lpstr>
      <vt:lpstr>Implementation of DSW - DSW Cloud for ELIXIR</vt:lpstr>
      <vt:lpstr>Implementation of DSW - Self-Managed</vt:lpstr>
      <vt:lpstr>Challenges</vt:lpstr>
      <vt:lpstr>Challenges</vt:lpstr>
      <vt:lpstr>DSW, ELIXIR-NO, Korbinian Bösl </vt:lpstr>
      <vt:lpstr>PowerPoint Presentation</vt:lpstr>
      <vt:lpstr>PowerPoint Presentation</vt:lpstr>
      <vt:lpstr>PowerPoint Presentation</vt:lpstr>
      <vt:lpstr>Considerations</vt:lpstr>
      <vt:lpstr>Recommendations</vt:lpstr>
      <vt:lpstr>Ambition</vt:lpstr>
      <vt:lpstr>What works well</vt:lpstr>
      <vt:lpstr>Challenges</vt:lpstr>
      <vt:lpstr>fEGA, ELIXIR-FI, Riku Riski</vt:lpstr>
      <vt:lpstr>Federated European Genome-phenome Archive (FEGA) Finland</vt:lpstr>
      <vt:lpstr>Federated European Genome-phenome Archive (FEGA) Finland</vt:lpstr>
      <vt:lpstr>Sensitive Data Services for Research</vt:lpstr>
      <vt:lpstr>FEGA Finland</vt:lpstr>
      <vt:lpstr>Summary</vt:lpstr>
      <vt:lpstr>fEGA, ELIXIR-NO, Korbinian Bösl</vt:lpstr>
      <vt:lpstr>PowerPoint Presentation</vt:lpstr>
      <vt:lpstr>Federated EGA makes EGA scalable and GDPR-compliant</vt:lpstr>
      <vt:lpstr>Timeline FEGA Norway (and GDI)  </vt:lpstr>
      <vt:lpstr>FEGA Norway overview </vt:lpstr>
      <vt:lpstr>PowerPoint Presentation</vt:lpstr>
      <vt:lpstr>What works well</vt:lpstr>
      <vt:lpstr>Challenges</vt:lpstr>
      <vt:lpstr>Discussion</vt:lpstr>
      <vt:lpstr>Lunch (11-12 CEST / 12-13 EEST)</vt:lpstr>
      <vt:lpstr>Data management: examples of ELIXIR tools and services from a Node strategy perspective - Part 2 (12-13 CEST / 13-14 EEST)</vt:lpstr>
      <vt:lpstr>Nodes’ good practices</vt:lpstr>
      <vt:lpstr>Molgenis, ELIXIR-NL, Joeri van der Velde</vt:lpstr>
      <vt:lpstr>MOLGENIS [NL, Joeri van der Velde] </vt:lpstr>
      <vt:lpstr>MOLGENIS: research data platform</vt:lpstr>
      <vt:lpstr>MOLGENIS: What works well?</vt:lpstr>
      <vt:lpstr>MOLGENIS: Communities &amp; Best practice templates</vt:lpstr>
      <vt:lpstr>EDAM, ELIXIR-NO and ELIXIR-FR, Hervé Ménager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FAIRsharing, ELIXIR-UK, Allyson Lister</vt:lpstr>
      <vt:lpstr>PowerPoint Presentation</vt:lpstr>
      <vt:lpstr>PowerPoint Presentation</vt:lpstr>
      <vt:lpstr>PowerPoint Presentation</vt:lpstr>
      <vt:lpstr>FAIRsharing connects your resource to dozens of services within ELIXIR and beyond</vt:lpstr>
      <vt:lpstr>PowerPoint Presentation</vt:lpstr>
      <vt:lpstr>FAIRsharing benefits the databases, standards and policies registered within it</vt:lpstr>
      <vt:lpstr>FAIRsharing for all</vt:lpstr>
      <vt:lpstr>ELIXIR in FAIRsharing</vt:lpstr>
      <vt:lpstr>ELIXIR in FAIRsharing</vt:lpstr>
      <vt:lpstr>ELIXIR in FAIRsharing</vt:lpstr>
      <vt:lpstr>ELIXIR in FAIRsharing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FAIR Cookbook, ELIXIR-LU, Danielle Welter</vt:lpstr>
      <vt:lpstr>The FAIR Cookbook as a Node Service </vt:lpstr>
      <vt:lpstr>The FAIR Cookbook as a Node Service </vt:lpstr>
      <vt:lpstr>The FAIR Cookbook as a Node Service</vt:lpstr>
      <vt:lpstr>The FAIR Cookbook as a Node Service</vt:lpstr>
      <vt:lpstr>The FAIR Cookbook as a Node Service </vt:lpstr>
      <vt:lpstr>Discussion</vt:lpstr>
      <vt:lpstr>Funder requirements for FAIR data (13-14 CEST / 14-15 EEST)</vt:lpstr>
      <vt:lpstr>Funder requirements for FAIR data</vt:lpstr>
      <vt:lpstr>Funder requirements  for research data management and FAIR data: From burden to benefit!     </vt:lpstr>
      <vt:lpstr>Learning outcomes RDM strategy</vt:lpstr>
      <vt:lpstr>Outline</vt:lpstr>
      <vt:lpstr>What is ZonMw?</vt:lpstr>
      <vt:lpstr>Why does ZonMw require RDM &amp; FAIR data?  &gt; improve impact of research outputs and accelerate innovation! </vt:lpstr>
      <vt:lpstr>What is good datamanagement and FAIR data for ZonMw?</vt:lpstr>
      <vt:lpstr>People and parties involved in RDM and data FAIRification </vt:lpstr>
      <vt:lpstr>Phase in the Research Data Life Cycle</vt:lpstr>
      <vt:lpstr>Phase in the Research Data Life Cycle</vt:lpstr>
      <vt:lpstr>Phase in the Research Data Life Cycle</vt:lpstr>
      <vt:lpstr>Phase in the Research Data Life Cycle</vt:lpstr>
      <vt:lpstr>How does ZonMw monitor the outcome of a researcher’s DM efforts?  </vt:lpstr>
      <vt:lpstr>Select a DMP template</vt:lpstr>
      <vt:lpstr>Discussion:</vt:lpstr>
      <vt:lpstr>PowerPoint Presentation</vt:lpstr>
      <vt:lpstr>FAIR principles are a guide towards  reusable data</vt:lpstr>
      <vt:lpstr>Steps in data FAIRification  Hourglass model (GO FAIR)</vt:lpstr>
      <vt:lpstr>Collaboration!</vt:lpstr>
      <vt:lpstr>PowerPoint Presentation</vt:lpstr>
      <vt:lpstr>PowerPoint Presentation</vt:lpstr>
      <vt:lpstr>PowerPoint Presentation</vt:lpstr>
      <vt:lpstr>FIP overview</vt:lpstr>
      <vt:lpstr>Extending the approach for FAIRification to other domains</vt:lpstr>
      <vt:lpstr>Discussion</vt:lpstr>
      <vt:lpstr>Extra slides:</vt:lpstr>
      <vt:lpstr>Types of information – access – reuse</vt:lpstr>
      <vt:lpstr>PowerPoint Presentation</vt:lpstr>
      <vt:lpstr>Break (14-14.30 CEST / 15-15.30 EEST)</vt:lpstr>
      <vt:lpstr>Data stewardship roles and competences (14.30-15.30 CEST / 15.30-16.30 EEST) </vt:lpstr>
      <vt:lpstr>Data stewardship roles and competences</vt:lpstr>
      <vt:lpstr>Data-related  roles</vt:lpstr>
      <vt:lpstr>Data stewardship</vt:lpstr>
      <vt:lpstr>DM Tasks identified by ELIXIR NC </vt:lpstr>
      <vt:lpstr>The Node Triangle -   Many tasks and responsibilities </vt:lpstr>
      <vt:lpstr>Data stewardship roles and competences - the landscape  </vt:lpstr>
      <vt:lpstr>8 Competence Areas</vt:lpstr>
      <vt:lpstr>Roles and competences - the landscape, cntd  </vt:lpstr>
      <vt:lpstr>Roles and competences - the landscape, cntd  </vt:lpstr>
      <vt:lpstr>EOSC Actors</vt:lpstr>
      <vt:lpstr>The European Joint Programme on Rare Diseases (EJPRD) FAIRification steward </vt:lpstr>
      <vt:lpstr>Learning Paths for data steward (1)</vt:lpstr>
      <vt:lpstr>Learning Paths for data steward (2)</vt:lpstr>
      <vt:lpstr>Roles and competences - your reflections</vt:lpstr>
      <vt:lpstr>Learn from &amp; Share with (15.30-16 CEST / 16.30-17 EEST)</vt:lpstr>
      <vt:lpstr>Wrap up </vt:lpstr>
      <vt:lpstr>Tomorrow</vt:lpstr>
      <vt:lpstr>Day 3/29 June Module 2 - RDM strategy  Maturity/services model, Node strategy and the ideal Node team</vt:lpstr>
      <vt:lpstr>Planning [updated version]</vt:lpstr>
      <vt:lpstr>Example ELIXIR-SE / what is a node strategy for DM</vt:lpstr>
      <vt:lpstr>ELIXIR-SE What’s our vision?</vt:lpstr>
      <vt:lpstr>What’s our mission?</vt:lpstr>
      <vt:lpstr>Support</vt:lpstr>
      <vt:lpstr>Training</vt:lpstr>
      <vt:lpstr>DM training strategy</vt:lpstr>
      <vt:lpstr>Collaboration </vt:lpstr>
      <vt:lpstr>RDM Services strategy</vt:lpstr>
      <vt:lpstr>Plenary reflection</vt:lpstr>
      <vt:lpstr>Node services maturity model</vt:lpstr>
      <vt:lpstr>PowerPoint Presentation</vt:lpstr>
      <vt:lpstr>Template discussion</vt:lpstr>
      <vt:lpstr>Breakout discussions: Node positioning</vt:lpstr>
      <vt:lpstr>Break (10.30-11 CEST / 11.30-12 EEST)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Discussing next steps</vt:lpstr>
      <vt:lpstr>RDM Community and wrap up</vt:lpstr>
      <vt:lpstr>RDM Community: Co-leads</vt:lpstr>
      <vt:lpstr>An ELIXIR RDM Community</vt:lpstr>
      <vt:lpstr>Out of scope for RDM Community</vt:lpstr>
      <vt:lpstr>PowerPoint Presentation</vt:lpstr>
      <vt:lpstr>Objectives of the RDM Community- Short term (~2 years) - I </vt:lpstr>
      <vt:lpstr>Objectives of the RDM Community - Short term (~2 years) - II</vt:lpstr>
      <vt:lpstr>RDM Community: Next steps</vt:lpstr>
      <vt:lpstr>RDM Community</vt:lpstr>
      <vt:lpstr>Topics missing </vt:lpstr>
      <vt:lpstr>Best practices</vt:lpstr>
      <vt:lpstr>PowerPoint Presentation</vt:lpstr>
      <vt:lpstr>Showcase template</vt:lpstr>
      <vt:lpstr>Pitch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 RDM strategy</dc:title>
  <cp:lastModifiedBy>Mijke Jetten</cp:lastModifiedBy>
  <cp:revision>2</cp:revision>
  <dcterms:modified xsi:type="dcterms:W3CDTF">2024-03-29T15:20:20Z</dcterms:modified>
</cp:coreProperties>
</file>