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Lst>
  <p:sldSz cy="5143500" cx="9144000"/>
  <p:notesSz cx="6858000" cy="9144000"/>
  <p:embeddedFontLst>
    <p:embeddedFont>
      <p:font typeface="Roboto Condensed"/>
      <p:regular r:id="rId56"/>
      <p:bold r:id="rId57"/>
      <p:italic r:id="rId58"/>
      <p:boldItalic r:id="rId59"/>
    </p:embeddedFont>
    <p:embeddedFont>
      <p:font typeface="Helvetica Neue"/>
      <p:regular r:id="rId60"/>
      <p:bold r:id="rId61"/>
      <p:italic r:id="rId62"/>
      <p:boldItalic r:id="rId63"/>
    </p:embeddedFont>
    <p:embeddedFont>
      <p:font typeface="Open Sans"/>
      <p:regular r:id="rId64"/>
      <p:bold r:id="rId65"/>
      <p:italic r:id="rId66"/>
      <p:boldItalic r:id="rId6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68" roundtripDataSignature="AMtx7mhA366V7SLGv5SH0QuR/9PtiybJg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HelveticaNeue-italic.fntdata"/><Relationship Id="rId61" Type="http://schemas.openxmlformats.org/officeDocument/2006/relationships/font" Target="fonts/HelveticaNeue-bold.fntdata"/><Relationship Id="rId20" Type="http://schemas.openxmlformats.org/officeDocument/2006/relationships/slide" Target="slides/slide15.xml"/><Relationship Id="rId64" Type="http://schemas.openxmlformats.org/officeDocument/2006/relationships/font" Target="fonts/OpenSans-regular.fntdata"/><Relationship Id="rId63" Type="http://schemas.openxmlformats.org/officeDocument/2006/relationships/font" Target="fonts/HelveticaNeue-boldItalic.fntdata"/><Relationship Id="rId22" Type="http://schemas.openxmlformats.org/officeDocument/2006/relationships/slide" Target="slides/slide17.xml"/><Relationship Id="rId66" Type="http://schemas.openxmlformats.org/officeDocument/2006/relationships/font" Target="fonts/OpenSans-italic.fntdata"/><Relationship Id="rId21" Type="http://schemas.openxmlformats.org/officeDocument/2006/relationships/slide" Target="slides/slide16.xml"/><Relationship Id="rId65" Type="http://schemas.openxmlformats.org/officeDocument/2006/relationships/font" Target="fonts/OpenSans-bold.fntdata"/><Relationship Id="rId24" Type="http://schemas.openxmlformats.org/officeDocument/2006/relationships/slide" Target="slides/slide19.xml"/><Relationship Id="rId68" Type="http://customschemas.google.com/relationships/presentationmetadata" Target="metadata"/><Relationship Id="rId23" Type="http://schemas.openxmlformats.org/officeDocument/2006/relationships/slide" Target="slides/slide18.xml"/><Relationship Id="rId67" Type="http://schemas.openxmlformats.org/officeDocument/2006/relationships/font" Target="fonts/OpenSans-boldItalic.fntdata"/><Relationship Id="rId60" Type="http://schemas.openxmlformats.org/officeDocument/2006/relationships/font" Target="fonts/HelveticaNeue-regular.fntdata"/><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font" Target="fonts/RobotoCondensed-bold.fntdata"/><Relationship Id="rId12" Type="http://schemas.openxmlformats.org/officeDocument/2006/relationships/slide" Target="slides/slide7.xml"/><Relationship Id="rId56" Type="http://schemas.openxmlformats.org/officeDocument/2006/relationships/font" Target="fonts/RobotoCondensed-regular.fntdata"/><Relationship Id="rId15" Type="http://schemas.openxmlformats.org/officeDocument/2006/relationships/slide" Target="slides/slide10.xml"/><Relationship Id="rId59" Type="http://schemas.openxmlformats.org/officeDocument/2006/relationships/font" Target="fonts/RobotoCondensed-boldItalic.fntdata"/><Relationship Id="rId14" Type="http://schemas.openxmlformats.org/officeDocument/2006/relationships/slide" Target="slides/slide9.xml"/><Relationship Id="rId58" Type="http://schemas.openxmlformats.org/officeDocument/2006/relationships/font" Target="fonts/RobotoCondensed-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henounproject.com/icon/poll-923772/"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i.org/10.46328/ijonse.60"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ommons.wikimedia.org/wiki/User:Jonathasmello" TargetMode="External"/><Relationship Id="rId3" Type="http://schemas.openxmlformats.org/officeDocument/2006/relationships/hyperlink" Target="https://en.wikipedia.org/wiki/en:Creative_Commons" TargetMode="External"/><Relationship Id="rId4" Type="http://schemas.openxmlformats.org/officeDocument/2006/relationships/hyperlink" Target="https://creativecommons.org/licenses/by/3.0/deed.en"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fosteropenscience.eu/content/what-open-science-introduction"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unesco.org/en/open-educational-resources"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unesco.org/en/open-educational-resources"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ft.vanderbilt.edu/guides-sub-pages/blooms-taxonomy/"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unsplash.com/"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ercommons.org/" TargetMode="External"/><Relationship Id="rId3" Type="http://schemas.openxmlformats.org/officeDocument/2006/relationships/hyperlink" Target="https://merlot.org/merlot/" TargetMode="External"/><Relationship Id="rId4" Type="http://schemas.openxmlformats.org/officeDocument/2006/relationships/hyperlink" Target="https://www.oasis-open.org/oasis-open-repositories-overview-0/" TargetMode="External"/><Relationship Id="rId5" Type="http://schemas.openxmlformats.org/officeDocument/2006/relationships/hyperlink" Target="https://solr.bccampus.ca/wp/" TargetMode="External"/><Relationship Id="rId6" Type="http://schemas.openxmlformats.org/officeDocument/2006/relationships/hyperlink" Target="https://oersi.org/resources/" TargetMode="External"/><Relationship Id="rId7" Type="http://schemas.openxmlformats.org/officeDocument/2006/relationships/hyperlink" Target="https://zenodo.org/records/10803062"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document/d/13evVG3cfSR_5kU47WLMh4OO88vcoG2qBHFy7WgpkZuE/edit#heading=h.gjdgxs" TargetMode="External"/><Relationship Id="rId3" Type="http://schemas.openxmlformats.org/officeDocument/2006/relationships/hyperlink" Target="https://docs.google.com/document/d/13evVG3cfSR_5kU47WLMh4OO88vcoG2qBHFy7WgpkZuE/edit?usp=sharing" TargetMode="External"/><Relationship Id="rId4" Type="http://schemas.openxmlformats.org/officeDocument/2006/relationships/hyperlink" Target="http://creativecommons.org/licenses/by/4.0/?ref=chooser-v1" TargetMode="External"/><Relationship Id="rId5" Type="http://schemas.openxmlformats.org/officeDocument/2006/relationships/hyperlink" Target="https://docs.google.com/document/d/1-fcUQ3kcjS5YgVRibtOkRVWi5jtGNDUuhJgc3D8F2zM/edit#heading=h.gjdgxs" TargetMode="External"/><Relationship Id="rId6" Type="http://schemas.openxmlformats.org/officeDocument/2006/relationships/hyperlink" Target="https://docs.google.com/document/d/1fzJDzGRzzCDbOo65L8xzRUcQGtmn83LHsMMEOK-Mjm0/edit?usp=sharing" TargetMode="External"/><Relationship Id="rId7" Type="http://schemas.openxmlformats.org/officeDocument/2006/relationships/hyperlink" Target="http://creativecommons.org/licenses/by/4.0" TargetMode="Externa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henounproject.com/icon/poll-923772/" TargetMode="Externa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i.org/10.46328/ijonse.60" TargetMode="Externa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zenodo.org/doi/10.5281/zenodo.5568482"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hooser-beta.creativecommons.org/" TargetMode="External"/><Relationship Id="rId3" Type="http://schemas.openxmlformats.org/officeDocument/2006/relationships/hyperlink" Target="https://creativecommons.org/mission/downloads/" TargetMode="Externa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iki.creativecommons.org/index.php/Frequently_Asked_Questions#Can_I_combine_material_under_different_Creative_Commons_licenses_in_my_work.3F" TargetMode="Externa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iki.creativecommons.org/wiki/Wiki/cc_license_compatibility" TargetMode="Externa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ertificates.creativecommons.org/" TargetMode="External"/><Relationship Id="rId3" Type="http://schemas.openxmlformats.org/officeDocument/2006/relationships/hyperlink" Target="https://zenodo.org/records/8344376" TargetMode="External"/><Relationship Id="rId4" Type="http://schemas.openxmlformats.org/officeDocument/2006/relationships/hyperlink" Target="https://zenodo.org/records/4955611" TargetMode="Externa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henounproject.com/icon/poll-923772/" TargetMode="Externa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olicy.lumenlearning.com/" TargetMode="Externa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oer.iastate.edu/accessibility-oer" TargetMode="External"/><Relationship Id="rId3" Type="http://schemas.openxmlformats.org/officeDocument/2006/relationships/hyperlink" Target="https://opentextbc.ca/accessibilitytoolkit/" TargetMode="Externa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asis.col.org/items/2d02641d-b30d-409e-a7df-28a787bf1309" TargetMode="Externa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ress.rebus.community/makingopentextbookswithstudents/" TargetMode="External"/><Relationship Id="rId3" Type="http://schemas.openxmlformats.org/officeDocument/2006/relationships/hyperlink" Target="https://press.rebus.community/authoropen/" TargetMode="Externa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zenodo.org/communities/sparceurope/records?q=&amp;l=list&amp;p=1&amp;s=10&amp;sort=newest" TargetMode="External"/><Relationship Id="rId3" Type="http://schemas.openxmlformats.org/officeDocument/2006/relationships/hyperlink" Target="https://www.youtube.com/playlist?list=PLbvdC-WdvjAjR0aYZYQ4an1x4L3dU0gjv" TargetMode="External"/><Relationship Id="rId4" Type="http://schemas.openxmlformats.org/officeDocument/2006/relationships/hyperlink" Target="https://www.youtube.com/channel/UC5Wtl726waSHbBgCbaHNWrQ" TargetMode="Externa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2bbe2304ad2_3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0" name="Google Shape;70;g2bbe2304ad2_3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2bbe2304ad2_3_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4" name="Google Shape;84;g2bbe2304ad2_3_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2bbe2304ad2_3_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6" name="Google Shape;96;g2bbe2304ad2_3_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2bbe2304ad2_3_5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7" name="Google Shape;107;g2bbe2304ad2_3_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Credit:</a:t>
            </a:r>
            <a:endParaRPr/>
          </a:p>
          <a:p>
            <a:pPr indent="0" lvl="0" marL="0" marR="0" rtl="0" algn="l">
              <a:lnSpc>
                <a:spcPct val="100000"/>
              </a:lnSpc>
              <a:spcBef>
                <a:spcPts val="0"/>
              </a:spcBef>
              <a:spcAft>
                <a:spcPts val="0"/>
              </a:spcAft>
              <a:buClr>
                <a:srgbClr val="000000"/>
              </a:buClr>
              <a:buSzPts val="1100"/>
              <a:buFont typeface="Arial"/>
              <a:buNone/>
            </a:pPr>
            <a:r>
              <a:rPr b="0" i="0" lang="en">
                <a:solidFill>
                  <a:srgbClr val="000000"/>
                </a:solidFill>
                <a:latin typeface="Helvetica Neue"/>
                <a:ea typeface="Helvetica Neue"/>
                <a:cs typeface="Helvetica Neue"/>
                <a:sym typeface="Helvetica Neue"/>
              </a:rPr>
              <a:t>European Network of Open Education Librarians. (2024, January 26). ENOEL WS#4 - Embrace the Open: OE Librarianship 101. Zenodo. https://doi.org/10.5281/zenodo.10573410. </a:t>
            </a:r>
            <a:r>
              <a:rPr b="0" i="0" lang="en" cap="none">
                <a:solidFill>
                  <a:srgbClr val="000000"/>
                </a:solidFill>
                <a:latin typeface="Roboto Condensed"/>
                <a:ea typeface="Roboto Condensed"/>
                <a:cs typeface="Roboto Condensed"/>
                <a:sym typeface="Roboto Condensed"/>
              </a:rPr>
              <a:t>CC BY 4.0</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2bbe2304ad2_3_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8" name="Google Shape;118;g2bbe2304ad2_3_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2bbe2304ad2_3_6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9" name="Google Shape;129;g2bbe2304ad2_3_6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Credits:</a:t>
            </a:r>
            <a:endParaRPr/>
          </a:p>
          <a:p>
            <a:pPr indent="0" lvl="0" marL="0" rtl="0" algn="l">
              <a:lnSpc>
                <a:spcPct val="100000"/>
              </a:lnSpc>
              <a:spcBef>
                <a:spcPts val="0"/>
              </a:spcBef>
              <a:spcAft>
                <a:spcPts val="0"/>
              </a:spcAft>
              <a:buSzPts val="1100"/>
              <a:buNone/>
            </a:pPr>
            <a:r>
              <a:rPr lang="en" u="sng">
                <a:solidFill>
                  <a:schemeClr val="hlink"/>
                </a:solidFill>
                <a:hlinkClick r:id="rId2"/>
              </a:rPr>
              <a:t>https://thenounproject.com/icon/poll-923772/</a:t>
            </a:r>
            <a:r>
              <a:rPr lang="en"/>
              <a:t>, public domain</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7" name="Google Shape;147;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Credits:</a:t>
            </a:r>
            <a:endParaRPr/>
          </a:p>
          <a:p>
            <a:pPr indent="0" lvl="0" marL="0" rtl="0" algn="l">
              <a:lnSpc>
                <a:spcPct val="100000"/>
              </a:lnSpc>
              <a:spcBef>
                <a:spcPts val="0"/>
              </a:spcBef>
              <a:spcAft>
                <a:spcPts val="0"/>
              </a:spcAft>
              <a:buSzPts val="1100"/>
              <a:buNone/>
            </a:pPr>
            <a:r>
              <a:rPr lang="en"/>
              <a:t>Admiraal, W. (2022). A typology of educators using Open Educational Resources for teaching. </a:t>
            </a:r>
            <a:r>
              <a:rPr i="1" lang="en"/>
              <a:t>International Journal on Studies in Education (IJonSE), 4</a:t>
            </a:r>
            <a:r>
              <a:rPr lang="en"/>
              <a:t>(1), 1–23. </a:t>
            </a:r>
            <a:r>
              <a:rPr lang="en">
                <a:solidFill>
                  <a:schemeClr val="dk1"/>
                </a:solidFill>
              </a:rPr>
              <a:t>[Online]. Available at: </a:t>
            </a:r>
            <a:r>
              <a:rPr lang="en" u="sng">
                <a:solidFill>
                  <a:schemeClr val="hlink"/>
                </a:solidFill>
                <a:hlinkClick r:id="rId2"/>
              </a:rPr>
              <a:t>https://doi.org/10.46328/ijonse.60</a:t>
            </a:r>
            <a:r>
              <a:rPr lang="en"/>
              <a:t>. </a:t>
            </a:r>
            <a:r>
              <a:rPr lang="en">
                <a:solidFill>
                  <a:schemeClr val="dk1"/>
                </a:solidFill>
              </a:rPr>
              <a:t>(Accessed 17 March 2024)</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9" name="Google Shape;159;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Credits:</a:t>
            </a:r>
            <a:endParaRPr/>
          </a:p>
          <a:p>
            <a:pPr indent="0" lvl="0" marL="0" rtl="0" algn="l">
              <a:lnSpc>
                <a:spcPct val="100000"/>
              </a:lnSpc>
              <a:spcBef>
                <a:spcPts val="0"/>
              </a:spcBef>
              <a:spcAft>
                <a:spcPts val="0"/>
              </a:spcAft>
              <a:buSzPts val="1100"/>
              <a:buNone/>
            </a:pPr>
            <a:r>
              <a:rPr lang="en"/>
              <a:t>Schuwer, R., Baas, M. (2023). Reuse of OER, a Process Model Approach. In: Otto, D., Scharnberg, G., Kerres, M., Zawacki-Richter, O. (eds) Distributed Learning Ecosystems . Springer VS, Wiesbaden. </a:t>
            </a:r>
            <a:r>
              <a:rPr lang="en">
                <a:solidFill>
                  <a:schemeClr val="dk1"/>
                </a:solidFill>
              </a:rPr>
              <a:t>[Online]. Available at: </a:t>
            </a:r>
            <a:r>
              <a:rPr lang="en"/>
              <a:t>https://doi.org/10.1007/978-3-658-38703-7_7. </a:t>
            </a:r>
            <a:r>
              <a:rPr lang="en">
                <a:solidFill>
                  <a:schemeClr val="dk1"/>
                </a:solidFill>
              </a:rPr>
              <a:t>(Accessed 17 March 2024)</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2bbe2304ad2_3_8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1" name="Google Shape;171;g2bbe2304ad2_3_8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Credits:</a:t>
            </a:r>
            <a:endParaRPr/>
          </a:p>
          <a:p>
            <a:pPr indent="0" lvl="0" marL="0" rtl="0" algn="l">
              <a:lnSpc>
                <a:spcPct val="100000"/>
              </a:lnSpc>
              <a:spcBef>
                <a:spcPts val="0"/>
              </a:spcBef>
              <a:spcAft>
                <a:spcPts val="0"/>
              </a:spcAft>
              <a:buSzPts val="1100"/>
              <a:buNone/>
            </a:pPr>
            <a:r>
              <a:rPr lang="en" u="sng">
                <a:solidFill>
                  <a:schemeClr val="hlink"/>
                </a:solidFill>
              </a:rPr>
              <a:t>UNESCO OER logo by </a:t>
            </a:r>
            <a:r>
              <a:rPr lang="en" u="sng">
                <a:solidFill>
                  <a:schemeClr val="hlink"/>
                </a:solidFill>
                <a:hlinkClick r:id="rId2"/>
              </a:rPr>
              <a:t>Jonathasmello</a:t>
            </a:r>
            <a:r>
              <a:rPr lang="en"/>
              <a:t>, </a:t>
            </a:r>
            <a:r>
              <a:rPr lang="en" u="sng">
                <a:solidFill>
                  <a:schemeClr val="hlink"/>
                </a:solidFill>
              </a:rPr>
              <a:t>https://en.m.wikipedia.org/wiki/File:Global_Open_Educational_Resources_%28OER%29_Logo_-_Black_and_White_variation.svg</a:t>
            </a:r>
            <a:r>
              <a:rPr lang="en"/>
              <a:t>, </a:t>
            </a:r>
            <a:r>
              <a:rPr lang="en" u="sng">
                <a:solidFill>
                  <a:schemeClr val="hlink"/>
                </a:solidFill>
                <a:hlinkClick r:id="rId3"/>
              </a:rPr>
              <a:t>Creative Commons</a:t>
            </a:r>
            <a:r>
              <a:rPr lang="en"/>
              <a:t> </a:t>
            </a:r>
            <a:r>
              <a:rPr lang="en" u="sng">
                <a:solidFill>
                  <a:schemeClr val="hlink"/>
                </a:solidFill>
                <a:hlinkClick r:id="rId4"/>
              </a:rPr>
              <a:t>Attribution 3.0 Unported</a:t>
            </a:r>
            <a:r>
              <a:rPr lang="en"/>
              <a:t>, modified by Zuzana Stožická</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5" name="Google Shape;24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chemeClr val="dk1"/>
              </a:buClr>
              <a:buSzPts val="1100"/>
              <a:buChar char="●"/>
            </a:pPr>
            <a:r>
              <a:rPr lang="en" sz="1100">
                <a:solidFill>
                  <a:schemeClr val="dk1"/>
                </a:solidFill>
              </a:rPr>
              <a:t>Foster Open Science (2018) </a:t>
            </a:r>
            <a:r>
              <a:rPr i="1" lang="en" sz="1100"/>
              <a:t>What is Open Science? Introduction:</a:t>
            </a:r>
            <a:r>
              <a:rPr lang="en" sz="1100"/>
              <a:t> </a:t>
            </a:r>
            <a:r>
              <a:rPr i="1" lang="en" sz="1100">
                <a:solidFill>
                  <a:schemeClr val="dk1"/>
                </a:solidFill>
              </a:rPr>
              <a:t>Fig. 2, </a:t>
            </a:r>
            <a:r>
              <a:rPr i="1" lang="en" sz="1100"/>
              <a:t>Open Science facets as a beehive</a:t>
            </a:r>
            <a:r>
              <a:rPr i="1" lang="en" sz="1100">
                <a:solidFill>
                  <a:schemeClr val="dk1"/>
                </a:solidFill>
              </a:rPr>
              <a:t>. </a:t>
            </a:r>
            <a:r>
              <a:rPr lang="en" sz="1100">
                <a:solidFill>
                  <a:schemeClr val="dk1"/>
                </a:solidFill>
              </a:rPr>
              <a:t>[Online]. Available at: </a:t>
            </a:r>
            <a:r>
              <a:rPr lang="en" sz="1100" u="sng">
                <a:solidFill>
                  <a:schemeClr val="hlink"/>
                </a:solidFill>
                <a:hlinkClick r:id="rId2"/>
              </a:rPr>
              <a:t>https://www.fosteropenscience.eu/content/what-open-science-introduction </a:t>
            </a:r>
            <a:r>
              <a:rPr lang="en" sz="1100">
                <a:solidFill>
                  <a:schemeClr val="dk1"/>
                </a:solidFill>
              </a:rPr>
              <a:t>(Accessed 17 March 2024). CC BY, adapted by Zuzana Stožická, 2024 </a:t>
            </a:r>
            <a:r>
              <a:rPr lang="en" sz="1100"/>
              <a:t>(colors, development of the idea, connection to civil society), CC BY.</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7" name="Google Shape;257;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Unesco (2021) </a:t>
            </a:r>
            <a:r>
              <a:rPr i="1" lang="en">
                <a:solidFill>
                  <a:schemeClr val="dk1"/>
                </a:solidFill>
              </a:rPr>
              <a:t>Open educational resources</a:t>
            </a:r>
            <a:r>
              <a:rPr lang="en">
                <a:solidFill>
                  <a:schemeClr val="dk1"/>
                </a:solidFill>
              </a:rPr>
              <a:t>. [Online]. Available at: </a:t>
            </a:r>
            <a:r>
              <a:rPr lang="en" u="sng">
                <a:solidFill>
                  <a:srgbClr val="1155CC"/>
                </a:solidFill>
                <a:hlinkClick r:id="rId2">
                  <a:extLst>
                    <a:ext uri="{A12FA001-AC4F-418D-AE19-62706E023703}">
                      <ahyp:hlinkClr val="tx"/>
                    </a:ext>
                  </a:extLst>
                </a:hlinkClick>
              </a:rPr>
              <a:t>https://www.unesco.org/en/open-educational-resources</a:t>
            </a:r>
            <a:r>
              <a:rPr lang="en">
                <a:solidFill>
                  <a:schemeClr val="dk1"/>
                </a:solidFill>
              </a:rPr>
              <a:t> (Accessed 26 February 2024).</a:t>
            </a:r>
            <a:endParaRPr b="1"/>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9" name="Google Shape;269;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Unesco logo for Open Educational resources by Jonathasmello (2012) </a:t>
            </a:r>
            <a:r>
              <a:rPr i="1" lang="en">
                <a:solidFill>
                  <a:schemeClr val="dk1"/>
                </a:solidFill>
              </a:rPr>
              <a:t>Open educational resources</a:t>
            </a:r>
            <a:r>
              <a:rPr lang="en">
                <a:solidFill>
                  <a:schemeClr val="dk1"/>
                </a:solidFill>
              </a:rPr>
              <a:t>. [Online]. Available at: </a:t>
            </a:r>
            <a:r>
              <a:rPr lang="en" u="sng">
                <a:solidFill>
                  <a:srgbClr val="1155CC"/>
                </a:solidFill>
              </a:rPr>
              <a:t>https://en.m.wikipedia.org/wiki/File:Global_Open_Educational_Resources_Logo.svg </a:t>
            </a:r>
            <a:r>
              <a:rPr lang="en">
                <a:solidFill>
                  <a:schemeClr val="dk1"/>
                </a:solidFill>
              </a:rPr>
              <a:t>(Accessed 26 February 2024), modified by Zuzana Stožická (types and formats of OER added), CC BY.</a:t>
            </a:r>
            <a:endParaRPr b="1"/>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1" name="Google Shape;301;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Unesco (2021) </a:t>
            </a:r>
            <a:r>
              <a:rPr i="1" lang="en">
                <a:solidFill>
                  <a:schemeClr val="dk1"/>
                </a:solidFill>
              </a:rPr>
              <a:t>Open educational resources</a:t>
            </a:r>
            <a:r>
              <a:rPr lang="en">
                <a:solidFill>
                  <a:schemeClr val="dk1"/>
                </a:solidFill>
              </a:rPr>
              <a:t>. [Online]. Available at: </a:t>
            </a:r>
            <a:r>
              <a:rPr lang="en" u="sng">
                <a:solidFill>
                  <a:srgbClr val="1155CC"/>
                </a:solidFill>
                <a:hlinkClick r:id="rId2">
                  <a:extLst>
                    <a:ext uri="{A12FA001-AC4F-418D-AE19-62706E023703}">
                      <ahyp:hlinkClr val="tx"/>
                    </a:ext>
                  </a:extLst>
                </a:hlinkClick>
              </a:rPr>
              <a:t>https://www.unesco.org/en/open-educational-resources</a:t>
            </a:r>
            <a:r>
              <a:rPr lang="en">
                <a:solidFill>
                  <a:schemeClr val="dk1"/>
                </a:solidFill>
              </a:rPr>
              <a:t> (Accessed 26 February 2024).</a:t>
            </a:r>
            <a:endParaRPr b="1"/>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2" name="Google Shape;312;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Armstrong, P. (2010). Bloom’s Taxonomy. Vanderbilt University Center for Teaching. Retrieved [18. 3. 2024] from </a:t>
            </a:r>
            <a:r>
              <a:rPr lang="en" u="sng">
                <a:solidFill>
                  <a:schemeClr val="hlink"/>
                </a:solidFill>
                <a:hlinkClick r:id="rId2"/>
              </a:rPr>
              <a:t>https://cft.vanderbilt.edu/guides-sub-pages/blooms-taxonomy/</a:t>
            </a:r>
            <a:r>
              <a:rPr lang="en"/>
              <a:t>  CC BY</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3" name="Google Shape;323;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chemeClr val="dk1"/>
              </a:buClr>
              <a:buSzPts val="1100"/>
              <a:buFont typeface="Arial"/>
              <a:buNone/>
            </a:pPr>
            <a:r>
              <a:rPr lang="en" u="sng">
                <a:solidFill>
                  <a:schemeClr val="dk1"/>
                </a:solidFill>
                <a:hlinkClick r:id="rId2">
                  <a:extLst>
                    <a:ext uri="{A12FA001-AC4F-418D-AE19-62706E023703}">
                      <ahyp:hlinkClr val="tx"/>
                    </a:ext>
                  </a:extLst>
                </a:hlinkClick>
              </a:rPr>
              <a:t>https://unsplash.com/</a:t>
            </a:r>
            <a:r>
              <a:rPr lang="en">
                <a:solidFill>
                  <a:schemeClr val="dk1"/>
                </a:solidFill>
              </a:rPr>
              <a:t>  </a:t>
            </a:r>
            <a:endParaRPr b="1"/>
          </a:p>
          <a:p>
            <a:pPr indent="0" lvl="0" marL="0" rtl="0" algn="l">
              <a:lnSpc>
                <a:spcPct val="115000"/>
              </a:lnSpc>
              <a:spcBef>
                <a:spcPts val="0"/>
              </a:spcBef>
              <a:spcAft>
                <a:spcPts val="0"/>
              </a:spcAft>
              <a:buClr>
                <a:schemeClr val="dk1"/>
              </a:buClr>
              <a:buSzPts val="1100"/>
              <a:buFont typeface="Arial"/>
              <a:buNone/>
            </a:pPr>
            <a:r>
              <a:t/>
            </a:r>
            <a:endParaRPr b="1"/>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36" name="Google Shape;336;p9: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43" name="Google Shape;343;p10: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0" name="Google Shape;350;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lang="en"/>
              <a:t>Inspired by Open Academy (2024): Adapting OER to meet learner needs (Fig. 1). </a:t>
            </a:r>
            <a:r>
              <a:rPr lang="en">
                <a:solidFill>
                  <a:schemeClr val="dk1"/>
                </a:solidFill>
              </a:rPr>
              <a:t>[Online]. Available at: </a:t>
            </a:r>
            <a:r>
              <a:rPr lang="en"/>
              <a:t>https://www.open.edu/openlearncreate/mod/oucontent/view.php?id=87869&amp;printable=1 </a:t>
            </a:r>
            <a:r>
              <a:rPr lang="en">
                <a:solidFill>
                  <a:schemeClr val="dk1"/>
                </a:solidFill>
              </a:rPr>
              <a:t>(Accessed 17 March 2024)</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6" name="Google Shape;376;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u="sng">
                <a:solidFill>
                  <a:schemeClr val="hlink"/>
                </a:solidFill>
                <a:hlinkClick r:id="rId2"/>
              </a:rPr>
              <a:t>https://oercommons.org/</a:t>
            </a:r>
            <a:r>
              <a:rPr lang="en">
                <a:solidFill>
                  <a:schemeClr val="dk1"/>
                </a:solidFill>
              </a:rPr>
              <a:t>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u="sng">
                <a:solidFill>
                  <a:schemeClr val="hlink"/>
                </a:solidFill>
                <a:hlinkClick r:id="rId3"/>
              </a:rPr>
              <a:t>https://merlot.org/merlot/</a:t>
            </a:r>
            <a:r>
              <a:rPr lang="en">
                <a:solidFill>
                  <a:schemeClr val="dk1"/>
                </a:solidFill>
              </a:rPr>
              <a:t>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u="sng">
                <a:solidFill>
                  <a:schemeClr val="hlink"/>
                </a:solidFill>
                <a:hlinkClick r:id="rId4"/>
              </a:rPr>
              <a:t>https://www.oasis-open.org/oasis-open-repositories-overview-0/</a:t>
            </a:r>
            <a:r>
              <a:rPr lang="en">
                <a:solidFill>
                  <a:schemeClr val="dk1"/>
                </a:solidFill>
              </a:rPr>
              <a:t>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u="sng">
                <a:solidFill>
                  <a:schemeClr val="hlink"/>
                </a:solidFill>
                <a:hlinkClick r:id="rId5"/>
              </a:rPr>
              <a:t>https://solr.bccampus.ca/wp/</a:t>
            </a:r>
            <a:r>
              <a:rPr lang="en">
                <a:solidFill>
                  <a:schemeClr val="dk1"/>
                </a:solidFill>
              </a:rPr>
              <a:t>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u="sng">
                <a:solidFill>
                  <a:schemeClr val="hlink"/>
                </a:solidFill>
                <a:hlinkClick r:id="rId6"/>
              </a:rPr>
              <a:t>https://oersi.org/resources/</a:t>
            </a:r>
            <a:r>
              <a:rPr lang="en">
                <a:solidFill>
                  <a:schemeClr val="dk1"/>
                </a:solidFill>
              </a:rPr>
              <a:t>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More open repositories mentioned in the presentation from workshop #5, “Finding OER” (slide 22): </a:t>
            </a:r>
            <a:r>
              <a:rPr lang="en" u="sng">
                <a:solidFill>
                  <a:schemeClr val="hlink"/>
                </a:solidFill>
                <a:hlinkClick r:id="rId7"/>
              </a:rPr>
              <a:t>https://zenodo.org/records/10803062</a:t>
            </a:r>
            <a:r>
              <a:rPr lang="en">
                <a:solidFill>
                  <a:schemeClr val="dk1"/>
                </a:solidFill>
              </a:rPr>
              <a:t> </a:t>
            </a:r>
            <a:endParaRPr b="1"/>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6" name="Google Shape;386;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UT Austin Instructor Learning Community </a:t>
            </a:r>
            <a:r>
              <a:rPr lang="en">
                <a:solidFill>
                  <a:schemeClr val="dk1"/>
                </a:solidFill>
              </a:rPr>
              <a:t> (2021) </a:t>
            </a:r>
            <a:r>
              <a:rPr lang="en"/>
              <a:t>Rubric for Evaluating OER</a:t>
            </a:r>
            <a:r>
              <a:rPr lang="en">
                <a:solidFill>
                  <a:schemeClr val="dk1"/>
                </a:solidFill>
              </a:rPr>
              <a:t>. [Online]. Available at: </a:t>
            </a:r>
            <a:r>
              <a:rPr lang="en" u="sng">
                <a:solidFill>
                  <a:schemeClr val="hlink"/>
                </a:solidFill>
                <a:hlinkClick r:id="rId2"/>
              </a:rPr>
              <a:t>https://docs.google.com/document/d/13evVG3cfSR_5kU47WLMh4OO88vcoG2qBHFy7WgpkZuE/edit#heading=h.gjdgxs </a:t>
            </a:r>
            <a:r>
              <a:rPr lang="en">
                <a:solidFill>
                  <a:schemeClr val="dk1"/>
                </a:solidFill>
              </a:rPr>
              <a:t>(Accessed 17 March 2024).</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b="0" i="0" lang="en" sz="1100" u="sng" cap="none" strike="noStrike">
                <a:solidFill>
                  <a:srgbClr val="000000"/>
                </a:solidFill>
                <a:latin typeface="Arial"/>
                <a:ea typeface="Arial"/>
                <a:cs typeface="Arial"/>
                <a:sym typeface="Arial"/>
                <a:hlinkClick r:id="rId3">
                  <a:extLst>
                    <a:ext uri="{A12FA001-AC4F-418D-AE19-62706E023703}">
                      <ahyp:hlinkClr val="tx"/>
                    </a:ext>
                  </a:extLst>
                </a:hlinkClick>
              </a:rPr>
              <a:t>Sample Rubric for Evaluating OER</a:t>
            </a:r>
            <a:r>
              <a:rPr b="0" i="0" lang="en" sz="1100" u="none" cap="none" strike="noStrike">
                <a:solidFill>
                  <a:srgbClr val="000000"/>
                </a:solidFill>
                <a:latin typeface="Arial"/>
                <a:ea typeface="Arial"/>
                <a:cs typeface="Arial"/>
                <a:sym typeface="Arial"/>
              </a:rPr>
              <a:t> by the University of Texas at Austin is licensed under </a:t>
            </a:r>
            <a:r>
              <a:rPr b="0" i="0" lang="en" sz="1100" u="sng" cap="none" strike="noStrike">
                <a:solidFill>
                  <a:srgbClr val="000000"/>
                </a:solidFill>
                <a:latin typeface="Arial"/>
                <a:ea typeface="Arial"/>
                <a:cs typeface="Arial"/>
                <a:sym typeface="Arial"/>
                <a:hlinkClick r:id="rId4">
                  <a:extLst>
                    <a:ext uri="{A12FA001-AC4F-418D-AE19-62706E023703}">
                      <ahyp:hlinkClr val="tx"/>
                    </a:ext>
                  </a:extLst>
                </a:hlinkClick>
              </a:rPr>
              <a:t>CC BY 4.0</a:t>
            </a:r>
            <a:r>
              <a:rPr b="0" i="0" lang="en" sz="1100" u="none" cap="none" strike="noStrike">
                <a:solidFill>
                  <a:srgbClr val="000000"/>
                </a:solidFill>
                <a:latin typeface="Arial"/>
                <a:ea typeface="Arial"/>
                <a:cs typeface="Arial"/>
                <a:sym typeface="Arial"/>
              </a:rPr>
              <a:t>. It is an adaptation of </a:t>
            </a:r>
            <a:r>
              <a:rPr b="0" i="0" lang="en" sz="1100" u="sng" cap="none" strike="noStrike">
                <a:solidFill>
                  <a:srgbClr val="000000"/>
                </a:solidFill>
                <a:latin typeface="Arial"/>
                <a:ea typeface="Arial"/>
                <a:cs typeface="Arial"/>
                <a:sym typeface="Arial"/>
                <a:hlinkClick r:id="rId5">
                  <a:extLst>
                    <a:ext uri="{A12FA001-AC4F-418D-AE19-62706E023703}">
                      <ahyp:hlinkClr val="tx"/>
                    </a:ext>
                  </a:extLst>
                </a:hlinkClick>
              </a:rPr>
              <a:t>DigiTex (SAMPLE) Checklist for Evaluating OER</a:t>
            </a:r>
            <a:r>
              <a:rPr b="0" i="0" lang="en" sz="1100" u="none" cap="none" strike="noStrike">
                <a:solidFill>
                  <a:srgbClr val="000000"/>
                </a:solidFill>
                <a:latin typeface="Arial"/>
                <a:ea typeface="Arial"/>
                <a:cs typeface="Arial"/>
                <a:sym typeface="Arial"/>
              </a:rPr>
              <a:t> by DigiTex, which was adapted from </a:t>
            </a:r>
            <a:r>
              <a:rPr b="0" i="0" lang="en" sz="1100" u="sng" cap="none" strike="noStrike">
                <a:solidFill>
                  <a:srgbClr val="000000"/>
                </a:solidFill>
                <a:latin typeface="Arial"/>
                <a:ea typeface="Arial"/>
                <a:cs typeface="Arial"/>
                <a:sym typeface="Arial"/>
                <a:hlinkClick r:id="rId6">
                  <a:extLst>
                    <a:ext uri="{A12FA001-AC4F-418D-AE19-62706E023703}">
                      <ahyp:hlinkClr val="tx"/>
                    </a:ext>
                  </a:extLst>
                </a:hlinkClick>
              </a:rPr>
              <a:t>Checklist for Evaluating Open Educational Resources (OER)</a:t>
            </a:r>
            <a:r>
              <a:rPr b="0" i="0" lang="en" sz="1100" u="none" cap="none" strike="noStrike">
                <a:solidFill>
                  <a:srgbClr val="000000"/>
                </a:solidFill>
                <a:latin typeface="Arial"/>
                <a:ea typeface="Arial"/>
                <a:cs typeface="Arial"/>
                <a:sym typeface="Arial"/>
              </a:rPr>
              <a:t> by the Office of Instructional &amp; Faculty Development at Austin Community College, licensed under </a:t>
            </a:r>
            <a:r>
              <a:rPr b="0" i="0" lang="en" sz="1100" u="sng" cap="none" strike="noStrike">
                <a:solidFill>
                  <a:srgbClr val="000000"/>
                </a:solidFill>
                <a:latin typeface="Arial"/>
                <a:ea typeface="Arial"/>
                <a:cs typeface="Arial"/>
                <a:sym typeface="Arial"/>
                <a:hlinkClick r:id="rId7">
                  <a:extLst>
                    <a:ext uri="{A12FA001-AC4F-418D-AE19-62706E023703}">
                      <ahyp:hlinkClr val="tx"/>
                    </a:ext>
                  </a:extLst>
                </a:hlinkClick>
              </a:rPr>
              <a:t>CC BY 4.0</a:t>
            </a:r>
            <a:r>
              <a:rPr b="0" i="0" lang="en" sz="1100" u="none" cap="none" strike="noStrike">
                <a:solidFill>
                  <a:srgbClr val="000000"/>
                </a:solidFill>
                <a:latin typeface="Arial"/>
                <a:ea typeface="Arial"/>
                <a:cs typeface="Arial"/>
                <a:sym typeface="Arial"/>
              </a:rPr>
              <a:t>.</a:t>
            </a:r>
            <a:endParaRPr b="1"/>
          </a:p>
          <a:p>
            <a:pPr indent="0" lvl="0" marL="0" rtl="0" algn="l">
              <a:lnSpc>
                <a:spcPct val="100000"/>
              </a:lnSpc>
              <a:spcBef>
                <a:spcPts val="0"/>
              </a:spcBef>
              <a:spcAft>
                <a:spcPts val="0"/>
              </a:spcAft>
              <a:buSzPts val="1100"/>
              <a:buNone/>
            </a:pPr>
            <a:r>
              <a:rPr lang="en"/>
              <a:t>Evaluating OER: list of tools https://guides.library.ucdavis.edu/open-educational-resources/evaluate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2bbe2304ad2_3_10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8" name="Google Shape;398;g2bbe2304ad2_3_10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Credits:</a:t>
            </a:r>
            <a:endParaRPr/>
          </a:p>
          <a:p>
            <a:pPr indent="0" lvl="0" marL="0" rtl="0" algn="l">
              <a:lnSpc>
                <a:spcPct val="100000"/>
              </a:lnSpc>
              <a:spcBef>
                <a:spcPts val="0"/>
              </a:spcBef>
              <a:spcAft>
                <a:spcPts val="0"/>
              </a:spcAft>
              <a:buClr>
                <a:schemeClr val="dk1"/>
              </a:buClr>
              <a:buSzPts val="1100"/>
              <a:buFont typeface="Arial"/>
              <a:buNone/>
            </a:pPr>
            <a:r>
              <a:rPr lang="en" u="sng">
                <a:solidFill>
                  <a:schemeClr val="hlink"/>
                </a:solidFill>
                <a:hlinkClick r:id="rId2"/>
              </a:rPr>
              <a:t>https://thenounproject.com/icon/poll-923772/</a:t>
            </a:r>
            <a:r>
              <a:rPr lang="en">
                <a:solidFill>
                  <a:schemeClr val="dk1"/>
                </a:solidFill>
              </a:rPr>
              <a:t>, public domain</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1" name="Google Shape;411;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Credits:</a:t>
            </a:r>
            <a:endParaRPr/>
          </a:p>
          <a:p>
            <a:pPr indent="0" lvl="0" marL="0" rtl="0" algn="l">
              <a:lnSpc>
                <a:spcPct val="100000"/>
              </a:lnSpc>
              <a:spcBef>
                <a:spcPts val="0"/>
              </a:spcBef>
              <a:spcAft>
                <a:spcPts val="0"/>
              </a:spcAft>
              <a:buSzPts val="1100"/>
              <a:buNone/>
            </a:pPr>
            <a:r>
              <a:rPr lang="en"/>
              <a:t>Admiraal, W. (2022). A typology of educators using Open Educational Resources for teaching. </a:t>
            </a:r>
            <a:r>
              <a:rPr i="1" lang="en"/>
              <a:t>International Journal on Studies in Education (IJonSE), 4</a:t>
            </a:r>
            <a:r>
              <a:rPr lang="en"/>
              <a:t>(1), 1–23. </a:t>
            </a:r>
            <a:r>
              <a:rPr lang="en" u="sng">
                <a:solidFill>
                  <a:schemeClr val="hlink"/>
                </a:solidFill>
                <a:hlinkClick r:id="rId2"/>
              </a:rPr>
              <a:t>https://doi.org/10.46328/ijonse.60</a:t>
            </a:r>
            <a:r>
              <a:rPr lang="en"/>
              <a:t>.</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2" name="Google Shape;422;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6" name="Google Shape;446;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6" name="Google Shape;456;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2" name="Google Shape;472;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lang="en" sz="1100">
                <a:solidFill>
                  <a:srgbClr val="083C92"/>
                </a:solidFill>
              </a:rPr>
              <a:t>European Network of Open Education Librarians. (2022). An ENOEL Toolkit: Open Education Benefits. Version 3. Zenodo. </a:t>
            </a:r>
            <a:r>
              <a:rPr lang="en" sz="1200" u="sng">
                <a:solidFill>
                  <a:srgbClr val="083C92"/>
                </a:solidFill>
                <a:hlinkClick r:id="rId2">
                  <a:extLst>
                    <a:ext uri="{A12FA001-AC4F-418D-AE19-62706E023703}">
                      <ahyp:hlinkClr val="tx"/>
                    </a:ext>
                  </a:extLst>
                </a:hlinkClick>
              </a:rPr>
              <a:t>10.5281/zenodo.5568482</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5" name="Google Shape;485;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8" name="Google Shape;498;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Cullier et al. (2016) </a:t>
            </a:r>
            <a:r>
              <a:rPr i="1" lang="en">
                <a:solidFill>
                  <a:schemeClr val="dk1"/>
                </a:solidFill>
              </a:rPr>
              <a:t>Modifying an Open Textbook: What You Need to Know</a:t>
            </a:r>
            <a:r>
              <a:rPr lang="en">
                <a:solidFill>
                  <a:schemeClr val="dk1"/>
                </a:solidFill>
              </a:rPr>
              <a:t>. [Online]. Available at: </a:t>
            </a:r>
            <a:r>
              <a:rPr lang="en" u="sng">
                <a:solidFill>
                  <a:srgbClr val="1155CC"/>
                </a:solidFill>
              </a:rPr>
              <a:t>https://pressbooks.pub/oenmodify/</a:t>
            </a:r>
            <a:r>
              <a:rPr lang="en">
                <a:solidFill>
                  <a:schemeClr val="dk1"/>
                </a:solidFill>
              </a:rPr>
              <a:t> (Accessed 18 March 2024).</a:t>
            </a:r>
            <a:endParaRPr b="1"/>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9" name="Google Shape;509;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CC license chooser: </a:t>
            </a:r>
            <a:r>
              <a:rPr lang="en" u="sng">
                <a:solidFill>
                  <a:schemeClr val="hlink"/>
                </a:solidFill>
                <a:hlinkClick r:id="rId2"/>
              </a:rPr>
              <a:t>https://chooser-beta.creativecommons.org/</a:t>
            </a:r>
            <a:r>
              <a:rPr lang="en"/>
              <a:t>  </a:t>
            </a:r>
            <a:endParaRPr/>
          </a:p>
          <a:p>
            <a:pPr indent="0" lvl="0" marL="0" rtl="0" algn="l">
              <a:lnSpc>
                <a:spcPct val="115000"/>
              </a:lnSpc>
              <a:spcBef>
                <a:spcPts val="0"/>
              </a:spcBef>
              <a:spcAft>
                <a:spcPts val="0"/>
              </a:spcAft>
              <a:buClr>
                <a:schemeClr val="dk1"/>
              </a:buClr>
              <a:buSzPts val="1100"/>
              <a:buFont typeface="Arial"/>
              <a:buNone/>
            </a:pPr>
            <a:r>
              <a:rPr lang="en"/>
              <a:t>CC badges and logos for download in svg/eps/png format: </a:t>
            </a:r>
            <a:r>
              <a:rPr lang="en" u="sng">
                <a:solidFill>
                  <a:schemeClr val="hlink"/>
                </a:solidFill>
                <a:hlinkClick r:id="rId3"/>
              </a:rPr>
              <a:t>https://creativecommons.org/mission/downloads/</a:t>
            </a:r>
            <a:r>
              <a:rPr lang="en"/>
              <a:t>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24" name="Google Shape;524;p22: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1" name="Google Shape;531;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Barthonnat et al. (2020) </a:t>
            </a:r>
            <a:r>
              <a:rPr i="1" lang="en">
                <a:solidFill>
                  <a:schemeClr val="dk1"/>
                </a:solidFill>
              </a:rPr>
              <a:t>Passport for Open Science</a:t>
            </a:r>
            <a:r>
              <a:rPr lang="en">
                <a:solidFill>
                  <a:schemeClr val="dk1"/>
                </a:solidFill>
              </a:rPr>
              <a:t>. [Online]. Available at: </a:t>
            </a:r>
            <a:r>
              <a:rPr lang="en" u="sng">
                <a:solidFill>
                  <a:srgbClr val="1155CC"/>
                </a:solidFill>
              </a:rPr>
              <a:t>https://www.ouvrirlascience.fr/passport-for-open-science-a-practical-guide-for-phd-students/ </a:t>
            </a:r>
            <a:r>
              <a:rPr lang="en">
                <a:solidFill>
                  <a:schemeClr val="dk1"/>
                </a:solidFill>
              </a:rPr>
              <a:t>(Accessed 18 March 2024). CC BY</a:t>
            </a:r>
            <a:endParaRPr b="1"/>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6" name="Google Shape;546;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https://www.helsinki-initiative.org/en/media/multilingualism-key-challenge-open-science-and-research-assessment</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8" name="Google Shape;558;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u="sng">
                <a:solidFill>
                  <a:schemeClr val="hlink"/>
                </a:solidFill>
                <a:hlinkClick r:id="rId2"/>
              </a:rPr>
              <a:t>https://wiki.creativecommons.org/index.php/Frequently_Asked_Questions#Can_I_combine_material_under_different_Creative_Commons_licenses_in_my_work.3F</a:t>
            </a:r>
            <a:r>
              <a:rPr lang="en"/>
              <a:t>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4" name="Google Shape;574;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u="sng">
                <a:solidFill>
                  <a:schemeClr val="hlink"/>
                </a:solidFill>
                <a:hlinkClick r:id="rId2"/>
              </a:rPr>
              <a:t>https://wiki.creativecommons.org/wiki/Wiki/cc_license_compatibility</a:t>
            </a:r>
            <a:r>
              <a:rPr lang="en"/>
              <a:t>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6" name="Google Shape;586;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342900" lvl="0" marL="342900" marR="0" rtl="0" algn="l">
              <a:lnSpc>
                <a:spcPct val="100000"/>
              </a:lnSpc>
              <a:spcBef>
                <a:spcPts val="0"/>
              </a:spcBef>
              <a:spcAft>
                <a:spcPts val="0"/>
              </a:spcAft>
              <a:buClr>
                <a:srgbClr val="7030A0"/>
              </a:buClr>
              <a:buSzPts val="1100"/>
              <a:buFont typeface="Arial"/>
              <a:buChar char="•"/>
            </a:pPr>
            <a:r>
              <a:rPr lang="en" sz="1100">
                <a:solidFill>
                  <a:srgbClr val="083C92"/>
                </a:solidFill>
              </a:rPr>
              <a:t>Certified open course on Creative Commons licensing: </a:t>
            </a:r>
            <a:r>
              <a:rPr lang="en" sz="1050" u="sng">
                <a:solidFill>
                  <a:schemeClr val="hlink"/>
                </a:solidFill>
                <a:hlinkClick r:id="rId2"/>
              </a:rPr>
              <a:t>https://certificates.creativecommons.org/</a:t>
            </a:r>
            <a:r>
              <a:rPr lang="en" sz="1050"/>
              <a:t> </a:t>
            </a:r>
            <a:endParaRPr sz="1050"/>
          </a:p>
          <a:p>
            <a:pPr indent="-342900" lvl="0" marL="342900" rtl="0" algn="l">
              <a:lnSpc>
                <a:spcPct val="100000"/>
              </a:lnSpc>
              <a:spcBef>
                <a:spcPts val="600"/>
              </a:spcBef>
              <a:spcAft>
                <a:spcPts val="0"/>
              </a:spcAft>
              <a:buClr>
                <a:srgbClr val="7030A0"/>
              </a:buClr>
              <a:buSzPts val="1100"/>
              <a:buFont typeface="Arial"/>
              <a:buChar char="•"/>
            </a:pPr>
            <a:r>
              <a:rPr b="0" lang="en">
                <a:solidFill>
                  <a:srgbClr val="7030A0"/>
                </a:solidFill>
              </a:rPr>
              <a:t>Slovak translation to of Creative Commons course material </a:t>
            </a:r>
            <a:r>
              <a:rPr lang="en"/>
              <a:t>(</a:t>
            </a:r>
            <a:r>
              <a:rPr lang="en" u="sng">
                <a:solidFill>
                  <a:schemeClr val="hlink"/>
                </a:solidFill>
                <a:hlinkClick r:id="rId3"/>
              </a:rPr>
              <a:t>https://zenodo.org/records/8344376</a:t>
            </a:r>
            <a:r>
              <a:rPr lang="en"/>
              <a:t>)</a:t>
            </a:r>
            <a:endParaRPr/>
          </a:p>
          <a:p>
            <a:pPr indent="-342900" lvl="0" marL="342900" marR="0" rtl="0" algn="l">
              <a:lnSpc>
                <a:spcPct val="100000"/>
              </a:lnSpc>
              <a:spcBef>
                <a:spcPts val="600"/>
              </a:spcBef>
              <a:spcAft>
                <a:spcPts val="0"/>
              </a:spcAft>
              <a:buClr>
                <a:srgbClr val="7030A0"/>
              </a:buClr>
              <a:buSzPts val="1100"/>
              <a:buFont typeface="Arial"/>
              <a:buChar char="•"/>
            </a:pPr>
            <a:r>
              <a:rPr b="0" lang="en"/>
              <a:t>Collins et al. (2013): Guide to Creative Commons for Humanities and Social Science Monograph Authors: https://openaccess.city.ac.uk/id/eprint/11863/, Slovak translation: </a:t>
            </a:r>
            <a:r>
              <a:rPr b="0" lang="en">
                <a:solidFill>
                  <a:srgbClr val="7030A0"/>
                </a:solidFill>
              </a:rPr>
              <a:t>Sprievodca licenciami Creative Commons </a:t>
            </a:r>
            <a:r>
              <a:rPr lang="en"/>
              <a:t>nielen pre autorov monografií z oblasti humanitných a spoločenských vied (</a:t>
            </a:r>
            <a:r>
              <a:rPr lang="en" u="sng">
                <a:solidFill>
                  <a:schemeClr val="hlink"/>
                </a:solidFill>
                <a:hlinkClick r:id="rId4"/>
              </a:rPr>
              <a:t>https://zenodo.org/records/4955611</a:t>
            </a:r>
            <a:r>
              <a:rPr lang="en"/>
              <a:t>)</a:t>
            </a:r>
            <a:endParaRPr/>
          </a:p>
          <a:p>
            <a:pPr indent="-273050" lvl="0" marL="342900" marR="0" rtl="0" algn="l">
              <a:lnSpc>
                <a:spcPct val="100000"/>
              </a:lnSpc>
              <a:spcBef>
                <a:spcPts val="600"/>
              </a:spcBef>
              <a:spcAft>
                <a:spcPts val="0"/>
              </a:spcAft>
              <a:buClr>
                <a:srgbClr val="7030A0"/>
              </a:buClr>
              <a:buSzPts val="1100"/>
              <a:buFont typeface="Arial"/>
              <a:buNone/>
            </a:pPr>
            <a:r>
              <a:t/>
            </a:r>
            <a:endParaRPr b="0"/>
          </a:p>
          <a:p>
            <a:pPr indent="-273050" lvl="0" marL="342900" marR="0" rtl="0" algn="l">
              <a:lnSpc>
                <a:spcPct val="100000"/>
              </a:lnSpc>
              <a:spcBef>
                <a:spcPts val="600"/>
              </a:spcBef>
              <a:spcAft>
                <a:spcPts val="0"/>
              </a:spcAft>
              <a:buClr>
                <a:srgbClr val="7030A0"/>
              </a:buClr>
              <a:buSzPts val="1100"/>
              <a:buFont typeface="Arial"/>
              <a:buNone/>
            </a:pPr>
            <a:r>
              <a:t/>
            </a:r>
            <a:endParaRPr/>
          </a:p>
          <a:p>
            <a:pPr indent="-273050" lvl="0" marL="342900" rtl="0" algn="l">
              <a:lnSpc>
                <a:spcPct val="100000"/>
              </a:lnSpc>
              <a:spcBef>
                <a:spcPts val="600"/>
              </a:spcBef>
              <a:spcAft>
                <a:spcPts val="0"/>
              </a:spcAft>
              <a:buClr>
                <a:srgbClr val="7030A0"/>
              </a:buClr>
              <a:buSzPts val="1100"/>
              <a:buFont typeface="Arial"/>
              <a:buNone/>
            </a:pPr>
            <a:r>
              <a:t/>
            </a:r>
            <a:endParaRPr/>
          </a:p>
          <a:p>
            <a:pPr indent="0" lvl="0" marL="0" rtl="0" algn="l">
              <a:lnSpc>
                <a:spcPct val="115000"/>
              </a:lnSpc>
              <a:spcBef>
                <a:spcPts val="600"/>
              </a:spcBef>
              <a:spcAft>
                <a:spcPts val="0"/>
              </a:spcAft>
              <a:buClr>
                <a:schemeClr val="dk1"/>
              </a:buClr>
              <a:buSzPts val="1100"/>
              <a:buFont typeface="Arial"/>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 name="Shape 597"/>
        <p:cNvGrpSpPr/>
        <p:nvPr/>
      </p:nvGrpSpPr>
      <p:grpSpPr>
        <a:xfrm>
          <a:off x="0" y="0"/>
          <a:ext cx="0" cy="0"/>
          <a:chOff x="0" y="0"/>
          <a:chExt cx="0" cy="0"/>
        </a:xfrm>
      </p:grpSpPr>
      <p:sp>
        <p:nvSpPr>
          <p:cNvPr id="598" name="Google Shape;598;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9" name="Google Shape;599;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Credits:</a:t>
            </a:r>
            <a:endParaRPr/>
          </a:p>
          <a:p>
            <a:pPr indent="0" lvl="0" marL="0" rtl="0" algn="l">
              <a:lnSpc>
                <a:spcPct val="100000"/>
              </a:lnSpc>
              <a:spcBef>
                <a:spcPts val="0"/>
              </a:spcBef>
              <a:spcAft>
                <a:spcPts val="0"/>
              </a:spcAft>
              <a:buClr>
                <a:schemeClr val="dk1"/>
              </a:buClr>
              <a:buSzPts val="1100"/>
              <a:buFont typeface="Arial"/>
              <a:buNone/>
            </a:pPr>
            <a:r>
              <a:rPr lang="en" u="sng">
                <a:solidFill>
                  <a:schemeClr val="hlink"/>
                </a:solidFill>
                <a:hlinkClick r:id="rId2"/>
              </a:rPr>
              <a:t>https://thenounproject.com/icon/poll-923772/</a:t>
            </a:r>
            <a:r>
              <a:rPr lang="en">
                <a:solidFill>
                  <a:schemeClr val="dk1"/>
                </a:solidFill>
              </a:rPr>
              <a:t>, public domain</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1" name="Shape 611"/>
        <p:cNvGrpSpPr/>
        <p:nvPr/>
      </p:nvGrpSpPr>
      <p:grpSpPr>
        <a:xfrm>
          <a:off x="0" y="0"/>
          <a:ext cx="0" cy="0"/>
          <a:chOff x="0" y="0"/>
          <a:chExt cx="0" cy="0"/>
        </a:xfrm>
      </p:grpSpPr>
      <p:sp>
        <p:nvSpPr>
          <p:cNvPr id="612" name="Google Shape;612;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3" name="Google Shape;613;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OER policy development tool: </a:t>
            </a:r>
            <a:r>
              <a:rPr lang="en" u="sng">
                <a:solidFill>
                  <a:schemeClr val="hlink"/>
                </a:solidFill>
                <a:hlinkClick r:id="rId2"/>
              </a:rPr>
              <a:t>https://policy.lumenlearning.com/</a:t>
            </a:r>
            <a:r>
              <a:rPr lang="en"/>
              <a:t>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4" name="Google Shape;624;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
                <a:solidFill>
                  <a:srgbClr val="083C92"/>
                </a:solidFill>
              </a:rPr>
              <a:t>More information e.g.: Iowa state university </a:t>
            </a:r>
            <a:r>
              <a:rPr lang="en" u="sng">
                <a:solidFill>
                  <a:srgbClr val="083C92"/>
                </a:solidFill>
                <a:hlinkClick r:id="rId2">
                  <a:extLst>
                    <a:ext uri="{A12FA001-AC4F-418D-AE19-62706E023703}">
                      <ahyp:hlinkClr val="tx"/>
                    </a:ext>
                  </a:extLst>
                </a:hlinkClick>
              </a:rPr>
              <a:t>https://www.oer.iastate.edu/accessibility-oer</a:t>
            </a:r>
            <a:endParaRPr/>
          </a:p>
          <a:p>
            <a:pPr indent="-298450" lvl="0" marL="457200" rtl="0" algn="l">
              <a:lnSpc>
                <a:spcPct val="100000"/>
              </a:lnSpc>
              <a:spcBef>
                <a:spcPts val="600"/>
              </a:spcBef>
              <a:spcAft>
                <a:spcPts val="600"/>
              </a:spcAft>
              <a:buSzPts val="1100"/>
              <a:buChar char="●"/>
            </a:pPr>
            <a:r>
              <a:rPr lang="en">
                <a:solidFill>
                  <a:srgbClr val="083C92"/>
                </a:solidFill>
              </a:rPr>
              <a:t>Toolkit (</a:t>
            </a:r>
            <a:r>
              <a:rPr b="1" lang="en">
                <a:solidFill>
                  <a:srgbClr val="083C92"/>
                </a:solidFill>
              </a:rPr>
              <a:t>Accessibility</a:t>
            </a:r>
            <a:r>
              <a:rPr lang="en">
                <a:solidFill>
                  <a:srgbClr val="083C92"/>
                </a:solidFill>
              </a:rPr>
              <a:t>): BC Campus </a:t>
            </a:r>
            <a:r>
              <a:rPr lang="en" u="sng">
                <a:solidFill>
                  <a:srgbClr val="083C92"/>
                </a:solidFill>
                <a:hlinkClick r:id="rId3">
                  <a:extLst>
                    <a:ext uri="{A12FA001-AC4F-418D-AE19-62706E023703}">
                      <ahyp:hlinkClr val="tx"/>
                    </a:ext>
                  </a:extLst>
                </a:hlinkClick>
              </a:rPr>
              <a:t>https://opentextbc.ca/accessibilitytoolkit/</a:t>
            </a:r>
            <a:r>
              <a:rPr lang="en">
                <a:solidFill>
                  <a:srgbClr val="083C92"/>
                </a:solidFill>
              </a:rPr>
              <a:t> </a:t>
            </a:r>
            <a:endParaRPr>
              <a:solidFill>
                <a:srgbClr val="083C92"/>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6" name="Shape 636"/>
        <p:cNvGrpSpPr/>
        <p:nvPr/>
      </p:nvGrpSpPr>
      <p:grpSpPr>
        <a:xfrm>
          <a:off x="0" y="0"/>
          <a:ext cx="0" cy="0"/>
          <a:chOff x="0" y="0"/>
          <a:chExt cx="0" cy="0"/>
        </a:xfrm>
      </p:grpSpPr>
      <p:sp>
        <p:nvSpPr>
          <p:cNvPr id="637" name="Google Shape;637;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8" name="Google Shape;638;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chemeClr val="dk1"/>
              </a:buClr>
              <a:buSzPts val="1100"/>
              <a:buFont typeface="Arial"/>
              <a:buNone/>
            </a:pPr>
            <a:r>
              <a:rPr lang="en"/>
              <a:t>Moore and Butcher (2016): Guide on developing open textbokoks. </a:t>
            </a:r>
            <a:r>
              <a:rPr lang="en">
                <a:solidFill>
                  <a:schemeClr val="dk1"/>
                </a:solidFill>
              </a:rPr>
              <a:t>[Online]. Available at: </a:t>
            </a:r>
            <a:r>
              <a:rPr lang="en" u="sng">
                <a:solidFill>
                  <a:schemeClr val="hlink"/>
                </a:solidFill>
                <a:hlinkClick r:id="rId2"/>
              </a:rPr>
              <a:t>https://oasis.col.org/items/2d02641d-b30d-409e-a7df-28a787bf1309</a:t>
            </a:r>
            <a:r>
              <a:rPr lang="en">
                <a:solidFill>
                  <a:schemeClr val="dk1"/>
                </a:solidFill>
              </a:rPr>
              <a:t>  (Accessed 19 March 2024). CC BY-SA</a:t>
            </a:r>
            <a:endParaRPr b="1"/>
          </a:p>
          <a:p>
            <a:pPr indent="0" lvl="0" marL="0" rtl="0" algn="l">
              <a:lnSpc>
                <a:spcPct val="115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0" name="Google Shape;650;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Credits:</a:t>
            </a:r>
            <a:endParaRPr/>
          </a:p>
          <a:p>
            <a:pPr indent="-298450" lvl="0" marL="457200" marR="0" rtl="0" algn="l">
              <a:lnSpc>
                <a:spcPct val="100000"/>
              </a:lnSpc>
              <a:spcBef>
                <a:spcPts val="0"/>
              </a:spcBef>
              <a:spcAft>
                <a:spcPts val="0"/>
              </a:spcAft>
              <a:buClr>
                <a:srgbClr val="7030A0"/>
              </a:buClr>
              <a:buSzPts val="1100"/>
              <a:buFont typeface="Arial"/>
              <a:buChar char="●"/>
            </a:pPr>
            <a:r>
              <a:rPr b="0" lang="en">
                <a:solidFill>
                  <a:srgbClr val="083C92"/>
                </a:solidFill>
              </a:rPr>
              <a:t>Rebus Community, ed. E. Mays (2017) A Guide to Making Open Textbooks with Students. </a:t>
            </a:r>
            <a:r>
              <a:rPr lang="en">
                <a:solidFill>
                  <a:schemeClr val="dk1"/>
                </a:solidFill>
              </a:rPr>
              <a:t>[Online]. Available at:</a:t>
            </a:r>
            <a:r>
              <a:rPr lang="en" u="sng">
                <a:solidFill>
                  <a:schemeClr val="hlink"/>
                </a:solidFill>
                <a:hlinkClick r:id="rId2"/>
              </a:rPr>
              <a:t> https://press.rebus.community/makingopentextbookswithstudents/</a:t>
            </a:r>
            <a:r>
              <a:rPr lang="en"/>
              <a:t>, </a:t>
            </a:r>
            <a:r>
              <a:rPr lang="en">
                <a:solidFill>
                  <a:schemeClr val="dk1"/>
                </a:solidFill>
              </a:rPr>
              <a:t>(Accessed 18 March 2024). </a:t>
            </a:r>
            <a:endParaRPr/>
          </a:p>
          <a:p>
            <a:pPr indent="-298450" lvl="0" marL="457200" rtl="0" algn="l">
              <a:lnSpc>
                <a:spcPct val="100000"/>
              </a:lnSpc>
              <a:spcBef>
                <a:spcPts val="600"/>
              </a:spcBef>
              <a:spcAft>
                <a:spcPts val="600"/>
              </a:spcAft>
              <a:buClr>
                <a:srgbClr val="7030A0"/>
              </a:buClr>
              <a:buSzPts val="1100"/>
              <a:buChar char="●"/>
            </a:pPr>
            <a:r>
              <a:rPr lang="en" sz="1100">
                <a:solidFill>
                  <a:srgbClr val="083C92"/>
                </a:solidFill>
              </a:rPr>
              <a:t>Falldin and Lauristen (2017): </a:t>
            </a:r>
            <a:r>
              <a:rPr b="0" lang="en" sz="1100">
                <a:solidFill>
                  <a:srgbClr val="083C92"/>
                </a:solidFill>
              </a:rPr>
              <a:t>Authoring Open Textbooks. </a:t>
            </a:r>
            <a:r>
              <a:rPr lang="en">
                <a:solidFill>
                  <a:schemeClr val="dk1"/>
                </a:solidFill>
              </a:rPr>
              <a:t>[Online]. Available at:</a:t>
            </a:r>
            <a:r>
              <a:rPr b="0" lang="en" sz="1100">
                <a:solidFill>
                  <a:srgbClr val="083C92"/>
                </a:solidFill>
              </a:rPr>
              <a:t> </a:t>
            </a:r>
            <a:r>
              <a:rPr lang="en" u="sng">
                <a:solidFill>
                  <a:schemeClr val="hlink"/>
                </a:solidFill>
                <a:hlinkClick r:id="rId3"/>
              </a:rPr>
              <a:t>https://press.rebus.community/authoropen/</a:t>
            </a:r>
            <a:r>
              <a:rPr lang="en"/>
              <a:t>,</a:t>
            </a:r>
            <a:r>
              <a:rPr lang="en">
                <a:solidFill>
                  <a:schemeClr val="dk1"/>
                </a:solidFill>
              </a:rPr>
              <a:t> (Accessed 18 March 2024).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2" name="Google Shape;662;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 name="Shape 671"/>
        <p:cNvGrpSpPr/>
        <p:nvPr/>
      </p:nvGrpSpPr>
      <p:grpSpPr>
        <a:xfrm>
          <a:off x="0" y="0"/>
          <a:ext cx="0" cy="0"/>
          <a:chOff x="0" y="0"/>
          <a:chExt cx="0" cy="0"/>
        </a:xfrm>
      </p:grpSpPr>
      <p:sp>
        <p:nvSpPr>
          <p:cNvPr id="672" name="Google Shape;672;g2bbe2304ad2_3_5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3" name="Google Shape;673;g2bbe2304ad2_3_5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1" name="Shape 681"/>
        <p:cNvGrpSpPr/>
        <p:nvPr/>
      </p:nvGrpSpPr>
      <p:grpSpPr>
        <a:xfrm>
          <a:off x="0" y="0"/>
          <a:ext cx="0" cy="0"/>
          <a:chOff x="0" y="0"/>
          <a:chExt cx="0" cy="0"/>
        </a:xfrm>
      </p:grpSpPr>
      <p:sp>
        <p:nvSpPr>
          <p:cNvPr id="682" name="Google Shape;682;g2bcb4d951f8_0_50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3" name="Google Shape;683;g2bcb4d951f8_0_50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0" name="Shape 690"/>
        <p:cNvGrpSpPr/>
        <p:nvPr/>
      </p:nvGrpSpPr>
      <p:grpSpPr>
        <a:xfrm>
          <a:off x="0" y="0"/>
          <a:ext cx="0" cy="0"/>
          <a:chOff x="0" y="0"/>
          <a:chExt cx="0" cy="0"/>
        </a:xfrm>
      </p:grpSpPr>
      <p:sp>
        <p:nvSpPr>
          <p:cNvPr id="691" name="Google Shape;691;g2bbe2304ad2_3_5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92" name="Google Shape;692;g2bbe2304ad2_3_5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 name="Shape 702"/>
        <p:cNvGrpSpPr/>
        <p:nvPr/>
      </p:nvGrpSpPr>
      <p:grpSpPr>
        <a:xfrm>
          <a:off x="0" y="0"/>
          <a:ext cx="0" cy="0"/>
          <a:chOff x="0" y="0"/>
          <a:chExt cx="0" cy="0"/>
        </a:xfrm>
      </p:grpSpPr>
      <p:sp>
        <p:nvSpPr>
          <p:cNvPr id="703" name="Google Shape;703;g2bbe2304ad2_3_5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4" name="Google Shape;704;g2bbe2304ad2_3_5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en">
                <a:latin typeface="Open Sans"/>
                <a:ea typeface="Open Sans"/>
                <a:cs typeface="Open Sans"/>
                <a:sym typeface="Open Sans"/>
              </a:rPr>
              <a:t>SPARC Europe Collection on Zenodo</a:t>
            </a:r>
            <a:r>
              <a:rPr lang="en">
                <a:solidFill>
                  <a:srgbClr val="034A92"/>
                </a:solidFill>
                <a:latin typeface="Open Sans"/>
                <a:ea typeface="Open Sans"/>
                <a:cs typeface="Open Sans"/>
                <a:sym typeface="Open Sans"/>
              </a:rPr>
              <a:t> </a:t>
            </a:r>
            <a:r>
              <a:rPr lang="en" u="sng">
                <a:solidFill>
                  <a:schemeClr val="hlink"/>
                </a:solidFill>
                <a:latin typeface="Open Sans"/>
                <a:ea typeface="Open Sans"/>
                <a:cs typeface="Open Sans"/>
                <a:sym typeface="Open Sans"/>
                <a:hlinkClick r:id="rId2"/>
              </a:rPr>
              <a:t>https://zenodo.org/communities/sparceurope/records?q=&amp;l=list&amp;p=1&amp;s=10&amp;sort=newest</a:t>
            </a:r>
            <a:endParaRPr>
              <a:solidFill>
                <a:srgbClr val="034A92"/>
              </a:solidFill>
              <a:latin typeface="Open Sans"/>
              <a:ea typeface="Open Sans"/>
              <a:cs typeface="Open Sans"/>
              <a:sym typeface="Open Sans"/>
            </a:endParaRPr>
          </a:p>
          <a:p>
            <a:pPr indent="0" lvl="0" marL="0" rtl="0" algn="l">
              <a:lnSpc>
                <a:spcPct val="100000"/>
              </a:lnSpc>
              <a:spcBef>
                <a:spcPts val="0"/>
              </a:spcBef>
              <a:spcAft>
                <a:spcPts val="0"/>
              </a:spcAft>
              <a:buSzPts val="2400"/>
              <a:buNone/>
            </a:pPr>
            <a:r>
              <a:rPr lang="en">
                <a:solidFill>
                  <a:srgbClr val="034A92"/>
                </a:solidFill>
                <a:latin typeface="Open Sans"/>
                <a:ea typeface="Open Sans"/>
                <a:cs typeface="Open Sans"/>
                <a:sym typeface="Open Sans"/>
              </a:rPr>
              <a:t>Embrace the Open playlist </a:t>
            </a:r>
            <a:r>
              <a:rPr lang="en" u="sng">
                <a:solidFill>
                  <a:schemeClr val="hlink"/>
                </a:solidFill>
                <a:latin typeface="Open Sans"/>
                <a:ea typeface="Open Sans"/>
                <a:cs typeface="Open Sans"/>
                <a:sym typeface="Open Sans"/>
                <a:hlinkClick r:id="rId3"/>
              </a:rPr>
              <a:t>https://www.youtube.com/playlist?list=PLbvdC-WdvjAjR0aYZYQ4an1x4L3dU0gjv</a:t>
            </a:r>
            <a:r>
              <a:rPr lang="en">
                <a:solidFill>
                  <a:srgbClr val="034A92"/>
                </a:solidFill>
                <a:latin typeface="Open Sans"/>
                <a:ea typeface="Open Sans"/>
                <a:cs typeface="Open Sans"/>
                <a:sym typeface="Open Sans"/>
              </a:rPr>
              <a:t> </a:t>
            </a:r>
            <a:endParaRPr>
              <a:solidFill>
                <a:srgbClr val="034A92"/>
              </a:solidFill>
              <a:latin typeface="Open Sans"/>
              <a:ea typeface="Open Sans"/>
              <a:cs typeface="Open Sans"/>
              <a:sym typeface="Open Sans"/>
            </a:endParaRPr>
          </a:p>
          <a:p>
            <a:pPr indent="0" lvl="0" marL="0" rtl="0" algn="l">
              <a:lnSpc>
                <a:spcPct val="100000"/>
              </a:lnSpc>
              <a:spcBef>
                <a:spcPts val="0"/>
              </a:spcBef>
              <a:spcAft>
                <a:spcPts val="0"/>
              </a:spcAft>
              <a:buClr>
                <a:schemeClr val="dk1"/>
              </a:buClr>
              <a:buSzPts val="2400"/>
              <a:buFont typeface="Arial"/>
              <a:buNone/>
            </a:pPr>
            <a:r>
              <a:rPr lang="en">
                <a:solidFill>
                  <a:srgbClr val="034A92"/>
                </a:solidFill>
                <a:latin typeface="Open Sans"/>
                <a:ea typeface="Open Sans"/>
                <a:cs typeface="Open Sans"/>
                <a:sym typeface="Open Sans"/>
              </a:rPr>
              <a:t>@ENOELforOpen YouTube Channel </a:t>
            </a:r>
            <a:r>
              <a:rPr lang="en" u="sng">
                <a:solidFill>
                  <a:schemeClr val="hlink"/>
                </a:solidFill>
                <a:latin typeface="Open Sans"/>
                <a:ea typeface="Open Sans"/>
                <a:cs typeface="Open Sans"/>
                <a:sym typeface="Open Sans"/>
                <a:hlinkClick r:id="rId4"/>
              </a:rPr>
              <a:t>https://www.youtube.com/channel/UC5Wtl726waSHbBgCbaHNWrQ</a:t>
            </a:r>
            <a:r>
              <a:rPr lang="en">
                <a:solidFill>
                  <a:srgbClr val="034A92"/>
                </a:solidFill>
                <a:latin typeface="Open Sans"/>
                <a:ea typeface="Open Sans"/>
                <a:cs typeface="Open Sans"/>
                <a:sym typeface="Open Sans"/>
              </a:rPr>
              <a:t> </a:t>
            </a:r>
            <a:endParaRPr sz="400"/>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1" name="Shape 711"/>
        <p:cNvGrpSpPr/>
        <p:nvPr/>
      </p:nvGrpSpPr>
      <p:grpSpPr>
        <a:xfrm>
          <a:off x="0" y="0"/>
          <a:ext cx="0" cy="0"/>
          <a:chOff x="0" y="0"/>
          <a:chExt cx="0" cy="0"/>
        </a:xfrm>
      </p:grpSpPr>
      <p:sp>
        <p:nvSpPr>
          <p:cNvPr id="712" name="Google Shape;712;g2bbe2304ad2_3_5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3" name="Google Shape;713;g2bbe2304ad2_3_5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1" name="Shape 721"/>
        <p:cNvGrpSpPr/>
        <p:nvPr/>
      </p:nvGrpSpPr>
      <p:grpSpPr>
        <a:xfrm>
          <a:off x="0" y="0"/>
          <a:ext cx="0" cy="0"/>
          <a:chOff x="0" y="0"/>
          <a:chExt cx="0" cy="0"/>
        </a:xfrm>
      </p:grpSpPr>
      <p:sp>
        <p:nvSpPr>
          <p:cNvPr id="722" name="Google Shape;722;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23" name="Google Shape;723;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1" name="Shape 731"/>
        <p:cNvGrpSpPr/>
        <p:nvPr/>
      </p:nvGrpSpPr>
      <p:grpSpPr>
        <a:xfrm>
          <a:off x="0" y="0"/>
          <a:ext cx="0" cy="0"/>
          <a:chOff x="0" y="0"/>
          <a:chExt cx="0" cy="0"/>
        </a:xfrm>
      </p:grpSpPr>
      <p:sp>
        <p:nvSpPr>
          <p:cNvPr id="732" name="Google Shape;732;g2be080b617f_1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33" name="Google Shape;733;g2be080b617f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1" name="Shape 741"/>
        <p:cNvGrpSpPr/>
        <p:nvPr/>
      </p:nvGrpSpPr>
      <p:grpSpPr>
        <a:xfrm>
          <a:off x="0" y="0"/>
          <a:ext cx="0" cy="0"/>
          <a:chOff x="0" y="0"/>
          <a:chExt cx="0" cy="0"/>
        </a:xfrm>
      </p:grpSpPr>
      <p:sp>
        <p:nvSpPr>
          <p:cNvPr id="742" name="Google Shape;742;g2bf46235cdc_0_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43" name="Google Shape;743;g2bf46235cdc_0_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1" name="Shape 751"/>
        <p:cNvGrpSpPr/>
        <p:nvPr/>
      </p:nvGrpSpPr>
      <p:grpSpPr>
        <a:xfrm>
          <a:off x="0" y="0"/>
          <a:ext cx="0" cy="0"/>
          <a:chOff x="0" y="0"/>
          <a:chExt cx="0" cy="0"/>
        </a:xfrm>
      </p:grpSpPr>
      <p:sp>
        <p:nvSpPr>
          <p:cNvPr id="752" name="Google Shape;752;g2bf46235cdc_0_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3" name="Google Shape;753;g2bf46235cdc_0_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46"/>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13" name="Google Shape;13;p46"/>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14" name="Google Shape;14;p46"/>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HEADER_1">
  <p:cSld name="SECTION_HEADER_1">
    <p:spTree>
      <p:nvGrpSpPr>
        <p:cNvPr id="15" name="Shape 15"/>
        <p:cNvGrpSpPr/>
        <p:nvPr/>
      </p:nvGrpSpPr>
      <p:grpSpPr>
        <a:xfrm>
          <a:off x="0" y="0"/>
          <a:ext cx="0" cy="0"/>
          <a:chOff x="0" y="0"/>
          <a:chExt cx="0" cy="0"/>
        </a:xfrm>
      </p:grpSpPr>
      <p:sp>
        <p:nvSpPr>
          <p:cNvPr id="16" name="Google Shape;16;p48"/>
          <p:cNvSpPr txBox="1"/>
          <p:nvPr>
            <p:ph type="title"/>
          </p:nvPr>
        </p:nvSpPr>
        <p:spPr>
          <a:xfrm>
            <a:off x="311700" y="2150850"/>
            <a:ext cx="8520600" cy="841800"/>
          </a:xfrm>
          <a:prstGeom prst="rect">
            <a:avLst/>
          </a:prstGeom>
          <a:noFill/>
          <a:ln>
            <a:noFill/>
          </a:ln>
        </p:spPr>
        <p:txBody>
          <a:bodyPr anchorCtr="0" anchor="ctr" bIns="22850" lIns="45725" spcFirstLastPara="1" rIns="45725" wrap="square" tIns="2285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7" name="Google Shape;17;p48"/>
          <p:cNvSpPr txBox="1"/>
          <p:nvPr>
            <p:ph idx="12" type="sldNum"/>
          </p:nvPr>
        </p:nvSpPr>
        <p:spPr>
          <a:xfrm>
            <a:off x="8472458" y="4663217"/>
            <a:ext cx="548700" cy="393600"/>
          </a:xfrm>
          <a:prstGeom prst="rect">
            <a:avLst/>
          </a:prstGeom>
          <a:noFill/>
          <a:ln>
            <a:noFill/>
          </a:ln>
        </p:spPr>
        <p:txBody>
          <a:bodyPr anchorCtr="0" anchor="ctr" bIns="22850" lIns="45725" spcFirstLastPara="1" rIns="45725" wrap="square" tIns="22850">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9"/>
          <p:cNvSpPr txBox="1"/>
          <p:nvPr>
            <p:ph type="title"/>
          </p:nvPr>
        </p:nvSpPr>
        <p:spPr>
          <a:xfrm>
            <a:off x="311700" y="445025"/>
            <a:ext cx="8520600" cy="572700"/>
          </a:xfrm>
          <a:prstGeom prst="rect">
            <a:avLst/>
          </a:prstGeom>
          <a:noFill/>
          <a:ln>
            <a:noFill/>
          </a:ln>
        </p:spPr>
        <p:txBody>
          <a:bodyPr anchorCtr="0" anchor="ctr" bIns="22850" lIns="45725" spcFirstLastPara="1" rIns="45725" wrap="square" tIns="22850">
            <a:normAutofit/>
          </a:bodyPr>
          <a:lstStyle>
            <a:lvl1pPr lvl="0" algn="ctr">
              <a:lnSpc>
                <a:spcPct val="100000"/>
              </a:lnSpc>
              <a:spcBef>
                <a:spcPts val="0"/>
              </a:spcBef>
              <a:spcAft>
                <a:spcPts val="0"/>
              </a:spcAft>
              <a:buSzPts val="22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20" name="Google Shape;20;p49"/>
          <p:cNvSpPr txBox="1"/>
          <p:nvPr>
            <p:ph idx="1" type="body"/>
          </p:nvPr>
        </p:nvSpPr>
        <p:spPr>
          <a:xfrm>
            <a:off x="311700" y="1152475"/>
            <a:ext cx="8520600" cy="3416400"/>
          </a:xfrm>
          <a:prstGeom prst="rect">
            <a:avLst/>
          </a:prstGeom>
          <a:noFill/>
          <a:ln>
            <a:noFill/>
          </a:ln>
        </p:spPr>
        <p:txBody>
          <a:bodyPr anchorCtr="0" anchor="t" bIns="22850" lIns="45725" spcFirstLastPara="1" rIns="45725" wrap="square" tIns="22850">
            <a:normAutofit/>
          </a:bodyPr>
          <a:lstStyle>
            <a:lvl1pPr indent="-330200" lvl="0" marL="457200" algn="l">
              <a:lnSpc>
                <a:spcPct val="100000"/>
              </a:lnSpc>
              <a:spcBef>
                <a:spcPts val="300"/>
              </a:spcBef>
              <a:spcAft>
                <a:spcPts val="0"/>
              </a:spcAft>
              <a:buSzPts val="1600"/>
              <a:buChar char="•"/>
              <a:defRPr/>
            </a:lvl1pPr>
            <a:lvl2pPr indent="-317500" lvl="1" marL="914400" algn="l">
              <a:lnSpc>
                <a:spcPct val="100000"/>
              </a:lnSpc>
              <a:spcBef>
                <a:spcPts val="300"/>
              </a:spcBef>
              <a:spcAft>
                <a:spcPts val="0"/>
              </a:spcAft>
              <a:buSzPts val="1400"/>
              <a:buChar char="–"/>
              <a:defRPr/>
            </a:lvl2pPr>
            <a:lvl3pPr indent="-304800" lvl="2" marL="1371600" algn="l">
              <a:lnSpc>
                <a:spcPct val="100000"/>
              </a:lnSpc>
              <a:spcBef>
                <a:spcPts val="200"/>
              </a:spcBef>
              <a:spcAft>
                <a:spcPts val="0"/>
              </a:spcAft>
              <a:buSzPts val="1200"/>
              <a:buChar char="•"/>
              <a:defRPr/>
            </a:lvl3pPr>
            <a:lvl4pPr indent="-292100" lvl="3" marL="1828800" algn="l">
              <a:lnSpc>
                <a:spcPct val="100000"/>
              </a:lnSpc>
              <a:spcBef>
                <a:spcPts val="200"/>
              </a:spcBef>
              <a:spcAft>
                <a:spcPts val="0"/>
              </a:spcAft>
              <a:buSzPts val="1000"/>
              <a:buChar char="–"/>
              <a:defRPr/>
            </a:lvl4pPr>
            <a:lvl5pPr indent="-292100" lvl="4" marL="2286000" algn="l">
              <a:lnSpc>
                <a:spcPct val="100000"/>
              </a:lnSpc>
              <a:spcBef>
                <a:spcPts val="200"/>
              </a:spcBef>
              <a:spcAft>
                <a:spcPts val="0"/>
              </a:spcAft>
              <a:buSzPts val="1000"/>
              <a:buChar char="»"/>
              <a:defRPr/>
            </a:lvl5pPr>
            <a:lvl6pPr indent="-292100" lvl="5" marL="2743200" algn="l">
              <a:lnSpc>
                <a:spcPct val="100000"/>
              </a:lnSpc>
              <a:spcBef>
                <a:spcPts val="200"/>
              </a:spcBef>
              <a:spcAft>
                <a:spcPts val="0"/>
              </a:spcAft>
              <a:buSzPts val="1000"/>
              <a:buChar char="•"/>
              <a:defRPr/>
            </a:lvl6pPr>
            <a:lvl7pPr indent="-292100" lvl="6" marL="3200400" algn="l">
              <a:lnSpc>
                <a:spcPct val="100000"/>
              </a:lnSpc>
              <a:spcBef>
                <a:spcPts val="200"/>
              </a:spcBef>
              <a:spcAft>
                <a:spcPts val="0"/>
              </a:spcAft>
              <a:buSzPts val="1000"/>
              <a:buChar char="•"/>
              <a:defRPr/>
            </a:lvl7pPr>
            <a:lvl8pPr indent="-292100" lvl="7" marL="3657600" algn="l">
              <a:lnSpc>
                <a:spcPct val="100000"/>
              </a:lnSpc>
              <a:spcBef>
                <a:spcPts val="200"/>
              </a:spcBef>
              <a:spcAft>
                <a:spcPts val="0"/>
              </a:spcAft>
              <a:buSzPts val="1000"/>
              <a:buChar char="•"/>
              <a:defRPr/>
            </a:lvl8pPr>
            <a:lvl9pPr indent="-292100" lvl="8" marL="4114800" algn="l">
              <a:lnSpc>
                <a:spcPct val="100000"/>
              </a:lnSpc>
              <a:spcBef>
                <a:spcPts val="200"/>
              </a:spcBef>
              <a:spcAft>
                <a:spcPts val="0"/>
              </a:spcAft>
              <a:buSzPts val="1000"/>
              <a:buChar char="•"/>
              <a:defRPr/>
            </a:lvl9pPr>
          </a:lstStyle>
          <a:p/>
        </p:txBody>
      </p:sp>
      <p:sp>
        <p:nvSpPr>
          <p:cNvPr id="21" name="Google Shape;21;p49"/>
          <p:cNvSpPr txBox="1"/>
          <p:nvPr>
            <p:ph idx="12" type="sldNum"/>
          </p:nvPr>
        </p:nvSpPr>
        <p:spPr>
          <a:xfrm>
            <a:off x="8472458" y="4663217"/>
            <a:ext cx="548700" cy="393600"/>
          </a:xfrm>
          <a:prstGeom prst="rect">
            <a:avLst/>
          </a:prstGeom>
          <a:noFill/>
          <a:ln>
            <a:noFill/>
          </a:ln>
        </p:spPr>
        <p:txBody>
          <a:bodyPr anchorCtr="0" anchor="ctr" bIns="22850" lIns="45725" spcFirstLastPara="1" rIns="45725" wrap="square" tIns="22850">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2" name="Shape 22"/>
        <p:cNvGrpSpPr/>
        <p:nvPr/>
      </p:nvGrpSpPr>
      <p:grpSpPr>
        <a:xfrm>
          <a:off x="0" y="0"/>
          <a:ext cx="0" cy="0"/>
          <a:chOff x="0" y="0"/>
          <a:chExt cx="0" cy="0"/>
        </a:xfrm>
      </p:grpSpPr>
      <p:cxnSp>
        <p:nvCxnSpPr>
          <p:cNvPr id="23" name="Google Shape;23;g2bcb4d951f8_0_60"/>
          <p:cNvCxnSpPr/>
          <p:nvPr/>
        </p:nvCxnSpPr>
        <p:spPr>
          <a:xfrm>
            <a:off x="492563" y="1260284"/>
            <a:ext cx="424800" cy="0"/>
          </a:xfrm>
          <a:prstGeom prst="straightConnector1">
            <a:avLst/>
          </a:prstGeom>
          <a:noFill/>
          <a:ln cap="flat" cmpd="sng" w="38100">
            <a:solidFill>
              <a:schemeClr val="accent4"/>
            </a:solidFill>
            <a:prstDash val="solid"/>
            <a:round/>
            <a:headEnd len="sm" w="sm" type="none"/>
            <a:tailEnd len="sm" w="sm" type="none"/>
          </a:ln>
        </p:spPr>
      </p:cxnSp>
      <p:sp>
        <p:nvSpPr>
          <p:cNvPr id="24" name="Google Shape;24;g2bcb4d951f8_0_60"/>
          <p:cNvSpPr txBox="1"/>
          <p:nvPr>
            <p:ph type="title"/>
          </p:nvPr>
        </p:nvSpPr>
        <p:spPr>
          <a:xfrm>
            <a:off x="387900" y="458025"/>
            <a:ext cx="8368200" cy="686100"/>
          </a:xfrm>
          <a:prstGeom prst="rect">
            <a:avLst/>
          </a:prstGeom>
          <a:noFill/>
          <a:ln>
            <a:noFill/>
          </a:ln>
        </p:spPr>
        <p:txBody>
          <a:bodyPr anchorCtr="0" anchor="ctr" bIns="22850" lIns="45725" spcFirstLastPara="1" rIns="45725" wrap="square" tIns="22850">
            <a:normAutofit/>
          </a:bodyPr>
          <a:lstStyle>
            <a:lvl1pPr lvl="0" algn="ctr">
              <a:lnSpc>
                <a:spcPct val="100000"/>
              </a:lnSpc>
              <a:spcBef>
                <a:spcPts val="0"/>
              </a:spcBef>
              <a:spcAft>
                <a:spcPts val="0"/>
              </a:spcAft>
              <a:buSzPts val="22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25" name="Google Shape;25;g2bcb4d951f8_0_60"/>
          <p:cNvSpPr txBox="1"/>
          <p:nvPr>
            <p:ph idx="1" type="body"/>
          </p:nvPr>
        </p:nvSpPr>
        <p:spPr>
          <a:xfrm>
            <a:off x="387900" y="1489825"/>
            <a:ext cx="3999900" cy="3078900"/>
          </a:xfrm>
          <a:prstGeom prst="rect">
            <a:avLst/>
          </a:prstGeom>
          <a:noFill/>
          <a:ln>
            <a:noFill/>
          </a:ln>
        </p:spPr>
        <p:txBody>
          <a:bodyPr anchorCtr="0" anchor="t" bIns="22850" lIns="45725" spcFirstLastPara="1" rIns="45725" wrap="square" tIns="22850">
            <a:normAutofit/>
          </a:bodyPr>
          <a:lstStyle>
            <a:lvl1pPr indent="-317500" lvl="0" marL="457200" algn="l">
              <a:lnSpc>
                <a:spcPct val="100000"/>
              </a:lnSpc>
              <a:spcBef>
                <a:spcPts val="300"/>
              </a:spcBef>
              <a:spcAft>
                <a:spcPts val="0"/>
              </a:spcAft>
              <a:buSzPts val="1400"/>
              <a:buChar char="•"/>
              <a:defRPr sz="1400"/>
            </a:lvl1pPr>
            <a:lvl2pPr indent="-304800" lvl="1" marL="914400" algn="l">
              <a:lnSpc>
                <a:spcPct val="100000"/>
              </a:lnSpc>
              <a:spcBef>
                <a:spcPts val="300"/>
              </a:spcBef>
              <a:spcAft>
                <a:spcPts val="0"/>
              </a:spcAft>
              <a:buSzPts val="1200"/>
              <a:buChar char="–"/>
              <a:defRPr sz="1200"/>
            </a:lvl2pPr>
            <a:lvl3pPr indent="-304800" lvl="2" marL="1371600" algn="l">
              <a:lnSpc>
                <a:spcPct val="100000"/>
              </a:lnSpc>
              <a:spcBef>
                <a:spcPts val="200"/>
              </a:spcBef>
              <a:spcAft>
                <a:spcPts val="0"/>
              </a:spcAft>
              <a:buSzPts val="1200"/>
              <a:buChar char="•"/>
              <a:defRPr sz="1200"/>
            </a:lvl3pPr>
            <a:lvl4pPr indent="-304800" lvl="3" marL="1828800" algn="l">
              <a:lnSpc>
                <a:spcPct val="100000"/>
              </a:lnSpc>
              <a:spcBef>
                <a:spcPts val="200"/>
              </a:spcBef>
              <a:spcAft>
                <a:spcPts val="0"/>
              </a:spcAft>
              <a:buSzPts val="1200"/>
              <a:buChar char="–"/>
              <a:defRPr sz="1200"/>
            </a:lvl4pPr>
            <a:lvl5pPr indent="-304800" lvl="4" marL="2286000" algn="l">
              <a:lnSpc>
                <a:spcPct val="100000"/>
              </a:lnSpc>
              <a:spcBef>
                <a:spcPts val="200"/>
              </a:spcBef>
              <a:spcAft>
                <a:spcPts val="0"/>
              </a:spcAft>
              <a:buSzPts val="1200"/>
              <a:buChar char="»"/>
              <a:defRPr sz="1200"/>
            </a:lvl5pPr>
            <a:lvl6pPr indent="-304800" lvl="5" marL="2743200" algn="l">
              <a:lnSpc>
                <a:spcPct val="100000"/>
              </a:lnSpc>
              <a:spcBef>
                <a:spcPts val="200"/>
              </a:spcBef>
              <a:spcAft>
                <a:spcPts val="0"/>
              </a:spcAft>
              <a:buSzPts val="1200"/>
              <a:buChar char="•"/>
              <a:defRPr sz="1200"/>
            </a:lvl6pPr>
            <a:lvl7pPr indent="-304800" lvl="6" marL="3200400" algn="l">
              <a:lnSpc>
                <a:spcPct val="100000"/>
              </a:lnSpc>
              <a:spcBef>
                <a:spcPts val="200"/>
              </a:spcBef>
              <a:spcAft>
                <a:spcPts val="0"/>
              </a:spcAft>
              <a:buSzPts val="1200"/>
              <a:buChar char="•"/>
              <a:defRPr sz="1200"/>
            </a:lvl7pPr>
            <a:lvl8pPr indent="-304800" lvl="7" marL="3657600" algn="l">
              <a:lnSpc>
                <a:spcPct val="100000"/>
              </a:lnSpc>
              <a:spcBef>
                <a:spcPts val="200"/>
              </a:spcBef>
              <a:spcAft>
                <a:spcPts val="0"/>
              </a:spcAft>
              <a:buSzPts val="1200"/>
              <a:buChar char="•"/>
              <a:defRPr sz="1200"/>
            </a:lvl8pPr>
            <a:lvl9pPr indent="-304800" lvl="8" marL="4114800" algn="l">
              <a:lnSpc>
                <a:spcPct val="100000"/>
              </a:lnSpc>
              <a:spcBef>
                <a:spcPts val="200"/>
              </a:spcBef>
              <a:spcAft>
                <a:spcPts val="0"/>
              </a:spcAft>
              <a:buSzPts val="1200"/>
              <a:buChar char="•"/>
              <a:defRPr sz="1200"/>
            </a:lvl9pPr>
          </a:lstStyle>
          <a:p/>
        </p:txBody>
      </p:sp>
      <p:sp>
        <p:nvSpPr>
          <p:cNvPr id="26" name="Google Shape;26;g2bcb4d951f8_0_60"/>
          <p:cNvSpPr txBox="1"/>
          <p:nvPr>
            <p:ph idx="2" type="body"/>
          </p:nvPr>
        </p:nvSpPr>
        <p:spPr>
          <a:xfrm>
            <a:off x="4756200" y="1489825"/>
            <a:ext cx="3999900" cy="3078900"/>
          </a:xfrm>
          <a:prstGeom prst="rect">
            <a:avLst/>
          </a:prstGeom>
          <a:noFill/>
          <a:ln>
            <a:noFill/>
          </a:ln>
        </p:spPr>
        <p:txBody>
          <a:bodyPr anchorCtr="0" anchor="t" bIns="22850" lIns="45725" spcFirstLastPara="1" rIns="45725" wrap="square" tIns="22850">
            <a:normAutofit/>
          </a:bodyPr>
          <a:lstStyle>
            <a:lvl1pPr indent="-317500" lvl="0" marL="457200" algn="l">
              <a:lnSpc>
                <a:spcPct val="100000"/>
              </a:lnSpc>
              <a:spcBef>
                <a:spcPts val="300"/>
              </a:spcBef>
              <a:spcAft>
                <a:spcPts val="0"/>
              </a:spcAft>
              <a:buSzPts val="1400"/>
              <a:buChar char="•"/>
              <a:defRPr sz="1400"/>
            </a:lvl1pPr>
            <a:lvl2pPr indent="-304800" lvl="1" marL="914400" algn="l">
              <a:lnSpc>
                <a:spcPct val="100000"/>
              </a:lnSpc>
              <a:spcBef>
                <a:spcPts val="300"/>
              </a:spcBef>
              <a:spcAft>
                <a:spcPts val="0"/>
              </a:spcAft>
              <a:buSzPts val="1200"/>
              <a:buChar char="–"/>
              <a:defRPr sz="1200"/>
            </a:lvl2pPr>
            <a:lvl3pPr indent="-304800" lvl="2" marL="1371600" algn="l">
              <a:lnSpc>
                <a:spcPct val="100000"/>
              </a:lnSpc>
              <a:spcBef>
                <a:spcPts val="200"/>
              </a:spcBef>
              <a:spcAft>
                <a:spcPts val="0"/>
              </a:spcAft>
              <a:buSzPts val="1200"/>
              <a:buChar char="•"/>
              <a:defRPr sz="1200"/>
            </a:lvl3pPr>
            <a:lvl4pPr indent="-304800" lvl="3" marL="1828800" algn="l">
              <a:lnSpc>
                <a:spcPct val="100000"/>
              </a:lnSpc>
              <a:spcBef>
                <a:spcPts val="200"/>
              </a:spcBef>
              <a:spcAft>
                <a:spcPts val="0"/>
              </a:spcAft>
              <a:buSzPts val="1200"/>
              <a:buChar char="–"/>
              <a:defRPr sz="1200"/>
            </a:lvl4pPr>
            <a:lvl5pPr indent="-304800" lvl="4" marL="2286000" algn="l">
              <a:lnSpc>
                <a:spcPct val="100000"/>
              </a:lnSpc>
              <a:spcBef>
                <a:spcPts val="200"/>
              </a:spcBef>
              <a:spcAft>
                <a:spcPts val="0"/>
              </a:spcAft>
              <a:buSzPts val="1200"/>
              <a:buChar char="»"/>
              <a:defRPr sz="1200"/>
            </a:lvl5pPr>
            <a:lvl6pPr indent="-304800" lvl="5" marL="2743200" algn="l">
              <a:lnSpc>
                <a:spcPct val="100000"/>
              </a:lnSpc>
              <a:spcBef>
                <a:spcPts val="200"/>
              </a:spcBef>
              <a:spcAft>
                <a:spcPts val="0"/>
              </a:spcAft>
              <a:buSzPts val="1200"/>
              <a:buChar char="•"/>
              <a:defRPr sz="1200"/>
            </a:lvl6pPr>
            <a:lvl7pPr indent="-304800" lvl="6" marL="3200400" algn="l">
              <a:lnSpc>
                <a:spcPct val="100000"/>
              </a:lnSpc>
              <a:spcBef>
                <a:spcPts val="200"/>
              </a:spcBef>
              <a:spcAft>
                <a:spcPts val="0"/>
              </a:spcAft>
              <a:buSzPts val="1200"/>
              <a:buChar char="•"/>
              <a:defRPr sz="1200"/>
            </a:lvl7pPr>
            <a:lvl8pPr indent="-304800" lvl="7" marL="3657600" algn="l">
              <a:lnSpc>
                <a:spcPct val="100000"/>
              </a:lnSpc>
              <a:spcBef>
                <a:spcPts val="200"/>
              </a:spcBef>
              <a:spcAft>
                <a:spcPts val="0"/>
              </a:spcAft>
              <a:buSzPts val="1200"/>
              <a:buChar char="•"/>
              <a:defRPr sz="1200"/>
            </a:lvl8pPr>
            <a:lvl9pPr indent="-304800" lvl="8" marL="4114800" algn="l">
              <a:lnSpc>
                <a:spcPct val="100000"/>
              </a:lnSpc>
              <a:spcBef>
                <a:spcPts val="200"/>
              </a:spcBef>
              <a:spcAft>
                <a:spcPts val="0"/>
              </a:spcAft>
              <a:buSzPts val="1200"/>
              <a:buChar char="•"/>
              <a:defRPr sz="1200"/>
            </a:lvl9pPr>
          </a:lstStyle>
          <a:p/>
        </p:txBody>
      </p:sp>
      <p:sp>
        <p:nvSpPr>
          <p:cNvPr id="27" name="Google Shape;27;g2bcb4d951f8_0_60"/>
          <p:cNvSpPr txBox="1"/>
          <p:nvPr>
            <p:ph idx="12" type="sldNum"/>
          </p:nvPr>
        </p:nvSpPr>
        <p:spPr>
          <a:xfrm>
            <a:off x="8472458" y="4663217"/>
            <a:ext cx="548700" cy="393600"/>
          </a:xfrm>
          <a:prstGeom prst="rect">
            <a:avLst/>
          </a:prstGeom>
          <a:noFill/>
          <a:ln>
            <a:noFill/>
          </a:ln>
        </p:spPr>
        <p:txBody>
          <a:bodyPr anchorCtr="0" anchor="ctr" bIns="22850" lIns="45725" spcFirstLastPara="1" rIns="45725" wrap="square" tIns="22850">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8" name="Shape 28"/>
        <p:cNvGrpSpPr/>
        <p:nvPr/>
      </p:nvGrpSpPr>
      <p:grpSpPr>
        <a:xfrm>
          <a:off x="0" y="0"/>
          <a:ext cx="0" cy="0"/>
          <a:chOff x="0" y="0"/>
          <a:chExt cx="0" cy="0"/>
        </a:xfrm>
      </p:grpSpPr>
      <p:sp>
        <p:nvSpPr>
          <p:cNvPr id="29" name="Google Shape;29;p51"/>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lnSpc>
                <a:spcPct val="100000"/>
              </a:lnSpc>
              <a:spcBef>
                <a:spcPts val="0"/>
              </a:spcBef>
              <a:spcAft>
                <a:spcPts val="0"/>
              </a:spcAft>
              <a:buClr>
                <a:schemeClr val="dk1"/>
              </a:buClr>
              <a:buSzPts val="2200"/>
              <a:buFont typeface="Calibri"/>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30" name="Google Shape;30;p51"/>
          <p:cNvSpPr txBox="1"/>
          <p:nvPr>
            <p:ph idx="1" type="body"/>
          </p:nvPr>
        </p:nvSpPr>
        <p:spPr>
          <a:xfrm>
            <a:off x="228600" y="767556"/>
            <a:ext cx="2020200" cy="319800"/>
          </a:xfrm>
          <a:prstGeom prst="rect">
            <a:avLst/>
          </a:prstGeom>
          <a:noFill/>
          <a:ln>
            <a:noFill/>
          </a:ln>
        </p:spPr>
        <p:txBody>
          <a:bodyPr anchorCtr="0" anchor="b" bIns="22850" lIns="45725" spcFirstLastPara="1" rIns="45725" wrap="square" tIns="22850">
            <a:normAutofit/>
          </a:bodyPr>
          <a:lstStyle>
            <a:lvl1pPr indent="-228600" lvl="0" marL="457200" algn="l">
              <a:lnSpc>
                <a:spcPct val="100000"/>
              </a:lnSpc>
              <a:spcBef>
                <a:spcPts val="200"/>
              </a:spcBef>
              <a:spcAft>
                <a:spcPts val="0"/>
              </a:spcAft>
              <a:buClr>
                <a:schemeClr val="dk1"/>
              </a:buClr>
              <a:buSzPts val="1200"/>
              <a:buNone/>
              <a:defRPr b="1" sz="1200"/>
            </a:lvl1pPr>
            <a:lvl2pPr indent="-228600" lvl="1" marL="914400" algn="l">
              <a:lnSpc>
                <a:spcPct val="100000"/>
              </a:lnSpc>
              <a:spcBef>
                <a:spcPts val="200"/>
              </a:spcBef>
              <a:spcAft>
                <a:spcPts val="0"/>
              </a:spcAft>
              <a:buClr>
                <a:schemeClr val="dk1"/>
              </a:buClr>
              <a:buSzPts val="1000"/>
              <a:buNone/>
              <a:defRPr b="1" sz="1000"/>
            </a:lvl2pPr>
            <a:lvl3pPr indent="-228600" lvl="2" marL="1371600" algn="l">
              <a:lnSpc>
                <a:spcPct val="100000"/>
              </a:lnSpc>
              <a:spcBef>
                <a:spcPts val="200"/>
              </a:spcBef>
              <a:spcAft>
                <a:spcPts val="0"/>
              </a:spcAft>
              <a:buClr>
                <a:schemeClr val="dk1"/>
              </a:buClr>
              <a:buSzPts val="900"/>
              <a:buNone/>
              <a:defRPr b="1" sz="900"/>
            </a:lvl3pPr>
            <a:lvl4pPr indent="-228600" lvl="3" marL="1828800" algn="l">
              <a:lnSpc>
                <a:spcPct val="100000"/>
              </a:lnSpc>
              <a:spcBef>
                <a:spcPts val="200"/>
              </a:spcBef>
              <a:spcAft>
                <a:spcPts val="0"/>
              </a:spcAft>
              <a:buClr>
                <a:schemeClr val="dk1"/>
              </a:buClr>
              <a:buSzPts val="800"/>
              <a:buNone/>
              <a:defRPr b="1" sz="800"/>
            </a:lvl4pPr>
            <a:lvl5pPr indent="-228600" lvl="4" marL="2286000" algn="l">
              <a:lnSpc>
                <a:spcPct val="100000"/>
              </a:lnSpc>
              <a:spcBef>
                <a:spcPts val="200"/>
              </a:spcBef>
              <a:spcAft>
                <a:spcPts val="0"/>
              </a:spcAft>
              <a:buClr>
                <a:schemeClr val="dk1"/>
              </a:buClr>
              <a:buSzPts val="800"/>
              <a:buNone/>
              <a:defRPr b="1" sz="800"/>
            </a:lvl5pPr>
            <a:lvl6pPr indent="-228600" lvl="5" marL="2743200" algn="l">
              <a:lnSpc>
                <a:spcPct val="100000"/>
              </a:lnSpc>
              <a:spcBef>
                <a:spcPts val="200"/>
              </a:spcBef>
              <a:spcAft>
                <a:spcPts val="0"/>
              </a:spcAft>
              <a:buClr>
                <a:schemeClr val="dk1"/>
              </a:buClr>
              <a:buSzPts val="800"/>
              <a:buNone/>
              <a:defRPr b="1" sz="800"/>
            </a:lvl6pPr>
            <a:lvl7pPr indent="-228600" lvl="6" marL="3200400" algn="l">
              <a:lnSpc>
                <a:spcPct val="100000"/>
              </a:lnSpc>
              <a:spcBef>
                <a:spcPts val="200"/>
              </a:spcBef>
              <a:spcAft>
                <a:spcPts val="0"/>
              </a:spcAft>
              <a:buClr>
                <a:schemeClr val="dk1"/>
              </a:buClr>
              <a:buSzPts val="800"/>
              <a:buNone/>
              <a:defRPr b="1" sz="800"/>
            </a:lvl7pPr>
            <a:lvl8pPr indent="-228600" lvl="7" marL="3657600" algn="l">
              <a:lnSpc>
                <a:spcPct val="100000"/>
              </a:lnSpc>
              <a:spcBef>
                <a:spcPts val="200"/>
              </a:spcBef>
              <a:spcAft>
                <a:spcPts val="0"/>
              </a:spcAft>
              <a:buClr>
                <a:schemeClr val="dk1"/>
              </a:buClr>
              <a:buSzPts val="800"/>
              <a:buNone/>
              <a:defRPr b="1" sz="800"/>
            </a:lvl8pPr>
            <a:lvl9pPr indent="-228600" lvl="8" marL="4114800" algn="l">
              <a:lnSpc>
                <a:spcPct val="100000"/>
              </a:lnSpc>
              <a:spcBef>
                <a:spcPts val="200"/>
              </a:spcBef>
              <a:spcAft>
                <a:spcPts val="0"/>
              </a:spcAft>
              <a:buClr>
                <a:schemeClr val="dk1"/>
              </a:buClr>
              <a:buSzPts val="800"/>
              <a:buNone/>
              <a:defRPr b="1" sz="800"/>
            </a:lvl9pPr>
          </a:lstStyle>
          <a:p/>
        </p:txBody>
      </p:sp>
      <p:sp>
        <p:nvSpPr>
          <p:cNvPr id="31" name="Google Shape;31;p51"/>
          <p:cNvSpPr txBox="1"/>
          <p:nvPr>
            <p:ph idx="2" type="body"/>
          </p:nvPr>
        </p:nvSpPr>
        <p:spPr>
          <a:xfrm>
            <a:off x="228600" y="1087438"/>
            <a:ext cx="2020200" cy="1975500"/>
          </a:xfrm>
          <a:prstGeom prst="rect">
            <a:avLst/>
          </a:prstGeom>
          <a:noFill/>
          <a:ln>
            <a:noFill/>
          </a:ln>
        </p:spPr>
        <p:txBody>
          <a:bodyPr anchorCtr="0" anchor="t" bIns="22850" lIns="45725" spcFirstLastPara="1" rIns="45725" wrap="square" tIns="22850">
            <a:normAutofit/>
          </a:bodyPr>
          <a:lstStyle>
            <a:lvl1pPr indent="-304800" lvl="0" marL="457200" algn="l">
              <a:lnSpc>
                <a:spcPct val="100000"/>
              </a:lnSpc>
              <a:spcBef>
                <a:spcPts val="200"/>
              </a:spcBef>
              <a:spcAft>
                <a:spcPts val="0"/>
              </a:spcAft>
              <a:buClr>
                <a:schemeClr val="dk1"/>
              </a:buClr>
              <a:buSzPts val="1200"/>
              <a:buChar char="•"/>
              <a:defRPr sz="1200"/>
            </a:lvl1pPr>
            <a:lvl2pPr indent="-292100" lvl="1" marL="914400" algn="l">
              <a:lnSpc>
                <a:spcPct val="100000"/>
              </a:lnSpc>
              <a:spcBef>
                <a:spcPts val="200"/>
              </a:spcBef>
              <a:spcAft>
                <a:spcPts val="0"/>
              </a:spcAft>
              <a:buClr>
                <a:schemeClr val="dk1"/>
              </a:buClr>
              <a:buSzPts val="1000"/>
              <a:buChar char="–"/>
              <a:defRPr sz="1000"/>
            </a:lvl2pPr>
            <a:lvl3pPr indent="-285750" lvl="2" marL="1371600" algn="l">
              <a:lnSpc>
                <a:spcPct val="100000"/>
              </a:lnSpc>
              <a:spcBef>
                <a:spcPts val="200"/>
              </a:spcBef>
              <a:spcAft>
                <a:spcPts val="0"/>
              </a:spcAft>
              <a:buClr>
                <a:schemeClr val="dk1"/>
              </a:buClr>
              <a:buSzPts val="900"/>
              <a:buChar char="•"/>
              <a:defRPr sz="900"/>
            </a:lvl3pPr>
            <a:lvl4pPr indent="-279400" lvl="3" marL="1828800" algn="l">
              <a:lnSpc>
                <a:spcPct val="100000"/>
              </a:lnSpc>
              <a:spcBef>
                <a:spcPts val="200"/>
              </a:spcBef>
              <a:spcAft>
                <a:spcPts val="0"/>
              </a:spcAft>
              <a:buClr>
                <a:schemeClr val="dk1"/>
              </a:buClr>
              <a:buSzPts val="800"/>
              <a:buChar char="–"/>
              <a:defRPr sz="800"/>
            </a:lvl4pPr>
            <a:lvl5pPr indent="-279400" lvl="4" marL="2286000" algn="l">
              <a:lnSpc>
                <a:spcPct val="100000"/>
              </a:lnSpc>
              <a:spcBef>
                <a:spcPts val="200"/>
              </a:spcBef>
              <a:spcAft>
                <a:spcPts val="0"/>
              </a:spcAft>
              <a:buClr>
                <a:schemeClr val="dk1"/>
              </a:buClr>
              <a:buSzPts val="800"/>
              <a:buChar char="»"/>
              <a:defRPr sz="800"/>
            </a:lvl5pPr>
            <a:lvl6pPr indent="-279400" lvl="5" marL="2743200" algn="l">
              <a:lnSpc>
                <a:spcPct val="100000"/>
              </a:lnSpc>
              <a:spcBef>
                <a:spcPts val="200"/>
              </a:spcBef>
              <a:spcAft>
                <a:spcPts val="0"/>
              </a:spcAft>
              <a:buClr>
                <a:schemeClr val="dk1"/>
              </a:buClr>
              <a:buSzPts val="800"/>
              <a:buChar char="•"/>
              <a:defRPr sz="800"/>
            </a:lvl6pPr>
            <a:lvl7pPr indent="-279400" lvl="6" marL="3200400" algn="l">
              <a:lnSpc>
                <a:spcPct val="100000"/>
              </a:lnSpc>
              <a:spcBef>
                <a:spcPts val="200"/>
              </a:spcBef>
              <a:spcAft>
                <a:spcPts val="0"/>
              </a:spcAft>
              <a:buClr>
                <a:schemeClr val="dk1"/>
              </a:buClr>
              <a:buSzPts val="800"/>
              <a:buChar char="•"/>
              <a:defRPr sz="800"/>
            </a:lvl7pPr>
            <a:lvl8pPr indent="-279400" lvl="7" marL="3657600" algn="l">
              <a:lnSpc>
                <a:spcPct val="100000"/>
              </a:lnSpc>
              <a:spcBef>
                <a:spcPts val="200"/>
              </a:spcBef>
              <a:spcAft>
                <a:spcPts val="0"/>
              </a:spcAft>
              <a:buClr>
                <a:schemeClr val="dk1"/>
              </a:buClr>
              <a:buSzPts val="800"/>
              <a:buChar char="•"/>
              <a:defRPr sz="800"/>
            </a:lvl8pPr>
            <a:lvl9pPr indent="-279400" lvl="8" marL="4114800" algn="l">
              <a:lnSpc>
                <a:spcPct val="100000"/>
              </a:lnSpc>
              <a:spcBef>
                <a:spcPts val="200"/>
              </a:spcBef>
              <a:spcAft>
                <a:spcPts val="0"/>
              </a:spcAft>
              <a:buClr>
                <a:schemeClr val="dk1"/>
              </a:buClr>
              <a:buSzPts val="800"/>
              <a:buChar char="•"/>
              <a:defRPr sz="800"/>
            </a:lvl9pPr>
          </a:lstStyle>
          <a:p/>
        </p:txBody>
      </p:sp>
      <p:sp>
        <p:nvSpPr>
          <p:cNvPr id="32" name="Google Shape;32;p51"/>
          <p:cNvSpPr txBox="1"/>
          <p:nvPr>
            <p:ph idx="3" type="body"/>
          </p:nvPr>
        </p:nvSpPr>
        <p:spPr>
          <a:xfrm>
            <a:off x="2322513" y="767556"/>
            <a:ext cx="2020800" cy="319800"/>
          </a:xfrm>
          <a:prstGeom prst="rect">
            <a:avLst/>
          </a:prstGeom>
          <a:noFill/>
          <a:ln>
            <a:noFill/>
          </a:ln>
        </p:spPr>
        <p:txBody>
          <a:bodyPr anchorCtr="0" anchor="b" bIns="22850" lIns="45725" spcFirstLastPara="1" rIns="45725" wrap="square" tIns="22850">
            <a:normAutofit/>
          </a:bodyPr>
          <a:lstStyle>
            <a:lvl1pPr indent="-228600" lvl="0" marL="457200" algn="l">
              <a:lnSpc>
                <a:spcPct val="100000"/>
              </a:lnSpc>
              <a:spcBef>
                <a:spcPts val="200"/>
              </a:spcBef>
              <a:spcAft>
                <a:spcPts val="0"/>
              </a:spcAft>
              <a:buClr>
                <a:schemeClr val="dk1"/>
              </a:buClr>
              <a:buSzPts val="1200"/>
              <a:buNone/>
              <a:defRPr b="1" sz="1200"/>
            </a:lvl1pPr>
            <a:lvl2pPr indent="-228600" lvl="1" marL="914400" algn="l">
              <a:lnSpc>
                <a:spcPct val="100000"/>
              </a:lnSpc>
              <a:spcBef>
                <a:spcPts val="200"/>
              </a:spcBef>
              <a:spcAft>
                <a:spcPts val="0"/>
              </a:spcAft>
              <a:buClr>
                <a:schemeClr val="dk1"/>
              </a:buClr>
              <a:buSzPts val="1000"/>
              <a:buNone/>
              <a:defRPr b="1" sz="1000"/>
            </a:lvl2pPr>
            <a:lvl3pPr indent="-228600" lvl="2" marL="1371600" algn="l">
              <a:lnSpc>
                <a:spcPct val="100000"/>
              </a:lnSpc>
              <a:spcBef>
                <a:spcPts val="200"/>
              </a:spcBef>
              <a:spcAft>
                <a:spcPts val="0"/>
              </a:spcAft>
              <a:buClr>
                <a:schemeClr val="dk1"/>
              </a:buClr>
              <a:buSzPts val="900"/>
              <a:buNone/>
              <a:defRPr b="1" sz="900"/>
            </a:lvl3pPr>
            <a:lvl4pPr indent="-228600" lvl="3" marL="1828800" algn="l">
              <a:lnSpc>
                <a:spcPct val="100000"/>
              </a:lnSpc>
              <a:spcBef>
                <a:spcPts val="200"/>
              </a:spcBef>
              <a:spcAft>
                <a:spcPts val="0"/>
              </a:spcAft>
              <a:buClr>
                <a:schemeClr val="dk1"/>
              </a:buClr>
              <a:buSzPts val="800"/>
              <a:buNone/>
              <a:defRPr b="1" sz="800"/>
            </a:lvl4pPr>
            <a:lvl5pPr indent="-228600" lvl="4" marL="2286000" algn="l">
              <a:lnSpc>
                <a:spcPct val="100000"/>
              </a:lnSpc>
              <a:spcBef>
                <a:spcPts val="200"/>
              </a:spcBef>
              <a:spcAft>
                <a:spcPts val="0"/>
              </a:spcAft>
              <a:buClr>
                <a:schemeClr val="dk1"/>
              </a:buClr>
              <a:buSzPts val="800"/>
              <a:buNone/>
              <a:defRPr b="1" sz="800"/>
            </a:lvl5pPr>
            <a:lvl6pPr indent="-228600" lvl="5" marL="2743200" algn="l">
              <a:lnSpc>
                <a:spcPct val="100000"/>
              </a:lnSpc>
              <a:spcBef>
                <a:spcPts val="200"/>
              </a:spcBef>
              <a:spcAft>
                <a:spcPts val="0"/>
              </a:spcAft>
              <a:buClr>
                <a:schemeClr val="dk1"/>
              </a:buClr>
              <a:buSzPts val="800"/>
              <a:buNone/>
              <a:defRPr b="1" sz="800"/>
            </a:lvl6pPr>
            <a:lvl7pPr indent="-228600" lvl="6" marL="3200400" algn="l">
              <a:lnSpc>
                <a:spcPct val="100000"/>
              </a:lnSpc>
              <a:spcBef>
                <a:spcPts val="200"/>
              </a:spcBef>
              <a:spcAft>
                <a:spcPts val="0"/>
              </a:spcAft>
              <a:buClr>
                <a:schemeClr val="dk1"/>
              </a:buClr>
              <a:buSzPts val="800"/>
              <a:buNone/>
              <a:defRPr b="1" sz="800"/>
            </a:lvl7pPr>
            <a:lvl8pPr indent="-228600" lvl="7" marL="3657600" algn="l">
              <a:lnSpc>
                <a:spcPct val="100000"/>
              </a:lnSpc>
              <a:spcBef>
                <a:spcPts val="200"/>
              </a:spcBef>
              <a:spcAft>
                <a:spcPts val="0"/>
              </a:spcAft>
              <a:buClr>
                <a:schemeClr val="dk1"/>
              </a:buClr>
              <a:buSzPts val="800"/>
              <a:buNone/>
              <a:defRPr b="1" sz="800"/>
            </a:lvl8pPr>
            <a:lvl9pPr indent="-228600" lvl="8" marL="4114800" algn="l">
              <a:lnSpc>
                <a:spcPct val="100000"/>
              </a:lnSpc>
              <a:spcBef>
                <a:spcPts val="200"/>
              </a:spcBef>
              <a:spcAft>
                <a:spcPts val="0"/>
              </a:spcAft>
              <a:buClr>
                <a:schemeClr val="dk1"/>
              </a:buClr>
              <a:buSzPts val="800"/>
              <a:buNone/>
              <a:defRPr b="1" sz="800"/>
            </a:lvl9pPr>
          </a:lstStyle>
          <a:p/>
        </p:txBody>
      </p:sp>
      <p:sp>
        <p:nvSpPr>
          <p:cNvPr id="33" name="Google Shape;33;p51"/>
          <p:cNvSpPr txBox="1"/>
          <p:nvPr>
            <p:ph idx="4" type="body"/>
          </p:nvPr>
        </p:nvSpPr>
        <p:spPr>
          <a:xfrm>
            <a:off x="2322513" y="1087438"/>
            <a:ext cx="2020800" cy="1975500"/>
          </a:xfrm>
          <a:prstGeom prst="rect">
            <a:avLst/>
          </a:prstGeom>
          <a:noFill/>
          <a:ln>
            <a:noFill/>
          </a:ln>
        </p:spPr>
        <p:txBody>
          <a:bodyPr anchorCtr="0" anchor="t" bIns="22850" lIns="45725" spcFirstLastPara="1" rIns="45725" wrap="square" tIns="22850">
            <a:normAutofit/>
          </a:bodyPr>
          <a:lstStyle>
            <a:lvl1pPr indent="-304800" lvl="0" marL="457200" algn="l">
              <a:lnSpc>
                <a:spcPct val="100000"/>
              </a:lnSpc>
              <a:spcBef>
                <a:spcPts val="200"/>
              </a:spcBef>
              <a:spcAft>
                <a:spcPts val="0"/>
              </a:spcAft>
              <a:buClr>
                <a:schemeClr val="dk1"/>
              </a:buClr>
              <a:buSzPts val="1200"/>
              <a:buChar char="•"/>
              <a:defRPr sz="1200"/>
            </a:lvl1pPr>
            <a:lvl2pPr indent="-292100" lvl="1" marL="914400" algn="l">
              <a:lnSpc>
                <a:spcPct val="100000"/>
              </a:lnSpc>
              <a:spcBef>
                <a:spcPts val="200"/>
              </a:spcBef>
              <a:spcAft>
                <a:spcPts val="0"/>
              </a:spcAft>
              <a:buClr>
                <a:schemeClr val="dk1"/>
              </a:buClr>
              <a:buSzPts val="1000"/>
              <a:buChar char="–"/>
              <a:defRPr sz="1000"/>
            </a:lvl2pPr>
            <a:lvl3pPr indent="-285750" lvl="2" marL="1371600" algn="l">
              <a:lnSpc>
                <a:spcPct val="100000"/>
              </a:lnSpc>
              <a:spcBef>
                <a:spcPts val="200"/>
              </a:spcBef>
              <a:spcAft>
                <a:spcPts val="0"/>
              </a:spcAft>
              <a:buClr>
                <a:schemeClr val="dk1"/>
              </a:buClr>
              <a:buSzPts val="900"/>
              <a:buChar char="•"/>
              <a:defRPr sz="900"/>
            </a:lvl3pPr>
            <a:lvl4pPr indent="-279400" lvl="3" marL="1828800" algn="l">
              <a:lnSpc>
                <a:spcPct val="100000"/>
              </a:lnSpc>
              <a:spcBef>
                <a:spcPts val="200"/>
              </a:spcBef>
              <a:spcAft>
                <a:spcPts val="0"/>
              </a:spcAft>
              <a:buClr>
                <a:schemeClr val="dk1"/>
              </a:buClr>
              <a:buSzPts val="800"/>
              <a:buChar char="–"/>
              <a:defRPr sz="800"/>
            </a:lvl4pPr>
            <a:lvl5pPr indent="-279400" lvl="4" marL="2286000" algn="l">
              <a:lnSpc>
                <a:spcPct val="100000"/>
              </a:lnSpc>
              <a:spcBef>
                <a:spcPts val="200"/>
              </a:spcBef>
              <a:spcAft>
                <a:spcPts val="0"/>
              </a:spcAft>
              <a:buClr>
                <a:schemeClr val="dk1"/>
              </a:buClr>
              <a:buSzPts val="800"/>
              <a:buChar char="»"/>
              <a:defRPr sz="800"/>
            </a:lvl5pPr>
            <a:lvl6pPr indent="-279400" lvl="5" marL="2743200" algn="l">
              <a:lnSpc>
                <a:spcPct val="100000"/>
              </a:lnSpc>
              <a:spcBef>
                <a:spcPts val="200"/>
              </a:spcBef>
              <a:spcAft>
                <a:spcPts val="0"/>
              </a:spcAft>
              <a:buClr>
                <a:schemeClr val="dk1"/>
              </a:buClr>
              <a:buSzPts val="800"/>
              <a:buChar char="•"/>
              <a:defRPr sz="800"/>
            </a:lvl6pPr>
            <a:lvl7pPr indent="-279400" lvl="6" marL="3200400" algn="l">
              <a:lnSpc>
                <a:spcPct val="100000"/>
              </a:lnSpc>
              <a:spcBef>
                <a:spcPts val="200"/>
              </a:spcBef>
              <a:spcAft>
                <a:spcPts val="0"/>
              </a:spcAft>
              <a:buClr>
                <a:schemeClr val="dk1"/>
              </a:buClr>
              <a:buSzPts val="800"/>
              <a:buChar char="•"/>
              <a:defRPr sz="800"/>
            </a:lvl7pPr>
            <a:lvl8pPr indent="-279400" lvl="7" marL="3657600" algn="l">
              <a:lnSpc>
                <a:spcPct val="100000"/>
              </a:lnSpc>
              <a:spcBef>
                <a:spcPts val="200"/>
              </a:spcBef>
              <a:spcAft>
                <a:spcPts val="0"/>
              </a:spcAft>
              <a:buClr>
                <a:schemeClr val="dk1"/>
              </a:buClr>
              <a:buSzPts val="800"/>
              <a:buChar char="•"/>
              <a:defRPr sz="800"/>
            </a:lvl8pPr>
            <a:lvl9pPr indent="-279400" lvl="8" marL="4114800" algn="l">
              <a:lnSpc>
                <a:spcPct val="100000"/>
              </a:lnSpc>
              <a:spcBef>
                <a:spcPts val="200"/>
              </a:spcBef>
              <a:spcAft>
                <a:spcPts val="0"/>
              </a:spcAft>
              <a:buClr>
                <a:schemeClr val="dk1"/>
              </a:buClr>
              <a:buSzPts val="800"/>
              <a:buChar char="•"/>
              <a:defRPr sz="800"/>
            </a:lvl9pPr>
          </a:lstStyle>
          <a:p/>
        </p:txBody>
      </p:sp>
      <p:sp>
        <p:nvSpPr>
          <p:cNvPr id="34" name="Google Shape;34;p51"/>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35" name="Google Shape;35;p51"/>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36" name="Google Shape;36;p51"/>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7" name="Shape 37"/>
        <p:cNvGrpSpPr/>
        <p:nvPr/>
      </p:nvGrpSpPr>
      <p:grpSpPr>
        <a:xfrm>
          <a:off x="0" y="0"/>
          <a:ext cx="0" cy="0"/>
          <a:chOff x="0" y="0"/>
          <a:chExt cx="0" cy="0"/>
        </a:xfrm>
      </p:grpSpPr>
      <p:sp>
        <p:nvSpPr>
          <p:cNvPr id="38" name="Google Shape;38;p52"/>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lnSpc>
                <a:spcPct val="100000"/>
              </a:lnSpc>
              <a:spcBef>
                <a:spcPts val="0"/>
              </a:spcBef>
              <a:spcAft>
                <a:spcPts val="0"/>
              </a:spcAft>
              <a:buClr>
                <a:schemeClr val="dk1"/>
              </a:buClr>
              <a:buSzPts val="9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39" name="Google Shape;39;p52"/>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40" name="Google Shape;40;p52"/>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41" name="Google Shape;41;p52"/>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42" name="Shape 42"/>
        <p:cNvGrpSpPr/>
        <p:nvPr/>
      </p:nvGrpSpPr>
      <p:grpSpPr>
        <a:xfrm>
          <a:off x="0" y="0"/>
          <a:ext cx="0" cy="0"/>
          <a:chOff x="0" y="0"/>
          <a:chExt cx="0" cy="0"/>
        </a:xfrm>
      </p:grpSpPr>
      <p:sp>
        <p:nvSpPr>
          <p:cNvPr id="43" name="Google Shape;43;p53"/>
          <p:cNvSpPr txBox="1"/>
          <p:nvPr>
            <p:ph type="title"/>
          </p:nvPr>
        </p:nvSpPr>
        <p:spPr>
          <a:xfrm>
            <a:off x="228600" y="136525"/>
            <a:ext cx="1504200" cy="581100"/>
          </a:xfrm>
          <a:prstGeom prst="rect">
            <a:avLst/>
          </a:prstGeom>
          <a:noFill/>
          <a:ln>
            <a:noFill/>
          </a:ln>
        </p:spPr>
        <p:txBody>
          <a:bodyPr anchorCtr="0" anchor="b" bIns="22850" lIns="45725" spcFirstLastPara="1" rIns="45725" wrap="square" tIns="22850">
            <a:normAutofit/>
          </a:bodyPr>
          <a:lstStyle>
            <a:lvl1pPr lvl="0" algn="l">
              <a:lnSpc>
                <a:spcPct val="100000"/>
              </a:lnSpc>
              <a:spcBef>
                <a:spcPts val="0"/>
              </a:spcBef>
              <a:spcAft>
                <a:spcPts val="0"/>
              </a:spcAft>
              <a:buClr>
                <a:schemeClr val="dk1"/>
              </a:buClr>
              <a:buSzPts val="1000"/>
              <a:buFont typeface="Calibri"/>
              <a:buNone/>
              <a:defRPr b="1" sz="1000"/>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44" name="Google Shape;44;p53"/>
          <p:cNvSpPr txBox="1"/>
          <p:nvPr>
            <p:ph idx="1" type="body"/>
          </p:nvPr>
        </p:nvSpPr>
        <p:spPr>
          <a:xfrm>
            <a:off x="1787525" y="136525"/>
            <a:ext cx="2556000" cy="2926500"/>
          </a:xfrm>
          <a:prstGeom prst="rect">
            <a:avLst/>
          </a:prstGeom>
          <a:noFill/>
          <a:ln>
            <a:noFill/>
          </a:ln>
        </p:spPr>
        <p:txBody>
          <a:bodyPr anchorCtr="0" anchor="t" bIns="22850" lIns="45725" spcFirstLastPara="1" rIns="45725" wrap="square" tIns="22850">
            <a:normAutofit/>
          </a:bodyPr>
          <a:lstStyle>
            <a:lvl1pPr indent="-330200" lvl="0" marL="457200" algn="l">
              <a:lnSpc>
                <a:spcPct val="100000"/>
              </a:lnSpc>
              <a:spcBef>
                <a:spcPts val="300"/>
              </a:spcBef>
              <a:spcAft>
                <a:spcPts val="0"/>
              </a:spcAft>
              <a:buClr>
                <a:schemeClr val="dk1"/>
              </a:buClr>
              <a:buSzPts val="1600"/>
              <a:buChar char="•"/>
              <a:defRPr sz="1600"/>
            </a:lvl1pPr>
            <a:lvl2pPr indent="-317500" lvl="1" marL="914400" algn="l">
              <a:lnSpc>
                <a:spcPct val="100000"/>
              </a:lnSpc>
              <a:spcBef>
                <a:spcPts val="300"/>
              </a:spcBef>
              <a:spcAft>
                <a:spcPts val="0"/>
              </a:spcAft>
              <a:buClr>
                <a:schemeClr val="dk1"/>
              </a:buClr>
              <a:buSzPts val="1400"/>
              <a:buChar char="–"/>
              <a:defRPr sz="1400"/>
            </a:lvl2pPr>
            <a:lvl3pPr indent="-304800" lvl="2" marL="1371600" algn="l">
              <a:lnSpc>
                <a:spcPct val="100000"/>
              </a:lnSpc>
              <a:spcBef>
                <a:spcPts val="200"/>
              </a:spcBef>
              <a:spcAft>
                <a:spcPts val="0"/>
              </a:spcAft>
              <a:buClr>
                <a:schemeClr val="dk1"/>
              </a:buClr>
              <a:buSzPts val="1200"/>
              <a:buChar char="•"/>
              <a:defRPr sz="1200"/>
            </a:lvl3pPr>
            <a:lvl4pPr indent="-292100" lvl="3" marL="1828800" algn="l">
              <a:lnSpc>
                <a:spcPct val="100000"/>
              </a:lnSpc>
              <a:spcBef>
                <a:spcPts val="200"/>
              </a:spcBef>
              <a:spcAft>
                <a:spcPts val="0"/>
              </a:spcAft>
              <a:buClr>
                <a:schemeClr val="dk1"/>
              </a:buClr>
              <a:buSzPts val="1000"/>
              <a:buChar char="–"/>
              <a:defRPr sz="1000"/>
            </a:lvl4pPr>
            <a:lvl5pPr indent="-292100" lvl="4" marL="2286000" algn="l">
              <a:lnSpc>
                <a:spcPct val="100000"/>
              </a:lnSpc>
              <a:spcBef>
                <a:spcPts val="200"/>
              </a:spcBef>
              <a:spcAft>
                <a:spcPts val="0"/>
              </a:spcAft>
              <a:buClr>
                <a:schemeClr val="dk1"/>
              </a:buClr>
              <a:buSzPts val="1000"/>
              <a:buChar char="»"/>
              <a:defRPr sz="1000"/>
            </a:lvl5pPr>
            <a:lvl6pPr indent="-292100" lvl="5" marL="2743200" algn="l">
              <a:lnSpc>
                <a:spcPct val="100000"/>
              </a:lnSpc>
              <a:spcBef>
                <a:spcPts val="200"/>
              </a:spcBef>
              <a:spcAft>
                <a:spcPts val="0"/>
              </a:spcAft>
              <a:buClr>
                <a:schemeClr val="dk1"/>
              </a:buClr>
              <a:buSzPts val="1000"/>
              <a:buChar char="•"/>
              <a:defRPr sz="1000"/>
            </a:lvl6pPr>
            <a:lvl7pPr indent="-292100" lvl="6" marL="3200400" algn="l">
              <a:lnSpc>
                <a:spcPct val="100000"/>
              </a:lnSpc>
              <a:spcBef>
                <a:spcPts val="200"/>
              </a:spcBef>
              <a:spcAft>
                <a:spcPts val="0"/>
              </a:spcAft>
              <a:buClr>
                <a:schemeClr val="dk1"/>
              </a:buClr>
              <a:buSzPts val="1000"/>
              <a:buChar char="•"/>
              <a:defRPr sz="1000"/>
            </a:lvl7pPr>
            <a:lvl8pPr indent="-292100" lvl="7" marL="3657600" algn="l">
              <a:lnSpc>
                <a:spcPct val="100000"/>
              </a:lnSpc>
              <a:spcBef>
                <a:spcPts val="200"/>
              </a:spcBef>
              <a:spcAft>
                <a:spcPts val="0"/>
              </a:spcAft>
              <a:buClr>
                <a:schemeClr val="dk1"/>
              </a:buClr>
              <a:buSzPts val="1000"/>
              <a:buChar char="•"/>
              <a:defRPr sz="1000"/>
            </a:lvl8pPr>
            <a:lvl9pPr indent="-292100" lvl="8" marL="4114800" algn="l">
              <a:lnSpc>
                <a:spcPct val="100000"/>
              </a:lnSpc>
              <a:spcBef>
                <a:spcPts val="200"/>
              </a:spcBef>
              <a:spcAft>
                <a:spcPts val="0"/>
              </a:spcAft>
              <a:buClr>
                <a:schemeClr val="dk1"/>
              </a:buClr>
              <a:buSzPts val="1000"/>
              <a:buChar char="•"/>
              <a:defRPr sz="1000"/>
            </a:lvl9pPr>
          </a:lstStyle>
          <a:p/>
        </p:txBody>
      </p:sp>
      <p:sp>
        <p:nvSpPr>
          <p:cNvPr id="45" name="Google Shape;45;p53"/>
          <p:cNvSpPr txBox="1"/>
          <p:nvPr>
            <p:ph idx="2" type="body"/>
          </p:nvPr>
        </p:nvSpPr>
        <p:spPr>
          <a:xfrm>
            <a:off x="228600" y="717550"/>
            <a:ext cx="1504200" cy="2345400"/>
          </a:xfrm>
          <a:prstGeom prst="rect">
            <a:avLst/>
          </a:prstGeom>
          <a:noFill/>
          <a:ln>
            <a:noFill/>
          </a:ln>
        </p:spPr>
        <p:txBody>
          <a:bodyPr anchorCtr="0" anchor="t" bIns="22850" lIns="45725" spcFirstLastPara="1" rIns="45725" wrap="square" tIns="22850">
            <a:normAutofit/>
          </a:bodyPr>
          <a:lstStyle>
            <a:lvl1pPr indent="-228600" lvl="0" marL="457200" algn="l">
              <a:lnSpc>
                <a:spcPct val="100000"/>
              </a:lnSpc>
              <a:spcBef>
                <a:spcPts val="100"/>
              </a:spcBef>
              <a:spcAft>
                <a:spcPts val="0"/>
              </a:spcAft>
              <a:buClr>
                <a:schemeClr val="dk1"/>
              </a:buClr>
              <a:buSzPts val="700"/>
              <a:buNone/>
              <a:defRPr sz="700"/>
            </a:lvl1pPr>
            <a:lvl2pPr indent="-228600" lvl="1" marL="914400" algn="l">
              <a:lnSpc>
                <a:spcPct val="100000"/>
              </a:lnSpc>
              <a:spcBef>
                <a:spcPts val="100"/>
              </a:spcBef>
              <a:spcAft>
                <a:spcPts val="0"/>
              </a:spcAft>
              <a:buClr>
                <a:schemeClr val="dk1"/>
              </a:buClr>
              <a:buSzPts val="600"/>
              <a:buNone/>
              <a:defRPr sz="600"/>
            </a:lvl2pPr>
            <a:lvl3pPr indent="-228600" lvl="2" marL="1371600" algn="l">
              <a:lnSpc>
                <a:spcPct val="100000"/>
              </a:lnSpc>
              <a:spcBef>
                <a:spcPts val="100"/>
              </a:spcBef>
              <a:spcAft>
                <a:spcPts val="0"/>
              </a:spcAft>
              <a:buClr>
                <a:schemeClr val="dk1"/>
              </a:buClr>
              <a:buSzPts val="500"/>
              <a:buNone/>
              <a:defRPr sz="500"/>
            </a:lvl3pPr>
            <a:lvl4pPr indent="-228600" lvl="3" marL="1828800" algn="l">
              <a:lnSpc>
                <a:spcPct val="100000"/>
              </a:lnSpc>
              <a:spcBef>
                <a:spcPts val="100"/>
              </a:spcBef>
              <a:spcAft>
                <a:spcPts val="0"/>
              </a:spcAft>
              <a:buClr>
                <a:schemeClr val="dk1"/>
              </a:buClr>
              <a:buSzPts val="500"/>
              <a:buNone/>
              <a:defRPr sz="500"/>
            </a:lvl4pPr>
            <a:lvl5pPr indent="-228600" lvl="4" marL="2286000" algn="l">
              <a:lnSpc>
                <a:spcPct val="100000"/>
              </a:lnSpc>
              <a:spcBef>
                <a:spcPts val="100"/>
              </a:spcBef>
              <a:spcAft>
                <a:spcPts val="0"/>
              </a:spcAft>
              <a:buClr>
                <a:schemeClr val="dk1"/>
              </a:buClr>
              <a:buSzPts val="500"/>
              <a:buNone/>
              <a:defRPr sz="500"/>
            </a:lvl5pPr>
            <a:lvl6pPr indent="-228600" lvl="5" marL="2743200" algn="l">
              <a:lnSpc>
                <a:spcPct val="100000"/>
              </a:lnSpc>
              <a:spcBef>
                <a:spcPts val="100"/>
              </a:spcBef>
              <a:spcAft>
                <a:spcPts val="0"/>
              </a:spcAft>
              <a:buClr>
                <a:schemeClr val="dk1"/>
              </a:buClr>
              <a:buSzPts val="500"/>
              <a:buNone/>
              <a:defRPr sz="500"/>
            </a:lvl6pPr>
            <a:lvl7pPr indent="-228600" lvl="6" marL="3200400" algn="l">
              <a:lnSpc>
                <a:spcPct val="100000"/>
              </a:lnSpc>
              <a:spcBef>
                <a:spcPts val="100"/>
              </a:spcBef>
              <a:spcAft>
                <a:spcPts val="0"/>
              </a:spcAft>
              <a:buClr>
                <a:schemeClr val="dk1"/>
              </a:buClr>
              <a:buSzPts val="500"/>
              <a:buNone/>
              <a:defRPr sz="500"/>
            </a:lvl7pPr>
            <a:lvl8pPr indent="-228600" lvl="7" marL="3657600" algn="l">
              <a:lnSpc>
                <a:spcPct val="100000"/>
              </a:lnSpc>
              <a:spcBef>
                <a:spcPts val="100"/>
              </a:spcBef>
              <a:spcAft>
                <a:spcPts val="0"/>
              </a:spcAft>
              <a:buClr>
                <a:schemeClr val="dk1"/>
              </a:buClr>
              <a:buSzPts val="500"/>
              <a:buNone/>
              <a:defRPr sz="500"/>
            </a:lvl8pPr>
            <a:lvl9pPr indent="-228600" lvl="8" marL="4114800" algn="l">
              <a:lnSpc>
                <a:spcPct val="100000"/>
              </a:lnSpc>
              <a:spcBef>
                <a:spcPts val="100"/>
              </a:spcBef>
              <a:spcAft>
                <a:spcPts val="0"/>
              </a:spcAft>
              <a:buClr>
                <a:schemeClr val="dk1"/>
              </a:buClr>
              <a:buSzPts val="500"/>
              <a:buNone/>
              <a:defRPr sz="500"/>
            </a:lvl9pPr>
          </a:lstStyle>
          <a:p/>
        </p:txBody>
      </p:sp>
      <p:sp>
        <p:nvSpPr>
          <p:cNvPr id="46" name="Google Shape;46;p53"/>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47" name="Google Shape;47;p53"/>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48" name="Google Shape;48;p53"/>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49" name="Shape 49"/>
        <p:cNvGrpSpPr/>
        <p:nvPr/>
      </p:nvGrpSpPr>
      <p:grpSpPr>
        <a:xfrm>
          <a:off x="0" y="0"/>
          <a:ext cx="0" cy="0"/>
          <a:chOff x="0" y="0"/>
          <a:chExt cx="0" cy="0"/>
        </a:xfrm>
      </p:grpSpPr>
      <p:sp>
        <p:nvSpPr>
          <p:cNvPr id="50" name="Google Shape;50;p54"/>
          <p:cNvSpPr txBox="1"/>
          <p:nvPr>
            <p:ph type="title"/>
          </p:nvPr>
        </p:nvSpPr>
        <p:spPr>
          <a:xfrm>
            <a:off x="896144" y="2400300"/>
            <a:ext cx="2743200" cy="283500"/>
          </a:xfrm>
          <a:prstGeom prst="rect">
            <a:avLst/>
          </a:prstGeom>
          <a:noFill/>
          <a:ln>
            <a:noFill/>
          </a:ln>
        </p:spPr>
        <p:txBody>
          <a:bodyPr anchorCtr="0" anchor="b" bIns="22850" lIns="45725" spcFirstLastPara="1" rIns="45725" wrap="square" tIns="22850">
            <a:normAutofit/>
          </a:bodyPr>
          <a:lstStyle>
            <a:lvl1pPr lvl="0" algn="l">
              <a:lnSpc>
                <a:spcPct val="100000"/>
              </a:lnSpc>
              <a:spcBef>
                <a:spcPts val="0"/>
              </a:spcBef>
              <a:spcAft>
                <a:spcPts val="0"/>
              </a:spcAft>
              <a:buClr>
                <a:schemeClr val="dk1"/>
              </a:buClr>
              <a:buSzPts val="1000"/>
              <a:buFont typeface="Calibri"/>
              <a:buNone/>
              <a:defRPr b="1" sz="1000"/>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51" name="Google Shape;51;p54"/>
          <p:cNvSpPr/>
          <p:nvPr>
            <p:ph idx="2" type="pic"/>
          </p:nvPr>
        </p:nvSpPr>
        <p:spPr>
          <a:xfrm>
            <a:off x="896144" y="306388"/>
            <a:ext cx="2743200" cy="2057400"/>
          </a:xfrm>
          <a:prstGeom prst="rect">
            <a:avLst/>
          </a:prstGeom>
          <a:noFill/>
          <a:ln>
            <a:noFill/>
          </a:ln>
        </p:spPr>
      </p:sp>
      <p:sp>
        <p:nvSpPr>
          <p:cNvPr id="52" name="Google Shape;52;p54"/>
          <p:cNvSpPr txBox="1"/>
          <p:nvPr>
            <p:ph idx="1" type="body"/>
          </p:nvPr>
        </p:nvSpPr>
        <p:spPr>
          <a:xfrm>
            <a:off x="896144" y="2683669"/>
            <a:ext cx="2743200" cy="402300"/>
          </a:xfrm>
          <a:prstGeom prst="rect">
            <a:avLst/>
          </a:prstGeom>
          <a:noFill/>
          <a:ln>
            <a:noFill/>
          </a:ln>
        </p:spPr>
        <p:txBody>
          <a:bodyPr anchorCtr="0" anchor="t" bIns="22850" lIns="45725" spcFirstLastPara="1" rIns="45725" wrap="square" tIns="22850">
            <a:normAutofit/>
          </a:bodyPr>
          <a:lstStyle>
            <a:lvl1pPr indent="-228600" lvl="0" marL="457200" algn="l">
              <a:lnSpc>
                <a:spcPct val="100000"/>
              </a:lnSpc>
              <a:spcBef>
                <a:spcPts val="100"/>
              </a:spcBef>
              <a:spcAft>
                <a:spcPts val="0"/>
              </a:spcAft>
              <a:buClr>
                <a:schemeClr val="dk1"/>
              </a:buClr>
              <a:buSzPts val="700"/>
              <a:buNone/>
              <a:defRPr sz="700"/>
            </a:lvl1pPr>
            <a:lvl2pPr indent="-228600" lvl="1" marL="914400" algn="l">
              <a:lnSpc>
                <a:spcPct val="100000"/>
              </a:lnSpc>
              <a:spcBef>
                <a:spcPts val="100"/>
              </a:spcBef>
              <a:spcAft>
                <a:spcPts val="0"/>
              </a:spcAft>
              <a:buClr>
                <a:schemeClr val="dk1"/>
              </a:buClr>
              <a:buSzPts val="600"/>
              <a:buNone/>
              <a:defRPr sz="600"/>
            </a:lvl2pPr>
            <a:lvl3pPr indent="-228600" lvl="2" marL="1371600" algn="l">
              <a:lnSpc>
                <a:spcPct val="100000"/>
              </a:lnSpc>
              <a:spcBef>
                <a:spcPts val="100"/>
              </a:spcBef>
              <a:spcAft>
                <a:spcPts val="0"/>
              </a:spcAft>
              <a:buClr>
                <a:schemeClr val="dk1"/>
              </a:buClr>
              <a:buSzPts val="500"/>
              <a:buNone/>
              <a:defRPr sz="500"/>
            </a:lvl3pPr>
            <a:lvl4pPr indent="-228600" lvl="3" marL="1828800" algn="l">
              <a:lnSpc>
                <a:spcPct val="100000"/>
              </a:lnSpc>
              <a:spcBef>
                <a:spcPts val="100"/>
              </a:spcBef>
              <a:spcAft>
                <a:spcPts val="0"/>
              </a:spcAft>
              <a:buClr>
                <a:schemeClr val="dk1"/>
              </a:buClr>
              <a:buSzPts val="500"/>
              <a:buNone/>
              <a:defRPr sz="500"/>
            </a:lvl4pPr>
            <a:lvl5pPr indent="-228600" lvl="4" marL="2286000" algn="l">
              <a:lnSpc>
                <a:spcPct val="100000"/>
              </a:lnSpc>
              <a:spcBef>
                <a:spcPts val="100"/>
              </a:spcBef>
              <a:spcAft>
                <a:spcPts val="0"/>
              </a:spcAft>
              <a:buClr>
                <a:schemeClr val="dk1"/>
              </a:buClr>
              <a:buSzPts val="500"/>
              <a:buNone/>
              <a:defRPr sz="500"/>
            </a:lvl5pPr>
            <a:lvl6pPr indent="-228600" lvl="5" marL="2743200" algn="l">
              <a:lnSpc>
                <a:spcPct val="100000"/>
              </a:lnSpc>
              <a:spcBef>
                <a:spcPts val="100"/>
              </a:spcBef>
              <a:spcAft>
                <a:spcPts val="0"/>
              </a:spcAft>
              <a:buClr>
                <a:schemeClr val="dk1"/>
              </a:buClr>
              <a:buSzPts val="500"/>
              <a:buNone/>
              <a:defRPr sz="500"/>
            </a:lvl6pPr>
            <a:lvl7pPr indent="-228600" lvl="6" marL="3200400" algn="l">
              <a:lnSpc>
                <a:spcPct val="100000"/>
              </a:lnSpc>
              <a:spcBef>
                <a:spcPts val="100"/>
              </a:spcBef>
              <a:spcAft>
                <a:spcPts val="0"/>
              </a:spcAft>
              <a:buClr>
                <a:schemeClr val="dk1"/>
              </a:buClr>
              <a:buSzPts val="500"/>
              <a:buNone/>
              <a:defRPr sz="500"/>
            </a:lvl7pPr>
            <a:lvl8pPr indent="-228600" lvl="7" marL="3657600" algn="l">
              <a:lnSpc>
                <a:spcPct val="100000"/>
              </a:lnSpc>
              <a:spcBef>
                <a:spcPts val="100"/>
              </a:spcBef>
              <a:spcAft>
                <a:spcPts val="0"/>
              </a:spcAft>
              <a:buClr>
                <a:schemeClr val="dk1"/>
              </a:buClr>
              <a:buSzPts val="500"/>
              <a:buNone/>
              <a:defRPr sz="500"/>
            </a:lvl8pPr>
            <a:lvl9pPr indent="-228600" lvl="8" marL="4114800" algn="l">
              <a:lnSpc>
                <a:spcPct val="100000"/>
              </a:lnSpc>
              <a:spcBef>
                <a:spcPts val="100"/>
              </a:spcBef>
              <a:spcAft>
                <a:spcPts val="0"/>
              </a:spcAft>
              <a:buClr>
                <a:schemeClr val="dk1"/>
              </a:buClr>
              <a:buSzPts val="500"/>
              <a:buNone/>
              <a:defRPr sz="500"/>
            </a:lvl9pPr>
          </a:lstStyle>
          <a:p/>
        </p:txBody>
      </p:sp>
      <p:sp>
        <p:nvSpPr>
          <p:cNvPr id="53" name="Google Shape;53;p54"/>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54" name="Google Shape;54;p54"/>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55" name="Google Shape;55;p54"/>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56" name="Shape 56"/>
        <p:cNvGrpSpPr/>
        <p:nvPr/>
      </p:nvGrpSpPr>
      <p:grpSpPr>
        <a:xfrm>
          <a:off x="0" y="0"/>
          <a:ext cx="0" cy="0"/>
          <a:chOff x="0" y="0"/>
          <a:chExt cx="0" cy="0"/>
        </a:xfrm>
      </p:grpSpPr>
      <p:sp>
        <p:nvSpPr>
          <p:cNvPr id="57" name="Google Shape;57;p55"/>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lnSpc>
                <a:spcPct val="100000"/>
              </a:lnSpc>
              <a:spcBef>
                <a:spcPts val="0"/>
              </a:spcBef>
              <a:spcAft>
                <a:spcPts val="0"/>
              </a:spcAft>
              <a:buClr>
                <a:schemeClr val="dk1"/>
              </a:buClr>
              <a:buSzPts val="9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58" name="Google Shape;58;p55"/>
          <p:cNvSpPr txBox="1"/>
          <p:nvPr>
            <p:ph idx="1" type="body"/>
          </p:nvPr>
        </p:nvSpPr>
        <p:spPr>
          <a:xfrm rot="5400000">
            <a:off x="1154550" y="-125850"/>
            <a:ext cx="2262900" cy="4114800"/>
          </a:xfrm>
          <a:prstGeom prst="rect">
            <a:avLst/>
          </a:prstGeom>
          <a:noFill/>
          <a:ln>
            <a:noFill/>
          </a:ln>
        </p:spPr>
        <p:txBody>
          <a:bodyPr anchorCtr="0" anchor="t" bIns="22850" lIns="45725" spcFirstLastPara="1" rIns="45725" wrap="square" tIns="22850">
            <a:normAutofit/>
          </a:bodyPr>
          <a:lstStyle>
            <a:lvl1pPr indent="-285750" lvl="0" marL="457200" algn="l">
              <a:lnSpc>
                <a:spcPct val="100000"/>
              </a:lnSpc>
              <a:spcBef>
                <a:spcPts val="200"/>
              </a:spcBef>
              <a:spcAft>
                <a:spcPts val="0"/>
              </a:spcAft>
              <a:buClr>
                <a:schemeClr val="dk1"/>
              </a:buClr>
              <a:buSzPts val="900"/>
              <a:buChar char="•"/>
              <a:defRPr/>
            </a:lvl1pPr>
            <a:lvl2pPr indent="-285750" lvl="1" marL="914400" algn="l">
              <a:lnSpc>
                <a:spcPct val="100000"/>
              </a:lnSpc>
              <a:spcBef>
                <a:spcPts val="200"/>
              </a:spcBef>
              <a:spcAft>
                <a:spcPts val="0"/>
              </a:spcAft>
              <a:buClr>
                <a:schemeClr val="dk1"/>
              </a:buClr>
              <a:buSzPts val="900"/>
              <a:buChar char="–"/>
              <a:defRPr/>
            </a:lvl2pPr>
            <a:lvl3pPr indent="-285750" lvl="2" marL="1371600" algn="l">
              <a:lnSpc>
                <a:spcPct val="100000"/>
              </a:lnSpc>
              <a:spcBef>
                <a:spcPts val="200"/>
              </a:spcBef>
              <a:spcAft>
                <a:spcPts val="0"/>
              </a:spcAft>
              <a:buClr>
                <a:schemeClr val="dk1"/>
              </a:buClr>
              <a:buSzPts val="900"/>
              <a:buChar char="•"/>
              <a:defRPr/>
            </a:lvl3pPr>
            <a:lvl4pPr indent="-285750" lvl="3" marL="1828800" algn="l">
              <a:lnSpc>
                <a:spcPct val="100000"/>
              </a:lnSpc>
              <a:spcBef>
                <a:spcPts val="200"/>
              </a:spcBef>
              <a:spcAft>
                <a:spcPts val="0"/>
              </a:spcAft>
              <a:buClr>
                <a:schemeClr val="dk1"/>
              </a:buClr>
              <a:buSzPts val="900"/>
              <a:buChar char="–"/>
              <a:defRPr/>
            </a:lvl4pPr>
            <a:lvl5pPr indent="-285750" lvl="4" marL="2286000" algn="l">
              <a:lnSpc>
                <a:spcPct val="100000"/>
              </a:lnSpc>
              <a:spcBef>
                <a:spcPts val="200"/>
              </a:spcBef>
              <a:spcAft>
                <a:spcPts val="0"/>
              </a:spcAft>
              <a:buClr>
                <a:schemeClr val="dk1"/>
              </a:buClr>
              <a:buSzPts val="900"/>
              <a:buChar char="»"/>
              <a:defRPr/>
            </a:lvl5pPr>
            <a:lvl6pPr indent="-285750" lvl="5" marL="2743200" algn="l">
              <a:lnSpc>
                <a:spcPct val="100000"/>
              </a:lnSpc>
              <a:spcBef>
                <a:spcPts val="200"/>
              </a:spcBef>
              <a:spcAft>
                <a:spcPts val="0"/>
              </a:spcAft>
              <a:buClr>
                <a:schemeClr val="dk1"/>
              </a:buClr>
              <a:buSzPts val="900"/>
              <a:buChar char="•"/>
              <a:defRPr/>
            </a:lvl6pPr>
            <a:lvl7pPr indent="-285750" lvl="6" marL="3200400" algn="l">
              <a:lnSpc>
                <a:spcPct val="100000"/>
              </a:lnSpc>
              <a:spcBef>
                <a:spcPts val="200"/>
              </a:spcBef>
              <a:spcAft>
                <a:spcPts val="0"/>
              </a:spcAft>
              <a:buClr>
                <a:schemeClr val="dk1"/>
              </a:buClr>
              <a:buSzPts val="900"/>
              <a:buChar char="•"/>
              <a:defRPr/>
            </a:lvl7pPr>
            <a:lvl8pPr indent="-285750" lvl="7" marL="3657600" algn="l">
              <a:lnSpc>
                <a:spcPct val="100000"/>
              </a:lnSpc>
              <a:spcBef>
                <a:spcPts val="200"/>
              </a:spcBef>
              <a:spcAft>
                <a:spcPts val="0"/>
              </a:spcAft>
              <a:buClr>
                <a:schemeClr val="dk1"/>
              </a:buClr>
              <a:buSzPts val="900"/>
              <a:buChar char="•"/>
              <a:defRPr/>
            </a:lvl8pPr>
            <a:lvl9pPr indent="-285750" lvl="8" marL="4114800" algn="l">
              <a:lnSpc>
                <a:spcPct val="100000"/>
              </a:lnSpc>
              <a:spcBef>
                <a:spcPts val="200"/>
              </a:spcBef>
              <a:spcAft>
                <a:spcPts val="0"/>
              </a:spcAft>
              <a:buClr>
                <a:schemeClr val="dk1"/>
              </a:buClr>
              <a:buSzPts val="900"/>
              <a:buChar char="•"/>
              <a:defRPr/>
            </a:lvl9pPr>
          </a:lstStyle>
          <a:p/>
        </p:txBody>
      </p:sp>
      <p:sp>
        <p:nvSpPr>
          <p:cNvPr id="59" name="Google Shape;59;p55"/>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60" name="Google Shape;60;p55"/>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61" name="Google Shape;61;p55"/>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62" name="Shape 62"/>
        <p:cNvGrpSpPr/>
        <p:nvPr/>
      </p:nvGrpSpPr>
      <p:grpSpPr>
        <a:xfrm>
          <a:off x="0" y="0"/>
          <a:ext cx="0" cy="0"/>
          <a:chOff x="0" y="0"/>
          <a:chExt cx="0" cy="0"/>
        </a:xfrm>
      </p:grpSpPr>
      <p:sp>
        <p:nvSpPr>
          <p:cNvPr id="63" name="Google Shape;63;p56"/>
          <p:cNvSpPr txBox="1"/>
          <p:nvPr>
            <p:ph type="title"/>
          </p:nvPr>
        </p:nvSpPr>
        <p:spPr>
          <a:xfrm rot="5400000">
            <a:off x="2366100" y="1085919"/>
            <a:ext cx="2925900" cy="1028700"/>
          </a:xfrm>
          <a:prstGeom prst="rect">
            <a:avLst/>
          </a:prstGeom>
          <a:noFill/>
          <a:ln>
            <a:noFill/>
          </a:ln>
        </p:spPr>
        <p:txBody>
          <a:bodyPr anchorCtr="0" anchor="ctr" bIns="22850" lIns="45725" spcFirstLastPara="1" rIns="45725" wrap="square" tIns="22850">
            <a:normAutofit/>
          </a:bodyPr>
          <a:lstStyle>
            <a:lvl1pPr lvl="0" algn="ctr">
              <a:lnSpc>
                <a:spcPct val="100000"/>
              </a:lnSpc>
              <a:spcBef>
                <a:spcPts val="0"/>
              </a:spcBef>
              <a:spcAft>
                <a:spcPts val="0"/>
              </a:spcAft>
              <a:buClr>
                <a:schemeClr val="dk1"/>
              </a:buClr>
              <a:buSzPts val="9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64" name="Google Shape;64;p56"/>
          <p:cNvSpPr txBox="1"/>
          <p:nvPr>
            <p:ph idx="1" type="body"/>
          </p:nvPr>
        </p:nvSpPr>
        <p:spPr>
          <a:xfrm rot="5400000">
            <a:off x="270600" y="95319"/>
            <a:ext cx="2925900" cy="3009900"/>
          </a:xfrm>
          <a:prstGeom prst="rect">
            <a:avLst/>
          </a:prstGeom>
          <a:noFill/>
          <a:ln>
            <a:noFill/>
          </a:ln>
        </p:spPr>
        <p:txBody>
          <a:bodyPr anchorCtr="0" anchor="t" bIns="22850" lIns="45725" spcFirstLastPara="1" rIns="45725" wrap="square" tIns="22850">
            <a:normAutofit/>
          </a:bodyPr>
          <a:lstStyle>
            <a:lvl1pPr indent="-285750" lvl="0" marL="457200" algn="l">
              <a:lnSpc>
                <a:spcPct val="100000"/>
              </a:lnSpc>
              <a:spcBef>
                <a:spcPts val="200"/>
              </a:spcBef>
              <a:spcAft>
                <a:spcPts val="0"/>
              </a:spcAft>
              <a:buClr>
                <a:schemeClr val="dk1"/>
              </a:buClr>
              <a:buSzPts val="900"/>
              <a:buChar char="•"/>
              <a:defRPr/>
            </a:lvl1pPr>
            <a:lvl2pPr indent="-285750" lvl="1" marL="914400" algn="l">
              <a:lnSpc>
                <a:spcPct val="100000"/>
              </a:lnSpc>
              <a:spcBef>
                <a:spcPts val="200"/>
              </a:spcBef>
              <a:spcAft>
                <a:spcPts val="0"/>
              </a:spcAft>
              <a:buClr>
                <a:schemeClr val="dk1"/>
              </a:buClr>
              <a:buSzPts val="900"/>
              <a:buChar char="–"/>
              <a:defRPr/>
            </a:lvl2pPr>
            <a:lvl3pPr indent="-285750" lvl="2" marL="1371600" algn="l">
              <a:lnSpc>
                <a:spcPct val="100000"/>
              </a:lnSpc>
              <a:spcBef>
                <a:spcPts val="200"/>
              </a:spcBef>
              <a:spcAft>
                <a:spcPts val="0"/>
              </a:spcAft>
              <a:buClr>
                <a:schemeClr val="dk1"/>
              </a:buClr>
              <a:buSzPts val="900"/>
              <a:buChar char="•"/>
              <a:defRPr/>
            </a:lvl3pPr>
            <a:lvl4pPr indent="-285750" lvl="3" marL="1828800" algn="l">
              <a:lnSpc>
                <a:spcPct val="100000"/>
              </a:lnSpc>
              <a:spcBef>
                <a:spcPts val="200"/>
              </a:spcBef>
              <a:spcAft>
                <a:spcPts val="0"/>
              </a:spcAft>
              <a:buClr>
                <a:schemeClr val="dk1"/>
              </a:buClr>
              <a:buSzPts val="900"/>
              <a:buChar char="–"/>
              <a:defRPr/>
            </a:lvl4pPr>
            <a:lvl5pPr indent="-285750" lvl="4" marL="2286000" algn="l">
              <a:lnSpc>
                <a:spcPct val="100000"/>
              </a:lnSpc>
              <a:spcBef>
                <a:spcPts val="200"/>
              </a:spcBef>
              <a:spcAft>
                <a:spcPts val="0"/>
              </a:spcAft>
              <a:buClr>
                <a:schemeClr val="dk1"/>
              </a:buClr>
              <a:buSzPts val="900"/>
              <a:buChar char="»"/>
              <a:defRPr/>
            </a:lvl5pPr>
            <a:lvl6pPr indent="-285750" lvl="5" marL="2743200" algn="l">
              <a:lnSpc>
                <a:spcPct val="100000"/>
              </a:lnSpc>
              <a:spcBef>
                <a:spcPts val="200"/>
              </a:spcBef>
              <a:spcAft>
                <a:spcPts val="0"/>
              </a:spcAft>
              <a:buClr>
                <a:schemeClr val="dk1"/>
              </a:buClr>
              <a:buSzPts val="900"/>
              <a:buChar char="•"/>
              <a:defRPr/>
            </a:lvl6pPr>
            <a:lvl7pPr indent="-285750" lvl="6" marL="3200400" algn="l">
              <a:lnSpc>
                <a:spcPct val="100000"/>
              </a:lnSpc>
              <a:spcBef>
                <a:spcPts val="200"/>
              </a:spcBef>
              <a:spcAft>
                <a:spcPts val="0"/>
              </a:spcAft>
              <a:buClr>
                <a:schemeClr val="dk1"/>
              </a:buClr>
              <a:buSzPts val="900"/>
              <a:buChar char="•"/>
              <a:defRPr/>
            </a:lvl7pPr>
            <a:lvl8pPr indent="-285750" lvl="7" marL="3657600" algn="l">
              <a:lnSpc>
                <a:spcPct val="100000"/>
              </a:lnSpc>
              <a:spcBef>
                <a:spcPts val="200"/>
              </a:spcBef>
              <a:spcAft>
                <a:spcPts val="0"/>
              </a:spcAft>
              <a:buClr>
                <a:schemeClr val="dk1"/>
              </a:buClr>
              <a:buSzPts val="900"/>
              <a:buChar char="•"/>
              <a:defRPr/>
            </a:lvl8pPr>
            <a:lvl9pPr indent="-285750" lvl="8" marL="4114800" algn="l">
              <a:lnSpc>
                <a:spcPct val="100000"/>
              </a:lnSpc>
              <a:spcBef>
                <a:spcPts val="200"/>
              </a:spcBef>
              <a:spcAft>
                <a:spcPts val="0"/>
              </a:spcAft>
              <a:buClr>
                <a:schemeClr val="dk1"/>
              </a:buClr>
              <a:buSzPts val="900"/>
              <a:buChar char="•"/>
              <a:defRPr/>
            </a:lvl9pPr>
          </a:lstStyle>
          <a:p/>
        </p:txBody>
      </p:sp>
      <p:sp>
        <p:nvSpPr>
          <p:cNvPr id="65" name="Google Shape;65;p56"/>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66" name="Google Shape;66;p56"/>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67" name="Google Shape;67;p56"/>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1.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45"/>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marR="0" rtl="0" algn="ctr">
              <a:lnSpc>
                <a:spcPct val="100000"/>
              </a:lnSpc>
              <a:spcBef>
                <a:spcPts val="0"/>
              </a:spcBef>
              <a:spcAft>
                <a:spcPts val="0"/>
              </a:spcAft>
              <a:buClr>
                <a:schemeClr val="dk1"/>
              </a:buClr>
              <a:buSzPts val="2200"/>
              <a:buFont typeface="Calibri"/>
              <a:buNone/>
              <a:defRPr b="0" i="0" sz="2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700"/>
              <a:buFont typeface="Arial"/>
              <a:buNone/>
              <a:defRPr b="0" i="0" sz="9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700"/>
              <a:buFont typeface="Arial"/>
              <a:buNone/>
              <a:defRPr b="0" i="0" sz="9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700"/>
              <a:buFont typeface="Arial"/>
              <a:buNone/>
              <a:defRPr b="0" i="0" sz="9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700"/>
              <a:buFont typeface="Arial"/>
              <a:buNone/>
              <a:defRPr b="0" i="0" sz="9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700"/>
              <a:buFont typeface="Arial"/>
              <a:buNone/>
              <a:defRPr b="0" i="0" sz="9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700"/>
              <a:buFont typeface="Arial"/>
              <a:buNone/>
              <a:defRPr b="0" i="0" sz="9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700"/>
              <a:buFont typeface="Arial"/>
              <a:buNone/>
              <a:defRPr b="0" i="0" sz="9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700"/>
              <a:buFont typeface="Arial"/>
              <a:buNone/>
              <a:defRPr b="0" i="0" sz="900" u="none" cap="none" strike="noStrike">
                <a:solidFill>
                  <a:srgbClr val="000000"/>
                </a:solidFill>
                <a:latin typeface="Arial"/>
                <a:ea typeface="Arial"/>
                <a:cs typeface="Arial"/>
                <a:sym typeface="Arial"/>
              </a:defRPr>
            </a:lvl9pPr>
          </a:lstStyle>
          <a:p/>
        </p:txBody>
      </p:sp>
      <p:sp>
        <p:nvSpPr>
          <p:cNvPr id="7" name="Google Shape;7;p45"/>
          <p:cNvSpPr txBox="1"/>
          <p:nvPr>
            <p:ph idx="1" type="body"/>
          </p:nvPr>
        </p:nvSpPr>
        <p:spPr>
          <a:xfrm>
            <a:off x="228600" y="800100"/>
            <a:ext cx="4114800" cy="2262900"/>
          </a:xfrm>
          <a:prstGeom prst="rect">
            <a:avLst/>
          </a:prstGeom>
          <a:noFill/>
          <a:ln>
            <a:noFill/>
          </a:ln>
        </p:spPr>
        <p:txBody>
          <a:bodyPr anchorCtr="0" anchor="t" bIns="22850" lIns="45725" spcFirstLastPara="1" rIns="45725" wrap="square" tIns="22850">
            <a:normAutofit/>
          </a:bodyPr>
          <a:lstStyle>
            <a:lvl1pPr indent="-330200" lvl="0" marL="457200" marR="0" rtl="0" algn="l">
              <a:lnSpc>
                <a:spcPct val="100000"/>
              </a:lnSpc>
              <a:spcBef>
                <a:spcPts val="30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1pPr>
            <a:lvl2pPr indent="-317500" lvl="1" marL="914400" marR="0" rtl="0" algn="l">
              <a:lnSpc>
                <a:spcPct val="100000"/>
              </a:lnSpc>
              <a:spcBef>
                <a:spcPts val="3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2pPr>
            <a:lvl3pPr indent="-304800" lvl="2" marL="1371600" marR="0" rtl="0" algn="l">
              <a:lnSpc>
                <a:spcPct val="100000"/>
              </a:lnSpc>
              <a:spcBef>
                <a:spcPts val="200"/>
              </a:spcBef>
              <a:spcAft>
                <a:spcPts val="0"/>
              </a:spcAft>
              <a:buClr>
                <a:schemeClr val="dk1"/>
              </a:buClr>
              <a:buSzPts val="1200"/>
              <a:buFont typeface="Arial"/>
              <a:buChar char="•"/>
              <a:defRPr b="0" i="0" sz="1200" u="none" cap="none" strike="noStrike">
                <a:solidFill>
                  <a:schemeClr val="dk1"/>
                </a:solidFill>
                <a:latin typeface="Calibri"/>
                <a:ea typeface="Calibri"/>
                <a:cs typeface="Calibri"/>
                <a:sym typeface="Calibri"/>
              </a:defRPr>
            </a:lvl3pPr>
            <a:lvl4pPr indent="-292100" lvl="3" marL="1828800" marR="0" rtl="0" algn="l">
              <a:lnSpc>
                <a:spcPct val="100000"/>
              </a:lnSpc>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4pPr>
            <a:lvl5pPr indent="-292100" lvl="4" marL="2286000" marR="0" rtl="0" algn="l">
              <a:lnSpc>
                <a:spcPct val="100000"/>
              </a:lnSpc>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5pPr>
            <a:lvl6pPr indent="-292100" lvl="5" marL="2743200" marR="0" rtl="0" algn="l">
              <a:lnSpc>
                <a:spcPct val="100000"/>
              </a:lnSpc>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6pPr>
            <a:lvl7pPr indent="-292100" lvl="6" marL="3200400" marR="0" rtl="0" algn="l">
              <a:lnSpc>
                <a:spcPct val="100000"/>
              </a:lnSpc>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7pPr>
            <a:lvl8pPr indent="-292100" lvl="7" marL="3657600" marR="0" rtl="0" algn="l">
              <a:lnSpc>
                <a:spcPct val="100000"/>
              </a:lnSpc>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8pPr>
            <a:lvl9pPr indent="-292100" lvl="8" marL="4114800" marR="0" rtl="0" algn="l">
              <a:lnSpc>
                <a:spcPct val="100000"/>
              </a:lnSpc>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9pPr>
          </a:lstStyle>
          <a:p/>
        </p:txBody>
      </p:sp>
      <p:sp>
        <p:nvSpPr>
          <p:cNvPr id="8" name="Google Shape;8;p45"/>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marR="0" rtl="0" algn="l">
              <a:lnSpc>
                <a:spcPct val="100000"/>
              </a:lnSpc>
              <a:spcBef>
                <a:spcPts val="0"/>
              </a:spcBef>
              <a:spcAft>
                <a:spcPts val="0"/>
              </a:spcAft>
              <a:buClr>
                <a:srgbClr val="000000"/>
              </a:buClr>
              <a:buSzPts val="700"/>
              <a:buFont typeface="Arial"/>
              <a:buNone/>
              <a:defRPr b="0" i="0" sz="6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700"/>
              <a:buFont typeface="Arial"/>
              <a:buNone/>
              <a:defRPr b="0" i="0" sz="9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700"/>
              <a:buFont typeface="Arial"/>
              <a:buNone/>
              <a:defRPr b="0" i="0" sz="9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700"/>
              <a:buFont typeface="Arial"/>
              <a:buNone/>
              <a:defRPr b="0" i="0" sz="9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700"/>
              <a:buFont typeface="Arial"/>
              <a:buNone/>
              <a:defRPr b="0" i="0" sz="9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700"/>
              <a:buFont typeface="Arial"/>
              <a:buNone/>
              <a:defRPr b="0" i="0" sz="9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700"/>
              <a:buFont typeface="Arial"/>
              <a:buNone/>
              <a:defRPr b="0" i="0" sz="9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700"/>
              <a:buFont typeface="Arial"/>
              <a:buNone/>
              <a:defRPr b="0" i="0" sz="9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700"/>
              <a:buFont typeface="Arial"/>
              <a:buNone/>
              <a:defRPr b="0" i="0" sz="900" u="none" cap="none" strike="noStrike">
                <a:solidFill>
                  <a:schemeClr val="dk1"/>
                </a:solidFill>
                <a:latin typeface="Calibri"/>
                <a:ea typeface="Calibri"/>
                <a:cs typeface="Calibri"/>
                <a:sym typeface="Calibri"/>
              </a:defRPr>
            </a:lvl9pPr>
          </a:lstStyle>
          <a:p/>
        </p:txBody>
      </p:sp>
      <p:sp>
        <p:nvSpPr>
          <p:cNvPr id="9" name="Google Shape;9;p45"/>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marR="0" rtl="0" algn="ctr">
              <a:lnSpc>
                <a:spcPct val="100000"/>
              </a:lnSpc>
              <a:spcBef>
                <a:spcPts val="0"/>
              </a:spcBef>
              <a:spcAft>
                <a:spcPts val="0"/>
              </a:spcAft>
              <a:buClr>
                <a:srgbClr val="000000"/>
              </a:buClr>
              <a:buSzPts val="700"/>
              <a:buFont typeface="Arial"/>
              <a:buNone/>
              <a:defRPr b="0" i="0" sz="6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700"/>
              <a:buFont typeface="Arial"/>
              <a:buNone/>
              <a:defRPr b="0" i="0" sz="9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700"/>
              <a:buFont typeface="Arial"/>
              <a:buNone/>
              <a:defRPr b="0" i="0" sz="9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700"/>
              <a:buFont typeface="Arial"/>
              <a:buNone/>
              <a:defRPr b="0" i="0" sz="9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700"/>
              <a:buFont typeface="Arial"/>
              <a:buNone/>
              <a:defRPr b="0" i="0" sz="9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700"/>
              <a:buFont typeface="Arial"/>
              <a:buNone/>
              <a:defRPr b="0" i="0" sz="9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700"/>
              <a:buFont typeface="Arial"/>
              <a:buNone/>
              <a:defRPr b="0" i="0" sz="9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700"/>
              <a:buFont typeface="Arial"/>
              <a:buNone/>
              <a:defRPr b="0" i="0" sz="9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700"/>
              <a:buFont typeface="Arial"/>
              <a:buNone/>
              <a:defRPr b="0" i="0" sz="900" u="none" cap="none" strike="noStrike">
                <a:solidFill>
                  <a:schemeClr val="dk1"/>
                </a:solidFill>
                <a:latin typeface="Calibri"/>
                <a:ea typeface="Calibri"/>
                <a:cs typeface="Calibri"/>
                <a:sym typeface="Calibri"/>
              </a:defRPr>
            </a:lvl9pPr>
          </a:lstStyle>
          <a:p/>
        </p:txBody>
      </p:sp>
      <p:sp>
        <p:nvSpPr>
          <p:cNvPr id="10" name="Google Shape;10;p45"/>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marR="0" rtl="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 Id="rId4" Type="http://schemas.openxmlformats.org/officeDocument/2006/relationships/hyperlink" Target="https://creativecommons.org/licenses/by/4.0/" TargetMode="External"/><Relationship Id="rId5" Type="http://schemas.openxmlformats.org/officeDocument/2006/relationships/image" Target="../media/image15.png"/><Relationship Id="rId6"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image" Target="../media/image28.jpg"/><Relationship Id="rId6"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www.youtube.com/watch?v=_qHlbHQ0GMo" TargetMode="External"/><Relationship Id="rId4" Type="http://schemas.openxmlformats.org/officeDocument/2006/relationships/image" Target="../media/image6.png"/><Relationship Id="rId5"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6.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4.png"/><Relationship Id="rId6"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hyperlink" Target="https://doi.org/10.46328/ijonse.60"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hyperlink" Target="https://doi.org/10.1007/978-3-658-38703-7_7"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image" Target="../media/image10.png"/><Relationship Id="rId6" Type="http://schemas.openxmlformats.org/officeDocument/2006/relationships/hyperlink" Target="https://www.fosteropenscience.eu/content/what-open-science-introduction"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hyperlink" Target="https://www.unesco.org/en/open-educational-resources" TargetMode="External"/><Relationship Id="rId4" Type="http://schemas.openxmlformats.org/officeDocument/2006/relationships/image" Target="../media/image6.png"/><Relationship Id="rId5"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6.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image" Target="../media/image2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hyperlink" Target="https://zenodo.org/records/10803062" TargetMode="External"/><Relationship Id="rId4" Type="http://schemas.openxmlformats.org/officeDocument/2006/relationships/image" Target="../media/image6.png"/><Relationship Id="rId10" Type="http://schemas.openxmlformats.org/officeDocument/2006/relationships/hyperlink" Target="https://unsplash.com/" TargetMode="External"/><Relationship Id="rId9" Type="http://schemas.openxmlformats.org/officeDocument/2006/relationships/hyperlink" Target="https://search.creativecommons.org/" TargetMode="External"/><Relationship Id="rId5" Type="http://schemas.openxmlformats.org/officeDocument/2006/relationships/image" Target="../media/image4.png"/><Relationship Id="rId6" Type="http://schemas.openxmlformats.org/officeDocument/2006/relationships/image" Target="../media/image22.png"/><Relationship Id="rId7" Type="http://schemas.openxmlformats.org/officeDocument/2006/relationships/hyperlink" Target="https://unsplash.com/photos/blue-and-brown-bird-on-brown-tree-trunk-DPXytK8Z59Y" TargetMode="External"/><Relationship Id="rId8" Type="http://schemas.openxmlformats.org/officeDocument/2006/relationships/hyperlink" Target="https://unsplash.com/license"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hyperlink" Target="https://search.creativecommons.org/" TargetMode="Externa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7.png"/><Relationship Id="rId4" Type="http://schemas.openxmlformats.org/officeDocument/2006/relationships/hyperlink" Target="https://search.creativecommons.org/"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6.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hyperlink" Target="https://docs.google.com/document/d/13evVG3cfSR_5kU47WLMh4OO88vcoG2qBHFy7WgpkZuE/edit#heading=h.gjdgxs"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4.png"/><Relationship Id="rId6" Type="http://schemas.openxmlformats.org/officeDocument/2006/relationships/image" Target="../media/image1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hyperlink" Target="https://doi.org/10.46328/ijonse.60"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6.png"/><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image" Target="../media/image10.png"/><Relationship Id="rId6" Type="http://schemas.openxmlformats.org/officeDocument/2006/relationships/image" Target="../media/image18.jpg"/><Relationship Id="rId7" Type="http://schemas.openxmlformats.org/officeDocument/2006/relationships/hyperlink" Target="https://www.fosteropenscience.eu/content/what-open-science-introduction"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hyperlink" Target="https://zenodo.org/doi/10.5281/zenodo.5568482" TargetMode="External"/><Relationship Id="rId6" Type="http://schemas.openxmlformats.org/officeDocument/2006/relationships/image" Target="../media/image19.png"/><Relationship Id="rId7" Type="http://schemas.openxmlformats.org/officeDocument/2006/relationships/image" Target="../media/image2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hyperlink" Target="https://zenodo.org/doi/10.5281/zenodo.5568482" TargetMode="External"/><Relationship Id="rId6" Type="http://schemas.openxmlformats.org/officeDocument/2006/relationships/image" Target="../media/image44.png"/><Relationship Id="rId7" Type="http://schemas.openxmlformats.org/officeDocument/2006/relationships/image" Target="../media/image1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image" Target="../media/image6.png"/><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6.png"/><Relationship Id="rId4" Type="http://schemas.openxmlformats.org/officeDocument/2006/relationships/image" Target="../media/image4.png"/><Relationship Id="rId10" Type="http://schemas.openxmlformats.org/officeDocument/2006/relationships/image" Target="../media/image23.png"/><Relationship Id="rId9" Type="http://schemas.openxmlformats.org/officeDocument/2006/relationships/hyperlink" Target="http://creativecommons.org/licenses/by/4.0" TargetMode="External"/><Relationship Id="rId5" Type="http://schemas.openxmlformats.org/officeDocument/2006/relationships/image" Target="../media/image27.png"/><Relationship Id="rId6" Type="http://schemas.openxmlformats.org/officeDocument/2006/relationships/image" Target="../media/image38.png"/><Relationship Id="rId7" Type="http://schemas.openxmlformats.org/officeDocument/2006/relationships/image" Target="../media/image40.png"/><Relationship Id="rId8" Type="http://schemas.openxmlformats.org/officeDocument/2006/relationships/hyperlink" Target="http://creativecommons.org/licenses/by/4.0"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25.png"/><Relationship Id="rId4" Type="http://schemas.openxmlformats.org/officeDocument/2006/relationships/hyperlink" Target="https://chooser-beta.creativecommons.org/"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image" Target="../media/image35.png"/><Relationship Id="rId6" Type="http://schemas.openxmlformats.org/officeDocument/2006/relationships/image" Target="../media/image26.png"/><Relationship Id="rId7" Type="http://schemas.openxmlformats.org/officeDocument/2006/relationships/hyperlink" Target="https://www.ouvrirlascience.fr/home/"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 Id="rId3" Type="http://schemas.openxmlformats.org/officeDocument/2006/relationships/image" Target="../media/image42.jpg"/><Relationship Id="rId4" Type="http://schemas.openxmlformats.org/officeDocument/2006/relationships/image" Target="../media/image6.png"/><Relationship Id="rId5" Type="http://schemas.openxmlformats.org/officeDocument/2006/relationships/image" Target="../media/image4.png"/><Relationship Id="rId6" Type="http://schemas.openxmlformats.org/officeDocument/2006/relationships/hyperlink" Target="https://www.helsinki-initiative.org/en/media/multilingualism-key-challenge-open-science-and-research-assessment"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image" Target="../media/image47.png"/><Relationship Id="rId6" Type="http://schemas.openxmlformats.org/officeDocument/2006/relationships/hyperlink" Target="https://wiki.creativecommons.org/index.php/Frequently_Asked_Questions#Can_I_combine_material_under_different_Creative_Commons_licenses_in_my_work.3F"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hyperlink" Target="https://wiki.creativecommons.org/wiki/File:CC_License_Compatibility_Chart.png" TargetMode="External"/><Relationship Id="rId6" Type="http://schemas.openxmlformats.org/officeDocument/2006/relationships/image" Target="../media/image32.png"/><Relationship Id="rId7" Type="http://schemas.openxmlformats.org/officeDocument/2006/relationships/hyperlink" Target="https://wiki.creativecommons.org/wiki/Wiki/cc_license_compatibility"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hyperlink" Target="https://certificates.creativecommons.org/" TargetMode="External"/><Relationship Id="rId6" Type="http://schemas.openxmlformats.org/officeDocument/2006/relationships/image" Target="../media/image31.png"/><Relationship Id="rId7" Type="http://schemas.openxmlformats.org/officeDocument/2006/relationships/image" Target="../media/image30.png"/><Relationship Id="rId8" Type="http://schemas.openxmlformats.org/officeDocument/2006/relationships/image" Target="../media/image29.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4.png"/><Relationship Id="rId6" Type="http://schemas.openxmlformats.org/officeDocument/2006/relationships/image" Target="../media/image3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hyperlink" Target="https://policy.lumenlearning.com/"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image" Target="../media/image45.png"/><Relationship Id="rId6" Type="http://schemas.openxmlformats.org/officeDocument/2006/relationships/hyperlink" Target="https://www.oer.iastate.edu/accessibility-oer" TargetMode="External"/><Relationship Id="rId7" Type="http://schemas.openxmlformats.org/officeDocument/2006/relationships/hyperlink" Target="https://opentextbc.ca/accessibilitytoolkit/"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hyperlink" Target="http://oasis.col.org/handle/11599/2390" TargetMode="External"/><Relationship Id="rId6" Type="http://schemas.openxmlformats.org/officeDocument/2006/relationships/image" Target="../media/image3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hyperlink" Target="https://press.rebus.community/makingopentextbookswithstudents/" TargetMode="External"/><Relationship Id="rId6" Type="http://schemas.openxmlformats.org/officeDocument/2006/relationships/hyperlink" Target="https://press.rebus.community/authoropen/" TargetMode="External"/><Relationship Id="rId7" Type="http://schemas.openxmlformats.org/officeDocument/2006/relationships/image" Target="../media/image39.jpg"/><Relationship Id="rId8" Type="http://schemas.openxmlformats.org/officeDocument/2006/relationships/image" Target="../media/image4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hyperlink" Target="https://padlet.com/zuzanastozicka/best-oer-adapted-created-by-you-8hw3992f9c7tkqsa" TargetMode="External"/><Relationship Id="rId6" Type="http://schemas.openxmlformats.org/officeDocument/2006/relationships/image" Target="../media/image3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4.png"/><Relationship Id="rId4" Type="http://schemas.openxmlformats.org/officeDocument/2006/relationships/image" Target="../media/image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4.png"/><Relationship Id="rId4" Type="http://schemas.openxmlformats.org/officeDocument/2006/relationships/image" Target="../media/image6.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hyperlink" Target="mailto:oer@sparceurope.org" TargetMode="External"/><Relationship Id="rId4" Type="http://schemas.openxmlformats.org/officeDocument/2006/relationships/hyperlink" Target="http://www.sparceurope.org" TargetMode="External"/><Relationship Id="rId5" Type="http://schemas.openxmlformats.org/officeDocument/2006/relationships/hyperlink" Target="https://creativecommons.org/licenses/by/4.0/" TargetMode="External"/><Relationship Id="rId6" Type="http://schemas.openxmlformats.org/officeDocument/2006/relationships/image" Target="../media/image15.png"/><Relationship Id="rId7" Type="http://schemas.openxmlformats.org/officeDocument/2006/relationships/image" Target="../media/image9.png"/><Relationship Id="rId8" Type="http://schemas.openxmlformats.org/officeDocument/2006/relationships/image" Target="../media/image7.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hyperlink" Target="mailto:oer@sparceurope.org" TargetMode="External"/><Relationship Id="rId4" Type="http://schemas.openxmlformats.org/officeDocument/2006/relationships/hyperlink" Target="https://zenodo.org/communities/sparceurope/records?q=&amp;l=list&amp;p=1&amp;s=10&amp;sort=newest" TargetMode="External"/><Relationship Id="rId5" Type="http://schemas.openxmlformats.org/officeDocument/2006/relationships/hyperlink" Target="https://www.youtube.com/playlist?list=PLbvdC-WdvjAjR0aYZYQ4an1x4L3dU0gjv" TargetMode="External"/><Relationship Id="rId6" Type="http://schemas.openxmlformats.org/officeDocument/2006/relationships/hyperlink" Target="https://www.youtube.com/channel/UC5Wtl726waSHbBgCbaHNWrQ" TargetMode="External"/><Relationship Id="rId7" Type="http://schemas.openxmlformats.org/officeDocument/2006/relationships/image" Target="../media/image4.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hyperlink" Target="https://oeweek.oeglobal.org/guide/2024-visuals/" TargetMode="External"/><Relationship Id="rId4" Type="http://schemas.openxmlformats.org/officeDocument/2006/relationships/hyperlink" Target="https://thenounproject.com/icon/poll-923772/" TargetMode="External"/><Relationship Id="rId11" Type="http://schemas.openxmlformats.org/officeDocument/2006/relationships/image" Target="../media/image6.png"/><Relationship Id="rId10" Type="http://schemas.openxmlformats.org/officeDocument/2006/relationships/image" Target="../media/image4.png"/><Relationship Id="rId9" Type="http://schemas.openxmlformats.org/officeDocument/2006/relationships/hyperlink" Target="https://doi.org/10.5281/zenodo.7248918" TargetMode="External"/><Relationship Id="rId5" Type="http://schemas.openxmlformats.org/officeDocument/2006/relationships/hyperlink" Target="https://en.m.wikipedia.org/wiki/File:Global_Open_Educational_Resources_%28OER%29_Logo_-_Black_and_White_variation.svg" TargetMode="External"/><Relationship Id="rId6" Type="http://schemas.openxmlformats.org/officeDocument/2006/relationships/hyperlink" Target="https://www.fosteropenscience.eu/content/what-open-science-introduction" TargetMode="External"/><Relationship Id="rId7" Type="http://schemas.openxmlformats.org/officeDocument/2006/relationships/hyperlink" Target="https://cft.vanderbilt.edu/guides-sub-pages/blooms-taxonomy" TargetMode="External"/><Relationship Id="rId8" Type="http://schemas.openxmlformats.org/officeDocument/2006/relationships/hyperlink" Target="https://unsplash.com/photos/blue-and-brown-bird-on-brown-tree-trunk-DPXytK8Z59Y"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hyperlink" Target="https://creativecommons.org/mission/downloads/" TargetMode="External"/><Relationship Id="rId4" Type="http://schemas.openxmlformats.org/officeDocument/2006/relationships/hyperlink" Target="https://certificates.creativecommons.org/" TargetMode="External"/><Relationship Id="rId10" Type="http://schemas.openxmlformats.org/officeDocument/2006/relationships/image" Target="../media/image6.png"/><Relationship Id="rId9" Type="http://schemas.openxmlformats.org/officeDocument/2006/relationships/image" Target="../media/image4.png"/><Relationship Id="rId5" Type="http://schemas.openxmlformats.org/officeDocument/2006/relationships/hyperlink" Target="https://opentextbc.ca/accessibilitytoolkit/" TargetMode="External"/><Relationship Id="rId6" Type="http://schemas.openxmlformats.org/officeDocument/2006/relationships/hyperlink" Target="https://oasis.col.org/items/2d02641d-b30d-409e-a7df-28a787bf1309" TargetMode="External"/><Relationship Id="rId7" Type="http://schemas.openxmlformats.org/officeDocument/2006/relationships/hyperlink" Target="https://press.rebus.community/makingopentextbookswithstudents/" TargetMode="External"/><Relationship Id="rId8" Type="http://schemas.openxmlformats.org/officeDocument/2006/relationships/hyperlink" Target="https://press.rebus.community/authoropen/"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 Id="rId3" Type="http://schemas.openxmlformats.org/officeDocument/2006/relationships/hyperlink" Target="https://www.fosteropenscience.eu/content/what-open-science-introduction" TargetMode="External"/><Relationship Id="rId4" Type="http://schemas.openxmlformats.org/officeDocument/2006/relationships/hyperlink" Target="https://cft.vanderbilt.edu/guides-sub-pages/blooms-taxonomy" TargetMode="External"/><Relationship Id="rId10" Type="http://schemas.openxmlformats.org/officeDocument/2006/relationships/image" Target="../media/image6.png"/><Relationship Id="rId9" Type="http://schemas.openxmlformats.org/officeDocument/2006/relationships/image" Target="../media/image4.png"/><Relationship Id="rId5" Type="http://schemas.openxmlformats.org/officeDocument/2006/relationships/hyperlink" Target="https://www.open.edu/openlearncreate/mod/oucontent/view.php?id=87869&amp;printable=1" TargetMode="External"/><Relationship Id="rId6" Type="http://schemas.openxmlformats.org/officeDocument/2006/relationships/hyperlink" Target="https://docs.google.com/document/d/13evVG3cfSR_5kU47WLMh4OO88vcoG2qBHFy7WgpkZuE/edit#heading=h.gjdgxs" TargetMode="External"/><Relationship Id="rId7" Type="http://schemas.openxmlformats.org/officeDocument/2006/relationships/hyperlink" Target="https://doi.org/10.5281/zenodo.7248918" TargetMode="External"/><Relationship Id="rId8" Type="http://schemas.openxmlformats.org/officeDocument/2006/relationships/hyperlink" Target="https://www.ouvrirlascience.fr/passport-for-open-science-a-practical-guide-for-phd-students/"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 Id="rId3" Type="http://schemas.openxmlformats.org/officeDocument/2006/relationships/hyperlink" Target="https://search.creativecommons.org/" TargetMode="External"/><Relationship Id="rId4" Type="http://schemas.openxmlformats.org/officeDocument/2006/relationships/hyperlink" Target="https://doi.org/10.6084/m9.figshare.7887059" TargetMode="External"/><Relationship Id="rId11" Type="http://schemas.openxmlformats.org/officeDocument/2006/relationships/image" Target="../media/image4.png"/><Relationship Id="rId10" Type="http://schemas.openxmlformats.org/officeDocument/2006/relationships/hyperlink" Target="https://press.rebus.community/makingopentextbookswithstudents/" TargetMode="External"/><Relationship Id="rId12" Type="http://schemas.openxmlformats.org/officeDocument/2006/relationships/image" Target="../media/image6.png"/><Relationship Id="rId9" Type="http://schemas.openxmlformats.org/officeDocument/2006/relationships/hyperlink" Target="https://oasis.col.org/items/2d02641d-b30d-409e-a7df-28a787bf1309" TargetMode="External"/><Relationship Id="rId5" Type="http://schemas.openxmlformats.org/officeDocument/2006/relationships/hyperlink" Target="https://certificates.creativecommons.org/" TargetMode="External"/><Relationship Id="rId6" Type="http://schemas.openxmlformats.org/officeDocument/2006/relationships/hyperlink" Target="https://zenodo.org/records/8344376" TargetMode="External"/><Relationship Id="rId7" Type="http://schemas.openxmlformats.org/officeDocument/2006/relationships/hyperlink" Target="https://openaccess.city.ac.uk/id/eprint/11863/" TargetMode="External"/><Relationship Id="rId8" Type="http://schemas.openxmlformats.org/officeDocument/2006/relationships/hyperlink" Target="https://zenodo.org/records/4955611"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 Id="rId3" Type="http://schemas.openxmlformats.org/officeDocument/2006/relationships/hyperlink" Target="https://press.rebus.community/authoropen/" TargetMode="External"/><Relationship Id="rId4" Type="http://schemas.openxmlformats.org/officeDocument/2006/relationships/image" Target="../media/image4.png"/><Relationship Id="rId5"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pic>
        <p:nvPicPr>
          <p:cNvPr id="72" name="Google Shape;72;g2bbe2304ad2_3_0"/>
          <p:cNvPicPr preferRelativeResize="0"/>
          <p:nvPr/>
        </p:nvPicPr>
        <p:blipFill rotWithShape="1">
          <a:blip r:embed="rId3">
            <a:alphaModFix/>
          </a:blip>
          <a:srcRect b="0" l="0" r="0" t="0"/>
          <a:stretch/>
        </p:blipFill>
        <p:spPr>
          <a:xfrm>
            <a:off x="489794" y="2718691"/>
            <a:ext cx="1818976" cy="532051"/>
          </a:xfrm>
          <a:prstGeom prst="rect">
            <a:avLst/>
          </a:prstGeom>
          <a:noFill/>
          <a:ln>
            <a:noFill/>
          </a:ln>
        </p:spPr>
      </p:pic>
      <p:sp>
        <p:nvSpPr>
          <p:cNvPr id="73" name="Google Shape;73;g2bbe2304ad2_3_0"/>
          <p:cNvSpPr/>
          <p:nvPr/>
        </p:nvSpPr>
        <p:spPr>
          <a:xfrm>
            <a:off x="2548988" y="0"/>
            <a:ext cx="6600576" cy="5146204"/>
          </a:xfrm>
          <a:custGeom>
            <a:rect b="b" l="l" r="r" t="t"/>
            <a:pathLst>
              <a:path extrusionOk="0" h="2635700" w="3296168">
                <a:moveTo>
                  <a:pt x="0" y="0"/>
                </a:moveTo>
                <a:lnTo>
                  <a:pt x="3296168" y="0"/>
                </a:lnTo>
                <a:lnTo>
                  <a:pt x="3296168" y="2635700"/>
                </a:lnTo>
                <a:lnTo>
                  <a:pt x="0" y="2635700"/>
                </a:lnTo>
                <a:close/>
              </a:path>
            </a:pathLst>
          </a:custGeom>
          <a:solidFill>
            <a:srgbClr val="034A9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74" name="Google Shape;74;g2bbe2304ad2_3_0">
            <a:hlinkClick r:id="rId4"/>
          </p:cNvPr>
          <p:cNvPicPr preferRelativeResize="0"/>
          <p:nvPr/>
        </p:nvPicPr>
        <p:blipFill rotWithShape="1">
          <a:blip r:embed="rId5">
            <a:alphaModFix/>
          </a:blip>
          <a:srcRect b="0" l="0" r="0" t="0"/>
          <a:stretch/>
        </p:blipFill>
        <p:spPr>
          <a:xfrm>
            <a:off x="712313" y="4139232"/>
            <a:ext cx="1394597" cy="489918"/>
          </a:xfrm>
          <a:prstGeom prst="rect">
            <a:avLst/>
          </a:prstGeom>
          <a:noFill/>
          <a:ln>
            <a:noFill/>
          </a:ln>
        </p:spPr>
      </p:pic>
      <p:sp>
        <p:nvSpPr>
          <p:cNvPr id="75" name="Google Shape;75;g2bbe2304ad2_3_0"/>
          <p:cNvSpPr txBox="1"/>
          <p:nvPr/>
        </p:nvSpPr>
        <p:spPr>
          <a:xfrm>
            <a:off x="2854150" y="1076035"/>
            <a:ext cx="3834900" cy="34500"/>
          </a:xfrm>
          <a:prstGeom prst="rect">
            <a:avLst/>
          </a:prstGeom>
          <a:noFill/>
          <a:ln>
            <a:noFill/>
          </a:ln>
        </p:spPr>
        <p:txBody>
          <a:bodyPr anchorCtr="0" anchor="t" bIns="0" lIns="0" spcFirstLastPara="1" rIns="0" wrap="square" tIns="0">
            <a:spAutoFit/>
          </a:bodyPr>
          <a:lstStyle/>
          <a:p>
            <a:pPr indent="0" lvl="0" marL="0" marR="0" rtl="0" algn="l">
              <a:lnSpc>
                <a:spcPct val="140003"/>
              </a:lnSpc>
              <a:spcBef>
                <a:spcPts val="0"/>
              </a:spcBef>
              <a:spcAft>
                <a:spcPts val="0"/>
              </a:spcAft>
              <a:buClr>
                <a:srgbClr val="000000"/>
              </a:buClr>
              <a:buSzPts val="100"/>
              <a:buFont typeface="Arial"/>
              <a:buNone/>
            </a:pPr>
            <a:r>
              <a:t/>
            </a:r>
            <a:endParaRPr b="0" i="0" sz="100" u="none" cap="none" strike="noStrike">
              <a:solidFill>
                <a:srgbClr val="000000"/>
              </a:solidFill>
              <a:latin typeface="Arial"/>
              <a:ea typeface="Arial"/>
              <a:cs typeface="Arial"/>
              <a:sym typeface="Arial"/>
            </a:endParaRPr>
          </a:p>
        </p:txBody>
      </p:sp>
      <p:sp>
        <p:nvSpPr>
          <p:cNvPr id="76" name="Google Shape;76;g2bbe2304ad2_3_0"/>
          <p:cNvSpPr txBox="1"/>
          <p:nvPr/>
        </p:nvSpPr>
        <p:spPr>
          <a:xfrm>
            <a:off x="2884825" y="289488"/>
            <a:ext cx="6289800" cy="523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3400"/>
              <a:buFont typeface="Arial"/>
              <a:buNone/>
            </a:pPr>
            <a:r>
              <a:rPr b="1" i="0" lang="en" sz="3400" u="none" cap="none" strike="noStrike">
                <a:solidFill>
                  <a:srgbClr val="FFFFFF"/>
                </a:solidFill>
                <a:latin typeface="Open Sans"/>
                <a:ea typeface="Open Sans"/>
                <a:cs typeface="Open Sans"/>
                <a:sym typeface="Open Sans"/>
              </a:rPr>
              <a:t>ENOEL</a:t>
            </a:r>
            <a:r>
              <a:rPr b="1" i="0" lang="en" sz="3400" u="none" cap="none" strike="noStrike">
                <a:solidFill>
                  <a:schemeClr val="lt1"/>
                </a:solidFill>
                <a:latin typeface="Open Sans"/>
                <a:ea typeface="Open Sans"/>
                <a:cs typeface="Open Sans"/>
                <a:sym typeface="Open Sans"/>
              </a:rPr>
              <a:t> </a:t>
            </a:r>
            <a:r>
              <a:rPr b="1" i="0" lang="en" sz="3400" u="none" cap="none" strike="noStrike">
                <a:solidFill>
                  <a:srgbClr val="F59C04"/>
                </a:solidFill>
                <a:latin typeface="Open Sans"/>
                <a:ea typeface="Open Sans"/>
                <a:cs typeface="Open Sans"/>
                <a:sym typeface="Open Sans"/>
              </a:rPr>
              <a:t>Workshops</a:t>
            </a:r>
            <a:endParaRPr b="1" i="0" sz="3400" u="none" cap="none" strike="noStrike">
              <a:solidFill>
                <a:srgbClr val="FFFFFF"/>
              </a:solidFill>
              <a:latin typeface="Open Sans"/>
              <a:ea typeface="Open Sans"/>
              <a:cs typeface="Open Sans"/>
              <a:sym typeface="Open Sans"/>
            </a:endParaRPr>
          </a:p>
        </p:txBody>
      </p:sp>
      <p:pic>
        <p:nvPicPr>
          <p:cNvPr id="77" name="Google Shape;77;g2bbe2304ad2_3_0"/>
          <p:cNvPicPr preferRelativeResize="0"/>
          <p:nvPr/>
        </p:nvPicPr>
        <p:blipFill rotWithShape="1">
          <a:blip r:embed="rId6">
            <a:alphaModFix/>
          </a:blip>
          <a:srcRect b="0" l="0" r="0" t="0"/>
          <a:stretch/>
        </p:blipFill>
        <p:spPr>
          <a:xfrm>
            <a:off x="712313" y="3352460"/>
            <a:ext cx="1384268" cy="595235"/>
          </a:xfrm>
          <a:prstGeom prst="rect">
            <a:avLst/>
          </a:prstGeom>
          <a:noFill/>
          <a:ln>
            <a:noFill/>
          </a:ln>
        </p:spPr>
      </p:pic>
      <p:sp>
        <p:nvSpPr>
          <p:cNvPr id="78" name="Google Shape;78;g2bbe2304ad2_3_0"/>
          <p:cNvSpPr txBox="1"/>
          <p:nvPr/>
        </p:nvSpPr>
        <p:spPr>
          <a:xfrm>
            <a:off x="240224" y="1365463"/>
            <a:ext cx="2187600" cy="855900"/>
          </a:xfrm>
          <a:prstGeom prst="rect">
            <a:avLst/>
          </a:prstGeom>
          <a:noFill/>
          <a:ln>
            <a:noFill/>
          </a:ln>
        </p:spPr>
        <p:txBody>
          <a:bodyPr anchorCtr="0" anchor="t" bIns="0" lIns="0" spcFirstLastPara="1" rIns="0" wrap="square" tIns="0">
            <a:spAutoFit/>
          </a:bodyPr>
          <a:lstStyle/>
          <a:p>
            <a:pPr indent="0" lvl="0" marL="0" marR="0" rtl="0" algn="l">
              <a:lnSpc>
                <a:spcPct val="140012"/>
              </a:lnSpc>
              <a:spcBef>
                <a:spcPts val="0"/>
              </a:spcBef>
              <a:spcAft>
                <a:spcPts val="0"/>
              </a:spcAft>
              <a:buClr>
                <a:srgbClr val="000000"/>
              </a:buClr>
              <a:buSzPts val="2400"/>
              <a:buFont typeface="Arial"/>
              <a:buNone/>
            </a:pPr>
            <a:r>
              <a:rPr b="1" i="0" lang="en" sz="2400" u="none" cap="none" strike="noStrike">
                <a:solidFill>
                  <a:srgbClr val="014A94"/>
                </a:solidFill>
                <a:latin typeface="Open Sans"/>
                <a:ea typeface="Open Sans"/>
                <a:cs typeface="Open Sans"/>
                <a:sym typeface="Open Sans"/>
                <a:extLst>
                  <a:ext uri="http://customooxmlschemas.google.com/">
                    <go:slidesCustomData xmlns:go="http://customooxmlschemas.google.com/" textRoundtripDataId="0"/>
                  </a:ext>
                </a:extLst>
              </a:rPr>
              <a:t>19 </a:t>
            </a:r>
            <a:r>
              <a:rPr b="1" i="0" lang="en" sz="2400" u="none" cap="none" strike="noStrike">
                <a:solidFill>
                  <a:srgbClr val="014A94"/>
                </a:solidFill>
                <a:latin typeface="Open Sans"/>
                <a:ea typeface="Open Sans"/>
                <a:cs typeface="Open Sans"/>
                <a:sym typeface="Open Sans"/>
              </a:rPr>
              <a:t>March 2024</a:t>
            </a:r>
            <a:endParaRPr b="1" i="0" sz="2400" u="none" cap="none" strike="noStrike">
              <a:solidFill>
                <a:srgbClr val="014A94"/>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2200"/>
              <a:buFont typeface="Arial"/>
              <a:buNone/>
            </a:pPr>
            <a:r>
              <a:rPr b="1" i="0" lang="en" sz="2200" u="none" cap="none" strike="noStrike">
                <a:solidFill>
                  <a:srgbClr val="014A94"/>
                </a:solidFill>
                <a:latin typeface="Open Sans"/>
                <a:ea typeface="Open Sans"/>
                <a:cs typeface="Open Sans"/>
                <a:sym typeface="Open Sans"/>
              </a:rPr>
              <a:t>1-2:30 PM </a:t>
            </a:r>
            <a:r>
              <a:rPr b="1" i="0" lang="en" sz="2200" u="none" cap="none" strike="noStrike">
                <a:solidFill>
                  <a:srgbClr val="014A94"/>
                </a:solidFill>
                <a:latin typeface="Open Sans"/>
                <a:ea typeface="Open Sans"/>
                <a:cs typeface="Open Sans"/>
                <a:sym typeface="Open Sans"/>
                <a:extLst>
                  <a:ext uri="http://customooxmlschemas.google.com/">
                    <go:slidesCustomData xmlns:go="http://customooxmlschemas.google.com/" textRoundtripDataId="1"/>
                  </a:ext>
                </a:extLst>
              </a:rPr>
              <a:t>CET</a:t>
            </a:r>
            <a:endParaRPr b="1" i="0" sz="2200" u="none" cap="none" strike="noStrike">
              <a:solidFill>
                <a:srgbClr val="014A94"/>
              </a:solidFill>
              <a:latin typeface="Open Sans"/>
              <a:ea typeface="Open Sans"/>
              <a:cs typeface="Open Sans"/>
              <a:sym typeface="Open Sans"/>
            </a:endParaRPr>
          </a:p>
        </p:txBody>
      </p:sp>
      <p:sp>
        <p:nvSpPr>
          <p:cNvPr id="79" name="Google Shape;79;g2bbe2304ad2_3_0"/>
          <p:cNvSpPr txBox="1"/>
          <p:nvPr/>
        </p:nvSpPr>
        <p:spPr>
          <a:xfrm>
            <a:off x="2884825" y="3597712"/>
            <a:ext cx="5646900" cy="11214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800"/>
              <a:buFont typeface="Arial"/>
              <a:buNone/>
            </a:pPr>
            <a:r>
              <a:t/>
            </a:r>
            <a:endParaRPr b="0" i="0" sz="8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600"/>
              <a:buFont typeface="Arial"/>
              <a:buNone/>
            </a:pPr>
            <a:r>
              <a:rPr b="1" i="0" lang="en" sz="1600" u="none" cap="none" strike="noStrike">
                <a:solidFill>
                  <a:srgbClr val="FFFFFF"/>
                </a:solidFill>
                <a:latin typeface="Open Sans"/>
                <a:ea typeface="Open Sans"/>
                <a:cs typeface="Open Sans"/>
                <a:sym typeface="Open Sans"/>
              </a:rPr>
              <a:t>Zuzana Stožická, Slovak Centre of Scientific </a:t>
            </a:r>
            <a:endParaRPr b="1" i="0" sz="1600" u="none" cap="none" strike="noStrike">
              <a:solidFill>
                <a:srgbClr val="FFFFFF"/>
              </a:solidFill>
              <a:latin typeface="Open Sans"/>
              <a:ea typeface="Open Sans"/>
              <a:cs typeface="Open Sans"/>
              <a:sym typeface="Open Sans"/>
            </a:endParaRPr>
          </a:p>
          <a:p>
            <a:pPr indent="0" lvl="0" marL="0" marR="0" rtl="0" algn="l">
              <a:lnSpc>
                <a:spcPct val="115000"/>
              </a:lnSpc>
              <a:spcBef>
                <a:spcPts val="0"/>
              </a:spcBef>
              <a:spcAft>
                <a:spcPts val="0"/>
              </a:spcAft>
              <a:buClr>
                <a:srgbClr val="000000"/>
              </a:buClr>
              <a:buSzPts val="1600"/>
              <a:buFont typeface="Arial"/>
              <a:buNone/>
            </a:pPr>
            <a:r>
              <a:rPr b="1" i="0" lang="en" sz="1600" u="none" cap="none" strike="noStrike">
                <a:solidFill>
                  <a:srgbClr val="FFFFFF"/>
                </a:solidFill>
                <a:latin typeface="Open Sans"/>
                <a:ea typeface="Open Sans"/>
                <a:cs typeface="Open Sans"/>
                <a:sym typeface="Open Sans"/>
              </a:rPr>
              <a:t>and Technical Information</a:t>
            </a:r>
            <a:endParaRPr b="0" i="0" sz="16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600"/>
              <a:buFont typeface="Arial"/>
              <a:buNone/>
            </a:pPr>
            <a:r>
              <a:rPr b="1" i="0" lang="en" sz="1600" u="none" cap="none" strike="noStrike">
                <a:solidFill>
                  <a:srgbClr val="FFA00A"/>
                </a:solidFill>
                <a:latin typeface="Open Sans"/>
                <a:ea typeface="Open Sans"/>
                <a:cs typeface="Open Sans"/>
                <a:sym typeface="Open Sans"/>
              </a:rPr>
              <a:t>Bratislava, Slovakia</a:t>
            </a:r>
            <a:endParaRPr b="0" i="0" sz="1400" u="none" cap="none" strike="noStrike">
              <a:solidFill>
                <a:srgbClr val="000000"/>
              </a:solidFill>
              <a:latin typeface="Arial"/>
              <a:ea typeface="Arial"/>
              <a:cs typeface="Arial"/>
              <a:sym typeface="Arial"/>
            </a:endParaRPr>
          </a:p>
          <a:p>
            <a:pPr indent="0" lvl="0" marL="0" marR="0" rtl="0" algn="ctr">
              <a:lnSpc>
                <a:spcPct val="44540"/>
              </a:lnSpc>
              <a:spcBef>
                <a:spcPts val="0"/>
              </a:spcBef>
              <a:spcAft>
                <a:spcPts val="0"/>
              </a:spcAft>
              <a:buClr>
                <a:srgbClr val="000000"/>
              </a:buClr>
              <a:buSzPts val="1900"/>
              <a:buFont typeface="Arial"/>
              <a:buNone/>
            </a:pPr>
            <a:r>
              <a:t/>
            </a:r>
            <a:endParaRPr b="1" i="0" sz="1900" u="none" cap="none" strike="noStrike">
              <a:solidFill>
                <a:srgbClr val="F59C04"/>
              </a:solidFill>
              <a:latin typeface="Open Sans"/>
              <a:ea typeface="Open Sans"/>
              <a:cs typeface="Open Sans"/>
              <a:sym typeface="Open Sans"/>
            </a:endParaRPr>
          </a:p>
        </p:txBody>
      </p:sp>
      <p:sp>
        <p:nvSpPr>
          <p:cNvPr id="80" name="Google Shape;80;g2bbe2304ad2_3_0"/>
          <p:cNvSpPr txBox="1"/>
          <p:nvPr>
            <p:ph idx="4294967295" type="title"/>
          </p:nvPr>
        </p:nvSpPr>
        <p:spPr>
          <a:xfrm>
            <a:off x="2750849" y="910634"/>
            <a:ext cx="6235022" cy="1972078"/>
          </a:xfrm>
          <a:prstGeom prst="rect">
            <a:avLst/>
          </a:prstGeom>
          <a:noFill/>
          <a:ln>
            <a:noFill/>
          </a:ln>
        </p:spPr>
        <p:txBody>
          <a:bodyPr anchorCtr="0" anchor="ctr" bIns="22850" lIns="45725" spcFirstLastPara="1" rIns="45725" wrap="square" tIns="22850">
            <a:normAutofit/>
          </a:bodyPr>
          <a:lstStyle/>
          <a:p>
            <a:pPr indent="0" lvl="0" marL="0" rtl="0" algn="l">
              <a:lnSpc>
                <a:spcPct val="100000"/>
              </a:lnSpc>
              <a:spcBef>
                <a:spcPts val="0"/>
              </a:spcBef>
              <a:spcAft>
                <a:spcPts val="0"/>
              </a:spcAft>
              <a:buSzPts val="2200"/>
              <a:buNone/>
            </a:pPr>
            <a:r>
              <a:rPr b="1" i="0" lang="en" sz="3800">
                <a:solidFill>
                  <a:srgbClr val="F59C04"/>
                </a:solidFill>
                <a:latin typeface="Open Sans"/>
                <a:ea typeface="Open Sans"/>
                <a:cs typeface="Open Sans"/>
                <a:sym typeface="Open Sans"/>
              </a:rPr>
              <a:t>WS#6</a:t>
            </a:r>
            <a:r>
              <a:rPr b="1" i="0" lang="en" sz="3800">
                <a:solidFill>
                  <a:srgbClr val="FFFFFF"/>
                </a:solidFill>
                <a:latin typeface="Open Sans"/>
                <a:ea typeface="Open Sans"/>
                <a:cs typeface="Open Sans"/>
                <a:sym typeface="Open Sans"/>
              </a:rPr>
              <a:t> Embrace the Open: </a:t>
            </a:r>
            <a:r>
              <a:rPr b="1" i="0" lang="en" sz="3600">
                <a:solidFill>
                  <a:srgbClr val="FFFFFF"/>
                </a:solidFill>
                <a:latin typeface="Open Sans"/>
                <a:ea typeface="Open Sans"/>
                <a:cs typeface="Open Sans"/>
                <a:sym typeface="Open Sans"/>
              </a:rPr>
              <a:t>Re-using and Creating OER</a:t>
            </a:r>
            <a:endParaRPr sz="3600"/>
          </a:p>
        </p:txBody>
      </p:sp>
      <p:sp>
        <p:nvSpPr>
          <p:cNvPr id="81" name="Google Shape;81;g2bbe2304ad2_3_0"/>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p>
            <a:pPr indent="0" lvl="0" marL="0" rtl="0" algn="r">
              <a:lnSpc>
                <a:spcPct val="100000"/>
              </a:lnSpc>
              <a:spcBef>
                <a:spcPts val="0"/>
              </a:spcBef>
              <a:spcAft>
                <a:spcPts val="0"/>
              </a:spcAft>
              <a:buClr>
                <a:srgbClr val="000000"/>
              </a:buClr>
              <a:buSzPts val="600"/>
              <a:buFont typeface="Arial"/>
              <a:buNone/>
            </a:pPr>
            <a:fld id="{00000000-1234-1234-1234-123412341234}" type="slidenum">
              <a:rPr lang="en"/>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g2bbe2304ad2_3_22"/>
          <p:cNvSpPr/>
          <p:nvPr/>
        </p:nvSpPr>
        <p:spPr>
          <a:xfrm>
            <a:off x="0" y="0"/>
            <a:ext cx="2361000" cy="5143500"/>
          </a:xfrm>
          <a:prstGeom prst="rect">
            <a:avLst/>
          </a:prstGeom>
          <a:solidFill>
            <a:srgbClr val="FFDE59"/>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100" u="none" cap="none" strike="noStrike">
              <a:solidFill>
                <a:srgbClr val="FFFFFF"/>
              </a:solidFill>
              <a:latin typeface="Calibri"/>
              <a:ea typeface="Calibri"/>
              <a:cs typeface="Calibri"/>
              <a:sym typeface="Calibri"/>
            </a:endParaRPr>
          </a:p>
        </p:txBody>
      </p:sp>
      <p:pic>
        <p:nvPicPr>
          <p:cNvPr id="87" name="Google Shape;87;g2bbe2304ad2_3_22"/>
          <p:cNvPicPr preferRelativeResize="0"/>
          <p:nvPr/>
        </p:nvPicPr>
        <p:blipFill rotWithShape="1">
          <a:blip r:embed="rId3">
            <a:alphaModFix/>
          </a:blip>
          <a:srcRect b="0" l="0" r="0" t="0"/>
          <a:stretch/>
        </p:blipFill>
        <p:spPr>
          <a:xfrm>
            <a:off x="612778" y="3621244"/>
            <a:ext cx="1151119" cy="647513"/>
          </a:xfrm>
          <a:prstGeom prst="rect">
            <a:avLst/>
          </a:prstGeom>
          <a:noFill/>
          <a:ln>
            <a:noFill/>
          </a:ln>
        </p:spPr>
      </p:pic>
      <p:pic>
        <p:nvPicPr>
          <p:cNvPr id="88" name="Google Shape;88;g2bbe2304ad2_3_22"/>
          <p:cNvPicPr preferRelativeResize="0"/>
          <p:nvPr/>
        </p:nvPicPr>
        <p:blipFill rotWithShape="1">
          <a:blip r:embed="rId4">
            <a:alphaModFix/>
          </a:blip>
          <a:srcRect b="0" l="0" r="0" t="0"/>
          <a:stretch/>
        </p:blipFill>
        <p:spPr>
          <a:xfrm>
            <a:off x="160181" y="4383056"/>
            <a:ext cx="2056331" cy="599494"/>
          </a:xfrm>
          <a:prstGeom prst="rect">
            <a:avLst/>
          </a:prstGeom>
          <a:noFill/>
          <a:ln>
            <a:noFill/>
          </a:ln>
        </p:spPr>
      </p:pic>
      <p:sp>
        <p:nvSpPr>
          <p:cNvPr id="89" name="Google Shape;89;g2bbe2304ad2_3_22"/>
          <p:cNvSpPr txBox="1"/>
          <p:nvPr/>
        </p:nvSpPr>
        <p:spPr>
          <a:xfrm>
            <a:off x="248578" y="2065782"/>
            <a:ext cx="2178900" cy="8082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400"/>
              <a:buFont typeface="Arial"/>
              <a:buNone/>
            </a:pPr>
            <a:r>
              <a:rPr b="1" i="0" lang="en" sz="2400" u="none" cap="none" strike="noStrike">
                <a:solidFill>
                  <a:srgbClr val="083C92"/>
                </a:solidFill>
                <a:latin typeface="Open Sans"/>
                <a:ea typeface="Open Sans"/>
                <a:cs typeface="Open Sans"/>
                <a:sym typeface="Open Sans"/>
              </a:rPr>
              <a:t>Your Facilitator</a:t>
            </a:r>
            <a:endParaRPr b="1" i="0" sz="1400" u="none" cap="none" strike="noStrike">
              <a:solidFill>
                <a:srgbClr val="083C92"/>
              </a:solidFill>
              <a:latin typeface="Calibri"/>
              <a:ea typeface="Calibri"/>
              <a:cs typeface="Calibri"/>
              <a:sym typeface="Calibri"/>
            </a:endParaRPr>
          </a:p>
        </p:txBody>
      </p:sp>
      <p:sp>
        <p:nvSpPr>
          <p:cNvPr id="90" name="Google Shape;90;g2bbe2304ad2_3_22"/>
          <p:cNvSpPr txBox="1"/>
          <p:nvPr>
            <p:ph type="title"/>
          </p:nvPr>
        </p:nvSpPr>
        <p:spPr>
          <a:xfrm>
            <a:off x="2691300" y="251438"/>
            <a:ext cx="6198600" cy="572700"/>
          </a:xfrm>
          <a:prstGeom prst="rect">
            <a:avLst/>
          </a:prstGeom>
          <a:noFill/>
          <a:ln>
            <a:noFill/>
          </a:ln>
        </p:spPr>
        <p:txBody>
          <a:bodyPr anchorCtr="0" anchor="ctr" bIns="22850" lIns="45725" spcFirstLastPara="1" rIns="45725" wrap="square" tIns="22850">
            <a:normAutofit/>
          </a:bodyPr>
          <a:lstStyle/>
          <a:p>
            <a:pPr indent="0" lvl="0" marL="0" rtl="0" algn="l">
              <a:lnSpc>
                <a:spcPct val="100000"/>
              </a:lnSpc>
              <a:spcBef>
                <a:spcPts val="0"/>
              </a:spcBef>
              <a:spcAft>
                <a:spcPts val="0"/>
              </a:spcAft>
              <a:buClr>
                <a:schemeClr val="dk1"/>
              </a:buClr>
              <a:buSzPts val="1100"/>
              <a:buFont typeface="Arial"/>
              <a:buNone/>
            </a:pPr>
            <a:r>
              <a:rPr b="1" lang="en" sz="2760">
                <a:solidFill>
                  <a:srgbClr val="034A92"/>
                </a:solidFill>
                <a:latin typeface="Open Sans"/>
                <a:ea typeface="Open Sans"/>
                <a:cs typeface="Open Sans"/>
                <a:sym typeface="Open Sans"/>
              </a:rPr>
              <a:t>Introduction</a:t>
            </a:r>
            <a:endParaRPr b="1" sz="2760">
              <a:solidFill>
                <a:srgbClr val="034A92"/>
              </a:solidFill>
              <a:latin typeface="Open Sans"/>
              <a:ea typeface="Open Sans"/>
              <a:cs typeface="Open Sans"/>
              <a:sym typeface="Open Sans"/>
            </a:endParaRPr>
          </a:p>
        </p:txBody>
      </p:sp>
      <p:sp>
        <p:nvSpPr>
          <p:cNvPr id="91" name="Google Shape;91;g2bbe2304ad2_3_22"/>
          <p:cNvSpPr txBox="1"/>
          <p:nvPr/>
        </p:nvSpPr>
        <p:spPr>
          <a:xfrm>
            <a:off x="3498482" y="3214056"/>
            <a:ext cx="4112352" cy="1226011"/>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300"/>
              <a:buFont typeface="Arial"/>
              <a:buNone/>
            </a:pPr>
            <a:r>
              <a:rPr b="1" i="0" lang="en" sz="1300" u="none" cap="none" strike="noStrike">
                <a:solidFill>
                  <a:srgbClr val="034A92"/>
                </a:solidFill>
                <a:latin typeface="Open Sans"/>
                <a:ea typeface="Open Sans"/>
                <a:cs typeface="Open Sans"/>
                <a:sym typeface="Open Sans"/>
              </a:rPr>
              <a:t>Zuzana Stožická</a:t>
            </a:r>
            <a:endParaRPr b="1" i="0" sz="1300" u="none" cap="none" strike="noStrike">
              <a:solidFill>
                <a:srgbClr val="034A92"/>
              </a:solidFill>
              <a:latin typeface="Open Sans"/>
              <a:ea typeface="Open Sans"/>
              <a:cs typeface="Open Sans"/>
              <a:sym typeface="Open Sans"/>
            </a:endParaRPr>
          </a:p>
          <a:p>
            <a:pPr indent="0" lvl="0" marL="0" marR="0" rtl="0" algn="l">
              <a:lnSpc>
                <a:spcPct val="115000"/>
              </a:lnSpc>
              <a:spcBef>
                <a:spcPts val="1000"/>
              </a:spcBef>
              <a:spcAft>
                <a:spcPts val="0"/>
              </a:spcAft>
              <a:buClr>
                <a:srgbClr val="000000"/>
              </a:buClr>
              <a:buSzPts val="1200"/>
              <a:buFont typeface="Arial"/>
              <a:buNone/>
            </a:pPr>
            <a:r>
              <a:rPr b="0" i="0" lang="en" sz="1200" u="none" cap="none" strike="noStrike">
                <a:solidFill>
                  <a:srgbClr val="034A92"/>
                </a:solidFill>
                <a:latin typeface="Open Sans"/>
                <a:ea typeface="Open Sans"/>
                <a:cs typeface="Open Sans"/>
                <a:sym typeface="Open Sans"/>
              </a:rPr>
              <a:t>Open Science Support, Citizen Science Ambassador</a:t>
            </a:r>
            <a:endParaRPr b="0" i="0" sz="1200" u="none" cap="none" strike="noStrike">
              <a:solidFill>
                <a:srgbClr val="034A92"/>
              </a:solidFill>
              <a:latin typeface="Open Sans"/>
              <a:ea typeface="Open Sans"/>
              <a:cs typeface="Open Sans"/>
              <a:sym typeface="Open Sans"/>
            </a:endParaRPr>
          </a:p>
          <a:p>
            <a:pPr indent="0" lvl="0" marL="0" marR="0" rtl="0" algn="l">
              <a:lnSpc>
                <a:spcPct val="115000"/>
              </a:lnSpc>
              <a:spcBef>
                <a:spcPts val="1000"/>
              </a:spcBef>
              <a:spcAft>
                <a:spcPts val="0"/>
              </a:spcAft>
              <a:buClr>
                <a:srgbClr val="000000"/>
              </a:buClr>
              <a:buSzPts val="1200"/>
              <a:buFont typeface="Arial"/>
              <a:buNone/>
            </a:pPr>
            <a:r>
              <a:rPr b="0" i="0" lang="en" sz="1200" u="none" cap="none" strike="noStrike">
                <a:solidFill>
                  <a:srgbClr val="034A92"/>
                </a:solidFill>
                <a:latin typeface="Open Sans"/>
                <a:ea typeface="Open Sans"/>
                <a:cs typeface="Open Sans"/>
                <a:sym typeface="Open Sans"/>
              </a:rPr>
              <a:t>Slovak Centre of Scientific and Technical Information</a:t>
            </a:r>
            <a:endParaRPr b="0" i="0" sz="1400" u="none" cap="none" strike="noStrike">
              <a:solidFill>
                <a:srgbClr val="000000"/>
              </a:solidFill>
              <a:latin typeface="Arial"/>
              <a:ea typeface="Arial"/>
              <a:cs typeface="Arial"/>
              <a:sym typeface="Arial"/>
            </a:endParaRPr>
          </a:p>
          <a:p>
            <a:pPr indent="0" lvl="0" marL="0" marR="0" rtl="0" algn="l">
              <a:lnSpc>
                <a:spcPct val="0"/>
              </a:lnSpc>
              <a:spcBef>
                <a:spcPts val="1000"/>
              </a:spcBef>
              <a:spcAft>
                <a:spcPts val="0"/>
              </a:spcAft>
              <a:buClr>
                <a:srgbClr val="000000"/>
              </a:buClr>
              <a:buSzPts val="1200"/>
              <a:buFont typeface="Arial"/>
              <a:buNone/>
            </a:pPr>
            <a:r>
              <a:rPr b="0" i="0" lang="en" sz="1200" u="none" cap="none" strike="noStrike">
                <a:solidFill>
                  <a:srgbClr val="034A92"/>
                </a:solidFill>
                <a:latin typeface="Open Sans"/>
                <a:ea typeface="Open Sans"/>
                <a:cs typeface="Open Sans"/>
                <a:sym typeface="Open Sans"/>
              </a:rPr>
              <a:t>(Bratislava, Slovakia)</a:t>
            </a:r>
            <a:endParaRPr b="0" i="0" sz="1500" u="none" cap="none" strike="noStrike">
              <a:solidFill>
                <a:srgbClr val="034A92"/>
              </a:solidFill>
              <a:latin typeface="Open Sans"/>
              <a:ea typeface="Open Sans"/>
              <a:cs typeface="Open Sans"/>
              <a:sym typeface="Open Sans"/>
            </a:endParaRPr>
          </a:p>
        </p:txBody>
      </p:sp>
      <p:pic>
        <p:nvPicPr>
          <p:cNvPr id="92" name="Google Shape;92;g2bbe2304ad2_3_22"/>
          <p:cNvPicPr preferRelativeResize="0"/>
          <p:nvPr/>
        </p:nvPicPr>
        <p:blipFill rotWithShape="1">
          <a:blip r:embed="rId5">
            <a:alphaModFix/>
          </a:blip>
          <a:srcRect b="0" l="0" r="0" t="0"/>
          <a:stretch/>
        </p:blipFill>
        <p:spPr>
          <a:xfrm>
            <a:off x="3498482" y="1113492"/>
            <a:ext cx="1781173" cy="1904580"/>
          </a:xfrm>
          <a:prstGeom prst="rect">
            <a:avLst/>
          </a:prstGeom>
          <a:noFill/>
          <a:ln>
            <a:noFill/>
          </a:ln>
        </p:spPr>
      </p:pic>
      <p:pic>
        <p:nvPicPr>
          <p:cNvPr descr="http://nispez4.cvtisr.sk/wp-content/uploads/2018/03/logos.png" id="93" name="Google Shape;93;g2bbe2304ad2_3_22"/>
          <p:cNvPicPr preferRelativeResize="0"/>
          <p:nvPr/>
        </p:nvPicPr>
        <p:blipFill rotWithShape="1">
          <a:blip r:embed="rId6">
            <a:alphaModFix/>
          </a:blip>
          <a:srcRect b="0" l="87584" r="0" t="0"/>
          <a:stretch/>
        </p:blipFill>
        <p:spPr>
          <a:xfrm>
            <a:off x="7800812" y="3476503"/>
            <a:ext cx="947504" cy="93699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g2bbe2304ad2_3_35"/>
          <p:cNvSpPr txBox="1"/>
          <p:nvPr>
            <p:ph type="title"/>
          </p:nvPr>
        </p:nvSpPr>
        <p:spPr>
          <a:xfrm>
            <a:off x="2633650" y="269283"/>
            <a:ext cx="6198600" cy="572700"/>
          </a:xfrm>
          <a:prstGeom prst="rect">
            <a:avLst/>
          </a:prstGeom>
          <a:noFill/>
          <a:ln>
            <a:noFill/>
          </a:ln>
        </p:spPr>
        <p:txBody>
          <a:bodyPr anchorCtr="0" anchor="ctr" bIns="22850" lIns="45725" spcFirstLastPara="1" rIns="45725" wrap="square" tIns="22850">
            <a:normAutofit/>
          </a:bodyPr>
          <a:lstStyle/>
          <a:p>
            <a:pPr indent="0" lvl="0" marL="0" marR="0" rtl="0" algn="l">
              <a:lnSpc>
                <a:spcPct val="100000"/>
              </a:lnSpc>
              <a:spcBef>
                <a:spcPts val="0"/>
              </a:spcBef>
              <a:spcAft>
                <a:spcPts val="0"/>
              </a:spcAft>
              <a:buSzPts val="2200"/>
              <a:buNone/>
            </a:pPr>
            <a:r>
              <a:rPr b="1" lang="en" sz="2760">
                <a:solidFill>
                  <a:srgbClr val="034A92"/>
                </a:solidFill>
                <a:latin typeface="Open Sans"/>
                <a:ea typeface="Open Sans"/>
                <a:cs typeface="Open Sans"/>
                <a:sym typeface="Open Sans"/>
              </a:rPr>
              <a:t>Today we will talk about</a:t>
            </a:r>
            <a:endParaRPr b="1" sz="2760">
              <a:solidFill>
                <a:srgbClr val="034A92"/>
              </a:solidFill>
              <a:latin typeface="Open Sans"/>
              <a:ea typeface="Open Sans"/>
              <a:cs typeface="Open Sans"/>
              <a:sym typeface="Open Sans"/>
            </a:endParaRPr>
          </a:p>
        </p:txBody>
      </p:sp>
      <p:sp>
        <p:nvSpPr>
          <p:cNvPr id="99" name="Google Shape;99;g2bbe2304ad2_3_35"/>
          <p:cNvSpPr txBox="1"/>
          <p:nvPr>
            <p:ph idx="1" type="body"/>
          </p:nvPr>
        </p:nvSpPr>
        <p:spPr>
          <a:xfrm>
            <a:off x="2633650" y="1087300"/>
            <a:ext cx="6198600" cy="3786900"/>
          </a:xfrm>
          <a:prstGeom prst="rect">
            <a:avLst/>
          </a:prstGeom>
          <a:noFill/>
          <a:ln>
            <a:noFill/>
          </a:ln>
        </p:spPr>
        <p:txBody>
          <a:bodyPr anchorCtr="0" anchor="t" bIns="22850" lIns="45725" spcFirstLastPara="1" rIns="45725" wrap="square" tIns="22850">
            <a:normAutofit/>
          </a:bodyPr>
          <a:lstStyle/>
          <a:p>
            <a:pPr indent="-381000" lvl="0" marL="457200" rtl="0" algn="l">
              <a:lnSpc>
                <a:spcPct val="100000"/>
              </a:lnSpc>
              <a:spcBef>
                <a:spcPts val="300"/>
              </a:spcBef>
              <a:spcAft>
                <a:spcPts val="0"/>
              </a:spcAft>
              <a:buClr>
                <a:srgbClr val="014A94"/>
              </a:buClr>
              <a:buSzPts val="2400"/>
              <a:buFont typeface="Open Sans"/>
              <a:buChar char="•"/>
            </a:pPr>
            <a:r>
              <a:rPr lang="en" sz="2400">
                <a:solidFill>
                  <a:srgbClr val="014A94"/>
                </a:solidFill>
                <a:latin typeface="Open Sans"/>
                <a:ea typeface="Open Sans"/>
                <a:cs typeface="Open Sans"/>
                <a:sym typeface="Open Sans"/>
              </a:rPr>
              <a:t>What was covered in workshop #5</a:t>
            </a:r>
            <a:endParaRPr/>
          </a:p>
          <a:p>
            <a:pPr indent="-381000" lvl="0" marL="457200" rtl="0" algn="l">
              <a:lnSpc>
                <a:spcPct val="100000"/>
              </a:lnSpc>
              <a:spcBef>
                <a:spcPts val="1000"/>
              </a:spcBef>
              <a:spcAft>
                <a:spcPts val="0"/>
              </a:spcAft>
              <a:buClr>
                <a:srgbClr val="014A94"/>
              </a:buClr>
              <a:buSzPts val="2400"/>
              <a:buFont typeface="Open Sans"/>
              <a:buChar char="•"/>
            </a:pPr>
            <a:r>
              <a:rPr lang="en" sz="2400">
                <a:solidFill>
                  <a:srgbClr val="014A94"/>
                </a:solidFill>
                <a:latin typeface="Open Sans"/>
                <a:ea typeface="Open Sans"/>
                <a:cs typeface="Open Sans"/>
                <a:sym typeface="Open Sans"/>
              </a:rPr>
              <a:t>Diversity of OER </a:t>
            </a:r>
            <a:r>
              <a:rPr lang="en" sz="2400">
                <a:solidFill>
                  <a:srgbClr val="014A94"/>
                </a:solidFill>
                <a:latin typeface="Open Sans"/>
                <a:ea typeface="Open Sans"/>
                <a:cs typeface="Open Sans"/>
                <a:sym typeface="Open Sans"/>
                <a:extLst>
                  <a:ext uri="http://customooxmlschemas.google.com/">
                    <go:slidesCustomData xmlns:go="http://customooxmlschemas.google.com/" textRoundtripDataId="2"/>
                  </a:ext>
                </a:extLst>
              </a:rPr>
              <a:t>formats</a:t>
            </a:r>
            <a:endParaRPr/>
          </a:p>
          <a:p>
            <a:pPr indent="-381000" lvl="0" marL="457200" rtl="0" algn="l">
              <a:lnSpc>
                <a:spcPct val="100000"/>
              </a:lnSpc>
              <a:spcBef>
                <a:spcPts val="1000"/>
              </a:spcBef>
              <a:spcAft>
                <a:spcPts val="0"/>
              </a:spcAft>
              <a:buClr>
                <a:srgbClr val="014A94"/>
              </a:buClr>
              <a:buSzPts val="2400"/>
              <a:buFont typeface="Open Sans"/>
              <a:buChar char="•"/>
            </a:pPr>
            <a:r>
              <a:rPr lang="en" sz="2400">
                <a:solidFill>
                  <a:srgbClr val="014A94"/>
                </a:solidFill>
                <a:latin typeface="Open Sans"/>
                <a:ea typeface="Open Sans"/>
                <a:cs typeface="Open Sans"/>
                <a:sym typeface="Open Sans"/>
              </a:rPr>
              <a:t>Benefits of re-using OER</a:t>
            </a:r>
            <a:endParaRPr/>
          </a:p>
          <a:p>
            <a:pPr indent="-381000" lvl="0" marL="457200" rtl="0" algn="l">
              <a:lnSpc>
                <a:spcPct val="100000"/>
              </a:lnSpc>
              <a:spcBef>
                <a:spcPts val="1000"/>
              </a:spcBef>
              <a:spcAft>
                <a:spcPts val="0"/>
              </a:spcAft>
              <a:buClr>
                <a:srgbClr val="014A94"/>
              </a:buClr>
              <a:buSzPts val="2400"/>
              <a:buFont typeface="Open Sans"/>
              <a:buChar char="•"/>
            </a:pPr>
            <a:r>
              <a:rPr lang="en" sz="2400">
                <a:solidFill>
                  <a:srgbClr val="014A94"/>
                </a:solidFill>
                <a:latin typeface="Open Sans"/>
                <a:ea typeface="Open Sans"/>
                <a:cs typeface="Open Sans"/>
                <a:sym typeface="Open Sans"/>
              </a:rPr>
              <a:t>Creating with Students Needs in Mind</a:t>
            </a:r>
            <a:endParaRPr/>
          </a:p>
          <a:p>
            <a:pPr indent="-381000" lvl="0" marL="457200" rtl="0" algn="l">
              <a:lnSpc>
                <a:spcPct val="100000"/>
              </a:lnSpc>
              <a:spcBef>
                <a:spcPts val="1000"/>
              </a:spcBef>
              <a:spcAft>
                <a:spcPts val="0"/>
              </a:spcAft>
              <a:buClr>
                <a:srgbClr val="014A94"/>
              </a:buClr>
              <a:buSzPts val="2400"/>
              <a:buFont typeface="Open Sans"/>
              <a:buChar char="•"/>
            </a:pPr>
            <a:r>
              <a:rPr lang="en" sz="2400">
                <a:solidFill>
                  <a:srgbClr val="014A94"/>
                </a:solidFill>
                <a:latin typeface="Open Sans"/>
                <a:ea typeface="Open Sans"/>
                <a:cs typeface="Open Sans"/>
                <a:sym typeface="Open Sans"/>
              </a:rPr>
              <a:t>Sharing Content in Reusable Manner</a:t>
            </a:r>
            <a:endParaRPr/>
          </a:p>
          <a:p>
            <a:pPr indent="-381000" lvl="0" marL="457200" rtl="0" algn="l">
              <a:lnSpc>
                <a:spcPct val="100000"/>
              </a:lnSpc>
              <a:spcBef>
                <a:spcPts val="1000"/>
              </a:spcBef>
              <a:spcAft>
                <a:spcPts val="1000"/>
              </a:spcAft>
              <a:buClr>
                <a:srgbClr val="014A94"/>
              </a:buClr>
              <a:buSzPts val="2400"/>
              <a:buFont typeface="Open Sans"/>
              <a:buChar char="•"/>
            </a:pPr>
            <a:r>
              <a:rPr lang="en" sz="2400">
                <a:solidFill>
                  <a:srgbClr val="014A94"/>
                </a:solidFill>
                <a:latin typeface="Open Sans"/>
                <a:ea typeface="Open Sans"/>
                <a:cs typeface="Open Sans"/>
                <a:sym typeface="Open Sans"/>
              </a:rPr>
              <a:t>Selecting Appropriate License.</a:t>
            </a:r>
            <a:endParaRPr/>
          </a:p>
        </p:txBody>
      </p:sp>
      <p:sp>
        <p:nvSpPr>
          <p:cNvPr id="100" name="Google Shape;100;g2bbe2304ad2_3_35"/>
          <p:cNvSpPr/>
          <p:nvPr/>
        </p:nvSpPr>
        <p:spPr>
          <a:xfrm>
            <a:off x="0" y="0"/>
            <a:ext cx="2361000" cy="5143500"/>
          </a:xfrm>
          <a:prstGeom prst="rect">
            <a:avLst/>
          </a:prstGeom>
          <a:solidFill>
            <a:srgbClr val="FFDE59"/>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100" u="none" cap="none" strike="noStrike">
              <a:solidFill>
                <a:srgbClr val="FFFFFF"/>
              </a:solidFill>
              <a:latin typeface="Calibri"/>
              <a:ea typeface="Calibri"/>
              <a:cs typeface="Calibri"/>
              <a:sym typeface="Calibri"/>
            </a:endParaRPr>
          </a:p>
        </p:txBody>
      </p:sp>
      <p:pic>
        <p:nvPicPr>
          <p:cNvPr id="101" name="Google Shape;101;g2bbe2304ad2_3_35"/>
          <p:cNvPicPr preferRelativeResize="0"/>
          <p:nvPr/>
        </p:nvPicPr>
        <p:blipFill rotWithShape="1">
          <a:blip r:embed="rId3">
            <a:alphaModFix/>
          </a:blip>
          <a:srcRect b="0" l="0" r="0" t="0"/>
          <a:stretch/>
        </p:blipFill>
        <p:spPr>
          <a:xfrm>
            <a:off x="612778" y="3621244"/>
            <a:ext cx="1151119" cy="647513"/>
          </a:xfrm>
          <a:prstGeom prst="rect">
            <a:avLst/>
          </a:prstGeom>
          <a:noFill/>
          <a:ln>
            <a:noFill/>
          </a:ln>
        </p:spPr>
      </p:pic>
      <p:pic>
        <p:nvPicPr>
          <p:cNvPr id="102" name="Google Shape;102;g2bbe2304ad2_3_35"/>
          <p:cNvPicPr preferRelativeResize="0"/>
          <p:nvPr/>
        </p:nvPicPr>
        <p:blipFill rotWithShape="1">
          <a:blip r:embed="rId4">
            <a:alphaModFix/>
          </a:blip>
          <a:srcRect b="0" l="0" r="0" t="0"/>
          <a:stretch/>
        </p:blipFill>
        <p:spPr>
          <a:xfrm>
            <a:off x="160181" y="4383056"/>
            <a:ext cx="2056331" cy="599494"/>
          </a:xfrm>
          <a:prstGeom prst="rect">
            <a:avLst/>
          </a:prstGeom>
          <a:noFill/>
          <a:ln>
            <a:noFill/>
          </a:ln>
        </p:spPr>
      </p:pic>
      <p:sp>
        <p:nvSpPr>
          <p:cNvPr id="103" name="Google Shape;103;g2bbe2304ad2_3_35"/>
          <p:cNvSpPr txBox="1"/>
          <p:nvPr/>
        </p:nvSpPr>
        <p:spPr>
          <a:xfrm>
            <a:off x="276554" y="2167650"/>
            <a:ext cx="2178900" cy="8082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400"/>
              <a:buFont typeface="Arial"/>
              <a:buNone/>
            </a:pPr>
            <a:r>
              <a:rPr b="1" i="0" lang="en" sz="2400" u="none" cap="none" strike="noStrike">
                <a:solidFill>
                  <a:srgbClr val="083C92"/>
                </a:solidFill>
                <a:latin typeface="Open Sans"/>
                <a:ea typeface="Open Sans"/>
                <a:cs typeface="Open Sans"/>
                <a:sym typeface="Open Sans"/>
              </a:rPr>
              <a:t>Workshop Program</a:t>
            </a:r>
            <a:endParaRPr b="1" i="0" sz="1400" u="none" cap="none" strike="noStrike">
              <a:solidFill>
                <a:srgbClr val="083C92"/>
              </a:solidFill>
              <a:latin typeface="Calibri"/>
              <a:ea typeface="Calibri"/>
              <a:cs typeface="Calibri"/>
              <a:sym typeface="Calibri"/>
            </a:endParaRPr>
          </a:p>
        </p:txBody>
      </p:sp>
      <p:sp>
        <p:nvSpPr>
          <p:cNvPr id="104" name="Google Shape;104;g2bbe2304ad2_3_35"/>
          <p:cNvSpPr txBox="1"/>
          <p:nvPr>
            <p:ph idx="12" type="sldNum"/>
          </p:nvPr>
        </p:nvSpPr>
        <p:spPr>
          <a:xfrm>
            <a:off x="8472458" y="4663217"/>
            <a:ext cx="548700" cy="393600"/>
          </a:xfrm>
          <a:prstGeom prst="rect">
            <a:avLst/>
          </a:prstGeom>
          <a:noFill/>
          <a:ln>
            <a:noFill/>
          </a:ln>
        </p:spPr>
        <p:txBody>
          <a:bodyPr anchorCtr="0" anchor="ctr" bIns="22850" lIns="45725" spcFirstLastPara="1" rIns="45725" wrap="square" tIns="22850">
            <a:noAutofit/>
          </a:bodyPr>
          <a:lstStyle/>
          <a:p>
            <a:pPr indent="0" lvl="0" marL="0" rtl="0" algn="r">
              <a:lnSpc>
                <a:spcPct val="100000"/>
              </a:lnSpc>
              <a:spcBef>
                <a:spcPts val="0"/>
              </a:spcBef>
              <a:spcAft>
                <a:spcPts val="0"/>
              </a:spcAft>
              <a:buSzPts val="600"/>
              <a:buNone/>
            </a:pPr>
            <a:fld id="{00000000-1234-1234-1234-123412341234}" type="slidenum">
              <a:rPr lang="en"/>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8" name="Shape 108"/>
        <p:cNvGrpSpPr/>
        <p:nvPr/>
      </p:nvGrpSpPr>
      <p:grpSpPr>
        <a:xfrm>
          <a:off x="0" y="0"/>
          <a:ext cx="0" cy="0"/>
          <a:chOff x="0" y="0"/>
          <a:chExt cx="0" cy="0"/>
        </a:xfrm>
      </p:grpSpPr>
      <p:sp>
        <p:nvSpPr>
          <p:cNvPr id="109" name="Google Shape;109;g2bbe2304ad2_3_55"/>
          <p:cNvSpPr txBox="1"/>
          <p:nvPr/>
        </p:nvSpPr>
        <p:spPr>
          <a:xfrm>
            <a:off x="2361000" y="584825"/>
            <a:ext cx="6723000" cy="3672900"/>
          </a:xfrm>
          <a:prstGeom prst="rect">
            <a:avLst/>
          </a:prstGeom>
          <a:noFill/>
          <a:ln>
            <a:noFill/>
          </a:ln>
        </p:spPr>
        <p:txBody>
          <a:bodyPr anchorCtr="0" anchor="t" bIns="45700" lIns="91425" spcFirstLastPara="1" rIns="91425" wrap="square" tIns="45700">
            <a:spAutoFit/>
          </a:bodyPr>
          <a:lstStyle/>
          <a:p>
            <a:pPr indent="-336550" lvl="0" marL="422275" marR="0" rtl="0" algn="l">
              <a:lnSpc>
                <a:spcPct val="115000"/>
              </a:lnSpc>
              <a:spcBef>
                <a:spcPts val="0"/>
              </a:spcBef>
              <a:spcAft>
                <a:spcPts val="0"/>
              </a:spcAft>
              <a:buClr>
                <a:schemeClr val="dk2"/>
              </a:buClr>
              <a:buSzPts val="2250"/>
              <a:buFont typeface="Arial"/>
              <a:buChar char="•"/>
            </a:pPr>
            <a:r>
              <a:rPr b="0" i="0" lang="en" sz="2100" u="none" cap="none" strike="noStrike">
                <a:solidFill>
                  <a:schemeClr val="dk2"/>
                </a:solidFill>
                <a:latin typeface="Open Sans"/>
                <a:ea typeface="Open Sans"/>
                <a:cs typeface="Open Sans"/>
                <a:sym typeface="Open Sans"/>
              </a:rPr>
              <a:t>We discovered what type of OER you can find online</a:t>
            </a:r>
            <a:endParaRPr b="0" i="0" sz="1300" u="none" cap="none" strike="noStrike">
              <a:solidFill>
                <a:srgbClr val="000000"/>
              </a:solidFill>
              <a:latin typeface="Arial"/>
              <a:ea typeface="Arial"/>
              <a:cs typeface="Arial"/>
              <a:sym typeface="Arial"/>
            </a:endParaRPr>
          </a:p>
          <a:p>
            <a:pPr indent="-336550" lvl="0" marL="422275" marR="0" rtl="0" algn="l">
              <a:lnSpc>
                <a:spcPct val="115000"/>
              </a:lnSpc>
              <a:spcBef>
                <a:spcPts val="0"/>
              </a:spcBef>
              <a:spcAft>
                <a:spcPts val="0"/>
              </a:spcAft>
              <a:buClr>
                <a:schemeClr val="dk2"/>
              </a:buClr>
              <a:buSzPts val="2250"/>
              <a:buFont typeface="Arial"/>
              <a:buChar char="•"/>
            </a:pPr>
            <a:r>
              <a:rPr b="0" i="0" lang="en" sz="2100" u="none" cap="none" strike="noStrike">
                <a:solidFill>
                  <a:schemeClr val="dk2"/>
                </a:solidFill>
                <a:latin typeface="Open Sans"/>
                <a:ea typeface="Open Sans"/>
                <a:cs typeface="Open Sans"/>
                <a:sym typeface="Open Sans"/>
                <a:extLst>
                  <a:ext uri="http://customooxmlschemas.google.com/">
                    <go:slidesCustomData xmlns:go="http://customooxmlschemas.google.com/" textRoundtripDataId="3"/>
                  </a:ext>
                </a:extLst>
              </a:rPr>
              <a:t>We </a:t>
            </a:r>
            <a:r>
              <a:rPr b="0" i="0" lang="en" sz="2100" u="none" cap="none" strike="noStrike">
                <a:solidFill>
                  <a:schemeClr val="dk2"/>
                </a:solidFill>
                <a:latin typeface="Open Sans"/>
                <a:ea typeface="Open Sans"/>
                <a:cs typeface="Open Sans"/>
                <a:sym typeface="Open Sans"/>
              </a:rPr>
              <a:t>identified relevant repositories and resources</a:t>
            </a:r>
            <a:endParaRPr b="0" i="0" sz="1300" u="none" cap="none" strike="noStrike">
              <a:solidFill>
                <a:srgbClr val="000000"/>
              </a:solidFill>
              <a:latin typeface="Arial"/>
              <a:ea typeface="Arial"/>
              <a:cs typeface="Arial"/>
              <a:sym typeface="Arial"/>
            </a:endParaRPr>
          </a:p>
          <a:p>
            <a:pPr indent="-336550" lvl="0" marL="422275" marR="0" rtl="0" algn="l">
              <a:lnSpc>
                <a:spcPct val="115000"/>
              </a:lnSpc>
              <a:spcBef>
                <a:spcPts val="0"/>
              </a:spcBef>
              <a:spcAft>
                <a:spcPts val="0"/>
              </a:spcAft>
              <a:buClr>
                <a:schemeClr val="dk2"/>
              </a:buClr>
              <a:buSzPts val="2250"/>
              <a:buFont typeface="Arial"/>
              <a:buChar char="•"/>
            </a:pPr>
            <a:r>
              <a:rPr b="0" i="0" lang="en" sz="2100" u="none" cap="none" strike="noStrike">
                <a:solidFill>
                  <a:schemeClr val="dk2"/>
                </a:solidFill>
                <a:latin typeface="Open Sans"/>
                <a:ea typeface="Open Sans"/>
                <a:cs typeface="Open Sans"/>
                <a:sym typeface="Open Sans"/>
              </a:rPr>
              <a:t>We looked at applying effective search strategies</a:t>
            </a:r>
            <a:endParaRPr b="0" i="0" sz="1300" u="none" cap="none" strike="noStrike">
              <a:solidFill>
                <a:srgbClr val="000000"/>
              </a:solidFill>
              <a:latin typeface="Arial"/>
              <a:ea typeface="Arial"/>
              <a:cs typeface="Arial"/>
              <a:sym typeface="Arial"/>
            </a:endParaRPr>
          </a:p>
          <a:p>
            <a:pPr indent="-336550" lvl="0" marL="422275" marR="0" rtl="0" algn="l">
              <a:lnSpc>
                <a:spcPct val="115000"/>
              </a:lnSpc>
              <a:spcBef>
                <a:spcPts val="0"/>
              </a:spcBef>
              <a:spcAft>
                <a:spcPts val="0"/>
              </a:spcAft>
              <a:buClr>
                <a:schemeClr val="dk2"/>
              </a:buClr>
              <a:buSzPts val="2250"/>
              <a:buFont typeface="Arial"/>
              <a:buChar char="•"/>
            </a:pPr>
            <a:r>
              <a:rPr b="0" i="0" lang="en" sz="2100" u="none" cap="none" strike="noStrike">
                <a:solidFill>
                  <a:schemeClr val="dk2"/>
                </a:solidFill>
                <a:latin typeface="Open Sans"/>
                <a:ea typeface="Open Sans"/>
                <a:cs typeface="Open Sans"/>
                <a:sym typeface="Open Sans"/>
              </a:rPr>
              <a:t>We explored existing finding aids and search tools</a:t>
            </a:r>
            <a:endParaRPr b="0" i="0" sz="1300" u="none" cap="none" strike="noStrike">
              <a:solidFill>
                <a:srgbClr val="000000"/>
              </a:solidFill>
              <a:latin typeface="Arial"/>
              <a:ea typeface="Arial"/>
              <a:cs typeface="Arial"/>
              <a:sym typeface="Arial"/>
            </a:endParaRPr>
          </a:p>
          <a:p>
            <a:pPr indent="-336550" lvl="0" marL="422275" marR="0" rtl="0" algn="l">
              <a:lnSpc>
                <a:spcPct val="115000"/>
              </a:lnSpc>
              <a:spcBef>
                <a:spcPts val="0"/>
              </a:spcBef>
              <a:spcAft>
                <a:spcPts val="0"/>
              </a:spcAft>
              <a:buClr>
                <a:schemeClr val="dk2"/>
              </a:buClr>
              <a:buSzPts val="2250"/>
              <a:buFont typeface="Arial"/>
              <a:buChar char="•"/>
            </a:pPr>
            <a:r>
              <a:rPr b="0" i="0" lang="en" sz="2100" u="none" cap="none" strike="noStrike">
                <a:solidFill>
                  <a:schemeClr val="dk2"/>
                </a:solidFill>
                <a:latin typeface="Open Sans"/>
                <a:ea typeface="Open Sans"/>
                <a:cs typeface="Open Sans"/>
                <a:sym typeface="Open Sans"/>
              </a:rPr>
              <a:t>We discussed where to go to get help from the community.</a:t>
            </a:r>
            <a:endParaRPr b="0" i="0" sz="1300" u="none" cap="none" strike="noStrike">
              <a:solidFill>
                <a:srgbClr val="000000"/>
              </a:solidFill>
              <a:latin typeface="Arial"/>
              <a:ea typeface="Arial"/>
              <a:cs typeface="Arial"/>
              <a:sym typeface="Arial"/>
            </a:endParaRPr>
          </a:p>
          <a:p>
            <a:pPr indent="0" lvl="0" marL="76200" marR="0" rtl="0" algn="l">
              <a:lnSpc>
                <a:spcPct val="115000"/>
              </a:lnSpc>
              <a:spcBef>
                <a:spcPts val="0"/>
              </a:spcBef>
              <a:spcAft>
                <a:spcPts val="0"/>
              </a:spcAft>
              <a:buClr>
                <a:srgbClr val="000000"/>
              </a:buClr>
              <a:buSzPts val="1200"/>
              <a:buFont typeface="Arial"/>
              <a:buNone/>
            </a:pPr>
            <a:r>
              <a:t/>
            </a:r>
            <a:endParaRPr b="0" i="0" sz="1200" u="none" cap="none" strike="noStrike">
              <a:solidFill>
                <a:schemeClr val="dk2"/>
              </a:solidFill>
              <a:latin typeface="Open Sans"/>
              <a:ea typeface="Open Sans"/>
              <a:cs typeface="Open Sans"/>
              <a:sym typeface="Open Sans"/>
            </a:endParaRPr>
          </a:p>
          <a:p>
            <a:pPr indent="0" lvl="0" marL="76200" marR="0" rtl="0" algn="l">
              <a:lnSpc>
                <a:spcPct val="115000"/>
              </a:lnSpc>
              <a:spcBef>
                <a:spcPts val="0"/>
              </a:spcBef>
              <a:spcAft>
                <a:spcPts val="0"/>
              </a:spcAft>
              <a:buClr>
                <a:srgbClr val="000000"/>
              </a:buClr>
              <a:buSzPts val="1800"/>
              <a:buFont typeface="Arial"/>
              <a:buNone/>
            </a:pPr>
            <a:r>
              <a:rPr b="0" i="0" lang="en" sz="1700" u="none" cap="none" strike="noStrike">
                <a:solidFill>
                  <a:schemeClr val="dk2"/>
                </a:solidFill>
                <a:latin typeface="Open Sans"/>
                <a:ea typeface="Open Sans"/>
                <a:cs typeface="Open Sans"/>
                <a:sym typeface="Open Sans"/>
              </a:rPr>
              <a:t>Recordings are available on </a:t>
            </a:r>
            <a:r>
              <a:rPr b="0" i="0" lang="en" sz="1700" u="sng" cap="none" strike="noStrike">
                <a:solidFill>
                  <a:schemeClr val="hlink"/>
                </a:solidFill>
                <a:latin typeface="Open Sans"/>
                <a:ea typeface="Open Sans"/>
                <a:cs typeface="Open Sans"/>
                <a:sym typeface="Open Sans"/>
                <a:hlinkClick r:id="rId3"/>
              </a:rPr>
              <a:t>@ENOELforOpen YouTube Channel</a:t>
            </a:r>
            <a:r>
              <a:rPr b="0" i="0" lang="en" sz="1700" u="none" cap="none" strike="noStrike">
                <a:solidFill>
                  <a:schemeClr val="dk2"/>
                </a:solidFill>
                <a:latin typeface="Open Sans"/>
                <a:ea typeface="Open Sans"/>
                <a:cs typeface="Open Sans"/>
                <a:sym typeface="Open Sans"/>
              </a:rPr>
              <a:t>. </a:t>
            </a:r>
            <a:endParaRPr b="0" i="0" sz="1300" u="none" cap="none" strike="noStrike">
              <a:solidFill>
                <a:srgbClr val="000000"/>
              </a:solidFill>
              <a:latin typeface="Arial"/>
              <a:ea typeface="Arial"/>
              <a:cs typeface="Arial"/>
              <a:sym typeface="Arial"/>
            </a:endParaRPr>
          </a:p>
        </p:txBody>
      </p:sp>
      <p:sp>
        <p:nvSpPr>
          <p:cNvPr id="110" name="Google Shape;110;g2bbe2304ad2_3_55"/>
          <p:cNvSpPr/>
          <p:nvPr/>
        </p:nvSpPr>
        <p:spPr>
          <a:xfrm>
            <a:off x="0" y="0"/>
            <a:ext cx="2361000" cy="5143500"/>
          </a:xfrm>
          <a:prstGeom prst="rect">
            <a:avLst/>
          </a:prstGeom>
          <a:solidFill>
            <a:srgbClr val="FFDE59"/>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100" u="none" cap="none" strike="noStrike">
              <a:solidFill>
                <a:srgbClr val="FFFFFF"/>
              </a:solidFill>
              <a:latin typeface="Calibri"/>
              <a:ea typeface="Calibri"/>
              <a:cs typeface="Calibri"/>
              <a:sym typeface="Calibri"/>
            </a:endParaRPr>
          </a:p>
        </p:txBody>
      </p:sp>
      <p:sp>
        <p:nvSpPr>
          <p:cNvPr id="111" name="Google Shape;111;g2bbe2304ad2_3_55"/>
          <p:cNvSpPr txBox="1"/>
          <p:nvPr>
            <p:ph type="title"/>
          </p:nvPr>
        </p:nvSpPr>
        <p:spPr>
          <a:xfrm>
            <a:off x="216354" y="1932281"/>
            <a:ext cx="1928400" cy="1278900"/>
          </a:xfrm>
          <a:prstGeom prst="rect">
            <a:avLst/>
          </a:prstGeom>
          <a:noFill/>
          <a:ln>
            <a:noFill/>
          </a:ln>
        </p:spPr>
        <p:txBody>
          <a:bodyPr anchorCtr="0" anchor="ctr" bIns="22850" lIns="45725" spcFirstLastPara="1" rIns="45725" wrap="square" tIns="22850">
            <a:noAutofit/>
          </a:bodyPr>
          <a:lstStyle/>
          <a:p>
            <a:pPr indent="0" lvl="0" marL="0" rtl="0" algn="l">
              <a:lnSpc>
                <a:spcPct val="100000"/>
              </a:lnSpc>
              <a:spcBef>
                <a:spcPts val="0"/>
              </a:spcBef>
              <a:spcAft>
                <a:spcPts val="0"/>
              </a:spcAft>
              <a:buSzPts val="2200"/>
              <a:buNone/>
            </a:pPr>
            <a:r>
              <a:rPr b="1" lang="en" sz="2400">
                <a:solidFill>
                  <a:srgbClr val="083C92"/>
                </a:solidFill>
                <a:latin typeface="Open Sans"/>
                <a:ea typeface="Open Sans"/>
                <a:cs typeface="Open Sans"/>
                <a:sym typeface="Open Sans"/>
              </a:rPr>
              <a:t>Brief Recap </a:t>
            </a:r>
            <a:r>
              <a:rPr b="1" lang="en" sz="2400">
                <a:solidFill>
                  <a:srgbClr val="034A92"/>
                </a:solidFill>
                <a:latin typeface="Open Sans"/>
                <a:ea typeface="Open Sans"/>
                <a:cs typeface="Open Sans"/>
                <a:sym typeface="Open Sans"/>
              </a:rPr>
              <a:t>Embrace the Open </a:t>
            </a:r>
            <a:r>
              <a:rPr b="1" lang="en" sz="2400">
                <a:solidFill>
                  <a:srgbClr val="083C92"/>
                </a:solidFill>
                <a:latin typeface="Open Sans"/>
                <a:ea typeface="Open Sans"/>
                <a:cs typeface="Open Sans"/>
                <a:sym typeface="Open Sans"/>
              </a:rPr>
              <a:t>WS#5</a:t>
            </a:r>
            <a:endParaRPr sz="2400"/>
          </a:p>
        </p:txBody>
      </p:sp>
      <p:sp>
        <p:nvSpPr>
          <p:cNvPr id="112" name="Google Shape;112;g2bbe2304ad2_3_55"/>
          <p:cNvSpPr txBox="1"/>
          <p:nvPr>
            <p:ph idx="12" type="sldNum"/>
          </p:nvPr>
        </p:nvSpPr>
        <p:spPr>
          <a:xfrm>
            <a:off x="8472458" y="4663217"/>
            <a:ext cx="548700" cy="393600"/>
          </a:xfrm>
          <a:prstGeom prst="rect">
            <a:avLst/>
          </a:prstGeom>
          <a:noFill/>
          <a:ln>
            <a:noFill/>
          </a:ln>
        </p:spPr>
        <p:txBody>
          <a:bodyPr anchorCtr="0" anchor="ctr" bIns="22850" lIns="45725" spcFirstLastPara="1" rIns="45725" wrap="square" tIns="22850">
            <a:noAutofit/>
          </a:bodyPr>
          <a:lstStyle/>
          <a:p>
            <a:pPr indent="0" lvl="0" marL="0" rtl="0" algn="r">
              <a:lnSpc>
                <a:spcPct val="100000"/>
              </a:lnSpc>
              <a:spcBef>
                <a:spcPts val="0"/>
              </a:spcBef>
              <a:spcAft>
                <a:spcPts val="0"/>
              </a:spcAft>
              <a:buSzPts val="600"/>
              <a:buNone/>
            </a:pPr>
            <a:fld id="{00000000-1234-1234-1234-123412341234}" type="slidenum">
              <a:rPr lang="en"/>
              <a:t>‹#›</a:t>
            </a:fld>
            <a:endParaRPr/>
          </a:p>
        </p:txBody>
      </p:sp>
      <p:sp>
        <p:nvSpPr>
          <p:cNvPr id="113" name="Google Shape;113;g2bbe2304ad2_3_55"/>
          <p:cNvSpPr txBox="1"/>
          <p:nvPr/>
        </p:nvSpPr>
        <p:spPr>
          <a:xfrm>
            <a:off x="2743200" y="126721"/>
            <a:ext cx="6604800" cy="517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760"/>
              <a:buFont typeface="Arial"/>
              <a:buNone/>
            </a:pPr>
            <a:r>
              <a:rPr b="1" i="0" lang="en" sz="2760" u="none" cap="none" strike="noStrike">
                <a:solidFill>
                  <a:srgbClr val="034A92"/>
                </a:solidFill>
                <a:latin typeface="Open Sans"/>
                <a:ea typeface="Open Sans"/>
                <a:cs typeface="Open Sans"/>
                <a:sym typeface="Open Sans"/>
              </a:rPr>
              <a:t>Finding OER</a:t>
            </a:r>
            <a:endParaRPr b="0" i="0" sz="2760" u="none" cap="none" strike="noStrike">
              <a:solidFill>
                <a:srgbClr val="000000"/>
              </a:solidFill>
              <a:latin typeface="Arial"/>
              <a:ea typeface="Arial"/>
              <a:cs typeface="Arial"/>
              <a:sym typeface="Arial"/>
            </a:endParaRPr>
          </a:p>
        </p:txBody>
      </p:sp>
      <p:pic>
        <p:nvPicPr>
          <p:cNvPr id="114" name="Google Shape;114;g2bbe2304ad2_3_55"/>
          <p:cNvPicPr preferRelativeResize="0"/>
          <p:nvPr/>
        </p:nvPicPr>
        <p:blipFill rotWithShape="1">
          <a:blip r:embed="rId4">
            <a:alphaModFix/>
          </a:blip>
          <a:srcRect b="0" l="0" r="0" t="0"/>
          <a:stretch/>
        </p:blipFill>
        <p:spPr>
          <a:xfrm>
            <a:off x="612778" y="3621244"/>
            <a:ext cx="1151119" cy="647513"/>
          </a:xfrm>
          <a:prstGeom prst="rect">
            <a:avLst/>
          </a:prstGeom>
          <a:noFill/>
          <a:ln>
            <a:noFill/>
          </a:ln>
        </p:spPr>
      </p:pic>
      <p:pic>
        <p:nvPicPr>
          <p:cNvPr id="115" name="Google Shape;115;g2bbe2304ad2_3_55"/>
          <p:cNvPicPr preferRelativeResize="0"/>
          <p:nvPr/>
        </p:nvPicPr>
        <p:blipFill rotWithShape="1">
          <a:blip r:embed="rId5">
            <a:alphaModFix/>
          </a:blip>
          <a:srcRect b="0" l="0" r="0" t="0"/>
          <a:stretch/>
        </p:blipFill>
        <p:spPr>
          <a:xfrm>
            <a:off x="160181" y="4383056"/>
            <a:ext cx="2056331" cy="59949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g2bbe2304ad2_3_45"/>
          <p:cNvSpPr txBox="1"/>
          <p:nvPr>
            <p:ph idx="1" type="body"/>
          </p:nvPr>
        </p:nvSpPr>
        <p:spPr>
          <a:xfrm>
            <a:off x="2453600" y="1042163"/>
            <a:ext cx="6607900" cy="3621054"/>
          </a:xfrm>
          <a:prstGeom prst="rect">
            <a:avLst/>
          </a:prstGeom>
          <a:noFill/>
          <a:ln>
            <a:noFill/>
          </a:ln>
        </p:spPr>
        <p:txBody>
          <a:bodyPr anchorCtr="0" anchor="t" bIns="22850" lIns="45725" spcFirstLastPara="1" rIns="45725" wrap="square" tIns="22850">
            <a:noAutofit/>
          </a:bodyPr>
          <a:lstStyle/>
          <a:p>
            <a:pPr indent="-349741" lvl="0" marL="457200" rtl="0" algn="l">
              <a:lnSpc>
                <a:spcPct val="105000"/>
              </a:lnSpc>
              <a:spcBef>
                <a:spcPts val="300"/>
              </a:spcBef>
              <a:spcAft>
                <a:spcPts val="0"/>
              </a:spcAft>
              <a:buClr>
                <a:srgbClr val="014A94"/>
              </a:buClr>
              <a:buSzPts val="2268"/>
              <a:buFont typeface="Open Sans"/>
              <a:buAutoNum type="arabicPeriod"/>
            </a:pPr>
            <a:r>
              <a:rPr lang="en" sz="1779">
                <a:solidFill>
                  <a:srgbClr val="014A94"/>
                </a:solidFill>
                <a:latin typeface="Open Sans"/>
                <a:ea typeface="Open Sans"/>
                <a:cs typeface="Open Sans"/>
                <a:sym typeface="Open Sans"/>
              </a:rPr>
              <a:t>Identify OER for reuse according to the topic, the format, the license and the context you are working in</a:t>
            </a:r>
            <a:endParaRPr sz="1220"/>
          </a:p>
          <a:p>
            <a:pPr indent="-349741" lvl="0" marL="457200" rtl="0" algn="l">
              <a:lnSpc>
                <a:spcPct val="105000"/>
              </a:lnSpc>
              <a:spcBef>
                <a:spcPts val="300"/>
              </a:spcBef>
              <a:spcAft>
                <a:spcPts val="0"/>
              </a:spcAft>
              <a:buClr>
                <a:srgbClr val="014A94"/>
              </a:buClr>
              <a:buSzPts val="2268"/>
              <a:buFont typeface="Open Sans"/>
              <a:buAutoNum type="arabicPeriod"/>
            </a:pPr>
            <a:r>
              <a:rPr lang="en" sz="1779">
                <a:solidFill>
                  <a:srgbClr val="014A94"/>
                </a:solidFill>
                <a:latin typeface="Open Sans"/>
                <a:ea typeface="Open Sans"/>
                <a:cs typeface="Open Sans"/>
                <a:sym typeface="Open Sans"/>
              </a:rPr>
              <a:t>Select the OER that best fit your students' learning needs</a:t>
            </a:r>
            <a:endParaRPr sz="1220"/>
          </a:p>
          <a:p>
            <a:pPr indent="-349741" lvl="0" marL="457200" rtl="0" algn="l">
              <a:lnSpc>
                <a:spcPct val="105000"/>
              </a:lnSpc>
              <a:spcBef>
                <a:spcPts val="300"/>
              </a:spcBef>
              <a:spcAft>
                <a:spcPts val="0"/>
              </a:spcAft>
              <a:buClr>
                <a:srgbClr val="014A94"/>
              </a:buClr>
              <a:buSzPts val="2268"/>
              <a:buFont typeface="Open Sans"/>
              <a:buAutoNum type="arabicPeriod"/>
            </a:pPr>
            <a:r>
              <a:rPr lang="en" sz="1779">
                <a:solidFill>
                  <a:srgbClr val="014A94"/>
                </a:solidFill>
                <a:latin typeface="Open Sans"/>
                <a:ea typeface="Open Sans"/>
                <a:cs typeface="Open Sans"/>
                <a:sym typeface="Open Sans"/>
              </a:rPr>
              <a:t>Modify/adapt reused OER as allowed by their open license and acknowledge their authors properly</a:t>
            </a:r>
            <a:endParaRPr sz="1220"/>
          </a:p>
          <a:p>
            <a:pPr indent="-349741" lvl="0" marL="457200" rtl="0" algn="l">
              <a:lnSpc>
                <a:spcPct val="105000"/>
              </a:lnSpc>
              <a:spcBef>
                <a:spcPts val="300"/>
              </a:spcBef>
              <a:spcAft>
                <a:spcPts val="0"/>
              </a:spcAft>
              <a:buClr>
                <a:srgbClr val="014A94"/>
              </a:buClr>
              <a:buSzPts val="2268"/>
              <a:buFont typeface="Open Sans"/>
              <a:buAutoNum type="arabicPeriod"/>
            </a:pPr>
            <a:r>
              <a:rPr lang="en" sz="1779">
                <a:solidFill>
                  <a:srgbClr val="014A94"/>
                </a:solidFill>
                <a:latin typeface="Open Sans"/>
                <a:ea typeface="Open Sans"/>
                <a:cs typeface="Open Sans"/>
                <a:sym typeface="Open Sans"/>
              </a:rPr>
              <a:t>Increase the accessibility and reusability of the OER you are creating</a:t>
            </a:r>
            <a:endParaRPr sz="1220"/>
          </a:p>
          <a:p>
            <a:pPr indent="-349741" lvl="0" marL="457200" rtl="0" algn="l">
              <a:lnSpc>
                <a:spcPct val="105000"/>
              </a:lnSpc>
              <a:spcBef>
                <a:spcPts val="300"/>
              </a:spcBef>
              <a:spcAft>
                <a:spcPts val="0"/>
              </a:spcAft>
              <a:buClr>
                <a:srgbClr val="014A94"/>
              </a:buClr>
              <a:buSzPts val="2268"/>
              <a:buFont typeface="Open Sans"/>
              <a:buAutoNum type="arabicPeriod"/>
            </a:pPr>
            <a:r>
              <a:rPr lang="en" sz="1779">
                <a:solidFill>
                  <a:srgbClr val="014A94"/>
                </a:solidFill>
                <a:latin typeface="Open Sans"/>
                <a:ea typeface="Open Sans"/>
                <a:cs typeface="Open Sans"/>
                <a:sym typeface="Open Sans"/>
              </a:rPr>
              <a:t>Choose the right license for your OER according to the project requirements, your institutional policy, and the context.</a:t>
            </a:r>
            <a:endParaRPr sz="1779">
              <a:solidFill>
                <a:srgbClr val="014A94"/>
              </a:solidFill>
              <a:latin typeface="Open Sans"/>
              <a:ea typeface="Open Sans"/>
              <a:cs typeface="Open Sans"/>
              <a:sym typeface="Open Sans"/>
            </a:endParaRPr>
          </a:p>
          <a:p>
            <a:pPr indent="0" lvl="0" marL="99060" rtl="0" algn="l">
              <a:lnSpc>
                <a:spcPct val="105000"/>
              </a:lnSpc>
              <a:spcBef>
                <a:spcPts val="300"/>
              </a:spcBef>
              <a:spcAft>
                <a:spcPts val="0"/>
              </a:spcAft>
              <a:buClr>
                <a:srgbClr val="014A94"/>
              </a:buClr>
              <a:buSzPts val="2168"/>
              <a:buNone/>
            </a:pPr>
            <a:r>
              <a:t/>
            </a:r>
            <a:endParaRPr sz="1779">
              <a:solidFill>
                <a:srgbClr val="014A94"/>
              </a:solidFill>
              <a:latin typeface="Open Sans"/>
              <a:ea typeface="Open Sans"/>
              <a:cs typeface="Open Sans"/>
              <a:sym typeface="Open Sans"/>
            </a:endParaRPr>
          </a:p>
        </p:txBody>
      </p:sp>
      <p:sp>
        <p:nvSpPr>
          <p:cNvPr id="121" name="Google Shape;121;g2bbe2304ad2_3_45"/>
          <p:cNvSpPr txBox="1"/>
          <p:nvPr>
            <p:ph type="title"/>
          </p:nvPr>
        </p:nvSpPr>
        <p:spPr>
          <a:xfrm>
            <a:off x="2676908" y="283483"/>
            <a:ext cx="6069900" cy="572700"/>
          </a:xfrm>
          <a:prstGeom prst="rect">
            <a:avLst/>
          </a:prstGeom>
          <a:noFill/>
          <a:ln>
            <a:noFill/>
          </a:ln>
        </p:spPr>
        <p:txBody>
          <a:bodyPr anchorCtr="0" anchor="ctr" bIns="22850" lIns="45725" spcFirstLastPara="1" rIns="45725" wrap="square" tIns="22850">
            <a:normAutofit/>
          </a:bodyPr>
          <a:lstStyle/>
          <a:p>
            <a:pPr indent="0" lvl="0" marL="0" marR="0" rtl="0" algn="l">
              <a:lnSpc>
                <a:spcPct val="100000"/>
              </a:lnSpc>
              <a:spcBef>
                <a:spcPts val="0"/>
              </a:spcBef>
              <a:spcAft>
                <a:spcPts val="0"/>
              </a:spcAft>
              <a:buSzPts val="2200"/>
              <a:buNone/>
            </a:pPr>
            <a:r>
              <a:rPr b="1" lang="en" sz="2760">
                <a:solidFill>
                  <a:srgbClr val="034A92"/>
                </a:solidFill>
                <a:latin typeface="Open Sans"/>
                <a:ea typeface="Open Sans"/>
                <a:cs typeface="Open Sans"/>
                <a:sym typeface="Open Sans"/>
              </a:rPr>
              <a:t>In this workshop, you will</a:t>
            </a:r>
            <a:endParaRPr b="1" sz="2760">
              <a:solidFill>
                <a:srgbClr val="034A92"/>
              </a:solidFill>
              <a:latin typeface="Open Sans"/>
              <a:ea typeface="Open Sans"/>
              <a:cs typeface="Open Sans"/>
              <a:sym typeface="Open Sans"/>
            </a:endParaRPr>
          </a:p>
        </p:txBody>
      </p:sp>
      <p:sp>
        <p:nvSpPr>
          <p:cNvPr id="122" name="Google Shape;122;g2bbe2304ad2_3_45"/>
          <p:cNvSpPr/>
          <p:nvPr/>
        </p:nvSpPr>
        <p:spPr>
          <a:xfrm>
            <a:off x="0" y="0"/>
            <a:ext cx="2361000" cy="5143500"/>
          </a:xfrm>
          <a:prstGeom prst="rect">
            <a:avLst/>
          </a:prstGeom>
          <a:solidFill>
            <a:srgbClr val="FFDE59"/>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100" u="none" cap="none" strike="noStrike">
              <a:solidFill>
                <a:srgbClr val="FFFFFF"/>
              </a:solidFill>
              <a:latin typeface="Calibri"/>
              <a:ea typeface="Calibri"/>
              <a:cs typeface="Calibri"/>
              <a:sym typeface="Calibri"/>
            </a:endParaRPr>
          </a:p>
        </p:txBody>
      </p:sp>
      <p:pic>
        <p:nvPicPr>
          <p:cNvPr id="123" name="Google Shape;123;g2bbe2304ad2_3_45"/>
          <p:cNvPicPr preferRelativeResize="0"/>
          <p:nvPr/>
        </p:nvPicPr>
        <p:blipFill rotWithShape="1">
          <a:blip r:embed="rId3">
            <a:alphaModFix/>
          </a:blip>
          <a:srcRect b="0" l="0" r="0" t="0"/>
          <a:stretch/>
        </p:blipFill>
        <p:spPr>
          <a:xfrm>
            <a:off x="612778" y="3621244"/>
            <a:ext cx="1151119" cy="647513"/>
          </a:xfrm>
          <a:prstGeom prst="rect">
            <a:avLst/>
          </a:prstGeom>
          <a:noFill/>
          <a:ln>
            <a:noFill/>
          </a:ln>
        </p:spPr>
      </p:pic>
      <p:pic>
        <p:nvPicPr>
          <p:cNvPr id="124" name="Google Shape;124;g2bbe2304ad2_3_45"/>
          <p:cNvPicPr preferRelativeResize="0"/>
          <p:nvPr/>
        </p:nvPicPr>
        <p:blipFill rotWithShape="1">
          <a:blip r:embed="rId4">
            <a:alphaModFix/>
          </a:blip>
          <a:srcRect b="0" l="0" r="0" t="0"/>
          <a:stretch/>
        </p:blipFill>
        <p:spPr>
          <a:xfrm>
            <a:off x="160181" y="4383056"/>
            <a:ext cx="2056331" cy="599494"/>
          </a:xfrm>
          <a:prstGeom prst="rect">
            <a:avLst/>
          </a:prstGeom>
          <a:noFill/>
          <a:ln>
            <a:noFill/>
          </a:ln>
        </p:spPr>
      </p:pic>
      <p:sp>
        <p:nvSpPr>
          <p:cNvPr id="125" name="Google Shape;125;g2bbe2304ad2_3_45"/>
          <p:cNvSpPr txBox="1"/>
          <p:nvPr/>
        </p:nvSpPr>
        <p:spPr>
          <a:xfrm>
            <a:off x="340054" y="2049300"/>
            <a:ext cx="2178900" cy="8082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400"/>
              <a:buFont typeface="Arial"/>
              <a:buNone/>
            </a:pPr>
            <a:r>
              <a:rPr b="1" i="0" lang="en" sz="2400" u="none" cap="none" strike="noStrike">
                <a:solidFill>
                  <a:srgbClr val="083C92"/>
                </a:solidFill>
                <a:latin typeface="Open Sans"/>
                <a:ea typeface="Open Sans"/>
                <a:cs typeface="Open Sans"/>
                <a:sym typeface="Open Sans"/>
              </a:rPr>
              <a:t>Learning Objectives</a:t>
            </a:r>
            <a:endParaRPr b="1" i="0" sz="1400" u="none" cap="none" strike="noStrike">
              <a:solidFill>
                <a:srgbClr val="083C92"/>
              </a:solidFill>
              <a:latin typeface="Calibri"/>
              <a:ea typeface="Calibri"/>
              <a:cs typeface="Calibri"/>
              <a:sym typeface="Calibri"/>
            </a:endParaRPr>
          </a:p>
        </p:txBody>
      </p:sp>
      <p:sp>
        <p:nvSpPr>
          <p:cNvPr id="126" name="Google Shape;126;g2bbe2304ad2_3_45"/>
          <p:cNvSpPr txBox="1"/>
          <p:nvPr>
            <p:ph idx="12" type="sldNum"/>
          </p:nvPr>
        </p:nvSpPr>
        <p:spPr>
          <a:xfrm>
            <a:off x="8472458" y="4663217"/>
            <a:ext cx="548700" cy="393600"/>
          </a:xfrm>
          <a:prstGeom prst="rect">
            <a:avLst/>
          </a:prstGeom>
          <a:noFill/>
          <a:ln>
            <a:noFill/>
          </a:ln>
        </p:spPr>
        <p:txBody>
          <a:bodyPr anchorCtr="0" anchor="ctr" bIns="22850" lIns="45725" spcFirstLastPara="1" rIns="45725" wrap="square" tIns="22850">
            <a:noAutofit/>
          </a:bodyPr>
          <a:lstStyle/>
          <a:p>
            <a:pPr indent="0" lvl="0" marL="0" rtl="0" algn="r">
              <a:lnSpc>
                <a:spcPct val="100000"/>
              </a:lnSpc>
              <a:spcBef>
                <a:spcPts val="0"/>
              </a:spcBef>
              <a:spcAft>
                <a:spcPts val="0"/>
              </a:spcAft>
              <a:buSzPts val="600"/>
              <a:buNone/>
            </a:pPr>
            <a:fld id="{00000000-1234-1234-1234-123412341234}" type="slidenum">
              <a:rPr lang="en"/>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0" name="Shape 130"/>
        <p:cNvGrpSpPr/>
        <p:nvPr/>
      </p:nvGrpSpPr>
      <p:grpSpPr>
        <a:xfrm>
          <a:off x="0" y="0"/>
          <a:ext cx="0" cy="0"/>
          <a:chOff x="0" y="0"/>
          <a:chExt cx="0" cy="0"/>
        </a:xfrm>
      </p:grpSpPr>
      <p:sp>
        <p:nvSpPr>
          <p:cNvPr id="131" name="Google Shape;131;g2bbe2304ad2_3_63"/>
          <p:cNvSpPr txBox="1"/>
          <p:nvPr/>
        </p:nvSpPr>
        <p:spPr>
          <a:xfrm>
            <a:off x="2581550" y="750324"/>
            <a:ext cx="6086400" cy="833700"/>
          </a:xfrm>
          <a:prstGeom prst="rect">
            <a:avLst/>
          </a:prstGeom>
          <a:noFill/>
          <a:ln>
            <a:noFill/>
          </a:ln>
        </p:spPr>
        <p:txBody>
          <a:bodyPr anchorCtr="0" anchor="t" bIns="45700" lIns="91425" spcFirstLastPara="1" rIns="91425" wrap="square" tIns="45700">
            <a:noAutofit/>
          </a:bodyPr>
          <a:lstStyle/>
          <a:p>
            <a:pPr indent="0" lvl="0" marL="0" marR="0" rtl="0" algn="l">
              <a:lnSpc>
                <a:spcPct val="105000"/>
              </a:lnSpc>
              <a:spcBef>
                <a:spcPts val="0"/>
              </a:spcBef>
              <a:spcAft>
                <a:spcPts val="0"/>
              </a:spcAft>
              <a:buClr>
                <a:srgbClr val="000000"/>
              </a:buClr>
              <a:buSzPts val="855"/>
              <a:buFont typeface="Arial"/>
              <a:buNone/>
            </a:pPr>
            <a:r>
              <a:rPr b="0" i="0" lang="en" sz="855" u="none" cap="none" strike="noStrike">
                <a:solidFill>
                  <a:srgbClr val="000000"/>
                </a:solidFill>
                <a:latin typeface="Arial"/>
                <a:ea typeface="Arial"/>
                <a:cs typeface="Arial"/>
                <a:sym typeface="Arial"/>
              </a:rPr>
              <a:t>                   </a:t>
            </a:r>
            <a:r>
              <a:rPr b="0" i="0" lang="en" sz="2306" u="none" cap="none" strike="noStrike">
                <a:solidFill>
                  <a:srgbClr val="083C92"/>
                </a:solidFill>
                <a:latin typeface="Open Sans"/>
                <a:ea typeface="Open Sans"/>
                <a:cs typeface="Open Sans"/>
                <a:sym typeface="Open Sans"/>
              </a:rPr>
              <a:t> </a:t>
            </a:r>
            <a:r>
              <a:rPr b="0" i="0" lang="en" sz="2436" u="sng" cap="none" strike="noStrike">
                <a:solidFill>
                  <a:srgbClr val="083C92"/>
                </a:solidFill>
                <a:latin typeface="Open Sans"/>
                <a:ea typeface="Open Sans"/>
                <a:cs typeface="Open Sans"/>
                <a:sym typeface="Open Sans"/>
                <a:extLst>
                  <a:ext uri="http://customooxmlschemas.google.com/">
                    <go:slidesCustomData xmlns:go="http://customooxmlschemas.google.com/" textRoundtripDataId="4"/>
                  </a:ext>
                </a:extLst>
              </a:rPr>
              <a:t>https://answergarden.ch/4072424</a:t>
            </a:r>
            <a:endParaRPr b="0" i="0" sz="2761" u="none" cap="none" strike="noStrike">
              <a:solidFill>
                <a:srgbClr val="083C92"/>
              </a:solidFill>
              <a:latin typeface="Open Sans"/>
              <a:ea typeface="Open Sans"/>
              <a:cs typeface="Open Sans"/>
              <a:sym typeface="Open Sans"/>
            </a:endParaRPr>
          </a:p>
          <a:p>
            <a:pPr indent="0" lvl="0" marL="0" marR="0" rtl="0" algn="l">
              <a:lnSpc>
                <a:spcPct val="105000"/>
              </a:lnSpc>
              <a:spcBef>
                <a:spcPts val="1200"/>
              </a:spcBef>
              <a:spcAft>
                <a:spcPts val="1200"/>
              </a:spcAft>
              <a:buClr>
                <a:schemeClr val="dk1"/>
              </a:buClr>
              <a:buSzPts val="358"/>
              <a:buFont typeface="Arial"/>
              <a:buNone/>
            </a:pPr>
            <a:r>
              <a:t/>
            </a:r>
            <a:endParaRPr b="0" i="0" sz="1624" u="none" cap="none" strike="noStrike">
              <a:solidFill>
                <a:srgbClr val="083C92"/>
              </a:solidFill>
              <a:latin typeface="Open Sans"/>
              <a:ea typeface="Open Sans"/>
              <a:cs typeface="Open Sans"/>
              <a:sym typeface="Open Sans"/>
            </a:endParaRPr>
          </a:p>
        </p:txBody>
      </p:sp>
      <p:sp>
        <p:nvSpPr>
          <p:cNvPr id="132" name="Google Shape;132;g2bbe2304ad2_3_63"/>
          <p:cNvSpPr/>
          <p:nvPr/>
        </p:nvSpPr>
        <p:spPr>
          <a:xfrm>
            <a:off x="0" y="0"/>
            <a:ext cx="2361000" cy="5143500"/>
          </a:xfrm>
          <a:prstGeom prst="rect">
            <a:avLst/>
          </a:prstGeom>
          <a:solidFill>
            <a:srgbClr val="FFDE59"/>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100" u="none" cap="none" strike="noStrike">
              <a:solidFill>
                <a:srgbClr val="FFFFFF"/>
              </a:solidFill>
              <a:latin typeface="Calibri"/>
              <a:ea typeface="Calibri"/>
              <a:cs typeface="Calibri"/>
              <a:sym typeface="Calibri"/>
            </a:endParaRPr>
          </a:p>
        </p:txBody>
      </p:sp>
      <p:pic>
        <p:nvPicPr>
          <p:cNvPr id="133" name="Google Shape;133;g2bbe2304ad2_3_63"/>
          <p:cNvPicPr preferRelativeResize="0"/>
          <p:nvPr/>
        </p:nvPicPr>
        <p:blipFill rotWithShape="1">
          <a:blip r:embed="rId3">
            <a:alphaModFix/>
          </a:blip>
          <a:srcRect b="18104" l="23448" r="23677" t="18879"/>
          <a:stretch/>
        </p:blipFill>
        <p:spPr>
          <a:xfrm>
            <a:off x="3427163" y="2682790"/>
            <a:ext cx="1674638" cy="1995898"/>
          </a:xfrm>
          <a:prstGeom prst="rect">
            <a:avLst/>
          </a:prstGeom>
          <a:noFill/>
          <a:ln>
            <a:noFill/>
          </a:ln>
        </p:spPr>
      </p:pic>
      <p:sp>
        <p:nvSpPr>
          <p:cNvPr id="134" name="Google Shape;134;g2bbe2304ad2_3_63"/>
          <p:cNvSpPr txBox="1"/>
          <p:nvPr>
            <p:ph type="title"/>
          </p:nvPr>
        </p:nvSpPr>
        <p:spPr>
          <a:xfrm>
            <a:off x="103300" y="1686150"/>
            <a:ext cx="2248800" cy="1771200"/>
          </a:xfrm>
          <a:prstGeom prst="rect">
            <a:avLst/>
          </a:prstGeom>
          <a:noFill/>
          <a:ln>
            <a:noFill/>
          </a:ln>
        </p:spPr>
        <p:txBody>
          <a:bodyPr anchorCtr="0" anchor="ctr" bIns="22850" lIns="45725" spcFirstLastPara="1" rIns="45725" wrap="square" tIns="22850">
            <a:noAutofit/>
          </a:bodyPr>
          <a:lstStyle/>
          <a:p>
            <a:pPr indent="0" lvl="0" marL="0" rtl="0" algn="l">
              <a:lnSpc>
                <a:spcPct val="100000"/>
              </a:lnSpc>
              <a:spcBef>
                <a:spcPts val="0"/>
              </a:spcBef>
              <a:spcAft>
                <a:spcPts val="0"/>
              </a:spcAft>
              <a:buSzPts val="2200"/>
              <a:buNone/>
            </a:pPr>
            <a:r>
              <a:rPr b="1" i="0" lang="en" sz="2400">
                <a:solidFill>
                  <a:srgbClr val="083C92"/>
                </a:solidFill>
                <a:latin typeface="Open Sans"/>
                <a:ea typeface="Open Sans"/>
                <a:cs typeface="Open Sans"/>
                <a:sym typeface="Open Sans"/>
              </a:rPr>
              <a:t>Who are you? </a:t>
            </a:r>
            <a:endParaRPr sz="2400"/>
          </a:p>
        </p:txBody>
      </p:sp>
      <p:sp>
        <p:nvSpPr>
          <p:cNvPr id="135" name="Google Shape;135;g2bbe2304ad2_3_63"/>
          <p:cNvSpPr txBox="1"/>
          <p:nvPr>
            <p:ph idx="12" type="sldNum"/>
          </p:nvPr>
        </p:nvSpPr>
        <p:spPr>
          <a:xfrm>
            <a:off x="8472458" y="4663217"/>
            <a:ext cx="548700" cy="393600"/>
          </a:xfrm>
          <a:prstGeom prst="rect">
            <a:avLst/>
          </a:prstGeom>
          <a:noFill/>
          <a:ln>
            <a:noFill/>
          </a:ln>
        </p:spPr>
        <p:txBody>
          <a:bodyPr anchorCtr="0" anchor="ctr" bIns="22850" lIns="45725" spcFirstLastPara="1" rIns="45725" wrap="square" tIns="22850">
            <a:noAutofit/>
          </a:bodyPr>
          <a:lstStyle/>
          <a:p>
            <a:pPr indent="0" lvl="0" marL="0" rtl="0" algn="r">
              <a:lnSpc>
                <a:spcPct val="100000"/>
              </a:lnSpc>
              <a:spcBef>
                <a:spcPts val="0"/>
              </a:spcBef>
              <a:spcAft>
                <a:spcPts val="0"/>
              </a:spcAft>
              <a:buSzPts val="600"/>
              <a:buNone/>
            </a:pPr>
            <a:fld id="{00000000-1234-1234-1234-123412341234}" type="slidenum">
              <a:rPr lang="en"/>
              <a:t>‹#›</a:t>
            </a:fld>
            <a:endParaRPr/>
          </a:p>
        </p:txBody>
      </p:sp>
      <p:pic>
        <p:nvPicPr>
          <p:cNvPr id="136" name="Google Shape;136;g2bbe2304ad2_3_63"/>
          <p:cNvPicPr preferRelativeResize="0"/>
          <p:nvPr/>
        </p:nvPicPr>
        <p:blipFill rotWithShape="1">
          <a:blip r:embed="rId4">
            <a:alphaModFix/>
          </a:blip>
          <a:srcRect b="0" l="0" r="0" t="0"/>
          <a:stretch/>
        </p:blipFill>
        <p:spPr>
          <a:xfrm>
            <a:off x="612778" y="3621244"/>
            <a:ext cx="1151119" cy="647513"/>
          </a:xfrm>
          <a:prstGeom prst="rect">
            <a:avLst/>
          </a:prstGeom>
          <a:noFill/>
          <a:ln>
            <a:noFill/>
          </a:ln>
        </p:spPr>
      </p:pic>
      <p:pic>
        <p:nvPicPr>
          <p:cNvPr id="137" name="Google Shape;137;g2bbe2304ad2_3_63"/>
          <p:cNvPicPr preferRelativeResize="0"/>
          <p:nvPr/>
        </p:nvPicPr>
        <p:blipFill rotWithShape="1">
          <a:blip r:embed="rId5">
            <a:alphaModFix/>
          </a:blip>
          <a:srcRect b="0" l="0" r="0" t="0"/>
          <a:stretch/>
        </p:blipFill>
        <p:spPr>
          <a:xfrm>
            <a:off x="160181" y="4383056"/>
            <a:ext cx="2056331" cy="599494"/>
          </a:xfrm>
          <a:prstGeom prst="rect">
            <a:avLst/>
          </a:prstGeom>
          <a:noFill/>
          <a:ln>
            <a:noFill/>
          </a:ln>
        </p:spPr>
      </p:pic>
      <p:sp>
        <p:nvSpPr>
          <p:cNvPr id="138" name="Google Shape;138;g2bbe2304ad2_3_63"/>
          <p:cNvSpPr/>
          <p:nvPr/>
        </p:nvSpPr>
        <p:spPr>
          <a:xfrm>
            <a:off x="2844230" y="350214"/>
            <a:ext cx="5902578"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rgbClr val="083C92"/>
                </a:solidFill>
                <a:latin typeface="Open Sans"/>
                <a:ea typeface="Open Sans"/>
                <a:cs typeface="Open Sans"/>
                <a:sym typeface="Open Sans"/>
              </a:rPr>
              <a:t>What is your favorite role in relation to OER?</a:t>
            </a:r>
            <a:endParaRPr b="0" i="0" sz="2000" u="none" cap="none" strike="noStrike">
              <a:solidFill>
                <a:srgbClr val="000000"/>
              </a:solidFill>
              <a:latin typeface="Arial"/>
              <a:ea typeface="Arial"/>
              <a:cs typeface="Arial"/>
              <a:sym typeface="Arial"/>
            </a:endParaRPr>
          </a:p>
        </p:txBody>
      </p:sp>
      <p:sp>
        <p:nvSpPr>
          <p:cNvPr id="139" name="Google Shape;139;g2bbe2304ad2_3_63"/>
          <p:cNvSpPr/>
          <p:nvPr/>
        </p:nvSpPr>
        <p:spPr>
          <a:xfrm>
            <a:off x="2864069" y="1383716"/>
            <a:ext cx="122822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081C9"/>
                </a:solidFill>
                <a:latin typeface="Open Sans"/>
                <a:ea typeface="Open Sans"/>
                <a:cs typeface="Open Sans"/>
                <a:sym typeface="Open Sans"/>
              </a:rPr>
              <a:t>Discoverer?</a:t>
            </a:r>
            <a:endParaRPr b="0" i="0" sz="1400" u="none" cap="none" strike="noStrike">
              <a:solidFill>
                <a:srgbClr val="0081C9"/>
              </a:solidFill>
              <a:latin typeface="Arial"/>
              <a:ea typeface="Arial"/>
              <a:cs typeface="Arial"/>
              <a:sym typeface="Arial"/>
            </a:endParaRPr>
          </a:p>
        </p:txBody>
      </p:sp>
      <p:sp>
        <p:nvSpPr>
          <p:cNvPr id="140" name="Google Shape;140;g2bbe2304ad2_3_63"/>
          <p:cNvSpPr/>
          <p:nvPr/>
        </p:nvSpPr>
        <p:spPr>
          <a:xfrm>
            <a:off x="5993167" y="1563116"/>
            <a:ext cx="1000595"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081C9"/>
                </a:solidFill>
                <a:latin typeface="Open Sans"/>
                <a:ea typeface="Open Sans"/>
                <a:cs typeface="Open Sans"/>
                <a:sym typeface="Open Sans"/>
              </a:rPr>
              <a:t>Adaptor?</a:t>
            </a:r>
            <a:endParaRPr b="0" i="0" sz="1400" u="none" cap="none" strike="noStrike">
              <a:solidFill>
                <a:srgbClr val="0081C9"/>
              </a:solidFill>
              <a:latin typeface="Arial"/>
              <a:ea typeface="Arial"/>
              <a:cs typeface="Arial"/>
              <a:sym typeface="Arial"/>
            </a:endParaRPr>
          </a:p>
        </p:txBody>
      </p:sp>
      <p:sp>
        <p:nvSpPr>
          <p:cNvPr id="141" name="Google Shape;141;g2bbe2304ad2_3_63"/>
          <p:cNvSpPr/>
          <p:nvPr/>
        </p:nvSpPr>
        <p:spPr>
          <a:xfrm>
            <a:off x="4836858" y="1372974"/>
            <a:ext cx="95090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081C9"/>
                </a:solidFill>
                <a:latin typeface="Open Sans"/>
                <a:ea typeface="Open Sans"/>
                <a:cs typeface="Open Sans"/>
                <a:sym typeface="Open Sans"/>
              </a:rPr>
              <a:t>Creator?</a:t>
            </a:r>
            <a:endParaRPr b="0" i="0" sz="1400" u="none" cap="none" strike="noStrike">
              <a:solidFill>
                <a:srgbClr val="0081C9"/>
              </a:solidFill>
              <a:latin typeface="Arial"/>
              <a:ea typeface="Arial"/>
              <a:cs typeface="Arial"/>
              <a:sym typeface="Arial"/>
            </a:endParaRPr>
          </a:p>
        </p:txBody>
      </p:sp>
      <p:sp>
        <p:nvSpPr>
          <p:cNvPr id="142" name="Google Shape;142;g2bbe2304ad2_3_63"/>
          <p:cNvSpPr/>
          <p:nvPr/>
        </p:nvSpPr>
        <p:spPr>
          <a:xfrm>
            <a:off x="4092290" y="1685273"/>
            <a:ext cx="68320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081C9"/>
                </a:solidFill>
                <a:latin typeface="Open Sans"/>
                <a:ea typeface="Open Sans"/>
                <a:cs typeface="Open Sans"/>
                <a:sym typeface="Open Sans"/>
              </a:rPr>
              <a:t>User?</a:t>
            </a:r>
            <a:endParaRPr b="0" i="0" sz="1400" u="none" cap="none" strike="noStrike">
              <a:solidFill>
                <a:srgbClr val="0081C9"/>
              </a:solidFill>
              <a:latin typeface="Arial"/>
              <a:ea typeface="Arial"/>
              <a:cs typeface="Arial"/>
              <a:sym typeface="Arial"/>
            </a:endParaRPr>
          </a:p>
        </p:txBody>
      </p:sp>
      <p:sp>
        <p:nvSpPr>
          <p:cNvPr id="143" name="Google Shape;143;g2bbe2304ad2_3_63"/>
          <p:cNvSpPr/>
          <p:nvPr/>
        </p:nvSpPr>
        <p:spPr>
          <a:xfrm>
            <a:off x="7079635" y="1348246"/>
            <a:ext cx="963725"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081C9"/>
                </a:solidFill>
                <a:latin typeface="Open Sans"/>
                <a:ea typeface="Open Sans"/>
                <a:cs typeface="Open Sans"/>
                <a:sym typeface="Open Sans"/>
              </a:rPr>
              <a:t>Curator?</a:t>
            </a:r>
            <a:endParaRPr b="0" i="0" sz="1400" u="none" cap="none" strike="noStrike">
              <a:solidFill>
                <a:srgbClr val="0081C9"/>
              </a:solidFill>
              <a:latin typeface="Arial"/>
              <a:ea typeface="Arial"/>
              <a:cs typeface="Arial"/>
              <a:sym typeface="Arial"/>
            </a:endParaRPr>
          </a:p>
        </p:txBody>
      </p:sp>
      <p:pic>
        <p:nvPicPr>
          <p:cNvPr id="144" name="Google Shape;144;g2bbe2304ad2_3_63"/>
          <p:cNvPicPr preferRelativeResize="0"/>
          <p:nvPr/>
        </p:nvPicPr>
        <p:blipFill rotWithShape="1">
          <a:blip r:embed="rId6">
            <a:alphaModFix/>
          </a:blip>
          <a:srcRect b="0" l="0" r="0" t="0"/>
          <a:stretch/>
        </p:blipFill>
        <p:spPr>
          <a:xfrm>
            <a:off x="6003563" y="2716323"/>
            <a:ext cx="1980398" cy="196429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8" name="Shape 148"/>
        <p:cNvGrpSpPr/>
        <p:nvPr/>
      </p:nvGrpSpPr>
      <p:grpSpPr>
        <a:xfrm>
          <a:off x="0" y="0"/>
          <a:ext cx="0" cy="0"/>
          <a:chOff x="0" y="0"/>
          <a:chExt cx="0" cy="0"/>
        </a:xfrm>
      </p:grpSpPr>
      <p:sp>
        <p:nvSpPr>
          <p:cNvPr id="149" name="Google Shape;149;p1"/>
          <p:cNvSpPr/>
          <p:nvPr/>
        </p:nvSpPr>
        <p:spPr>
          <a:xfrm>
            <a:off x="0" y="0"/>
            <a:ext cx="2361000" cy="5143500"/>
          </a:xfrm>
          <a:prstGeom prst="rect">
            <a:avLst/>
          </a:prstGeom>
          <a:solidFill>
            <a:srgbClr val="FFDE59"/>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100" u="none" cap="none" strike="noStrike">
              <a:solidFill>
                <a:srgbClr val="FFFFFF"/>
              </a:solidFill>
              <a:latin typeface="Calibri"/>
              <a:ea typeface="Calibri"/>
              <a:cs typeface="Calibri"/>
              <a:sym typeface="Calibri"/>
            </a:endParaRPr>
          </a:p>
        </p:txBody>
      </p:sp>
      <p:sp>
        <p:nvSpPr>
          <p:cNvPr id="150" name="Google Shape;150;p1"/>
          <p:cNvSpPr txBox="1"/>
          <p:nvPr>
            <p:ph type="title"/>
          </p:nvPr>
        </p:nvSpPr>
        <p:spPr>
          <a:xfrm>
            <a:off x="103300" y="1686150"/>
            <a:ext cx="2248800" cy="1771200"/>
          </a:xfrm>
          <a:prstGeom prst="rect">
            <a:avLst/>
          </a:prstGeom>
          <a:noFill/>
          <a:ln>
            <a:noFill/>
          </a:ln>
        </p:spPr>
        <p:txBody>
          <a:bodyPr anchorCtr="0" anchor="ctr" bIns="22850" lIns="45725" spcFirstLastPara="1" rIns="45725" wrap="square" tIns="22850">
            <a:noAutofit/>
          </a:bodyPr>
          <a:lstStyle/>
          <a:p>
            <a:pPr indent="0" lvl="0" marL="0" rtl="0" algn="l">
              <a:lnSpc>
                <a:spcPct val="100000"/>
              </a:lnSpc>
              <a:spcBef>
                <a:spcPts val="0"/>
              </a:spcBef>
              <a:spcAft>
                <a:spcPts val="0"/>
              </a:spcAft>
              <a:buSzPts val="2200"/>
              <a:buNone/>
            </a:pPr>
            <a:r>
              <a:rPr b="1" i="0" lang="en" sz="2400">
                <a:solidFill>
                  <a:srgbClr val="083C92"/>
                </a:solidFill>
                <a:latin typeface="Open Sans"/>
                <a:ea typeface="Open Sans"/>
                <a:cs typeface="Open Sans"/>
                <a:sym typeface="Open Sans"/>
              </a:rPr>
              <a:t>Who are you? </a:t>
            </a:r>
            <a:endParaRPr sz="2400"/>
          </a:p>
        </p:txBody>
      </p:sp>
      <p:sp>
        <p:nvSpPr>
          <p:cNvPr id="151" name="Google Shape;151;p1"/>
          <p:cNvSpPr txBox="1"/>
          <p:nvPr>
            <p:ph idx="12" type="sldNum"/>
          </p:nvPr>
        </p:nvSpPr>
        <p:spPr>
          <a:xfrm>
            <a:off x="8472458" y="4663217"/>
            <a:ext cx="548700" cy="393600"/>
          </a:xfrm>
          <a:prstGeom prst="rect">
            <a:avLst/>
          </a:prstGeom>
          <a:noFill/>
          <a:ln>
            <a:noFill/>
          </a:ln>
        </p:spPr>
        <p:txBody>
          <a:bodyPr anchorCtr="0" anchor="ctr" bIns="22850" lIns="45725" spcFirstLastPara="1" rIns="45725" wrap="square" tIns="22850">
            <a:noAutofit/>
          </a:bodyPr>
          <a:lstStyle/>
          <a:p>
            <a:pPr indent="0" lvl="0" marL="0" rtl="0" algn="r">
              <a:lnSpc>
                <a:spcPct val="100000"/>
              </a:lnSpc>
              <a:spcBef>
                <a:spcPts val="0"/>
              </a:spcBef>
              <a:spcAft>
                <a:spcPts val="0"/>
              </a:spcAft>
              <a:buSzPts val="600"/>
              <a:buNone/>
            </a:pPr>
            <a:fld id="{00000000-1234-1234-1234-123412341234}" type="slidenum">
              <a:rPr lang="en"/>
              <a:t>‹#›</a:t>
            </a:fld>
            <a:endParaRPr/>
          </a:p>
        </p:txBody>
      </p:sp>
      <p:pic>
        <p:nvPicPr>
          <p:cNvPr id="152" name="Google Shape;152;p1"/>
          <p:cNvPicPr preferRelativeResize="0"/>
          <p:nvPr/>
        </p:nvPicPr>
        <p:blipFill rotWithShape="1">
          <a:blip r:embed="rId3">
            <a:alphaModFix/>
          </a:blip>
          <a:srcRect b="0" l="0" r="0" t="0"/>
          <a:stretch/>
        </p:blipFill>
        <p:spPr>
          <a:xfrm>
            <a:off x="612778" y="3621244"/>
            <a:ext cx="1151119" cy="647513"/>
          </a:xfrm>
          <a:prstGeom prst="rect">
            <a:avLst/>
          </a:prstGeom>
          <a:noFill/>
          <a:ln>
            <a:noFill/>
          </a:ln>
        </p:spPr>
      </p:pic>
      <p:pic>
        <p:nvPicPr>
          <p:cNvPr id="153" name="Google Shape;153;p1"/>
          <p:cNvPicPr preferRelativeResize="0"/>
          <p:nvPr/>
        </p:nvPicPr>
        <p:blipFill rotWithShape="1">
          <a:blip r:embed="rId4">
            <a:alphaModFix/>
          </a:blip>
          <a:srcRect b="0" l="0" r="0" t="0"/>
          <a:stretch/>
        </p:blipFill>
        <p:spPr>
          <a:xfrm>
            <a:off x="160181" y="4383056"/>
            <a:ext cx="2056331" cy="599494"/>
          </a:xfrm>
          <a:prstGeom prst="rect">
            <a:avLst/>
          </a:prstGeom>
          <a:noFill/>
          <a:ln>
            <a:noFill/>
          </a:ln>
        </p:spPr>
      </p:pic>
      <p:sp>
        <p:nvSpPr>
          <p:cNvPr id="154" name="Google Shape;154;p1"/>
          <p:cNvSpPr/>
          <p:nvPr/>
        </p:nvSpPr>
        <p:spPr>
          <a:xfrm>
            <a:off x="2796105" y="129065"/>
            <a:ext cx="62616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rgbClr val="083C92"/>
                </a:solidFill>
                <a:latin typeface="Open Sans"/>
                <a:ea typeface="Open Sans"/>
                <a:cs typeface="Open Sans"/>
                <a:sym typeface="Open Sans"/>
                <a:extLst>
                  <a:ext uri="http://customooxmlschemas.google.com/">
                    <go:slidesCustomData xmlns:go="http://customooxmlschemas.google.com/" textRoundtripDataId="5"/>
                  </a:ext>
                </a:extLst>
              </a:rPr>
              <a:t>Typology of educators </a:t>
            </a:r>
            <a:r>
              <a:rPr b="1" i="0" lang="en" sz="2000" u="none" cap="none" strike="noStrike">
                <a:solidFill>
                  <a:srgbClr val="083C92"/>
                </a:solidFill>
                <a:latin typeface="Open Sans"/>
                <a:ea typeface="Open Sans"/>
                <a:cs typeface="Open Sans"/>
                <a:sym typeface="Open Sans"/>
              </a:rPr>
              <a:t>in relation to OER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 sz="2000" u="none" cap="none" strike="noStrike">
                <a:solidFill>
                  <a:srgbClr val="083C92"/>
                </a:solidFill>
                <a:latin typeface="Open Sans"/>
                <a:ea typeface="Open Sans"/>
                <a:cs typeface="Open Sans"/>
                <a:sym typeface="Open Sans"/>
              </a:rPr>
              <a:t>(</a:t>
            </a:r>
            <a:r>
              <a:rPr b="0" i="0" lang="en" sz="2000" u="sng" cap="none" strike="noStrike">
                <a:solidFill>
                  <a:srgbClr val="083C92"/>
                </a:solidFill>
                <a:latin typeface="Open Sans"/>
                <a:ea typeface="Open Sans"/>
                <a:cs typeface="Open Sans"/>
                <a:sym typeface="Open Sans"/>
                <a:hlinkClick r:id="rId5">
                  <a:extLst>
                    <a:ext uri="{A12FA001-AC4F-418D-AE19-62706E023703}">
                      <ahyp:hlinkClr val="tx"/>
                    </a:ext>
                  </a:extLst>
                </a:hlinkClick>
              </a:rPr>
              <a:t>Admiraal 2022</a:t>
            </a:r>
            <a:r>
              <a:rPr b="0" i="0" lang="en" sz="2000" u="none" cap="none" strike="noStrike">
                <a:solidFill>
                  <a:srgbClr val="083C92"/>
                </a:solidFill>
                <a:latin typeface="Open Sans"/>
                <a:ea typeface="Open Sans"/>
                <a:cs typeface="Open Sans"/>
                <a:sym typeface="Open Sans"/>
              </a:rPr>
              <a:t>, dataset from Open University, UK)</a:t>
            </a:r>
            <a:endParaRPr b="0" i="0" sz="2000" u="none" cap="none" strike="noStrike">
              <a:solidFill>
                <a:srgbClr val="083C92"/>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rgbClr val="083C92"/>
                </a:solidFill>
                <a:latin typeface="Open Sans"/>
                <a:ea typeface="Open Sans"/>
                <a:cs typeface="Open Sans"/>
                <a:sym typeface="Open Sans"/>
              </a:rPr>
              <a:t>ACTIONS</a:t>
            </a:r>
            <a:r>
              <a:rPr b="0" i="0" lang="en" sz="2000" u="none" cap="none" strike="noStrike">
                <a:solidFill>
                  <a:srgbClr val="083C92"/>
                </a:solidFill>
                <a:latin typeface="Open Sans"/>
                <a:ea typeface="Open Sans"/>
                <a:cs typeface="Open Sans"/>
                <a:sym typeface="Open Sans"/>
              </a:rPr>
              <a:t>:</a:t>
            </a:r>
            <a:endParaRPr b="0" i="0" sz="2000" u="none" cap="none" strike="noStrike">
              <a:solidFill>
                <a:srgbClr val="000000"/>
              </a:solidFill>
              <a:latin typeface="Arial"/>
              <a:ea typeface="Arial"/>
              <a:cs typeface="Arial"/>
              <a:sym typeface="Arial"/>
            </a:endParaRPr>
          </a:p>
        </p:txBody>
      </p:sp>
      <p:sp>
        <p:nvSpPr>
          <p:cNvPr id="155" name="Google Shape;155;p1"/>
          <p:cNvSpPr txBox="1"/>
          <p:nvPr/>
        </p:nvSpPr>
        <p:spPr>
          <a:xfrm>
            <a:off x="2361000" y="1261100"/>
            <a:ext cx="6723000" cy="3312900"/>
          </a:xfrm>
          <a:prstGeom prst="rect">
            <a:avLst/>
          </a:prstGeom>
          <a:noFill/>
          <a:ln>
            <a:noFill/>
          </a:ln>
        </p:spPr>
        <p:txBody>
          <a:bodyPr anchorCtr="0" anchor="t" bIns="45700" lIns="91425" spcFirstLastPara="1" rIns="91425" wrap="square" tIns="45700">
            <a:spAutoFit/>
          </a:bodyPr>
          <a:lstStyle/>
          <a:p>
            <a:pPr indent="-342900" lvl="0" marL="422275" marR="0" rtl="0" algn="l">
              <a:lnSpc>
                <a:spcPct val="115000"/>
              </a:lnSpc>
              <a:spcBef>
                <a:spcPts val="0"/>
              </a:spcBef>
              <a:spcAft>
                <a:spcPts val="0"/>
              </a:spcAft>
              <a:buClr>
                <a:schemeClr val="dk2"/>
              </a:buClr>
              <a:buSzPts val="2350"/>
              <a:buFont typeface="Arial"/>
              <a:buChar char="•"/>
            </a:pPr>
            <a:r>
              <a:rPr b="1" i="0" lang="en" sz="1800" u="none" cap="none" strike="noStrike">
                <a:solidFill>
                  <a:schemeClr val="dk2"/>
                </a:solidFill>
                <a:latin typeface="Open Sans"/>
                <a:ea typeface="Open Sans"/>
                <a:cs typeface="Open Sans"/>
                <a:sym typeface="Open Sans"/>
              </a:rPr>
              <a:t>Adapt</a:t>
            </a:r>
            <a:r>
              <a:rPr b="0" i="0" lang="en" sz="1800" u="none" cap="none" strike="noStrike">
                <a:solidFill>
                  <a:schemeClr val="dk2"/>
                </a:solidFill>
                <a:latin typeface="Open Sans"/>
                <a:ea typeface="Open Sans"/>
                <a:cs typeface="Open Sans"/>
                <a:sym typeface="Open Sans"/>
              </a:rPr>
              <a:t> / </a:t>
            </a:r>
            <a:r>
              <a:rPr b="1" i="0" lang="en" sz="1800" u="none" cap="none" strike="noStrike">
                <a:solidFill>
                  <a:schemeClr val="dk2"/>
                </a:solidFill>
                <a:latin typeface="Open Sans"/>
                <a:ea typeface="Open Sans"/>
                <a:cs typeface="Open Sans"/>
                <a:sym typeface="Open Sans"/>
              </a:rPr>
              <a:t>Reuse </a:t>
            </a:r>
            <a:r>
              <a:rPr b="0" i="0" lang="en" sz="1800" u="none" cap="none" strike="noStrike">
                <a:solidFill>
                  <a:schemeClr val="dk2"/>
                </a:solidFill>
                <a:latin typeface="Open Sans"/>
                <a:ea typeface="Open Sans"/>
                <a:cs typeface="Open Sans"/>
                <a:sym typeface="Open Sans"/>
              </a:rPr>
              <a:t>(less experienced educators) </a:t>
            </a:r>
            <a:endParaRPr b="0" i="0" sz="1400" u="none" cap="none" strike="noStrike">
              <a:solidFill>
                <a:srgbClr val="000000"/>
              </a:solidFill>
              <a:latin typeface="Arial"/>
              <a:ea typeface="Arial"/>
              <a:cs typeface="Arial"/>
              <a:sym typeface="Arial"/>
            </a:endParaRPr>
          </a:p>
          <a:p>
            <a:pPr indent="-342900" lvl="0" marL="422275" marR="0" rtl="0" algn="l">
              <a:lnSpc>
                <a:spcPct val="115000"/>
              </a:lnSpc>
              <a:spcBef>
                <a:spcPts val="0"/>
              </a:spcBef>
              <a:spcAft>
                <a:spcPts val="0"/>
              </a:spcAft>
              <a:buClr>
                <a:schemeClr val="dk2"/>
              </a:buClr>
              <a:buSzPts val="2350"/>
              <a:buFont typeface="Arial"/>
              <a:buChar char="•"/>
            </a:pPr>
            <a:r>
              <a:rPr b="1" i="0" lang="en" sz="1800" u="none" cap="none" strike="noStrike">
                <a:solidFill>
                  <a:schemeClr val="dk2"/>
                </a:solidFill>
                <a:latin typeface="Open Sans"/>
                <a:ea typeface="Open Sans"/>
                <a:cs typeface="Open Sans"/>
                <a:sym typeface="Open Sans"/>
              </a:rPr>
              <a:t>Adapt </a:t>
            </a:r>
            <a:r>
              <a:rPr b="0" i="0" lang="en" sz="1800" u="none" cap="none" strike="noStrike">
                <a:solidFill>
                  <a:schemeClr val="dk2"/>
                </a:solidFill>
                <a:latin typeface="Open Sans"/>
                <a:ea typeface="Open Sans"/>
                <a:cs typeface="Open Sans"/>
                <a:sym typeface="Open Sans"/>
              </a:rPr>
              <a:t>/ </a:t>
            </a:r>
            <a:r>
              <a:rPr b="1" i="0" lang="en" sz="1800" u="none" cap="none" strike="noStrike">
                <a:solidFill>
                  <a:schemeClr val="dk2"/>
                </a:solidFill>
                <a:latin typeface="Open Sans"/>
                <a:ea typeface="Open Sans"/>
                <a:cs typeface="Open Sans"/>
                <a:sym typeface="Open Sans"/>
              </a:rPr>
              <a:t>Comment </a:t>
            </a:r>
            <a:r>
              <a:rPr b="0" i="0" lang="en" sz="1800" u="none" cap="none" strike="noStrike">
                <a:solidFill>
                  <a:schemeClr val="dk2"/>
                </a:solidFill>
                <a:latin typeface="Open Sans"/>
                <a:ea typeface="Open Sans"/>
                <a:cs typeface="Open Sans"/>
                <a:sym typeface="Open Sans"/>
              </a:rPr>
              <a:t>(more experienced educators with lack of time)</a:t>
            </a:r>
            <a:endParaRPr b="0" i="0" sz="1400" u="none" cap="none" strike="noStrike">
              <a:solidFill>
                <a:srgbClr val="000000"/>
              </a:solidFill>
              <a:latin typeface="Arial"/>
              <a:ea typeface="Arial"/>
              <a:cs typeface="Arial"/>
              <a:sym typeface="Arial"/>
            </a:endParaRPr>
          </a:p>
          <a:p>
            <a:pPr indent="-342900" lvl="0" marL="422275" marR="0" rtl="0" algn="l">
              <a:lnSpc>
                <a:spcPct val="115000"/>
              </a:lnSpc>
              <a:spcBef>
                <a:spcPts val="0"/>
              </a:spcBef>
              <a:spcAft>
                <a:spcPts val="0"/>
              </a:spcAft>
              <a:buClr>
                <a:schemeClr val="dk2"/>
              </a:buClr>
              <a:buSzPts val="2350"/>
              <a:buFont typeface="Arial"/>
              <a:buChar char="•"/>
            </a:pPr>
            <a:r>
              <a:rPr b="1" i="0" lang="en" sz="1800" u="none" cap="none" strike="noStrike">
                <a:solidFill>
                  <a:schemeClr val="dk2"/>
                </a:solidFill>
                <a:latin typeface="Open Sans"/>
                <a:ea typeface="Open Sans"/>
                <a:cs typeface="Open Sans"/>
                <a:sym typeface="Open Sans"/>
              </a:rPr>
              <a:t>Adapt</a:t>
            </a:r>
            <a:r>
              <a:rPr b="0" i="0" lang="en" sz="1800" u="none" cap="none" strike="noStrike">
                <a:solidFill>
                  <a:schemeClr val="dk2"/>
                </a:solidFill>
                <a:latin typeface="Open Sans"/>
                <a:ea typeface="Open Sans"/>
                <a:cs typeface="Open Sans"/>
                <a:sym typeface="Open Sans"/>
              </a:rPr>
              <a:t> / </a:t>
            </a:r>
            <a:r>
              <a:rPr b="1" i="0" lang="en" sz="1800" u="none" cap="none" strike="noStrike">
                <a:solidFill>
                  <a:schemeClr val="dk2"/>
                </a:solidFill>
                <a:latin typeface="Open Sans"/>
                <a:ea typeface="Open Sans"/>
                <a:cs typeface="Open Sans"/>
                <a:sym typeface="Open Sans"/>
              </a:rPr>
              <a:t>Create </a:t>
            </a:r>
            <a:r>
              <a:rPr b="0" i="0" lang="en" sz="1800" u="none" cap="none" strike="noStrike">
                <a:solidFill>
                  <a:schemeClr val="dk2"/>
                </a:solidFill>
                <a:latin typeface="Open Sans"/>
                <a:ea typeface="Open Sans"/>
                <a:cs typeface="Open Sans"/>
                <a:sym typeface="Open Sans"/>
              </a:rPr>
              <a:t>/ </a:t>
            </a:r>
            <a:r>
              <a:rPr b="1" i="0" lang="en" sz="1800" u="none" cap="none" strike="noStrike">
                <a:solidFill>
                  <a:schemeClr val="dk2"/>
                </a:solidFill>
                <a:latin typeface="Open Sans"/>
                <a:ea typeface="Open Sans"/>
                <a:cs typeface="Open Sans"/>
                <a:sym typeface="Open Sans"/>
              </a:rPr>
              <a:t>Add </a:t>
            </a:r>
            <a:r>
              <a:rPr b="0" i="0" lang="en" sz="1800" u="none" cap="none" strike="noStrike">
                <a:solidFill>
                  <a:schemeClr val="dk2"/>
                </a:solidFill>
                <a:latin typeface="Open Sans"/>
                <a:ea typeface="Open Sans"/>
                <a:cs typeface="Open Sans"/>
                <a:sym typeface="Open Sans"/>
              </a:rPr>
              <a:t>(educators that add resources to the repository)</a:t>
            </a:r>
            <a:endParaRPr b="0" i="0" sz="1400" u="none" cap="none" strike="noStrike">
              <a:solidFill>
                <a:srgbClr val="000000"/>
              </a:solidFill>
              <a:latin typeface="Arial"/>
              <a:ea typeface="Arial"/>
              <a:cs typeface="Arial"/>
              <a:sym typeface="Arial"/>
            </a:endParaRPr>
          </a:p>
          <a:p>
            <a:pPr indent="-342900" lvl="0" marL="422275" marR="0" rtl="0" algn="l">
              <a:lnSpc>
                <a:spcPct val="115000"/>
              </a:lnSpc>
              <a:spcBef>
                <a:spcPts val="0"/>
              </a:spcBef>
              <a:spcAft>
                <a:spcPts val="0"/>
              </a:spcAft>
              <a:buClr>
                <a:schemeClr val="dk2"/>
              </a:buClr>
              <a:buSzPts val="2350"/>
              <a:buFont typeface="Arial"/>
              <a:buChar char="•"/>
            </a:pPr>
            <a:r>
              <a:rPr b="1" i="0" lang="en" sz="1800" u="none" cap="none" strike="noStrike">
                <a:solidFill>
                  <a:schemeClr val="dk2"/>
                </a:solidFill>
                <a:latin typeface="Open Sans"/>
                <a:ea typeface="Open Sans"/>
                <a:cs typeface="Open Sans"/>
                <a:sym typeface="Open Sans"/>
              </a:rPr>
              <a:t>Adapt</a:t>
            </a:r>
            <a:r>
              <a:rPr b="0" i="0" lang="en" sz="1800" u="none" cap="none" strike="noStrike">
                <a:solidFill>
                  <a:schemeClr val="dk2"/>
                </a:solidFill>
                <a:latin typeface="Open Sans"/>
                <a:ea typeface="Open Sans"/>
                <a:cs typeface="Open Sans"/>
                <a:sym typeface="Open Sans"/>
              </a:rPr>
              <a:t> / </a:t>
            </a:r>
            <a:r>
              <a:rPr b="1" i="0" lang="en" sz="1800" u="none" cap="none" strike="noStrike">
                <a:solidFill>
                  <a:schemeClr val="dk2"/>
                </a:solidFill>
                <a:latin typeface="Open Sans"/>
                <a:ea typeface="Open Sans"/>
                <a:cs typeface="Open Sans"/>
                <a:sym typeface="Open Sans"/>
              </a:rPr>
              <a:t>Create </a:t>
            </a:r>
            <a:r>
              <a:rPr b="0" i="0" lang="en" sz="1800" u="none" cap="none" strike="noStrike">
                <a:solidFill>
                  <a:schemeClr val="dk2"/>
                </a:solidFill>
                <a:latin typeface="Open Sans"/>
                <a:ea typeface="Open Sans"/>
                <a:cs typeface="Open Sans"/>
                <a:sym typeface="Open Sans"/>
              </a:rPr>
              <a:t>/ </a:t>
            </a:r>
            <a:r>
              <a:rPr b="1" i="0" lang="en" sz="1800" u="none" cap="none" strike="noStrike">
                <a:solidFill>
                  <a:schemeClr val="dk2"/>
                </a:solidFill>
                <a:latin typeface="Open Sans"/>
                <a:ea typeface="Open Sans"/>
                <a:cs typeface="Open Sans"/>
                <a:sym typeface="Open Sans"/>
              </a:rPr>
              <a:t>Publish </a:t>
            </a:r>
            <a:r>
              <a:rPr b="0" i="0" lang="en" sz="1800" u="none" cap="none" strike="noStrike">
                <a:solidFill>
                  <a:schemeClr val="dk2"/>
                </a:solidFill>
                <a:latin typeface="Open Sans"/>
                <a:ea typeface="Open Sans"/>
                <a:cs typeface="Open Sans"/>
                <a:sym typeface="Open Sans"/>
              </a:rPr>
              <a:t>/ </a:t>
            </a:r>
            <a:r>
              <a:rPr b="1" i="0" lang="en" sz="1800" u="none" cap="none" strike="noStrike">
                <a:solidFill>
                  <a:schemeClr val="dk2"/>
                </a:solidFill>
                <a:latin typeface="Open Sans"/>
                <a:ea typeface="Open Sans"/>
                <a:cs typeface="Open Sans"/>
                <a:sym typeface="Open Sans"/>
              </a:rPr>
              <a:t>Add </a:t>
            </a:r>
            <a:r>
              <a:rPr b="0" i="0" lang="en" sz="1800" u="none" cap="none" strike="noStrike">
                <a:solidFill>
                  <a:schemeClr val="dk2"/>
                </a:solidFill>
                <a:latin typeface="Open Sans"/>
                <a:ea typeface="Open Sans"/>
                <a:cs typeface="Open Sans"/>
                <a:sym typeface="Open Sans"/>
              </a:rPr>
              <a:t>/ </a:t>
            </a:r>
            <a:r>
              <a:rPr b="1" i="0" lang="en" sz="1800" u="none" cap="none" strike="noStrike">
                <a:solidFill>
                  <a:schemeClr val="dk2"/>
                </a:solidFill>
                <a:latin typeface="Open Sans"/>
                <a:ea typeface="Open Sans"/>
                <a:cs typeface="Open Sans"/>
                <a:sym typeface="Open Sans"/>
              </a:rPr>
              <a:t>Comment </a:t>
            </a:r>
            <a:r>
              <a:rPr b="0" i="0" lang="en" sz="1800" u="none" cap="none" strike="noStrike">
                <a:solidFill>
                  <a:schemeClr val="dk2"/>
                </a:solidFill>
                <a:latin typeface="Open Sans"/>
                <a:ea typeface="Open Sans"/>
                <a:cs typeface="Open Sans"/>
                <a:sym typeface="Open Sans"/>
              </a:rPr>
              <a:t>(experienced educators, interact with all phases of the reuse process)</a:t>
            </a:r>
            <a:endParaRPr b="0" i="0" sz="1400" u="none" cap="none" strike="noStrike">
              <a:solidFill>
                <a:srgbClr val="000000"/>
              </a:solidFill>
              <a:latin typeface="Arial"/>
              <a:ea typeface="Arial"/>
              <a:cs typeface="Arial"/>
              <a:sym typeface="Arial"/>
            </a:endParaRPr>
          </a:p>
          <a:p>
            <a:pPr indent="-342900" lvl="0" marL="422275" marR="0" rtl="0" algn="l">
              <a:lnSpc>
                <a:spcPct val="115000"/>
              </a:lnSpc>
              <a:spcBef>
                <a:spcPts val="0"/>
              </a:spcBef>
              <a:spcAft>
                <a:spcPts val="0"/>
              </a:spcAft>
              <a:buClr>
                <a:schemeClr val="dk2"/>
              </a:buClr>
              <a:buSzPts val="2350"/>
              <a:buFont typeface="Arial"/>
              <a:buChar char="•"/>
            </a:pPr>
            <a:r>
              <a:rPr b="1" i="0" lang="en" sz="1800" u="none" cap="none" strike="noStrike">
                <a:solidFill>
                  <a:schemeClr val="dk2"/>
                </a:solidFill>
                <a:latin typeface="Open Sans"/>
                <a:ea typeface="Open Sans"/>
                <a:cs typeface="Open Sans"/>
                <a:sym typeface="Open Sans"/>
              </a:rPr>
              <a:t>Retain </a:t>
            </a:r>
            <a:r>
              <a:rPr b="0" i="0" lang="en" sz="1800" u="none" cap="none" strike="noStrike">
                <a:solidFill>
                  <a:schemeClr val="dk2"/>
                </a:solidFill>
                <a:latin typeface="Open Sans"/>
                <a:ea typeface="Open Sans"/>
                <a:cs typeface="Open Sans"/>
                <a:sym typeface="Open Sans"/>
              </a:rPr>
              <a:t>/ </a:t>
            </a:r>
            <a:r>
              <a:rPr b="1" i="0" lang="en" sz="1800" u="none" cap="none" strike="noStrike">
                <a:solidFill>
                  <a:schemeClr val="dk2"/>
                </a:solidFill>
                <a:latin typeface="Open Sans"/>
                <a:ea typeface="Open Sans"/>
                <a:cs typeface="Open Sans"/>
                <a:sym typeface="Open Sans"/>
              </a:rPr>
              <a:t>Consume </a:t>
            </a:r>
            <a:r>
              <a:rPr b="0" i="0" lang="en" sz="1800" u="none" cap="none" strike="noStrike">
                <a:solidFill>
                  <a:schemeClr val="dk2"/>
                </a:solidFill>
                <a:latin typeface="Open Sans"/>
                <a:ea typeface="Open Sans"/>
                <a:cs typeface="Open Sans"/>
                <a:sym typeface="Open Sans"/>
              </a:rPr>
              <a:t>(low-level OER users).</a:t>
            </a:r>
            <a:endParaRPr b="0" i="0" sz="1400" u="none" cap="none" strike="noStrike">
              <a:solidFill>
                <a:srgbClr val="000000"/>
              </a:solidFill>
              <a:latin typeface="Arial"/>
              <a:ea typeface="Arial"/>
              <a:cs typeface="Arial"/>
              <a:sym typeface="Arial"/>
            </a:endParaRPr>
          </a:p>
          <a:p>
            <a:pPr indent="0" lvl="0" marL="76200" marR="0" rtl="0" algn="l">
              <a:lnSpc>
                <a:spcPct val="115000"/>
              </a:lnSpc>
              <a:spcBef>
                <a:spcPts val="0"/>
              </a:spcBef>
              <a:spcAft>
                <a:spcPts val="0"/>
              </a:spcAft>
              <a:buClr>
                <a:srgbClr val="000000"/>
              </a:buClr>
              <a:buSzPts val="1200"/>
              <a:buFont typeface="Arial"/>
              <a:buNone/>
            </a:pPr>
            <a:r>
              <a:t/>
            </a:r>
            <a:endParaRPr b="0" i="0" sz="1200" u="none" cap="none" strike="noStrike">
              <a:solidFill>
                <a:schemeClr val="dk2"/>
              </a:solidFill>
              <a:latin typeface="Open Sans"/>
              <a:ea typeface="Open Sans"/>
              <a:cs typeface="Open Sans"/>
              <a:sym typeface="Open Sans"/>
            </a:endParaRPr>
          </a:p>
        </p:txBody>
      </p:sp>
      <p:sp>
        <p:nvSpPr>
          <p:cNvPr id="156" name="Google Shape;156;p1"/>
          <p:cNvSpPr txBox="1"/>
          <p:nvPr/>
        </p:nvSpPr>
        <p:spPr>
          <a:xfrm>
            <a:off x="2495692" y="4169437"/>
            <a:ext cx="6483300" cy="923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83C9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083C92"/>
                </a:solidFill>
                <a:latin typeface="Arial"/>
                <a:ea typeface="Arial"/>
                <a:cs typeface="Arial"/>
                <a:sym typeface="Arial"/>
              </a:rPr>
              <a:t>Using, adapting and commenting on OER is </a:t>
            </a:r>
            <a:r>
              <a:rPr b="0" i="0" lang="en" sz="1800" u="none" cap="none" strike="noStrike">
                <a:solidFill>
                  <a:srgbClr val="F59D12"/>
                </a:solidFill>
                <a:latin typeface="Arial"/>
                <a:ea typeface="Arial"/>
                <a:cs typeface="Arial"/>
                <a:sym typeface="Arial"/>
              </a:rPr>
              <a:t>a way to </a:t>
            </a:r>
            <a:r>
              <a:rPr b="1" i="0" lang="en" sz="1800" u="none" cap="none" strike="noStrike">
                <a:solidFill>
                  <a:srgbClr val="F59D12"/>
                </a:solidFill>
                <a:latin typeface="Arial"/>
                <a:ea typeface="Arial"/>
                <a:cs typeface="Arial"/>
                <a:sym typeface="Arial"/>
              </a:rPr>
              <a:t>move the educator community forward</a:t>
            </a:r>
            <a:r>
              <a:rPr b="1" i="0" lang="en" sz="1800" u="none" cap="none" strike="noStrike">
                <a:solidFill>
                  <a:srgbClr val="083C92"/>
                </a:solidFill>
                <a:latin typeface="Arial"/>
                <a:ea typeface="Arial"/>
                <a:cs typeface="Arial"/>
                <a:sym typeface="Arial"/>
              </a:rPr>
              <a:t> and pass on experience</a:t>
            </a:r>
            <a:r>
              <a:rPr b="0" i="0" lang="en" sz="1800" u="none" cap="none" strike="noStrike">
                <a:solidFill>
                  <a:srgbClr val="083C92"/>
                </a:solidFill>
                <a:latin typeface="Arial"/>
                <a:ea typeface="Arial"/>
                <a:cs typeface="Arial"/>
                <a:sym typeface="Arial"/>
              </a:rPr>
              <a:t>.</a:t>
            </a:r>
            <a:endParaRPr b="0" i="0" sz="1800" u="none" cap="none" strike="noStrike">
              <a:solidFill>
                <a:srgbClr val="083C92"/>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0" name="Shape 160"/>
        <p:cNvGrpSpPr/>
        <p:nvPr/>
      </p:nvGrpSpPr>
      <p:grpSpPr>
        <a:xfrm>
          <a:off x="0" y="0"/>
          <a:ext cx="0" cy="0"/>
          <a:chOff x="0" y="0"/>
          <a:chExt cx="0" cy="0"/>
        </a:xfrm>
      </p:grpSpPr>
      <p:sp>
        <p:nvSpPr>
          <p:cNvPr id="161" name="Google Shape;161;p2"/>
          <p:cNvSpPr/>
          <p:nvPr/>
        </p:nvSpPr>
        <p:spPr>
          <a:xfrm>
            <a:off x="0" y="0"/>
            <a:ext cx="2361000" cy="5143500"/>
          </a:xfrm>
          <a:prstGeom prst="rect">
            <a:avLst/>
          </a:prstGeom>
          <a:solidFill>
            <a:srgbClr val="FFDE59"/>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100" u="none" cap="none" strike="noStrike">
              <a:solidFill>
                <a:srgbClr val="FFFFFF"/>
              </a:solidFill>
              <a:latin typeface="Calibri"/>
              <a:ea typeface="Calibri"/>
              <a:cs typeface="Calibri"/>
              <a:sym typeface="Calibri"/>
            </a:endParaRPr>
          </a:p>
        </p:txBody>
      </p:sp>
      <p:sp>
        <p:nvSpPr>
          <p:cNvPr id="162" name="Google Shape;162;p2"/>
          <p:cNvSpPr txBox="1"/>
          <p:nvPr>
            <p:ph type="title"/>
          </p:nvPr>
        </p:nvSpPr>
        <p:spPr>
          <a:xfrm>
            <a:off x="103300" y="1686150"/>
            <a:ext cx="2248800" cy="1771200"/>
          </a:xfrm>
          <a:prstGeom prst="rect">
            <a:avLst/>
          </a:prstGeom>
          <a:noFill/>
          <a:ln>
            <a:noFill/>
          </a:ln>
        </p:spPr>
        <p:txBody>
          <a:bodyPr anchorCtr="0" anchor="ctr" bIns="22850" lIns="45725" spcFirstLastPara="1" rIns="45725" wrap="square" tIns="22850">
            <a:noAutofit/>
          </a:bodyPr>
          <a:lstStyle/>
          <a:p>
            <a:pPr indent="0" lvl="0" marL="0" rtl="0" algn="l">
              <a:lnSpc>
                <a:spcPct val="100000"/>
              </a:lnSpc>
              <a:spcBef>
                <a:spcPts val="0"/>
              </a:spcBef>
              <a:spcAft>
                <a:spcPts val="0"/>
              </a:spcAft>
              <a:buSzPts val="2200"/>
              <a:buNone/>
            </a:pPr>
            <a:r>
              <a:rPr b="1" lang="en" sz="2400">
                <a:solidFill>
                  <a:srgbClr val="083C92"/>
                </a:solidFill>
                <a:latin typeface="Open Sans"/>
                <a:ea typeface="Open Sans"/>
                <a:cs typeface="Open Sans"/>
                <a:sym typeface="Open Sans"/>
              </a:rPr>
              <a:t>Who are you?</a:t>
            </a:r>
            <a:br>
              <a:rPr b="1" lang="en" sz="2400">
                <a:solidFill>
                  <a:srgbClr val="083C92"/>
                </a:solidFill>
                <a:latin typeface="Open Sans"/>
                <a:ea typeface="Open Sans"/>
                <a:cs typeface="Open Sans"/>
                <a:sym typeface="Open Sans"/>
              </a:rPr>
            </a:br>
            <a:r>
              <a:rPr b="1" lang="en" sz="2400">
                <a:solidFill>
                  <a:srgbClr val="083C92"/>
                </a:solidFill>
                <a:latin typeface="Open Sans"/>
                <a:ea typeface="Open Sans"/>
                <a:cs typeface="Open Sans"/>
                <a:sym typeface="Open Sans"/>
              </a:rPr>
              <a:t>A conscious OER </a:t>
            </a:r>
            <a:r>
              <a:rPr b="1" lang="en" sz="2400">
                <a:solidFill>
                  <a:srgbClr val="083C92"/>
                </a:solidFill>
                <a:latin typeface="Open Sans"/>
                <a:ea typeface="Open Sans"/>
                <a:cs typeface="Open Sans"/>
                <a:sym typeface="Open Sans"/>
                <a:extLst>
                  <a:ext uri="http://customooxmlschemas.google.com/">
                    <go:slidesCustomData xmlns:go="http://customooxmlschemas.google.com/" textRoundtripDataId="6"/>
                  </a:ext>
                </a:extLst>
              </a:rPr>
              <a:t>user</a:t>
            </a:r>
            <a:r>
              <a:rPr b="1" lang="en" sz="2400">
                <a:solidFill>
                  <a:srgbClr val="083C92"/>
                </a:solidFill>
                <a:latin typeface="Open Sans"/>
                <a:ea typeface="Open Sans"/>
                <a:cs typeface="Open Sans"/>
                <a:sym typeface="Open Sans"/>
              </a:rPr>
              <a:t>!</a:t>
            </a:r>
            <a:br>
              <a:rPr b="1" lang="en" sz="2400">
                <a:solidFill>
                  <a:srgbClr val="083C92"/>
                </a:solidFill>
                <a:latin typeface="Open Sans"/>
                <a:ea typeface="Open Sans"/>
                <a:cs typeface="Open Sans"/>
                <a:sym typeface="Open Sans"/>
              </a:rPr>
            </a:br>
            <a:endParaRPr sz="2400"/>
          </a:p>
        </p:txBody>
      </p:sp>
      <p:sp>
        <p:nvSpPr>
          <p:cNvPr id="163" name="Google Shape;163;p2"/>
          <p:cNvSpPr txBox="1"/>
          <p:nvPr>
            <p:ph idx="12" type="sldNum"/>
          </p:nvPr>
        </p:nvSpPr>
        <p:spPr>
          <a:xfrm>
            <a:off x="8472458" y="4663217"/>
            <a:ext cx="548700" cy="393600"/>
          </a:xfrm>
          <a:prstGeom prst="rect">
            <a:avLst/>
          </a:prstGeom>
          <a:noFill/>
          <a:ln>
            <a:noFill/>
          </a:ln>
        </p:spPr>
        <p:txBody>
          <a:bodyPr anchorCtr="0" anchor="ctr" bIns="22850" lIns="45725" spcFirstLastPara="1" rIns="45725" wrap="square" tIns="22850">
            <a:noAutofit/>
          </a:bodyPr>
          <a:lstStyle/>
          <a:p>
            <a:pPr indent="0" lvl="0" marL="0" rtl="0" algn="r">
              <a:lnSpc>
                <a:spcPct val="100000"/>
              </a:lnSpc>
              <a:spcBef>
                <a:spcPts val="0"/>
              </a:spcBef>
              <a:spcAft>
                <a:spcPts val="0"/>
              </a:spcAft>
              <a:buSzPts val="600"/>
              <a:buNone/>
            </a:pPr>
            <a:fld id="{00000000-1234-1234-1234-123412341234}" type="slidenum">
              <a:rPr lang="en"/>
              <a:t>‹#›</a:t>
            </a:fld>
            <a:endParaRPr/>
          </a:p>
        </p:txBody>
      </p:sp>
      <p:pic>
        <p:nvPicPr>
          <p:cNvPr id="164" name="Google Shape;164;p2"/>
          <p:cNvPicPr preferRelativeResize="0"/>
          <p:nvPr/>
        </p:nvPicPr>
        <p:blipFill rotWithShape="1">
          <a:blip r:embed="rId3">
            <a:alphaModFix/>
          </a:blip>
          <a:srcRect b="0" l="0" r="0" t="0"/>
          <a:stretch/>
        </p:blipFill>
        <p:spPr>
          <a:xfrm>
            <a:off x="612778" y="3621244"/>
            <a:ext cx="1151119" cy="647513"/>
          </a:xfrm>
          <a:prstGeom prst="rect">
            <a:avLst/>
          </a:prstGeom>
          <a:noFill/>
          <a:ln>
            <a:noFill/>
          </a:ln>
        </p:spPr>
      </p:pic>
      <p:pic>
        <p:nvPicPr>
          <p:cNvPr id="165" name="Google Shape;165;p2"/>
          <p:cNvPicPr preferRelativeResize="0"/>
          <p:nvPr/>
        </p:nvPicPr>
        <p:blipFill rotWithShape="1">
          <a:blip r:embed="rId4">
            <a:alphaModFix/>
          </a:blip>
          <a:srcRect b="0" l="0" r="0" t="0"/>
          <a:stretch/>
        </p:blipFill>
        <p:spPr>
          <a:xfrm>
            <a:off x="160181" y="4383056"/>
            <a:ext cx="2056331" cy="599494"/>
          </a:xfrm>
          <a:prstGeom prst="rect">
            <a:avLst/>
          </a:prstGeom>
          <a:noFill/>
          <a:ln>
            <a:noFill/>
          </a:ln>
        </p:spPr>
      </p:pic>
      <p:sp>
        <p:nvSpPr>
          <p:cNvPr id="166" name="Google Shape;166;p2"/>
          <p:cNvSpPr/>
          <p:nvPr/>
        </p:nvSpPr>
        <p:spPr>
          <a:xfrm>
            <a:off x="2844230" y="281465"/>
            <a:ext cx="3446777"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rgbClr val="083C92"/>
                </a:solidFill>
                <a:latin typeface="Open Sans"/>
                <a:ea typeface="Open Sans"/>
                <a:cs typeface="Open Sans"/>
                <a:sym typeface="Open Sans"/>
              </a:rPr>
              <a:t>Importance of awareness</a:t>
            </a:r>
            <a:endParaRPr b="0" i="0" sz="1400" u="none" cap="none" strike="noStrike">
              <a:solidFill>
                <a:srgbClr val="000000"/>
              </a:solidFill>
              <a:latin typeface="Arial"/>
              <a:ea typeface="Arial"/>
              <a:cs typeface="Arial"/>
              <a:sym typeface="Arial"/>
            </a:endParaRPr>
          </a:p>
        </p:txBody>
      </p:sp>
      <p:sp>
        <p:nvSpPr>
          <p:cNvPr id="167" name="Google Shape;167;p2"/>
          <p:cNvSpPr txBox="1"/>
          <p:nvPr/>
        </p:nvSpPr>
        <p:spPr>
          <a:xfrm>
            <a:off x="2361000" y="806200"/>
            <a:ext cx="6723000" cy="3657900"/>
          </a:xfrm>
          <a:prstGeom prst="rect">
            <a:avLst/>
          </a:prstGeom>
          <a:noFill/>
          <a:ln>
            <a:noFill/>
          </a:ln>
        </p:spPr>
        <p:txBody>
          <a:bodyPr anchorCtr="0" anchor="t" bIns="45700" lIns="91425" spcFirstLastPara="1" rIns="91425" wrap="square" tIns="45700">
            <a:spAutoFit/>
          </a:bodyPr>
          <a:lstStyle/>
          <a:p>
            <a:pPr indent="-342900" lvl="0" marL="422275" marR="0" rtl="0" algn="l">
              <a:lnSpc>
                <a:spcPct val="115000"/>
              </a:lnSpc>
              <a:spcBef>
                <a:spcPts val="0"/>
              </a:spcBef>
              <a:spcAft>
                <a:spcPts val="0"/>
              </a:spcAft>
              <a:buClr>
                <a:schemeClr val="dk2"/>
              </a:buClr>
              <a:buSzPts val="2350"/>
              <a:buFont typeface="Arial"/>
              <a:buChar char="•"/>
            </a:pPr>
            <a:r>
              <a:rPr b="0" i="0" lang="en" sz="1800" u="none" cap="none" strike="noStrike">
                <a:solidFill>
                  <a:srgbClr val="083C92"/>
                </a:solidFill>
                <a:latin typeface="Open Sans"/>
                <a:ea typeface="Open Sans"/>
                <a:cs typeface="Open Sans"/>
                <a:sym typeface="Open Sans"/>
              </a:rPr>
              <a:t>according to </a:t>
            </a:r>
            <a:r>
              <a:rPr b="0" i="0" lang="en" sz="1800" u="sng" cap="none" strike="noStrike">
                <a:solidFill>
                  <a:srgbClr val="083C92"/>
                </a:solidFill>
                <a:latin typeface="Open Sans"/>
                <a:ea typeface="Open Sans"/>
                <a:cs typeface="Open Sans"/>
                <a:sym typeface="Open Sans"/>
                <a:hlinkClick r:id="rId5">
                  <a:extLst>
                    <a:ext uri="{A12FA001-AC4F-418D-AE19-62706E023703}">
                      <ahyp:hlinkClr val="tx"/>
                    </a:ext>
                  </a:extLst>
                </a:hlinkClick>
              </a:rPr>
              <a:t>Schuwer and Baas (2023</a:t>
            </a:r>
            <a:r>
              <a:rPr b="0" i="0" lang="en" sz="1800" u="none" cap="none" strike="noStrike">
                <a:solidFill>
                  <a:srgbClr val="083C92"/>
                </a:solidFill>
                <a:latin typeface="Open Sans"/>
                <a:ea typeface="Open Sans"/>
                <a:cs typeface="Open Sans"/>
                <a:sym typeface="Open Sans"/>
              </a:rPr>
              <a:t>) </a:t>
            </a:r>
            <a:r>
              <a:rPr b="0" i="0" lang="en" sz="1800" u="none" cap="none" strike="noStrike">
                <a:solidFill>
                  <a:schemeClr val="dk2"/>
                </a:solidFill>
                <a:latin typeface="Open Sans"/>
                <a:ea typeface="Open Sans"/>
                <a:cs typeface="Open Sans"/>
                <a:sym typeface="Open Sans"/>
              </a:rPr>
              <a:t>many educators </a:t>
            </a:r>
            <a:r>
              <a:rPr b="1" i="0" lang="en" sz="1800" u="none" cap="none" strike="noStrike">
                <a:solidFill>
                  <a:schemeClr val="dk2"/>
                </a:solidFill>
                <a:latin typeface="Open Sans"/>
                <a:ea typeface="Open Sans"/>
                <a:cs typeface="Open Sans"/>
                <a:sym typeface="Open Sans"/>
              </a:rPr>
              <a:t>use</a:t>
            </a:r>
            <a:r>
              <a:rPr b="0" i="0" lang="en" sz="1800" u="none" cap="none" strike="noStrike">
                <a:solidFill>
                  <a:schemeClr val="dk2"/>
                </a:solidFill>
                <a:latin typeface="Open Sans"/>
                <a:ea typeface="Open Sans"/>
                <a:cs typeface="Open Sans"/>
                <a:sym typeface="Open Sans"/>
              </a:rPr>
              <a:t> open resources, but are </a:t>
            </a:r>
            <a:r>
              <a:rPr b="1" i="0" lang="en" sz="1800" u="none" cap="none" strike="noStrike">
                <a:solidFill>
                  <a:schemeClr val="dk2"/>
                </a:solidFill>
                <a:latin typeface="Open Sans"/>
                <a:ea typeface="Open Sans"/>
                <a:cs typeface="Open Sans"/>
                <a:sym typeface="Open Sans"/>
              </a:rPr>
              <a:t>not aware </a:t>
            </a:r>
            <a:r>
              <a:rPr b="0" i="0" lang="en" sz="1800" u="none" cap="none" strike="noStrike">
                <a:solidFill>
                  <a:schemeClr val="dk2"/>
                </a:solidFill>
                <a:latin typeface="Open Sans"/>
                <a:ea typeface="Open Sans"/>
                <a:cs typeface="Open Sans"/>
                <a:sym typeface="Open Sans"/>
              </a:rPr>
              <a:t>of it (“accessible = free“ assumption </a:t>
            </a:r>
            <a:r>
              <a:rPr b="0" i="0" lang="en" sz="1800" u="none" cap="none" strike="noStrike">
                <a:solidFill>
                  <a:schemeClr val="dk2"/>
                </a:solidFill>
                <a:latin typeface="Calibri"/>
                <a:ea typeface="Calibri"/>
                <a:cs typeface="Calibri"/>
                <a:sym typeface="Calibri"/>
              </a:rPr>
              <a:t>→</a:t>
            </a:r>
            <a:r>
              <a:rPr b="0" i="0" lang="en" sz="1800" u="none" cap="none" strike="noStrike">
                <a:solidFill>
                  <a:schemeClr val="dk2"/>
                </a:solidFill>
                <a:latin typeface="Open Sans"/>
                <a:ea typeface="Open Sans"/>
                <a:cs typeface="Open Sans"/>
                <a:sym typeface="Open Sans"/>
              </a:rPr>
              <a:t> may not distinguish between OER and other resources </a:t>
            </a:r>
            <a:r>
              <a:rPr b="0" i="0" lang="en" sz="1800" u="none" cap="none" strike="noStrike">
                <a:solidFill>
                  <a:schemeClr val="dk2"/>
                </a:solidFill>
                <a:latin typeface="Calibri"/>
                <a:ea typeface="Calibri"/>
                <a:cs typeface="Calibri"/>
                <a:sym typeface="Calibri"/>
              </a:rPr>
              <a:t>→</a:t>
            </a:r>
            <a:r>
              <a:rPr b="0" i="0" lang="en" sz="1800" u="none" cap="none" strike="noStrike">
                <a:solidFill>
                  <a:schemeClr val="dk2"/>
                </a:solidFill>
                <a:latin typeface="Open Sans"/>
                <a:ea typeface="Open Sans"/>
                <a:cs typeface="Open Sans"/>
                <a:sym typeface="Open Sans"/>
              </a:rPr>
              <a:t> possibility of </a:t>
            </a:r>
            <a:r>
              <a:rPr b="0" i="0" lang="en" sz="1800" u="none" cap="none" strike="noStrike">
                <a:solidFill>
                  <a:srgbClr val="F59D12"/>
                </a:solidFill>
                <a:latin typeface="Open Sans"/>
                <a:ea typeface="Open Sans"/>
                <a:cs typeface="Open Sans"/>
                <a:sym typeface="Open Sans"/>
              </a:rPr>
              <a:t>unintentional</a:t>
            </a:r>
            <a:r>
              <a:rPr b="0" i="0" lang="en" sz="1800" u="none" cap="none" strike="noStrike">
                <a:solidFill>
                  <a:schemeClr val="dk2"/>
                </a:solidFill>
                <a:latin typeface="Open Sans"/>
                <a:ea typeface="Open Sans"/>
                <a:cs typeface="Open Sans"/>
                <a:sym typeface="Open Sans"/>
              </a:rPr>
              <a:t> </a:t>
            </a:r>
            <a:r>
              <a:rPr b="0" i="0" lang="en" sz="1800" u="none" cap="none" strike="noStrike">
                <a:solidFill>
                  <a:srgbClr val="F59D12"/>
                </a:solidFill>
                <a:latin typeface="Open Sans"/>
                <a:ea typeface="Open Sans"/>
                <a:cs typeface="Open Sans"/>
                <a:sym typeface="Open Sans"/>
              </a:rPr>
              <a:t>copyright infringement</a:t>
            </a:r>
            <a:r>
              <a:rPr b="0" i="0" lang="en" sz="1800" u="none" cap="none" strike="noStrike">
                <a:solidFill>
                  <a:schemeClr val="dk2"/>
                </a:solidFill>
                <a:latin typeface="Open Sans"/>
                <a:ea typeface="Open Sans"/>
                <a:cs typeface="Open Sans"/>
                <a:sym typeface="Open Sans"/>
              </a:rPr>
              <a:t>)</a:t>
            </a:r>
            <a:endParaRPr b="0" i="0" sz="1400" u="none" cap="none" strike="noStrike">
              <a:solidFill>
                <a:srgbClr val="000000"/>
              </a:solidFill>
              <a:latin typeface="Arial"/>
              <a:ea typeface="Arial"/>
              <a:cs typeface="Arial"/>
              <a:sym typeface="Arial"/>
            </a:endParaRPr>
          </a:p>
          <a:p>
            <a:pPr indent="-342900" lvl="0" marL="422275" marR="0" rtl="0" algn="l">
              <a:lnSpc>
                <a:spcPct val="115000"/>
              </a:lnSpc>
              <a:spcBef>
                <a:spcPts val="0"/>
              </a:spcBef>
              <a:spcAft>
                <a:spcPts val="0"/>
              </a:spcAft>
              <a:buClr>
                <a:schemeClr val="dk2"/>
              </a:buClr>
              <a:buSzPts val="2350"/>
              <a:buFont typeface="Arial"/>
              <a:buChar char="•"/>
            </a:pPr>
            <a:r>
              <a:rPr b="0" i="0" lang="en" sz="1800" u="none" cap="none" strike="noStrike">
                <a:solidFill>
                  <a:schemeClr val="dk2"/>
                </a:solidFill>
                <a:latin typeface="Open Sans"/>
                <a:ea typeface="Open Sans"/>
                <a:cs typeface="Open Sans"/>
                <a:sym typeface="Open Sans"/>
              </a:rPr>
              <a:t>My experience from Slovakia: </a:t>
            </a:r>
            <a:r>
              <a:rPr b="1" i="0" lang="en" sz="1800" u="none" cap="none" strike="noStrike">
                <a:solidFill>
                  <a:schemeClr val="dk2"/>
                </a:solidFill>
                <a:latin typeface="Open Sans"/>
                <a:ea typeface="Open Sans"/>
                <a:cs typeface="Open Sans"/>
                <a:sym typeface="Open Sans"/>
              </a:rPr>
              <a:t>faculties </a:t>
            </a:r>
            <a:r>
              <a:rPr b="0" i="0" lang="en" sz="1800" u="none" cap="none" strike="noStrike">
                <a:solidFill>
                  <a:schemeClr val="dk2"/>
                </a:solidFill>
                <a:latin typeface="Open Sans"/>
                <a:ea typeface="Open Sans"/>
                <a:cs typeface="Open Sans"/>
                <a:sym typeface="Open Sans"/>
              </a:rPr>
              <a:t>and </a:t>
            </a:r>
            <a:r>
              <a:rPr b="1" i="0" lang="en" sz="1800" u="none" cap="none" strike="noStrike">
                <a:solidFill>
                  <a:schemeClr val="dk2"/>
                </a:solidFill>
                <a:latin typeface="Open Sans"/>
                <a:ea typeface="Open Sans"/>
                <a:cs typeface="Open Sans"/>
                <a:sym typeface="Open Sans"/>
              </a:rPr>
              <a:t>NGOs often share </a:t>
            </a:r>
            <a:r>
              <a:rPr b="0" i="0" lang="en" sz="1800" u="none" cap="none" strike="noStrike">
                <a:solidFill>
                  <a:schemeClr val="dk2"/>
                </a:solidFill>
                <a:latin typeface="Open Sans"/>
                <a:ea typeface="Open Sans"/>
                <a:cs typeface="Open Sans"/>
                <a:sym typeface="Open Sans"/>
              </a:rPr>
              <a:t>their educational resources </a:t>
            </a:r>
            <a:r>
              <a:rPr b="1" i="0" lang="en" sz="1800" u="none" cap="none" strike="noStrike">
                <a:solidFill>
                  <a:schemeClr val="dk2"/>
                </a:solidFill>
                <a:latin typeface="Open Sans"/>
                <a:ea typeface="Open Sans"/>
                <a:cs typeface="Open Sans"/>
                <a:sym typeface="Open Sans"/>
              </a:rPr>
              <a:t>freely </a:t>
            </a:r>
            <a:r>
              <a:rPr b="0" i="0" lang="en" sz="1800" u="none" cap="none" strike="noStrike">
                <a:solidFill>
                  <a:schemeClr val="dk2"/>
                </a:solidFill>
                <a:latin typeface="Open Sans"/>
                <a:ea typeface="Open Sans"/>
                <a:cs typeface="Open Sans"/>
                <a:sym typeface="Open Sans"/>
              </a:rPr>
              <a:t>on internet to increase impact, but (unaware of Creative Commons licenses) with copyright or </a:t>
            </a:r>
            <a:r>
              <a:rPr b="0" i="0" lang="en" sz="1800" u="none" cap="none" strike="noStrike">
                <a:solidFill>
                  <a:srgbClr val="F59D12"/>
                </a:solidFill>
                <a:latin typeface="Open Sans"/>
                <a:ea typeface="Open Sans"/>
                <a:cs typeface="Open Sans"/>
                <a:sym typeface="Open Sans"/>
              </a:rPr>
              <a:t>without any licensing information</a:t>
            </a:r>
            <a:r>
              <a:rPr b="0" i="0" lang="en" sz="1800" u="none" cap="none" strike="noStrike">
                <a:solidFill>
                  <a:schemeClr val="dk2"/>
                </a:solidFill>
                <a:latin typeface="Open Sans"/>
                <a:ea typeface="Open Sans"/>
                <a:cs typeface="Open Sans"/>
                <a:sym typeface="Open Sans"/>
              </a:rPr>
              <a:t>.</a:t>
            </a:r>
            <a:endParaRPr b="0" i="0" sz="1400" u="none" cap="none" strike="noStrike">
              <a:solidFill>
                <a:srgbClr val="000000"/>
              </a:solidFill>
              <a:latin typeface="Arial"/>
              <a:ea typeface="Arial"/>
              <a:cs typeface="Arial"/>
              <a:sym typeface="Arial"/>
            </a:endParaRPr>
          </a:p>
          <a:p>
            <a:pPr indent="0" lvl="0" marL="76200" marR="0" rtl="0" algn="l">
              <a:lnSpc>
                <a:spcPct val="115000"/>
              </a:lnSpc>
              <a:spcBef>
                <a:spcPts val="0"/>
              </a:spcBef>
              <a:spcAft>
                <a:spcPts val="0"/>
              </a:spcAft>
              <a:buClr>
                <a:srgbClr val="000000"/>
              </a:buClr>
              <a:buSzPts val="1200"/>
              <a:buFont typeface="Arial"/>
              <a:buNone/>
            </a:pPr>
            <a:r>
              <a:t/>
            </a:r>
            <a:endParaRPr b="0" i="0" sz="1200" u="none" cap="none" strike="noStrike">
              <a:solidFill>
                <a:schemeClr val="dk2"/>
              </a:solidFill>
              <a:latin typeface="Open Sans"/>
              <a:ea typeface="Open Sans"/>
              <a:cs typeface="Open Sans"/>
              <a:sym typeface="Open Sans"/>
            </a:endParaRPr>
          </a:p>
        </p:txBody>
      </p:sp>
      <p:sp>
        <p:nvSpPr>
          <p:cNvPr id="168" name="Google Shape;168;p2"/>
          <p:cNvSpPr txBox="1"/>
          <p:nvPr/>
        </p:nvSpPr>
        <p:spPr>
          <a:xfrm>
            <a:off x="2844230" y="4322292"/>
            <a:ext cx="58812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083C92"/>
                </a:solidFill>
                <a:latin typeface="Arial"/>
                <a:ea typeface="Arial"/>
                <a:cs typeface="Arial"/>
                <a:sym typeface="Arial"/>
              </a:rPr>
              <a:t>It is important not only to </a:t>
            </a:r>
            <a:r>
              <a:rPr b="1" i="0" lang="en" sz="1800" u="none" cap="none" strike="noStrike">
                <a:solidFill>
                  <a:srgbClr val="083C92"/>
                </a:solidFill>
                <a:latin typeface="Arial"/>
                <a:ea typeface="Arial"/>
                <a:cs typeface="Arial"/>
                <a:sym typeface="Arial"/>
              </a:rPr>
              <a:t>use, adapt and create OER</a:t>
            </a:r>
            <a:r>
              <a:rPr b="0" i="0" lang="en" sz="1800" u="none" cap="none" strike="noStrike">
                <a:solidFill>
                  <a:srgbClr val="083C92"/>
                </a:solidFill>
                <a:latin typeface="Arial"/>
                <a:ea typeface="Arial"/>
                <a:cs typeface="Arial"/>
                <a:sym typeface="Arial"/>
              </a:rPr>
              <a:t>, but also to </a:t>
            </a:r>
            <a:r>
              <a:rPr b="1" i="0" lang="en" sz="1800" u="none" cap="none" strike="noStrike">
                <a:solidFill>
                  <a:srgbClr val="F59D12"/>
                </a:solidFill>
                <a:latin typeface="Arial"/>
                <a:ea typeface="Arial"/>
                <a:cs typeface="Arial"/>
                <a:sym typeface="Arial"/>
              </a:rPr>
              <a:t>talk about it – and teach best practices</a:t>
            </a:r>
            <a:r>
              <a:rPr b="0" i="0" lang="en" sz="1800" u="none" cap="none" strike="noStrike">
                <a:solidFill>
                  <a:srgbClr val="083C92"/>
                </a:solidFill>
                <a:latin typeface="Arial"/>
                <a:ea typeface="Arial"/>
                <a:cs typeface="Arial"/>
                <a:sym typeface="Arial"/>
              </a:rPr>
              <a:t>.</a:t>
            </a:r>
            <a:endParaRPr b="0" i="0" sz="1800" u="none" cap="none" strike="noStrike">
              <a:solidFill>
                <a:srgbClr val="083C92"/>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59"/>
        </a:solidFill>
      </p:bgPr>
    </p:bg>
    <p:spTree>
      <p:nvGrpSpPr>
        <p:cNvPr id="172" name="Shape 172"/>
        <p:cNvGrpSpPr/>
        <p:nvPr/>
      </p:nvGrpSpPr>
      <p:grpSpPr>
        <a:xfrm>
          <a:off x="0" y="0"/>
          <a:ext cx="0" cy="0"/>
          <a:chOff x="0" y="0"/>
          <a:chExt cx="0" cy="0"/>
        </a:xfrm>
      </p:grpSpPr>
      <p:sp>
        <p:nvSpPr>
          <p:cNvPr id="173" name="Google Shape;173;g2bbe2304ad2_3_85"/>
          <p:cNvSpPr/>
          <p:nvPr/>
        </p:nvSpPr>
        <p:spPr>
          <a:xfrm>
            <a:off x="8341031" y="4575238"/>
            <a:ext cx="402386" cy="549577"/>
          </a:xfrm>
          <a:prstGeom prst="ellipse">
            <a:avLst/>
          </a:prstGeom>
          <a:gradFill>
            <a:gsLst>
              <a:gs pos="0">
                <a:srgbClr val="BF175F"/>
              </a:gs>
              <a:gs pos="65000">
                <a:srgbClr val="B4C7CC"/>
              </a:gs>
              <a:gs pos="100000">
                <a:srgbClr val="D8EFF4"/>
              </a:gs>
            </a:gsLst>
            <a:lin ang="5400000" scaled="0"/>
          </a:gradFill>
          <a:ln cap="flat" cmpd="sng" w="9525">
            <a:solidFill>
              <a:srgbClr val="0C0C0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174" name="Google Shape;174;g2bbe2304ad2_3_85"/>
          <p:cNvGrpSpPr/>
          <p:nvPr/>
        </p:nvGrpSpPr>
        <p:grpSpPr>
          <a:xfrm>
            <a:off x="157045" y="4509698"/>
            <a:ext cx="373542" cy="525101"/>
            <a:chOff x="540327" y="3402194"/>
            <a:chExt cx="373542" cy="525101"/>
          </a:xfrm>
        </p:grpSpPr>
        <p:sp>
          <p:nvSpPr>
            <p:cNvPr id="175" name="Google Shape;175;g2bbe2304ad2_3_85"/>
            <p:cNvSpPr/>
            <p:nvPr/>
          </p:nvSpPr>
          <p:spPr>
            <a:xfrm>
              <a:off x="541786" y="3402194"/>
              <a:ext cx="372083" cy="525101"/>
            </a:xfrm>
            <a:prstGeom prst="ellipse">
              <a:avLst/>
            </a:prstGeom>
            <a:solidFill>
              <a:srgbClr val="FDE9D8"/>
            </a:solidFill>
            <a:ln cap="flat" cmpd="sng" w="9525">
              <a:solidFill>
                <a:srgbClr val="0C0C0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76" name="Google Shape;176;g2bbe2304ad2_3_85"/>
            <p:cNvSpPr/>
            <p:nvPr/>
          </p:nvSpPr>
          <p:spPr>
            <a:xfrm>
              <a:off x="572299" y="3510529"/>
              <a:ext cx="303735" cy="50817"/>
            </a:xfrm>
            <a:custGeom>
              <a:rect b="b" l="l" r="r" t="t"/>
              <a:pathLst>
                <a:path extrusionOk="0" h="38029" w="303735">
                  <a:moveTo>
                    <a:pt x="0" y="0"/>
                  </a:moveTo>
                  <a:cubicBezTo>
                    <a:pt x="5329" y="2132"/>
                    <a:pt x="10853" y="3828"/>
                    <a:pt x="15986" y="6395"/>
                  </a:cubicBezTo>
                  <a:cubicBezTo>
                    <a:pt x="40771" y="18787"/>
                    <a:pt x="11067" y="7952"/>
                    <a:pt x="35170" y="15986"/>
                  </a:cubicBezTo>
                  <a:cubicBezTo>
                    <a:pt x="38367" y="18118"/>
                    <a:pt x="41324" y="20663"/>
                    <a:pt x="44761" y="22381"/>
                  </a:cubicBezTo>
                  <a:cubicBezTo>
                    <a:pt x="47775" y="23888"/>
                    <a:pt x="50990" y="25354"/>
                    <a:pt x="54353" y="25578"/>
                  </a:cubicBezTo>
                  <a:cubicBezTo>
                    <a:pt x="83084" y="27493"/>
                    <a:pt x="111902" y="27709"/>
                    <a:pt x="140677" y="28775"/>
                  </a:cubicBezTo>
                  <a:cubicBezTo>
                    <a:pt x="188538" y="44732"/>
                    <a:pt x="161383" y="36888"/>
                    <a:pt x="274960" y="28775"/>
                  </a:cubicBezTo>
                  <a:cubicBezTo>
                    <a:pt x="278793" y="28501"/>
                    <a:pt x="281659" y="24911"/>
                    <a:pt x="284551" y="22381"/>
                  </a:cubicBezTo>
                  <a:cubicBezTo>
                    <a:pt x="291357" y="16426"/>
                    <a:pt x="297340" y="9592"/>
                    <a:pt x="303735" y="3198"/>
                  </a:cubicBezTo>
                </a:path>
              </a:pathLst>
            </a:custGeom>
            <a:solidFill>
              <a:srgbClr val="FDE9D8"/>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77" name="Google Shape;177;g2bbe2304ad2_3_85"/>
            <p:cNvSpPr/>
            <p:nvPr/>
          </p:nvSpPr>
          <p:spPr>
            <a:xfrm>
              <a:off x="540327" y="3618274"/>
              <a:ext cx="359429" cy="45719"/>
            </a:xfrm>
            <a:custGeom>
              <a:rect b="b" l="l" r="r" t="t"/>
              <a:pathLst>
                <a:path extrusionOk="0" h="47958" w="361289">
                  <a:moveTo>
                    <a:pt x="0" y="0"/>
                  </a:moveTo>
                  <a:cubicBezTo>
                    <a:pt x="5329" y="2132"/>
                    <a:pt x="10612" y="4380"/>
                    <a:pt x="15986" y="6395"/>
                  </a:cubicBezTo>
                  <a:cubicBezTo>
                    <a:pt x="19142" y="7578"/>
                    <a:pt x="22563" y="8085"/>
                    <a:pt x="25578" y="9592"/>
                  </a:cubicBezTo>
                  <a:cubicBezTo>
                    <a:pt x="44258" y="18931"/>
                    <a:pt x="26014" y="13827"/>
                    <a:pt x="44761" y="19184"/>
                  </a:cubicBezTo>
                  <a:cubicBezTo>
                    <a:pt x="48986" y="20391"/>
                    <a:pt x="53341" y="21118"/>
                    <a:pt x="57550" y="22381"/>
                  </a:cubicBezTo>
                  <a:cubicBezTo>
                    <a:pt x="64006" y="24318"/>
                    <a:pt x="76733" y="28775"/>
                    <a:pt x="76733" y="28775"/>
                  </a:cubicBezTo>
                  <a:cubicBezTo>
                    <a:pt x="79930" y="30907"/>
                    <a:pt x="82888" y="33451"/>
                    <a:pt x="86325" y="35170"/>
                  </a:cubicBezTo>
                  <a:cubicBezTo>
                    <a:pt x="98626" y="41321"/>
                    <a:pt x="122104" y="40748"/>
                    <a:pt x="131086" y="41564"/>
                  </a:cubicBezTo>
                  <a:cubicBezTo>
                    <a:pt x="136415" y="42630"/>
                    <a:pt x="141800" y="43443"/>
                    <a:pt x="147072" y="44761"/>
                  </a:cubicBezTo>
                  <a:cubicBezTo>
                    <a:pt x="150341" y="45578"/>
                    <a:pt x="153293" y="47958"/>
                    <a:pt x="156663" y="47958"/>
                  </a:cubicBezTo>
                  <a:cubicBezTo>
                    <a:pt x="196110" y="47958"/>
                    <a:pt x="235528" y="45827"/>
                    <a:pt x="274960" y="44761"/>
                  </a:cubicBezTo>
                  <a:cubicBezTo>
                    <a:pt x="278157" y="42630"/>
                    <a:pt x="281019" y="39881"/>
                    <a:pt x="284551" y="38367"/>
                  </a:cubicBezTo>
                  <a:cubicBezTo>
                    <a:pt x="289569" y="36217"/>
                    <a:pt x="309162" y="33108"/>
                    <a:pt x="313326" y="31972"/>
                  </a:cubicBezTo>
                  <a:cubicBezTo>
                    <a:pt x="319829" y="30198"/>
                    <a:pt x="326115" y="27709"/>
                    <a:pt x="332509" y="25578"/>
                  </a:cubicBezTo>
                  <a:lnTo>
                    <a:pt x="342101" y="22381"/>
                  </a:lnTo>
                  <a:cubicBezTo>
                    <a:pt x="362171" y="9001"/>
                    <a:pt x="361284" y="17277"/>
                    <a:pt x="361284" y="6395"/>
                  </a:cubicBezTo>
                </a:path>
              </a:pathLst>
            </a:custGeom>
            <a:solidFill>
              <a:srgbClr val="FDE9D8"/>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78" name="Google Shape;178;g2bbe2304ad2_3_85"/>
            <p:cNvSpPr/>
            <p:nvPr/>
          </p:nvSpPr>
          <p:spPr>
            <a:xfrm>
              <a:off x="543524" y="3715150"/>
              <a:ext cx="367679" cy="47958"/>
            </a:xfrm>
            <a:custGeom>
              <a:rect b="b" l="l" r="r" t="t"/>
              <a:pathLst>
                <a:path extrusionOk="0" h="47958" w="367679">
                  <a:moveTo>
                    <a:pt x="0" y="0"/>
                  </a:moveTo>
                  <a:cubicBezTo>
                    <a:pt x="5329" y="3197"/>
                    <a:pt x="10428" y="6812"/>
                    <a:pt x="15986" y="9591"/>
                  </a:cubicBezTo>
                  <a:cubicBezTo>
                    <a:pt x="19000" y="11098"/>
                    <a:pt x="22688" y="11054"/>
                    <a:pt x="25578" y="12788"/>
                  </a:cubicBezTo>
                  <a:cubicBezTo>
                    <a:pt x="28163" y="14339"/>
                    <a:pt x="29277" y="17835"/>
                    <a:pt x="31973" y="19183"/>
                  </a:cubicBezTo>
                  <a:cubicBezTo>
                    <a:pt x="38002" y="22197"/>
                    <a:pt x="44762" y="23446"/>
                    <a:pt x="51156" y="25577"/>
                  </a:cubicBezTo>
                  <a:lnTo>
                    <a:pt x="60747" y="28774"/>
                  </a:lnTo>
                  <a:cubicBezTo>
                    <a:pt x="63944" y="30906"/>
                    <a:pt x="66902" y="33450"/>
                    <a:pt x="70339" y="35169"/>
                  </a:cubicBezTo>
                  <a:cubicBezTo>
                    <a:pt x="73353" y="36676"/>
                    <a:pt x="76636" y="37660"/>
                    <a:pt x="79931" y="38366"/>
                  </a:cubicBezTo>
                  <a:cubicBezTo>
                    <a:pt x="91582" y="40862"/>
                    <a:pt x="103416" y="42423"/>
                    <a:pt x="115100" y="44760"/>
                  </a:cubicBezTo>
                  <a:cubicBezTo>
                    <a:pt x="119409" y="45622"/>
                    <a:pt x="123626" y="46892"/>
                    <a:pt x="127889" y="47958"/>
                  </a:cubicBezTo>
                  <a:cubicBezTo>
                    <a:pt x="135198" y="47722"/>
                    <a:pt x="238475" y="45861"/>
                    <a:pt x="268566" y="41563"/>
                  </a:cubicBezTo>
                  <a:cubicBezTo>
                    <a:pt x="282623" y="39555"/>
                    <a:pt x="299657" y="33331"/>
                    <a:pt x="313326" y="28774"/>
                  </a:cubicBezTo>
                  <a:lnTo>
                    <a:pt x="322918" y="25577"/>
                  </a:lnTo>
                  <a:cubicBezTo>
                    <a:pt x="326115" y="24511"/>
                    <a:pt x="329240" y="23197"/>
                    <a:pt x="332510" y="22380"/>
                  </a:cubicBezTo>
                  <a:lnTo>
                    <a:pt x="345298" y="19183"/>
                  </a:lnTo>
                  <a:cubicBezTo>
                    <a:pt x="348495" y="17051"/>
                    <a:pt x="351554" y="14695"/>
                    <a:pt x="354890" y="12788"/>
                  </a:cubicBezTo>
                  <a:cubicBezTo>
                    <a:pt x="359028" y="10423"/>
                    <a:pt x="367679" y="6394"/>
                    <a:pt x="367679" y="6394"/>
                  </a:cubicBezTo>
                </a:path>
              </a:pathLst>
            </a:custGeom>
            <a:solidFill>
              <a:srgbClr val="FDE9D8"/>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79" name="Google Shape;179;g2bbe2304ad2_3_85"/>
            <p:cNvSpPr/>
            <p:nvPr/>
          </p:nvSpPr>
          <p:spPr>
            <a:xfrm>
              <a:off x="585088" y="3826094"/>
              <a:ext cx="290946" cy="45719"/>
            </a:xfrm>
            <a:custGeom>
              <a:rect b="b" l="l" r="r" t="t"/>
              <a:pathLst>
                <a:path extrusionOk="0" h="38367" w="268565">
                  <a:moveTo>
                    <a:pt x="0" y="0"/>
                  </a:moveTo>
                  <a:cubicBezTo>
                    <a:pt x="6394" y="1066"/>
                    <a:pt x="13113" y="921"/>
                    <a:pt x="19183" y="3197"/>
                  </a:cubicBezTo>
                  <a:cubicBezTo>
                    <a:pt x="22006" y="4256"/>
                    <a:pt x="23166" y="7783"/>
                    <a:pt x="25578" y="9592"/>
                  </a:cubicBezTo>
                  <a:cubicBezTo>
                    <a:pt x="31726" y="14203"/>
                    <a:pt x="38367" y="18118"/>
                    <a:pt x="44761" y="22381"/>
                  </a:cubicBezTo>
                  <a:cubicBezTo>
                    <a:pt x="47958" y="24512"/>
                    <a:pt x="50625" y="27843"/>
                    <a:pt x="54353" y="28775"/>
                  </a:cubicBezTo>
                  <a:cubicBezTo>
                    <a:pt x="58616" y="29841"/>
                    <a:pt x="62845" y="31051"/>
                    <a:pt x="67141" y="31972"/>
                  </a:cubicBezTo>
                  <a:cubicBezTo>
                    <a:pt x="77768" y="34249"/>
                    <a:pt x="99113" y="38367"/>
                    <a:pt x="99113" y="38367"/>
                  </a:cubicBezTo>
                  <a:cubicBezTo>
                    <a:pt x="128169" y="37365"/>
                    <a:pt x="176031" y="39746"/>
                    <a:pt x="211015" y="31972"/>
                  </a:cubicBezTo>
                  <a:cubicBezTo>
                    <a:pt x="219197" y="30154"/>
                    <a:pt x="223567" y="27687"/>
                    <a:pt x="230199" y="22381"/>
                  </a:cubicBezTo>
                  <a:cubicBezTo>
                    <a:pt x="232553" y="20498"/>
                    <a:pt x="233822" y="17173"/>
                    <a:pt x="236593" y="15986"/>
                  </a:cubicBezTo>
                  <a:cubicBezTo>
                    <a:pt x="241588" y="13845"/>
                    <a:pt x="247374" y="14350"/>
                    <a:pt x="252579" y="12789"/>
                  </a:cubicBezTo>
                  <a:cubicBezTo>
                    <a:pt x="258076" y="11140"/>
                    <a:pt x="268565" y="6395"/>
                    <a:pt x="268565" y="6395"/>
                  </a:cubicBezTo>
                </a:path>
              </a:pathLst>
            </a:custGeom>
            <a:solidFill>
              <a:srgbClr val="FDE9D8"/>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80" name="Google Shape;180;g2bbe2304ad2_3_85"/>
            <p:cNvSpPr/>
            <p:nvPr/>
          </p:nvSpPr>
          <p:spPr>
            <a:xfrm>
              <a:off x="626652" y="3429640"/>
              <a:ext cx="207818" cy="45719"/>
            </a:xfrm>
            <a:custGeom>
              <a:rect b="b" l="l" r="r" t="t"/>
              <a:pathLst>
                <a:path extrusionOk="0" h="22380" w="204621">
                  <a:moveTo>
                    <a:pt x="0" y="0"/>
                  </a:moveTo>
                  <a:cubicBezTo>
                    <a:pt x="5329" y="2131"/>
                    <a:pt x="10853" y="3827"/>
                    <a:pt x="15986" y="6394"/>
                  </a:cubicBezTo>
                  <a:cubicBezTo>
                    <a:pt x="19423" y="8112"/>
                    <a:pt x="21897" y="11685"/>
                    <a:pt x="25577" y="12789"/>
                  </a:cubicBezTo>
                  <a:cubicBezTo>
                    <a:pt x="32795" y="14955"/>
                    <a:pt x="40474" y="15106"/>
                    <a:pt x="47958" y="15986"/>
                  </a:cubicBezTo>
                  <a:cubicBezTo>
                    <a:pt x="93346" y="21325"/>
                    <a:pt x="65364" y="16270"/>
                    <a:pt x="95916" y="22380"/>
                  </a:cubicBezTo>
                  <a:cubicBezTo>
                    <a:pt x="107639" y="21314"/>
                    <a:pt x="119432" y="20848"/>
                    <a:pt x="131085" y="19183"/>
                  </a:cubicBezTo>
                  <a:cubicBezTo>
                    <a:pt x="134421" y="18706"/>
                    <a:pt x="137387" y="16717"/>
                    <a:pt x="140677" y="15986"/>
                  </a:cubicBezTo>
                  <a:cubicBezTo>
                    <a:pt x="147005" y="14580"/>
                    <a:pt x="153482" y="13949"/>
                    <a:pt x="159860" y="12789"/>
                  </a:cubicBezTo>
                  <a:cubicBezTo>
                    <a:pt x="165207" y="11817"/>
                    <a:pt x="170426" y="9979"/>
                    <a:pt x="175846" y="9592"/>
                  </a:cubicBezTo>
                  <a:cubicBezTo>
                    <a:pt x="185413" y="8909"/>
                    <a:pt x="195029" y="9592"/>
                    <a:pt x="204621" y="9592"/>
                  </a:cubicBezTo>
                </a:path>
              </a:pathLst>
            </a:custGeom>
            <a:solidFill>
              <a:srgbClr val="FDE9D8"/>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181" name="Google Shape;181;g2bbe2304ad2_3_85"/>
          <p:cNvSpPr/>
          <p:nvPr/>
        </p:nvSpPr>
        <p:spPr>
          <a:xfrm>
            <a:off x="7843922" y="4237370"/>
            <a:ext cx="453336" cy="430155"/>
          </a:xfrm>
          <a:custGeom>
            <a:rect b="b" l="l" r="r" t="t"/>
            <a:pathLst>
              <a:path extrusionOk="0" h="430155" w="453336">
                <a:moveTo>
                  <a:pt x="414700" y="309093"/>
                </a:moveTo>
                <a:cubicBezTo>
                  <a:pt x="415129" y="308235"/>
                  <a:pt x="406379" y="314749"/>
                  <a:pt x="401821" y="316821"/>
                </a:cubicBezTo>
                <a:cubicBezTo>
                  <a:pt x="396877" y="319068"/>
                  <a:pt x="391518" y="320255"/>
                  <a:pt x="386366" y="321972"/>
                </a:cubicBezTo>
                <a:lnTo>
                  <a:pt x="378639" y="324548"/>
                </a:lnTo>
                <a:lnTo>
                  <a:pt x="363184" y="329700"/>
                </a:lnTo>
                <a:lnTo>
                  <a:pt x="355457" y="332275"/>
                </a:lnTo>
                <a:cubicBezTo>
                  <a:pt x="352881" y="333992"/>
                  <a:pt x="350558" y="336170"/>
                  <a:pt x="347729" y="337427"/>
                </a:cubicBezTo>
                <a:cubicBezTo>
                  <a:pt x="342767" y="339632"/>
                  <a:pt x="332275" y="342578"/>
                  <a:pt x="332275" y="342578"/>
                </a:cubicBezTo>
                <a:cubicBezTo>
                  <a:pt x="329699" y="344295"/>
                  <a:pt x="327316" y="346345"/>
                  <a:pt x="324547" y="347730"/>
                </a:cubicBezTo>
                <a:cubicBezTo>
                  <a:pt x="322119" y="348944"/>
                  <a:pt x="318740" y="348386"/>
                  <a:pt x="316820" y="350306"/>
                </a:cubicBezTo>
                <a:cubicBezTo>
                  <a:pt x="312442" y="354684"/>
                  <a:pt x="311668" y="362326"/>
                  <a:pt x="306517" y="365760"/>
                </a:cubicBezTo>
                <a:cubicBezTo>
                  <a:pt x="288803" y="377570"/>
                  <a:pt x="296936" y="374106"/>
                  <a:pt x="283335" y="378639"/>
                </a:cubicBezTo>
                <a:cubicBezTo>
                  <a:pt x="267467" y="389219"/>
                  <a:pt x="285006" y="378942"/>
                  <a:pt x="262729" y="386367"/>
                </a:cubicBezTo>
                <a:cubicBezTo>
                  <a:pt x="259086" y="387581"/>
                  <a:pt x="256021" y="390170"/>
                  <a:pt x="252426" y="391518"/>
                </a:cubicBezTo>
                <a:cubicBezTo>
                  <a:pt x="248323" y="393056"/>
                  <a:pt x="238705" y="394276"/>
                  <a:pt x="234395" y="396670"/>
                </a:cubicBezTo>
                <a:cubicBezTo>
                  <a:pt x="228983" y="399677"/>
                  <a:pt x="224815" y="405015"/>
                  <a:pt x="218941" y="406973"/>
                </a:cubicBezTo>
                <a:lnTo>
                  <a:pt x="203486" y="412124"/>
                </a:lnTo>
                <a:cubicBezTo>
                  <a:pt x="201769" y="414700"/>
                  <a:pt x="200524" y="417663"/>
                  <a:pt x="198335" y="419852"/>
                </a:cubicBezTo>
                <a:cubicBezTo>
                  <a:pt x="192063" y="426124"/>
                  <a:pt x="188577" y="425215"/>
                  <a:pt x="180304" y="427579"/>
                </a:cubicBezTo>
                <a:cubicBezTo>
                  <a:pt x="177693" y="428325"/>
                  <a:pt x="175153" y="429296"/>
                  <a:pt x="172577" y="430155"/>
                </a:cubicBezTo>
                <a:cubicBezTo>
                  <a:pt x="153948" y="425497"/>
                  <a:pt x="150566" y="428246"/>
                  <a:pt x="164849" y="391518"/>
                </a:cubicBezTo>
                <a:cubicBezTo>
                  <a:pt x="168769" y="381439"/>
                  <a:pt x="180479" y="382415"/>
                  <a:pt x="188031" y="378639"/>
                </a:cubicBezTo>
                <a:cubicBezTo>
                  <a:pt x="190800" y="377255"/>
                  <a:pt x="192913" y="374707"/>
                  <a:pt x="195759" y="373488"/>
                </a:cubicBezTo>
                <a:cubicBezTo>
                  <a:pt x="199013" y="372094"/>
                  <a:pt x="202628" y="371771"/>
                  <a:pt x="206062" y="370912"/>
                </a:cubicBezTo>
                <a:cubicBezTo>
                  <a:pt x="208638" y="369195"/>
                  <a:pt x="211020" y="367144"/>
                  <a:pt x="213789" y="365760"/>
                </a:cubicBezTo>
                <a:cubicBezTo>
                  <a:pt x="216217" y="364546"/>
                  <a:pt x="219596" y="365105"/>
                  <a:pt x="221516" y="363185"/>
                </a:cubicBezTo>
                <a:cubicBezTo>
                  <a:pt x="224231" y="360470"/>
                  <a:pt x="224210" y="355832"/>
                  <a:pt x="226668" y="352882"/>
                </a:cubicBezTo>
                <a:cubicBezTo>
                  <a:pt x="232584" y="345783"/>
                  <a:pt x="235029" y="349095"/>
                  <a:pt x="242123" y="345154"/>
                </a:cubicBezTo>
                <a:cubicBezTo>
                  <a:pt x="268694" y="330392"/>
                  <a:pt x="247819" y="338104"/>
                  <a:pt x="265305" y="332275"/>
                </a:cubicBezTo>
                <a:cubicBezTo>
                  <a:pt x="266519" y="328633"/>
                  <a:pt x="270456" y="317476"/>
                  <a:pt x="270456" y="314245"/>
                </a:cubicBezTo>
                <a:cubicBezTo>
                  <a:pt x="270456" y="310705"/>
                  <a:pt x="269844" y="306888"/>
                  <a:pt x="267880" y="303942"/>
                </a:cubicBezTo>
                <a:cubicBezTo>
                  <a:pt x="266163" y="301366"/>
                  <a:pt x="262922" y="300174"/>
                  <a:pt x="260153" y="298790"/>
                </a:cubicBezTo>
                <a:cubicBezTo>
                  <a:pt x="253206" y="295316"/>
                  <a:pt x="240489" y="294316"/>
                  <a:pt x="234395" y="293639"/>
                </a:cubicBezTo>
                <a:cubicBezTo>
                  <a:pt x="224970" y="292592"/>
                  <a:pt x="215506" y="291922"/>
                  <a:pt x="206062" y="291063"/>
                </a:cubicBezTo>
                <a:cubicBezTo>
                  <a:pt x="195534" y="288431"/>
                  <a:pt x="178777" y="284067"/>
                  <a:pt x="170001" y="283336"/>
                </a:cubicBezTo>
                <a:lnTo>
                  <a:pt x="139092" y="280760"/>
                </a:lnTo>
                <a:lnTo>
                  <a:pt x="108182" y="273033"/>
                </a:lnTo>
                <a:cubicBezTo>
                  <a:pt x="104748" y="272174"/>
                  <a:pt x="101237" y="271577"/>
                  <a:pt x="97879" y="270457"/>
                </a:cubicBezTo>
                <a:cubicBezTo>
                  <a:pt x="92728" y="268740"/>
                  <a:pt x="87693" y="266622"/>
                  <a:pt x="82425" y="265305"/>
                </a:cubicBezTo>
                <a:cubicBezTo>
                  <a:pt x="57298" y="259023"/>
                  <a:pt x="88673" y="266693"/>
                  <a:pt x="59243" y="260154"/>
                </a:cubicBezTo>
                <a:cubicBezTo>
                  <a:pt x="55787" y="259386"/>
                  <a:pt x="52449" y="258046"/>
                  <a:pt x="48940" y="257578"/>
                </a:cubicBezTo>
                <a:cubicBezTo>
                  <a:pt x="39540" y="256325"/>
                  <a:pt x="30051" y="255861"/>
                  <a:pt x="20606" y="255002"/>
                </a:cubicBezTo>
                <a:cubicBezTo>
                  <a:pt x="2214" y="248872"/>
                  <a:pt x="8163" y="254370"/>
                  <a:pt x="0" y="242123"/>
                </a:cubicBezTo>
                <a:cubicBezTo>
                  <a:pt x="1207" y="234883"/>
                  <a:pt x="-656" y="222887"/>
                  <a:pt x="10303" y="221517"/>
                </a:cubicBezTo>
                <a:cubicBezTo>
                  <a:pt x="20179" y="220282"/>
                  <a:pt x="29358" y="228756"/>
                  <a:pt x="38636" y="229244"/>
                </a:cubicBezTo>
                <a:lnTo>
                  <a:pt x="87576" y="231820"/>
                </a:lnTo>
                <a:cubicBezTo>
                  <a:pt x="116768" y="230961"/>
                  <a:pt x="146419" y="234468"/>
                  <a:pt x="175153" y="229244"/>
                </a:cubicBezTo>
                <a:cubicBezTo>
                  <a:pt x="179460" y="228461"/>
                  <a:pt x="173639" y="220613"/>
                  <a:pt x="172577" y="216366"/>
                </a:cubicBezTo>
                <a:cubicBezTo>
                  <a:pt x="171918" y="213732"/>
                  <a:pt x="171507" y="210897"/>
                  <a:pt x="170001" y="208638"/>
                </a:cubicBezTo>
                <a:cubicBezTo>
                  <a:pt x="167526" y="204925"/>
                  <a:pt x="158981" y="197659"/>
                  <a:pt x="154546" y="195759"/>
                </a:cubicBezTo>
                <a:cubicBezTo>
                  <a:pt x="151292" y="194365"/>
                  <a:pt x="147634" y="194201"/>
                  <a:pt x="144243" y="193184"/>
                </a:cubicBezTo>
                <a:cubicBezTo>
                  <a:pt x="136441" y="190843"/>
                  <a:pt x="128788" y="188032"/>
                  <a:pt x="121061" y="185456"/>
                </a:cubicBezTo>
                <a:cubicBezTo>
                  <a:pt x="118485" y="184597"/>
                  <a:pt x="115593" y="184386"/>
                  <a:pt x="113334" y="182880"/>
                </a:cubicBezTo>
                <a:cubicBezTo>
                  <a:pt x="91191" y="168119"/>
                  <a:pt x="119207" y="185816"/>
                  <a:pt x="97879" y="175153"/>
                </a:cubicBezTo>
                <a:cubicBezTo>
                  <a:pt x="95110" y="173769"/>
                  <a:pt x="92921" y="171386"/>
                  <a:pt x="90152" y="170002"/>
                </a:cubicBezTo>
                <a:cubicBezTo>
                  <a:pt x="85822" y="167837"/>
                  <a:pt x="76250" y="166089"/>
                  <a:pt x="72122" y="164850"/>
                </a:cubicBezTo>
                <a:cubicBezTo>
                  <a:pt x="66921" y="163289"/>
                  <a:pt x="61992" y="160763"/>
                  <a:pt x="56667" y="159698"/>
                </a:cubicBezTo>
                <a:cubicBezTo>
                  <a:pt x="52374" y="158840"/>
                  <a:pt x="48012" y="158275"/>
                  <a:pt x="43788" y="157123"/>
                </a:cubicBezTo>
                <a:cubicBezTo>
                  <a:pt x="38549" y="155694"/>
                  <a:pt x="33601" y="153288"/>
                  <a:pt x="28333" y="151971"/>
                </a:cubicBezTo>
                <a:lnTo>
                  <a:pt x="18030" y="149395"/>
                </a:lnTo>
                <a:cubicBezTo>
                  <a:pt x="18889" y="142526"/>
                  <a:pt x="17510" y="134980"/>
                  <a:pt x="20606" y="128789"/>
                </a:cubicBezTo>
                <a:cubicBezTo>
                  <a:pt x="22323" y="125355"/>
                  <a:pt x="27075" y="123851"/>
                  <a:pt x="30909" y="123638"/>
                </a:cubicBezTo>
                <a:cubicBezTo>
                  <a:pt x="42941" y="122969"/>
                  <a:pt x="54950" y="125355"/>
                  <a:pt x="66970" y="126213"/>
                </a:cubicBezTo>
                <a:lnTo>
                  <a:pt x="82425" y="136517"/>
                </a:lnTo>
                <a:cubicBezTo>
                  <a:pt x="85001" y="138234"/>
                  <a:pt x="87215" y="140689"/>
                  <a:pt x="90152" y="141668"/>
                </a:cubicBezTo>
                <a:cubicBezTo>
                  <a:pt x="92728" y="142527"/>
                  <a:pt x="95506" y="142925"/>
                  <a:pt x="97879" y="144244"/>
                </a:cubicBezTo>
                <a:cubicBezTo>
                  <a:pt x="103291" y="147251"/>
                  <a:pt x="107460" y="152589"/>
                  <a:pt x="113334" y="154547"/>
                </a:cubicBezTo>
                <a:cubicBezTo>
                  <a:pt x="115910" y="155406"/>
                  <a:pt x="118633" y="155909"/>
                  <a:pt x="121061" y="157123"/>
                </a:cubicBezTo>
                <a:cubicBezTo>
                  <a:pt x="123830" y="158507"/>
                  <a:pt x="125960" y="161017"/>
                  <a:pt x="128789" y="162274"/>
                </a:cubicBezTo>
                <a:cubicBezTo>
                  <a:pt x="133751" y="164479"/>
                  <a:pt x="139092" y="165709"/>
                  <a:pt x="144243" y="167426"/>
                </a:cubicBezTo>
                <a:cubicBezTo>
                  <a:pt x="146819" y="168285"/>
                  <a:pt x="149308" y="169470"/>
                  <a:pt x="151971" y="170002"/>
                </a:cubicBezTo>
                <a:cubicBezTo>
                  <a:pt x="183829" y="176372"/>
                  <a:pt x="143997" y="168551"/>
                  <a:pt x="180304" y="175153"/>
                </a:cubicBezTo>
                <a:cubicBezTo>
                  <a:pt x="184611" y="175936"/>
                  <a:pt x="188890" y="176870"/>
                  <a:pt x="193183" y="177729"/>
                </a:cubicBezTo>
                <a:cubicBezTo>
                  <a:pt x="191277" y="168199"/>
                  <a:pt x="190254" y="156770"/>
                  <a:pt x="182880" y="149395"/>
                </a:cubicBezTo>
                <a:cubicBezTo>
                  <a:pt x="180691" y="147206"/>
                  <a:pt x="177729" y="145961"/>
                  <a:pt x="175153" y="144244"/>
                </a:cubicBezTo>
                <a:cubicBezTo>
                  <a:pt x="161414" y="123639"/>
                  <a:pt x="179446" y="148537"/>
                  <a:pt x="162274" y="131365"/>
                </a:cubicBezTo>
                <a:cubicBezTo>
                  <a:pt x="160085" y="129176"/>
                  <a:pt x="159311" y="125827"/>
                  <a:pt x="157122" y="123638"/>
                </a:cubicBezTo>
                <a:cubicBezTo>
                  <a:pt x="154933" y="121449"/>
                  <a:pt x="151773" y="120468"/>
                  <a:pt x="149395" y="118486"/>
                </a:cubicBezTo>
                <a:cubicBezTo>
                  <a:pt x="124070" y="97382"/>
                  <a:pt x="156782" y="123298"/>
                  <a:pt x="136516" y="103031"/>
                </a:cubicBezTo>
                <a:cubicBezTo>
                  <a:pt x="134327" y="100842"/>
                  <a:pt x="131167" y="99862"/>
                  <a:pt x="128789" y="97880"/>
                </a:cubicBezTo>
                <a:cubicBezTo>
                  <a:pt x="104579" y="77706"/>
                  <a:pt x="144664" y="105888"/>
                  <a:pt x="105607" y="79849"/>
                </a:cubicBezTo>
                <a:cubicBezTo>
                  <a:pt x="105599" y="79844"/>
                  <a:pt x="90159" y="69553"/>
                  <a:pt x="90152" y="69546"/>
                </a:cubicBezTo>
                <a:cubicBezTo>
                  <a:pt x="80236" y="59630"/>
                  <a:pt x="85456" y="63840"/>
                  <a:pt x="74697" y="56667"/>
                </a:cubicBezTo>
                <a:cubicBezTo>
                  <a:pt x="67873" y="46430"/>
                  <a:pt x="68463" y="51445"/>
                  <a:pt x="72122" y="38637"/>
                </a:cubicBezTo>
                <a:cubicBezTo>
                  <a:pt x="72868" y="36027"/>
                  <a:pt x="72777" y="32830"/>
                  <a:pt x="74697" y="30910"/>
                </a:cubicBezTo>
                <a:cubicBezTo>
                  <a:pt x="75929" y="29678"/>
                  <a:pt x="92639" y="25780"/>
                  <a:pt x="92728" y="25758"/>
                </a:cubicBezTo>
                <a:cubicBezTo>
                  <a:pt x="97879" y="26617"/>
                  <a:pt x="103228" y="26682"/>
                  <a:pt x="108182" y="28334"/>
                </a:cubicBezTo>
                <a:cubicBezTo>
                  <a:pt x="111119" y="29313"/>
                  <a:pt x="113141" y="32102"/>
                  <a:pt x="115910" y="33486"/>
                </a:cubicBezTo>
                <a:cubicBezTo>
                  <a:pt x="118338" y="34700"/>
                  <a:pt x="121061" y="35203"/>
                  <a:pt x="123637" y="36061"/>
                </a:cubicBezTo>
                <a:cubicBezTo>
                  <a:pt x="138405" y="58213"/>
                  <a:pt x="118740" y="32142"/>
                  <a:pt x="136516" y="46364"/>
                </a:cubicBezTo>
                <a:cubicBezTo>
                  <a:pt x="138933" y="48298"/>
                  <a:pt x="139610" y="51778"/>
                  <a:pt x="141667" y="54092"/>
                </a:cubicBezTo>
                <a:cubicBezTo>
                  <a:pt x="146507" y="59537"/>
                  <a:pt x="151970" y="64394"/>
                  <a:pt x="157122" y="69546"/>
                </a:cubicBezTo>
                <a:lnTo>
                  <a:pt x="164849" y="77274"/>
                </a:lnTo>
                <a:cubicBezTo>
                  <a:pt x="169377" y="90856"/>
                  <a:pt x="164432" y="79863"/>
                  <a:pt x="175153" y="92728"/>
                </a:cubicBezTo>
                <a:cubicBezTo>
                  <a:pt x="177135" y="95106"/>
                  <a:pt x="178115" y="98267"/>
                  <a:pt x="180304" y="100456"/>
                </a:cubicBezTo>
                <a:cubicBezTo>
                  <a:pt x="184117" y="104269"/>
                  <a:pt x="203539" y="116804"/>
                  <a:pt x="206062" y="118486"/>
                </a:cubicBezTo>
                <a:cubicBezTo>
                  <a:pt x="208638" y="120203"/>
                  <a:pt x="210786" y="122887"/>
                  <a:pt x="213789" y="123638"/>
                </a:cubicBezTo>
                <a:cubicBezTo>
                  <a:pt x="219551" y="125078"/>
                  <a:pt x="235782" y="128854"/>
                  <a:pt x="239547" y="131365"/>
                </a:cubicBezTo>
                <a:lnTo>
                  <a:pt x="247274" y="136517"/>
                </a:lnTo>
                <a:lnTo>
                  <a:pt x="242123" y="121062"/>
                </a:lnTo>
                <a:cubicBezTo>
                  <a:pt x="241264" y="118486"/>
                  <a:pt x="240761" y="115763"/>
                  <a:pt x="239547" y="113335"/>
                </a:cubicBezTo>
                <a:cubicBezTo>
                  <a:pt x="237830" y="109900"/>
                  <a:pt x="235908" y="106561"/>
                  <a:pt x="234395" y="103031"/>
                </a:cubicBezTo>
                <a:cubicBezTo>
                  <a:pt x="233326" y="100536"/>
                  <a:pt x="232566" y="97914"/>
                  <a:pt x="231820" y="95304"/>
                </a:cubicBezTo>
                <a:cubicBezTo>
                  <a:pt x="230848" y="91900"/>
                  <a:pt x="230639" y="88255"/>
                  <a:pt x="229244" y="85001"/>
                </a:cubicBezTo>
                <a:cubicBezTo>
                  <a:pt x="225860" y="77105"/>
                  <a:pt x="221823" y="76096"/>
                  <a:pt x="216365" y="69546"/>
                </a:cubicBezTo>
                <a:cubicBezTo>
                  <a:pt x="214383" y="67168"/>
                  <a:pt x="213228" y="64169"/>
                  <a:pt x="211213" y="61819"/>
                </a:cubicBezTo>
                <a:cubicBezTo>
                  <a:pt x="205320" y="54944"/>
                  <a:pt x="199398" y="51977"/>
                  <a:pt x="195759" y="43789"/>
                </a:cubicBezTo>
                <a:cubicBezTo>
                  <a:pt x="183498" y="16202"/>
                  <a:pt x="197113" y="38094"/>
                  <a:pt x="185456" y="20607"/>
                </a:cubicBezTo>
                <a:cubicBezTo>
                  <a:pt x="186314" y="17173"/>
                  <a:pt x="186275" y="13378"/>
                  <a:pt x="188031" y="10304"/>
                </a:cubicBezTo>
                <a:cubicBezTo>
                  <a:pt x="192571" y="2359"/>
                  <a:pt x="196110" y="2459"/>
                  <a:pt x="203486" y="0"/>
                </a:cubicBezTo>
                <a:cubicBezTo>
                  <a:pt x="206062" y="859"/>
                  <a:pt x="208785" y="1362"/>
                  <a:pt x="211213" y="2576"/>
                </a:cubicBezTo>
                <a:cubicBezTo>
                  <a:pt x="217175" y="5557"/>
                  <a:pt x="222395" y="10470"/>
                  <a:pt x="226668" y="15455"/>
                </a:cubicBezTo>
                <a:cubicBezTo>
                  <a:pt x="229462" y="18714"/>
                  <a:pt x="231819" y="22324"/>
                  <a:pt x="234395" y="25758"/>
                </a:cubicBezTo>
                <a:cubicBezTo>
                  <a:pt x="235254" y="32627"/>
                  <a:pt x="234160" y="40038"/>
                  <a:pt x="236971" y="46364"/>
                </a:cubicBezTo>
                <a:cubicBezTo>
                  <a:pt x="238074" y="48845"/>
                  <a:pt x="242270" y="47726"/>
                  <a:pt x="244698" y="48940"/>
                </a:cubicBezTo>
                <a:cubicBezTo>
                  <a:pt x="252673" y="52928"/>
                  <a:pt x="254560" y="57151"/>
                  <a:pt x="262729" y="61819"/>
                </a:cubicBezTo>
                <a:cubicBezTo>
                  <a:pt x="265086" y="63166"/>
                  <a:pt x="268028" y="63181"/>
                  <a:pt x="270456" y="64395"/>
                </a:cubicBezTo>
                <a:cubicBezTo>
                  <a:pt x="279653" y="68993"/>
                  <a:pt x="286804" y="78166"/>
                  <a:pt x="293638" y="85001"/>
                </a:cubicBezTo>
                <a:cubicBezTo>
                  <a:pt x="296214" y="87577"/>
                  <a:pt x="298334" y="90707"/>
                  <a:pt x="301365" y="92728"/>
                </a:cubicBezTo>
                <a:lnTo>
                  <a:pt x="309093" y="97880"/>
                </a:lnTo>
                <a:cubicBezTo>
                  <a:pt x="314002" y="105244"/>
                  <a:pt x="322136" y="118541"/>
                  <a:pt x="329699" y="121062"/>
                </a:cubicBezTo>
                <a:lnTo>
                  <a:pt x="337426" y="123638"/>
                </a:lnTo>
                <a:cubicBezTo>
                  <a:pt x="340002" y="126214"/>
                  <a:pt x="342123" y="129344"/>
                  <a:pt x="345154" y="131365"/>
                </a:cubicBezTo>
                <a:cubicBezTo>
                  <a:pt x="347413" y="132871"/>
                  <a:pt x="350453" y="132727"/>
                  <a:pt x="352881" y="133941"/>
                </a:cubicBezTo>
                <a:cubicBezTo>
                  <a:pt x="355650" y="135325"/>
                  <a:pt x="357839" y="137708"/>
                  <a:pt x="360608" y="139092"/>
                </a:cubicBezTo>
                <a:cubicBezTo>
                  <a:pt x="363037" y="140306"/>
                  <a:pt x="365907" y="140454"/>
                  <a:pt x="368336" y="141668"/>
                </a:cubicBezTo>
                <a:cubicBezTo>
                  <a:pt x="372814" y="143907"/>
                  <a:pt x="376640" y="147362"/>
                  <a:pt x="381215" y="149395"/>
                </a:cubicBezTo>
                <a:cubicBezTo>
                  <a:pt x="384191" y="150718"/>
                  <a:pt x="402359" y="154140"/>
                  <a:pt x="404396" y="154547"/>
                </a:cubicBezTo>
                <a:cubicBezTo>
                  <a:pt x="407831" y="156264"/>
                  <a:pt x="411171" y="158185"/>
                  <a:pt x="414700" y="159698"/>
                </a:cubicBezTo>
                <a:cubicBezTo>
                  <a:pt x="419876" y="161916"/>
                  <a:pt x="427498" y="163542"/>
                  <a:pt x="432730" y="164850"/>
                </a:cubicBezTo>
                <a:cubicBezTo>
                  <a:pt x="450824" y="176912"/>
                  <a:pt x="447681" y="169555"/>
                  <a:pt x="450760" y="188032"/>
                </a:cubicBezTo>
                <a:cubicBezTo>
                  <a:pt x="451758" y="194020"/>
                  <a:pt x="452477" y="200052"/>
                  <a:pt x="453336" y="206062"/>
                </a:cubicBezTo>
                <a:cubicBezTo>
                  <a:pt x="452477" y="229244"/>
                  <a:pt x="452303" y="252461"/>
                  <a:pt x="450760" y="275608"/>
                </a:cubicBezTo>
                <a:cubicBezTo>
                  <a:pt x="450579" y="278317"/>
                  <a:pt x="449852" y="281193"/>
                  <a:pt x="448185" y="283336"/>
                </a:cubicBezTo>
                <a:cubicBezTo>
                  <a:pt x="418641" y="321322"/>
                  <a:pt x="447045" y="279321"/>
                  <a:pt x="417275" y="309093"/>
                </a:cubicBezTo>
                <a:cubicBezTo>
                  <a:pt x="401372" y="324998"/>
                  <a:pt x="413637" y="315804"/>
                  <a:pt x="399245" y="321972"/>
                </a:cubicBezTo>
                <a:cubicBezTo>
                  <a:pt x="386327" y="327508"/>
                  <a:pt x="414271" y="309951"/>
                  <a:pt x="414700" y="309093"/>
                </a:cubicBezTo>
                <a:close/>
              </a:path>
            </a:pathLst>
          </a:custGeom>
          <a:solidFill>
            <a:srgbClr val="00B0F0"/>
          </a:solidFill>
          <a:ln cap="flat" cmpd="sng" w="25400">
            <a:solidFill>
              <a:srgbClr val="31859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82" name="Google Shape;182;g2bbe2304ad2_3_85"/>
          <p:cNvSpPr/>
          <p:nvPr/>
        </p:nvSpPr>
        <p:spPr>
          <a:xfrm>
            <a:off x="8128908" y="3755748"/>
            <a:ext cx="468791" cy="517731"/>
          </a:xfrm>
          <a:custGeom>
            <a:rect b="b" l="l" r="r" t="t"/>
            <a:pathLst>
              <a:path extrusionOk="0" h="517731" w="468791">
                <a:moveTo>
                  <a:pt x="388942" y="479094"/>
                </a:moveTo>
                <a:cubicBezTo>
                  <a:pt x="388083" y="483387"/>
                  <a:pt x="387428" y="487726"/>
                  <a:pt x="386366" y="491973"/>
                </a:cubicBezTo>
                <a:cubicBezTo>
                  <a:pt x="385707" y="494607"/>
                  <a:pt x="386000" y="498123"/>
                  <a:pt x="383790" y="499701"/>
                </a:cubicBezTo>
                <a:cubicBezTo>
                  <a:pt x="379372" y="502857"/>
                  <a:pt x="372854" y="501840"/>
                  <a:pt x="368336" y="504852"/>
                </a:cubicBezTo>
                <a:cubicBezTo>
                  <a:pt x="365760" y="506569"/>
                  <a:pt x="363377" y="508619"/>
                  <a:pt x="360608" y="510004"/>
                </a:cubicBezTo>
                <a:cubicBezTo>
                  <a:pt x="354450" y="513083"/>
                  <a:pt x="346689" y="515502"/>
                  <a:pt x="340002" y="517731"/>
                </a:cubicBezTo>
                <a:cubicBezTo>
                  <a:pt x="332275" y="516872"/>
                  <a:pt x="324422" y="516784"/>
                  <a:pt x="316820" y="515155"/>
                </a:cubicBezTo>
                <a:cubicBezTo>
                  <a:pt x="312299" y="514186"/>
                  <a:pt x="308327" y="511466"/>
                  <a:pt x="303941" y="510004"/>
                </a:cubicBezTo>
                <a:cubicBezTo>
                  <a:pt x="300583" y="508885"/>
                  <a:pt x="297029" y="508445"/>
                  <a:pt x="293638" y="507428"/>
                </a:cubicBezTo>
                <a:cubicBezTo>
                  <a:pt x="288437" y="505868"/>
                  <a:pt x="283335" y="503993"/>
                  <a:pt x="278184" y="502276"/>
                </a:cubicBezTo>
                <a:lnTo>
                  <a:pt x="270456" y="499701"/>
                </a:lnTo>
                <a:cubicBezTo>
                  <a:pt x="267880" y="497125"/>
                  <a:pt x="265913" y="493742"/>
                  <a:pt x="262729" y="491973"/>
                </a:cubicBezTo>
                <a:cubicBezTo>
                  <a:pt x="257982" y="489336"/>
                  <a:pt x="252426" y="488539"/>
                  <a:pt x="247274" y="486822"/>
                </a:cubicBezTo>
                <a:cubicBezTo>
                  <a:pt x="244698" y="485963"/>
                  <a:pt x="242181" y="484905"/>
                  <a:pt x="239547" y="484246"/>
                </a:cubicBezTo>
                <a:lnTo>
                  <a:pt x="208638" y="476519"/>
                </a:lnTo>
                <a:cubicBezTo>
                  <a:pt x="205204" y="475660"/>
                  <a:pt x="201693" y="475063"/>
                  <a:pt x="198335" y="473943"/>
                </a:cubicBezTo>
                <a:cubicBezTo>
                  <a:pt x="193183" y="472226"/>
                  <a:pt x="187398" y="471803"/>
                  <a:pt x="182880" y="468791"/>
                </a:cubicBezTo>
                <a:cubicBezTo>
                  <a:pt x="180304" y="467074"/>
                  <a:pt x="178090" y="464619"/>
                  <a:pt x="175153" y="463640"/>
                </a:cubicBezTo>
                <a:cubicBezTo>
                  <a:pt x="170198" y="461988"/>
                  <a:pt x="164850" y="461923"/>
                  <a:pt x="159698" y="461064"/>
                </a:cubicBezTo>
                <a:cubicBezTo>
                  <a:pt x="157122" y="459347"/>
                  <a:pt x="154740" y="457296"/>
                  <a:pt x="151971" y="455912"/>
                </a:cubicBezTo>
                <a:cubicBezTo>
                  <a:pt x="147750" y="453802"/>
                  <a:pt x="134553" y="450889"/>
                  <a:pt x="131364" y="450761"/>
                </a:cubicBezTo>
                <a:cubicBezTo>
                  <a:pt x="92749" y="449216"/>
                  <a:pt x="54091" y="449044"/>
                  <a:pt x="15455" y="448185"/>
                </a:cubicBezTo>
                <a:cubicBezTo>
                  <a:pt x="12879" y="446468"/>
                  <a:pt x="9661" y="445450"/>
                  <a:pt x="7727" y="443033"/>
                </a:cubicBezTo>
                <a:cubicBezTo>
                  <a:pt x="3980" y="438350"/>
                  <a:pt x="4604" y="432262"/>
                  <a:pt x="7727" y="427579"/>
                </a:cubicBezTo>
                <a:cubicBezTo>
                  <a:pt x="9748" y="424548"/>
                  <a:pt x="12657" y="422184"/>
                  <a:pt x="15455" y="419852"/>
                </a:cubicBezTo>
                <a:cubicBezTo>
                  <a:pt x="23620" y="413048"/>
                  <a:pt x="27402" y="413293"/>
                  <a:pt x="38637" y="409548"/>
                </a:cubicBezTo>
                <a:cubicBezTo>
                  <a:pt x="52119" y="405054"/>
                  <a:pt x="43688" y="407355"/>
                  <a:pt x="64394" y="404397"/>
                </a:cubicBezTo>
                <a:cubicBezTo>
                  <a:pt x="81367" y="406094"/>
                  <a:pt x="121452" y="409952"/>
                  <a:pt x="133940" y="412124"/>
                </a:cubicBezTo>
                <a:cubicBezTo>
                  <a:pt x="133947" y="412125"/>
                  <a:pt x="153255" y="418563"/>
                  <a:pt x="157122" y="419852"/>
                </a:cubicBezTo>
                <a:lnTo>
                  <a:pt x="164850" y="422427"/>
                </a:lnTo>
                <a:lnTo>
                  <a:pt x="172577" y="425003"/>
                </a:lnTo>
                <a:lnTo>
                  <a:pt x="198335" y="422427"/>
                </a:lnTo>
                <a:cubicBezTo>
                  <a:pt x="203025" y="419691"/>
                  <a:pt x="203486" y="406973"/>
                  <a:pt x="203486" y="406973"/>
                </a:cubicBezTo>
                <a:cubicBezTo>
                  <a:pt x="202627" y="396670"/>
                  <a:pt x="202938" y="386201"/>
                  <a:pt x="200910" y="376063"/>
                </a:cubicBezTo>
                <a:cubicBezTo>
                  <a:pt x="200303" y="373028"/>
                  <a:pt x="197143" y="371105"/>
                  <a:pt x="195759" y="368336"/>
                </a:cubicBezTo>
                <a:cubicBezTo>
                  <a:pt x="185096" y="347011"/>
                  <a:pt x="202794" y="375025"/>
                  <a:pt x="188031" y="352881"/>
                </a:cubicBezTo>
                <a:lnTo>
                  <a:pt x="182880" y="337427"/>
                </a:lnTo>
                <a:cubicBezTo>
                  <a:pt x="182021" y="334851"/>
                  <a:pt x="182224" y="331619"/>
                  <a:pt x="180304" y="329699"/>
                </a:cubicBezTo>
                <a:cubicBezTo>
                  <a:pt x="177728" y="327123"/>
                  <a:pt x="175608" y="323993"/>
                  <a:pt x="172577" y="321972"/>
                </a:cubicBezTo>
                <a:cubicBezTo>
                  <a:pt x="149349" y="306486"/>
                  <a:pt x="181435" y="334505"/>
                  <a:pt x="157122" y="314245"/>
                </a:cubicBezTo>
                <a:cubicBezTo>
                  <a:pt x="137284" y="297714"/>
                  <a:pt x="160858" y="314158"/>
                  <a:pt x="141668" y="301366"/>
                </a:cubicBezTo>
                <a:cubicBezTo>
                  <a:pt x="131052" y="285444"/>
                  <a:pt x="142839" y="300976"/>
                  <a:pt x="128789" y="288487"/>
                </a:cubicBezTo>
                <a:cubicBezTo>
                  <a:pt x="123344" y="283647"/>
                  <a:pt x="119396" y="277073"/>
                  <a:pt x="113334" y="273032"/>
                </a:cubicBezTo>
                <a:lnTo>
                  <a:pt x="97879" y="262729"/>
                </a:lnTo>
                <a:cubicBezTo>
                  <a:pt x="96162" y="260153"/>
                  <a:pt x="95058" y="257040"/>
                  <a:pt x="92728" y="255002"/>
                </a:cubicBezTo>
                <a:cubicBezTo>
                  <a:pt x="88068" y="250925"/>
                  <a:pt x="82226" y="248414"/>
                  <a:pt x="77273" y="244699"/>
                </a:cubicBezTo>
                <a:lnTo>
                  <a:pt x="66970" y="236972"/>
                </a:lnTo>
                <a:cubicBezTo>
                  <a:pt x="65253" y="234396"/>
                  <a:pt x="63876" y="231558"/>
                  <a:pt x="61819" y="229244"/>
                </a:cubicBezTo>
                <a:cubicBezTo>
                  <a:pt x="56979" y="223799"/>
                  <a:pt x="50405" y="219852"/>
                  <a:pt x="46364" y="213790"/>
                </a:cubicBezTo>
                <a:lnTo>
                  <a:pt x="36061" y="198335"/>
                </a:lnTo>
                <a:cubicBezTo>
                  <a:pt x="34344" y="195759"/>
                  <a:pt x="33678" y="191993"/>
                  <a:pt x="30909" y="190608"/>
                </a:cubicBezTo>
                <a:lnTo>
                  <a:pt x="20606" y="185456"/>
                </a:lnTo>
                <a:cubicBezTo>
                  <a:pt x="18889" y="182880"/>
                  <a:pt x="17644" y="179918"/>
                  <a:pt x="15455" y="177729"/>
                </a:cubicBezTo>
                <a:cubicBezTo>
                  <a:pt x="13266" y="175540"/>
                  <a:pt x="9709" y="174955"/>
                  <a:pt x="7727" y="172577"/>
                </a:cubicBezTo>
                <a:cubicBezTo>
                  <a:pt x="4192" y="168335"/>
                  <a:pt x="1789" y="159914"/>
                  <a:pt x="0" y="154547"/>
                </a:cubicBezTo>
                <a:cubicBezTo>
                  <a:pt x="859" y="149395"/>
                  <a:pt x="-15" y="143627"/>
                  <a:pt x="2576" y="139092"/>
                </a:cubicBezTo>
                <a:cubicBezTo>
                  <a:pt x="3923" y="136735"/>
                  <a:pt x="7588" y="136516"/>
                  <a:pt x="10303" y="136516"/>
                </a:cubicBezTo>
                <a:cubicBezTo>
                  <a:pt x="16374" y="136516"/>
                  <a:pt x="22323" y="138233"/>
                  <a:pt x="28333" y="139092"/>
                </a:cubicBezTo>
                <a:cubicBezTo>
                  <a:pt x="44869" y="144604"/>
                  <a:pt x="26946" y="137000"/>
                  <a:pt x="43788" y="151971"/>
                </a:cubicBezTo>
                <a:cubicBezTo>
                  <a:pt x="48416" y="156084"/>
                  <a:pt x="59243" y="162274"/>
                  <a:pt x="59243" y="162274"/>
                </a:cubicBezTo>
                <a:cubicBezTo>
                  <a:pt x="69858" y="178197"/>
                  <a:pt x="58071" y="162663"/>
                  <a:pt x="72122" y="175153"/>
                </a:cubicBezTo>
                <a:cubicBezTo>
                  <a:pt x="77567" y="179993"/>
                  <a:pt x="81514" y="186567"/>
                  <a:pt x="87576" y="190608"/>
                </a:cubicBezTo>
                <a:lnTo>
                  <a:pt x="103031" y="200911"/>
                </a:lnTo>
                <a:cubicBezTo>
                  <a:pt x="105607" y="202628"/>
                  <a:pt x="108569" y="203873"/>
                  <a:pt x="110758" y="206062"/>
                </a:cubicBezTo>
                <a:cubicBezTo>
                  <a:pt x="115910" y="211214"/>
                  <a:pt x="119301" y="219213"/>
                  <a:pt x="126213" y="221517"/>
                </a:cubicBezTo>
                <a:cubicBezTo>
                  <a:pt x="139814" y="226051"/>
                  <a:pt x="131681" y="222587"/>
                  <a:pt x="149395" y="234396"/>
                </a:cubicBezTo>
                <a:lnTo>
                  <a:pt x="157122" y="239547"/>
                </a:lnTo>
                <a:cubicBezTo>
                  <a:pt x="160685" y="250235"/>
                  <a:pt x="159653" y="252412"/>
                  <a:pt x="175153" y="257578"/>
                </a:cubicBezTo>
                <a:lnTo>
                  <a:pt x="190607" y="262729"/>
                </a:lnTo>
                <a:cubicBezTo>
                  <a:pt x="192324" y="260153"/>
                  <a:pt x="195587" y="258093"/>
                  <a:pt x="195759" y="255002"/>
                </a:cubicBezTo>
                <a:cubicBezTo>
                  <a:pt x="195969" y="251230"/>
                  <a:pt x="196641" y="220707"/>
                  <a:pt x="190607" y="208638"/>
                </a:cubicBezTo>
                <a:cubicBezTo>
                  <a:pt x="189223" y="205869"/>
                  <a:pt x="186840" y="203680"/>
                  <a:pt x="185456" y="200911"/>
                </a:cubicBezTo>
                <a:cubicBezTo>
                  <a:pt x="174797" y="179591"/>
                  <a:pt x="192486" y="207590"/>
                  <a:pt x="177728" y="185456"/>
                </a:cubicBezTo>
                <a:cubicBezTo>
                  <a:pt x="176011" y="180304"/>
                  <a:pt x="175589" y="174519"/>
                  <a:pt x="172577" y="170001"/>
                </a:cubicBezTo>
                <a:cubicBezTo>
                  <a:pt x="165397" y="159232"/>
                  <a:pt x="163625" y="154385"/>
                  <a:pt x="154546" y="146819"/>
                </a:cubicBezTo>
                <a:cubicBezTo>
                  <a:pt x="152168" y="144837"/>
                  <a:pt x="149395" y="143385"/>
                  <a:pt x="146819" y="141668"/>
                </a:cubicBezTo>
                <a:cubicBezTo>
                  <a:pt x="137376" y="127502"/>
                  <a:pt x="146819" y="139521"/>
                  <a:pt x="133940" y="128789"/>
                </a:cubicBezTo>
                <a:cubicBezTo>
                  <a:pt x="126503" y="122592"/>
                  <a:pt x="126126" y="120932"/>
                  <a:pt x="121061" y="113334"/>
                </a:cubicBezTo>
                <a:cubicBezTo>
                  <a:pt x="119893" y="108662"/>
                  <a:pt x="115427" y="89670"/>
                  <a:pt x="113334" y="87577"/>
                </a:cubicBezTo>
                <a:cubicBezTo>
                  <a:pt x="107639" y="81882"/>
                  <a:pt x="104040" y="79292"/>
                  <a:pt x="100455" y="72122"/>
                </a:cubicBezTo>
                <a:cubicBezTo>
                  <a:pt x="99241" y="69694"/>
                  <a:pt x="98738" y="66971"/>
                  <a:pt x="97879" y="64395"/>
                </a:cubicBezTo>
                <a:cubicBezTo>
                  <a:pt x="98738" y="58385"/>
                  <a:pt x="99369" y="52337"/>
                  <a:pt x="100455" y="46364"/>
                </a:cubicBezTo>
                <a:cubicBezTo>
                  <a:pt x="101088" y="42881"/>
                  <a:pt x="99716" y="37304"/>
                  <a:pt x="103031" y="36061"/>
                </a:cubicBezTo>
                <a:cubicBezTo>
                  <a:pt x="108716" y="33929"/>
                  <a:pt x="115051" y="37778"/>
                  <a:pt x="121061" y="38637"/>
                </a:cubicBezTo>
                <a:cubicBezTo>
                  <a:pt x="141669" y="52373"/>
                  <a:pt x="116768" y="34344"/>
                  <a:pt x="133940" y="51516"/>
                </a:cubicBezTo>
                <a:cubicBezTo>
                  <a:pt x="136129" y="53705"/>
                  <a:pt x="139092" y="54950"/>
                  <a:pt x="141668" y="56667"/>
                </a:cubicBezTo>
                <a:cubicBezTo>
                  <a:pt x="143385" y="60101"/>
                  <a:pt x="145393" y="63405"/>
                  <a:pt x="146819" y="66970"/>
                </a:cubicBezTo>
                <a:cubicBezTo>
                  <a:pt x="148836" y="72012"/>
                  <a:pt x="148959" y="77907"/>
                  <a:pt x="151971" y="82425"/>
                </a:cubicBezTo>
                <a:lnTo>
                  <a:pt x="157122" y="90152"/>
                </a:lnTo>
                <a:cubicBezTo>
                  <a:pt x="157981" y="95304"/>
                  <a:pt x="157577" y="100834"/>
                  <a:pt x="159698" y="105607"/>
                </a:cubicBezTo>
                <a:cubicBezTo>
                  <a:pt x="162354" y="111582"/>
                  <a:pt x="170565" y="114663"/>
                  <a:pt x="175153" y="118486"/>
                </a:cubicBezTo>
                <a:cubicBezTo>
                  <a:pt x="180038" y="122557"/>
                  <a:pt x="185136" y="128150"/>
                  <a:pt x="188031" y="133941"/>
                </a:cubicBezTo>
                <a:cubicBezTo>
                  <a:pt x="189245" y="136369"/>
                  <a:pt x="189393" y="139240"/>
                  <a:pt x="190607" y="141668"/>
                </a:cubicBezTo>
                <a:cubicBezTo>
                  <a:pt x="191992" y="144437"/>
                  <a:pt x="194374" y="146626"/>
                  <a:pt x="195759" y="149395"/>
                </a:cubicBezTo>
                <a:cubicBezTo>
                  <a:pt x="196973" y="151823"/>
                  <a:pt x="197621" y="154503"/>
                  <a:pt x="198335" y="157122"/>
                </a:cubicBezTo>
                <a:cubicBezTo>
                  <a:pt x="200198" y="163953"/>
                  <a:pt x="201769" y="170860"/>
                  <a:pt x="203486" y="177729"/>
                </a:cubicBezTo>
                <a:cubicBezTo>
                  <a:pt x="204345" y="181163"/>
                  <a:pt x="203559" y="185529"/>
                  <a:pt x="206062" y="188032"/>
                </a:cubicBezTo>
                <a:cubicBezTo>
                  <a:pt x="211214" y="193183"/>
                  <a:pt x="217476" y="197424"/>
                  <a:pt x="221517" y="203486"/>
                </a:cubicBezTo>
                <a:cubicBezTo>
                  <a:pt x="223234" y="206062"/>
                  <a:pt x="224479" y="209025"/>
                  <a:pt x="226668" y="211214"/>
                </a:cubicBezTo>
                <a:cubicBezTo>
                  <a:pt x="246939" y="231487"/>
                  <a:pt x="221011" y="198758"/>
                  <a:pt x="242123" y="224093"/>
                </a:cubicBezTo>
                <a:cubicBezTo>
                  <a:pt x="252856" y="236972"/>
                  <a:pt x="240833" y="227526"/>
                  <a:pt x="255002" y="236972"/>
                </a:cubicBezTo>
                <a:cubicBezTo>
                  <a:pt x="263317" y="212018"/>
                  <a:pt x="259355" y="226991"/>
                  <a:pt x="255002" y="172577"/>
                </a:cubicBezTo>
                <a:cubicBezTo>
                  <a:pt x="254786" y="169871"/>
                  <a:pt x="253640" y="167278"/>
                  <a:pt x="252426" y="164850"/>
                </a:cubicBezTo>
                <a:cubicBezTo>
                  <a:pt x="251041" y="162081"/>
                  <a:pt x="248991" y="159698"/>
                  <a:pt x="247274" y="157122"/>
                </a:cubicBezTo>
                <a:cubicBezTo>
                  <a:pt x="246416" y="153688"/>
                  <a:pt x="246061" y="150087"/>
                  <a:pt x="244699" y="146819"/>
                </a:cubicBezTo>
                <a:cubicBezTo>
                  <a:pt x="241745" y="139730"/>
                  <a:pt x="234395" y="126213"/>
                  <a:pt x="234395" y="126213"/>
                </a:cubicBezTo>
                <a:cubicBezTo>
                  <a:pt x="235254" y="104748"/>
                  <a:pt x="235631" y="83259"/>
                  <a:pt x="236971" y="61819"/>
                </a:cubicBezTo>
                <a:cubicBezTo>
                  <a:pt x="238000" y="45353"/>
                  <a:pt x="239697" y="43340"/>
                  <a:pt x="244699" y="28334"/>
                </a:cubicBezTo>
                <a:cubicBezTo>
                  <a:pt x="247890" y="18759"/>
                  <a:pt x="246181" y="21622"/>
                  <a:pt x="252426" y="12879"/>
                </a:cubicBezTo>
                <a:cubicBezTo>
                  <a:pt x="254921" y="9386"/>
                  <a:pt x="256855" y="5324"/>
                  <a:pt x="260153" y="2576"/>
                </a:cubicBezTo>
                <a:cubicBezTo>
                  <a:pt x="262239" y="838"/>
                  <a:pt x="265305" y="859"/>
                  <a:pt x="267881" y="0"/>
                </a:cubicBezTo>
                <a:cubicBezTo>
                  <a:pt x="270457" y="1717"/>
                  <a:pt x="273674" y="2735"/>
                  <a:pt x="275608" y="5152"/>
                </a:cubicBezTo>
                <a:cubicBezTo>
                  <a:pt x="277304" y="7272"/>
                  <a:pt x="277231" y="10337"/>
                  <a:pt x="278184" y="12879"/>
                </a:cubicBezTo>
                <a:cubicBezTo>
                  <a:pt x="290446" y="45578"/>
                  <a:pt x="274675" y="-221"/>
                  <a:pt x="291062" y="48940"/>
                </a:cubicBezTo>
                <a:lnTo>
                  <a:pt x="296214" y="64395"/>
                </a:lnTo>
                <a:lnTo>
                  <a:pt x="298790" y="72122"/>
                </a:lnTo>
                <a:cubicBezTo>
                  <a:pt x="299649" y="95304"/>
                  <a:pt x="300263" y="118496"/>
                  <a:pt x="301366" y="141668"/>
                </a:cubicBezTo>
                <a:cubicBezTo>
                  <a:pt x="301980" y="154561"/>
                  <a:pt x="301819" y="167572"/>
                  <a:pt x="303941" y="180304"/>
                </a:cubicBezTo>
                <a:cubicBezTo>
                  <a:pt x="304450" y="183358"/>
                  <a:pt x="307376" y="185456"/>
                  <a:pt x="309093" y="188032"/>
                </a:cubicBezTo>
                <a:cubicBezTo>
                  <a:pt x="314455" y="209476"/>
                  <a:pt x="307926" y="188273"/>
                  <a:pt x="316820" y="206062"/>
                </a:cubicBezTo>
                <a:cubicBezTo>
                  <a:pt x="319931" y="212285"/>
                  <a:pt x="318396" y="216595"/>
                  <a:pt x="324548" y="221517"/>
                </a:cubicBezTo>
                <a:cubicBezTo>
                  <a:pt x="326668" y="223213"/>
                  <a:pt x="329699" y="223234"/>
                  <a:pt x="332275" y="224093"/>
                </a:cubicBezTo>
                <a:cubicBezTo>
                  <a:pt x="342176" y="209238"/>
                  <a:pt x="333602" y="223571"/>
                  <a:pt x="340002" y="208638"/>
                </a:cubicBezTo>
                <a:cubicBezTo>
                  <a:pt x="341515" y="205109"/>
                  <a:pt x="343641" y="201864"/>
                  <a:pt x="345154" y="198335"/>
                </a:cubicBezTo>
                <a:cubicBezTo>
                  <a:pt x="346224" y="195840"/>
                  <a:pt x="346984" y="193219"/>
                  <a:pt x="347730" y="190608"/>
                </a:cubicBezTo>
                <a:cubicBezTo>
                  <a:pt x="351510" y="177378"/>
                  <a:pt x="350792" y="176408"/>
                  <a:pt x="352881" y="159698"/>
                </a:cubicBezTo>
                <a:cubicBezTo>
                  <a:pt x="353740" y="145102"/>
                  <a:pt x="353566" y="130408"/>
                  <a:pt x="355457" y="115910"/>
                </a:cubicBezTo>
                <a:cubicBezTo>
                  <a:pt x="356349" y="109068"/>
                  <a:pt x="362049" y="96646"/>
                  <a:pt x="365760" y="90152"/>
                </a:cubicBezTo>
                <a:cubicBezTo>
                  <a:pt x="367296" y="87464"/>
                  <a:pt x="368494" y="84359"/>
                  <a:pt x="370911" y="82425"/>
                </a:cubicBezTo>
                <a:cubicBezTo>
                  <a:pt x="373031" y="80729"/>
                  <a:pt x="376063" y="80708"/>
                  <a:pt x="378639" y="79849"/>
                </a:cubicBezTo>
                <a:cubicBezTo>
                  <a:pt x="396952" y="82138"/>
                  <a:pt x="397804" y="76966"/>
                  <a:pt x="404397" y="90152"/>
                </a:cubicBezTo>
                <a:cubicBezTo>
                  <a:pt x="405611" y="92581"/>
                  <a:pt x="406114" y="95304"/>
                  <a:pt x="406972" y="97880"/>
                </a:cubicBezTo>
                <a:cubicBezTo>
                  <a:pt x="406114" y="115910"/>
                  <a:pt x="406136" y="134004"/>
                  <a:pt x="404397" y="151971"/>
                </a:cubicBezTo>
                <a:cubicBezTo>
                  <a:pt x="403554" y="160686"/>
                  <a:pt x="400483" y="169061"/>
                  <a:pt x="399245" y="177729"/>
                </a:cubicBezTo>
                <a:lnTo>
                  <a:pt x="396669" y="195759"/>
                </a:lnTo>
                <a:cubicBezTo>
                  <a:pt x="397528" y="218941"/>
                  <a:pt x="397751" y="242155"/>
                  <a:pt x="399245" y="265305"/>
                </a:cubicBezTo>
                <a:cubicBezTo>
                  <a:pt x="399473" y="268838"/>
                  <a:pt x="400065" y="272534"/>
                  <a:pt x="401821" y="275608"/>
                </a:cubicBezTo>
                <a:cubicBezTo>
                  <a:pt x="403628" y="278771"/>
                  <a:pt x="407216" y="280537"/>
                  <a:pt x="409548" y="283335"/>
                </a:cubicBezTo>
                <a:cubicBezTo>
                  <a:pt x="411530" y="285713"/>
                  <a:pt x="412983" y="288487"/>
                  <a:pt x="414700" y="291063"/>
                </a:cubicBezTo>
                <a:cubicBezTo>
                  <a:pt x="416397" y="296155"/>
                  <a:pt x="417886" y="302884"/>
                  <a:pt x="422427" y="306517"/>
                </a:cubicBezTo>
                <a:cubicBezTo>
                  <a:pt x="424547" y="308213"/>
                  <a:pt x="427578" y="308234"/>
                  <a:pt x="430154" y="309093"/>
                </a:cubicBezTo>
                <a:cubicBezTo>
                  <a:pt x="436279" y="327467"/>
                  <a:pt x="427595" y="305255"/>
                  <a:pt x="440457" y="324548"/>
                </a:cubicBezTo>
                <a:cubicBezTo>
                  <a:pt x="450410" y="339478"/>
                  <a:pt x="433478" y="325905"/>
                  <a:pt x="450761" y="337427"/>
                </a:cubicBezTo>
                <a:cubicBezTo>
                  <a:pt x="452478" y="342578"/>
                  <a:pt x="455019" y="347525"/>
                  <a:pt x="455912" y="352881"/>
                </a:cubicBezTo>
                <a:cubicBezTo>
                  <a:pt x="456771" y="358033"/>
                  <a:pt x="456987" y="363334"/>
                  <a:pt x="458488" y="368336"/>
                </a:cubicBezTo>
                <a:cubicBezTo>
                  <a:pt x="459591" y="372014"/>
                  <a:pt x="462213" y="375074"/>
                  <a:pt x="463639" y="378639"/>
                </a:cubicBezTo>
                <a:cubicBezTo>
                  <a:pt x="465656" y="383681"/>
                  <a:pt x="468791" y="394094"/>
                  <a:pt x="468791" y="394094"/>
                </a:cubicBezTo>
                <a:cubicBezTo>
                  <a:pt x="467932" y="410407"/>
                  <a:pt x="469137" y="426961"/>
                  <a:pt x="466215" y="443033"/>
                </a:cubicBezTo>
                <a:cubicBezTo>
                  <a:pt x="465563" y="446617"/>
                  <a:pt x="461254" y="448390"/>
                  <a:pt x="458488" y="450761"/>
                </a:cubicBezTo>
                <a:cubicBezTo>
                  <a:pt x="450076" y="457972"/>
                  <a:pt x="448607" y="457819"/>
                  <a:pt x="440457" y="463640"/>
                </a:cubicBezTo>
                <a:cubicBezTo>
                  <a:pt x="426813" y="473386"/>
                  <a:pt x="434966" y="469763"/>
                  <a:pt x="422427" y="473943"/>
                </a:cubicBezTo>
                <a:cubicBezTo>
                  <a:pt x="418993" y="476519"/>
                  <a:pt x="415851" y="479540"/>
                  <a:pt x="412124" y="481670"/>
                </a:cubicBezTo>
                <a:cubicBezTo>
                  <a:pt x="409767" y="483017"/>
                  <a:pt x="406754" y="482899"/>
                  <a:pt x="404397" y="484246"/>
                </a:cubicBezTo>
                <a:cubicBezTo>
                  <a:pt x="400669" y="486376"/>
                  <a:pt x="397353" y="489179"/>
                  <a:pt x="394093" y="491973"/>
                </a:cubicBezTo>
                <a:cubicBezTo>
                  <a:pt x="391327" y="494344"/>
                  <a:pt x="389529" y="497894"/>
                  <a:pt x="386366" y="499701"/>
                </a:cubicBezTo>
                <a:cubicBezTo>
                  <a:pt x="383292" y="501457"/>
                  <a:pt x="379497" y="501418"/>
                  <a:pt x="376063" y="502276"/>
                </a:cubicBezTo>
                <a:lnTo>
                  <a:pt x="388942" y="479094"/>
                </a:lnTo>
                <a:close/>
              </a:path>
            </a:pathLst>
          </a:custGeom>
          <a:solidFill>
            <a:srgbClr val="FFC000"/>
          </a:solidFill>
          <a:ln cap="flat" cmpd="sng" w="25400">
            <a:solidFill>
              <a:srgbClr val="E36C0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83" name="Google Shape;183;g2bbe2304ad2_3_85"/>
          <p:cNvSpPr/>
          <p:nvPr/>
        </p:nvSpPr>
        <p:spPr>
          <a:xfrm>
            <a:off x="8563033" y="3418043"/>
            <a:ext cx="649703" cy="643943"/>
          </a:xfrm>
          <a:custGeom>
            <a:rect b="b" l="l" r="r" t="t"/>
            <a:pathLst>
              <a:path extrusionOk="0" h="643943" w="649703">
                <a:moveTo>
                  <a:pt x="381662" y="623337"/>
                </a:moveTo>
                <a:cubicBezTo>
                  <a:pt x="370071" y="621190"/>
                  <a:pt x="371242" y="628267"/>
                  <a:pt x="366207" y="631064"/>
                </a:cubicBezTo>
                <a:cubicBezTo>
                  <a:pt x="363501" y="632567"/>
                  <a:pt x="361249" y="634832"/>
                  <a:pt x="358480" y="636216"/>
                </a:cubicBezTo>
                <a:cubicBezTo>
                  <a:pt x="352324" y="639294"/>
                  <a:pt x="344558" y="641715"/>
                  <a:pt x="337873" y="643943"/>
                </a:cubicBezTo>
                <a:cubicBezTo>
                  <a:pt x="326711" y="643084"/>
                  <a:pt x="315496" y="642755"/>
                  <a:pt x="304388" y="641367"/>
                </a:cubicBezTo>
                <a:cubicBezTo>
                  <a:pt x="301694" y="641030"/>
                  <a:pt x="298920" y="640298"/>
                  <a:pt x="296661" y="638792"/>
                </a:cubicBezTo>
                <a:cubicBezTo>
                  <a:pt x="277369" y="625930"/>
                  <a:pt x="299580" y="634611"/>
                  <a:pt x="281206" y="628489"/>
                </a:cubicBezTo>
                <a:cubicBezTo>
                  <a:pt x="266440" y="606336"/>
                  <a:pt x="284146" y="634367"/>
                  <a:pt x="273479" y="613034"/>
                </a:cubicBezTo>
                <a:cubicBezTo>
                  <a:pt x="269892" y="605861"/>
                  <a:pt x="266298" y="603277"/>
                  <a:pt x="260600" y="597579"/>
                </a:cubicBezTo>
                <a:cubicBezTo>
                  <a:pt x="259741" y="594145"/>
                  <a:pt x="259988" y="590221"/>
                  <a:pt x="258024" y="587276"/>
                </a:cubicBezTo>
                <a:cubicBezTo>
                  <a:pt x="256307" y="584700"/>
                  <a:pt x="252675" y="584107"/>
                  <a:pt x="250297" y="582125"/>
                </a:cubicBezTo>
                <a:cubicBezTo>
                  <a:pt x="224987" y="561032"/>
                  <a:pt x="257673" y="586925"/>
                  <a:pt x="237418" y="566670"/>
                </a:cubicBezTo>
                <a:cubicBezTo>
                  <a:pt x="235229" y="564481"/>
                  <a:pt x="232267" y="563235"/>
                  <a:pt x="229691" y="561518"/>
                </a:cubicBezTo>
                <a:cubicBezTo>
                  <a:pt x="216896" y="542328"/>
                  <a:pt x="233344" y="565902"/>
                  <a:pt x="216812" y="546064"/>
                </a:cubicBezTo>
                <a:cubicBezTo>
                  <a:pt x="208979" y="536664"/>
                  <a:pt x="214626" y="538926"/>
                  <a:pt x="203933" y="530609"/>
                </a:cubicBezTo>
                <a:cubicBezTo>
                  <a:pt x="199046" y="526808"/>
                  <a:pt x="192857" y="524684"/>
                  <a:pt x="188479" y="520306"/>
                </a:cubicBezTo>
                <a:cubicBezTo>
                  <a:pt x="178831" y="510659"/>
                  <a:pt x="184207" y="513731"/>
                  <a:pt x="173024" y="510003"/>
                </a:cubicBezTo>
                <a:cubicBezTo>
                  <a:pt x="167014" y="503993"/>
                  <a:pt x="162065" y="496688"/>
                  <a:pt x="154993" y="491973"/>
                </a:cubicBezTo>
                <a:lnTo>
                  <a:pt x="139539" y="481669"/>
                </a:lnTo>
                <a:cubicBezTo>
                  <a:pt x="138680" y="479093"/>
                  <a:pt x="138630" y="476085"/>
                  <a:pt x="136963" y="473942"/>
                </a:cubicBezTo>
                <a:cubicBezTo>
                  <a:pt x="118503" y="450208"/>
                  <a:pt x="127917" y="465116"/>
                  <a:pt x="113781" y="453336"/>
                </a:cubicBezTo>
                <a:cubicBezTo>
                  <a:pt x="110983" y="451004"/>
                  <a:pt x="108795" y="448008"/>
                  <a:pt x="106054" y="445609"/>
                </a:cubicBezTo>
                <a:cubicBezTo>
                  <a:pt x="101916" y="441989"/>
                  <a:pt x="97313" y="438925"/>
                  <a:pt x="93175" y="435305"/>
                </a:cubicBezTo>
                <a:cubicBezTo>
                  <a:pt x="90434" y="432906"/>
                  <a:pt x="88323" y="429814"/>
                  <a:pt x="85448" y="427578"/>
                </a:cubicBezTo>
                <a:cubicBezTo>
                  <a:pt x="80561" y="423777"/>
                  <a:pt x="75145" y="420709"/>
                  <a:pt x="69993" y="417275"/>
                </a:cubicBezTo>
                <a:lnTo>
                  <a:pt x="62266" y="412124"/>
                </a:lnTo>
                <a:cubicBezTo>
                  <a:pt x="59690" y="410407"/>
                  <a:pt x="57475" y="407951"/>
                  <a:pt x="54538" y="406972"/>
                </a:cubicBezTo>
                <a:cubicBezTo>
                  <a:pt x="49387" y="405255"/>
                  <a:pt x="43602" y="404832"/>
                  <a:pt x="39084" y="401820"/>
                </a:cubicBezTo>
                <a:cubicBezTo>
                  <a:pt x="21370" y="390011"/>
                  <a:pt x="29503" y="393474"/>
                  <a:pt x="15902" y="388942"/>
                </a:cubicBezTo>
                <a:cubicBezTo>
                  <a:pt x="12923" y="386956"/>
                  <a:pt x="1210" y="379877"/>
                  <a:pt x="447" y="376063"/>
                </a:cubicBezTo>
                <a:cubicBezTo>
                  <a:pt x="-744" y="370110"/>
                  <a:pt x="557" y="363580"/>
                  <a:pt x="3023" y="358032"/>
                </a:cubicBezTo>
                <a:cubicBezTo>
                  <a:pt x="5152" y="353241"/>
                  <a:pt x="25560" y="347944"/>
                  <a:pt x="26205" y="347729"/>
                </a:cubicBezTo>
                <a:lnTo>
                  <a:pt x="33932" y="345153"/>
                </a:lnTo>
                <a:cubicBezTo>
                  <a:pt x="45094" y="346012"/>
                  <a:pt x="56591" y="344880"/>
                  <a:pt x="67417" y="347729"/>
                </a:cubicBezTo>
                <a:cubicBezTo>
                  <a:pt x="73405" y="349305"/>
                  <a:pt x="82872" y="358032"/>
                  <a:pt x="82872" y="358032"/>
                </a:cubicBezTo>
                <a:cubicBezTo>
                  <a:pt x="83731" y="360608"/>
                  <a:pt x="83752" y="363640"/>
                  <a:pt x="85448" y="365760"/>
                </a:cubicBezTo>
                <a:cubicBezTo>
                  <a:pt x="87382" y="368177"/>
                  <a:pt x="90656" y="369112"/>
                  <a:pt x="93175" y="370911"/>
                </a:cubicBezTo>
                <a:cubicBezTo>
                  <a:pt x="96668" y="373406"/>
                  <a:pt x="100219" y="375844"/>
                  <a:pt x="103478" y="378638"/>
                </a:cubicBezTo>
                <a:cubicBezTo>
                  <a:pt x="106244" y="381009"/>
                  <a:pt x="108174" y="384345"/>
                  <a:pt x="111205" y="386366"/>
                </a:cubicBezTo>
                <a:cubicBezTo>
                  <a:pt x="134446" y="401861"/>
                  <a:pt x="102337" y="373824"/>
                  <a:pt x="126660" y="394093"/>
                </a:cubicBezTo>
                <a:cubicBezTo>
                  <a:pt x="129458" y="396425"/>
                  <a:pt x="131512" y="399584"/>
                  <a:pt x="134387" y="401820"/>
                </a:cubicBezTo>
                <a:cubicBezTo>
                  <a:pt x="139274" y="405621"/>
                  <a:pt x="144690" y="408689"/>
                  <a:pt x="149842" y="412124"/>
                </a:cubicBezTo>
                <a:lnTo>
                  <a:pt x="165297" y="422427"/>
                </a:lnTo>
                <a:lnTo>
                  <a:pt x="180751" y="432730"/>
                </a:lnTo>
                <a:cubicBezTo>
                  <a:pt x="183327" y="434447"/>
                  <a:pt x="185542" y="436902"/>
                  <a:pt x="188479" y="437881"/>
                </a:cubicBezTo>
                <a:lnTo>
                  <a:pt x="203933" y="443033"/>
                </a:lnTo>
                <a:lnTo>
                  <a:pt x="211660" y="445609"/>
                </a:lnTo>
                <a:cubicBezTo>
                  <a:pt x="219387" y="444750"/>
                  <a:pt x="227996" y="446719"/>
                  <a:pt x="234842" y="443033"/>
                </a:cubicBezTo>
                <a:cubicBezTo>
                  <a:pt x="240294" y="440098"/>
                  <a:pt x="245146" y="427578"/>
                  <a:pt x="245146" y="427578"/>
                </a:cubicBezTo>
                <a:cubicBezTo>
                  <a:pt x="244287" y="410406"/>
                  <a:pt x="243998" y="393197"/>
                  <a:pt x="242570" y="376063"/>
                </a:cubicBezTo>
                <a:cubicBezTo>
                  <a:pt x="241968" y="368838"/>
                  <a:pt x="239094" y="364737"/>
                  <a:pt x="237418" y="358032"/>
                </a:cubicBezTo>
                <a:cubicBezTo>
                  <a:pt x="236356" y="353785"/>
                  <a:pt x="235701" y="349446"/>
                  <a:pt x="234842" y="345153"/>
                </a:cubicBezTo>
                <a:cubicBezTo>
                  <a:pt x="233984" y="336567"/>
                  <a:pt x="233275" y="327965"/>
                  <a:pt x="232267" y="319396"/>
                </a:cubicBezTo>
                <a:cubicBezTo>
                  <a:pt x="231558" y="313366"/>
                  <a:pt x="230327" y="307403"/>
                  <a:pt x="229691" y="301365"/>
                </a:cubicBezTo>
                <a:cubicBezTo>
                  <a:pt x="225517" y="261711"/>
                  <a:pt x="230069" y="282272"/>
                  <a:pt x="224539" y="260153"/>
                </a:cubicBezTo>
                <a:cubicBezTo>
                  <a:pt x="222724" y="243812"/>
                  <a:pt x="220672" y="221503"/>
                  <a:pt x="216812" y="206062"/>
                </a:cubicBezTo>
                <a:cubicBezTo>
                  <a:pt x="208749" y="173810"/>
                  <a:pt x="219059" y="213928"/>
                  <a:pt x="211660" y="188031"/>
                </a:cubicBezTo>
                <a:cubicBezTo>
                  <a:pt x="205192" y="165392"/>
                  <a:pt x="212685" y="188528"/>
                  <a:pt x="206509" y="170001"/>
                </a:cubicBezTo>
                <a:cubicBezTo>
                  <a:pt x="204944" y="157478"/>
                  <a:pt x="204308" y="148322"/>
                  <a:pt x="201357" y="136516"/>
                </a:cubicBezTo>
                <a:cubicBezTo>
                  <a:pt x="200699" y="133882"/>
                  <a:pt x="199640" y="131364"/>
                  <a:pt x="198782" y="128788"/>
                </a:cubicBezTo>
                <a:cubicBezTo>
                  <a:pt x="199640" y="103030"/>
                  <a:pt x="192956" y="75879"/>
                  <a:pt x="201357" y="51515"/>
                </a:cubicBezTo>
                <a:cubicBezTo>
                  <a:pt x="203891" y="44165"/>
                  <a:pt x="217493" y="50803"/>
                  <a:pt x="224539" y="54091"/>
                </a:cubicBezTo>
                <a:cubicBezTo>
                  <a:pt x="231141" y="57172"/>
                  <a:pt x="239994" y="69545"/>
                  <a:pt x="239994" y="69545"/>
                </a:cubicBezTo>
                <a:cubicBezTo>
                  <a:pt x="240853" y="75555"/>
                  <a:pt x="241379" y="81623"/>
                  <a:pt x="242570" y="87576"/>
                </a:cubicBezTo>
                <a:cubicBezTo>
                  <a:pt x="243103" y="90238"/>
                  <a:pt x="244400" y="92692"/>
                  <a:pt x="245146" y="95303"/>
                </a:cubicBezTo>
                <a:cubicBezTo>
                  <a:pt x="246118" y="98707"/>
                  <a:pt x="246863" y="102172"/>
                  <a:pt x="247721" y="105606"/>
                </a:cubicBezTo>
                <a:cubicBezTo>
                  <a:pt x="248580" y="118485"/>
                  <a:pt x="248175" y="131511"/>
                  <a:pt x="250297" y="144243"/>
                </a:cubicBezTo>
                <a:cubicBezTo>
                  <a:pt x="250806" y="147297"/>
                  <a:pt x="254698" y="148967"/>
                  <a:pt x="255449" y="151970"/>
                </a:cubicBezTo>
                <a:cubicBezTo>
                  <a:pt x="257335" y="159513"/>
                  <a:pt x="256138" y="167609"/>
                  <a:pt x="258024" y="175152"/>
                </a:cubicBezTo>
                <a:cubicBezTo>
                  <a:pt x="258775" y="178156"/>
                  <a:pt x="261919" y="180051"/>
                  <a:pt x="263176" y="182880"/>
                </a:cubicBezTo>
                <a:cubicBezTo>
                  <a:pt x="265382" y="187842"/>
                  <a:pt x="266611" y="193183"/>
                  <a:pt x="268328" y="198334"/>
                </a:cubicBezTo>
                <a:lnTo>
                  <a:pt x="270903" y="206062"/>
                </a:lnTo>
                <a:cubicBezTo>
                  <a:pt x="271762" y="216365"/>
                  <a:pt x="271451" y="226833"/>
                  <a:pt x="273479" y="236971"/>
                </a:cubicBezTo>
                <a:cubicBezTo>
                  <a:pt x="274086" y="240007"/>
                  <a:pt x="277247" y="241929"/>
                  <a:pt x="278631" y="244698"/>
                </a:cubicBezTo>
                <a:cubicBezTo>
                  <a:pt x="289298" y="266032"/>
                  <a:pt x="271589" y="237999"/>
                  <a:pt x="286358" y="260153"/>
                </a:cubicBezTo>
                <a:cubicBezTo>
                  <a:pt x="291041" y="278884"/>
                  <a:pt x="284802" y="263748"/>
                  <a:pt x="296661" y="275607"/>
                </a:cubicBezTo>
                <a:cubicBezTo>
                  <a:pt x="298850" y="277796"/>
                  <a:pt x="299435" y="281353"/>
                  <a:pt x="301813" y="283335"/>
                </a:cubicBezTo>
                <a:cubicBezTo>
                  <a:pt x="306055" y="286870"/>
                  <a:pt x="314476" y="289273"/>
                  <a:pt x="319843" y="291062"/>
                </a:cubicBezTo>
                <a:cubicBezTo>
                  <a:pt x="324995" y="290203"/>
                  <a:pt x="330525" y="290607"/>
                  <a:pt x="335298" y="288486"/>
                </a:cubicBezTo>
                <a:cubicBezTo>
                  <a:pt x="339994" y="286399"/>
                  <a:pt x="345441" y="277136"/>
                  <a:pt x="348177" y="273032"/>
                </a:cubicBezTo>
                <a:cubicBezTo>
                  <a:pt x="349035" y="270456"/>
                  <a:pt x="349682" y="267800"/>
                  <a:pt x="350752" y="265304"/>
                </a:cubicBezTo>
                <a:cubicBezTo>
                  <a:pt x="352264" y="261775"/>
                  <a:pt x="355407" y="258809"/>
                  <a:pt x="355904" y="255001"/>
                </a:cubicBezTo>
                <a:cubicBezTo>
                  <a:pt x="358017" y="238803"/>
                  <a:pt x="357621" y="222375"/>
                  <a:pt x="358480" y="206062"/>
                </a:cubicBezTo>
                <a:cubicBezTo>
                  <a:pt x="350775" y="121309"/>
                  <a:pt x="348148" y="115040"/>
                  <a:pt x="355904" y="2575"/>
                </a:cubicBezTo>
                <a:cubicBezTo>
                  <a:pt x="356091" y="-133"/>
                  <a:pt x="361055" y="858"/>
                  <a:pt x="363631" y="0"/>
                </a:cubicBezTo>
                <a:cubicBezTo>
                  <a:pt x="367924" y="858"/>
                  <a:pt x="373054" y="-113"/>
                  <a:pt x="376510" y="2575"/>
                </a:cubicBezTo>
                <a:cubicBezTo>
                  <a:pt x="381594" y="6529"/>
                  <a:pt x="388601" y="21606"/>
                  <a:pt x="391965" y="28333"/>
                </a:cubicBezTo>
                <a:cubicBezTo>
                  <a:pt x="392823" y="45505"/>
                  <a:pt x="393433" y="62691"/>
                  <a:pt x="394540" y="79849"/>
                </a:cubicBezTo>
                <a:cubicBezTo>
                  <a:pt x="395150" y="89313"/>
                  <a:pt x="396882" y="98702"/>
                  <a:pt x="397116" y="108182"/>
                </a:cubicBezTo>
                <a:cubicBezTo>
                  <a:pt x="398600" y="168271"/>
                  <a:pt x="396358" y="228471"/>
                  <a:pt x="399692" y="288486"/>
                </a:cubicBezTo>
                <a:cubicBezTo>
                  <a:pt x="399864" y="291577"/>
                  <a:pt x="404843" y="291921"/>
                  <a:pt x="407419" y="293638"/>
                </a:cubicBezTo>
                <a:cubicBezTo>
                  <a:pt x="416005" y="292779"/>
                  <a:pt x="425322" y="294633"/>
                  <a:pt x="433177" y="291062"/>
                </a:cubicBezTo>
                <a:cubicBezTo>
                  <a:pt x="436400" y="289597"/>
                  <a:pt x="434359" y="284013"/>
                  <a:pt x="435753" y="280759"/>
                </a:cubicBezTo>
                <a:cubicBezTo>
                  <a:pt x="436972" y="277914"/>
                  <a:pt x="439520" y="275801"/>
                  <a:pt x="440904" y="273032"/>
                </a:cubicBezTo>
                <a:cubicBezTo>
                  <a:pt x="443068" y="268703"/>
                  <a:pt x="444818" y="259128"/>
                  <a:pt x="446056" y="255001"/>
                </a:cubicBezTo>
                <a:cubicBezTo>
                  <a:pt x="447616" y="249800"/>
                  <a:pt x="451208" y="239547"/>
                  <a:pt x="451208" y="239547"/>
                </a:cubicBezTo>
                <a:cubicBezTo>
                  <a:pt x="453022" y="226844"/>
                  <a:pt x="453046" y="222256"/>
                  <a:pt x="456359" y="211213"/>
                </a:cubicBezTo>
                <a:cubicBezTo>
                  <a:pt x="457920" y="206012"/>
                  <a:pt x="458499" y="200276"/>
                  <a:pt x="461511" y="195758"/>
                </a:cubicBezTo>
                <a:cubicBezTo>
                  <a:pt x="463228" y="193182"/>
                  <a:pt x="465278" y="190800"/>
                  <a:pt x="466662" y="188031"/>
                </a:cubicBezTo>
                <a:cubicBezTo>
                  <a:pt x="474117" y="173121"/>
                  <a:pt x="462318" y="187225"/>
                  <a:pt x="476965" y="172576"/>
                </a:cubicBezTo>
                <a:cubicBezTo>
                  <a:pt x="483443" y="153144"/>
                  <a:pt x="474702" y="177106"/>
                  <a:pt x="484693" y="157122"/>
                </a:cubicBezTo>
                <a:cubicBezTo>
                  <a:pt x="485907" y="154693"/>
                  <a:pt x="486554" y="152014"/>
                  <a:pt x="487268" y="149394"/>
                </a:cubicBezTo>
                <a:cubicBezTo>
                  <a:pt x="489131" y="142563"/>
                  <a:pt x="491154" y="135754"/>
                  <a:pt x="492420" y="128788"/>
                </a:cubicBezTo>
                <a:cubicBezTo>
                  <a:pt x="494137" y="119344"/>
                  <a:pt x="495689" y="109868"/>
                  <a:pt x="497571" y="100455"/>
                </a:cubicBezTo>
                <a:cubicBezTo>
                  <a:pt x="498265" y="96984"/>
                  <a:pt x="498564" y="93318"/>
                  <a:pt x="500147" y="90152"/>
                </a:cubicBezTo>
                <a:cubicBezTo>
                  <a:pt x="502067" y="86312"/>
                  <a:pt x="505380" y="83342"/>
                  <a:pt x="507875" y="79849"/>
                </a:cubicBezTo>
                <a:cubicBezTo>
                  <a:pt x="517633" y="66187"/>
                  <a:pt x="508103" y="75403"/>
                  <a:pt x="528481" y="61818"/>
                </a:cubicBezTo>
                <a:cubicBezTo>
                  <a:pt x="531057" y="60101"/>
                  <a:pt x="533271" y="57646"/>
                  <a:pt x="536208" y="56667"/>
                </a:cubicBezTo>
                <a:lnTo>
                  <a:pt x="551663" y="51515"/>
                </a:lnTo>
                <a:cubicBezTo>
                  <a:pt x="554239" y="53232"/>
                  <a:pt x="557456" y="54250"/>
                  <a:pt x="559390" y="56667"/>
                </a:cubicBezTo>
                <a:cubicBezTo>
                  <a:pt x="561086" y="58787"/>
                  <a:pt x="561966" y="61679"/>
                  <a:pt x="561966" y="64394"/>
                </a:cubicBezTo>
                <a:cubicBezTo>
                  <a:pt x="561966" y="92719"/>
                  <a:pt x="564320" y="95693"/>
                  <a:pt x="554239" y="113334"/>
                </a:cubicBezTo>
                <a:cubicBezTo>
                  <a:pt x="552703" y="116022"/>
                  <a:pt x="550804" y="118485"/>
                  <a:pt x="549087" y="121061"/>
                </a:cubicBezTo>
                <a:cubicBezTo>
                  <a:pt x="540208" y="147699"/>
                  <a:pt x="547120" y="138484"/>
                  <a:pt x="533632" y="151970"/>
                </a:cubicBezTo>
                <a:cubicBezTo>
                  <a:pt x="527990" y="180189"/>
                  <a:pt x="535045" y="150782"/>
                  <a:pt x="525905" y="175152"/>
                </a:cubicBezTo>
                <a:cubicBezTo>
                  <a:pt x="518525" y="194829"/>
                  <a:pt x="529453" y="175784"/>
                  <a:pt x="518178" y="198334"/>
                </a:cubicBezTo>
                <a:cubicBezTo>
                  <a:pt x="516793" y="201103"/>
                  <a:pt x="514411" y="203293"/>
                  <a:pt x="513026" y="206062"/>
                </a:cubicBezTo>
                <a:cubicBezTo>
                  <a:pt x="511812" y="208490"/>
                  <a:pt x="511519" y="211293"/>
                  <a:pt x="510450" y="213789"/>
                </a:cubicBezTo>
                <a:cubicBezTo>
                  <a:pt x="508938" y="217318"/>
                  <a:pt x="506725" y="220527"/>
                  <a:pt x="505299" y="224092"/>
                </a:cubicBezTo>
                <a:cubicBezTo>
                  <a:pt x="503282" y="229134"/>
                  <a:pt x="501864" y="234395"/>
                  <a:pt x="500147" y="239547"/>
                </a:cubicBezTo>
                <a:cubicBezTo>
                  <a:pt x="499288" y="242123"/>
                  <a:pt x="499077" y="245015"/>
                  <a:pt x="497571" y="247274"/>
                </a:cubicBezTo>
                <a:cubicBezTo>
                  <a:pt x="487673" y="262122"/>
                  <a:pt x="496242" y="247800"/>
                  <a:pt x="489844" y="262729"/>
                </a:cubicBezTo>
                <a:cubicBezTo>
                  <a:pt x="488332" y="266258"/>
                  <a:pt x="486041" y="269437"/>
                  <a:pt x="484693" y="273032"/>
                </a:cubicBezTo>
                <a:cubicBezTo>
                  <a:pt x="483450" y="276347"/>
                  <a:pt x="482859" y="279874"/>
                  <a:pt x="482117" y="283335"/>
                </a:cubicBezTo>
                <a:cubicBezTo>
                  <a:pt x="473348" y="324256"/>
                  <a:pt x="480271" y="295872"/>
                  <a:pt x="474389" y="319396"/>
                </a:cubicBezTo>
                <a:cubicBezTo>
                  <a:pt x="475248" y="324547"/>
                  <a:pt x="473272" y="331157"/>
                  <a:pt x="476965" y="334850"/>
                </a:cubicBezTo>
                <a:cubicBezTo>
                  <a:pt x="479468" y="337353"/>
                  <a:pt x="483953" y="333517"/>
                  <a:pt x="487268" y="332274"/>
                </a:cubicBezTo>
                <a:cubicBezTo>
                  <a:pt x="500725" y="327228"/>
                  <a:pt x="501237" y="323457"/>
                  <a:pt x="513026" y="311668"/>
                </a:cubicBezTo>
                <a:lnTo>
                  <a:pt x="520753" y="303941"/>
                </a:lnTo>
                <a:cubicBezTo>
                  <a:pt x="522470" y="299648"/>
                  <a:pt x="523691" y="295121"/>
                  <a:pt x="525905" y="291062"/>
                </a:cubicBezTo>
                <a:cubicBezTo>
                  <a:pt x="529845" y="283839"/>
                  <a:pt x="540698" y="269071"/>
                  <a:pt x="546511" y="262729"/>
                </a:cubicBezTo>
                <a:cubicBezTo>
                  <a:pt x="552255" y="256463"/>
                  <a:pt x="558532" y="250708"/>
                  <a:pt x="564542" y="244698"/>
                </a:cubicBezTo>
                <a:cubicBezTo>
                  <a:pt x="574458" y="234782"/>
                  <a:pt x="569238" y="238992"/>
                  <a:pt x="579996" y="231819"/>
                </a:cubicBezTo>
                <a:cubicBezTo>
                  <a:pt x="581713" y="229243"/>
                  <a:pt x="582959" y="226281"/>
                  <a:pt x="585148" y="224092"/>
                </a:cubicBezTo>
                <a:cubicBezTo>
                  <a:pt x="587337" y="221903"/>
                  <a:pt x="590398" y="220797"/>
                  <a:pt x="592875" y="218940"/>
                </a:cubicBezTo>
                <a:cubicBezTo>
                  <a:pt x="597273" y="215641"/>
                  <a:pt x="601092" y="211551"/>
                  <a:pt x="605754" y="208637"/>
                </a:cubicBezTo>
                <a:cubicBezTo>
                  <a:pt x="609479" y="206309"/>
                  <a:pt x="623970" y="203964"/>
                  <a:pt x="626360" y="203486"/>
                </a:cubicBezTo>
                <a:cubicBezTo>
                  <a:pt x="634087" y="204345"/>
                  <a:pt x="643691" y="200942"/>
                  <a:pt x="649542" y="206062"/>
                </a:cubicBezTo>
                <a:cubicBezTo>
                  <a:pt x="650561" y="206953"/>
                  <a:pt x="646516" y="225525"/>
                  <a:pt x="644391" y="229244"/>
                </a:cubicBezTo>
                <a:cubicBezTo>
                  <a:pt x="639712" y="237432"/>
                  <a:pt x="635506" y="239285"/>
                  <a:pt x="631512" y="247274"/>
                </a:cubicBezTo>
                <a:cubicBezTo>
                  <a:pt x="630298" y="249702"/>
                  <a:pt x="630255" y="252628"/>
                  <a:pt x="628936" y="255001"/>
                </a:cubicBezTo>
                <a:cubicBezTo>
                  <a:pt x="625929" y="260413"/>
                  <a:pt x="620591" y="264582"/>
                  <a:pt x="618633" y="270456"/>
                </a:cubicBezTo>
                <a:cubicBezTo>
                  <a:pt x="615078" y="281120"/>
                  <a:pt x="617563" y="275924"/>
                  <a:pt x="610906" y="285911"/>
                </a:cubicBezTo>
                <a:cubicBezTo>
                  <a:pt x="610047" y="289345"/>
                  <a:pt x="609913" y="293048"/>
                  <a:pt x="608330" y="296214"/>
                </a:cubicBezTo>
                <a:cubicBezTo>
                  <a:pt x="606410" y="300054"/>
                  <a:pt x="603097" y="303024"/>
                  <a:pt x="600602" y="306517"/>
                </a:cubicBezTo>
                <a:cubicBezTo>
                  <a:pt x="598803" y="309036"/>
                  <a:pt x="596835" y="311475"/>
                  <a:pt x="595451" y="314244"/>
                </a:cubicBezTo>
                <a:cubicBezTo>
                  <a:pt x="594237" y="316672"/>
                  <a:pt x="594089" y="319543"/>
                  <a:pt x="592875" y="321971"/>
                </a:cubicBezTo>
                <a:cubicBezTo>
                  <a:pt x="591491" y="324740"/>
                  <a:pt x="589108" y="326930"/>
                  <a:pt x="587724" y="329699"/>
                </a:cubicBezTo>
                <a:cubicBezTo>
                  <a:pt x="586510" y="332127"/>
                  <a:pt x="586218" y="334931"/>
                  <a:pt x="585148" y="337426"/>
                </a:cubicBezTo>
                <a:cubicBezTo>
                  <a:pt x="583635" y="340955"/>
                  <a:pt x="581422" y="344164"/>
                  <a:pt x="579996" y="347729"/>
                </a:cubicBezTo>
                <a:cubicBezTo>
                  <a:pt x="577979" y="352771"/>
                  <a:pt x="576862" y="358142"/>
                  <a:pt x="574845" y="363184"/>
                </a:cubicBezTo>
                <a:cubicBezTo>
                  <a:pt x="566805" y="383284"/>
                  <a:pt x="572091" y="364634"/>
                  <a:pt x="567117" y="381214"/>
                </a:cubicBezTo>
                <a:cubicBezTo>
                  <a:pt x="565321" y="387201"/>
                  <a:pt x="563611" y="393214"/>
                  <a:pt x="561966" y="399245"/>
                </a:cubicBezTo>
                <a:cubicBezTo>
                  <a:pt x="561035" y="402660"/>
                  <a:pt x="560509" y="406190"/>
                  <a:pt x="559390" y="409548"/>
                </a:cubicBezTo>
                <a:cubicBezTo>
                  <a:pt x="557928" y="413934"/>
                  <a:pt x="555956" y="418134"/>
                  <a:pt x="554239" y="422427"/>
                </a:cubicBezTo>
                <a:cubicBezTo>
                  <a:pt x="553380" y="427578"/>
                  <a:pt x="552687" y="432760"/>
                  <a:pt x="551663" y="437881"/>
                </a:cubicBezTo>
                <a:cubicBezTo>
                  <a:pt x="550969" y="441352"/>
                  <a:pt x="549720" y="444701"/>
                  <a:pt x="549087" y="448184"/>
                </a:cubicBezTo>
                <a:cubicBezTo>
                  <a:pt x="548001" y="454157"/>
                  <a:pt x="547702" y="460262"/>
                  <a:pt x="546511" y="466215"/>
                </a:cubicBezTo>
                <a:cubicBezTo>
                  <a:pt x="545123" y="473158"/>
                  <a:pt x="543077" y="479952"/>
                  <a:pt x="541360" y="486821"/>
                </a:cubicBezTo>
                <a:cubicBezTo>
                  <a:pt x="540501" y="490255"/>
                  <a:pt x="539904" y="493766"/>
                  <a:pt x="538784" y="497124"/>
                </a:cubicBezTo>
                <a:cubicBezTo>
                  <a:pt x="537925" y="499700"/>
                  <a:pt x="536954" y="502240"/>
                  <a:pt x="536208" y="504851"/>
                </a:cubicBezTo>
                <a:cubicBezTo>
                  <a:pt x="533743" y="513476"/>
                  <a:pt x="532560" y="522451"/>
                  <a:pt x="528481" y="530609"/>
                </a:cubicBezTo>
                <a:cubicBezTo>
                  <a:pt x="519435" y="548702"/>
                  <a:pt x="520628" y="541917"/>
                  <a:pt x="510450" y="553791"/>
                </a:cubicBezTo>
                <a:cubicBezTo>
                  <a:pt x="507656" y="557050"/>
                  <a:pt x="505517" y="560835"/>
                  <a:pt x="502723" y="564094"/>
                </a:cubicBezTo>
                <a:cubicBezTo>
                  <a:pt x="500352" y="566860"/>
                  <a:pt x="497017" y="568791"/>
                  <a:pt x="494996" y="571822"/>
                </a:cubicBezTo>
                <a:cubicBezTo>
                  <a:pt x="476328" y="599824"/>
                  <a:pt x="493674" y="577041"/>
                  <a:pt x="484693" y="595004"/>
                </a:cubicBezTo>
                <a:cubicBezTo>
                  <a:pt x="483309" y="597773"/>
                  <a:pt x="480926" y="599962"/>
                  <a:pt x="479541" y="602731"/>
                </a:cubicBezTo>
                <a:cubicBezTo>
                  <a:pt x="478327" y="605159"/>
                  <a:pt x="477711" y="607847"/>
                  <a:pt x="476965" y="610458"/>
                </a:cubicBezTo>
                <a:cubicBezTo>
                  <a:pt x="475992" y="613862"/>
                  <a:pt x="475972" y="617595"/>
                  <a:pt x="474389" y="620761"/>
                </a:cubicBezTo>
                <a:cubicBezTo>
                  <a:pt x="471620" y="626299"/>
                  <a:pt x="470093" y="634714"/>
                  <a:pt x="464086" y="636216"/>
                </a:cubicBezTo>
                <a:cubicBezTo>
                  <a:pt x="431876" y="644269"/>
                  <a:pt x="471923" y="633977"/>
                  <a:pt x="446056" y="641367"/>
                </a:cubicBezTo>
                <a:cubicBezTo>
                  <a:pt x="442652" y="642339"/>
                  <a:pt x="439187" y="643084"/>
                  <a:pt x="435753" y="643943"/>
                </a:cubicBezTo>
                <a:cubicBezTo>
                  <a:pt x="372016" y="641287"/>
                  <a:pt x="393253" y="625484"/>
                  <a:pt x="381662" y="623337"/>
                </a:cubicBezTo>
                <a:close/>
              </a:path>
            </a:pathLst>
          </a:custGeom>
          <a:solidFill>
            <a:srgbClr val="FF0000"/>
          </a:solid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84" name="Google Shape;184;g2bbe2304ad2_3_85"/>
          <p:cNvSpPr/>
          <p:nvPr/>
        </p:nvSpPr>
        <p:spPr>
          <a:xfrm>
            <a:off x="7458443" y="3973961"/>
            <a:ext cx="1598860" cy="1185629"/>
          </a:xfrm>
          <a:custGeom>
            <a:rect b="b" l="l" r="r" t="t"/>
            <a:pathLst>
              <a:path extrusionOk="0" h="1185629" w="1598860">
                <a:moveTo>
                  <a:pt x="1593517" y="1138493"/>
                </a:moveTo>
                <a:cubicBezTo>
                  <a:pt x="1592229" y="1153089"/>
                  <a:pt x="1593114" y="1147571"/>
                  <a:pt x="1590942" y="1151372"/>
                </a:cubicBezTo>
                <a:cubicBezTo>
                  <a:pt x="1589406" y="1154060"/>
                  <a:pt x="1585403" y="1154334"/>
                  <a:pt x="1583214" y="1156523"/>
                </a:cubicBezTo>
                <a:cubicBezTo>
                  <a:pt x="1581025" y="1158712"/>
                  <a:pt x="1580480" y="1162316"/>
                  <a:pt x="1578063" y="1164250"/>
                </a:cubicBezTo>
                <a:cubicBezTo>
                  <a:pt x="1576383" y="1165594"/>
                  <a:pt x="1560706" y="1169234"/>
                  <a:pt x="1560032" y="1169402"/>
                </a:cubicBezTo>
                <a:cubicBezTo>
                  <a:pt x="1543719" y="1168543"/>
                  <a:pt x="1527312" y="1168772"/>
                  <a:pt x="1511093" y="1166826"/>
                </a:cubicBezTo>
                <a:cubicBezTo>
                  <a:pt x="1511085" y="1166825"/>
                  <a:pt x="1491779" y="1160388"/>
                  <a:pt x="1487911" y="1159099"/>
                </a:cubicBezTo>
                <a:cubicBezTo>
                  <a:pt x="1459723" y="1149702"/>
                  <a:pt x="1502419" y="1164689"/>
                  <a:pt x="1472456" y="1151372"/>
                </a:cubicBezTo>
                <a:cubicBezTo>
                  <a:pt x="1467494" y="1149167"/>
                  <a:pt x="1462153" y="1147937"/>
                  <a:pt x="1457001" y="1146220"/>
                </a:cubicBezTo>
                <a:lnTo>
                  <a:pt x="1449274" y="1143644"/>
                </a:lnTo>
                <a:cubicBezTo>
                  <a:pt x="1436378" y="1130748"/>
                  <a:pt x="1447256" y="1138632"/>
                  <a:pt x="1426092" y="1133341"/>
                </a:cubicBezTo>
                <a:cubicBezTo>
                  <a:pt x="1420824" y="1132024"/>
                  <a:pt x="1410637" y="1128190"/>
                  <a:pt x="1410637" y="1128190"/>
                </a:cubicBezTo>
                <a:cubicBezTo>
                  <a:pt x="1408061" y="1126473"/>
                  <a:pt x="1405679" y="1124423"/>
                  <a:pt x="1402910" y="1123038"/>
                </a:cubicBezTo>
                <a:cubicBezTo>
                  <a:pt x="1398578" y="1120871"/>
                  <a:pt x="1389012" y="1119127"/>
                  <a:pt x="1384880" y="1117887"/>
                </a:cubicBezTo>
                <a:cubicBezTo>
                  <a:pt x="1359361" y="1110232"/>
                  <a:pt x="1379695" y="1114447"/>
                  <a:pt x="1353970" y="1110159"/>
                </a:cubicBezTo>
                <a:lnTo>
                  <a:pt x="1330788" y="1102432"/>
                </a:lnTo>
                <a:cubicBezTo>
                  <a:pt x="1328212" y="1101573"/>
                  <a:pt x="1325320" y="1101362"/>
                  <a:pt x="1323061" y="1099856"/>
                </a:cubicBezTo>
                <a:cubicBezTo>
                  <a:pt x="1317910" y="1096422"/>
                  <a:pt x="1313480" y="1091511"/>
                  <a:pt x="1307607" y="1089553"/>
                </a:cubicBezTo>
                <a:cubicBezTo>
                  <a:pt x="1305031" y="1088694"/>
                  <a:pt x="1302308" y="1088191"/>
                  <a:pt x="1299879" y="1086977"/>
                </a:cubicBezTo>
                <a:cubicBezTo>
                  <a:pt x="1297110" y="1085593"/>
                  <a:pt x="1294921" y="1083210"/>
                  <a:pt x="1292152" y="1081826"/>
                </a:cubicBezTo>
                <a:cubicBezTo>
                  <a:pt x="1287822" y="1079661"/>
                  <a:pt x="1278250" y="1077913"/>
                  <a:pt x="1274121" y="1076674"/>
                </a:cubicBezTo>
                <a:cubicBezTo>
                  <a:pt x="1247262" y="1068617"/>
                  <a:pt x="1269832" y="1072764"/>
                  <a:pt x="1235485" y="1068947"/>
                </a:cubicBezTo>
                <a:cubicBezTo>
                  <a:pt x="1216414" y="1064179"/>
                  <a:pt x="1232709" y="1067814"/>
                  <a:pt x="1204576" y="1063795"/>
                </a:cubicBezTo>
                <a:cubicBezTo>
                  <a:pt x="1193396" y="1062198"/>
                  <a:pt x="1182290" y="1060089"/>
                  <a:pt x="1171090" y="1058644"/>
                </a:cubicBezTo>
                <a:cubicBezTo>
                  <a:pt x="1155668" y="1056654"/>
                  <a:pt x="1124727" y="1053492"/>
                  <a:pt x="1124727" y="1053492"/>
                </a:cubicBezTo>
                <a:cubicBezTo>
                  <a:pt x="1121292" y="1052633"/>
                  <a:pt x="1117906" y="1051549"/>
                  <a:pt x="1114423" y="1050916"/>
                </a:cubicBezTo>
                <a:cubicBezTo>
                  <a:pt x="1090646" y="1046593"/>
                  <a:pt x="1066414" y="1046238"/>
                  <a:pt x="1042302" y="1045765"/>
                </a:cubicBezTo>
                <a:lnTo>
                  <a:pt x="833664" y="1043189"/>
                </a:lnTo>
                <a:cubicBezTo>
                  <a:pt x="819927" y="1044048"/>
                  <a:pt x="806138" y="1044299"/>
                  <a:pt x="792452" y="1045765"/>
                </a:cubicBezTo>
                <a:cubicBezTo>
                  <a:pt x="782066" y="1046878"/>
                  <a:pt x="771860" y="1049287"/>
                  <a:pt x="761542" y="1050916"/>
                </a:cubicBezTo>
                <a:cubicBezTo>
                  <a:pt x="755545" y="1051863"/>
                  <a:pt x="749522" y="1052633"/>
                  <a:pt x="743512" y="1053492"/>
                </a:cubicBezTo>
                <a:cubicBezTo>
                  <a:pt x="740936" y="1054351"/>
                  <a:pt x="738213" y="1054854"/>
                  <a:pt x="735785" y="1056068"/>
                </a:cubicBezTo>
                <a:cubicBezTo>
                  <a:pt x="733016" y="1057452"/>
                  <a:pt x="731022" y="1060329"/>
                  <a:pt x="728057" y="1061219"/>
                </a:cubicBezTo>
                <a:cubicBezTo>
                  <a:pt x="722242" y="1062963"/>
                  <a:pt x="716037" y="1062936"/>
                  <a:pt x="710027" y="1063795"/>
                </a:cubicBezTo>
                <a:cubicBezTo>
                  <a:pt x="705734" y="1065512"/>
                  <a:pt x="701609" y="1067730"/>
                  <a:pt x="697148" y="1068947"/>
                </a:cubicBezTo>
                <a:cubicBezTo>
                  <a:pt x="692109" y="1070321"/>
                  <a:pt x="686800" y="1070429"/>
                  <a:pt x="681693" y="1071523"/>
                </a:cubicBezTo>
                <a:cubicBezTo>
                  <a:pt x="674770" y="1073006"/>
                  <a:pt x="667956" y="1074957"/>
                  <a:pt x="661087" y="1076674"/>
                </a:cubicBezTo>
                <a:cubicBezTo>
                  <a:pt x="642458" y="1085989"/>
                  <a:pt x="655971" y="1080761"/>
                  <a:pt x="625026" y="1084401"/>
                </a:cubicBezTo>
                <a:cubicBezTo>
                  <a:pt x="575960" y="1090173"/>
                  <a:pt x="648470" y="1083521"/>
                  <a:pt x="576087" y="1089553"/>
                </a:cubicBezTo>
                <a:cubicBezTo>
                  <a:pt x="552166" y="1095533"/>
                  <a:pt x="581888" y="1088394"/>
                  <a:pt x="550329" y="1094705"/>
                </a:cubicBezTo>
                <a:cubicBezTo>
                  <a:pt x="527194" y="1099332"/>
                  <a:pt x="554115" y="1095361"/>
                  <a:pt x="527147" y="1099856"/>
                </a:cubicBezTo>
                <a:cubicBezTo>
                  <a:pt x="521158" y="1100854"/>
                  <a:pt x="515126" y="1101573"/>
                  <a:pt x="509116" y="1102432"/>
                </a:cubicBezTo>
                <a:cubicBezTo>
                  <a:pt x="485618" y="1110266"/>
                  <a:pt x="504700" y="1104375"/>
                  <a:pt x="452449" y="1112735"/>
                </a:cubicBezTo>
                <a:cubicBezTo>
                  <a:pt x="407674" y="1119899"/>
                  <a:pt x="474419" y="1109807"/>
                  <a:pt x="413813" y="1117887"/>
                </a:cubicBezTo>
                <a:cubicBezTo>
                  <a:pt x="408636" y="1118577"/>
                  <a:pt x="403496" y="1119528"/>
                  <a:pt x="398358" y="1120462"/>
                </a:cubicBezTo>
                <a:cubicBezTo>
                  <a:pt x="394051" y="1121245"/>
                  <a:pt x="389823" y="1122495"/>
                  <a:pt x="385479" y="1123038"/>
                </a:cubicBezTo>
                <a:cubicBezTo>
                  <a:pt x="376069" y="1124214"/>
                  <a:pt x="366590" y="1124755"/>
                  <a:pt x="357146" y="1125614"/>
                </a:cubicBezTo>
                <a:cubicBezTo>
                  <a:pt x="350277" y="1127331"/>
                  <a:pt x="340466" y="1124873"/>
                  <a:pt x="336539" y="1130765"/>
                </a:cubicBezTo>
                <a:cubicBezTo>
                  <a:pt x="334822" y="1133341"/>
                  <a:pt x="334076" y="1136957"/>
                  <a:pt x="331388" y="1138493"/>
                </a:cubicBezTo>
                <a:cubicBezTo>
                  <a:pt x="327587" y="1140665"/>
                  <a:pt x="322719" y="1139865"/>
                  <a:pt x="318509" y="1141068"/>
                </a:cubicBezTo>
                <a:cubicBezTo>
                  <a:pt x="260505" y="1157640"/>
                  <a:pt x="322512" y="1142845"/>
                  <a:pt x="279872" y="1151372"/>
                </a:cubicBezTo>
                <a:cubicBezTo>
                  <a:pt x="266443" y="1154058"/>
                  <a:pt x="273305" y="1153248"/>
                  <a:pt x="261842" y="1156523"/>
                </a:cubicBezTo>
                <a:cubicBezTo>
                  <a:pt x="243357" y="1161805"/>
                  <a:pt x="259877" y="1156371"/>
                  <a:pt x="238660" y="1161675"/>
                </a:cubicBezTo>
                <a:cubicBezTo>
                  <a:pt x="236026" y="1162333"/>
                  <a:pt x="233552" y="1163536"/>
                  <a:pt x="230933" y="1164250"/>
                </a:cubicBezTo>
                <a:cubicBezTo>
                  <a:pt x="224102" y="1166113"/>
                  <a:pt x="217196" y="1167685"/>
                  <a:pt x="210327" y="1169402"/>
                </a:cubicBezTo>
                <a:cubicBezTo>
                  <a:pt x="210193" y="1169436"/>
                  <a:pt x="181378" y="1176987"/>
                  <a:pt x="176841" y="1177129"/>
                </a:cubicBezTo>
                <a:cubicBezTo>
                  <a:pt x="126202" y="1178711"/>
                  <a:pt x="75528" y="1178846"/>
                  <a:pt x="24871" y="1179705"/>
                </a:cubicBezTo>
                <a:cubicBezTo>
                  <a:pt x="20578" y="1180564"/>
                  <a:pt x="16266" y="1181331"/>
                  <a:pt x="11992" y="1182281"/>
                </a:cubicBezTo>
                <a:cubicBezTo>
                  <a:pt x="8536" y="1183049"/>
                  <a:pt x="4192" y="1187360"/>
                  <a:pt x="1689" y="1184857"/>
                </a:cubicBezTo>
                <a:cubicBezTo>
                  <a:pt x="-4963" y="1178205"/>
                  <a:pt x="10046" y="1170699"/>
                  <a:pt x="11992" y="1169402"/>
                </a:cubicBezTo>
                <a:cubicBezTo>
                  <a:pt x="21046" y="1155820"/>
                  <a:pt x="11922" y="1165753"/>
                  <a:pt x="27447" y="1159099"/>
                </a:cubicBezTo>
                <a:cubicBezTo>
                  <a:pt x="30292" y="1157879"/>
                  <a:pt x="32405" y="1155331"/>
                  <a:pt x="35174" y="1153947"/>
                </a:cubicBezTo>
                <a:cubicBezTo>
                  <a:pt x="37602" y="1152733"/>
                  <a:pt x="40282" y="1152086"/>
                  <a:pt x="42901" y="1151372"/>
                </a:cubicBezTo>
                <a:cubicBezTo>
                  <a:pt x="74000" y="1142891"/>
                  <a:pt x="64063" y="1146187"/>
                  <a:pt x="107296" y="1143644"/>
                </a:cubicBezTo>
                <a:cubicBezTo>
                  <a:pt x="112447" y="1141927"/>
                  <a:pt x="117482" y="1139810"/>
                  <a:pt x="122750" y="1138493"/>
                </a:cubicBezTo>
                <a:cubicBezTo>
                  <a:pt x="126184" y="1137634"/>
                  <a:pt x="129738" y="1137160"/>
                  <a:pt x="133053" y="1135917"/>
                </a:cubicBezTo>
                <a:cubicBezTo>
                  <a:pt x="136648" y="1134569"/>
                  <a:pt x="139761" y="1132113"/>
                  <a:pt x="143356" y="1130765"/>
                </a:cubicBezTo>
                <a:cubicBezTo>
                  <a:pt x="146671" y="1129522"/>
                  <a:pt x="150255" y="1129162"/>
                  <a:pt x="153659" y="1128190"/>
                </a:cubicBezTo>
                <a:cubicBezTo>
                  <a:pt x="156270" y="1127444"/>
                  <a:pt x="158811" y="1126473"/>
                  <a:pt x="161387" y="1125614"/>
                </a:cubicBezTo>
                <a:cubicBezTo>
                  <a:pt x="163963" y="1123897"/>
                  <a:pt x="166285" y="1121719"/>
                  <a:pt x="169114" y="1120462"/>
                </a:cubicBezTo>
                <a:cubicBezTo>
                  <a:pt x="181717" y="1114861"/>
                  <a:pt x="183349" y="1116192"/>
                  <a:pt x="194872" y="1112735"/>
                </a:cubicBezTo>
                <a:cubicBezTo>
                  <a:pt x="200073" y="1111174"/>
                  <a:pt x="205175" y="1109300"/>
                  <a:pt x="210327" y="1107583"/>
                </a:cubicBezTo>
                <a:cubicBezTo>
                  <a:pt x="212903" y="1106724"/>
                  <a:pt x="215626" y="1106222"/>
                  <a:pt x="218054" y="1105008"/>
                </a:cubicBezTo>
                <a:cubicBezTo>
                  <a:pt x="221488" y="1103291"/>
                  <a:pt x="224692" y="1101001"/>
                  <a:pt x="228357" y="1099856"/>
                </a:cubicBezTo>
                <a:cubicBezTo>
                  <a:pt x="238494" y="1096688"/>
                  <a:pt x="249191" y="1095487"/>
                  <a:pt x="259266" y="1092129"/>
                </a:cubicBezTo>
                <a:cubicBezTo>
                  <a:pt x="261842" y="1091270"/>
                  <a:pt x="264316" y="1089999"/>
                  <a:pt x="266994" y="1089553"/>
                </a:cubicBezTo>
                <a:cubicBezTo>
                  <a:pt x="274663" y="1088275"/>
                  <a:pt x="282449" y="1087836"/>
                  <a:pt x="290176" y="1086977"/>
                </a:cubicBezTo>
                <a:cubicBezTo>
                  <a:pt x="292752" y="1085260"/>
                  <a:pt x="295029" y="1082976"/>
                  <a:pt x="297903" y="1081826"/>
                </a:cubicBezTo>
                <a:cubicBezTo>
                  <a:pt x="308606" y="1077545"/>
                  <a:pt x="322533" y="1075092"/>
                  <a:pt x="333964" y="1074098"/>
                </a:cubicBezTo>
                <a:cubicBezTo>
                  <a:pt x="347676" y="1072906"/>
                  <a:pt x="361439" y="1072381"/>
                  <a:pt x="375176" y="1071523"/>
                </a:cubicBezTo>
                <a:cubicBezTo>
                  <a:pt x="406189" y="1059117"/>
                  <a:pt x="368489" y="1073134"/>
                  <a:pt x="403510" y="1063795"/>
                </a:cubicBezTo>
                <a:cubicBezTo>
                  <a:pt x="411380" y="1061696"/>
                  <a:pt x="418705" y="1057666"/>
                  <a:pt x="426692" y="1056068"/>
                </a:cubicBezTo>
                <a:cubicBezTo>
                  <a:pt x="435278" y="1054351"/>
                  <a:pt x="444030" y="1053321"/>
                  <a:pt x="452449" y="1050916"/>
                </a:cubicBezTo>
                <a:lnTo>
                  <a:pt x="470480" y="1045765"/>
                </a:lnTo>
                <a:cubicBezTo>
                  <a:pt x="473081" y="1044985"/>
                  <a:pt x="475529" y="1043635"/>
                  <a:pt x="478207" y="1043189"/>
                </a:cubicBezTo>
                <a:cubicBezTo>
                  <a:pt x="485876" y="1041911"/>
                  <a:pt x="493662" y="1041472"/>
                  <a:pt x="501389" y="1040613"/>
                </a:cubicBezTo>
                <a:cubicBezTo>
                  <a:pt x="524876" y="1028870"/>
                  <a:pt x="504731" y="1037266"/>
                  <a:pt x="552905" y="1032886"/>
                </a:cubicBezTo>
                <a:cubicBezTo>
                  <a:pt x="558106" y="1032413"/>
                  <a:pt x="563221" y="1031244"/>
                  <a:pt x="568359" y="1030310"/>
                </a:cubicBezTo>
                <a:cubicBezTo>
                  <a:pt x="584591" y="1027358"/>
                  <a:pt x="593355" y="1024462"/>
                  <a:pt x="612147" y="1022583"/>
                </a:cubicBezTo>
                <a:cubicBezTo>
                  <a:pt x="629658" y="1020832"/>
                  <a:pt x="641484" y="1019863"/>
                  <a:pt x="658511" y="1017431"/>
                </a:cubicBezTo>
                <a:cubicBezTo>
                  <a:pt x="663681" y="1016692"/>
                  <a:pt x="668814" y="1015714"/>
                  <a:pt x="673966" y="1014856"/>
                </a:cubicBezTo>
                <a:cubicBezTo>
                  <a:pt x="695915" y="1007539"/>
                  <a:pt x="662181" y="1018108"/>
                  <a:pt x="712603" y="1009704"/>
                </a:cubicBezTo>
                <a:cubicBezTo>
                  <a:pt x="717959" y="1008811"/>
                  <a:pt x="722789" y="1005869"/>
                  <a:pt x="728057" y="1004552"/>
                </a:cubicBezTo>
                <a:cubicBezTo>
                  <a:pt x="741957" y="1001077"/>
                  <a:pt x="761573" y="1000829"/>
                  <a:pt x="774421" y="999401"/>
                </a:cubicBezTo>
                <a:cubicBezTo>
                  <a:pt x="840273" y="992084"/>
                  <a:pt x="791384" y="996977"/>
                  <a:pt x="828512" y="991674"/>
                </a:cubicBezTo>
                <a:cubicBezTo>
                  <a:pt x="835365" y="990695"/>
                  <a:pt x="842257" y="990013"/>
                  <a:pt x="849119" y="989098"/>
                </a:cubicBezTo>
                <a:cubicBezTo>
                  <a:pt x="871775" y="986077"/>
                  <a:pt x="865047" y="986354"/>
                  <a:pt x="890331" y="983946"/>
                </a:cubicBezTo>
                <a:cubicBezTo>
                  <a:pt x="900623" y="982966"/>
                  <a:pt x="910937" y="982229"/>
                  <a:pt x="921240" y="981370"/>
                </a:cubicBezTo>
                <a:lnTo>
                  <a:pt x="1050029" y="983946"/>
                </a:lnTo>
                <a:cubicBezTo>
                  <a:pt x="1055105" y="984138"/>
                  <a:pt x="1064229" y="990397"/>
                  <a:pt x="1068059" y="991674"/>
                </a:cubicBezTo>
                <a:cubicBezTo>
                  <a:pt x="1072212" y="993058"/>
                  <a:pt x="1076691" y="993187"/>
                  <a:pt x="1080938" y="994249"/>
                </a:cubicBezTo>
                <a:cubicBezTo>
                  <a:pt x="1087002" y="995765"/>
                  <a:pt x="1092905" y="997885"/>
                  <a:pt x="1098969" y="999401"/>
                </a:cubicBezTo>
                <a:cubicBezTo>
                  <a:pt x="1103216" y="1000463"/>
                  <a:pt x="1107638" y="1000774"/>
                  <a:pt x="1111848" y="1001977"/>
                </a:cubicBezTo>
                <a:cubicBezTo>
                  <a:pt x="1119680" y="1004215"/>
                  <a:pt x="1126899" y="1009226"/>
                  <a:pt x="1135030" y="1009704"/>
                </a:cubicBezTo>
                <a:lnTo>
                  <a:pt x="1178818" y="1012280"/>
                </a:lnTo>
                <a:cubicBezTo>
                  <a:pt x="1198566" y="1010563"/>
                  <a:pt x="1219369" y="1013725"/>
                  <a:pt x="1238061" y="1007128"/>
                </a:cubicBezTo>
                <a:cubicBezTo>
                  <a:pt x="1243899" y="1005067"/>
                  <a:pt x="1227758" y="1000259"/>
                  <a:pt x="1222606" y="996825"/>
                </a:cubicBezTo>
                <a:cubicBezTo>
                  <a:pt x="1209024" y="987771"/>
                  <a:pt x="1221209" y="994643"/>
                  <a:pt x="1204576" y="989098"/>
                </a:cubicBezTo>
                <a:cubicBezTo>
                  <a:pt x="1200190" y="987636"/>
                  <a:pt x="1196116" y="985306"/>
                  <a:pt x="1191697" y="983946"/>
                </a:cubicBezTo>
                <a:cubicBezTo>
                  <a:pt x="1184930" y="981864"/>
                  <a:pt x="1177959" y="980512"/>
                  <a:pt x="1171090" y="978795"/>
                </a:cubicBezTo>
                <a:cubicBezTo>
                  <a:pt x="1154787" y="974719"/>
                  <a:pt x="1152139" y="973709"/>
                  <a:pt x="1137605" y="971067"/>
                </a:cubicBezTo>
                <a:cubicBezTo>
                  <a:pt x="1132467" y="970133"/>
                  <a:pt x="1127354" y="968938"/>
                  <a:pt x="1122151" y="968492"/>
                </a:cubicBezTo>
                <a:cubicBezTo>
                  <a:pt x="1070517" y="964066"/>
                  <a:pt x="1031801" y="962273"/>
                  <a:pt x="980483" y="960764"/>
                </a:cubicBezTo>
                <a:lnTo>
                  <a:pt x="784724" y="955613"/>
                </a:lnTo>
                <a:cubicBezTo>
                  <a:pt x="776997" y="954754"/>
                  <a:pt x="769290" y="953683"/>
                  <a:pt x="761542" y="953037"/>
                </a:cubicBezTo>
                <a:cubicBezTo>
                  <a:pt x="748679" y="951965"/>
                  <a:pt x="735684" y="952286"/>
                  <a:pt x="722906" y="950461"/>
                </a:cubicBezTo>
                <a:cubicBezTo>
                  <a:pt x="717530" y="949693"/>
                  <a:pt x="712788" y="946311"/>
                  <a:pt x="707451" y="945310"/>
                </a:cubicBezTo>
                <a:cubicBezTo>
                  <a:pt x="698970" y="943720"/>
                  <a:pt x="690279" y="943593"/>
                  <a:pt x="681693" y="942734"/>
                </a:cubicBezTo>
                <a:cubicBezTo>
                  <a:pt x="679117" y="941875"/>
                  <a:pt x="676637" y="940644"/>
                  <a:pt x="673966" y="940158"/>
                </a:cubicBezTo>
                <a:cubicBezTo>
                  <a:pt x="657036" y="937079"/>
                  <a:pt x="629530" y="935994"/>
                  <a:pt x="614723" y="935007"/>
                </a:cubicBezTo>
                <a:lnTo>
                  <a:pt x="416388" y="937582"/>
                </a:lnTo>
                <a:cubicBezTo>
                  <a:pt x="175361" y="941234"/>
                  <a:pt x="339433" y="931526"/>
                  <a:pt x="246387" y="945310"/>
                </a:cubicBezTo>
                <a:cubicBezTo>
                  <a:pt x="232692" y="947339"/>
                  <a:pt x="218750" y="947746"/>
                  <a:pt x="205175" y="950461"/>
                </a:cubicBezTo>
                <a:cubicBezTo>
                  <a:pt x="188825" y="953731"/>
                  <a:pt x="196543" y="951975"/>
                  <a:pt x="181993" y="955613"/>
                </a:cubicBezTo>
                <a:cubicBezTo>
                  <a:pt x="166967" y="954778"/>
                  <a:pt x="122493" y="967654"/>
                  <a:pt x="138205" y="940158"/>
                </a:cubicBezTo>
                <a:cubicBezTo>
                  <a:pt x="139741" y="937470"/>
                  <a:pt x="143244" y="936543"/>
                  <a:pt x="145932" y="935007"/>
                </a:cubicBezTo>
                <a:cubicBezTo>
                  <a:pt x="152358" y="931335"/>
                  <a:pt x="157051" y="929164"/>
                  <a:pt x="163963" y="927279"/>
                </a:cubicBezTo>
                <a:cubicBezTo>
                  <a:pt x="170794" y="925416"/>
                  <a:pt x="177506" y="922621"/>
                  <a:pt x="184569" y="922128"/>
                </a:cubicBezTo>
                <a:cubicBezTo>
                  <a:pt x="214559" y="920036"/>
                  <a:pt x="244670" y="920411"/>
                  <a:pt x="274721" y="919552"/>
                </a:cubicBezTo>
                <a:cubicBezTo>
                  <a:pt x="276772" y="919259"/>
                  <a:pt x="304957" y="915375"/>
                  <a:pt x="308206" y="914400"/>
                </a:cubicBezTo>
                <a:cubicBezTo>
                  <a:pt x="311884" y="913297"/>
                  <a:pt x="314731" y="909936"/>
                  <a:pt x="318509" y="909249"/>
                </a:cubicBezTo>
                <a:cubicBezTo>
                  <a:pt x="333808" y="906467"/>
                  <a:pt x="349418" y="905814"/>
                  <a:pt x="364873" y="904097"/>
                </a:cubicBezTo>
                <a:lnTo>
                  <a:pt x="751239" y="906673"/>
                </a:lnTo>
                <a:cubicBezTo>
                  <a:pt x="757310" y="906750"/>
                  <a:pt x="763217" y="908783"/>
                  <a:pt x="769270" y="909249"/>
                </a:cubicBezTo>
                <a:cubicBezTo>
                  <a:pt x="785557" y="910502"/>
                  <a:pt x="801896" y="910966"/>
                  <a:pt x="818209" y="911825"/>
                </a:cubicBezTo>
                <a:cubicBezTo>
                  <a:pt x="852823" y="923358"/>
                  <a:pt x="815051" y="911592"/>
                  <a:pt x="908361" y="916976"/>
                </a:cubicBezTo>
                <a:cubicBezTo>
                  <a:pt x="925590" y="917970"/>
                  <a:pt x="942711" y="920352"/>
                  <a:pt x="959877" y="922128"/>
                </a:cubicBezTo>
                <a:cubicBezTo>
                  <a:pt x="968945" y="923066"/>
                  <a:pt x="991095" y="925405"/>
                  <a:pt x="1001089" y="927279"/>
                </a:cubicBezTo>
                <a:cubicBezTo>
                  <a:pt x="1045454" y="935598"/>
                  <a:pt x="1001897" y="930566"/>
                  <a:pt x="1055181" y="935007"/>
                </a:cubicBezTo>
                <a:lnTo>
                  <a:pt x="1075787" y="940158"/>
                </a:lnTo>
                <a:cubicBezTo>
                  <a:pt x="1083287" y="942033"/>
                  <a:pt x="1091338" y="944220"/>
                  <a:pt x="1098969" y="945310"/>
                </a:cubicBezTo>
                <a:cubicBezTo>
                  <a:pt x="1106666" y="946409"/>
                  <a:pt x="1114424" y="947027"/>
                  <a:pt x="1122151" y="947885"/>
                </a:cubicBezTo>
                <a:cubicBezTo>
                  <a:pt x="1132875" y="951460"/>
                  <a:pt x="1129081" y="950550"/>
                  <a:pt x="1142757" y="953037"/>
                </a:cubicBezTo>
                <a:cubicBezTo>
                  <a:pt x="1147895" y="953971"/>
                  <a:pt x="1153145" y="954346"/>
                  <a:pt x="1158212" y="955613"/>
                </a:cubicBezTo>
                <a:cubicBezTo>
                  <a:pt x="1163480" y="956930"/>
                  <a:pt x="1168329" y="959763"/>
                  <a:pt x="1173666" y="960764"/>
                </a:cubicBezTo>
                <a:cubicBezTo>
                  <a:pt x="1182147" y="962354"/>
                  <a:pt x="1190862" y="962270"/>
                  <a:pt x="1199424" y="963340"/>
                </a:cubicBezTo>
                <a:cubicBezTo>
                  <a:pt x="1204606" y="963988"/>
                  <a:pt x="1209758" y="964892"/>
                  <a:pt x="1214879" y="965916"/>
                </a:cubicBezTo>
                <a:cubicBezTo>
                  <a:pt x="1218350" y="966610"/>
                  <a:pt x="1221791" y="967475"/>
                  <a:pt x="1225182" y="968492"/>
                </a:cubicBezTo>
                <a:cubicBezTo>
                  <a:pt x="1230383" y="970052"/>
                  <a:pt x="1235335" y="972465"/>
                  <a:pt x="1240636" y="973643"/>
                </a:cubicBezTo>
                <a:lnTo>
                  <a:pt x="1263818" y="978795"/>
                </a:lnTo>
                <a:cubicBezTo>
                  <a:pt x="1262101" y="974502"/>
                  <a:pt x="1261117" y="969837"/>
                  <a:pt x="1258667" y="965916"/>
                </a:cubicBezTo>
                <a:cubicBezTo>
                  <a:pt x="1256736" y="962827"/>
                  <a:pt x="1253271" y="960987"/>
                  <a:pt x="1250939" y="958188"/>
                </a:cubicBezTo>
                <a:cubicBezTo>
                  <a:pt x="1248957" y="955810"/>
                  <a:pt x="1247324" y="953149"/>
                  <a:pt x="1245788" y="950461"/>
                </a:cubicBezTo>
                <a:cubicBezTo>
                  <a:pt x="1243883" y="947127"/>
                  <a:pt x="1243135" y="943073"/>
                  <a:pt x="1240636" y="940158"/>
                </a:cubicBezTo>
                <a:cubicBezTo>
                  <a:pt x="1237138" y="936078"/>
                  <a:pt x="1216947" y="924196"/>
                  <a:pt x="1214879" y="922128"/>
                </a:cubicBezTo>
                <a:cubicBezTo>
                  <a:pt x="1211445" y="918694"/>
                  <a:pt x="1208528" y="914648"/>
                  <a:pt x="1204576" y="911825"/>
                </a:cubicBezTo>
                <a:cubicBezTo>
                  <a:pt x="1202587" y="910404"/>
                  <a:pt x="1187622" y="906942"/>
                  <a:pt x="1186545" y="906673"/>
                </a:cubicBezTo>
                <a:cubicBezTo>
                  <a:pt x="1183111" y="904097"/>
                  <a:pt x="1179969" y="901076"/>
                  <a:pt x="1176242" y="898946"/>
                </a:cubicBezTo>
                <a:cubicBezTo>
                  <a:pt x="1171976" y="896508"/>
                  <a:pt x="1158899" y="894447"/>
                  <a:pt x="1155636" y="893794"/>
                </a:cubicBezTo>
                <a:cubicBezTo>
                  <a:pt x="1152202" y="892077"/>
                  <a:pt x="1148976" y="889857"/>
                  <a:pt x="1145333" y="888643"/>
                </a:cubicBezTo>
                <a:cubicBezTo>
                  <a:pt x="1139501" y="886699"/>
                  <a:pt x="1118759" y="884158"/>
                  <a:pt x="1114423" y="883491"/>
                </a:cubicBezTo>
                <a:cubicBezTo>
                  <a:pt x="1083508" y="878734"/>
                  <a:pt x="1113647" y="882044"/>
                  <a:pt x="1065484" y="878339"/>
                </a:cubicBezTo>
                <a:cubicBezTo>
                  <a:pt x="1049375" y="872971"/>
                  <a:pt x="1063333" y="877023"/>
                  <a:pt x="1034574" y="873188"/>
                </a:cubicBezTo>
                <a:cubicBezTo>
                  <a:pt x="1029397" y="872498"/>
                  <a:pt x="1024282" y="871406"/>
                  <a:pt x="1019120" y="870612"/>
                </a:cubicBezTo>
                <a:cubicBezTo>
                  <a:pt x="1013119" y="869689"/>
                  <a:pt x="1007078" y="869034"/>
                  <a:pt x="1001089" y="868036"/>
                </a:cubicBezTo>
                <a:cubicBezTo>
                  <a:pt x="996677" y="867301"/>
                  <a:pt x="985462" y="865375"/>
                  <a:pt x="980483" y="862885"/>
                </a:cubicBezTo>
                <a:cubicBezTo>
                  <a:pt x="977714" y="861500"/>
                  <a:pt x="975693" y="858712"/>
                  <a:pt x="972756" y="857733"/>
                </a:cubicBezTo>
                <a:cubicBezTo>
                  <a:pt x="962185" y="854209"/>
                  <a:pt x="918978" y="852603"/>
                  <a:pt x="918665" y="852582"/>
                </a:cubicBezTo>
                <a:cubicBezTo>
                  <a:pt x="916089" y="851723"/>
                  <a:pt x="913588" y="850595"/>
                  <a:pt x="910937" y="850006"/>
                </a:cubicBezTo>
                <a:cubicBezTo>
                  <a:pt x="894049" y="846253"/>
                  <a:pt x="883336" y="846829"/>
                  <a:pt x="864573" y="844854"/>
                </a:cubicBezTo>
                <a:cubicBezTo>
                  <a:pt x="858535" y="844219"/>
                  <a:pt x="852516" y="843365"/>
                  <a:pt x="846543" y="842279"/>
                </a:cubicBezTo>
                <a:cubicBezTo>
                  <a:pt x="843060" y="841646"/>
                  <a:pt x="839756" y="840117"/>
                  <a:pt x="836240" y="839703"/>
                </a:cubicBezTo>
                <a:cubicBezTo>
                  <a:pt x="825122" y="838395"/>
                  <a:pt x="813917" y="837986"/>
                  <a:pt x="802755" y="837127"/>
                </a:cubicBezTo>
                <a:cubicBezTo>
                  <a:pt x="784527" y="832570"/>
                  <a:pt x="800160" y="836187"/>
                  <a:pt x="776997" y="831976"/>
                </a:cubicBezTo>
                <a:cubicBezTo>
                  <a:pt x="772690" y="831193"/>
                  <a:pt x="768392" y="830350"/>
                  <a:pt x="764118" y="829400"/>
                </a:cubicBezTo>
                <a:cubicBezTo>
                  <a:pt x="760662" y="828632"/>
                  <a:pt x="757298" y="827457"/>
                  <a:pt x="753815" y="826824"/>
                </a:cubicBezTo>
                <a:cubicBezTo>
                  <a:pt x="747842" y="825738"/>
                  <a:pt x="741809" y="825001"/>
                  <a:pt x="735785" y="824248"/>
                </a:cubicBezTo>
                <a:cubicBezTo>
                  <a:pt x="729811" y="823501"/>
                  <a:pt x="702150" y="820819"/>
                  <a:pt x="694572" y="819097"/>
                </a:cubicBezTo>
                <a:cubicBezTo>
                  <a:pt x="631778" y="804827"/>
                  <a:pt x="678235" y="811581"/>
                  <a:pt x="635329" y="806218"/>
                </a:cubicBezTo>
                <a:cubicBezTo>
                  <a:pt x="618909" y="802113"/>
                  <a:pt x="605984" y="798533"/>
                  <a:pt x="588965" y="795915"/>
                </a:cubicBezTo>
                <a:lnTo>
                  <a:pt x="555480" y="790763"/>
                </a:lnTo>
                <a:cubicBezTo>
                  <a:pt x="551162" y="790043"/>
                  <a:pt x="546919" y="788907"/>
                  <a:pt x="542601" y="788187"/>
                </a:cubicBezTo>
                <a:cubicBezTo>
                  <a:pt x="536613" y="787189"/>
                  <a:pt x="530524" y="786803"/>
                  <a:pt x="524571" y="785612"/>
                </a:cubicBezTo>
                <a:cubicBezTo>
                  <a:pt x="517628" y="784224"/>
                  <a:pt x="511042" y="780668"/>
                  <a:pt x="503965" y="780460"/>
                </a:cubicBezTo>
                <a:cubicBezTo>
                  <a:pt x="423288" y="778087"/>
                  <a:pt x="342550" y="778743"/>
                  <a:pt x="261842" y="777884"/>
                </a:cubicBezTo>
                <a:cubicBezTo>
                  <a:pt x="251539" y="777025"/>
                  <a:pt x="241095" y="777213"/>
                  <a:pt x="230933" y="775308"/>
                </a:cubicBezTo>
                <a:cubicBezTo>
                  <a:pt x="227159" y="774600"/>
                  <a:pt x="224159" y="771669"/>
                  <a:pt x="220630" y="770157"/>
                </a:cubicBezTo>
                <a:cubicBezTo>
                  <a:pt x="218134" y="769087"/>
                  <a:pt x="215478" y="768440"/>
                  <a:pt x="212902" y="767581"/>
                </a:cubicBezTo>
                <a:cubicBezTo>
                  <a:pt x="213761" y="759854"/>
                  <a:pt x="213019" y="751775"/>
                  <a:pt x="215478" y="744399"/>
                </a:cubicBezTo>
                <a:cubicBezTo>
                  <a:pt x="216895" y="740149"/>
                  <a:pt x="227398" y="733876"/>
                  <a:pt x="230933" y="731520"/>
                </a:cubicBezTo>
                <a:cubicBezTo>
                  <a:pt x="242959" y="732379"/>
                  <a:pt x="275527" y="734230"/>
                  <a:pt x="290176" y="736672"/>
                </a:cubicBezTo>
                <a:cubicBezTo>
                  <a:pt x="327944" y="742967"/>
                  <a:pt x="230300" y="735339"/>
                  <a:pt x="321085" y="741823"/>
                </a:cubicBezTo>
                <a:cubicBezTo>
                  <a:pt x="337379" y="742987"/>
                  <a:pt x="353706" y="743657"/>
                  <a:pt x="370025" y="744399"/>
                </a:cubicBezTo>
                <a:lnTo>
                  <a:pt x="547753" y="752127"/>
                </a:lnTo>
                <a:cubicBezTo>
                  <a:pt x="563517" y="757380"/>
                  <a:pt x="549038" y="753116"/>
                  <a:pt x="576087" y="757278"/>
                </a:cubicBezTo>
                <a:cubicBezTo>
                  <a:pt x="580414" y="757944"/>
                  <a:pt x="584692" y="758904"/>
                  <a:pt x="588965" y="759854"/>
                </a:cubicBezTo>
                <a:cubicBezTo>
                  <a:pt x="592421" y="760622"/>
                  <a:pt x="595742" y="762110"/>
                  <a:pt x="599268" y="762430"/>
                </a:cubicBezTo>
                <a:cubicBezTo>
                  <a:pt x="614683" y="763831"/>
                  <a:pt x="630177" y="764147"/>
                  <a:pt x="645632" y="765005"/>
                </a:cubicBezTo>
                <a:cubicBezTo>
                  <a:pt x="673516" y="774300"/>
                  <a:pt x="646165" y="765974"/>
                  <a:pt x="715178" y="770157"/>
                </a:cubicBezTo>
                <a:cubicBezTo>
                  <a:pt x="725027" y="770754"/>
                  <a:pt x="743134" y="773172"/>
                  <a:pt x="753815" y="775308"/>
                </a:cubicBezTo>
                <a:cubicBezTo>
                  <a:pt x="757286" y="776002"/>
                  <a:pt x="760619" y="777346"/>
                  <a:pt x="764118" y="777884"/>
                </a:cubicBezTo>
                <a:cubicBezTo>
                  <a:pt x="771802" y="779066"/>
                  <a:pt x="779573" y="779601"/>
                  <a:pt x="787300" y="780460"/>
                </a:cubicBezTo>
                <a:cubicBezTo>
                  <a:pt x="793310" y="782177"/>
                  <a:pt x="799240" y="784207"/>
                  <a:pt x="805330" y="785612"/>
                </a:cubicBezTo>
                <a:cubicBezTo>
                  <a:pt x="810419" y="786786"/>
                  <a:pt x="815783" y="786686"/>
                  <a:pt x="820785" y="788187"/>
                </a:cubicBezTo>
                <a:cubicBezTo>
                  <a:pt x="824463" y="789290"/>
                  <a:pt x="827445" y="792125"/>
                  <a:pt x="831088" y="793339"/>
                </a:cubicBezTo>
                <a:cubicBezTo>
                  <a:pt x="835241" y="794724"/>
                  <a:pt x="839674" y="795056"/>
                  <a:pt x="843967" y="795915"/>
                </a:cubicBezTo>
                <a:cubicBezTo>
                  <a:pt x="847401" y="799349"/>
                  <a:pt x="849848" y="804208"/>
                  <a:pt x="854270" y="806218"/>
                </a:cubicBezTo>
                <a:cubicBezTo>
                  <a:pt x="859797" y="808730"/>
                  <a:pt x="866328" y="807708"/>
                  <a:pt x="872301" y="808794"/>
                </a:cubicBezTo>
                <a:cubicBezTo>
                  <a:pt x="875784" y="809427"/>
                  <a:pt x="879200" y="810397"/>
                  <a:pt x="882604" y="811369"/>
                </a:cubicBezTo>
                <a:cubicBezTo>
                  <a:pt x="893303" y="814426"/>
                  <a:pt x="897462" y="817872"/>
                  <a:pt x="910937" y="819097"/>
                </a:cubicBezTo>
                <a:lnTo>
                  <a:pt x="939271" y="821672"/>
                </a:lnTo>
                <a:cubicBezTo>
                  <a:pt x="958184" y="831129"/>
                  <a:pt x="941404" y="824167"/>
                  <a:pt x="970180" y="829400"/>
                </a:cubicBezTo>
                <a:cubicBezTo>
                  <a:pt x="972851" y="829886"/>
                  <a:pt x="975211" y="831653"/>
                  <a:pt x="977907" y="831976"/>
                </a:cubicBezTo>
                <a:cubicBezTo>
                  <a:pt x="996739" y="834236"/>
                  <a:pt x="1034574" y="837127"/>
                  <a:pt x="1034574" y="837127"/>
                </a:cubicBezTo>
                <a:cubicBezTo>
                  <a:pt x="1051371" y="848325"/>
                  <a:pt x="1033954" y="838460"/>
                  <a:pt x="1068059" y="844854"/>
                </a:cubicBezTo>
                <a:cubicBezTo>
                  <a:pt x="1068066" y="844855"/>
                  <a:pt x="1087374" y="851293"/>
                  <a:pt x="1091241" y="852582"/>
                </a:cubicBezTo>
                <a:cubicBezTo>
                  <a:pt x="1093817" y="853441"/>
                  <a:pt x="1096281" y="854773"/>
                  <a:pt x="1098969" y="855157"/>
                </a:cubicBezTo>
                <a:lnTo>
                  <a:pt x="1116999" y="857733"/>
                </a:lnTo>
                <a:cubicBezTo>
                  <a:pt x="1148143" y="868115"/>
                  <a:pt x="1115154" y="858317"/>
                  <a:pt x="1155636" y="865461"/>
                </a:cubicBezTo>
                <a:cubicBezTo>
                  <a:pt x="1179659" y="869700"/>
                  <a:pt x="1169225" y="868975"/>
                  <a:pt x="1183969" y="873188"/>
                </a:cubicBezTo>
                <a:cubicBezTo>
                  <a:pt x="1192462" y="875615"/>
                  <a:pt x="1198292" y="876568"/>
                  <a:pt x="1207151" y="878339"/>
                </a:cubicBezTo>
                <a:cubicBezTo>
                  <a:pt x="1210585" y="880056"/>
                  <a:pt x="1213859" y="882143"/>
                  <a:pt x="1217454" y="883491"/>
                </a:cubicBezTo>
                <a:cubicBezTo>
                  <a:pt x="1224059" y="885968"/>
                  <a:pt x="1229256" y="885529"/>
                  <a:pt x="1235485" y="888643"/>
                </a:cubicBezTo>
                <a:cubicBezTo>
                  <a:pt x="1238254" y="890027"/>
                  <a:pt x="1240524" y="892258"/>
                  <a:pt x="1243212" y="893794"/>
                </a:cubicBezTo>
                <a:cubicBezTo>
                  <a:pt x="1252128" y="898889"/>
                  <a:pt x="1252570" y="898631"/>
                  <a:pt x="1261243" y="901521"/>
                </a:cubicBezTo>
                <a:cubicBezTo>
                  <a:pt x="1280058" y="914066"/>
                  <a:pt x="1256411" y="898761"/>
                  <a:pt x="1279273" y="911825"/>
                </a:cubicBezTo>
                <a:cubicBezTo>
                  <a:pt x="1281961" y="913361"/>
                  <a:pt x="1284231" y="915592"/>
                  <a:pt x="1287000" y="916976"/>
                </a:cubicBezTo>
                <a:cubicBezTo>
                  <a:pt x="1289429" y="918190"/>
                  <a:pt x="1292299" y="918338"/>
                  <a:pt x="1294728" y="919552"/>
                </a:cubicBezTo>
                <a:cubicBezTo>
                  <a:pt x="1297497" y="920936"/>
                  <a:pt x="1299610" y="923484"/>
                  <a:pt x="1302455" y="924703"/>
                </a:cubicBezTo>
                <a:cubicBezTo>
                  <a:pt x="1305709" y="926097"/>
                  <a:pt x="1309367" y="926262"/>
                  <a:pt x="1312758" y="927279"/>
                </a:cubicBezTo>
                <a:cubicBezTo>
                  <a:pt x="1329477" y="932295"/>
                  <a:pt x="1324648" y="930054"/>
                  <a:pt x="1335940" y="937582"/>
                </a:cubicBezTo>
                <a:cubicBezTo>
                  <a:pt x="1336799" y="933289"/>
                  <a:pt x="1339000" y="929054"/>
                  <a:pt x="1338516" y="924703"/>
                </a:cubicBezTo>
                <a:cubicBezTo>
                  <a:pt x="1338092" y="920887"/>
                  <a:pt x="1334712" y="917995"/>
                  <a:pt x="1333364" y="914400"/>
                </a:cubicBezTo>
                <a:cubicBezTo>
                  <a:pt x="1324506" y="890781"/>
                  <a:pt x="1338846" y="916665"/>
                  <a:pt x="1323061" y="896370"/>
                </a:cubicBezTo>
                <a:cubicBezTo>
                  <a:pt x="1319260" y="891483"/>
                  <a:pt x="1317910" y="884349"/>
                  <a:pt x="1312758" y="880915"/>
                </a:cubicBezTo>
                <a:cubicBezTo>
                  <a:pt x="1310182" y="879198"/>
                  <a:pt x="1307719" y="877300"/>
                  <a:pt x="1305031" y="875764"/>
                </a:cubicBezTo>
                <a:cubicBezTo>
                  <a:pt x="1301697" y="873859"/>
                  <a:pt x="1297923" y="872742"/>
                  <a:pt x="1294728" y="870612"/>
                </a:cubicBezTo>
                <a:cubicBezTo>
                  <a:pt x="1290154" y="867562"/>
                  <a:pt x="1285987" y="863929"/>
                  <a:pt x="1281849" y="860309"/>
                </a:cubicBezTo>
                <a:cubicBezTo>
                  <a:pt x="1279107" y="857910"/>
                  <a:pt x="1277152" y="854603"/>
                  <a:pt x="1274121" y="852582"/>
                </a:cubicBezTo>
                <a:cubicBezTo>
                  <a:pt x="1271862" y="851076"/>
                  <a:pt x="1268767" y="851325"/>
                  <a:pt x="1266394" y="850006"/>
                </a:cubicBezTo>
                <a:cubicBezTo>
                  <a:pt x="1260982" y="846999"/>
                  <a:pt x="1256163" y="843027"/>
                  <a:pt x="1250939" y="839703"/>
                </a:cubicBezTo>
                <a:cubicBezTo>
                  <a:pt x="1246716" y="837015"/>
                  <a:pt x="1242066" y="834980"/>
                  <a:pt x="1238061" y="831976"/>
                </a:cubicBezTo>
                <a:cubicBezTo>
                  <a:pt x="1229955" y="825897"/>
                  <a:pt x="1226884" y="822633"/>
                  <a:pt x="1217454" y="819097"/>
                </a:cubicBezTo>
                <a:cubicBezTo>
                  <a:pt x="1214139" y="817854"/>
                  <a:pt x="1210585" y="817380"/>
                  <a:pt x="1207151" y="816521"/>
                </a:cubicBezTo>
                <a:cubicBezTo>
                  <a:pt x="1180446" y="798715"/>
                  <a:pt x="1221770" y="825806"/>
                  <a:pt x="1189121" y="806218"/>
                </a:cubicBezTo>
                <a:cubicBezTo>
                  <a:pt x="1183812" y="803033"/>
                  <a:pt x="1178818" y="799349"/>
                  <a:pt x="1173666" y="795915"/>
                </a:cubicBezTo>
                <a:cubicBezTo>
                  <a:pt x="1171090" y="794198"/>
                  <a:pt x="1168128" y="792952"/>
                  <a:pt x="1165939" y="790763"/>
                </a:cubicBezTo>
                <a:cubicBezTo>
                  <a:pt x="1163363" y="788187"/>
                  <a:pt x="1161010" y="785368"/>
                  <a:pt x="1158212" y="783036"/>
                </a:cubicBezTo>
                <a:cubicBezTo>
                  <a:pt x="1155834" y="781054"/>
                  <a:pt x="1152835" y="779899"/>
                  <a:pt x="1150484" y="777884"/>
                </a:cubicBezTo>
                <a:cubicBezTo>
                  <a:pt x="1146796" y="774723"/>
                  <a:pt x="1143869" y="770742"/>
                  <a:pt x="1140181" y="767581"/>
                </a:cubicBezTo>
                <a:cubicBezTo>
                  <a:pt x="1137831" y="765566"/>
                  <a:pt x="1134804" y="764445"/>
                  <a:pt x="1132454" y="762430"/>
                </a:cubicBezTo>
                <a:cubicBezTo>
                  <a:pt x="1116897" y="749096"/>
                  <a:pt x="1128623" y="754284"/>
                  <a:pt x="1114423" y="749551"/>
                </a:cubicBezTo>
                <a:cubicBezTo>
                  <a:pt x="1104981" y="735385"/>
                  <a:pt x="1114422" y="747402"/>
                  <a:pt x="1101545" y="736672"/>
                </a:cubicBezTo>
                <a:cubicBezTo>
                  <a:pt x="1098746" y="734340"/>
                  <a:pt x="1096692" y="731181"/>
                  <a:pt x="1093817" y="728945"/>
                </a:cubicBezTo>
                <a:cubicBezTo>
                  <a:pt x="1080528" y="718609"/>
                  <a:pt x="1082297" y="719952"/>
                  <a:pt x="1070635" y="716066"/>
                </a:cubicBezTo>
                <a:cubicBezTo>
                  <a:pt x="1052653" y="698082"/>
                  <a:pt x="1072576" y="715703"/>
                  <a:pt x="1055181" y="705763"/>
                </a:cubicBezTo>
                <a:cubicBezTo>
                  <a:pt x="1051453" y="703633"/>
                  <a:pt x="1048605" y="700165"/>
                  <a:pt x="1044877" y="698035"/>
                </a:cubicBezTo>
                <a:cubicBezTo>
                  <a:pt x="1042520" y="696688"/>
                  <a:pt x="1039523" y="696778"/>
                  <a:pt x="1037150" y="695459"/>
                </a:cubicBezTo>
                <a:cubicBezTo>
                  <a:pt x="1012063" y="681521"/>
                  <a:pt x="1031527" y="687613"/>
                  <a:pt x="1011392" y="682581"/>
                </a:cubicBezTo>
                <a:cubicBezTo>
                  <a:pt x="1004523" y="677429"/>
                  <a:pt x="997930" y="671889"/>
                  <a:pt x="990786" y="667126"/>
                </a:cubicBezTo>
                <a:cubicBezTo>
                  <a:pt x="988210" y="665409"/>
                  <a:pt x="985536" y="663831"/>
                  <a:pt x="983059" y="661974"/>
                </a:cubicBezTo>
                <a:cubicBezTo>
                  <a:pt x="966262" y="649376"/>
                  <a:pt x="976284" y="653705"/>
                  <a:pt x="962453" y="649096"/>
                </a:cubicBezTo>
                <a:cubicBezTo>
                  <a:pt x="959877" y="647379"/>
                  <a:pt x="957413" y="645480"/>
                  <a:pt x="954725" y="643944"/>
                </a:cubicBezTo>
                <a:cubicBezTo>
                  <a:pt x="951391" y="642039"/>
                  <a:pt x="947678" y="640827"/>
                  <a:pt x="944422" y="638792"/>
                </a:cubicBezTo>
                <a:cubicBezTo>
                  <a:pt x="940782" y="636517"/>
                  <a:pt x="937959" y="632985"/>
                  <a:pt x="934119" y="631065"/>
                </a:cubicBezTo>
                <a:cubicBezTo>
                  <a:pt x="930953" y="629482"/>
                  <a:pt x="927131" y="629732"/>
                  <a:pt x="923816" y="628489"/>
                </a:cubicBezTo>
                <a:cubicBezTo>
                  <a:pt x="905746" y="621713"/>
                  <a:pt x="920737" y="625662"/>
                  <a:pt x="905786" y="618186"/>
                </a:cubicBezTo>
                <a:cubicBezTo>
                  <a:pt x="903357" y="616972"/>
                  <a:pt x="900432" y="616929"/>
                  <a:pt x="898058" y="615610"/>
                </a:cubicBezTo>
                <a:cubicBezTo>
                  <a:pt x="892646" y="612603"/>
                  <a:pt x="888478" y="607265"/>
                  <a:pt x="882604" y="605307"/>
                </a:cubicBezTo>
                <a:cubicBezTo>
                  <a:pt x="877452" y="603590"/>
                  <a:pt x="871667" y="603168"/>
                  <a:pt x="867149" y="600156"/>
                </a:cubicBezTo>
                <a:cubicBezTo>
                  <a:pt x="861997" y="596722"/>
                  <a:pt x="856647" y="593568"/>
                  <a:pt x="851694" y="589853"/>
                </a:cubicBezTo>
                <a:cubicBezTo>
                  <a:pt x="849356" y="588099"/>
                  <a:pt x="837435" y="578859"/>
                  <a:pt x="833664" y="576974"/>
                </a:cubicBezTo>
                <a:cubicBezTo>
                  <a:pt x="831236" y="575760"/>
                  <a:pt x="828365" y="575612"/>
                  <a:pt x="825937" y="574398"/>
                </a:cubicBezTo>
                <a:cubicBezTo>
                  <a:pt x="823168" y="573014"/>
                  <a:pt x="820978" y="570631"/>
                  <a:pt x="818209" y="569247"/>
                </a:cubicBezTo>
                <a:cubicBezTo>
                  <a:pt x="815781" y="568033"/>
                  <a:pt x="812910" y="567885"/>
                  <a:pt x="810482" y="566671"/>
                </a:cubicBezTo>
                <a:cubicBezTo>
                  <a:pt x="790512" y="556685"/>
                  <a:pt x="814449" y="565417"/>
                  <a:pt x="795027" y="558943"/>
                </a:cubicBezTo>
                <a:cubicBezTo>
                  <a:pt x="777681" y="545934"/>
                  <a:pt x="792312" y="555511"/>
                  <a:pt x="771845" y="546065"/>
                </a:cubicBezTo>
                <a:cubicBezTo>
                  <a:pt x="764872" y="542847"/>
                  <a:pt x="751239" y="535761"/>
                  <a:pt x="751239" y="535761"/>
                </a:cubicBezTo>
                <a:cubicBezTo>
                  <a:pt x="749522" y="533185"/>
                  <a:pt x="746281" y="531123"/>
                  <a:pt x="746088" y="528034"/>
                </a:cubicBezTo>
                <a:cubicBezTo>
                  <a:pt x="745390" y="516861"/>
                  <a:pt x="739921" y="501542"/>
                  <a:pt x="748663" y="494549"/>
                </a:cubicBezTo>
                <a:cubicBezTo>
                  <a:pt x="758073" y="487021"/>
                  <a:pt x="772698" y="496349"/>
                  <a:pt x="784724" y="497125"/>
                </a:cubicBezTo>
                <a:lnTo>
                  <a:pt x="828512" y="499701"/>
                </a:lnTo>
                <a:lnTo>
                  <a:pt x="867149" y="512579"/>
                </a:lnTo>
                <a:cubicBezTo>
                  <a:pt x="869725" y="513438"/>
                  <a:pt x="872617" y="513649"/>
                  <a:pt x="874876" y="515155"/>
                </a:cubicBezTo>
                <a:cubicBezTo>
                  <a:pt x="893277" y="527422"/>
                  <a:pt x="884324" y="523956"/>
                  <a:pt x="900634" y="528034"/>
                </a:cubicBezTo>
                <a:cubicBezTo>
                  <a:pt x="904068" y="530610"/>
                  <a:pt x="907420" y="533299"/>
                  <a:pt x="910937" y="535761"/>
                </a:cubicBezTo>
                <a:cubicBezTo>
                  <a:pt x="916009" y="539312"/>
                  <a:pt x="922014" y="541687"/>
                  <a:pt x="926392" y="546065"/>
                </a:cubicBezTo>
                <a:cubicBezTo>
                  <a:pt x="928968" y="548641"/>
                  <a:pt x="931155" y="551675"/>
                  <a:pt x="934119" y="553792"/>
                </a:cubicBezTo>
                <a:cubicBezTo>
                  <a:pt x="937243" y="556024"/>
                  <a:pt x="941088" y="557038"/>
                  <a:pt x="944422" y="558943"/>
                </a:cubicBezTo>
                <a:cubicBezTo>
                  <a:pt x="947110" y="560479"/>
                  <a:pt x="949574" y="562378"/>
                  <a:pt x="952150" y="564095"/>
                </a:cubicBezTo>
                <a:cubicBezTo>
                  <a:pt x="966954" y="583834"/>
                  <a:pt x="952542" y="566998"/>
                  <a:pt x="967604" y="579550"/>
                </a:cubicBezTo>
                <a:cubicBezTo>
                  <a:pt x="979752" y="589673"/>
                  <a:pt x="971683" y="587251"/>
                  <a:pt x="988210" y="597580"/>
                </a:cubicBezTo>
                <a:cubicBezTo>
                  <a:pt x="990513" y="599019"/>
                  <a:pt x="993362" y="599297"/>
                  <a:pt x="995938" y="600156"/>
                </a:cubicBezTo>
                <a:cubicBezTo>
                  <a:pt x="1010592" y="614810"/>
                  <a:pt x="995488" y="602563"/>
                  <a:pt x="1016544" y="610459"/>
                </a:cubicBezTo>
                <a:cubicBezTo>
                  <a:pt x="1019442" y="611546"/>
                  <a:pt x="1021373" y="614523"/>
                  <a:pt x="1024271" y="615610"/>
                </a:cubicBezTo>
                <a:cubicBezTo>
                  <a:pt x="1028370" y="617147"/>
                  <a:pt x="1032876" y="617236"/>
                  <a:pt x="1037150" y="618186"/>
                </a:cubicBezTo>
                <a:cubicBezTo>
                  <a:pt x="1040606" y="618954"/>
                  <a:pt x="1044049" y="619789"/>
                  <a:pt x="1047453" y="620762"/>
                </a:cubicBezTo>
                <a:cubicBezTo>
                  <a:pt x="1050064" y="621508"/>
                  <a:pt x="1052807" y="622019"/>
                  <a:pt x="1055181" y="623338"/>
                </a:cubicBezTo>
                <a:cubicBezTo>
                  <a:pt x="1060593" y="626345"/>
                  <a:pt x="1064762" y="631683"/>
                  <a:pt x="1070635" y="633641"/>
                </a:cubicBezTo>
                <a:cubicBezTo>
                  <a:pt x="1088755" y="639681"/>
                  <a:pt x="1066390" y="631821"/>
                  <a:pt x="1088666" y="641368"/>
                </a:cubicBezTo>
                <a:cubicBezTo>
                  <a:pt x="1093841" y="643586"/>
                  <a:pt x="1101465" y="645212"/>
                  <a:pt x="1106696" y="646520"/>
                </a:cubicBezTo>
                <a:cubicBezTo>
                  <a:pt x="1110989" y="649096"/>
                  <a:pt x="1115097" y="652008"/>
                  <a:pt x="1119575" y="654247"/>
                </a:cubicBezTo>
                <a:cubicBezTo>
                  <a:pt x="1122003" y="655461"/>
                  <a:pt x="1124806" y="655754"/>
                  <a:pt x="1127302" y="656823"/>
                </a:cubicBezTo>
                <a:cubicBezTo>
                  <a:pt x="1130831" y="658335"/>
                  <a:pt x="1134271" y="660069"/>
                  <a:pt x="1137605" y="661974"/>
                </a:cubicBezTo>
                <a:cubicBezTo>
                  <a:pt x="1167090" y="678822"/>
                  <a:pt x="1121111" y="653553"/>
                  <a:pt x="1153060" y="674853"/>
                </a:cubicBezTo>
                <a:cubicBezTo>
                  <a:pt x="1155319" y="676359"/>
                  <a:pt x="1158211" y="676570"/>
                  <a:pt x="1160787" y="677429"/>
                </a:cubicBezTo>
                <a:cubicBezTo>
                  <a:pt x="1199810" y="716452"/>
                  <a:pt x="1158315" y="676415"/>
                  <a:pt x="1186545" y="700611"/>
                </a:cubicBezTo>
                <a:cubicBezTo>
                  <a:pt x="1198823" y="711135"/>
                  <a:pt x="1188855" y="706532"/>
                  <a:pt x="1202000" y="710914"/>
                </a:cubicBezTo>
                <a:lnTo>
                  <a:pt x="1217454" y="721217"/>
                </a:lnTo>
                <a:cubicBezTo>
                  <a:pt x="1220030" y="722934"/>
                  <a:pt x="1222245" y="725390"/>
                  <a:pt x="1225182" y="726369"/>
                </a:cubicBezTo>
                <a:cubicBezTo>
                  <a:pt x="1234300" y="729409"/>
                  <a:pt x="1233665" y="728793"/>
                  <a:pt x="1243212" y="734096"/>
                </a:cubicBezTo>
                <a:cubicBezTo>
                  <a:pt x="1254201" y="740200"/>
                  <a:pt x="1255588" y="742344"/>
                  <a:pt x="1266394" y="746975"/>
                </a:cubicBezTo>
                <a:cubicBezTo>
                  <a:pt x="1268889" y="748045"/>
                  <a:pt x="1271545" y="748692"/>
                  <a:pt x="1274121" y="749551"/>
                </a:cubicBezTo>
                <a:cubicBezTo>
                  <a:pt x="1277556" y="752985"/>
                  <a:pt x="1280473" y="757031"/>
                  <a:pt x="1284425" y="759854"/>
                </a:cubicBezTo>
                <a:cubicBezTo>
                  <a:pt x="1286634" y="761432"/>
                  <a:pt x="1289893" y="760924"/>
                  <a:pt x="1292152" y="762430"/>
                </a:cubicBezTo>
                <a:cubicBezTo>
                  <a:pt x="1295183" y="764451"/>
                  <a:pt x="1296848" y="768137"/>
                  <a:pt x="1299879" y="770157"/>
                </a:cubicBezTo>
                <a:cubicBezTo>
                  <a:pt x="1302138" y="771663"/>
                  <a:pt x="1305233" y="771414"/>
                  <a:pt x="1307607" y="772733"/>
                </a:cubicBezTo>
                <a:cubicBezTo>
                  <a:pt x="1310750" y="774479"/>
                  <a:pt x="1329121" y="786906"/>
                  <a:pt x="1333364" y="790763"/>
                </a:cubicBezTo>
                <a:cubicBezTo>
                  <a:pt x="1356465" y="811763"/>
                  <a:pt x="1342325" y="805771"/>
                  <a:pt x="1359122" y="811369"/>
                </a:cubicBezTo>
                <a:cubicBezTo>
                  <a:pt x="1361698" y="813086"/>
                  <a:pt x="1364535" y="814464"/>
                  <a:pt x="1366849" y="816521"/>
                </a:cubicBezTo>
                <a:cubicBezTo>
                  <a:pt x="1372294" y="821361"/>
                  <a:pt x="1376242" y="827935"/>
                  <a:pt x="1382304" y="831976"/>
                </a:cubicBezTo>
                <a:lnTo>
                  <a:pt x="1397759" y="842279"/>
                </a:lnTo>
                <a:cubicBezTo>
                  <a:pt x="1401627" y="826804"/>
                  <a:pt x="1401142" y="834248"/>
                  <a:pt x="1397759" y="813945"/>
                </a:cubicBezTo>
                <a:cubicBezTo>
                  <a:pt x="1397039" y="809627"/>
                  <a:pt x="1396995" y="805052"/>
                  <a:pt x="1395183" y="801066"/>
                </a:cubicBezTo>
                <a:cubicBezTo>
                  <a:pt x="1380989" y="769841"/>
                  <a:pt x="1387884" y="797412"/>
                  <a:pt x="1382304" y="777884"/>
                </a:cubicBezTo>
                <a:cubicBezTo>
                  <a:pt x="1381331" y="774480"/>
                  <a:pt x="1381311" y="770747"/>
                  <a:pt x="1379728" y="767581"/>
                </a:cubicBezTo>
                <a:cubicBezTo>
                  <a:pt x="1376959" y="762043"/>
                  <a:pt x="1369425" y="752127"/>
                  <a:pt x="1369425" y="752127"/>
                </a:cubicBezTo>
                <a:cubicBezTo>
                  <a:pt x="1368566" y="749551"/>
                  <a:pt x="1367973" y="746871"/>
                  <a:pt x="1366849" y="744399"/>
                </a:cubicBezTo>
                <a:cubicBezTo>
                  <a:pt x="1363671" y="737408"/>
                  <a:pt x="1358975" y="731078"/>
                  <a:pt x="1356546" y="723793"/>
                </a:cubicBezTo>
                <a:cubicBezTo>
                  <a:pt x="1355687" y="721217"/>
                  <a:pt x="1355184" y="718494"/>
                  <a:pt x="1353970" y="716066"/>
                </a:cubicBezTo>
                <a:cubicBezTo>
                  <a:pt x="1350383" y="708891"/>
                  <a:pt x="1346791" y="706310"/>
                  <a:pt x="1341092" y="700611"/>
                </a:cubicBezTo>
                <a:cubicBezTo>
                  <a:pt x="1340233" y="698035"/>
                  <a:pt x="1339730" y="695312"/>
                  <a:pt x="1338516" y="692884"/>
                </a:cubicBezTo>
                <a:cubicBezTo>
                  <a:pt x="1325584" y="667023"/>
                  <a:pt x="1341755" y="706452"/>
                  <a:pt x="1328213" y="674853"/>
                </a:cubicBezTo>
                <a:cubicBezTo>
                  <a:pt x="1327144" y="672357"/>
                  <a:pt x="1326956" y="669499"/>
                  <a:pt x="1325637" y="667126"/>
                </a:cubicBezTo>
                <a:cubicBezTo>
                  <a:pt x="1322630" y="661714"/>
                  <a:pt x="1317292" y="657545"/>
                  <a:pt x="1315334" y="651671"/>
                </a:cubicBezTo>
                <a:cubicBezTo>
                  <a:pt x="1314475" y="649095"/>
                  <a:pt x="1314454" y="646064"/>
                  <a:pt x="1312758" y="643944"/>
                </a:cubicBezTo>
                <a:cubicBezTo>
                  <a:pt x="1310824" y="641527"/>
                  <a:pt x="1307607" y="640509"/>
                  <a:pt x="1305031" y="638792"/>
                </a:cubicBezTo>
                <a:cubicBezTo>
                  <a:pt x="1303314" y="636216"/>
                  <a:pt x="1301136" y="633894"/>
                  <a:pt x="1299879" y="631065"/>
                </a:cubicBezTo>
                <a:cubicBezTo>
                  <a:pt x="1297674" y="626103"/>
                  <a:pt x="1296445" y="620762"/>
                  <a:pt x="1294728" y="615610"/>
                </a:cubicBezTo>
                <a:cubicBezTo>
                  <a:pt x="1293869" y="613034"/>
                  <a:pt x="1293366" y="610311"/>
                  <a:pt x="1292152" y="607883"/>
                </a:cubicBezTo>
                <a:cubicBezTo>
                  <a:pt x="1288718" y="601014"/>
                  <a:pt x="1284278" y="594562"/>
                  <a:pt x="1281849" y="587277"/>
                </a:cubicBezTo>
                <a:cubicBezTo>
                  <a:pt x="1279184" y="579282"/>
                  <a:pt x="1278896" y="577205"/>
                  <a:pt x="1274121" y="569247"/>
                </a:cubicBezTo>
                <a:cubicBezTo>
                  <a:pt x="1270935" y="563938"/>
                  <a:pt x="1267252" y="558944"/>
                  <a:pt x="1263818" y="553792"/>
                </a:cubicBezTo>
                <a:cubicBezTo>
                  <a:pt x="1262101" y="551216"/>
                  <a:pt x="1259646" y="549002"/>
                  <a:pt x="1258667" y="546065"/>
                </a:cubicBezTo>
                <a:cubicBezTo>
                  <a:pt x="1254939" y="534881"/>
                  <a:pt x="1258011" y="540257"/>
                  <a:pt x="1248364" y="530610"/>
                </a:cubicBezTo>
                <a:cubicBezTo>
                  <a:pt x="1243858" y="512589"/>
                  <a:pt x="1249367" y="527115"/>
                  <a:pt x="1238061" y="512579"/>
                </a:cubicBezTo>
                <a:cubicBezTo>
                  <a:pt x="1221881" y="491776"/>
                  <a:pt x="1234988" y="501946"/>
                  <a:pt x="1220030" y="491973"/>
                </a:cubicBezTo>
                <a:cubicBezTo>
                  <a:pt x="1216840" y="482405"/>
                  <a:pt x="1218544" y="485256"/>
                  <a:pt x="1212303" y="476519"/>
                </a:cubicBezTo>
                <a:cubicBezTo>
                  <a:pt x="1209808" y="473026"/>
                  <a:pt x="1207874" y="468964"/>
                  <a:pt x="1204576" y="466216"/>
                </a:cubicBezTo>
                <a:cubicBezTo>
                  <a:pt x="1202490" y="464478"/>
                  <a:pt x="1199344" y="464710"/>
                  <a:pt x="1196848" y="463640"/>
                </a:cubicBezTo>
                <a:cubicBezTo>
                  <a:pt x="1187700" y="459719"/>
                  <a:pt x="1186577" y="458509"/>
                  <a:pt x="1178818" y="453337"/>
                </a:cubicBezTo>
                <a:cubicBezTo>
                  <a:pt x="1172342" y="433908"/>
                  <a:pt x="1181079" y="457860"/>
                  <a:pt x="1171090" y="437882"/>
                </a:cubicBezTo>
                <a:cubicBezTo>
                  <a:pt x="1169876" y="435454"/>
                  <a:pt x="1170021" y="432414"/>
                  <a:pt x="1168515" y="430155"/>
                </a:cubicBezTo>
                <a:cubicBezTo>
                  <a:pt x="1166494" y="427124"/>
                  <a:pt x="1163119" y="425226"/>
                  <a:pt x="1160787" y="422427"/>
                </a:cubicBezTo>
                <a:cubicBezTo>
                  <a:pt x="1158805" y="420049"/>
                  <a:pt x="1157020" y="417469"/>
                  <a:pt x="1155636" y="414700"/>
                </a:cubicBezTo>
                <a:cubicBezTo>
                  <a:pt x="1154422" y="412272"/>
                  <a:pt x="1154756" y="409093"/>
                  <a:pt x="1153060" y="406973"/>
                </a:cubicBezTo>
                <a:cubicBezTo>
                  <a:pt x="1151126" y="404556"/>
                  <a:pt x="1147909" y="403538"/>
                  <a:pt x="1145333" y="401821"/>
                </a:cubicBezTo>
                <a:cubicBezTo>
                  <a:pt x="1143616" y="399245"/>
                  <a:pt x="1141566" y="396863"/>
                  <a:pt x="1140181" y="394094"/>
                </a:cubicBezTo>
                <a:cubicBezTo>
                  <a:pt x="1138967" y="391666"/>
                  <a:pt x="1139301" y="388487"/>
                  <a:pt x="1137605" y="386367"/>
                </a:cubicBezTo>
                <a:cubicBezTo>
                  <a:pt x="1135671" y="383950"/>
                  <a:pt x="1132454" y="382932"/>
                  <a:pt x="1129878" y="381215"/>
                </a:cubicBezTo>
                <a:cubicBezTo>
                  <a:pt x="1128161" y="376922"/>
                  <a:pt x="1127414" y="372098"/>
                  <a:pt x="1124727" y="368336"/>
                </a:cubicBezTo>
                <a:cubicBezTo>
                  <a:pt x="1122928" y="365817"/>
                  <a:pt x="1119313" y="365242"/>
                  <a:pt x="1116999" y="363185"/>
                </a:cubicBezTo>
                <a:cubicBezTo>
                  <a:pt x="1111554" y="358345"/>
                  <a:pt x="1105587" y="353792"/>
                  <a:pt x="1101545" y="347730"/>
                </a:cubicBezTo>
                <a:cubicBezTo>
                  <a:pt x="1094676" y="337427"/>
                  <a:pt x="1098969" y="341720"/>
                  <a:pt x="1088666" y="334851"/>
                </a:cubicBezTo>
                <a:cubicBezTo>
                  <a:pt x="1086949" y="331417"/>
                  <a:pt x="1085746" y="327673"/>
                  <a:pt x="1083514" y="324548"/>
                </a:cubicBezTo>
                <a:cubicBezTo>
                  <a:pt x="1078012" y="316845"/>
                  <a:pt x="1067594" y="311358"/>
                  <a:pt x="1060332" y="306517"/>
                </a:cubicBezTo>
                <a:lnTo>
                  <a:pt x="1052605" y="301366"/>
                </a:lnTo>
                <a:cubicBezTo>
                  <a:pt x="1046698" y="283647"/>
                  <a:pt x="1054778" y="305170"/>
                  <a:pt x="1042302" y="283336"/>
                </a:cubicBezTo>
                <a:cubicBezTo>
                  <a:pt x="1040955" y="280978"/>
                  <a:pt x="1040940" y="278037"/>
                  <a:pt x="1039726" y="275608"/>
                </a:cubicBezTo>
                <a:cubicBezTo>
                  <a:pt x="1038341" y="272839"/>
                  <a:pt x="1036110" y="270569"/>
                  <a:pt x="1034574" y="267881"/>
                </a:cubicBezTo>
                <a:cubicBezTo>
                  <a:pt x="1029483" y="258972"/>
                  <a:pt x="1029736" y="258517"/>
                  <a:pt x="1026847" y="249850"/>
                </a:cubicBezTo>
                <a:cubicBezTo>
                  <a:pt x="1027706" y="235254"/>
                  <a:pt x="1019084" y="216401"/>
                  <a:pt x="1029423" y="206062"/>
                </a:cubicBezTo>
                <a:cubicBezTo>
                  <a:pt x="1038550" y="196935"/>
                  <a:pt x="1055223" y="207287"/>
                  <a:pt x="1068059" y="208638"/>
                </a:cubicBezTo>
                <a:cubicBezTo>
                  <a:pt x="1081800" y="210085"/>
                  <a:pt x="1093140" y="219348"/>
                  <a:pt x="1104120" y="226668"/>
                </a:cubicBezTo>
                <a:cubicBezTo>
                  <a:pt x="1122941" y="239216"/>
                  <a:pt x="1099283" y="223904"/>
                  <a:pt x="1122151" y="236972"/>
                </a:cubicBezTo>
                <a:cubicBezTo>
                  <a:pt x="1136130" y="244960"/>
                  <a:pt x="1123439" y="239976"/>
                  <a:pt x="1137605" y="244699"/>
                </a:cubicBezTo>
                <a:cubicBezTo>
                  <a:pt x="1142757" y="249851"/>
                  <a:pt x="1149018" y="254092"/>
                  <a:pt x="1153060" y="260154"/>
                </a:cubicBezTo>
                <a:cubicBezTo>
                  <a:pt x="1165612" y="278980"/>
                  <a:pt x="1150291" y="255308"/>
                  <a:pt x="1163363" y="278184"/>
                </a:cubicBezTo>
                <a:cubicBezTo>
                  <a:pt x="1164899" y="280872"/>
                  <a:pt x="1166798" y="283335"/>
                  <a:pt x="1168515" y="285911"/>
                </a:cubicBezTo>
                <a:cubicBezTo>
                  <a:pt x="1177221" y="312030"/>
                  <a:pt x="1171724" y="302316"/>
                  <a:pt x="1181394" y="316821"/>
                </a:cubicBezTo>
                <a:cubicBezTo>
                  <a:pt x="1182252" y="319397"/>
                  <a:pt x="1183223" y="321938"/>
                  <a:pt x="1183969" y="324548"/>
                </a:cubicBezTo>
                <a:cubicBezTo>
                  <a:pt x="1184941" y="327952"/>
                  <a:pt x="1185150" y="331597"/>
                  <a:pt x="1186545" y="334851"/>
                </a:cubicBezTo>
                <a:cubicBezTo>
                  <a:pt x="1187765" y="337696"/>
                  <a:pt x="1189980" y="340002"/>
                  <a:pt x="1191697" y="342578"/>
                </a:cubicBezTo>
                <a:cubicBezTo>
                  <a:pt x="1196566" y="357192"/>
                  <a:pt x="1190994" y="344311"/>
                  <a:pt x="1204576" y="360609"/>
                </a:cubicBezTo>
                <a:cubicBezTo>
                  <a:pt x="1210073" y="367205"/>
                  <a:pt x="1215267" y="374072"/>
                  <a:pt x="1220030" y="381215"/>
                </a:cubicBezTo>
                <a:cubicBezTo>
                  <a:pt x="1222954" y="385600"/>
                  <a:pt x="1229717" y="396053"/>
                  <a:pt x="1232909" y="399245"/>
                </a:cubicBezTo>
                <a:cubicBezTo>
                  <a:pt x="1235945" y="402281"/>
                  <a:pt x="1239778" y="404397"/>
                  <a:pt x="1243212" y="406973"/>
                </a:cubicBezTo>
                <a:cubicBezTo>
                  <a:pt x="1244071" y="410407"/>
                  <a:pt x="1243824" y="414331"/>
                  <a:pt x="1245788" y="417276"/>
                </a:cubicBezTo>
                <a:cubicBezTo>
                  <a:pt x="1247505" y="419852"/>
                  <a:pt x="1251326" y="420238"/>
                  <a:pt x="1253515" y="422427"/>
                </a:cubicBezTo>
                <a:cubicBezTo>
                  <a:pt x="1255704" y="424616"/>
                  <a:pt x="1256685" y="427777"/>
                  <a:pt x="1258667" y="430155"/>
                </a:cubicBezTo>
                <a:cubicBezTo>
                  <a:pt x="1269269" y="442878"/>
                  <a:pt x="1266928" y="433801"/>
                  <a:pt x="1276697" y="453337"/>
                </a:cubicBezTo>
                <a:cubicBezTo>
                  <a:pt x="1278414" y="456771"/>
                  <a:pt x="1280290" y="460131"/>
                  <a:pt x="1281849" y="463640"/>
                </a:cubicBezTo>
                <a:cubicBezTo>
                  <a:pt x="1283727" y="467865"/>
                  <a:pt x="1284932" y="472384"/>
                  <a:pt x="1287000" y="476519"/>
                </a:cubicBezTo>
                <a:cubicBezTo>
                  <a:pt x="1288384" y="479288"/>
                  <a:pt x="1290767" y="481477"/>
                  <a:pt x="1292152" y="484246"/>
                </a:cubicBezTo>
                <a:cubicBezTo>
                  <a:pt x="1293366" y="486674"/>
                  <a:pt x="1293625" y="489492"/>
                  <a:pt x="1294728" y="491973"/>
                </a:cubicBezTo>
                <a:cubicBezTo>
                  <a:pt x="1297067" y="497236"/>
                  <a:pt x="1299553" y="502453"/>
                  <a:pt x="1302455" y="507428"/>
                </a:cubicBezTo>
                <a:cubicBezTo>
                  <a:pt x="1318533" y="534991"/>
                  <a:pt x="1309466" y="512793"/>
                  <a:pt x="1333364" y="548640"/>
                </a:cubicBezTo>
                <a:cubicBezTo>
                  <a:pt x="1335081" y="551216"/>
                  <a:pt x="1336695" y="553864"/>
                  <a:pt x="1338516" y="556368"/>
                </a:cubicBezTo>
                <a:cubicBezTo>
                  <a:pt x="1339408" y="557595"/>
                  <a:pt x="1355127" y="577711"/>
                  <a:pt x="1359122" y="584701"/>
                </a:cubicBezTo>
                <a:cubicBezTo>
                  <a:pt x="1361027" y="588035"/>
                  <a:pt x="1362298" y="591711"/>
                  <a:pt x="1364274" y="595004"/>
                </a:cubicBezTo>
                <a:cubicBezTo>
                  <a:pt x="1367460" y="600313"/>
                  <a:pt x="1374577" y="610459"/>
                  <a:pt x="1374577" y="610459"/>
                </a:cubicBezTo>
                <a:cubicBezTo>
                  <a:pt x="1375435" y="613035"/>
                  <a:pt x="1375938" y="615758"/>
                  <a:pt x="1377152" y="618186"/>
                </a:cubicBezTo>
                <a:cubicBezTo>
                  <a:pt x="1378536" y="620955"/>
                  <a:pt x="1380505" y="623395"/>
                  <a:pt x="1382304" y="625914"/>
                </a:cubicBezTo>
                <a:cubicBezTo>
                  <a:pt x="1398291" y="648297"/>
                  <a:pt x="1383032" y="625720"/>
                  <a:pt x="1395183" y="643944"/>
                </a:cubicBezTo>
                <a:cubicBezTo>
                  <a:pt x="1400268" y="664283"/>
                  <a:pt x="1393722" y="644180"/>
                  <a:pt x="1408062" y="667126"/>
                </a:cubicBezTo>
                <a:cubicBezTo>
                  <a:pt x="1409501" y="669428"/>
                  <a:pt x="1409568" y="672358"/>
                  <a:pt x="1410637" y="674853"/>
                </a:cubicBezTo>
                <a:cubicBezTo>
                  <a:pt x="1412150" y="678382"/>
                  <a:pt x="1414441" y="681561"/>
                  <a:pt x="1415789" y="685156"/>
                </a:cubicBezTo>
                <a:cubicBezTo>
                  <a:pt x="1417032" y="688471"/>
                  <a:pt x="1416782" y="692293"/>
                  <a:pt x="1418365" y="695459"/>
                </a:cubicBezTo>
                <a:cubicBezTo>
                  <a:pt x="1421134" y="700997"/>
                  <a:pt x="1425234" y="705762"/>
                  <a:pt x="1428668" y="710914"/>
                </a:cubicBezTo>
                <a:cubicBezTo>
                  <a:pt x="1430385" y="713490"/>
                  <a:pt x="1432840" y="715704"/>
                  <a:pt x="1433819" y="718641"/>
                </a:cubicBezTo>
                <a:cubicBezTo>
                  <a:pt x="1434678" y="721217"/>
                  <a:pt x="1434889" y="724110"/>
                  <a:pt x="1436395" y="726369"/>
                </a:cubicBezTo>
                <a:cubicBezTo>
                  <a:pt x="1438416" y="729400"/>
                  <a:pt x="1441547" y="731520"/>
                  <a:pt x="1444123" y="734096"/>
                </a:cubicBezTo>
                <a:cubicBezTo>
                  <a:pt x="1448187" y="742226"/>
                  <a:pt x="1453361" y="753639"/>
                  <a:pt x="1459577" y="759854"/>
                </a:cubicBezTo>
                <a:cubicBezTo>
                  <a:pt x="1462153" y="762430"/>
                  <a:pt x="1464973" y="764783"/>
                  <a:pt x="1467305" y="767581"/>
                </a:cubicBezTo>
                <a:cubicBezTo>
                  <a:pt x="1469287" y="769959"/>
                  <a:pt x="1470657" y="772789"/>
                  <a:pt x="1472456" y="775308"/>
                </a:cubicBezTo>
                <a:cubicBezTo>
                  <a:pt x="1474951" y="778802"/>
                  <a:pt x="1477688" y="782119"/>
                  <a:pt x="1480183" y="785612"/>
                </a:cubicBezTo>
                <a:cubicBezTo>
                  <a:pt x="1492485" y="802836"/>
                  <a:pt x="1479406" y="784054"/>
                  <a:pt x="1487911" y="801066"/>
                </a:cubicBezTo>
                <a:cubicBezTo>
                  <a:pt x="1489295" y="803835"/>
                  <a:pt x="1491345" y="806218"/>
                  <a:pt x="1493062" y="808794"/>
                </a:cubicBezTo>
                <a:cubicBezTo>
                  <a:pt x="1494779" y="805359"/>
                  <a:pt x="1498214" y="802330"/>
                  <a:pt x="1498214" y="798490"/>
                </a:cubicBezTo>
                <a:cubicBezTo>
                  <a:pt x="1498214" y="792127"/>
                  <a:pt x="1490989" y="778889"/>
                  <a:pt x="1487911" y="772733"/>
                </a:cubicBezTo>
                <a:cubicBezTo>
                  <a:pt x="1488770" y="753844"/>
                  <a:pt x="1489955" y="734967"/>
                  <a:pt x="1490487" y="716066"/>
                </a:cubicBezTo>
                <a:cubicBezTo>
                  <a:pt x="1494552" y="571750"/>
                  <a:pt x="1485827" y="633262"/>
                  <a:pt x="1498214" y="558943"/>
                </a:cubicBezTo>
                <a:cubicBezTo>
                  <a:pt x="1497355" y="481670"/>
                  <a:pt x="1497282" y="404384"/>
                  <a:pt x="1495638" y="327124"/>
                </a:cubicBezTo>
                <a:cubicBezTo>
                  <a:pt x="1495563" y="323585"/>
                  <a:pt x="1493695" y="320304"/>
                  <a:pt x="1493062" y="316821"/>
                </a:cubicBezTo>
                <a:cubicBezTo>
                  <a:pt x="1491976" y="310848"/>
                  <a:pt x="1491852" y="304706"/>
                  <a:pt x="1490487" y="298790"/>
                </a:cubicBezTo>
                <a:cubicBezTo>
                  <a:pt x="1487331" y="285111"/>
                  <a:pt x="1484407" y="283131"/>
                  <a:pt x="1480183" y="270457"/>
                </a:cubicBezTo>
                <a:cubicBezTo>
                  <a:pt x="1479064" y="267099"/>
                  <a:pt x="1478580" y="263558"/>
                  <a:pt x="1477608" y="260154"/>
                </a:cubicBezTo>
                <a:cubicBezTo>
                  <a:pt x="1473626" y="246214"/>
                  <a:pt x="1475600" y="258408"/>
                  <a:pt x="1472456" y="239547"/>
                </a:cubicBezTo>
                <a:cubicBezTo>
                  <a:pt x="1464452" y="191525"/>
                  <a:pt x="1476814" y="259749"/>
                  <a:pt x="1467305" y="193183"/>
                </a:cubicBezTo>
                <a:cubicBezTo>
                  <a:pt x="1466067" y="184515"/>
                  <a:pt x="1463767" y="176032"/>
                  <a:pt x="1462153" y="167426"/>
                </a:cubicBezTo>
                <a:cubicBezTo>
                  <a:pt x="1460429" y="158234"/>
                  <a:pt x="1459283" y="148222"/>
                  <a:pt x="1457001" y="139092"/>
                </a:cubicBezTo>
                <a:cubicBezTo>
                  <a:pt x="1454051" y="127292"/>
                  <a:pt x="1452546" y="123151"/>
                  <a:pt x="1449274" y="113334"/>
                </a:cubicBezTo>
                <a:cubicBezTo>
                  <a:pt x="1448207" y="91989"/>
                  <a:pt x="1443219" y="25045"/>
                  <a:pt x="1449274" y="5152"/>
                </a:cubicBezTo>
                <a:cubicBezTo>
                  <a:pt x="1450795" y="156"/>
                  <a:pt x="1459608" y="3600"/>
                  <a:pt x="1464729" y="2576"/>
                </a:cubicBezTo>
                <a:cubicBezTo>
                  <a:pt x="1468200" y="1882"/>
                  <a:pt x="1471598" y="859"/>
                  <a:pt x="1475032" y="0"/>
                </a:cubicBezTo>
                <a:cubicBezTo>
                  <a:pt x="1489628" y="859"/>
                  <a:pt x="1504361" y="407"/>
                  <a:pt x="1518820" y="2576"/>
                </a:cubicBezTo>
                <a:cubicBezTo>
                  <a:pt x="1529533" y="4183"/>
                  <a:pt x="1528255" y="16293"/>
                  <a:pt x="1531699" y="23182"/>
                </a:cubicBezTo>
                <a:cubicBezTo>
                  <a:pt x="1533416" y="26616"/>
                  <a:pt x="1535338" y="29956"/>
                  <a:pt x="1536850" y="33485"/>
                </a:cubicBezTo>
                <a:cubicBezTo>
                  <a:pt x="1542139" y="45826"/>
                  <a:pt x="1539075" y="50460"/>
                  <a:pt x="1544578" y="66970"/>
                </a:cubicBezTo>
                <a:cubicBezTo>
                  <a:pt x="1550467" y="84638"/>
                  <a:pt x="1543512" y="62706"/>
                  <a:pt x="1549729" y="87577"/>
                </a:cubicBezTo>
                <a:cubicBezTo>
                  <a:pt x="1550387" y="90211"/>
                  <a:pt x="1551446" y="92728"/>
                  <a:pt x="1552305" y="95304"/>
                </a:cubicBezTo>
                <a:cubicBezTo>
                  <a:pt x="1553164" y="103890"/>
                  <a:pt x="1553569" y="112534"/>
                  <a:pt x="1554881" y="121062"/>
                </a:cubicBezTo>
                <a:cubicBezTo>
                  <a:pt x="1555294" y="123745"/>
                  <a:pt x="1557249" y="126082"/>
                  <a:pt x="1557457" y="128789"/>
                </a:cubicBezTo>
                <a:cubicBezTo>
                  <a:pt x="1562844" y="198825"/>
                  <a:pt x="1553411" y="168170"/>
                  <a:pt x="1562608" y="195759"/>
                </a:cubicBezTo>
                <a:cubicBezTo>
                  <a:pt x="1563467" y="207779"/>
                  <a:pt x="1564382" y="219796"/>
                  <a:pt x="1565184" y="231820"/>
                </a:cubicBezTo>
                <a:cubicBezTo>
                  <a:pt x="1568278" y="278220"/>
                  <a:pt x="1562572" y="260060"/>
                  <a:pt x="1572911" y="285911"/>
                </a:cubicBezTo>
                <a:cubicBezTo>
                  <a:pt x="1573770" y="294497"/>
                  <a:pt x="1574068" y="303158"/>
                  <a:pt x="1575487" y="311669"/>
                </a:cubicBezTo>
                <a:cubicBezTo>
                  <a:pt x="1576651" y="318653"/>
                  <a:pt x="1579827" y="325242"/>
                  <a:pt x="1580639" y="332275"/>
                </a:cubicBezTo>
                <a:cubicBezTo>
                  <a:pt x="1581507" y="339797"/>
                  <a:pt x="1585636" y="429493"/>
                  <a:pt x="1585790" y="432730"/>
                </a:cubicBezTo>
                <a:cubicBezTo>
                  <a:pt x="1586649" y="520306"/>
                  <a:pt x="1586729" y="607894"/>
                  <a:pt x="1588366" y="695459"/>
                </a:cubicBezTo>
                <a:cubicBezTo>
                  <a:pt x="1588448" y="699836"/>
                  <a:pt x="1590875" y="703960"/>
                  <a:pt x="1590942" y="708338"/>
                </a:cubicBezTo>
                <a:cubicBezTo>
                  <a:pt x="1592593" y="816511"/>
                  <a:pt x="1591166" y="924725"/>
                  <a:pt x="1593517" y="1032886"/>
                </a:cubicBezTo>
                <a:cubicBezTo>
                  <a:pt x="1593744" y="1043329"/>
                  <a:pt x="1598184" y="1053361"/>
                  <a:pt x="1598669" y="1063795"/>
                </a:cubicBezTo>
                <a:cubicBezTo>
                  <a:pt x="1599906" y="1090383"/>
                  <a:pt x="1594805" y="1123897"/>
                  <a:pt x="1593517" y="1138493"/>
                </a:cubicBezTo>
                <a:close/>
              </a:path>
            </a:pathLst>
          </a:custGeom>
          <a:solidFill>
            <a:srgbClr val="92D050"/>
          </a:solidFill>
          <a:ln cap="flat" cmpd="sng" w="25400">
            <a:solidFill>
              <a:srgbClr val="7692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85" name="Google Shape;185;g2bbe2304ad2_3_85"/>
          <p:cNvSpPr txBox="1"/>
          <p:nvPr>
            <p:ph type="title"/>
          </p:nvPr>
        </p:nvSpPr>
        <p:spPr>
          <a:xfrm>
            <a:off x="248525" y="1161766"/>
            <a:ext cx="8520600" cy="1131000"/>
          </a:xfrm>
          <a:prstGeom prst="rect">
            <a:avLst/>
          </a:prstGeom>
          <a:noFill/>
          <a:ln>
            <a:noFill/>
          </a:ln>
        </p:spPr>
        <p:txBody>
          <a:bodyPr anchorCtr="0" anchor="ctr" bIns="22850" lIns="45725" spcFirstLastPara="1" rIns="45725" wrap="square" tIns="22850">
            <a:normAutofit/>
          </a:bodyPr>
          <a:lstStyle/>
          <a:p>
            <a:pPr indent="0" lvl="0" marL="0" marR="0" rtl="0" algn="ctr">
              <a:lnSpc>
                <a:spcPct val="100000"/>
              </a:lnSpc>
              <a:spcBef>
                <a:spcPts val="0"/>
              </a:spcBef>
              <a:spcAft>
                <a:spcPts val="0"/>
              </a:spcAft>
              <a:buSzPts val="3600"/>
              <a:buNone/>
            </a:pPr>
            <a:r>
              <a:rPr b="1" lang="en">
                <a:solidFill>
                  <a:srgbClr val="034A92"/>
                </a:solidFill>
                <a:latin typeface="Open Sans"/>
                <a:ea typeface="Open Sans"/>
                <a:cs typeface="Open Sans"/>
                <a:sym typeface="Open Sans"/>
              </a:rPr>
              <a:t>Context and Diversity of OER</a:t>
            </a:r>
            <a:endParaRPr b="1">
              <a:solidFill>
                <a:srgbClr val="034A92"/>
              </a:solidFill>
              <a:latin typeface="Open Sans"/>
              <a:ea typeface="Open Sans"/>
              <a:cs typeface="Open Sans"/>
              <a:sym typeface="Open Sans"/>
            </a:endParaRPr>
          </a:p>
        </p:txBody>
      </p:sp>
      <p:sp>
        <p:nvSpPr>
          <p:cNvPr id="186" name="Google Shape;186;g2bbe2304ad2_3_85"/>
          <p:cNvSpPr txBox="1"/>
          <p:nvPr>
            <p:ph idx="12" type="sldNum"/>
          </p:nvPr>
        </p:nvSpPr>
        <p:spPr>
          <a:xfrm>
            <a:off x="8472458" y="4663217"/>
            <a:ext cx="548700" cy="393600"/>
          </a:xfrm>
          <a:prstGeom prst="rect">
            <a:avLst/>
          </a:prstGeom>
          <a:noFill/>
          <a:ln>
            <a:noFill/>
          </a:ln>
        </p:spPr>
        <p:txBody>
          <a:bodyPr anchorCtr="0" anchor="ctr" bIns="22850" lIns="45725" spcFirstLastPara="1" rIns="45725" wrap="square" tIns="22850">
            <a:noAutofit/>
          </a:bodyPr>
          <a:lstStyle/>
          <a:p>
            <a:pPr indent="0" lvl="0" marL="0" rtl="0" algn="r">
              <a:lnSpc>
                <a:spcPct val="100000"/>
              </a:lnSpc>
              <a:spcBef>
                <a:spcPts val="0"/>
              </a:spcBef>
              <a:spcAft>
                <a:spcPts val="0"/>
              </a:spcAft>
              <a:buSzPts val="600"/>
              <a:buNone/>
            </a:pPr>
            <a:fld id="{00000000-1234-1234-1234-123412341234}" type="slidenum">
              <a:rPr lang="en"/>
              <a:t>‹#›</a:t>
            </a:fld>
            <a:endParaRPr/>
          </a:p>
        </p:txBody>
      </p:sp>
      <p:sp>
        <p:nvSpPr>
          <p:cNvPr id="187" name="Google Shape;187;g2bbe2304ad2_3_85"/>
          <p:cNvSpPr/>
          <p:nvPr/>
        </p:nvSpPr>
        <p:spPr>
          <a:xfrm>
            <a:off x="3232597" y="3356385"/>
            <a:ext cx="453336" cy="430155"/>
          </a:xfrm>
          <a:custGeom>
            <a:rect b="b" l="l" r="r" t="t"/>
            <a:pathLst>
              <a:path extrusionOk="0" h="430155" w="453336">
                <a:moveTo>
                  <a:pt x="414700" y="309093"/>
                </a:moveTo>
                <a:cubicBezTo>
                  <a:pt x="415129" y="308235"/>
                  <a:pt x="406379" y="314749"/>
                  <a:pt x="401821" y="316821"/>
                </a:cubicBezTo>
                <a:cubicBezTo>
                  <a:pt x="396877" y="319068"/>
                  <a:pt x="391518" y="320255"/>
                  <a:pt x="386366" y="321972"/>
                </a:cubicBezTo>
                <a:lnTo>
                  <a:pt x="378639" y="324548"/>
                </a:lnTo>
                <a:lnTo>
                  <a:pt x="363184" y="329700"/>
                </a:lnTo>
                <a:lnTo>
                  <a:pt x="355457" y="332275"/>
                </a:lnTo>
                <a:cubicBezTo>
                  <a:pt x="352881" y="333992"/>
                  <a:pt x="350558" y="336170"/>
                  <a:pt x="347729" y="337427"/>
                </a:cubicBezTo>
                <a:cubicBezTo>
                  <a:pt x="342767" y="339632"/>
                  <a:pt x="332275" y="342578"/>
                  <a:pt x="332275" y="342578"/>
                </a:cubicBezTo>
                <a:cubicBezTo>
                  <a:pt x="329699" y="344295"/>
                  <a:pt x="327316" y="346345"/>
                  <a:pt x="324547" y="347730"/>
                </a:cubicBezTo>
                <a:cubicBezTo>
                  <a:pt x="322119" y="348944"/>
                  <a:pt x="318740" y="348386"/>
                  <a:pt x="316820" y="350306"/>
                </a:cubicBezTo>
                <a:cubicBezTo>
                  <a:pt x="312442" y="354684"/>
                  <a:pt x="311668" y="362326"/>
                  <a:pt x="306517" y="365760"/>
                </a:cubicBezTo>
                <a:cubicBezTo>
                  <a:pt x="288803" y="377570"/>
                  <a:pt x="296936" y="374106"/>
                  <a:pt x="283335" y="378639"/>
                </a:cubicBezTo>
                <a:cubicBezTo>
                  <a:pt x="267467" y="389219"/>
                  <a:pt x="285006" y="378942"/>
                  <a:pt x="262729" y="386367"/>
                </a:cubicBezTo>
                <a:cubicBezTo>
                  <a:pt x="259086" y="387581"/>
                  <a:pt x="256021" y="390170"/>
                  <a:pt x="252426" y="391518"/>
                </a:cubicBezTo>
                <a:cubicBezTo>
                  <a:pt x="248323" y="393056"/>
                  <a:pt x="238705" y="394276"/>
                  <a:pt x="234395" y="396670"/>
                </a:cubicBezTo>
                <a:cubicBezTo>
                  <a:pt x="228983" y="399677"/>
                  <a:pt x="224815" y="405015"/>
                  <a:pt x="218941" y="406973"/>
                </a:cubicBezTo>
                <a:lnTo>
                  <a:pt x="203486" y="412124"/>
                </a:lnTo>
                <a:cubicBezTo>
                  <a:pt x="201769" y="414700"/>
                  <a:pt x="200524" y="417663"/>
                  <a:pt x="198335" y="419852"/>
                </a:cubicBezTo>
                <a:cubicBezTo>
                  <a:pt x="192063" y="426124"/>
                  <a:pt x="188577" y="425215"/>
                  <a:pt x="180304" y="427579"/>
                </a:cubicBezTo>
                <a:cubicBezTo>
                  <a:pt x="177693" y="428325"/>
                  <a:pt x="175153" y="429296"/>
                  <a:pt x="172577" y="430155"/>
                </a:cubicBezTo>
                <a:cubicBezTo>
                  <a:pt x="153948" y="425497"/>
                  <a:pt x="150566" y="428246"/>
                  <a:pt x="164849" y="391518"/>
                </a:cubicBezTo>
                <a:cubicBezTo>
                  <a:pt x="168769" y="381439"/>
                  <a:pt x="180479" y="382415"/>
                  <a:pt x="188031" y="378639"/>
                </a:cubicBezTo>
                <a:cubicBezTo>
                  <a:pt x="190800" y="377255"/>
                  <a:pt x="192913" y="374707"/>
                  <a:pt x="195759" y="373488"/>
                </a:cubicBezTo>
                <a:cubicBezTo>
                  <a:pt x="199013" y="372094"/>
                  <a:pt x="202628" y="371771"/>
                  <a:pt x="206062" y="370912"/>
                </a:cubicBezTo>
                <a:cubicBezTo>
                  <a:pt x="208638" y="369195"/>
                  <a:pt x="211020" y="367144"/>
                  <a:pt x="213789" y="365760"/>
                </a:cubicBezTo>
                <a:cubicBezTo>
                  <a:pt x="216217" y="364546"/>
                  <a:pt x="219596" y="365105"/>
                  <a:pt x="221516" y="363185"/>
                </a:cubicBezTo>
                <a:cubicBezTo>
                  <a:pt x="224231" y="360470"/>
                  <a:pt x="224210" y="355832"/>
                  <a:pt x="226668" y="352882"/>
                </a:cubicBezTo>
                <a:cubicBezTo>
                  <a:pt x="232584" y="345783"/>
                  <a:pt x="235029" y="349095"/>
                  <a:pt x="242123" y="345154"/>
                </a:cubicBezTo>
                <a:cubicBezTo>
                  <a:pt x="268694" y="330392"/>
                  <a:pt x="247819" y="338104"/>
                  <a:pt x="265305" y="332275"/>
                </a:cubicBezTo>
                <a:cubicBezTo>
                  <a:pt x="266519" y="328633"/>
                  <a:pt x="270456" y="317476"/>
                  <a:pt x="270456" y="314245"/>
                </a:cubicBezTo>
                <a:cubicBezTo>
                  <a:pt x="270456" y="310705"/>
                  <a:pt x="269844" y="306888"/>
                  <a:pt x="267880" y="303942"/>
                </a:cubicBezTo>
                <a:cubicBezTo>
                  <a:pt x="266163" y="301366"/>
                  <a:pt x="262922" y="300174"/>
                  <a:pt x="260153" y="298790"/>
                </a:cubicBezTo>
                <a:cubicBezTo>
                  <a:pt x="253206" y="295316"/>
                  <a:pt x="240489" y="294316"/>
                  <a:pt x="234395" y="293639"/>
                </a:cubicBezTo>
                <a:cubicBezTo>
                  <a:pt x="224970" y="292592"/>
                  <a:pt x="215506" y="291922"/>
                  <a:pt x="206062" y="291063"/>
                </a:cubicBezTo>
                <a:cubicBezTo>
                  <a:pt x="195534" y="288431"/>
                  <a:pt x="178777" y="284067"/>
                  <a:pt x="170001" y="283336"/>
                </a:cubicBezTo>
                <a:lnTo>
                  <a:pt x="139092" y="280760"/>
                </a:lnTo>
                <a:lnTo>
                  <a:pt x="108182" y="273033"/>
                </a:lnTo>
                <a:cubicBezTo>
                  <a:pt x="104748" y="272174"/>
                  <a:pt x="101237" y="271577"/>
                  <a:pt x="97879" y="270457"/>
                </a:cubicBezTo>
                <a:cubicBezTo>
                  <a:pt x="92728" y="268740"/>
                  <a:pt x="87693" y="266622"/>
                  <a:pt x="82425" y="265305"/>
                </a:cubicBezTo>
                <a:cubicBezTo>
                  <a:pt x="57298" y="259023"/>
                  <a:pt x="88673" y="266693"/>
                  <a:pt x="59243" y="260154"/>
                </a:cubicBezTo>
                <a:cubicBezTo>
                  <a:pt x="55787" y="259386"/>
                  <a:pt x="52449" y="258046"/>
                  <a:pt x="48940" y="257578"/>
                </a:cubicBezTo>
                <a:cubicBezTo>
                  <a:pt x="39540" y="256325"/>
                  <a:pt x="30051" y="255861"/>
                  <a:pt x="20606" y="255002"/>
                </a:cubicBezTo>
                <a:cubicBezTo>
                  <a:pt x="2214" y="248872"/>
                  <a:pt x="8163" y="254370"/>
                  <a:pt x="0" y="242123"/>
                </a:cubicBezTo>
                <a:cubicBezTo>
                  <a:pt x="1207" y="234883"/>
                  <a:pt x="-656" y="222887"/>
                  <a:pt x="10303" y="221517"/>
                </a:cubicBezTo>
                <a:cubicBezTo>
                  <a:pt x="20179" y="220282"/>
                  <a:pt x="29358" y="228756"/>
                  <a:pt x="38636" y="229244"/>
                </a:cubicBezTo>
                <a:lnTo>
                  <a:pt x="87576" y="231820"/>
                </a:lnTo>
                <a:cubicBezTo>
                  <a:pt x="116768" y="230961"/>
                  <a:pt x="146419" y="234468"/>
                  <a:pt x="175153" y="229244"/>
                </a:cubicBezTo>
                <a:cubicBezTo>
                  <a:pt x="179460" y="228461"/>
                  <a:pt x="173639" y="220613"/>
                  <a:pt x="172577" y="216366"/>
                </a:cubicBezTo>
                <a:cubicBezTo>
                  <a:pt x="171918" y="213732"/>
                  <a:pt x="171507" y="210897"/>
                  <a:pt x="170001" y="208638"/>
                </a:cubicBezTo>
                <a:cubicBezTo>
                  <a:pt x="167526" y="204925"/>
                  <a:pt x="158981" y="197659"/>
                  <a:pt x="154546" y="195759"/>
                </a:cubicBezTo>
                <a:cubicBezTo>
                  <a:pt x="151292" y="194365"/>
                  <a:pt x="147634" y="194201"/>
                  <a:pt x="144243" y="193184"/>
                </a:cubicBezTo>
                <a:cubicBezTo>
                  <a:pt x="136441" y="190843"/>
                  <a:pt x="128788" y="188032"/>
                  <a:pt x="121061" y="185456"/>
                </a:cubicBezTo>
                <a:cubicBezTo>
                  <a:pt x="118485" y="184597"/>
                  <a:pt x="115593" y="184386"/>
                  <a:pt x="113334" y="182880"/>
                </a:cubicBezTo>
                <a:cubicBezTo>
                  <a:pt x="91191" y="168119"/>
                  <a:pt x="119207" y="185816"/>
                  <a:pt x="97879" y="175153"/>
                </a:cubicBezTo>
                <a:cubicBezTo>
                  <a:pt x="95110" y="173769"/>
                  <a:pt x="92921" y="171386"/>
                  <a:pt x="90152" y="170002"/>
                </a:cubicBezTo>
                <a:cubicBezTo>
                  <a:pt x="85822" y="167837"/>
                  <a:pt x="76250" y="166089"/>
                  <a:pt x="72122" y="164850"/>
                </a:cubicBezTo>
                <a:cubicBezTo>
                  <a:pt x="66921" y="163289"/>
                  <a:pt x="61992" y="160763"/>
                  <a:pt x="56667" y="159698"/>
                </a:cubicBezTo>
                <a:cubicBezTo>
                  <a:pt x="52374" y="158840"/>
                  <a:pt x="48012" y="158275"/>
                  <a:pt x="43788" y="157123"/>
                </a:cubicBezTo>
                <a:cubicBezTo>
                  <a:pt x="38549" y="155694"/>
                  <a:pt x="33601" y="153288"/>
                  <a:pt x="28333" y="151971"/>
                </a:cubicBezTo>
                <a:lnTo>
                  <a:pt x="18030" y="149395"/>
                </a:lnTo>
                <a:cubicBezTo>
                  <a:pt x="18889" y="142526"/>
                  <a:pt x="17510" y="134980"/>
                  <a:pt x="20606" y="128789"/>
                </a:cubicBezTo>
                <a:cubicBezTo>
                  <a:pt x="22323" y="125355"/>
                  <a:pt x="27075" y="123851"/>
                  <a:pt x="30909" y="123638"/>
                </a:cubicBezTo>
                <a:cubicBezTo>
                  <a:pt x="42941" y="122969"/>
                  <a:pt x="54950" y="125355"/>
                  <a:pt x="66970" y="126213"/>
                </a:cubicBezTo>
                <a:lnTo>
                  <a:pt x="82425" y="136517"/>
                </a:lnTo>
                <a:cubicBezTo>
                  <a:pt x="85001" y="138234"/>
                  <a:pt x="87215" y="140689"/>
                  <a:pt x="90152" y="141668"/>
                </a:cubicBezTo>
                <a:cubicBezTo>
                  <a:pt x="92728" y="142527"/>
                  <a:pt x="95506" y="142925"/>
                  <a:pt x="97879" y="144244"/>
                </a:cubicBezTo>
                <a:cubicBezTo>
                  <a:pt x="103291" y="147251"/>
                  <a:pt x="107460" y="152589"/>
                  <a:pt x="113334" y="154547"/>
                </a:cubicBezTo>
                <a:cubicBezTo>
                  <a:pt x="115910" y="155406"/>
                  <a:pt x="118633" y="155909"/>
                  <a:pt x="121061" y="157123"/>
                </a:cubicBezTo>
                <a:cubicBezTo>
                  <a:pt x="123830" y="158507"/>
                  <a:pt x="125960" y="161017"/>
                  <a:pt x="128789" y="162274"/>
                </a:cubicBezTo>
                <a:cubicBezTo>
                  <a:pt x="133751" y="164479"/>
                  <a:pt x="139092" y="165709"/>
                  <a:pt x="144243" y="167426"/>
                </a:cubicBezTo>
                <a:cubicBezTo>
                  <a:pt x="146819" y="168285"/>
                  <a:pt x="149308" y="169470"/>
                  <a:pt x="151971" y="170002"/>
                </a:cubicBezTo>
                <a:cubicBezTo>
                  <a:pt x="183829" y="176372"/>
                  <a:pt x="143997" y="168551"/>
                  <a:pt x="180304" y="175153"/>
                </a:cubicBezTo>
                <a:cubicBezTo>
                  <a:pt x="184611" y="175936"/>
                  <a:pt x="188890" y="176870"/>
                  <a:pt x="193183" y="177729"/>
                </a:cubicBezTo>
                <a:cubicBezTo>
                  <a:pt x="191277" y="168199"/>
                  <a:pt x="190254" y="156770"/>
                  <a:pt x="182880" y="149395"/>
                </a:cubicBezTo>
                <a:cubicBezTo>
                  <a:pt x="180691" y="147206"/>
                  <a:pt x="177729" y="145961"/>
                  <a:pt x="175153" y="144244"/>
                </a:cubicBezTo>
                <a:cubicBezTo>
                  <a:pt x="161414" y="123639"/>
                  <a:pt x="179446" y="148537"/>
                  <a:pt x="162274" y="131365"/>
                </a:cubicBezTo>
                <a:cubicBezTo>
                  <a:pt x="160085" y="129176"/>
                  <a:pt x="159311" y="125827"/>
                  <a:pt x="157122" y="123638"/>
                </a:cubicBezTo>
                <a:cubicBezTo>
                  <a:pt x="154933" y="121449"/>
                  <a:pt x="151773" y="120468"/>
                  <a:pt x="149395" y="118486"/>
                </a:cubicBezTo>
                <a:cubicBezTo>
                  <a:pt x="124070" y="97382"/>
                  <a:pt x="156782" y="123298"/>
                  <a:pt x="136516" y="103031"/>
                </a:cubicBezTo>
                <a:cubicBezTo>
                  <a:pt x="134327" y="100842"/>
                  <a:pt x="131167" y="99862"/>
                  <a:pt x="128789" y="97880"/>
                </a:cubicBezTo>
                <a:cubicBezTo>
                  <a:pt x="104579" y="77706"/>
                  <a:pt x="144664" y="105888"/>
                  <a:pt x="105607" y="79849"/>
                </a:cubicBezTo>
                <a:cubicBezTo>
                  <a:pt x="105599" y="79844"/>
                  <a:pt x="90159" y="69553"/>
                  <a:pt x="90152" y="69546"/>
                </a:cubicBezTo>
                <a:cubicBezTo>
                  <a:pt x="80236" y="59630"/>
                  <a:pt x="85456" y="63840"/>
                  <a:pt x="74697" y="56667"/>
                </a:cubicBezTo>
                <a:cubicBezTo>
                  <a:pt x="67873" y="46430"/>
                  <a:pt x="68463" y="51445"/>
                  <a:pt x="72122" y="38637"/>
                </a:cubicBezTo>
                <a:cubicBezTo>
                  <a:pt x="72868" y="36027"/>
                  <a:pt x="72777" y="32830"/>
                  <a:pt x="74697" y="30910"/>
                </a:cubicBezTo>
                <a:cubicBezTo>
                  <a:pt x="75929" y="29678"/>
                  <a:pt x="92639" y="25780"/>
                  <a:pt x="92728" y="25758"/>
                </a:cubicBezTo>
                <a:cubicBezTo>
                  <a:pt x="97879" y="26617"/>
                  <a:pt x="103228" y="26682"/>
                  <a:pt x="108182" y="28334"/>
                </a:cubicBezTo>
                <a:cubicBezTo>
                  <a:pt x="111119" y="29313"/>
                  <a:pt x="113141" y="32102"/>
                  <a:pt x="115910" y="33486"/>
                </a:cubicBezTo>
                <a:cubicBezTo>
                  <a:pt x="118338" y="34700"/>
                  <a:pt x="121061" y="35203"/>
                  <a:pt x="123637" y="36061"/>
                </a:cubicBezTo>
                <a:cubicBezTo>
                  <a:pt x="138405" y="58213"/>
                  <a:pt x="118740" y="32142"/>
                  <a:pt x="136516" y="46364"/>
                </a:cubicBezTo>
                <a:cubicBezTo>
                  <a:pt x="138933" y="48298"/>
                  <a:pt x="139610" y="51778"/>
                  <a:pt x="141667" y="54092"/>
                </a:cubicBezTo>
                <a:cubicBezTo>
                  <a:pt x="146507" y="59537"/>
                  <a:pt x="151970" y="64394"/>
                  <a:pt x="157122" y="69546"/>
                </a:cubicBezTo>
                <a:lnTo>
                  <a:pt x="164849" y="77274"/>
                </a:lnTo>
                <a:cubicBezTo>
                  <a:pt x="169377" y="90856"/>
                  <a:pt x="164432" y="79863"/>
                  <a:pt x="175153" y="92728"/>
                </a:cubicBezTo>
                <a:cubicBezTo>
                  <a:pt x="177135" y="95106"/>
                  <a:pt x="178115" y="98267"/>
                  <a:pt x="180304" y="100456"/>
                </a:cubicBezTo>
                <a:cubicBezTo>
                  <a:pt x="184117" y="104269"/>
                  <a:pt x="203539" y="116804"/>
                  <a:pt x="206062" y="118486"/>
                </a:cubicBezTo>
                <a:cubicBezTo>
                  <a:pt x="208638" y="120203"/>
                  <a:pt x="210786" y="122887"/>
                  <a:pt x="213789" y="123638"/>
                </a:cubicBezTo>
                <a:cubicBezTo>
                  <a:pt x="219551" y="125078"/>
                  <a:pt x="235782" y="128854"/>
                  <a:pt x="239547" y="131365"/>
                </a:cubicBezTo>
                <a:lnTo>
                  <a:pt x="247274" y="136517"/>
                </a:lnTo>
                <a:lnTo>
                  <a:pt x="242123" y="121062"/>
                </a:lnTo>
                <a:cubicBezTo>
                  <a:pt x="241264" y="118486"/>
                  <a:pt x="240761" y="115763"/>
                  <a:pt x="239547" y="113335"/>
                </a:cubicBezTo>
                <a:cubicBezTo>
                  <a:pt x="237830" y="109900"/>
                  <a:pt x="235908" y="106561"/>
                  <a:pt x="234395" y="103031"/>
                </a:cubicBezTo>
                <a:cubicBezTo>
                  <a:pt x="233326" y="100536"/>
                  <a:pt x="232566" y="97914"/>
                  <a:pt x="231820" y="95304"/>
                </a:cubicBezTo>
                <a:cubicBezTo>
                  <a:pt x="230848" y="91900"/>
                  <a:pt x="230639" y="88255"/>
                  <a:pt x="229244" y="85001"/>
                </a:cubicBezTo>
                <a:cubicBezTo>
                  <a:pt x="225860" y="77105"/>
                  <a:pt x="221823" y="76096"/>
                  <a:pt x="216365" y="69546"/>
                </a:cubicBezTo>
                <a:cubicBezTo>
                  <a:pt x="214383" y="67168"/>
                  <a:pt x="213228" y="64169"/>
                  <a:pt x="211213" y="61819"/>
                </a:cubicBezTo>
                <a:cubicBezTo>
                  <a:pt x="205320" y="54944"/>
                  <a:pt x="199398" y="51977"/>
                  <a:pt x="195759" y="43789"/>
                </a:cubicBezTo>
                <a:cubicBezTo>
                  <a:pt x="183498" y="16202"/>
                  <a:pt x="197113" y="38094"/>
                  <a:pt x="185456" y="20607"/>
                </a:cubicBezTo>
                <a:cubicBezTo>
                  <a:pt x="186314" y="17173"/>
                  <a:pt x="186275" y="13378"/>
                  <a:pt x="188031" y="10304"/>
                </a:cubicBezTo>
                <a:cubicBezTo>
                  <a:pt x="192571" y="2359"/>
                  <a:pt x="196110" y="2459"/>
                  <a:pt x="203486" y="0"/>
                </a:cubicBezTo>
                <a:cubicBezTo>
                  <a:pt x="206062" y="859"/>
                  <a:pt x="208785" y="1362"/>
                  <a:pt x="211213" y="2576"/>
                </a:cubicBezTo>
                <a:cubicBezTo>
                  <a:pt x="217175" y="5557"/>
                  <a:pt x="222395" y="10470"/>
                  <a:pt x="226668" y="15455"/>
                </a:cubicBezTo>
                <a:cubicBezTo>
                  <a:pt x="229462" y="18714"/>
                  <a:pt x="231819" y="22324"/>
                  <a:pt x="234395" y="25758"/>
                </a:cubicBezTo>
                <a:cubicBezTo>
                  <a:pt x="235254" y="32627"/>
                  <a:pt x="234160" y="40038"/>
                  <a:pt x="236971" y="46364"/>
                </a:cubicBezTo>
                <a:cubicBezTo>
                  <a:pt x="238074" y="48845"/>
                  <a:pt x="242270" y="47726"/>
                  <a:pt x="244698" y="48940"/>
                </a:cubicBezTo>
                <a:cubicBezTo>
                  <a:pt x="252673" y="52928"/>
                  <a:pt x="254560" y="57151"/>
                  <a:pt x="262729" y="61819"/>
                </a:cubicBezTo>
                <a:cubicBezTo>
                  <a:pt x="265086" y="63166"/>
                  <a:pt x="268028" y="63181"/>
                  <a:pt x="270456" y="64395"/>
                </a:cubicBezTo>
                <a:cubicBezTo>
                  <a:pt x="279653" y="68993"/>
                  <a:pt x="286804" y="78166"/>
                  <a:pt x="293638" y="85001"/>
                </a:cubicBezTo>
                <a:cubicBezTo>
                  <a:pt x="296214" y="87577"/>
                  <a:pt x="298334" y="90707"/>
                  <a:pt x="301365" y="92728"/>
                </a:cubicBezTo>
                <a:lnTo>
                  <a:pt x="309093" y="97880"/>
                </a:lnTo>
                <a:cubicBezTo>
                  <a:pt x="314002" y="105244"/>
                  <a:pt x="322136" y="118541"/>
                  <a:pt x="329699" y="121062"/>
                </a:cubicBezTo>
                <a:lnTo>
                  <a:pt x="337426" y="123638"/>
                </a:lnTo>
                <a:cubicBezTo>
                  <a:pt x="340002" y="126214"/>
                  <a:pt x="342123" y="129344"/>
                  <a:pt x="345154" y="131365"/>
                </a:cubicBezTo>
                <a:cubicBezTo>
                  <a:pt x="347413" y="132871"/>
                  <a:pt x="350453" y="132727"/>
                  <a:pt x="352881" y="133941"/>
                </a:cubicBezTo>
                <a:cubicBezTo>
                  <a:pt x="355650" y="135325"/>
                  <a:pt x="357839" y="137708"/>
                  <a:pt x="360608" y="139092"/>
                </a:cubicBezTo>
                <a:cubicBezTo>
                  <a:pt x="363037" y="140306"/>
                  <a:pt x="365907" y="140454"/>
                  <a:pt x="368336" y="141668"/>
                </a:cubicBezTo>
                <a:cubicBezTo>
                  <a:pt x="372814" y="143907"/>
                  <a:pt x="376640" y="147362"/>
                  <a:pt x="381215" y="149395"/>
                </a:cubicBezTo>
                <a:cubicBezTo>
                  <a:pt x="384191" y="150718"/>
                  <a:pt x="402359" y="154140"/>
                  <a:pt x="404396" y="154547"/>
                </a:cubicBezTo>
                <a:cubicBezTo>
                  <a:pt x="407831" y="156264"/>
                  <a:pt x="411171" y="158185"/>
                  <a:pt x="414700" y="159698"/>
                </a:cubicBezTo>
                <a:cubicBezTo>
                  <a:pt x="419876" y="161916"/>
                  <a:pt x="427498" y="163542"/>
                  <a:pt x="432730" y="164850"/>
                </a:cubicBezTo>
                <a:cubicBezTo>
                  <a:pt x="450824" y="176912"/>
                  <a:pt x="447681" y="169555"/>
                  <a:pt x="450760" y="188032"/>
                </a:cubicBezTo>
                <a:cubicBezTo>
                  <a:pt x="451758" y="194020"/>
                  <a:pt x="452477" y="200052"/>
                  <a:pt x="453336" y="206062"/>
                </a:cubicBezTo>
                <a:cubicBezTo>
                  <a:pt x="452477" y="229244"/>
                  <a:pt x="452303" y="252461"/>
                  <a:pt x="450760" y="275608"/>
                </a:cubicBezTo>
                <a:cubicBezTo>
                  <a:pt x="450579" y="278317"/>
                  <a:pt x="449852" y="281193"/>
                  <a:pt x="448185" y="283336"/>
                </a:cubicBezTo>
                <a:cubicBezTo>
                  <a:pt x="418641" y="321322"/>
                  <a:pt x="447045" y="279321"/>
                  <a:pt x="417275" y="309093"/>
                </a:cubicBezTo>
                <a:cubicBezTo>
                  <a:pt x="401372" y="324998"/>
                  <a:pt x="413637" y="315804"/>
                  <a:pt x="399245" y="321972"/>
                </a:cubicBezTo>
                <a:cubicBezTo>
                  <a:pt x="386327" y="327508"/>
                  <a:pt x="414271" y="309951"/>
                  <a:pt x="414700" y="309093"/>
                </a:cubicBezTo>
                <a:close/>
              </a:path>
            </a:pathLst>
          </a:custGeom>
          <a:solidFill>
            <a:srgbClr val="FF0000"/>
          </a:solid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88" name="Google Shape;188;g2bbe2304ad2_3_85"/>
          <p:cNvSpPr/>
          <p:nvPr/>
        </p:nvSpPr>
        <p:spPr>
          <a:xfrm>
            <a:off x="3517583" y="2874763"/>
            <a:ext cx="468791" cy="517731"/>
          </a:xfrm>
          <a:custGeom>
            <a:rect b="b" l="l" r="r" t="t"/>
            <a:pathLst>
              <a:path extrusionOk="0" h="517731" w="468791">
                <a:moveTo>
                  <a:pt x="388942" y="479094"/>
                </a:moveTo>
                <a:cubicBezTo>
                  <a:pt x="388083" y="483387"/>
                  <a:pt x="387428" y="487726"/>
                  <a:pt x="386366" y="491973"/>
                </a:cubicBezTo>
                <a:cubicBezTo>
                  <a:pt x="385707" y="494607"/>
                  <a:pt x="386000" y="498123"/>
                  <a:pt x="383790" y="499701"/>
                </a:cubicBezTo>
                <a:cubicBezTo>
                  <a:pt x="379372" y="502857"/>
                  <a:pt x="372854" y="501840"/>
                  <a:pt x="368336" y="504852"/>
                </a:cubicBezTo>
                <a:cubicBezTo>
                  <a:pt x="365760" y="506569"/>
                  <a:pt x="363377" y="508619"/>
                  <a:pt x="360608" y="510004"/>
                </a:cubicBezTo>
                <a:cubicBezTo>
                  <a:pt x="354450" y="513083"/>
                  <a:pt x="346689" y="515502"/>
                  <a:pt x="340002" y="517731"/>
                </a:cubicBezTo>
                <a:cubicBezTo>
                  <a:pt x="332275" y="516872"/>
                  <a:pt x="324422" y="516784"/>
                  <a:pt x="316820" y="515155"/>
                </a:cubicBezTo>
                <a:cubicBezTo>
                  <a:pt x="312299" y="514186"/>
                  <a:pt x="308327" y="511466"/>
                  <a:pt x="303941" y="510004"/>
                </a:cubicBezTo>
                <a:cubicBezTo>
                  <a:pt x="300583" y="508885"/>
                  <a:pt x="297029" y="508445"/>
                  <a:pt x="293638" y="507428"/>
                </a:cubicBezTo>
                <a:cubicBezTo>
                  <a:pt x="288437" y="505868"/>
                  <a:pt x="283335" y="503993"/>
                  <a:pt x="278184" y="502276"/>
                </a:cubicBezTo>
                <a:lnTo>
                  <a:pt x="270456" y="499701"/>
                </a:lnTo>
                <a:cubicBezTo>
                  <a:pt x="267880" y="497125"/>
                  <a:pt x="265913" y="493742"/>
                  <a:pt x="262729" y="491973"/>
                </a:cubicBezTo>
                <a:cubicBezTo>
                  <a:pt x="257982" y="489336"/>
                  <a:pt x="252426" y="488539"/>
                  <a:pt x="247274" y="486822"/>
                </a:cubicBezTo>
                <a:cubicBezTo>
                  <a:pt x="244698" y="485963"/>
                  <a:pt x="242181" y="484905"/>
                  <a:pt x="239547" y="484246"/>
                </a:cubicBezTo>
                <a:lnTo>
                  <a:pt x="208638" y="476519"/>
                </a:lnTo>
                <a:cubicBezTo>
                  <a:pt x="205204" y="475660"/>
                  <a:pt x="201693" y="475063"/>
                  <a:pt x="198335" y="473943"/>
                </a:cubicBezTo>
                <a:cubicBezTo>
                  <a:pt x="193183" y="472226"/>
                  <a:pt x="187398" y="471803"/>
                  <a:pt x="182880" y="468791"/>
                </a:cubicBezTo>
                <a:cubicBezTo>
                  <a:pt x="180304" y="467074"/>
                  <a:pt x="178090" y="464619"/>
                  <a:pt x="175153" y="463640"/>
                </a:cubicBezTo>
                <a:cubicBezTo>
                  <a:pt x="170198" y="461988"/>
                  <a:pt x="164850" y="461923"/>
                  <a:pt x="159698" y="461064"/>
                </a:cubicBezTo>
                <a:cubicBezTo>
                  <a:pt x="157122" y="459347"/>
                  <a:pt x="154740" y="457296"/>
                  <a:pt x="151971" y="455912"/>
                </a:cubicBezTo>
                <a:cubicBezTo>
                  <a:pt x="147750" y="453802"/>
                  <a:pt x="134553" y="450889"/>
                  <a:pt x="131364" y="450761"/>
                </a:cubicBezTo>
                <a:cubicBezTo>
                  <a:pt x="92749" y="449216"/>
                  <a:pt x="54091" y="449044"/>
                  <a:pt x="15455" y="448185"/>
                </a:cubicBezTo>
                <a:cubicBezTo>
                  <a:pt x="12879" y="446468"/>
                  <a:pt x="9661" y="445450"/>
                  <a:pt x="7727" y="443033"/>
                </a:cubicBezTo>
                <a:cubicBezTo>
                  <a:pt x="3980" y="438350"/>
                  <a:pt x="4604" y="432262"/>
                  <a:pt x="7727" y="427579"/>
                </a:cubicBezTo>
                <a:cubicBezTo>
                  <a:pt x="9748" y="424548"/>
                  <a:pt x="12657" y="422184"/>
                  <a:pt x="15455" y="419852"/>
                </a:cubicBezTo>
                <a:cubicBezTo>
                  <a:pt x="23620" y="413048"/>
                  <a:pt x="27402" y="413293"/>
                  <a:pt x="38637" y="409548"/>
                </a:cubicBezTo>
                <a:cubicBezTo>
                  <a:pt x="52119" y="405054"/>
                  <a:pt x="43688" y="407355"/>
                  <a:pt x="64394" y="404397"/>
                </a:cubicBezTo>
                <a:cubicBezTo>
                  <a:pt x="81367" y="406094"/>
                  <a:pt x="121452" y="409952"/>
                  <a:pt x="133940" y="412124"/>
                </a:cubicBezTo>
                <a:cubicBezTo>
                  <a:pt x="133947" y="412125"/>
                  <a:pt x="153255" y="418563"/>
                  <a:pt x="157122" y="419852"/>
                </a:cubicBezTo>
                <a:lnTo>
                  <a:pt x="164850" y="422427"/>
                </a:lnTo>
                <a:lnTo>
                  <a:pt x="172577" y="425003"/>
                </a:lnTo>
                <a:lnTo>
                  <a:pt x="198335" y="422427"/>
                </a:lnTo>
                <a:cubicBezTo>
                  <a:pt x="203025" y="419691"/>
                  <a:pt x="203486" y="406973"/>
                  <a:pt x="203486" y="406973"/>
                </a:cubicBezTo>
                <a:cubicBezTo>
                  <a:pt x="202627" y="396670"/>
                  <a:pt x="202938" y="386201"/>
                  <a:pt x="200910" y="376063"/>
                </a:cubicBezTo>
                <a:cubicBezTo>
                  <a:pt x="200303" y="373028"/>
                  <a:pt x="197143" y="371105"/>
                  <a:pt x="195759" y="368336"/>
                </a:cubicBezTo>
                <a:cubicBezTo>
                  <a:pt x="185096" y="347011"/>
                  <a:pt x="202794" y="375025"/>
                  <a:pt x="188031" y="352881"/>
                </a:cubicBezTo>
                <a:lnTo>
                  <a:pt x="182880" y="337427"/>
                </a:lnTo>
                <a:cubicBezTo>
                  <a:pt x="182021" y="334851"/>
                  <a:pt x="182224" y="331619"/>
                  <a:pt x="180304" y="329699"/>
                </a:cubicBezTo>
                <a:cubicBezTo>
                  <a:pt x="177728" y="327123"/>
                  <a:pt x="175608" y="323993"/>
                  <a:pt x="172577" y="321972"/>
                </a:cubicBezTo>
                <a:cubicBezTo>
                  <a:pt x="149349" y="306486"/>
                  <a:pt x="181435" y="334505"/>
                  <a:pt x="157122" y="314245"/>
                </a:cubicBezTo>
                <a:cubicBezTo>
                  <a:pt x="137284" y="297714"/>
                  <a:pt x="160858" y="314158"/>
                  <a:pt x="141668" y="301366"/>
                </a:cubicBezTo>
                <a:cubicBezTo>
                  <a:pt x="131052" y="285444"/>
                  <a:pt x="142839" y="300976"/>
                  <a:pt x="128789" y="288487"/>
                </a:cubicBezTo>
                <a:cubicBezTo>
                  <a:pt x="123344" y="283647"/>
                  <a:pt x="119396" y="277073"/>
                  <a:pt x="113334" y="273032"/>
                </a:cubicBezTo>
                <a:lnTo>
                  <a:pt x="97879" y="262729"/>
                </a:lnTo>
                <a:cubicBezTo>
                  <a:pt x="96162" y="260153"/>
                  <a:pt x="95058" y="257040"/>
                  <a:pt x="92728" y="255002"/>
                </a:cubicBezTo>
                <a:cubicBezTo>
                  <a:pt x="88068" y="250925"/>
                  <a:pt x="82226" y="248414"/>
                  <a:pt x="77273" y="244699"/>
                </a:cubicBezTo>
                <a:lnTo>
                  <a:pt x="66970" y="236972"/>
                </a:lnTo>
                <a:cubicBezTo>
                  <a:pt x="65253" y="234396"/>
                  <a:pt x="63876" y="231558"/>
                  <a:pt x="61819" y="229244"/>
                </a:cubicBezTo>
                <a:cubicBezTo>
                  <a:pt x="56979" y="223799"/>
                  <a:pt x="50405" y="219852"/>
                  <a:pt x="46364" y="213790"/>
                </a:cubicBezTo>
                <a:lnTo>
                  <a:pt x="36061" y="198335"/>
                </a:lnTo>
                <a:cubicBezTo>
                  <a:pt x="34344" y="195759"/>
                  <a:pt x="33678" y="191993"/>
                  <a:pt x="30909" y="190608"/>
                </a:cubicBezTo>
                <a:lnTo>
                  <a:pt x="20606" y="185456"/>
                </a:lnTo>
                <a:cubicBezTo>
                  <a:pt x="18889" y="182880"/>
                  <a:pt x="17644" y="179918"/>
                  <a:pt x="15455" y="177729"/>
                </a:cubicBezTo>
                <a:cubicBezTo>
                  <a:pt x="13266" y="175540"/>
                  <a:pt x="9709" y="174955"/>
                  <a:pt x="7727" y="172577"/>
                </a:cubicBezTo>
                <a:cubicBezTo>
                  <a:pt x="4192" y="168335"/>
                  <a:pt x="1789" y="159914"/>
                  <a:pt x="0" y="154547"/>
                </a:cubicBezTo>
                <a:cubicBezTo>
                  <a:pt x="859" y="149395"/>
                  <a:pt x="-15" y="143627"/>
                  <a:pt x="2576" y="139092"/>
                </a:cubicBezTo>
                <a:cubicBezTo>
                  <a:pt x="3923" y="136735"/>
                  <a:pt x="7588" y="136516"/>
                  <a:pt x="10303" y="136516"/>
                </a:cubicBezTo>
                <a:cubicBezTo>
                  <a:pt x="16374" y="136516"/>
                  <a:pt x="22323" y="138233"/>
                  <a:pt x="28333" y="139092"/>
                </a:cubicBezTo>
                <a:cubicBezTo>
                  <a:pt x="44869" y="144604"/>
                  <a:pt x="26946" y="137000"/>
                  <a:pt x="43788" y="151971"/>
                </a:cubicBezTo>
                <a:cubicBezTo>
                  <a:pt x="48416" y="156084"/>
                  <a:pt x="59243" y="162274"/>
                  <a:pt x="59243" y="162274"/>
                </a:cubicBezTo>
                <a:cubicBezTo>
                  <a:pt x="69858" y="178197"/>
                  <a:pt x="58071" y="162663"/>
                  <a:pt x="72122" y="175153"/>
                </a:cubicBezTo>
                <a:cubicBezTo>
                  <a:pt x="77567" y="179993"/>
                  <a:pt x="81514" y="186567"/>
                  <a:pt x="87576" y="190608"/>
                </a:cubicBezTo>
                <a:lnTo>
                  <a:pt x="103031" y="200911"/>
                </a:lnTo>
                <a:cubicBezTo>
                  <a:pt x="105607" y="202628"/>
                  <a:pt x="108569" y="203873"/>
                  <a:pt x="110758" y="206062"/>
                </a:cubicBezTo>
                <a:cubicBezTo>
                  <a:pt x="115910" y="211214"/>
                  <a:pt x="119301" y="219213"/>
                  <a:pt x="126213" y="221517"/>
                </a:cubicBezTo>
                <a:cubicBezTo>
                  <a:pt x="139814" y="226051"/>
                  <a:pt x="131681" y="222587"/>
                  <a:pt x="149395" y="234396"/>
                </a:cubicBezTo>
                <a:lnTo>
                  <a:pt x="157122" y="239547"/>
                </a:lnTo>
                <a:cubicBezTo>
                  <a:pt x="160685" y="250235"/>
                  <a:pt x="159653" y="252412"/>
                  <a:pt x="175153" y="257578"/>
                </a:cubicBezTo>
                <a:lnTo>
                  <a:pt x="190607" y="262729"/>
                </a:lnTo>
                <a:cubicBezTo>
                  <a:pt x="192324" y="260153"/>
                  <a:pt x="195587" y="258093"/>
                  <a:pt x="195759" y="255002"/>
                </a:cubicBezTo>
                <a:cubicBezTo>
                  <a:pt x="195969" y="251230"/>
                  <a:pt x="196641" y="220707"/>
                  <a:pt x="190607" y="208638"/>
                </a:cubicBezTo>
                <a:cubicBezTo>
                  <a:pt x="189223" y="205869"/>
                  <a:pt x="186840" y="203680"/>
                  <a:pt x="185456" y="200911"/>
                </a:cubicBezTo>
                <a:cubicBezTo>
                  <a:pt x="174797" y="179591"/>
                  <a:pt x="192486" y="207590"/>
                  <a:pt x="177728" y="185456"/>
                </a:cubicBezTo>
                <a:cubicBezTo>
                  <a:pt x="176011" y="180304"/>
                  <a:pt x="175589" y="174519"/>
                  <a:pt x="172577" y="170001"/>
                </a:cubicBezTo>
                <a:cubicBezTo>
                  <a:pt x="165397" y="159232"/>
                  <a:pt x="163625" y="154385"/>
                  <a:pt x="154546" y="146819"/>
                </a:cubicBezTo>
                <a:cubicBezTo>
                  <a:pt x="152168" y="144837"/>
                  <a:pt x="149395" y="143385"/>
                  <a:pt x="146819" y="141668"/>
                </a:cubicBezTo>
                <a:cubicBezTo>
                  <a:pt x="137376" y="127502"/>
                  <a:pt x="146819" y="139521"/>
                  <a:pt x="133940" y="128789"/>
                </a:cubicBezTo>
                <a:cubicBezTo>
                  <a:pt x="126503" y="122592"/>
                  <a:pt x="126126" y="120932"/>
                  <a:pt x="121061" y="113334"/>
                </a:cubicBezTo>
                <a:cubicBezTo>
                  <a:pt x="119893" y="108662"/>
                  <a:pt x="115427" y="89670"/>
                  <a:pt x="113334" y="87577"/>
                </a:cubicBezTo>
                <a:cubicBezTo>
                  <a:pt x="107639" y="81882"/>
                  <a:pt x="104040" y="79292"/>
                  <a:pt x="100455" y="72122"/>
                </a:cubicBezTo>
                <a:cubicBezTo>
                  <a:pt x="99241" y="69694"/>
                  <a:pt x="98738" y="66971"/>
                  <a:pt x="97879" y="64395"/>
                </a:cubicBezTo>
                <a:cubicBezTo>
                  <a:pt x="98738" y="58385"/>
                  <a:pt x="99369" y="52337"/>
                  <a:pt x="100455" y="46364"/>
                </a:cubicBezTo>
                <a:cubicBezTo>
                  <a:pt x="101088" y="42881"/>
                  <a:pt x="99716" y="37304"/>
                  <a:pt x="103031" y="36061"/>
                </a:cubicBezTo>
                <a:cubicBezTo>
                  <a:pt x="108716" y="33929"/>
                  <a:pt x="115051" y="37778"/>
                  <a:pt x="121061" y="38637"/>
                </a:cubicBezTo>
                <a:cubicBezTo>
                  <a:pt x="141669" y="52373"/>
                  <a:pt x="116768" y="34344"/>
                  <a:pt x="133940" y="51516"/>
                </a:cubicBezTo>
                <a:cubicBezTo>
                  <a:pt x="136129" y="53705"/>
                  <a:pt x="139092" y="54950"/>
                  <a:pt x="141668" y="56667"/>
                </a:cubicBezTo>
                <a:cubicBezTo>
                  <a:pt x="143385" y="60101"/>
                  <a:pt x="145393" y="63405"/>
                  <a:pt x="146819" y="66970"/>
                </a:cubicBezTo>
                <a:cubicBezTo>
                  <a:pt x="148836" y="72012"/>
                  <a:pt x="148959" y="77907"/>
                  <a:pt x="151971" y="82425"/>
                </a:cubicBezTo>
                <a:lnTo>
                  <a:pt x="157122" y="90152"/>
                </a:lnTo>
                <a:cubicBezTo>
                  <a:pt x="157981" y="95304"/>
                  <a:pt x="157577" y="100834"/>
                  <a:pt x="159698" y="105607"/>
                </a:cubicBezTo>
                <a:cubicBezTo>
                  <a:pt x="162354" y="111582"/>
                  <a:pt x="170565" y="114663"/>
                  <a:pt x="175153" y="118486"/>
                </a:cubicBezTo>
                <a:cubicBezTo>
                  <a:pt x="180038" y="122557"/>
                  <a:pt x="185136" y="128150"/>
                  <a:pt x="188031" y="133941"/>
                </a:cubicBezTo>
                <a:cubicBezTo>
                  <a:pt x="189245" y="136369"/>
                  <a:pt x="189393" y="139240"/>
                  <a:pt x="190607" y="141668"/>
                </a:cubicBezTo>
                <a:cubicBezTo>
                  <a:pt x="191992" y="144437"/>
                  <a:pt x="194374" y="146626"/>
                  <a:pt x="195759" y="149395"/>
                </a:cubicBezTo>
                <a:cubicBezTo>
                  <a:pt x="196973" y="151823"/>
                  <a:pt x="197621" y="154503"/>
                  <a:pt x="198335" y="157122"/>
                </a:cubicBezTo>
                <a:cubicBezTo>
                  <a:pt x="200198" y="163953"/>
                  <a:pt x="201769" y="170860"/>
                  <a:pt x="203486" y="177729"/>
                </a:cubicBezTo>
                <a:cubicBezTo>
                  <a:pt x="204345" y="181163"/>
                  <a:pt x="203559" y="185529"/>
                  <a:pt x="206062" y="188032"/>
                </a:cubicBezTo>
                <a:cubicBezTo>
                  <a:pt x="211214" y="193183"/>
                  <a:pt x="217476" y="197424"/>
                  <a:pt x="221517" y="203486"/>
                </a:cubicBezTo>
                <a:cubicBezTo>
                  <a:pt x="223234" y="206062"/>
                  <a:pt x="224479" y="209025"/>
                  <a:pt x="226668" y="211214"/>
                </a:cubicBezTo>
                <a:cubicBezTo>
                  <a:pt x="246939" y="231487"/>
                  <a:pt x="221011" y="198758"/>
                  <a:pt x="242123" y="224093"/>
                </a:cubicBezTo>
                <a:cubicBezTo>
                  <a:pt x="252856" y="236972"/>
                  <a:pt x="240833" y="227526"/>
                  <a:pt x="255002" y="236972"/>
                </a:cubicBezTo>
                <a:cubicBezTo>
                  <a:pt x="263317" y="212018"/>
                  <a:pt x="259355" y="226991"/>
                  <a:pt x="255002" y="172577"/>
                </a:cubicBezTo>
                <a:cubicBezTo>
                  <a:pt x="254786" y="169871"/>
                  <a:pt x="253640" y="167278"/>
                  <a:pt x="252426" y="164850"/>
                </a:cubicBezTo>
                <a:cubicBezTo>
                  <a:pt x="251041" y="162081"/>
                  <a:pt x="248991" y="159698"/>
                  <a:pt x="247274" y="157122"/>
                </a:cubicBezTo>
                <a:cubicBezTo>
                  <a:pt x="246416" y="153688"/>
                  <a:pt x="246061" y="150087"/>
                  <a:pt x="244699" y="146819"/>
                </a:cubicBezTo>
                <a:cubicBezTo>
                  <a:pt x="241745" y="139730"/>
                  <a:pt x="234395" y="126213"/>
                  <a:pt x="234395" y="126213"/>
                </a:cubicBezTo>
                <a:cubicBezTo>
                  <a:pt x="235254" y="104748"/>
                  <a:pt x="235631" y="83259"/>
                  <a:pt x="236971" y="61819"/>
                </a:cubicBezTo>
                <a:cubicBezTo>
                  <a:pt x="238000" y="45353"/>
                  <a:pt x="239697" y="43340"/>
                  <a:pt x="244699" y="28334"/>
                </a:cubicBezTo>
                <a:cubicBezTo>
                  <a:pt x="247890" y="18759"/>
                  <a:pt x="246181" y="21622"/>
                  <a:pt x="252426" y="12879"/>
                </a:cubicBezTo>
                <a:cubicBezTo>
                  <a:pt x="254921" y="9386"/>
                  <a:pt x="256855" y="5324"/>
                  <a:pt x="260153" y="2576"/>
                </a:cubicBezTo>
                <a:cubicBezTo>
                  <a:pt x="262239" y="838"/>
                  <a:pt x="265305" y="859"/>
                  <a:pt x="267881" y="0"/>
                </a:cubicBezTo>
                <a:cubicBezTo>
                  <a:pt x="270457" y="1717"/>
                  <a:pt x="273674" y="2735"/>
                  <a:pt x="275608" y="5152"/>
                </a:cubicBezTo>
                <a:cubicBezTo>
                  <a:pt x="277304" y="7272"/>
                  <a:pt x="277231" y="10337"/>
                  <a:pt x="278184" y="12879"/>
                </a:cubicBezTo>
                <a:cubicBezTo>
                  <a:pt x="290446" y="45578"/>
                  <a:pt x="274675" y="-221"/>
                  <a:pt x="291062" y="48940"/>
                </a:cubicBezTo>
                <a:lnTo>
                  <a:pt x="296214" y="64395"/>
                </a:lnTo>
                <a:lnTo>
                  <a:pt x="298790" y="72122"/>
                </a:lnTo>
                <a:cubicBezTo>
                  <a:pt x="299649" y="95304"/>
                  <a:pt x="300263" y="118496"/>
                  <a:pt x="301366" y="141668"/>
                </a:cubicBezTo>
                <a:cubicBezTo>
                  <a:pt x="301980" y="154561"/>
                  <a:pt x="301819" y="167572"/>
                  <a:pt x="303941" y="180304"/>
                </a:cubicBezTo>
                <a:cubicBezTo>
                  <a:pt x="304450" y="183358"/>
                  <a:pt x="307376" y="185456"/>
                  <a:pt x="309093" y="188032"/>
                </a:cubicBezTo>
                <a:cubicBezTo>
                  <a:pt x="314455" y="209476"/>
                  <a:pt x="307926" y="188273"/>
                  <a:pt x="316820" y="206062"/>
                </a:cubicBezTo>
                <a:cubicBezTo>
                  <a:pt x="319931" y="212285"/>
                  <a:pt x="318396" y="216595"/>
                  <a:pt x="324548" y="221517"/>
                </a:cubicBezTo>
                <a:cubicBezTo>
                  <a:pt x="326668" y="223213"/>
                  <a:pt x="329699" y="223234"/>
                  <a:pt x="332275" y="224093"/>
                </a:cubicBezTo>
                <a:cubicBezTo>
                  <a:pt x="342176" y="209238"/>
                  <a:pt x="333602" y="223571"/>
                  <a:pt x="340002" y="208638"/>
                </a:cubicBezTo>
                <a:cubicBezTo>
                  <a:pt x="341515" y="205109"/>
                  <a:pt x="343641" y="201864"/>
                  <a:pt x="345154" y="198335"/>
                </a:cubicBezTo>
                <a:cubicBezTo>
                  <a:pt x="346224" y="195840"/>
                  <a:pt x="346984" y="193219"/>
                  <a:pt x="347730" y="190608"/>
                </a:cubicBezTo>
                <a:cubicBezTo>
                  <a:pt x="351510" y="177378"/>
                  <a:pt x="350792" y="176408"/>
                  <a:pt x="352881" y="159698"/>
                </a:cubicBezTo>
                <a:cubicBezTo>
                  <a:pt x="353740" y="145102"/>
                  <a:pt x="353566" y="130408"/>
                  <a:pt x="355457" y="115910"/>
                </a:cubicBezTo>
                <a:cubicBezTo>
                  <a:pt x="356349" y="109068"/>
                  <a:pt x="362049" y="96646"/>
                  <a:pt x="365760" y="90152"/>
                </a:cubicBezTo>
                <a:cubicBezTo>
                  <a:pt x="367296" y="87464"/>
                  <a:pt x="368494" y="84359"/>
                  <a:pt x="370911" y="82425"/>
                </a:cubicBezTo>
                <a:cubicBezTo>
                  <a:pt x="373031" y="80729"/>
                  <a:pt x="376063" y="80708"/>
                  <a:pt x="378639" y="79849"/>
                </a:cubicBezTo>
                <a:cubicBezTo>
                  <a:pt x="396952" y="82138"/>
                  <a:pt x="397804" y="76966"/>
                  <a:pt x="404397" y="90152"/>
                </a:cubicBezTo>
                <a:cubicBezTo>
                  <a:pt x="405611" y="92581"/>
                  <a:pt x="406114" y="95304"/>
                  <a:pt x="406972" y="97880"/>
                </a:cubicBezTo>
                <a:cubicBezTo>
                  <a:pt x="406114" y="115910"/>
                  <a:pt x="406136" y="134004"/>
                  <a:pt x="404397" y="151971"/>
                </a:cubicBezTo>
                <a:cubicBezTo>
                  <a:pt x="403554" y="160686"/>
                  <a:pt x="400483" y="169061"/>
                  <a:pt x="399245" y="177729"/>
                </a:cubicBezTo>
                <a:lnTo>
                  <a:pt x="396669" y="195759"/>
                </a:lnTo>
                <a:cubicBezTo>
                  <a:pt x="397528" y="218941"/>
                  <a:pt x="397751" y="242155"/>
                  <a:pt x="399245" y="265305"/>
                </a:cubicBezTo>
                <a:cubicBezTo>
                  <a:pt x="399473" y="268838"/>
                  <a:pt x="400065" y="272534"/>
                  <a:pt x="401821" y="275608"/>
                </a:cubicBezTo>
                <a:cubicBezTo>
                  <a:pt x="403628" y="278771"/>
                  <a:pt x="407216" y="280537"/>
                  <a:pt x="409548" y="283335"/>
                </a:cubicBezTo>
                <a:cubicBezTo>
                  <a:pt x="411530" y="285713"/>
                  <a:pt x="412983" y="288487"/>
                  <a:pt x="414700" y="291063"/>
                </a:cubicBezTo>
                <a:cubicBezTo>
                  <a:pt x="416397" y="296155"/>
                  <a:pt x="417886" y="302884"/>
                  <a:pt x="422427" y="306517"/>
                </a:cubicBezTo>
                <a:cubicBezTo>
                  <a:pt x="424547" y="308213"/>
                  <a:pt x="427578" y="308234"/>
                  <a:pt x="430154" y="309093"/>
                </a:cubicBezTo>
                <a:cubicBezTo>
                  <a:pt x="436279" y="327467"/>
                  <a:pt x="427595" y="305255"/>
                  <a:pt x="440457" y="324548"/>
                </a:cubicBezTo>
                <a:cubicBezTo>
                  <a:pt x="450410" y="339478"/>
                  <a:pt x="433478" y="325905"/>
                  <a:pt x="450761" y="337427"/>
                </a:cubicBezTo>
                <a:cubicBezTo>
                  <a:pt x="452478" y="342578"/>
                  <a:pt x="455019" y="347525"/>
                  <a:pt x="455912" y="352881"/>
                </a:cubicBezTo>
                <a:cubicBezTo>
                  <a:pt x="456771" y="358033"/>
                  <a:pt x="456987" y="363334"/>
                  <a:pt x="458488" y="368336"/>
                </a:cubicBezTo>
                <a:cubicBezTo>
                  <a:pt x="459591" y="372014"/>
                  <a:pt x="462213" y="375074"/>
                  <a:pt x="463639" y="378639"/>
                </a:cubicBezTo>
                <a:cubicBezTo>
                  <a:pt x="465656" y="383681"/>
                  <a:pt x="468791" y="394094"/>
                  <a:pt x="468791" y="394094"/>
                </a:cubicBezTo>
                <a:cubicBezTo>
                  <a:pt x="467932" y="410407"/>
                  <a:pt x="469137" y="426961"/>
                  <a:pt x="466215" y="443033"/>
                </a:cubicBezTo>
                <a:cubicBezTo>
                  <a:pt x="465563" y="446617"/>
                  <a:pt x="461254" y="448390"/>
                  <a:pt x="458488" y="450761"/>
                </a:cubicBezTo>
                <a:cubicBezTo>
                  <a:pt x="450076" y="457972"/>
                  <a:pt x="448607" y="457819"/>
                  <a:pt x="440457" y="463640"/>
                </a:cubicBezTo>
                <a:cubicBezTo>
                  <a:pt x="426813" y="473386"/>
                  <a:pt x="434966" y="469763"/>
                  <a:pt x="422427" y="473943"/>
                </a:cubicBezTo>
                <a:cubicBezTo>
                  <a:pt x="418993" y="476519"/>
                  <a:pt x="415851" y="479540"/>
                  <a:pt x="412124" y="481670"/>
                </a:cubicBezTo>
                <a:cubicBezTo>
                  <a:pt x="409767" y="483017"/>
                  <a:pt x="406754" y="482899"/>
                  <a:pt x="404397" y="484246"/>
                </a:cubicBezTo>
                <a:cubicBezTo>
                  <a:pt x="400669" y="486376"/>
                  <a:pt x="397353" y="489179"/>
                  <a:pt x="394093" y="491973"/>
                </a:cubicBezTo>
                <a:cubicBezTo>
                  <a:pt x="391327" y="494344"/>
                  <a:pt x="389529" y="497894"/>
                  <a:pt x="386366" y="499701"/>
                </a:cubicBezTo>
                <a:cubicBezTo>
                  <a:pt x="383292" y="501457"/>
                  <a:pt x="379497" y="501418"/>
                  <a:pt x="376063" y="502276"/>
                </a:cubicBezTo>
                <a:lnTo>
                  <a:pt x="388942" y="479094"/>
                </a:lnTo>
                <a:close/>
              </a:path>
            </a:pathLst>
          </a:custGeom>
          <a:solidFill>
            <a:srgbClr val="92CCDC"/>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89" name="Google Shape;189;g2bbe2304ad2_3_85"/>
          <p:cNvSpPr/>
          <p:nvPr/>
        </p:nvSpPr>
        <p:spPr>
          <a:xfrm>
            <a:off x="3951708" y="2537058"/>
            <a:ext cx="649703" cy="643943"/>
          </a:xfrm>
          <a:custGeom>
            <a:rect b="b" l="l" r="r" t="t"/>
            <a:pathLst>
              <a:path extrusionOk="0" h="643943" w="649703">
                <a:moveTo>
                  <a:pt x="381662" y="623337"/>
                </a:moveTo>
                <a:cubicBezTo>
                  <a:pt x="370071" y="621190"/>
                  <a:pt x="371242" y="628267"/>
                  <a:pt x="366207" y="631064"/>
                </a:cubicBezTo>
                <a:cubicBezTo>
                  <a:pt x="363501" y="632567"/>
                  <a:pt x="361249" y="634832"/>
                  <a:pt x="358480" y="636216"/>
                </a:cubicBezTo>
                <a:cubicBezTo>
                  <a:pt x="352324" y="639294"/>
                  <a:pt x="344558" y="641715"/>
                  <a:pt x="337873" y="643943"/>
                </a:cubicBezTo>
                <a:cubicBezTo>
                  <a:pt x="326711" y="643084"/>
                  <a:pt x="315496" y="642755"/>
                  <a:pt x="304388" y="641367"/>
                </a:cubicBezTo>
                <a:cubicBezTo>
                  <a:pt x="301694" y="641030"/>
                  <a:pt x="298920" y="640298"/>
                  <a:pt x="296661" y="638792"/>
                </a:cubicBezTo>
                <a:cubicBezTo>
                  <a:pt x="277369" y="625930"/>
                  <a:pt x="299580" y="634611"/>
                  <a:pt x="281206" y="628489"/>
                </a:cubicBezTo>
                <a:cubicBezTo>
                  <a:pt x="266440" y="606336"/>
                  <a:pt x="284146" y="634367"/>
                  <a:pt x="273479" y="613034"/>
                </a:cubicBezTo>
                <a:cubicBezTo>
                  <a:pt x="269892" y="605861"/>
                  <a:pt x="266298" y="603277"/>
                  <a:pt x="260600" y="597579"/>
                </a:cubicBezTo>
                <a:cubicBezTo>
                  <a:pt x="259741" y="594145"/>
                  <a:pt x="259988" y="590221"/>
                  <a:pt x="258024" y="587276"/>
                </a:cubicBezTo>
                <a:cubicBezTo>
                  <a:pt x="256307" y="584700"/>
                  <a:pt x="252675" y="584107"/>
                  <a:pt x="250297" y="582125"/>
                </a:cubicBezTo>
                <a:cubicBezTo>
                  <a:pt x="224987" y="561032"/>
                  <a:pt x="257673" y="586925"/>
                  <a:pt x="237418" y="566670"/>
                </a:cubicBezTo>
                <a:cubicBezTo>
                  <a:pt x="235229" y="564481"/>
                  <a:pt x="232267" y="563235"/>
                  <a:pt x="229691" y="561518"/>
                </a:cubicBezTo>
                <a:cubicBezTo>
                  <a:pt x="216896" y="542328"/>
                  <a:pt x="233344" y="565902"/>
                  <a:pt x="216812" y="546064"/>
                </a:cubicBezTo>
                <a:cubicBezTo>
                  <a:pt x="208979" y="536664"/>
                  <a:pt x="214626" y="538926"/>
                  <a:pt x="203933" y="530609"/>
                </a:cubicBezTo>
                <a:cubicBezTo>
                  <a:pt x="199046" y="526808"/>
                  <a:pt x="192857" y="524684"/>
                  <a:pt x="188479" y="520306"/>
                </a:cubicBezTo>
                <a:cubicBezTo>
                  <a:pt x="178831" y="510659"/>
                  <a:pt x="184207" y="513731"/>
                  <a:pt x="173024" y="510003"/>
                </a:cubicBezTo>
                <a:cubicBezTo>
                  <a:pt x="167014" y="503993"/>
                  <a:pt x="162065" y="496688"/>
                  <a:pt x="154993" y="491973"/>
                </a:cubicBezTo>
                <a:lnTo>
                  <a:pt x="139539" y="481669"/>
                </a:lnTo>
                <a:cubicBezTo>
                  <a:pt x="138680" y="479093"/>
                  <a:pt x="138630" y="476085"/>
                  <a:pt x="136963" y="473942"/>
                </a:cubicBezTo>
                <a:cubicBezTo>
                  <a:pt x="118503" y="450208"/>
                  <a:pt x="127917" y="465116"/>
                  <a:pt x="113781" y="453336"/>
                </a:cubicBezTo>
                <a:cubicBezTo>
                  <a:pt x="110983" y="451004"/>
                  <a:pt x="108795" y="448008"/>
                  <a:pt x="106054" y="445609"/>
                </a:cubicBezTo>
                <a:cubicBezTo>
                  <a:pt x="101916" y="441989"/>
                  <a:pt x="97313" y="438925"/>
                  <a:pt x="93175" y="435305"/>
                </a:cubicBezTo>
                <a:cubicBezTo>
                  <a:pt x="90434" y="432906"/>
                  <a:pt x="88323" y="429814"/>
                  <a:pt x="85448" y="427578"/>
                </a:cubicBezTo>
                <a:cubicBezTo>
                  <a:pt x="80561" y="423777"/>
                  <a:pt x="75145" y="420709"/>
                  <a:pt x="69993" y="417275"/>
                </a:cubicBezTo>
                <a:lnTo>
                  <a:pt x="62266" y="412124"/>
                </a:lnTo>
                <a:cubicBezTo>
                  <a:pt x="59690" y="410407"/>
                  <a:pt x="57475" y="407951"/>
                  <a:pt x="54538" y="406972"/>
                </a:cubicBezTo>
                <a:cubicBezTo>
                  <a:pt x="49387" y="405255"/>
                  <a:pt x="43602" y="404832"/>
                  <a:pt x="39084" y="401820"/>
                </a:cubicBezTo>
                <a:cubicBezTo>
                  <a:pt x="21370" y="390011"/>
                  <a:pt x="29503" y="393474"/>
                  <a:pt x="15902" y="388942"/>
                </a:cubicBezTo>
                <a:cubicBezTo>
                  <a:pt x="12923" y="386956"/>
                  <a:pt x="1210" y="379877"/>
                  <a:pt x="447" y="376063"/>
                </a:cubicBezTo>
                <a:cubicBezTo>
                  <a:pt x="-744" y="370110"/>
                  <a:pt x="557" y="363580"/>
                  <a:pt x="3023" y="358032"/>
                </a:cubicBezTo>
                <a:cubicBezTo>
                  <a:pt x="5152" y="353241"/>
                  <a:pt x="25560" y="347944"/>
                  <a:pt x="26205" y="347729"/>
                </a:cubicBezTo>
                <a:lnTo>
                  <a:pt x="33932" y="345153"/>
                </a:lnTo>
                <a:cubicBezTo>
                  <a:pt x="45094" y="346012"/>
                  <a:pt x="56591" y="344880"/>
                  <a:pt x="67417" y="347729"/>
                </a:cubicBezTo>
                <a:cubicBezTo>
                  <a:pt x="73405" y="349305"/>
                  <a:pt x="82872" y="358032"/>
                  <a:pt x="82872" y="358032"/>
                </a:cubicBezTo>
                <a:cubicBezTo>
                  <a:pt x="83731" y="360608"/>
                  <a:pt x="83752" y="363640"/>
                  <a:pt x="85448" y="365760"/>
                </a:cubicBezTo>
                <a:cubicBezTo>
                  <a:pt x="87382" y="368177"/>
                  <a:pt x="90656" y="369112"/>
                  <a:pt x="93175" y="370911"/>
                </a:cubicBezTo>
                <a:cubicBezTo>
                  <a:pt x="96668" y="373406"/>
                  <a:pt x="100219" y="375844"/>
                  <a:pt x="103478" y="378638"/>
                </a:cubicBezTo>
                <a:cubicBezTo>
                  <a:pt x="106244" y="381009"/>
                  <a:pt x="108174" y="384345"/>
                  <a:pt x="111205" y="386366"/>
                </a:cubicBezTo>
                <a:cubicBezTo>
                  <a:pt x="134446" y="401861"/>
                  <a:pt x="102337" y="373824"/>
                  <a:pt x="126660" y="394093"/>
                </a:cubicBezTo>
                <a:cubicBezTo>
                  <a:pt x="129458" y="396425"/>
                  <a:pt x="131512" y="399584"/>
                  <a:pt x="134387" y="401820"/>
                </a:cubicBezTo>
                <a:cubicBezTo>
                  <a:pt x="139274" y="405621"/>
                  <a:pt x="144690" y="408689"/>
                  <a:pt x="149842" y="412124"/>
                </a:cubicBezTo>
                <a:lnTo>
                  <a:pt x="165297" y="422427"/>
                </a:lnTo>
                <a:lnTo>
                  <a:pt x="180751" y="432730"/>
                </a:lnTo>
                <a:cubicBezTo>
                  <a:pt x="183327" y="434447"/>
                  <a:pt x="185542" y="436902"/>
                  <a:pt x="188479" y="437881"/>
                </a:cubicBezTo>
                <a:lnTo>
                  <a:pt x="203933" y="443033"/>
                </a:lnTo>
                <a:lnTo>
                  <a:pt x="211660" y="445609"/>
                </a:lnTo>
                <a:cubicBezTo>
                  <a:pt x="219387" y="444750"/>
                  <a:pt x="227996" y="446719"/>
                  <a:pt x="234842" y="443033"/>
                </a:cubicBezTo>
                <a:cubicBezTo>
                  <a:pt x="240294" y="440098"/>
                  <a:pt x="245146" y="427578"/>
                  <a:pt x="245146" y="427578"/>
                </a:cubicBezTo>
                <a:cubicBezTo>
                  <a:pt x="244287" y="410406"/>
                  <a:pt x="243998" y="393197"/>
                  <a:pt x="242570" y="376063"/>
                </a:cubicBezTo>
                <a:cubicBezTo>
                  <a:pt x="241968" y="368838"/>
                  <a:pt x="239094" y="364737"/>
                  <a:pt x="237418" y="358032"/>
                </a:cubicBezTo>
                <a:cubicBezTo>
                  <a:pt x="236356" y="353785"/>
                  <a:pt x="235701" y="349446"/>
                  <a:pt x="234842" y="345153"/>
                </a:cubicBezTo>
                <a:cubicBezTo>
                  <a:pt x="233984" y="336567"/>
                  <a:pt x="233275" y="327965"/>
                  <a:pt x="232267" y="319396"/>
                </a:cubicBezTo>
                <a:cubicBezTo>
                  <a:pt x="231558" y="313366"/>
                  <a:pt x="230327" y="307403"/>
                  <a:pt x="229691" y="301365"/>
                </a:cubicBezTo>
                <a:cubicBezTo>
                  <a:pt x="225517" y="261711"/>
                  <a:pt x="230069" y="282272"/>
                  <a:pt x="224539" y="260153"/>
                </a:cubicBezTo>
                <a:cubicBezTo>
                  <a:pt x="222724" y="243812"/>
                  <a:pt x="220672" y="221503"/>
                  <a:pt x="216812" y="206062"/>
                </a:cubicBezTo>
                <a:cubicBezTo>
                  <a:pt x="208749" y="173810"/>
                  <a:pt x="219059" y="213928"/>
                  <a:pt x="211660" y="188031"/>
                </a:cubicBezTo>
                <a:cubicBezTo>
                  <a:pt x="205192" y="165392"/>
                  <a:pt x="212685" y="188528"/>
                  <a:pt x="206509" y="170001"/>
                </a:cubicBezTo>
                <a:cubicBezTo>
                  <a:pt x="204944" y="157478"/>
                  <a:pt x="204308" y="148322"/>
                  <a:pt x="201357" y="136516"/>
                </a:cubicBezTo>
                <a:cubicBezTo>
                  <a:pt x="200699" y="133882"/>
                  <a:pt x="199640" y="131364"/>
                  <a:pt x="198782" y="128788"/>
                </a:cubicBezTo>
                <a:cubicBezTo>
                  <a:pt x="199640" y="103030"/>
                  <a:pt x="192956" y="75879"/>
                  <a:pt x="201357" y="51515"/>
                </a:cubicBezTo>
                <a:cubicBezTo>
                  <a:pt x="203891" y="44165"/>
                  <a:pt x="217493" y="50803"/>
                  <a:pt x="224539" y="54091"/>
                </a:cubicBezTo>
                <a:cubicBezTo>
                  <a:pt x="231141" y="57172"/>
                  <a:pt x="239994" y="69545"/>
                  <a:pt x="239994" y="69545"/>
                </a:cubicBezTo>
                <a:cubicBezTo>
                  <a:pt x="240853" y="75555"/>
                  <a:pt x="241379" y="81623"/>
                  <a:pt x="242570" y="87576"/>
                </a:cubicBezTo>
                <a:cubicBezTo>
                  <a:pt x="243103" y="90238"/>
                  <a:pt x="244400" y="92692"/>
                  <a:pt x="245146" y="95303"/>
                </a:cubicBezTo>
                <a:cubicBezTo>
                  <a:pt x="246118" y="98707"/>
                  <a:pt x="246863" y="102172"/>
                  <a:pt x="247721" y="105606"/>
                </a:cubicBezTo>
                <a:cubicBezTo>
                  <a:pt x="248580" y="118485"/>
                  <a:pt x="248175" y="131511"/>
                  <a:pt x="250297" y="144243"/>
                </a:cubicBezTo>
                <a:cubicBezTo>
                  <a:pt x="250806" y="147297"/>
                  <a:pt x="254698" y="148967"/>
                  <a:pt x="255449" y="151970"/>
                </a:cubicBezTo>
                <a:cubicBezTo>
                  <a:pt x="257335" y="159513"/>
                  <a:pt x="256138" y="167609"/>
                  <a:pt x="258024" y="175152"/>
                </a:cubicBezTo>
                <a:cubicBezTo>
                  <a:pt x="258775" y="178156"/>
                  <a:pt x="261919" y="180051"/>
                  <a:pt x="263176" y="182880"/>
                </a:cubicBezTo>
                <a:cubicBezTo>
                  <a:pt x="265382" y="187842"/>
                  <a:pt x="266611" y="193183"/>
                  <a:pt x="268328" y="198334"/>
                </a:cubicBezTo>
                <a:lnTo>
                  <a:pt x="270903" y="206062"/>
                </a:lnTo>
                <a:cubicBezTo>
                  <a:pt x="271762" y="216365"/>
                  <a:pt x="271451" y="226833"/>
                  <a:pt x="273479" y="236971"/>
                </a:cubicBezTo>
                <a:cubicBezTo>
                  <a:pt x="274086" y="240007"/>
                  <a:pt x="277247" y="241929"/>
                  <a:pt x="278631" y="244698"/>
                </a:cubicBezTo>
                <a:cubicBezTo>
                  <a:pt x="289298" y="266032"/>
                  <a:pt x="271589" y="237999"/>
                  <a:pt x="286358" y="260153"/>
                </a:cubicBezTo>
                <a:cubicBezTo>
                  <a:pt x="291041" y="278884"/>
                  <a:pt x="284802" y="263748"/>
                  <a:pt x="296661" y="275607"/>
                </a:cubicBezTo>
                <a:cubicBezTo>
                  <a:pt x="298850" y="277796"/>
                  <a:pt x="299435" y="281353"/>
                  <a:pt x="301813" y="283335"/>
                </a:cubicBezTo>
                <a:cubicBezTo>
                  <a:pt x="306055" y="286870"/>
                  <a:pt x="314476" y="289273"/>
                  <a:pt x="319843" y="291062"/>
                </a:cubicBezTo>
                <a:cubicBezTo>
                  <a:pt x="324995" y="290203"/>
                  <a:pt x="330525" y="290607"/>
                  <a:pt x="335298" y="288486"/>
                </a:cubicBezTo>
                <a:cubicBezTo>
                  <a:pt x="339994" y="286399"/>
                  <a:pt x="345441" y="277136"/>
                  <a:pt x="348177" y="273032"/>
                </a:cubicBezTo>
                <a:cubicBezTo>
                  <a:pt x="349035" y="270456"/>
                  <a:pt x="349682" y="267800"/>
                  <a:pt x="350752" y="265304"/>
                </a:cubicBezTo>
                <a:cubicBezTo>
                  <a:pt x="352264" y="261775"/>
                  <a:pt x="355407" y="258809"/>
                  <a:pt x="355904" y="255001"/>
                </a:cubicBezTo>
                <a:cubicBezTo>
                  <a:pt x="358017" y="238803"/>
                  <a:pt x="357621" y="222375"/>
                  <a:pt x="358480" y="206062"/>
                </a:cubicBezTo>
                <a:cubicBezTo>
                  <a:pt x="350775" y="121309"/>
                  <a:pt x="348148" y="115040"/>
                  <a:pt x="355904" y="2575"/>
                </a:cubicBezTo>
                <a:cubicBezTo>
                  <a:pt x="356091" y="-133"/>
                  <a:pt x="361055" y="858"/>
                  <a:pt x="363631" y="0"/>
                </a:cubicBezTo>
                <a:cubicBezTo>
                  <a:pt x="367924" y="858"/>
                  <a:pt x="373054" y="-113"/>
                  <a:pt x="376510" y="2575"/>
                </a:cubicBezTo>
                <a:cubicBezTo>
                  <a:pt x="381594" y="6529"/>
                  <a:pt x="388601" y="21606"/>
                  <a:pt x="391965" y="28333"/>
                </a:cubicBezTo>
                <a:cubicBezTo>
                  <a:pt x="392823" y="45505"/>
                  <a:pt x="393433" y="62691"/>
                  <a:pt x="394540" y="79849"/>
                </a:cubicBezTo>
                <a:cubicBezTo>
                  <a:pt x="395150" y="89313"/>
                  <a:pt x="396882" y="98702"/>
                  <a:pt x="397116" y="108182"/>
                </a:cubicBezTo>
                <a:cubicBezTo>
                  <a:pt x="398600" y="168271"/>
                  <a:pt x="396358" y="228471"/>
                  <a:pt x="399692" y="288486"/>
                </a:cubicBezTo>
                <a:cubicBezTo>
                  <a:pt x="399864" y="291577"/>
                  <a:pt x="404843" y="291921"/>
                  <a:pt x="407419" y="293638"/>
                </a:cubicBezTo>
                <a:cubicBezTo>
                  <a:pt x="416005" y="292779"/>
                  <a:pt x="425322" y="294633"/>
                  <a:pt x="433177" y="291062"/>
                </a:cubicBezTo>
                <a:cubicBezTo>
                  <a:pt x="436400" y="289597"/>
                  <a:pt x="434359" y="284013"/>
                  <a:pt x="435753" y="280759"/>
                </a:cubicBezTo>
                <a:cubicBezTo>
                  <a:pt x="436972" y="277914"/>
                  <a:pt x="439520" y="275801"/>
                  <a:pt x="440904" y="273032"/>
                </a:cubicBezTo>
                <a:cubicBezTo>
                  <a:pt x="443068" y="268703"/>
                  <a:pt x="444818" y="259128"/>
                  <a:pt x="446056" y="255001"/>
                </a:cubicBezTo>
                <a:cubicBezTo>
                  <a:pt x="447616" y="249800"/>
                  <a:pt x="451208" y="239547"/>
                  <a:pt x="451208" y="239547"/>
                </a:cubicBezTo>
                <a:cubicBezTo>
                  <a:pt x="453022" y="226844"/>
                  <a:pt x="453046" y="222256"/>
                  <a:pt x="456359" y="211213"/>
                </a:cubicBezTo>
                <a:cubicBezTo>
                  <a:pt x="457920" y="206012"/>
                  <a:pt x="458499" y="200276"/>
                  <a:pt x="461511" y="195758"/>
                </a:cubicBezTo>
                <a:cubicBezTo>
                  <a:pt x="463228" y="193182"/>
                  <a:pt x="465278" y="190800"/>
                  <a:pt x="466662" y="188031"/>
                </a:cubicBezTo>
                <a:cubicBezTo>
                  <a:pt x="474117" y="173121"/>
                  <a:pt x="462318" y="187225"/>
                  <a:pt x="476965" y="172576"/>
                </a:cubicBezTo>
                <a:cubicBezTo>
                  <a:pt x="483443" y="153144"/>
                  <a:pt x="474702" y="177106"/>
                  <a:pt x="484693" y="157122"/>
                </a:cubicBezTo>
                <a:cubicBezTo>
                  <a:pt x="485907" y="154693"/>
                  <a:pt x="486554" y="152014"/>
                  <a:pt x="487268" y="149394"/>
                </a:cubicBezTo>
                <a:cubicBezTo>
                  <a:pt x="489131" y="142563"/>
                  <a:pt x="491154" y="135754"/>
                  <a:pt x="492420" y="128788"/>
                </a:cubicBezTo>
                <a:cubicBezTo>
                  <a:pt x="494137" y="119344"/>
                  <a:pt x="495689" y="109868"/>
                  <a:pt x="497571" y="100455"/>
                </a:cubicBezTo>
                <a:cubicBezTo>
                  <a:pt x="498265" y="96984"/>
                  <a:pt x="498564" y="93318"/>
                  <a:pt x="500147" y="90152"/>
                </a:cubicBezTo>
                <a:cubicBezTo>
                  <a:pt x="502067" y="86312"/>
                  <a:pt x="505380" y="83342"/>
                  <a:pt x="507875" y="79849"/>
                </a:cubicBezTo>
                <a:cubicBezTo>
                  <a:pt x="517633" y="66187"/>
                  <a:pt x="508103" y="75403"/>
                  <a:pt x="528481" y="61818"/>
                </a:cubicBezTo>
                <a:cubicBezTo>
                  <a:pt x="531057" y="60101"/>
                  <a:pt x="533271" y="57646"/>
                  <a:pt x="536208" y="56667"/>
                </a:cubicBezTo>
                <a:lnTo>
                  <a:pt x="551663" y="51515"/>
                </a:lnTo>
                <a:cubicBezTo>
                  <a:pt x="554239" y="53232"/>
                  <a:pt x="557456" y="54250"/>
                  <a:pt x="559390" y="56667"/>
                </a:cubicBezTo>
                <a:cubicBezTo>
                  <a:pt x="561086" y="58787"/>
                  <a:pt x="561966" y="61679"/>
                  <a:pt x="561966" y="64394"/>
                </a:cubicBezTo>
                <a:cubicBezTo>
                  <a:pt x="561966" y="92719"/>
                  <a:pt x="564320" y="95693"/>
                  <a:pt x="554239" y="113334"/>
                </a:cubicBezTo>
                <a:cubicBezTo>
                  <a:pt x="552703" y="116022"/>
                  <a:pt x="550804" y="118485"/>
                  <a:pt x="549087" y="121061"/>
                </a:cubicBezTo>
                <a:cubicBezTo>
                  <a:pt x="540208" y="147699"/>
                  <a:pt x="547120" y="138484"/>
                  <a:pt x="533632" y="151970"/>
                </a:cubicBezTo>
                <a:cubicBezTo>
                  <a:pt x="527990" y="180189"/>
                  <a:pt x="535045" y="150782"/>
                  <a:pt x="525905" y="175152"/>
                </a:cubicBezTo>
                <a:cubicBezTo>
                  <a:pt x="518525" y="194829"/>
                  <a:pt x="529453" y="175784"/>
                  <a:pt x="518178" y="198334"/>
                </a:cubicBezTo>
                <a:cubicBezTo>
                  <a:pt x="516793" y="201103"/>
                  <a:pt x="514411" y="203293"/>
                  <a:pt x="513026" y="206062"/>
                </a:cubicBezTo>
                <a:cubicBezTo>
                  <a:pt x="511812" y="208490"/>
                  <a:pt x="511519" y="211293"/>
                  <a:pt x="510450" y="213789"/>
                </a:cubicBezTo>
                <a:cubicBezTo>
                  <a:pt x="508938" y="217318"/>
                  <a:pt x="506725" y="220527"/>
                  <a:pt x="505299" y="224092"/>
                </a:cubicBezTo>
                <a:cubicBezTo>
                  <a:pt x="503282" y="229134"/>
                  <a:pt x="501864" y="234395"/>
                  <a:pt x="500147" y="239547"/>
                </a:cubicBezTo>
                <a:cubicBezTo>
                  <a:pt x="499288" y="242123"/>
                  <a:pt x="499077" y="245015"/>
                  <a:pt x="497571" y="247274"/>
                </a:cubicBezTo>
                <a:cubicBezTo>
                  <a:pt x="487673" y="262122"/>
                  <a:pt x="496242" y="247800"/>
                  <a:pt x="489844" y="262729"/>
                </a:cubicBezTo>
                <a:cubicBezTo>
                  <a:pt x="488332" y="266258"/>
                  <a:pt x="486041" y="269437"/>
                  <a:pt x="484693" y="273032"/>
                </a:cubicBezTo>
                <a:cubicBezTo>
                  <a:pt x="483450" y="276347"/>
                  <a:pt x="482859" y="279874"/>
                  <a:pt x="482117" y="283335"/>
                </a:cubicBezTo>
                <a:cubicBezTo>
                  <a:pt x="473348" y="324256"/>
                  <a:pt x="480271" y="295872"/>
                  <a:pt x="474389" y="319396"/>
                </a:cubicBezTo>
                <a:cubicBezTo>
                  <a:pt x="475248" y="324547"/>
                  <a:pt x="473272" y="331157"/>
                  <a:pt x="476965" y="334850"/>
                </a:cubicBezTo>
                <a:cubicBezTo>
                  <a:pt x="479468" y="337353"/>
                  <a:pt x="483953" y="333517"/>
                  <a:pt x="487268" y="332274"/>
                </a:cubicBezTo>
                <a:cubicBezTo>
                  <a:pt x="500725" y="327228"/>
                  <a:pt x="501237" y="323457"/>
                  <a:pt x="513026" y="311668"/>
                </a:cubicBezTo>
                <a:lnTo>
                  <a:pt x="520753" y="303941"/>
                </a:lnTo>
                <a:cubicBezTo>
                  <a:pt x="522470" y="299648"/>
                  <a:pt x="523691" y="295121"/>
                  <a:pt x="525905" y="291062"/>
                </a:cubicBezTo>
                <a:cubicBezTo>
                  <a:pt x="529845" y="283839"/>
                  <a:pt x="540698" y="269071"/>
                  <a:pt x="546511" y="262729"/>
                </a:cubicBezTo>
                <a:cubicBezTo>
                  <a:pt x="552255" y="256463"/>
                  <a:pt x="558532" y="250708"/>
                  <a:pt x="564542" y="244698"/>
                </a:cubicBezTo>
                <a:cubicBezTo>
                  <a:pt x="574458" y="234782"/>
                  <a:pt x="569238" y="238992"/>
                  <a:pt x="579996" y="231819"/>
                </a:cubicBezTo>
                <a:cubicBezTo>
                  <a:pt x="581713" y="229243"/>
                  <a:pt x="582959" y="226281"/>
                  <a:pt x="585148" y="224092"/>
                </a:cubicBezTo>
                <a:cubicBezTo>
                  <a:pt x="587337" y="221903"/>
                  <a:pt x="590398" y="220797"/>
                  <a:pt x="592875" y="218940"/>
                </a:cubicBezTo>
                <a:cubicBezTo>
                  <a:pt x="597273" y="215641"/>
                  <a:pt x="601092" y="211551"/>
                  <a:pt x="605754" y="208637"/>
                </a:cubicBezTo>
                <a:cubicBezTo>
                  <a:pt x="609479" y="206309"/>
                  <a:pt x="623970" y="203964"/>
                  <a:pt x="626360" y="203486"/>
                </a:cubicBezTo>
                <a:cubicBezTo>
                  <a:pt x="634087" y="204345"/>
                  <a:pt x="643691" y="200942"/>
                  <a:pt x="649542" y="206062"/>
                </a:cubicBezTo>
                <a:cubicBezTo>
                  <a:pt x="650561" y="206953"/>
                  <a:pt x="646516" y="225525"/>
                  <a:pt x="644391" y="229244"/>
                </a:cubicBezTo>
                <a:cubicBezTo>
                  <a:pt x="639712" y="237432"/>
                  <a:pt x="635506" y="239285"/>
                  <a:pt x="631512" y="247274"/>
                </a:cubicBezTo>
                <a:cubicBezTo>
                  <a:pt x="630298" y="249702"/>
                  <a:pt x="630255" y="252628"/>
                  <a:pt x="628936" y="255001"/>
                </a:cubicBezTo>
                <a:cubicBezTo>
                  <a:pt x="625929" y="260413"/>
                  <a:pt x="620591" y="264582"/>
                  <a:pt x="618633" y="270456"/>
                </a:cubicBezTo>
                <a:cubicBezTo>
                  <a:pt x="615078" y="281120"/>
                  <a:pt x="617563" y="275924"/>
                  <a:pt x="610906" y="285911"/>
                </a:cubicBezTo>
                <a:cubicBezTo>
                  <a:pt x="610047" y="289345"/>
                  <a:pt x="609913" y="293048"/>
                  <a:pt x="608330" y="296214"/>
                </a:cubicBezTo>
                <a:cubicBezTo>
                  <a:pt x="606410" y="300054"/>
                  <a:pt x="603097" y="303024"/>
                  <a:pt x="600602" y="306517"/>
                </a:cubicBezTo>
                <a:cubicBezTo>
                  <a:pt x="598803" y="309036"/>
                  <a:pt x="596835" y="311475"/>
                  <a:pt x="595451" y="314244"/>
                </a:cubicBezTo>
                <a:cubicBezTo>
                  <a:pt x="594237" y="316672"/>
                  <a:pt x="594089" y="319543"/>
                  <a:pt x="592875" y="321971"/>
                </a:cubicBezTo>
                <a:cubicBezTo>
                  <a:pt x="591491" y="324740"/>
                  <a:pt x="589108" y="326930"/>
                  <a:pt x="587724" y="329699"/>
                </a:cubicBezTo>
                <a:cubicBezTo>
                  <a:pt x="586510" y="332127"/>
                  <a:pt x="586218" y="334931"/>
                  <a:pt x="585148" y="337426"/>
                </a:cubicBezTo>
                <a:cubicBezTo>
                  <a:pt x="583635" y="340955"/>
                  <a:pt x="581422" y="344164"/>
                  <a:pt x="579996" y="347729"/>
                </a:cubicBezTo>
                <a:cubicBezTo>
                  <a:pt x="577979" y="352771"/>
                  <a:pt x="576862" y="358142"/>
                  <a:pt x="574845" y="363184"/>
                </a:cubicBezTo>
                <a:cubicBezTo>
                  <a:pt x="566805" y="383284"/>
                  <a:pt x="572091" y="364634"/>
                  <a:pt x="567117" y="381214"/>
                </a:cubicBezTo>
                <a:cubicBezTo>
                  <a:pt x="565321" y="387201"/>
                  <a:pt x="563611" y="393214"/>
                  <a:pt x="561966" y="399245"/>
                </a:cubicBezTo>
                <a:cubicBezTo>
                  <a:pt x="561035" y="402660"/>
                  <a:pt x="560509" y="406190"/>
                  <a:pt x="559390" y="409548"/>
                </a:cubicBezTo>
                <a:cubicBezTo>
                  <a:pt x="557928" y="413934"/>
                  <a:pt x="555956" y="418134"/>
                  <a:pt x="554239" y="422427"/>
                </a:cubicBezTo>
                <a:cubicBezTo>
                  <a:pt x="553380" y="427578"/>
                  <a:pt x="552687" y="432760"/>
                  <a:pt x="551663" y="437881"/>
                </a:cubicBezTo>
                <a:cubicBezTo>
                  <a:pt x="550969" y="441352"/>
                  <a:pt x="549720" y="444701"/>
                  <a:pt x="549087" y="448184"/>
                </a:cubicBezTo>
                <a:cubicBezTo>
                  <a:pt x="548001" y="454157"/>
                  <a:pt x="547702" y="460262"/>
                  <a:pt x="546511" y="466215"/>
                </a:cubicBezTo>
                <a:cubicBezTo>
                  <a:pt x="545123" y="473158"/>
                  <a:pt x="543077" y="479952"/>
                  <a:pt x="541360" y="486821"/>
                </a:cubicBezTo>
                <a:cubicBezTo>
                  <a:pt x="540501" y="490255"/>
                  <a:pt x="539904" y="493766"/>
                  <a:pt x="538784" y="497124"/>
                </a:cubicBezTo>
                <a:cubicBezTo>
                  <a:pt x="537925" y="499700"/>
                  <a:pt x="536954" y="502240"/>
                  <a:pt x="536208" y="504851"/>
                </a:cubicBezTo>
                <a:cubicBezTo>
                  <a:pt x="533743" y="513476"/>
                  <a:pt x="532560" y="522451"/>
                  <a:pt x="528481" y="530609"/>
                </a:cubicBezTo>
                <a:cubicBezTo>
                  <a:pt x="519435" y="548702"/>
                  <a:pt x="520628" y="541917"/>
                  <a:pt x="510450" y="553791"/>
                </a:cubicBezTo>
                <a:cubicBezTo>
                  <a:pt x="507656" y="557050"/>
                  <a:pt x="505517" y="560835"/>
                  <a:pt x="502723" y="564094"/>
                </a:cubicBezTo>
                <a:cubicBezTo>
                  <a:pt x="500352" y="566860"/>
                  <a:pt x="497017" y="568791"/>
                  <a:pt x="494996" y="571822"/>
                </a:cubicBezTo>
                <a:cubicBezTo>
                  <a:pt x="476328" y="599824"/>
                  <a:pt x="493674" y="577041"/>
                  <a:pt x="484693" y="595004"/>
                </a:cubicBezTo>
                <a:cubicBezTo>
                  <a:pt x="483309" y="597773"/>
                  <a:pt x="480926" y="599962"/>
                  <a:pt x="479541" y="602731"/>
                </a:cubicBezTo>
                <a:cubicBezTo>
                  <a:pt x="478327" y="605159"/>
                  <a:pt x="477711" y="607847"/>
                  <a:pt x="476965" y="610458"/>
                </a:cubicBezTo>
                <a:cubicBezTo>
                  <a:pt x="475992" y="613862"/>
                  <a:pt x="475972" y="617595"/>
                  <a:pt x="474389" y="620761"/>
                </a:cubicBezTo>
                <a:cubicBezTo>
                  <a:pt x="471620" y="626299"/>
                  <a:pt x="470093" y="634714"/>
                  <a:pt x="464086" y="636216"/>
                </a:cubicBezTo>
                <a:cubicBezTo>
                  <a:pt x="431876" y="644269"/>
                  <a:pt x="471923" y="633977"/>
                  <a:pt x="446056" y="641367"/>
                </a:cubicBezTo>
                <a:cubicBezTo>
                  <a:pt x="442652" y="642339"/>
                  <a:pt x="439187" y="643084"/>
                  <a:pt x="435753" y="643943"/>
                </a:cubicBezTo>
                <a:cubicBezTo>
                  <a:pt x="372016" y="641287"/>
                  <a:pt x="393253" y="625484"/>
                  <a:pt x="381662" y="623337"/>
                </a:cubicBezTo>
                <a:close/>
              </a:path>
            </a:pathLst>
          </a:custGeom>
          <a:solidFill>
            <a:srgbClr val="FFC000"/>
          </a:solidFill>
          <a:ln cap="flat" cmpd="sng" w="25400">
            <a:solidFill>
              <a:srgbClr val="E36C0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90" name="Google Shape;190;g2bbe2304ad2_3_85"/>
          <p:cNvSpPr/>
          <p:nvPr/>
        </p:nvSpPr>
        <p:spPr>
          <a:xfrm>
            <a:off x="2847118" y="3092976"/>
            <a:ext cx="1598860" cy="1185629"/>
          </a:xfrm>
          <a:custGeom>
            <a:rect b="b" l="l" r="r" t="t"/>
            <a:pathLst>
              <a:path extrusionOk="0" h="1185629" w="1598860">
                <a:moveTo>
                  <a:pt x="1593517" y="1138493"/>
                </a:moveTo>
                <a:cubicBezTo>
                  <a:pt x="1592229" y="1153089"/>
                  <a:pt x="1593114" y="1147571"/>
                  <a:pt x="1590942" y="1151372"/>
                </a:cubicBezTo>
                <a:cubicBezTo>
                  <a:pt x="1589406" y="1154060"/>
                  <a:pt x="1585403" y="1154334"/>
                  <a:pt x="1583214" y="1156523"/>
                </a:cubicBezTo>
                <a:cubicBezTo>
                  <a:pt x="1581025" y="1158712"/>
                  <a:pt x="1580480" y="1162316"/>
                  <a:pt x="1578063" y="1164250"/>
                </a:cubicBezTo>
                <a:cubicBezTo>
                  <a:pt x="1576383" y="1165594"/>
                  <a:pt x="1560706" y="1169234"/>
                  <a:pt x="1560032" y="1169402"/>
                </a:cubicBezTo>
                <a:cubicBezTo>
                  <a:pt x="1543719" y="1168543"/>
                  <a:pt x="1527312" y="1168772"/>
                  <a:pt x="1511093" y="1166826"/>
                </a:cubicBezTo>
                <a:cubicBezTo>
                  <a:pt x="1511085" y="1166825"/>
                  <a:pt x="1491779" y="1160388"/>
                  <a:pt x="1487911" y="1159099"/>
                </a:cubicBezTo>
                <a:cubicBezTo>
                  <a:pt x="1459723" y="1149702"/>
                  <a:pt x="1502419" y="1164689"/>
                  <a:pt x="1472456" y="1151372"/>
                </a:cubicBezTo>
                <a:cubicBezTo>
                  <a:pt x="1467494" y="1149167"/>
                  <a:pt x="1462153" y="1147937"/>
                  <a:pt x="1457001" y="1146220"/>
                </a:cubicBezTo>
                <a:lnTo>
                  <a:pt x="1449274" y="1143644"/>
                </a:lnTo>
                <a:cubicBezTo>
                  <a:pt x="1436378" y="1130748"/>
                  <a:pt x="1447256" y="1138632"/>
                  <a:pt x="1426092" y="1133341"/>
                </a:cubicBezTo>
                <a:cubicBezTo>
                  <a:pt x="1420824" y="1132024"/>
                  <a:pt x="1410637" y="1128190"/>
                  <a:pt x="1410637" y="1128190"/>
                </a:cubicBezTo>
                <a:cubicBezTo>
                  <a:pt x="1408061" y="1126473"/>
                  <a:pt x="1405679" y="1124423"/>
                  <a:pt x="1402910" y="1123038"/>
                </a:cubicBezTo>
                <a:cubicBezTo>
                  <a:pt x="1398578" y="1120871"/>
                  <a:pt x="1389012" y="1119127"/>
                  <a:pt x="1384880" y="1117887"/>
                </a:cubicBezTo>
                <a:cubicBezTo>
                  <a:pt x="1359361" y="1110232"/>
                  <a:pt x="1379695" y="1114447"/>
                  <a:pt x="1353970" y="1110159"/>
                </a:cubicBezTo>
                <a:lnTo>
                  <a:pt x="1330788" y="1102432"/>
                </a:lnTo>
                <a:cubicBezTo>
                  <a:pt x="1328212" y="1101573"/>
                  <a:pt x="1325320" y="1101362"/>
                  <a:pt x="1323061" y="1099856"/>
                </a:cubicBezTo>
                <a:cubicBezTo>
                  <a:pt x="1317910" y="1096422"/>
                  <a:pt x="1313480" y="1091511"/>
                  <a:pt x="1307607" y="1089553"/>
                </a:cubicBezTo>
                <a:cubicBezTo>
                  <a:pt x="1305031" y="1088694"/>
                  <a:pt x="1302308" y="1088191"/>
                  <a:pt x="1299879" y="1086977"/>
                </a:cubicBezTo>
                <a:cubicBezTo>
                  <a:pt x="1297110" y="1085593"/>
                  <a:pt x="1294921" y="1083210"/>
                  <a:pt x="1292152" y="1081826"/>
                </a:cubicBezTo>
                <a:cubicBezTo>
                  <a:pt x="1287822" y="1079661"/>
                  <a:pt x="1278250" y="1077913"/>
                  <a:pt x="1274121" y="1076674"/>
                </a:cubicBezTo>
                <a:cubicBezTo>
                  <a:pt x="1247262" y="1068617"/>
                  <a:pt x="1269832" y="1072764"/>
                  <a:pt x="1235485" y="1068947"/>
                </a:cubicBezTo>
                <a:cubicBezTo>
                  <a:pt x="1216414" y="1064179"/>
                  <a:pt x="1232709" y="1067814"/>
                  <a:pt x="1204576" y="1063795"/>
                </a:cubicBezTo>
                <a:cubicBezTo>
                  <a:pt x="1193396" y="1062198"/>
                  <a:pt x="1182290" y="1060089"/>
                  <a:pt x="1171090" y="1058644"/>
                </a:cubicBezTo>
                <a:cubicBezTo>
                  <a:pt x="1155668" y="1056654"/>
                  <a:pt x="1124727" y="1053492"/>
                  <a:pt x="1124727" y="1053492"/>
                </a:cubicBezTo>
                <a:cubicBezTo>
                  <a:pt x="1121292" y="1052633"/>
                  <a:pt x="1117906" y="1051549"/>
                  <a:pt x="1114423" y="1050916"/>
                </a:cubicBezTo>
                <a:cubicBezTo>
                  <a:pt x="1090646" y="1046593"/>
                  <a:pt x="1066414" y="1046238"/>
                  <a:pt x="1042302" y="1045765"/>
                </a:cubicBezTo>
                <a:lnTo>
                  <a:pt x="833664" y="1043189"/>
                </a:lnTo>
                <a:cubicBezTo>
                  <a:pt x="819927" y="1044048"/>
                  <a:pt x="806138" y="1044299"/>
                  <a:pt x="792452" y="1045765"/>
                </a:cubicBezTo>
                <a:cubicBezTo>
                  <a:pt x="782066" y="1046878"/>
                  <a:pt x="771860" y="1049287"/>
                  <a:pt x="761542" y="1050916"/>
                </a:cubicBezTo>
                <a:cubicBezTo>
                  <a:pt x="755545" y="1051863"/>
                  <a:pt x="749522" y="1052633"/>
                  <a:pt x="743512" y="1053492"/>
                </a:cubicBezTo>
                <a:cubicBezTo>
                  <a:pt x="740936" y="1054351"/>
                  <a:pt x="738213" y="1054854"/>
                  <a:pt x="735785" y="1056068"/>
                </a:cubicBezTo>
                <a:cubicBezTo>
                  <a:pt x="733016" y="1057452"/>
                  <a:pt x="731022" y="1060329"/>
                  <a:pt x="728057" y="1061219"/>
                </a:cubicBezTo>
                <a:cubicBezTo>
                  <a:pt x="722242" y="1062963"/>
                  <a:pt x="716037" y="1062936"/>
                  <a:pt x="710027" y="1063795"/>
                </a:cubicBezTo>
                <a:cubicBezTo>
                  <a:pt x="705734" y="1065512"/>
                  <a:pt x="701609" y="1067730"/>
                  <a:pt x="697148" y="1068947"/>
                </a:cubicBezTo>
                <a:cubicBezTo>
                  <a:pt x="692109" y="1070321"/>
                  <a:pt x="686800" y="1070429"/>
                  <a:pt x="681693" y="1071523"/>
                </a:cubicBezTo>
                <a:cubicBezTo>
                  <a:pt x="674770" y="1073006"/>
                  <a:pt x="667956" y="1074957"/>
                  <a:pt x="661087" y="1076674"/>
                </a:cubicBezTo>
                <a:cubicBezTo>
                  <a:pt x="642458" y="1085989"/>
                  <a:pt x="655971" y="1080761"/>
                  <a:pt x="625026" y="1084401"/>
                </a:cubicBezTo>
                <a:cubicBezTo>
                  <a:pt x="575960" y="1090173"/>
                  <a:pt x="648470" y="1083521"/>
                  <a:pt x="576087" y="1089553"/>
                </a:cubicBezTo>
                <a:cubicBezTo>
                  <a:pt x="552166" y="1095533"/>
                  <a:pt x="581888" y="1088394"/>
                  <a:pt x="550329" y="1094705"/>
                </a:cubicBezTo>
                <a:cubicBezTo>
                  <a:pt x="527194" y="1099332"/>
                  <a:pt x="554115" y="1095361"/>
                  <a:pt x="527147" y="1099856"/>
                </a:cubicBezTo>
                <a:cubicBezTo>
                  <a:pt x="521158" y="1100854"/>
                  <a:pt x="515126" y="1101573"/>
                  <a:pt x="509116" y="1102432"/>
                </a:cubicBezTo>
                <a:cubicBezTo>
                  <a:pt x="485618" y="1110266"/>
                  <a:pt x="504700" y="1104375"/>
                  <a:pt x="452449" y="1112735"/>
                </a:cubicBezTo>
                <a:cubicBezTo>
                  <a:pt x="407674" y="1119899"/>
                  <a:pt x="474419" y="1109807"/>
                  <a:pt x="413813" y="1117887"/>
                </a:cubicBezTo>
                <a:cubicBezTo>
                  <a:pt x="408636" y="1118577"/>
                  <a:pt x="403496" y="1119528"/>
                  <a:pt x="398358" y="1120462"/>
                </a:cubicBezTo>
                <a:cubicBezTo>
                  <a:pt x="394051" y="1121245"/>
                  <a:pt x="389823" y="1122495"/>
                  <a:pt x="385479" y="1123038"/>
                </a:cubicBezTo>
                <a:cubicBezTo>
                  <a:pt x="376069" y="1124214"/>
                  <a:pt x="366590" y="1124755"/>
                  <a:pt x="357146" y="1125614"/>
                </a:cubicBezTo>
                <a:cubicBezTo>
                  <a:pt x="350277" y="1127331"/>
                  <a:pt x="340466" y="1124873"/>
                  <a:pt x="336539" y="1130765"/>
                </a:cubicBezTo>
                <a:cubicBezTo>
                  <a:pt x="334822" y="1133341"/>
                  <a:pt x="334076" y="1136957"/>
                  <a:pt x="331388" y="1138493"/>
                </a:cubicBezTo>
                <a:cubicBezTo>
                  <a:pt x="327587" y="1140665"/>
                  <a:pt x="322719" y="1139865"/>
                  <a:pt x="318509" y="1141068"/>
                </a:cubicBezTo>
                <a:cubicBezTo>
                  <a:pt x="260505" y="1157640"/>
                  <a:pt x="322512" y="1142845"/>
                  <a:pt x="279872" y="1151372"/>
                </a:cubicBezTo>
                <a:cubicBezTo>
                  <a:pt x="266443" y="1154058"/>
                  <a:pt x="273305" y="1153248"/>
                  <a:pt x="261842" y="1156523"/>
                </a:cubicBezTo>
                <a:cubicBezTo>
                  <a:pt x="243357" y="1161805"/>
                  <a:pt x="259877" y="1156371"/>
                  <a:pt x="238660" y="1161675"/>
                </a:cubicBezTo>
                <a:cubicBezTo>
                  <a:pt x="236026" y="1162333"/>
                  <a:pt x="233552" y="1163536"/>
                  <a:pt x="230933" y="1164250"/>
                </a:cubicBezTo>
                <a:cubicBezTo>
                  <a:pt x="224102" y="1166113"/>
                  <a:pt x="217196" y="1167685"/>
                  <a:pt x="210327" y="1169402"/>
                </a:cubicBezTo>
                <a:cubicBezTo>
                  <a:pt x="210193" y="1169436"/>
                  <a:pt x="181378" y="1176987"/>
                  <a:pt x="176841" y="1177129"/>
                </a:cubicBezTo>
                <a:cubicBezTo>
                  <a:pt x="126202" y="1178711"/>
                  <a:pt x="75528" y="1178846"/>
                  <a:pt x="24871" y="1179705"/>
                </a:cubicBezTo>
                <a:cubicBezTo>
                  <a:pt x="20578" y="1180564"/>
                  <a:pt x="16266" y="1181331"/>
                  <a:pt x="11992" y="1182281"/>
                </a:cubicBezTo>
                <a:cubicBezTo>
                  <a:pt x="8536" y="1183049"/>
                  <a:pt x="4192" y="1187360"/>
                  <a:pt x="1689" y="1184857"/>
                </a:cubicBezTo>
                <a:cubicBezTo>
                  <a:pt x="-4963" y="1178205"/>
                  <a:pt x="10046" y="1170699"/>
                  <a:pt x="11992" y="1169402"/>
                </a:cubicBezTo>
                <a:cubicBezTo>
                  <a:pt x="21046" y="1155820"/>
                  <a:pt x="11922" y="1165753"/>
                  <a:pt x="27447" y="1159099"/>
                </a:cubicBezTo>
                <a:cubicBezTo>
                  <a:pt x="30292" y="1157879"/>
                  <a:pt x="32405" y="1155331"/>
                  <a:pt x="35174" y="1153947"/>
                </a:cubicBezTo>
                <a:cubicBezTo>
                  <a:pt x="37602" y="1152733"/>
                  <a:pt x="40282" y="1152086"/>
                  <a:pt x="42901" y="1151372"/>
                </a:cubicBezTo>
                <a:cubicBezTo>
                  <a:pt x="74000" y="1142891"/>
                  <a:pt x="64063" y="1146187"/>
                  <a:pt x="107296" y="1143644"/>
                </a:cubicBezTo>
                <a:cubicBezTo>
                  <a:pt x="112447" y="1141927"/>
                  <a:pt x="117482" y="1139810"/>
                  <a:pt x="122750" y="1138493"/>
                </a:cubicBezTo>
                <a:cubicBezTo>
                  <a:pt x="126184" y="1137634"/>
                  <a:pt x="129738" y="1137160"/>
                  <a:pt x="133053" y="1135917"/>
                </a:cubicBezTo>
                <a:cubicBezTo>
                  <a:pt x="136648" y="1134569"/>
                  <a:pt x="139761" y="1132113"/>
                  <a:pt x="143356" y="1130765"/>
                </a:cubicBezTo>
                <a:cubicBezTo>
                  <a:pt x="146671" y="1129522"/>
                  <a:pt x="150255" y="1129162"/>
                  <a:pt x="153659" y="1128190"/>
                </a:cubicBezTo>
                <a:cubicBezTo>
                  <a:pt x="156270" y="1127444"/>
                  <a:pt x="158811" y="1126473"/>
                  <a:pt x="161387" y="1125614"/>
                </a:cubicBezTo>
                <a:cubicBezTo>
                  <a:pt x="163963" y="1123897"/>
                  <a:pt x="166285" y="1121719"/>
                  <a:pt x="169114" y="1120462"/>
                </a:cubicBezTo>
                <a:cubicBezTo>
                  <a:pt x="181717" y="1114861"/>
                  <a:pt x="183349" y="1116192"/>
                  <a:pt x="194872" y="1112735"/>
                </a:cubicBezTo>
                <a:cubicBezTo>
                  <a:pt x="200073" y="1111174"/>
                  <a:pt x="205175" y="1109300"/>
                  <a:pt x="210327" y="1107583"/>
                </a:cubicBezTo>
                <a:cubicBezTo>
                  <a:pt x="212903" y="1106724"/>
                  <a:pt x="215626" y="1106222"/>
                  <a:pt x="218054" y="1105008"/>
                </a:cubicBezTo>
                <a:cubicBezTo>
                  <a:pt x="221488" y="1103291"/>
                  <a:pt x="224692" y="1101001"/>
                  <a:pt x="228357" y="1099856"/>
                </a:cubicBezTo>
                <a:cubicBezTo>
                  <a:pt x="238494" y="1096688"/>
                  <a:pt x="249191" y="1095487"/>
                  <a:pt x="259266" y="1092129"/>
                </a:cubicBezTo>
                <a:cubicBezTo>
                  <a:pt x="261842" y="1091270"/>
                  <a:pt x="264316" y="1089999"/>
                  <a:pt x="266994" y="1089553"/>
                </a:cubicBezTo>
                <a:cubicBezTo>
                  <a:pt x="274663" y="1088275"/>
                  <a:pt x="282449" y="1087836"/>
                  <a:pt x="290176" y="1086977"/>
                </a:cubicBezTo>
                <a:cubicBezTo>
                  <a:pt x="292752" y="1085260"/>
                  <a:pt x="295029" y="1082976"/>
                  <a:pt x="297903" y="1081826"/>
                </a:cubicBezTo>
                <a:cubicBezTo>
                  <a:pt x="308606" y="1077545"/>
                  <a:pt x="322533" y="1075092"/>
                  <a:pt x="333964" y="1074098"/>
                </a:cubicBezTo>
                <a:cubicBezTo>
                  <a:pt x="347676" y="1072906"/>
                  <a:pt x="361439" y="1072381"/>
                  <a:pt x="375176" y="1071523"/>
                </a:cubicBezTo>
                <a:cubicBezTo>
                  <a:pt x="406189" y="1059117"/>
                  <a:pt x="368489" y="1073134"/>
                  <a:pt x="403510" y="1063795"/>
                </a:cubicBezTo>
                <a:cubicBezTo>
                  <a:pt x="411380" y="1061696"/>
                  <a:pt x="418705" y="1057666"/>
                  <a:pt x="426692" y="1056068"/>
                </a:cubicBezTo>
                <a:cubicBezTo>
                  <a:pt x="435278" y="1054351"/>
                  <a:pt x="444030" y="1053321"/>
                  <a:pt x="452449" y="1050916"/>
                </a:cubicBezTo>
                <a:lnTo>
                  <a:pt x="470480" y="1045765"/>
                </a:lnTo>
                <a:cubicBezTo>
                  <a:pt x="473081" y="1044985"/>
                  <a:pt x="475529" y="1043635"/>
                  <a:pt x="478207" y="1043189"/>
                </a:cubicBezTo>
                <a:cubicBezTo>
                  <a:pt x="485876" y="1041911"/>
                  <a:pt x="493662" y="1041472"/>
                  <a:pt x="501389" y="1040613"/>
                </a:cubicBezTo>
                <a:cubicBezTo>
                  <a:pt x="524876" y="1028870"/>
                  <a:pt x="504731" y="1037266"/>
                  <a:pt x="552905" y="1032886"/>
                </a:cubicBezTo>
                <a:cubicBezTo>
                  <a:pt x="558106" y="1032413"/>
                  <a:pt x="563221" y="1031244"/>
                  <a:pt x="568359" y="1030310"/>
                </a:cubicBezTo>
                <a:cubicBezTo>
                  <a:pt x="584591" y="1027358"/>
                  <a:pt x="593355" y="1024462"/>
                  <a:pt x="612147" y="1022583"/>
                </a:cubicBezTo>
                <a:cubicBezTo>
                  <a:pt x="629658" y="1020832"/>
                  <a:pt x="641484" y="1019863"/>
                  <a:pt x="658511" y="1017431"/>
                </a:cubicBezTo>
                <a:cubicBezTo>
                  <a:pt x="663681" y="1016692"/>
                  <a:pt x="668814" y="1015714"/>
                  <a:pt x="673966" y="1014856"/>
                </a:cubicBezTo>
                <a:cubicBezTo>
                  <a:pt x="695915" y="1007539"/>
                  <a:pt x="662181" y="1018108"/>
                  <a:pt x="712603" y="1009704"/>
                </a:cubicBezTo>
                <a:cubicBezTo>
                  <a:pt x="717959" y="1008811"/>
                  <a:pt x="722789" y="1005869"/>
                  <a:pt x="728057" y="1004552"/>
                </a:cubicBezTo>
                <a:cubicBezTo>
                  <a:pt x="741957" y="1001077"/>
                  <a:pt x="761573" y="1000829"/>
                  <a:pt x="774421" y="999401"/>
                </a:cubicBezTo>
                <a:cubicBezTo>
                  <a:pt x="840273" y="992084"/>
                  <a:pt x="791384" y="996977"/>
                  <a:pt x="828512" y="991674"/>
                </a:cubicBezTo>
                <a:cubicBezTo>
                  <a:pt x="835365" y="990695"/>
                  <a:pt x="842257" y="990013"/>
                  <a:pt x="849119" y="989098"/>
                </a:cubicBezTo>
                <a:cubicBezTo>
                  <a:pt x="871775" y="986077"/>
                  <a:pt x="865047" y="986354"/>
                  <a:pt x="890331" y="983946"/>
                </a:cubicBezTo>
                <a:cubicBezTo>
                  <a:pt x="900623" y="982966"/>
                  <a:pt x="910937" y="982229"/>
                  <a:pt x="921240" y="981370"/>
                </a:cubicBezTo>
                <a:lnTo>
                  <a:pt x="1050029" y="983946"/>
                </a:lnTo>
                <a:cubicBezTo>
                  <a:pt x="1055105" y="984138"/>
                  <a:pt x="1064229" y="990397"/>
                  <a:pt x="1068059" y="991674"/>
                </a:cubicBezTo>
                <a:cubicBezTo>
                  <a:pt x="1072212" y="993058"/>
                  <a:pt x="1076691" y="993187"/>
                  <a:pt x="1080938" y="994249"/>
                </a:cubicBezTo>
                <a:cubicBezTo>
                  <a:pt x="1087002" y="995765"/>
                  <a:pt x="1092905" y="997885"/>
                  <a:pt x="1098969" y="999401"/>
                </a:cubicBezTo>
                <a:cubicBezTo>
                  <a:pt x="1103216" y="1000463"/>
                  <a:pt x="1107638" y="1000774"/>
                  <a:pt x="1111848" y="1001977"/>
                </a:cubicBezTo>
                <a:cubicBezTo>
                  <a:pt x="1119680" y="1004215"/>
                  <a:pt x="1126899" y="1009226"/>
                  <a:pt x="1135030" y="1009704"/>
                </a:cubicBezTo>
                <a:lnTo>
                  <a:pt x="1178818" y="1012280"/>
                </a:lnTo>
                <a:cubicBezTo>
                  <a:pt x="1198566" y="1010563"/>
                  <a:pt x="1219369" y="1013725"/>
                  <a:pt x="1238061" y="1007128"/>
                </a:cubicBezTo>
                <a:cubicBezTo>
                  <a:pt x="1243899" y="1005067"/>
                  <a:pt x="1227758" y="1000259"/>
                  <a:pt x="1222606" y="996825"/>
                </a:cubicBezTo>
                <a:cubicBezTo>
                  <a:pt x="1209024" y="987771"/>
                  <a:pt x="1221209" y="994643"/>
                  <a:pt x="1204576" y="989098"/>
                </a:cubicBezTo>
                <a:cubicBezTo>
                  <a:pt x="1200190" y="987636"/>
                  <a:pt x="1196116" y="985306"/>
                  <a:pt x="1191697" y="983946"/>
                </a:cubicBezTo>
                <a:cubicBezTo>
                  <a:pt x="1184930" y="981864"/>
                  <a:pt x="1177959" y="980512"/>
                  <a:pt x="1171090" y="978795"/>
                </a:cubicBezTo>
                <a:cubicBezTo>
                  <a:pt x="1154787" y="974719"/>
                  <a:pt x="1152139" y="973709"/>
                  <a:pt x="1137605" y="971067"/>
                </a:cubicBezTo>
                <a:cubicBezTo>
                  <a:pt x="1132467" y="970133"/>
                  <a:pt x="1127354" y="968938"/>
                  <a:pt x="1122151" y="968492"/>
                </a:cubicBezTo>
                <a:cubicBezTo>
                  <a:pt x="1070517" y="964066"/>
                  <a:pt x="1031801" y="962273"/>
                  <a:pt x="980483" y="960764"/>
                </a:cubicBezTo>
                <a:lnTo>
                  <a:pt x="784724" y="955613"/>
                </a:lnTo>
                <a:cubicBezTo>
                  <a:pt x="776997" y="954754"/>
                  <a:pt x="769290" y="953683"/>
                  <a:pt x="761542" y="953037"/>
                </a:cubicBezTo>
                <a:cubicBezTo>
                  <a:pt x="748679" y="951965"/>
                  <a:pt x="735684" y="952286"/>
                  <a:pt x="722906" y="950461"/>
                </a:cubicBezTo>
                <a:cubicBezTo>
                  <a:pt x="717530" y="949693"/>
                  <a:pt x="712788" y="946311"/>
                  <a:pt x="707451" y="945310"/>
                </a:cubicBezTo>
                <a:cubicBezTo>
                  <a:pt x="698970" y="943720"/>
                  <a:pt x="690279" y="943593"/>
                  <a:pt x="681693" y="942734"/>
                </a:cubicBezTo>
                <a:cubicBezTo>
                  <a:pt x="679117" y="941875"/>
                  <a:pt x="676637" y="940644"/>
                  <a:pt x="673966" y="940158"/>
                </a:cubicBezTo>
                <a:cubicBezTo>
                  <a:pt x="657036" y="937079"/>
                  <a:pt x="629530" y="935994"/>
                  <a:pt x="614723" y="935007"/>
                </a:cubicBezTo>
                <a:lnTo>
                  <a:pt x="416388" y="937582"/>
                </a:lnTo>
                <a:cubicBezTo>
                  <a:pt x="175361" y="941234"/>
                  <a:pt x="339433" y="931526"/>
                  <a:pt x="246387" y="945310"/>
                </a:cubicBezTo>
                <a:cubicBezTo>
                  <a:pt x="232692" y="947339"/>
                  <a:pt x="218750" y="947746"/>
                  <a:pt x="205175" y="950461"/>
                </a:cubicBezTo>
                <a:cubicBezTo>
                  <a:pt x="188825" y="953731"/>
                  <a:pt x="196543" y="951975"/>
                  <a:pt x="181993" y="955613"/>
                </a:cubicBezTo>
                <a:cubicBezTo>
                  <a:pt x="166967" y="954778"/>
                  <a:pt x="122493" y="967654"/>
                  <a:pt x="138205" y="940158"/>
                </a:cubicBezTo>
                <a:cubicBezTo>
                  <a:pt x="139741" y="937470"/>
                  <a:pt x="143244" y="936543"/>
                  <a:pt x="145932" y="935007"/>
                </a:cubicBezTo>
                <a:cubicBezTo>
                  <a:pt x="152358" y="931335"/>
                  <a:pt x="157051" y="929164"/>
                  <a:pt x="163963" y="927279"/>
                </a:cubicBezTo>
                <a:cubicBezTo>
                  <a:pt x="170794" y="925416"/>
                  <a:pt x="177506" y="922621"/>
                  <a:pt x="184569" y="922128"/>
                </a:cubicBezTo>
                <a:cubicBezTo>
                  <a:pt x="214559" y="920036"/>
                  <a:pt x="244670" y="920411"/>
                  <a:pt x="274721" y="919552"/>
                </a:cubicBezTo>
                <a:cubicBezTo>
                  <a:pt x="276772" y="919259"/>
                  <a:pt x="304957" y="915375"/>
                  <a:pt x="308206" y="914400"/>
                </a:cubicBezTo>
                <a:cubicBezTo>
                  <a:pt x="311884" y="913297"/>
                  <a:pt x="314731" y="909936"/>
                  <a:pt x="318509" y="909249"/>
                </a:cubicBezTo>
                <a:cubicBezTo>
                  <a:pt x="333808" y="906467"/>
                  <a:pt x="349418" y="905814"/>
                  <a:pt x="364873" y="904097"/>
                </a:cubicBezTo>
                <a:lnTo>
                  <a:pt x="751239" y="906673"/>
                </a:lnTo>
                <a:cubicBezTo>
                  <a:pt x="757310" y="906750"/>
                  <a:pt x="763217" y="908783"/>
                  <a:pt x="769270" y="909249"/>
                </a:cubicBezTo>
                <a:cubicBezTo>
                  <a:pt x="785557" y="910502"/>
                  <a:pt x="801896" y="910966"/>
                  <a:pt x="818209" y="911825"/>
                </a:cubicBezTo>
                <a:cubicBezTo>
                  <a:pt x="852823" y="923358"/>
                  <a:pt x="815051" y="911592"/>
                  <a:pt x="908361" y="916976"/>
                </a:cubicBezTo>
                <a:cubicBezTo>
                  <a:pt x="925590" y="917970"/>
                  <a:pt x="942711" y="920352"/>
                  <a:pt x="959877" y="922128"/>
                </a:cubicBezTo>
                <a:cubicBezTo>
                  <a:pt x="968945" y="923066"/>
                  <a:pt x="991095" y="925405"/>
                  <a:pt x="1001089" y="927279"/>
                </a:cubicBezTo>
                <a:cubicBezTo>
                  <a:pt x="1045454" y="935598"/>
                  <a:pt x="1001897" y="930566"/>
                  <a:pt x="1055181" y="935007"/>
                </a:cubicBezTo>
                <a:lnTo>
                  <a:pt x="1075787" y="940158"/>
                </a:lnTo>
                <a:cubicBezTo>
                  <a:pt x="1083287" y="942033"/>
                  <a:pt x="1091338" y="944220"/>
                  <a:pt x="1098969" y="945310"/>
                </a:cubicBezTo>
                <a:cubicBezTo>
                  <a:pt x="1106666" y="946409"/>
                  <a:pt x="1114424" y="947027"/>
                  <a:pt x="1122151" y="947885"/>
                </a:cubicBezTo>
                <a:cubicBezTo>
                  <a:pt x="1132875" y="951460"/>
                  <a:pt x="1129081" y="950550"/>
                  <a:pt x="1142757" y="953037"/>
                </a:cubicBezTo>
                <a:cubicBezTo>
                  <a:pt x="1147895" y="953971"/>
                  <a:pt x="1153145" y="954346"/>
                  <a:pt x="1158212" y="955613"/>
                </a:cubicBezTo>
                <a:cubicBezTo>
                  <a:pt x="1163480" y="956930"/>
                  <a:pt x="1168329" y="959763"/>
                  <a:pt x="1173666" y="960764"/>
                </a:cubicBezTo>
                <a:cubicBezTo>
                  <a:pt x="1182147" y="962354"/>
                  <a:pt x="1190862" y="962270"/>
                  <a:pt x="1199424" y="963340"/>
                </a:cubicBezTo>
                <a:cubicBezTo>
                  <a:pt x="1204606" y="963988"/>
                  <a:pt x="1209758" y="964892"/>
                  <a:pt x="1214879" y="965916"/>
                </a:cubicBezTo>
                <a:cubicBezTo>
                  <a:pt x="1218350" y="966610"/>
                  <a:pt x="1221791" y="967475"/>
                  <a:pt x="1225182" y="968492"/>
                </a:cubicBezTo>
                <a:cubicBezTo>
                  <a:pt x="1230383" y="970052"/>
                  <a:pt x="1235335" y="972465"/>
                  <a:pt x="1240636" y="973643"/>
                </a:cubicBezTo>
                <a:lnTo>
                  <a:pt x="1263818" y="978795"/>
                </a:lnTo>
                <a:cubicBezTo>
                  <a:pt x="1262101" y="974502"/>
                  <a:pt x="1261117" y="969837"/>
                  <a:pt x="1258667" y="965916"/>
                </a:cubicBezTo>
                <a:cubicBezTo>
                  <a:pt x="1256736" y="962827"/>
                  <a:pt x="1253271" y="960987"/>
                  <a:pt x="1250939" y="958188"/>
                </a:cubicBezTo>
                <a:cubicBezTo>
                  <a:pt x="1248957" y="955810"/>
                  <a:pt x="1247324" y="953149"/>
                  <a:pt x="1245788" y="950461"/>
                </a:cubicBezTo>
                <a:cubicBezTo>
                  <a:pt x="1243883" y="947127"/>
                  <a:pt x="1243135" y="943073"/>
                  <a:pt x="1240636" y="940158"/>
                </a:cubicBezTo>
                <a:cubicBezTo>
                  <a:pt x="1237138" y="936078"/>
                  <a:pt x="1216947" y="924196"/>
                  <a:pt x="1214879" y="922128"/>
                </a:cubicBezTo>
                <a:cubicBezTo>
                  <a:pt x="1211445" y="918694"/>
                  <a:pt x="1208528" y="914648"/>
                  <a:pt x="1204576" y="911825"/>
                </a:cubicBezTo>
                <a:cubicBezTo>
                  <a:pt x="1202587" y="910404"/>
                  <a:pt x="1187622" y="906942"/>
                  <a:pt x="1186545" y="906673"/>
                </a:cubicBezTo>
                <a:cubicBezTo>
                  <a:pt x="1183111" y="904097"/>
                  <a:pt x="1179969" y="901076"/>
                  <a:pt x="1176242" y="898946"/>
                </a:cubicBezTo>
                <a:cubicBezTo>
                  <a:pt x="1171976" y="896508"/>
                  <a:pt x="1158899" y="894447"/>
                  <a:pt x="1155636" y="893794"/>
                </a:cubicBezTo>
                <a:cubicBezTo>
                  <a:pt x="1152202" y="892077"/>
                  <a:pt x="1148976" y="889857"/>
                  <a:pt x="1145333" y="888643"/>
                </a:cubicBezTo>
                <a:cubicBezTo>
                  <a:pt x="1139501" y="886699"/>
                  <a:pt x="1118759" y="884158"/>
                  <a:pt x="1114423" y="883491"/>
                </a:cubicBezTo>
                <a:cubicBezTo>
                  <a:pt x="1083508" y="878734"/>
                  <a:pt x="1113647" y="882044"/>
                  <a:pt x="1065484" y="878339"/>
                </a:cubicBezTo>
                <a:cubicBezTo>
                  <a:pt x="1049375" y="872971"/>
                  <a:pt x="1063333" y="877023"/>
                  <a:pt x="1034574" y="873188"/>
                </a:cubicBezTo>
                <a:cubicBezTo>
                  <a:pt x="1029397" y="872498"/>
                  <a:pt x="1024282" y="871406"/>
                  <a:pt x="1019120" y="870612"/>
                </a:cubicBezTo>
                <a:cubicBezTo>
                  <a:pt x="1013119" y="869689"/>
                  <a:pt x="1007078" y="869034"/>
                  <a:pt x="1001089" y="868036"/>
                </a:cubicBezTo>
                <a:cubicBezTo>
                  <a:pt x="996677" y="867301"/>
                  <a:pt x="985462" y="865375"/>
                  <a:pt x="980483" y="862885"/>
                </a:cubicBezTo>
                <a:cubicBezTo>
                  <a:pt x="977714" y="861500"/>
                  <a:pt x="975693" y="858712"/>
                  <a:pt x="972756" y="857733"/>
                </a:cubicBezTo>
                <a:cubicBezTo>
                  <a:pt x="962185" y="854209"/>
                  <a:pt x="918978" y="852603"/>
                  <a:pt x="918665" y="852582"/>
                </a:cubicBezTo>
                <a:cubicBezTo>
                  <a:pt x="916089" y="851723"/>
                  <a:pt x="913588" y="850595"/>
                  <a:pt x="910937" y="850006"/>
                </a:cubicBezTo>
                <a:cubicBezTo>
                  <a:pt x="894049" y="846253"/>
                  <a:pt x="883336" y="846829"/>
                  <a:pt x="864573" y="844854"/>
                </a:cubicBezTo>
                <a:cubicBezTo>
                  <a:pt x="858535" y="844219"/>
                  <a:pt x="852516" y="843365"/>
                  <a:pt x="846543" y="842279"/>
                </a:cubicBezTo>
                <a:cubicBezTo>
                  <a:pt x="843060" y="841646"/>
                  <a:pt x="839756" y="840117"/>
                  <a:pt x="836240" y="839703"/>
                </a:cubicBezTo>
                <a:cubicBezTo>
                  <a:pt x="825122" y="838395"/>
                  <a:pt x="813917" y="837986"/>
                  <a:pt x="802755" y="837127"/>
                </a:cubicBezTo>
                <a:cubicBezTo>
                  <a:pt x="784527" y="832570"/>
                  <a:pt x="800160" y="836187"/>
                  <a:pt x="776997" y="831976"/>
                </a:cubicBezTo>
                <a:cubicBezTo>
                  <a:pt x="772690" y="831193"/>
                  <a:pt x="768392" y="830350"/>
                  <a:pt x="764118" y="829400"/>
                </a:cubicBezTo>
                <a:cubicBezTo>
                  <a:pt x="760662" y="828632"/>
                  <a:pt x="757298" y="827457"/>
                  <a:pt x="753815" y="826824"/>
                </a:cubicBezTo>
                <a:cubicBezTo>
                  <a:pt x="747842" y="825738"/>
                  <a:pt x="741809" y="825001"/>
                  <a:pt x="735785" y="824248"/>
                </a:cubicBezTo>
                <a:cubicBezTo>
                  <a:pt x="729811" y="823501"/>
                  <a:pt x="702150" y="820819"/>
                  <a:pt x="694572" y="819097"/>
                </a:cubicBezTo>
                <a:cubicBezTo>
                  <a:pt x="631778" y="804827"/>
                  <a:pt x="678235" y="811581"/>
                  <a:pt x="635329" y="806218"/>
                </a:cubicBezTo>
                <a:cubicBezTo>
                  <a:pt x="618909" y="802113"/>
                  <a:pt x="605984" y="798533"/>
                  <a:pt x="588965" y="795915"/>
                </a:cubicBezTo>
                <a:lnTo>
                  <a:pt x="555480" y="790763"/>
                </a:lnTo>
                <a:cubicBezTo>
                  <a:pt x="551162" y="790043"/>
                  <a:pt x="546919" y="788907"/>
                  <a:pt x="542601" y="788187"/>
                </a:cubicBezTo>
                <a:cubicBezTo>
                  <a:pt x="536613" y="787189"/>
                  <a:pt x="530524" y="786803"/>
                  <a:pt x="524571" y="785612"/>
                </a:cubicBezTo>
                <a:cubicBezTo>
                  <a:pt x="517628" y="784224"/>
                  <a:pt x="511042" y="780668"/>
                  <a:pt x="503965" y="780460"/>
                </a:cubicBezTo>
                <a:cubicBezTo>
                  <a:pt x="423288" y="778087"/>
                  <a:pt x="342550" y="778743"/>
                  <a:pt x="261842" y="777884"/>
                </a:cubicBezTo>
                <a:cubicBezTo>
                  <a:pt x="251539" y="777025"/>
                  <a:pt x="241095" y="777213"/>
                  <a:pt x="230933" y="775308"/>
                </a:cubicBezTo>
                <a:cubicBezTo>
                  <a:pt x="227159" y="774600"/>
                  <a:pt x="224159" y="771669"/>
                  <a:pt x="220630" y="770157"/>
                </a:cubicBezTo>
                <a:cubicBezTo>
                  <a:pt x="218134" y="769087"/>
                  <a:pt x="215478" y="768440"/>
                  <a:pt x="212902" y="767581"/>
                </a:cubicBezTo>
                <a:cubicBezTo>
                  <a:pt x="213761" y="759854"/>
                  <a:pt x="213019" y="751775"/>
                  <a:pt x="215478" y="744399"/>
                </a:cubicBezTo>
                <a:cubicBezTo>
                  <a:pt x="216895" y="740149"/>
                  <a:pt x="227398" y="733876"/>
                  <a:pt x="230933" y="731520"/>
                </a:cubicBezTo>
                <a:cubicBezTo>
                  <a:pt x="242959" y="732379"/>
                  <a:pt x="275527" y="734230"/>
                  <a:pt x="290176" y="736672"/>
                </a:cubicBezTo>
                <a:cubicBezTo>
                  <a:pt x="327944" y="742967"/>
                  <a:pt x="230300" y="735339"/>
                  <a:pt x="321085" y="741823"/>
                </a:cubicBezTo>
                <a:cubicBezTo>
                  <a:pt x="337379" y="742987"/>
                  <a:pt x="353706" y="743657"/>
                  <a:pt x="370025" y="744399"/>
                </a:cubicBezTo>
                <a:lnTo>
                  <a:pt x="547753" y="752127"/>
                </a:lnTo>
                <a:cubicBezTo>
                  <a:pt x="563517" y="757380"/>
                  <a:pt x="549038" y="753116"/>
                  <a:pt x="576087" y="757278"/>
                </a:cubicBezTo>
                <a:cubicBezTo>
                  <a:pt x="580414" y="757944"/>
                  <a:pt x="584692" y="758904"/>
                  <a:pt x="588965" y="759854"/>
                </a:cubicBezTo>
                <a:cubicBezTo>
                  <a:pt x="592421" y="760622"/>
                  <a:pt x="595742" y="762110"/>
                  <a:pt x="599268" y="762430"/>
                </a:cubicBezTo>
                <a:cubicBezTo>
                  <a:pt x="614683" y="763831"/>
                  <a:pt x="630177" y="764147"/>
                  <a:pt x="645632" y="765005"/>
                </a:cubicBezTo>
                <a:cubicBezTo>
                  <a:pt x="673516" y="774300"/>
                  <a:pt x="646165" y="765974"/>
                  <a:pt x="715178" y="770157"/>
                </a:cubicBezTo>
                <a:cubicBezTo>
                  <a:pt x="725027" y="770754"/>
                  <a:pt x="743134" y="773172"/>
                  <a:pt x="753815" y="775308"/>
                </a:cubicBezTo>
                <a:cubicBezTo>
                  <a:pt x="757286" y="776002"/>
                  <a:pt x="760619" y="777346"/>
                  <a:pt x="764118" y="777884"/>
                </a:cubicBezTo>
                <a:cubicBezTo>
                  <a:pt x="771802" y="779066"/>
                  <a:pt x="779573" y="779601"/>
                  <a:pt x="787300" y="780460"/>
                </a:cubicBezTo>
                <a:cubicBezTo>
                  <a:pt x="793310" y="782177"/>
                  <a:pt x="799240" y="784207"/>
                  <a:pt x="805330" y="785612"/>
                </a:cubicBezTo>
                <a:cubicBezTo>
                  <a:pt x="810419" y="786786"/>
                  <a:pt x="815783" y="786686"/>
                  <a:pt x="820785" y="788187"/>
                </a:cubicBezTo>
                <a:cubicBezTo>
                  <a:pt x="824463" y="789290"/>
                  <a:pt x="827445" y="792125"/>
                  <a:pt x="831088" y="793339"/>
                </a:cubicBezTo>
                <a:cubicBezTo>
                  <a:pt x="835241" y="794724"/>
                  <a:pt x="839674" y="795056"/>
                  <a:pt x="843967" y="795915"/>
                </a:cubicBezTo>
                <a:cubicBezTo>
                  <a:pt x="847401" y="799349"/>
                  <a:pt x="849848" y="804208"/>
                  <a:pt x="854270" y="806218"/>
                </a:cubicBezTo>
                <a:cubicBezTo>
                  <a:pt x="859797" y="808730"/>
                  <a:pt x="866328" y="807708"/>
                  <a:pt x="872301" y="808794"/>
                </a:cubicBezTo>
                <a:cubicBezTo>
                  <a:pt x="875784" y="809427"/>
                  <a:pt x="879200" y="810397"/>
                  <a:pt x="882604" y="811369"/>
                </a:cubicBezTo>
                <a:cubicBezTo>
                  <a:pt x="893303" y="814426"/>
                  <a:pt x="897462" y="817872"/>
                  <a:pt x="910937" y="819097"/>
                </a:cubicBezTo>
                <a:lnTo>
                  <a:pt x="939271" y="821672"/>
                </a:lnTo>
                <a:cubicBezTo>
                  <a:pt x="958184" y="831129"/>
                  <a:pt x="941404" y="824167"/>
                  <a:pt x="970180" y="829400"/>
                </a:cubicBezTo>
                <a:cubicBezTo>
                  <a:pt x="972851" y="829886"/>
                  <a:pt x="975211" y="831653"/>
                  <a:pt x="977907" y="831976"/>
                </a:cubicBezTo>
                <a:cubicBezTo>
                  <a:pt x="996739" y="834236"/>
                  <a:pt x="1034574" y="837127"/>
                  <a:pt x="1034574" y="837127"/>
                </a:cubicBezTo>
                <a:cubicBezTo>
                  <a:pt x="1051371" y="848325"/>
                  <a:pt x="1033954" y="838460"/>
                  <a:pt x="1068059" y="844854"/>
                </a:cubicBezTo>
                <a:cubicBezTo>
                  <a:pt x="1068066" y="844855"/>
                  <a:pt x="1087374" y="851293"/>
                  <a:pt x="1091241" y="852582"/>
                </a:cubicBezTo>
                <a:cubicBezTo>
                  <a:pt x="1093817" y="853441"/>
                  <a:pt x="1096281" y="854773"/>
                  <a:pt x="1098969" y="855157"/>
                </a:cubicBezTo>
                <a:lnTo>
                  <a:pt x="1116999" y="857733"/>
                </a:lnTo>
                <a:cubicBezTo>
                  <a:pt x="1148143" y="868115"/>
                  <a:pt x="1115154" y="858317"/>
                  <a:pt x="1155636" y="865461"/>
                </a:cubicBezTo>
                <a:cubicBezTo>
                  <a:pt x="1179659" y="869700"/>
                  <a:pt x="1169225" y="868975"/>
                  <a:pt x="1183969" y="873188"/>
                </a:cubicBezTo>
                <a:cubicBezTo>
                  <a:pt x="1192462" y="875615"/>
                  <a:pt x="1198292" y="876568"/>
                  <a:pt x="1207151" y="878339"/>
                </a:cubicBezTo>
                <a:cubicBezTo>
                  <a:pt x="1210585" y="880056"/>
                  <a:pt x="1213859" y="882143"/>
                  <a:pt x="1217454" y="883491"/>
                </a:cubicBezTo>
                <a:cubicBezTo>
                  <a:pt x="1224059" y="885968"/>
                  <a:pt x="1229256" y="885529"/>
                  <a:pt x="1235485" y="888643"/>
                </a:cubicBezTo>
                <a:cubicBezTo>
                  <a:pt x="1238254" y="890027"/>
                  <a:pt x="1240524" y="892258"/>
                  <a:pt x="1243212" y="893794"/>
                </a:cubicBezTo>
                <a:cubicBezTo>
                  <a:pt x="1252128" y="898889"/>
                  <a:pt x="1252570" y="898631"/>
                  <a:pt x="1261243" y="901521"/>
                </a:cubicBezTo>
                <a:cubicBezTo>
                  <a:pt x="1280058" y="914066"/>
                  <a:pt x="1256411" y="898761"/>
                  <a:pt x="1279273" y="911825"/>
                </a:cubicBezTo>
                <a:cubicBezTo>
                  <a:pt x="1281961" y="913361"/>
                  <a:pt x="1284231" y="915592"/>
                  <a:pt x="1287000" y="916976"/>
                </a:cubicBezTo>
                <a:cubicBezTo>
                  <a:pt x="1289429" y="918190"/>
                  <a:pt x="1292299" y="918338"/>
                  <a:pt x="1294728" y="919552"/>
                </a:cubicBezTo>
                <a:cubicBezTo>
                  <a:pt x="1297497" y="920936"/>
                  <a:pt x="1299610" y="923484"/>
                  <a:pt x="1302455" y="924703"/>
                </a:cubicBezTo>
                <a:cubicBezTo>
                  <a:pt x="1305709" y="926097"/>
                  <a:pt x="1309367" y="926262"/>
                  <a:pt x="1312758" y="927279"/>
                </a:cubicBezTo>
                <a:cubicBezTo>
                  <a:pt x="1329477" y="932295"/>
                  <a:pt x="1324648" y="930054"/>
                  <a:pt x="1335940" y="937582"/>
                </a:cubicBezTo>
                <a:cubicBezTo>
                  <a:pt x="1336799" y="933289"/>
                  <a:pt x="1339000" y="929054"/>
                  <a:pt x="1338516" y="924703"/>
                </a:cubicBezTo>
                <a:cubicBezTo>
                  <a:pt x="1338092" y="920887"/>
                  <a:pt x="1334712" y="917995"/>
                  <a:pt x="1333364" y="914400"/>
                </a:cubicBezTo>
                <a:cubicBezTo>
                  <a:pt x="1324506" y="890781"/>
                  <a:pt x="1338846" y="916665"/>
                  <a:pt x="1323061" y="896370"/>
                </a:cubicBezTo>
                <a:cubicBezTo>
                  <a:pt x="1319260" y="891483"/>
                  <a:pt x="1317910" y="884349"/>
                  <a:pt x="1312758" y="880915"/>
                </a:cubicBezTo>
                <a:cubicBezTo>
                  <a:pt x="1310182" y="879198"/>
                  <a:pt x="1307719" y="877300"/>
                  <a:pt x="1305031" y="875764"/>
                </a:cubicBezTo>
                <a:cubicBezTo>
                  <a:pt x="1301697" y="873859"/>
                  <a:pt x="1297923" y="872742"/>
                  <a:pt x="1294728" y="870612"/>
                </a:cubicBezTo>
                <a:cubicBezTo>
                  <a:pt x="1290154" y="867562"/>
                  <a:pt x="1285987" y="863929"/>
                  <a:pt x="1281849" y="860309"/>
                </a:cubicBezTo>
                <a:cubicBezTo>
                  <a:pt x="1279107" y="857910"/>
                  <a:pt x="1277152" y="854603"/>
                  <a:pt x="1274121" y="852582"/>
                </a:cubicBezTo>
                <a:cubicBezTo>
                  <a:pt x="1271862" y="851076"/>
                  <a:pt x="1268767" y="851325"/>
                  <a:pt x="1266394" y="850006"/>
                </a:cubicBezTo>
                <a:cubicBezTo>
                  <a:pt x="1260982" y="846999"/>
                  <a:pt x="1256163" y="843027"/>
                  <a:pt x="1250939" y="839703"/>
                </a:cubicBezTo>
                <a:cubicBezTo>
                  <a:pt x="1246716" y="837015"/>
                  <a:pt x="1242066" y="834980"/>
                  <a:pt x="1238061" y="831976"/>
                </a:cubicBezTo>
                <a:cubicBezTo>
                  <a:pt x="1229955" y="825897"/>
                  <a:pt x="1226884" y="822633"/>
                  <a:pt x="1217454" y="819097"/>
                </a:cubicBezTo>
                <a:cubicBezTo>
                  <a:pt x="1214139" y="817854"/>
                  <a:pt x="1210585" y="817380"/>
                  <a:pt x="1207151" y="816521"/>
                </a:cubicBezTo>
                <a:cubicBezTo>
                  <a:pt x="1180446" y="798715"/>
                  <a:pt x="1221770" y="825806"/>
                  <a:pt x="1189121" y="806218"/>
                </a:cubicBezTo>
                <a:cubicBezTo>
                  <a:pt x="1183812" y="803033"/>
                  <a:pt x="1178818" y="799349"/>
                  <a:pt x="1173666" y="795915"/>
                </a:cubicBezTo>
                <a:cubicBezTo>
                  <a:pt x="1171090" y="794198"/>
                  <a:pt x="1168128" y="792952"/>
                  <a:pt x="1165939" y="790763"/>
                </a:cubicBezTo>
                <a:cubicBezTo>
                  <a:pt x="1163363" y="788187"/>
                  <a:pt x="1161010" y="785368"/>
                  <a:pt x="1158212" y="783036"/>
                </a:cubicBezTo>
                <a:cubicBezTo>
                  <a:pt x="1155834" y="781054"/>
                  <a:pt x="1152835" y="779899"/>
                  <a:pt x="1150484" y="777884"/>
                </a:cubicBezTo>
                <a:cubicBezTo>
                  <a:pt x="1146796" y="774723"/>
                  <a:pt x="1143869" y="770742"/>
                  <a:pt x="1140181" y="767581"/>
                </a:cubicBezTo>
                <a:cubicBezTo>
                  <a:pt x="1137831" y="765566"/>
                  <a:pt x="1134804" y="764445"/>
                  <a:pt x="1132454" y="762430"/>
                </a:cubicBezTo>
                <a:cubicBezTo>
                  <a:pt x="1116897" y="749096"/>
                  <a:pt x="1128623" y="754284"/>
                  <a:pt x="1114423" y="749551"/>
                </a:cubicBezTo>
                <a:cubicBezTo>
                  <a:pt x="1104981" y="735385"/>
                  <a:pt x="1114422" y="747402"/>
                  <a:pt x="1101545" y="736672"/>
                </a:cubicBezTo>
                <a:cubicBezTo>
                  <a:pt x="1098746" y="734340"/>
                  <a:pt x="1096692" y="731181"/>
                  <a:pt x="1093817" y="728945"/>
                </a:cubicBezTo>
                <a:cubicBezTo>
                  <a:pt x="1080528" y="718609"/>
                  <a:pt x="1082297" y="719952"/>
                  <a:pt x="1070635" y="716066"/>
                </a:cubicBezTo>
                <a:cubicBezTo>
                  <a:pt x="1052653" y="698082"/>
                  <a:pt x="1072576" y="715703"/>
                  <a:pt x="1055181" y="705763"/>
                </a:cubicBezTo>
                <a:cubicBezTo>
                  <a:pt x="1051453" y="703633"/>
                  <a:pt x="1048605" y="700165"/>
                  <a:pt x="1044877" y="698035"/>
                </a:cubicBezTo>
                <a:cubicBezTo>
                  <a:pt x="1042520" y="696688"/>
                  <a:pt x="1039523" y="696778"/>
                  <a:pt x="1037150" y="695459"/>
                </a:cubicBezTo>
                <a:cubicBezTo>
                  <a:pt x="1012063" y="681521"/>
                  <a:pt x="1031527" y="687613"/>
                  <a:pt x="1011392" y="682581"/>
                </a:cubicBezTo>
                <a:cubicBezTo>
                  <a:pt x="1004523" y="677429"/>
                  <a:pt x="997930" y="671889"/>
                  <a:pt x="990786" y="667126"/>
                </a:cubicBezTo>
                <a:cubicBezTo>
                  <a:pt x="988210" y="665409"/>
                  <a:pt x="985536" y="663831"/>
                  <a:pt x="983059" y="661974"/>
                </a:cubicBezTo>
                <a:cubicBezTo>
                  <a:pt x="966262" y="649376"/>
                  <a:pt x="976284" y="653705"/>
                  <a:pt x="962453" y="649096"/>
                </a:cubicBezTo>
                <a:cubicBezTo>
                  <a:pt x="959877" y="647379"/>
                  <a:pt x="957413" y="645480"/>
                  <a:pt x="954725" y="643944"/>
                </a:cubicBezTo>
                <a:cubicBezTo>
                  <a:pt x="951391" y="642039"/>
                  <a:pt x="947678" y="640827"/>
                  <a:pt x="944422" y="638792"/>
                </a:cubicBezTo>
                <a:cubicBezTo>
                  <a:pt x="940782" y="636517"/>
                  <a:pt x="937959" y="632985"/>
                  <a:pt x="934119" y="631065"/>
                </a:cubicBezTo>
                <a:cubicBezTo>
                  <a:pt x="930953" y="629482"/>
                  <a:pt x="927131" y="629732"/>
                  <a:pt x="923816" y="628489"/>
                </a:cubicBezTo>
                <a:cubicBezTo>
                  <a:pt x="905746" y="621713"/>
                  <a:pt x="920737" y="625662"/>
                  <a:pt x="905786" y="618186"/>
                </a:cubicBezTo>
                <a:cubicBezTo>
                  <a:pt x="903357" y="616972"/>
                  <a:pt x="900432" y="616929"/>
                  <a:pt x="898058" y="615610"/>
                </a:cubicBezTo>
                <a:cubicBezTo>
                  <a:pt x="892646" y="612603"/>
                  <a:pt x="888478" y="607265"/>
                  <a:pt x="882604" y="605307"/>
                </a:cubicBezTo>
                <a:cubicBezTo>
                  <a:pt x="877452" y="603590"/>
                  <a:pt x="871667" y="603168"/>
                  <a:pt x="867149" y="600156"/>
                </a:cubicBezTo>
                <a:cubicBezTo>
                  <a:pt x="861997" y="596722"/>
                  <a:pt x="856647" y="593568"/>
                  <a:pt x="851694" y="589853"/>
                </a:cubicBezTo>
                <a:cubicBezTo>
                  <a:pt x="849356" y="588099"/>
                  <a:pt x="837435" y="578859"/>
                  <a:pt x="833664" y="576974"/>
                </a:cubicBezTo>
                <a:cubicBezTo>
                  <a:pt x="831236" y="575760"/>
                  <a:pt x="828365" y="575612"/>
                  <a:pt x="825937" y="574398"/>
                </a:cubicBezTo>
                <a:cubicBezTo>
                  <a:pt x="823168" y="573014"/>
                  <a:pt x="820978" y="570631"/>
                  <a:pt x="818209" y="569247"/>
                </a:cubicBezTo>
                <a:cubicBezTo>
                  <a:pt x="815781" y="568033"/>
                  <a:pt x="812910" y="567885"/>
                  <a:pt x="810482" y="566671"/>
                </a:cubicBezTo>
                <a:cubicBezTo>
                  <a:pt x="790512" y="556685"/>
                  <a:pt x="814449" y="565417"/>
                  <a:pt x="795027" y="558943"/>
                </a:cubicBezTo>
                <a:cubicBezTo>
                  <a:pt x="777681" y="545934"/>
                  <a:pt x="792312" y="555511"/>
                  <a:pt x="771845" y="546065"/>
                </a:cubicBezTo>
                <a:cubicBezTo>
                  <a:pt x="764872" y="542847"/>
                  <a:pt x="751239" y="535761"/>
                  <a:pt x="751239" y="535761"/>
                </a:cubicBezTo>
                <a:cubicBezTo>
                  <a:pt x="749522" y="533185"/>
                  <a:pt x="746281" y="531123"/>
                  <a:pt x="746088" y="528034"/>
                </a:cubicBezTo>
                <a:cubicBezTo>
                  <a:pt x="745390" y="516861"/>
                  <a:pt x="739921" y="501542"/>
                  <a:pt x="748663" y="494549"/>
                </a:cubicBezTo>
                <a:cubicBezTo>
                  <a:pt x="758073" y="487021"/>
                  <a:pt x="772698" y="496349"/>
                  <a:pt x="784724" y="497125"/>
                </a:cubicBezTo>
                <a:lnTo>
                  <a:pt x="828512" y="499701"/>
                </a:lnTo>
                <a:lnTo>
                  <a:pt x="867149" y="512579"/>
                </a:lnTo>
                <a:cubicBezTo>
                  <a:pt x="869725" y="513438"/>
                  <a:pt x="872617" y="513649"/>
                  <a:pt x="874876" y="515155"/>
                </a:cubicBezTo>
                <a:cubicBezTo>
                  <a:pt x="893277" y="527422"/>
                  <a:pt x="884324" y="523956"/>
                  <a:pt x="900634" y="528034"/>
                </a:cubicBezTo>
                <a:cubicBezTo>
                  <a:pt x="904068" y="530610"/>
                  <a:pt x="907420" y="533299"/>
                  <a:pt x="910937" y="535761"/>
                </a:cubicBezTo>
                <a:cubicBezTo>
                  <a:pt x="916009" y="539312"/>
                  <a:pt x="922014" y="541687"/>
                  <a:pt x="926392" y="546065"/>
                </a:cubicBezTo>
                <a:cubicBezTo>
                  <a:pt x="928968" y="548641"/>
                  <a:pt x="931155" y="551675"/>
                  <a:pt x="934119" y="553792"/>
                </a:cubicBezTo>
                <a:cubicBezTo>
                  <a:pt x="937243" y="556024"/>
                  <a:pt x="941088" y="557038"/>
                  <a:pt x="944422" y="558943"/>
                </a:cubicBezTo>
                <a:cubicBezTo>
                  <a:pt x="947110" y="560479"/>
                  <a:pt x="949574" y="562378"/>
                  <a:pt x="952150" y="564095"/>
                </a:cubicBezTo>
                <a:cubicBezTo>
                  <a:pt x="966954" y="583834"/>
                  <a:pt x="952542" y="566998"/>
                  <a:pt x="967604" y="579550"/>
                </a:cubicBezTo>
                <a:cubicBezTo>
                  <a:pt x="979752" y="589673"/>
                  <a:pt x="971683" y="587251"/>
                  <a:pt x="988210" y="597580"/>
                </a:cubicBezTo>
                <a:cubicBezTo>
                  <a:pt x="990513" y="599019"/>
                  <a:pt x="993362" y="599297"/>
                  <a:pt x="995938" y="600156"/>
                </a:cubicBezTo>
                <a:cubicBezTo>
                  <a:pt x="1010592" y="614810"/>
                  <a:pt x="995488" y="602563"/>
                  <a:pt x="1016544" y="610459"/>
                </a:cubicBezTo>
                <a:cubicBezTo>
                  <a:pt x="1019442" y="611546"/>
                  <a:pt x="1021373" y="614523"/>
                  <a:pt x="1024271" y="615610"/>
                </a:cubicBezTo>
                <a:cubicBezTo>
                  <a:pt x="1028370" y="617147"/>
                  <a:pt x="1032876" y="617236"/>
                  <a:pt x="1037150" y="618186"/>
                </a:cubicBezTo>
                <a:cubicBezTo>
                  <a:pt x="1040606" y="618954"/>
                  <a:pt x="1044049" y="619789"/>
                  <a:pt x="1047453" y="620762"/>
                </a:cubicBezTo>
                <a:cubicBezTo>
                  <a:pt x="1050064" y="621508"/>
                  <a:pt x="1052807" y="622019"/>
                  <a:pt x="1055181" y="623338"/>
                </a:cubicBezTo>
                <a:cubicBezTo>
                  <a:pt x="1060593" y="626345"/>
                  <a:pt x="1064762" y="631683"/>
                  <a:pt x="1070635" y="633641"/>
                </a:cubicBezTo>
                <a:cubicBezTo>
                  <a:pt x="1088755" y="639681"/>
                  <a:pt x="1066390" y="631821"/>
                  <a:pt x="1088666" y="641368"/>
                </a:cubicBezTo>
                <a:cubicBezTo>
                  <a:pt x="1093841" y="643586"/>
                  <a:pt x="1101465" y="645212"/>
                  <a:pt x="1106696" y="646520"/>
                </a:cubicBezTo>
                <a:cubicBezTo>
                  <a:pt x="1110989" y="649096"/>
                  <a:pt x="1115097" y="652008"/>
                  <a:pt x="1119575" y="654247"/>
                </a:cubicBezTo>
                <a:cubicBezTo>
                  <a:pt x="1122003" y="655461"/>
                  <a:pt x="1124806" y="655754"/>
                  <a:pt x="1127302" y="656823"/>
                </a:cubicBezTo>
                <a:cubicBezTo>
                  <a:pt x="1130831" y="658335"/>
                  <a:pt x="1134271" y="660069"/>
                  <a:pt x="1137605" y="661974"/>
                </a:cubicBezTo>
                <a:cubicBezTo>
                  <a:pt x="1167090" y="678822"/>
                  <a:pt x="1121111" y="653553"/>
                  <a:pt x="1153060" y="674853"/>
                </a:cubicBezTo>
                <a:cubicBezTo>
                  <a:pt x="1155319" y="676359"/>
                  <a:pt x="1158211" y="676570"/>
                  <a:pt x="1160787" y="677429"/>
                </a:cubicBezTo>
                <a:cubicBezTo>
                  <a:pt x="1199810" y="716452"/>
                  <a:pt x="1158315" y="676415"/>
                  <a:pt x="1186545" y="700611"/>
                </a:cubicBezTo>
                <a:cubicBezTo>
                  <a:pt x="1198823" y="711135"/>
                  <a:pt x="1188855" y="706532"/>
                  <a:pt x="1202000" y="710914"/>
                </a:cubicBezTo>
                <a:lnTo>
                  <a:pt x="1217454" y="721217"/>
                </a:lnTo>
                <a:cubicBezTo>
                  <a:pt x="1220030" y="722934"/>
                  <a:pt x="1222245" y="725390"/>
                  <a:pt x="1225182" y="726369"/>
                </a:cubicBezTo>
                <a:cubicBezTo>
                  <a:pt x="1234300" y="729409"/>
                  <a:pt x="1233665" y="728793"/>
                  <a:pt x="1243212" y="734096"/>
                </a:cubicBezTo>
                <a:cubicBezTo>
                  <a:pt x="1254201" y="740200"/>
                  <a:pt x="1255588" y="742344"/>
                  <a:pt x="1266394" y="746975"/>
                </a:cubicBezTo>
                <a:cubicBezTo>
                  <a:pt x="1268889" y="748045"/>
                  <a:pt x="1271545" y="748692"/>
                  <a:pt x="1274121" y="749551"/>
                </a:cubicBezTo>
                <a:cubicBezTo>
                  <a:pt x="1277556" y="752985"/>
                  <a:pt x="1280473" y="757031"/>
                  <a:pt x="1284425" y="759854"/>
                </a:cubicBezTo>
                <a:cubicBezTo>
                  <a:pt x="1286634" y="761432"/>
                  <a:pt x="1289893" y="760924"/>
                  <a:pt x="1292152" y="762430"/>
                </a:cubicBezTo>
                <a:cubicBezTo>
                  <a:pt x="1295183" y="764451"/>
                  <a:pt x="1296848" y="768137"/>
                  <a:pt x="1299879" y="770157"/>
                </a:cubicBezTo>
                <a:cubicBezTo>
                  <a:pt x="1302138" y="771663"/>
                  <a:pt x="1305233" y="771414"/>
                  <a:pt x="1307607" y="772733"/>
                </a:cubicBezTo>
                <a:cubicBezTo>
                  <a:pt x="1310750" y="774479"/>
                  <a:pt x="1329121" y="786906"/>
                  <a:pt x="1333364" y="790763"/>
                </a:cubicBezTo>
                <a:cubicBezTo>
                  <a:pt x="1356465" y="811763"/>
                  <a:pt x="1342325" y="805771"/>
                  <a:pt x="1359122" y="811369"/>
                </a:cubicBezTo>
                <a:cubicBezTo>
                  <a:pt x="1361698" y="813086"/>
                  <a:pt x="1364535" y="814464"/>
                  <a:pt x="1366849" y="816521"/>
                </a:cubicBezTo>
                <a:cubicBezTo>
                  <a:pt x="1372294" y="821361"/>
                  <a:pt x="1376242" y="827935"/>
                  <a:pt x="1382304" y="831976"/>
                </a:cubicBezTo>
                <a:lnTo>
                  <a:pt x="1397759" y="842279"/>
                </a:lnTo>
                <a:cubicBezTo>
                  <a:pt x="1401627" y="826804"/>
                  <a:pt x="1401142" y="834248"/>
                  <a:pt x="1397759" y="813945"/>
                </a:cubicBezTo>
                <a:cubicBezTo>
                  <a:pt x="1397039" y="809627"/>
                  <a:pt x="1396995" y="805052"/>
                  <a:pt x="1395183" y="801066"/>
                </a:cubicBezTo>
                <a:cubicBezTo>
                  <a:pt x="1380989" y="769841"/>
                  <a:pt x="1387884" y="797412"/>
                  <a:pt x="1382304" y="777884"/>
                </a:cubicBezTo>
                <a:cubicBezTo>
                  <a:pt x="1381331" y="774480"/>
                  <a:pt x="1381311" y="770747"/>
                  <a:pt x="1379728" y="767581"/>
                </a:cubicBezTo>
                <a:cubicBezTo>
                  <a:pt x="1376959" y="762043"/>
                  <a:pt x="1369425" y="752127"/>
                  <a:pt x="1369425" y="752127"/>
                </a:cubicBezTo>
                <a:cubicBezTo>
                  <a:pt x="1368566" y="749551"/>
                  <a:pt x="1367973" y="746871"/>
                  <a:pt x="1366849" y="744399"/>
                </a:cubicBezTo>
                <a:cubicBezTo>
                  <a:pt x="1363671" y="737408"/>
                  <a:pt x="1358975" y="731078"/>
                  <a:pt x="1356546" y="723793"/>
                </a:cubicBezTo>
                <a:cubicBezTo>
                  <a:pt x="1355687" y="721217"/>
                  <a:pt x="1355184" y="718494"/>
                  <a:pt x="1353970" y="716066"/>
                </a:cubicBezTo>
                <a:cubicBezTo>
                  <a:pt x="1350383" y="708891"/>
                  <a:pt x="1346791" y="706310"/>
                  <a:pt x="1341092" y="700611"/>
                </a:cubicBezTo>
                <a:cubicBezTo>
                  <a:pt x="1340233" y="698035"/>
                  <a:pt x="1339730" y="695312"/>
                  <a:pt x="1338516" y="692884"/>
                </a:cubicBezTo>
                <a:cubicBezTo>
                  <a:pt x="1325584" y="667023"/>
                  <a:pt x="1341755" y="706452"/>
                  <a:pt x="1328213" y="674853"/>
                </a:cubicBezTo>
                <a:cubicBezTo>
                  <a:pt x="1327144" y="672357"/>
                  <a:pt x="1326956" y="669499"/>
                  <a:pt x="1325637" y="667126"/>
                </a:cubicBezTo>
                <a:cubicBezTo>
                  <a:pt x="1322630" y="661714"/>
                  <a:pt x="1317292" y="657545"/>
                  <a:pt x="1315334" y="651671"/>
                </a:cubicBezTo>
                <a:cubicBezTo>
                  <a:pt x="1314475" y="649095"/>
                  <a:pt x="1314454" y="646064"/>
                  <a:pt x="1312758" y="643944"/>
                </a:cubicBezTo>
                <a:cubicBezTo>
                  <a:pt x="1310824" y="641527"/>
                  <a:pt x="1307607" y="640509"/>
                  <a:pt x="1305031" y="638792"/>
                </a:cubicBezTo>
                <a:cubicBezTo>
                  <a:pt x="1303314" y="636216"/>
                  <a:pt x="1301136" y="633894"/>
                  <a:pt x="1299879" y="631065"/>
                </a:cubicBezTo>
                <a:cubicBezTo>
                  <a:pt x="1297674" y="626103"/>
                  <a:pt x="1296445" y="620762"/>
                  <a:pt x="1294728" y="615610"/>
                </a:cubicBezTo>
                <a:cubicBezTo>
                  <a:pt x="1293869" y="613034"/>
                  <a:pt x="1293366" y="610311"/>
                  <a:pt x="1292152" y="607883"/>
                </a:cubicBezTo>
                <a:cubicBezTo>
                  <a:pt x="1288718" y="601014"/>
                  <a:pt x="1284278" y="594562"/>
                  <a:pt x="1281849" y="587277"/>
                </a:cubicBezTo>
                <a:cubicBezTo>
                  <a:pt x="1279184" y="579282"/>
                  <a:pt x="1278896" y="577205"/>
                  <a:pt x="1274121" y="569247"/>
                </a:cubicBezTo>
                <a:cubicBezTo>
                  <a:pt x="1270935" y="563938"/>
                  <a:pt x="1267252" y="558944"/>
                  <a:pt x="1263818" y="553792"/>
                </a:cubicBezTo>
                <a:cubicBezTo>
                  <a:pt x="1262101" y="551216"/>
                  <a:pt x="1259646" y="549002"/>
                  <a:pt x="1258667" y="546065"/>
                </a:cubicBezTo>
                <a:cubicBezTo>
                  <a:pt x="1254939" y="534881"/>
                  <a:pt x="1258011" y="540257"/>
                  <a:pt x="1248364" y="530610"/>
                </a:cubicBezTo>
                <a:cubicBezTo>
                  <a:pt x="1243858" y="512589"/>
                  <a:pt x="1249367" y="527115"/>
                  <a:pt x="1238061" y="512579"/>
                </a:cubicBezTo>
                <a:cubicBezTo>
                  <a:pt x="1221881" y="491776"/>
                  <a:pt x="1234988" y="501946"/>
                  <a:pt x="1220030" y="491973"/>
                </a:cubicBezTo>
                <a:cubicBezTo>
                  <a:pt x="1216840" y="482405"/>
                  <a:pt x="1218544" y="485256"/>
                  <a:pt x="1212303" y="476519"/>
                </a:cubicBezTo>
                <a:cubicBezTo>
                  <a:pt x="1209808" y="473026"/>
                  <a:pt x="1207874" y="468964"/>
                  <a:pt x="1204576" y="466216"/>
                </a:cubicBezTo>
                <a:cubicBezTo>
                  <a:pt x="1202490" y="464478"/>
                  <a:pt x="1199344" y="464710"/>
                  <a:pt x="1196848" y="463640"/>
                </a:cubicBezTo>
                <a:cubicBezTo>
                  <a:pt x="1187700" y="459719"/>
                  <a:pt x="1186577" y="458509"/>
                  <a:pt x="1178818" y="453337"/>
                </a:cubicBezTo>
                <a:cubicBezTo>
                  <a:pt x="1172342" y="433908"/>
                  <a:pt x="1181079" y="457860"/>
                  <a:pt x="1171090" y="437882"/>
                </a:cubicBezTo>
                <a:cubicBezTo>
                  <a:pt x="1169876" y="435454"/>
                  <a:pt x="1170021" y="432414"/>
                  <a:pt x="1168515" y="430155"/>
                </a:cubicBezTo>
                <a:cubicBezTo>
                  <a:pt x="1166494" y="427124"/>
                  <a:pt x="1163119" y="425226"/>
                  <a:pt x="1160787" y="422427"/>
                </a:cubicBezTo>
                <a:cubicBezTo>
                  <a:pt x="1158805" y="420049"/>
                  <a:pt x="1157020" y="417469"/>
                  <a:pt x="1155636" y="414700"/>
                </a:cubicBezTo>
                <a:cubicBezTo>
                  <a:pt x="1154422" y="412272"/>
                  <a:pt x="1154756" y="409093"/>
                  <a:pt x="1153060" y="406973"/>
                </a:cubicBezTo>
                <a:cubicBezTo>
                  <a:pt x="1151126" y="404556"/>
                  <a:pt x="1147909" y="403538"/>
                  <a:pt x="1145333" y="401821"/>
                </a:cubicBezTo>
                <a:cubicBezTo>
                  <a:pt x="1143616" y="399245"/>
                  <a:pt x="1141566" y="396863"/>
                  <a:pt x="1140181" y="394094"/>
                </a:cubicBezTo>
                <a:cubicBezTo>
                  <a:pt x="1138967" y="391666"/>
                  <a:pt x="1139301" y="388487"/>
                  <a:pt x="1137605" y="386367"/>
                </a:cubicBezTo>
                <a:cubicBezTo>
                  <a:pt x="1135671" y="383950"/>
                  <a:pt x="1132454" y="382932"/>
                  <a:pt x="1129878" y="381215"/>
                </a:cubicBezTo>
                <a:cubicBezTo>
                  <a:pt x="1128161" y="376922"/>
                  <a:pt x="1127414" y="372098"/>
                  <a:pt x="1124727" y="368336"/>
                </a:cubicBezTo>
                <a:cubicBezTo>
                  <a:pt x="1122928" y="365817"/>
                  <a:pt x="1119313" y="365242"/>
                  <a:pt x="1116999" y="363185"/>
                </a:cubicBezTo>
                <a:cubicBezTo>
                  <a:pt x="1111554" y="358345"/>
                  <a:pt x="1105587" y="353792"/>
                  <a:pt x="1101545" y="347730"/>
                </a:cubicBezTo>
                <a:cubicBezTo>
                  <a:pt x="1094676" y="337427"/>
                  <a:pt x="1098969" y="341720"/>
                  <a:pt x="1088666" y="334851"/>
                </a:cubicBezTo>
                <a:cubicBezTo>
                  <a:pt x="1086949" y="331417"/>
                  <a:pt x="1085746" y="327673"/>
                  <a:pt x="1083514" y="324548"/>
                </a:cubicBezTo>
                <a:cubicBezTo>
                  <a:pt x="1078012" y="316845"/>
                  <a:pt x="1067594" y="311358"/>
                  <a:pt x="1060332" y="306517"/>
                </a:cubicBezTo>
                <a:lnTo>
                  <a:pt x="1052605" y="301366"/>
                </a:lnTo>
                <a:cubicBezTo>
                  <a:pt x="1046698" y="283647"/>
                  <a:pt x="1054778" y="305170"/>
                  <a:pt x="1042302" y="283336"/>
                </a:cubicBezTo>
                <a:cubicBezTo>
                  <a:pt x="1040955" y="280978"/>
                  <a:pt x="1040940" y="278037"/>
                  <a:pt x="1039726" y="275608"/>
                </a:cubicBezTo>
                <a:cubicBezTo>
                  <a:pt x="1038341" y="272839"/>
                  <a:pt x="1036110" y="270569"/>
                  <a:pt x="1034574" y="267881"/>
                </a:cubicBezTo>
                <a:cubicBezTo>
                  <a:pt x="1029483" y="258972"/>
                  <a:pt x="1029736" y="258517"/>
                  <a:pt x="1026847" y="249850"/>
                </a:cubicBezTo>
                <a:cubicBezTo>
                  <a:pt x="1027706" y="235254"/>
                  <a:pt x="1019084" y="216401"/>
                  <a:pt x="1029423" y="206062"/>
                </a:cubicBezTo>
                <a:cubicBezTo>
                  <a:pt x="1038550" y="196935"/>
                  <a:pt x="1055223" y="207287"/>
                  <a:pt x="1068059" y="208638"/>
                </a:cubicBezTo>
                <a:cubicBezTo>
                  <a:pt x="1081800" y="210085"/>
                  <a:pt x="1093140" y="219348"/>
                  <a:pt x="1104120" y="226668"/>
                </a:cubicBezTo>
                <a:cubicBezTo>
                  <a:pt x="1122941" y="239216"/>
                  <a:pt x="1099283" y="223904"/>
                  <a:pt x="1122151" y="236972"/>
                </a:cubicBezTo>
                <a:cubicBezTo>
                  <a:pt x="1136130" y="244960"/>
                  <a:pt x="1123439" y="239976"/>
                  <a:pt x="1137605" y="244699"/>
                </a:cubicBezTo>
                <a:cubicBezTo>
                  <a:pt x="1142757" y="249851"/>
                  <a:pt x="1149018" y="254092"/>
                  <a:pt x="1153060" y="260154"/>
                </a:cubicBezTo>
                <a:cubicBezTo>
                  <a:pt x="1165612" y="278980"/>
                  <a:pt x="1150291" y="255308"/>
                  <a:pt x="1163363" y="278184"/>
                </a:cubicBezTo>
                <a:cubicBezTo>
                  <a:pt x="1164899" y="280872"/>
                  <a:pt x="1166798" y="283335"/>
                  <a:pt x="1168515" y="285911"/>
                </a:cubicBezTo>
                <a:cubicBezTo>
                  <a:pt x="1177221" y="312030"/>
                  <a:pt x="1171724" y="302316"/>
                  <a:pt x="1181394" y="316821"/>
                </a:cubicBezTo>
                <a:cubicBezTo>
                  <a:pt x="1182252" y="319397"/>
                  <a:pt x="1183223" y="321938"/>
                  <a:pt x="1183969" y="324548"/>
                </a:cubicBezTo>
                <a:cubicBezTo>
                  <a:pt x="1184941" y="327952"/>
                  <a:pt x="1185150" y="331597"/>
                  <a:pt x="1186545" y="334851"/>
                </a:cubicBezTo>
                <a:cubicBezTo>
                  <a:pt x="1187765" y="337696"/>
                  <a:pt x="1189980" y="340002"/>
                  <a:pt x="1191697" y="342578"/>
                </a:cubicBezTo>
                <a:cubicBezTo>
                  <a:pt x="1196566" y="357192"/>
                  <a:pt x="1190994" y="344311"/>
                  <a:pt x="1204576" y="360609"/>
                </a:cubicBezTo>
                <a:cubicBezTo>
                  <a:pt x="1210073" y="367205"/>
                  <a:pt x="1215267" y="374072"/>
                  <a:pt x="1220030" y="381215"/>
                </a:cubicBezTo>
                <a:cubicBezTo>
                  <a:pt x="1222954" y="385600"/>
                  <a:pt x="1229717" y="396053"/>
                  <a:pt x="1232909" y="399245"/>
                </a:cubicBezTo>
                <a:cubicBezTo>
                  <a:pt x="1235945" y="402281"/>
                  <a:pt x="1239778" y="404397"/>
                  <a:pt x="1243212" y="406973"/>
                </a:cubicBezTo>
                <a:cubicBezTo>
                  <a:pt x="1244071" y="410407"/>
                  <a:pt x="1243824" y="414331"/>
                  <a:pt x="1245788" y="417276"/>
                </a:cubicBezTo>
                <a:cubicBezTo>
                  <a:pt x="1247505" y="419852"/>
                  <a:pt x="1251326" y="420238"/>
                  <a:pt x="1253515" y="422427"/>
                </a:cubicBezTo>
                <a:cubicBezTo>
                  <a:pt x="1255704" y="424616"/>
                  <a:pt x="1256685" y="427777"/>
                  <a:pt x="1258667" y="430155"/>
                </a:cubicBezTo>
                <a:cubicBezTo>
                  <a:pt x="1269269" y="442878"/>
                  <a:pt x="1266928" y="433801"/>
                  <a:pt x="1276697" y="453337"/>
                </a:cubicBezTo>
                <a:cubicBezTo>
                  <a:pt x="1278414" y="456771"/>
                  <a:pt x="1280290" y="460131"/>
                  <a:pt x="1281849" y="463640"/>
                </a:cubicBezTo>
                <a:cubicBezTo>
                  <a:pt x="1283727" y="467865"/>
                  <a:pt x="1284932" y="472384"/>
                  <a:pt x="1287000" y="476519"/>
                </a:cubicBezTo>
                <a:cubicBezTo>
                  <a:pt x="1288384" y="479288"/>
                  <a:pt x="1290767" y="481477"/>
                  <a:pt x="1292152" y="484246"/>
                </a:cubicBezTo>
                <a:cubicBezTo>
                  <a:pt x="1293366" y="486674"/>
                  <a:pt x="1293625" y="489492"/>
                  <a:pt x="1294728" y="491973"/>
                </a:cubicBezTo>
                <a:cubicBezTo>
                  <a:pt x="1297067" y="497236"/>
                  <a:pt x="1299553" y="502453"/>
                  <a:pt x="1302455" y="507428"/>
                </a:cubicBezTo>
                <a:cubicBezTo>
                  <a:pt x="1318533" y="534991"/>
                  <a:pt x="1309466" y="512793"/>
                  <a:pt x="1333364" y="548640"/>
                </a:cubicBezTo>
                <a:cubicBezTo>
                  <a:pt x="1335081" y="551216"/>
                  <a:pt x="1336695" y="553864"/>
                  <a:pt x="1338516" y="556368"/>
                </a:cubicBezTo>
                <a:cubicBezTo>
                  <a:pt x="1339408" y="557595"/>
                  <a:pt x="1355127" y="577711"/>
                  <a:pt x="1359122" y="584701"/>
                </a:cubicBezTo>
                <a:cubicBezTo>
                  <a:pt x="1361027" y="588035"/>
                  <a:pt x="1362298" y="591711"/>
                  <a:pt x="1364274" y="595004"/>
                </a:cubicBezTo>
                <a:cubicBezTo>
                  <a:pt x="1367460" y="600313"/>
                  <a:pt x="1374577" y="610459"/>
                  <a:pt x="1374577" y="610459"/>
                </a:cubicBezTo>
                <a:cubicBezTo>
                  <a:pt x="1375435" y="613035"/>
                  <a:pt x="1375938" y="615758"/>
                  <a:pt x="1377152" y="618186"/>
                </a:cubicBezTo>
                <a:cubicBezTo>
                  <a:pt x="1378536" y="620955"/>
                  <a:pt x="1380505" y="623395"/>
                  <a:pt x="1382304" y="625914"/>
                </a:cubicBezTo>
                <a:cubicBezTo>
                  <a:pt x="1398291" y="648297"/>
                  <a:pt x="1383032" y="625720"/>
                  <a:pt x="1395183" y="643944"/>
                </a:cubicBezTo>
                <a:cubicBezTo>
                  <a:pt x="1400268" y="664283"/>
                  <a:pt x="1393722" y="644180"/>
                  <a:pt x="1408062" y="667126"/>
                </a:cubicBezTo>
                <a:cubicBezTo>
                  <a:pt x="1409501" y="669428"/>
                  <a:pt x="1409568" y="672358"/>
                  <a:pt x="1410637" y="674853"/>
                </a:cubicBezTo>
                <a:cubicBezTo>
                  <a:pt x="1412150" y="678382"/>
                  <a:pt x="1414441" y="681561"/>
                  <a:pt x="1415789" y="685156"/>
                </a:cubicBezTo>
                <a:cubicBezTo>
                  <a:pt x="1417032" y="688471"/>
                  <a:pt x="1416782" y="692293"/>
                  <a:pt x="1418365" y="695459"/>
                </a:cubicBezTo>
                <a:cubicBezTo>
                  <a:pt x="1421134" y="700997"/>
                  <a:pt x="1425234" y="705762"/>
                  <a:pt x="1428668" y="710914"/>
                </a:cubicBezTo>
                <a:cubicBezTo>
                  <a:pt x="1430385" y="713490"/>
                  <a:pt x="1432840" y="715704"/>
                  <a:pt x="1433819" y="718641"/>
                </a:cubicBezTo>
                <a:cubicBezTo>
                  <a:pt x="1434678" y="721217"/>
                  <a:pt x="1434889" y="724110"/>
                  <a:pt x="1436395" y="726369"/>
                </a:cubicBezTo>
                <a:cubicBezTo>
                  <a:pt x="1438416" y="729400"/>
                  <a:pt x="1441547" y="731520"/>
                  <a:pt x="1444123" y="734096"/>
                </a:cubicBezTo>
                <a:cubicBezTo>
                  <a:pt x="1448187" y="742226"/>
                  <a:pt x="1453361" y="753639"/>
                  <a:pt x="1459577" y="759854"/>
                </a:cubicBezTo>
                <a:cubicBezTo>
                  <a:pt x="1462153" y="762430"/>
                  <a:pt x="1464973" y="764783"/>
                  <a:pt x="1467305" y="767581"/>
                </a:cubicBezTo>
                <a:cubicBezTo>
                  <a:pt x="1469287" y="769959"/>
                  <a:pt x="1470657" y="772789"/>
                  <a:pt x="1472456" y="775308"/>
                </a:cubicBezTo>
                <a:cubicBezTo>
                  <a:pt x="1474951" y="778802"/>
                  <a:pt x="1477688" y="782119"/>
                  <a:pt x="1480183" y="785612"/>
                </a:cubicBezTo>
                <a:cubicBezTo>
                  <a:pt x="1492485" y="802836"/>
                  <a:pt x="1479406" y="784054"/>
                  <a:pt x="1487911" y="801066"/>
                </a:cubicBezTo>
                <a:cubicBezTo>
                  <a:pt x="1489295" y="803835"/>
                  <a:pt x="1491345" y="806218"/>
                  <a:pt x="1493062" y="808794"/>
                </a:cubicBezTo>
                <a:cubicBezTo>
                  <a:pt x="1494779" y="805359"/>
                  <a:pt x="1498214" y="802330"/>
                  <a:pt x="1498214" y="798490"/>
                </a:cubicBezTo>
                <a:cubicBezTo>
                  <a:pt x="1498214" y="792127"/>
                  <a:pt x="1490989" y="778889"/>
                  <a:pt x="1487911" y="772733"/>
                </a:cubicBezTo>
                <a:cubicBezTo>
                  <a:pt x="1488770" y="753844"/>
                  <a:pt x="1489955" y="734967"/>
                  <a:pt x="1490487" y="716066"/>
                </a:cubicBezTo>
                <a:cubicBezTo>
                  <a:pt x="1494552" y="571750"/>
                  <a:pt x="1485827" y="633262"/>
                  <a:pt x="1498214" y="558943"/>
                </a:cubicBezTo>
                <a:cubicBezTo>
                  <a:pt x="1497355" y="481670"/>
                  <a:pt x="1497282" y="404384"/>
                  <a:pt x="1495638" y="327124"/>
                </a:cubicBezTo>
                <a:cubicBezTo>
                  <a:pt x="1495563" y="323585"/>
                  <a:pt x="1493695" y="320304"/>
                  <a:pt x="1493062" y="316821"/>
                </a:cubicBezTo>
                <a:cubicBezTo>
                  <a:pt x="1491976" y="310848"/>
                  <a:pt x="1491852" y="304706"/>
                  <a:pt x="1490487" y="298790"/>
                </a:cubicBezTo>
                <a:cubicBezTo>
                  <a:pt x="1487331" y="285111"/>
                  <a:pt x="1484407" y="283131"/>
                  <a:pt x="1480183" y="270457"/>
                </a:cubicBezTo>
                <a:cubicBezTo>
                  <a:pt x="1479064" y="267099"/>
                  <a:pt x="1478580" y="263558"/>
                  <a:pt x="1477608" y="260154"/>
                </a:cubicBezTo>
                <a:cubicBezTo>
                  <a:pt x="1473626" y="246214"/>
                  <a:pt x="1475600" y="258408"/>
                  <a:pt x="1472456" y="239547"/>
                </a:cubicBezTo>
                <a:cubicBezTo>
                  <a:pt x="1464452" y="191525"/>
                  <a:pt x="1476814" y="259749"/>
                  <a:pt x="1467305" y="193183"/>
                </a:cubicBezTo>
                <a:cubicBezTo>
                  <a:pt x="1466067" y="184515"/>
                  <a:pt x="1463767" y="176032"/>
                  <a:pt x="1462153" y="167426"/>
                </a:cubicBezTo>
                <a:cubicBezTo>
                  <a:pt x="1460429" y="158234"/>
                  <a:pt x="1459283" y="148222"/>
                  <a:pt x="1457001" y="139092"/>
                </a:cubicBezTo>
                <a:cubicBezTo>
                  <a:pt x="1454051" y="127292"/>
                  <a:pt x="1452546" y="123151"/>
                  <a:pt x="1449274" y="113334"/>
                </a:cubicBezTo>
                <a:cubicBezTo>
                  <a:pt x="1448207" y="91989"/>
                  <a:pt x="1443219" y="25045"/>
                  <a:pt x="1449274" y="5152"/>
                </a:cubicBezTo>
                <a:cubicBezTo>
                  <a:pt x="1450795" y="156"/>
                  <a:pt x="1459608" y="3600"/>
                  <a:pt x="1464729" y="2576"/>
                </a:cubicBezTo>
                <a:cubicBezTo>
                  <a:pt x="1468200" y="1882"/>
                  <a:pt x="1471598" y="859"/>
                  <a:pt x="1475032" y="0"/>
                </a:cubicBezTo>
                <a:cubicBezTo>
                  <a:pt x="1489628" y="859"/>
                  <a:pt x="1504361" y="407"/>
                  <a:pt x="1518820" y="2576"/>
                </a:cubicBezTo>
                <a:cubicBezTo>
                  <a:pt x="1529533" y="4183"/>
                  <a:pt x="1528255" y="16293"/>
                  <a:pt x="1531699" y="23182"/>
                </a:cubicBezTo>
                <a:cubicBezTo>
                  <a:pt x="1533416" y="26616"/>
                  <a:pt x="1535338" y="29956"/>
                  <a:pt x="1536850" y="33485"/>
                </a:cubicBezTo>
                <a:cubicBezTo>
                  <a:pt x="1542139" y="45826"/>
                  <a:pt x="1539075" y="50460"/>
                  <a:pt x="1544578" y="66970"/>
                </a:cubicBezTo>
                <a:cubicBezTo>
                  <a:pt x="1550467" y="84638"/>
                  <a:pt x="1543512" y="62706"/>
                  <a:pt x="1549729" y="87577"/>
                </a:cubicBezTo>
                <a:cubicBezTo>
                  <a:pt x="1550387" y="90211"/>
                  <a:pt x="1551446" y="92728"/>
                  <a:pt x="1552305" y="95304"/>
                </a:cubicBezTo>
                <a:cubicBezTo>
                  <a:pt x="1553164" y="103890"/>
                  <a:pt x="1553569" y="112534"/>
                  <a:pt x="1554881" y="121062"/>
                </a:cubicBezTo>
                <a:cubicBezTo>
                  <a:pt x="1555294" y="123745"/>
                  <a:pt x="1557249" y="126082"/>
                  <a:pt x="1557457" y="128789"/>
                </a:cubicBezTo>
                <a:cubicBezTo>
                  <a:pt x="1562844" y="198825"/>
                  <a:pt x="1553411" y="168170"/>
                  <a:pt x="1562608" y="195759"/>
                </a:cubicBezTo>
                <a:cubicBezTo>
                  <a:pt x="1563467" y="207779"/>
                  <a:pt x="1564382" y="219796"/>
                  <a:pt x="1565184" y="231820"/>
                </a:cubicBezTo>
                <a:cubicBezTo>
                  <a:pt x="1568278" y="278220"/>
                  <a:pt x="1562572" y="260060"/>
                  <a:pt x="1572911" y="285911"/>
                </a:cubicBezTo>
                <a:cubicBezTo>
                  <a:pt x="1573770" y="294497"/>
                  <a:pt x="1574068" y="303158"/>
                  <a:pt x="1575487" y="311669"/>
                </a:cubicBezTo>
                <a:cubicBezTo>
                  <a:pt x="1576651" y="318653"/>
                  <a:pt x="1579827" y="325242"/>
                  <a:pt x="1580639" y="332275"/>
                </a:cubicBezTo>
                <a:cubicBezTo>
                  <a:pt x="1581507" y="339797"/>
                  <a:pt x="1585636" y="429493"/>
                  <a:pt x="1585790" y="432730"/>
                </a:cubicBezTo>
                <a:cubicBezTo>
                  <a:pt x="1586649" y="520306"/>
                  <a:pt x="1586729" y="607894"/>
                  <a:pt x="1588366" y="695459"/>
                </a:cubicBezTo>
                <a:cubicBezTo>
                  <a:pt x="1588448" y="699836"/>
                  <a:pt x="1590875" y="703960"/>
                  <a:pt x="1590942" y="708338"/>
                </a:cubicBezTo>
                <a:cubicBezTo>
                  <a:pt x="1592593" y="816511"/>
                  <a:pt x="1591166" y="924725"/>
                  <a:pt x="1593517" y="1032886"/>
                </a:cubicBezTo>
                <a:cubicBezTo>
                  <a:pt x="1593744" y="1043329"/>
                  <a:pt x="1598184" y="1053361"/>
                  <a:pt x="1598669" y="1063795"/>
                </a:cubicBezTo>
                <a:cubicBezTo>
                  <a:pt x="1599906" y="1090383"/>
                  <a:pt x="1594805" y="1123897"/>
                  <a:pt x="1593517" y="1138493"/>
                </a:cubicBezTo>
                <a:close/>
              </a:path>
            </a:pathLst>
          </a:custGeom>
          <a:solidFill>
            <a:srgbClr val="92D050"/>
          </a:solidFill>
          <a:ln cap="flat" cmpd="sng" w="25400">
            <a:solidFill>
              <a:srgbClr val="7692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91" name="Google Shape;191;g2bbe2304ad2_3_85"/>
          <p:cNvSpPr/>
          <p:nvPr/>
        </p:nvSpPr>
        <p:spPr>
          <a:xfrm>
            <a:off x="2789496" y="4249575"/>
            <a:ext cx="3345999" cy="287806"/>
          </a:xfrm>
          <a:custGeom>
            <a:rect b="b" l="l" r="r" t="t"/>
            <a:pathLst>
              <a:path extrusionOk="0" h="287806" w="3345999">
                <a:moveTo>
                  <a:pt x="1411592" y="105606"/>
                </a:moveTo>
                <a:cubicBezTo>
                  <a:pt x="1401289" y="107323"/>
                  <a:pt x="1390816" y="108224"/>
                  <a:pt x="1380683" y="110758"/>
                </a:cubicBezTo>
                <a:cubicBezTo>
                  <a:pt x="1377249" y="111617"/>
                  <a:pt x="1373859" y="112682"/>
                  <a:pt x="1370380" y="113334"/>
                </a:cubicBezTo>
                <a:cubicBezTo>
                  <a:pt x="1360114" y="115259"/>
                  <a:pt x="1349604" y="115951"/>
                  <a:pt x="1339471" y="118485"/>
                </a:cubicBezTo>
                <a:cubicBezTo>
                  <a:pt x="1336037" y="119344"/>
                  <a:pt x="1332583" y="120129"/>
                  <a:pt x="1329168" y="121061"/>
                </a:cubicBezTo>
                <a:cubicBezTo>
                  <a:pt x="1323137" y="122706"/>
                  <a:pt x="1317228" y="124807"/>
                  <a:pt x="1311137" y="126213"/>
                </a:cubicBezTo>
                <a:cubicBezTo>
                  <a:pt x="1306048" y="127387"/>
                  <a:pt x="1300821" y="127854"/>
                  <a:pt x="1295683" y="128788"/>
                </a:cubicBezTo>
                <a:cubicBezTo>
                  <a:pt x="1291376" y="129571"/>
                  <a:pt x="1287078" y="130414"/>
                  <a:pt x="1282804" y="131364"/>
                </a:cubicBezTo>
                <a:cubicBezTo>
                  <a:pt x="1279348" y="132132"/>
                  <a:pt x="1276000" y="133402"/>
                  <a:pt x="1272501" y="133940"/>
                </a:cubicBezTo>
                <a:cubicBezTo>
                  <a:pt x="1264817" y="135122"/>
                  <a:pt x="1256999" y="135303"/>
                  <a:pt x="1249319" y="136516"/>
                </a:cubicBezTo>
                <a:cubicBezTo>
                  <a:pt x="1240670" y="137882"/>
                  <a:pt x="1232249" y="140581"/>
                  <a:pt x="1223561" y="141667"/>
                </a:cubicBezTo>
                <a:cubicBezTo>
                  <a:pt x="1216692" y="142526"/>
                  <a:pt x="1209759" y="142967"/>
                  <a:pt x="1202955" y="144243"/>
                </a:cubicBezTo>
                <a:cubicBezTo>
                  <a:pt x="1193389" y="146037"/>
                  <a:pt x="1168332" y="153760"/>
                  <a:pt x="1159167" y="154546"/>
                </a:cubicBezTo>
                <a:cubicBezTo>
                  <a:pt x="1136908" y="156454"/>
                  <a:pt x="1114520" y="156263"/>
                  <a:pt x="1092196" y="157122"/>
                </a:cubicBezTo>
                <a:cubicBezTo>
                  <a:pt x="1083993" y="159173"/>
                  <a:pt x="1077514" y="160966"/>
                  <a:pt x="1069014" y="162274"/>
                </a:cubicBezTo>
                <a:cubicBezTo>
                  <a:pt x="1055490" y="164354"/>
                  <a:pt x="1035795" y="166110"/>
                  <a:pt x="1022650" y="167425"/>
                </a:cubicBezTo>
                <a:cubicBezTo>
                  <a:pt x="1007299" y="171263"/>
                  <a:pt x="1004267" y="172259"/>
                  <a:pt x="984014" y="175152"/>
                </a:cubicBezTo>
                <a:cubicBezTo>
                  <a:pt x="975472" y="176372"/>
                  <a:pt x="966809" y="176587"/>
                  <a:pt x="958256" y="177728"/>
                </a:cubicBezTo>
                <a:cubicBezTo>
                  <a:pt x="953274" y="178392"/>
                  <a:pt x="940432" y="181349"/>
                  <a:pt x="935074" y="182880"/>
                </a:cubicBezTo>
                <a:cubicBezTo>
                  <a:pt x="932464" y="183626"/>
                  <a:pt x="929957" y="184709"/>
                  <a:pt x="927347" y="185455"/>
                </a:cubicBezTo>
                <a:cubicBezTo>
                  <a:pt x="915198" y="188926"/>
                  <a:pt x="913613" y="188521"/>
                  <a:pt x="899013" y="190607"/>
                </a:cubicBezTo>
                <a:cubicBezTo>
                  <a:pt x="883474" y="195787"/>
                  <a:pt x="897154" y="191788"/>
                  <a:pt x="870680" y="195759"/>
                </a:cubicBezTo>
                <a:cubicBezTo>
                  <a:pt x="860350" y="197308"/>
                  <a:pt x="850013" y="198861"/>
                  <a:pt x="839770" y="200910"/>
                </a:cubicBezTo>
                <a:lnTo>
                  <a:pt x="826892" y="203486"/>
                </a:lnTo>
                <a:cubicBezTo>
                  <a:pt x="821754" y="204420"/>
                  <a:pt x="816526" y="204888"/>
                  <a:pt x="811437" y="206062"/>
                </a:cubicBezTo>
                <a:cubicBezTo>
                  <a:pt x="805347" y="207467"/>
                  <a:pt x="799536" y="209987"/>
                  <a:pt x="793407" y="211213"/>
                </a:cubicBezTo>
                <a:cubicBezTo>
                  <a:pt x="777830" y="214328"/>
                  <a:pt x="742551" y="215680"/>
                  <a:pt x="731588" y="216365"/>
                </a:cubicBezTo>
                <a:cubicBezTo>
                  <a:pt x="667519" y="227042"/>
                  <a:pt x="737622" y="216518"/>
                  <a:pt x="654315" y="224092"/>
                </a:cubicBezTo>
                <a:cubicBezTo>
                  <a:pt x="650789" y="224413"/>
                  <a:pt x="647511" y="226130"/>
                  <a:pt x="644012" y="226668"/>
                </a:cubicBezTo>
                <a:cubicBezTo>
                  <a:pt x="636328" y="227850"/>
                  <a:pt x="628527" y="228145"/>
                  <a:pt x="620830" y="229244"/>
                </a:cubicBezTo>
                <a:cubicBezTo>
                  <a:pt x="616496" y="229863"/>
                  <a:pt x="612269" y="231099"/>
                  <a:pt x="607951" y="231819"/>
                </a:cubicBezTo>
                <a:cubicBezTo>
                  <a:pt x="601962" y="232817"/>
                  <a:pt x="595921" y="233472"/>
                  <a:pt x="589920" y="234395"/>
                </a:cubicBezTo>
                <a:cubicBezTo>
                  <a:pt x="584758" y="235189"/>
                  <a:pt x="579636" y="236232"/>
                  <a:pt x="574466" y="236971"/>
                </a:cubicBezTo>
                <a:cubicBezTo>
                  <a:pt x="567613" y="237950"/>
                  <a:pt x="560701" y="238494"/>
                  <a:pt x="553859" y="239547"/>
                </a:cubicBezTo>
                <a:cubicBezTo>
                  <a:pt x="549532" y="240213"/>
                  <a:pt x="545308" y="241457"/>
                  <a:pt x="540981" y="242123"/>
                </a:cubicBezTo>
                <a:cubicBezTo>
                  <a:pt x="522979" y="244893"/>
                  <a:pt x="504559" y="245432"/>
                  <a:pt x="486889" y="249850"/>
                </a:cubicBezTo>
                <a:cubicBezTo>
                  <a:pt x="483455" y="250709"/>
                  <a:pt x="480104" y="252035"/>
                  <a:pt x="476586" y="252426"/>
                </a:cubicBezTo>
                <a:cubicBezTo>
                  <a:pt x="464609" y="253757"/>
                  <a:pt x="452545" y="254143"/>
                  <a:pt x="440525" y="255001"/>
                </a:cubicBezTo>
                <a:cubicBezTo>
                  <a:pt x="435374" y="256718"/>
                  <a:pt x="430450" y="259411"/>
                  <a:pt x="425071" y="260153"/>
                </a:cubicBezTo>
                <a:cubicBezTo>
                  <a:pt x="405435" y="262861"/>
                  <a:pt x="365828" y="265304"/>
                  <a:pt x="365828" y="265304"/>
                </a:cubicBezTo>
                <a:cubicBezTo>
                  <a:pt x="318212" y="275886"/>
                  <a:pt x="361762" y="267636"/>
                  <a:pt x="280827" y="273032"/>
                </a:cubicBezTo>
                <a:cubicBezTo>
                  <a:pt x="275616" y="273379"/>
                  <a:pt x="270535" y="274814"/>
                  <a:pt x="265373" y="275608"/>
                </a:cubicBezTo>
                <a:cubicBezTo>
                  <a:pt x="259372" y="276531"/>
                  <a:pt x="253352" y="277325"/>
                  <a:pt x="247342" y="278183"/>
                </a:cubicBezTo>
                <a:cubicBezTo>
                  <a:pt x="237039" y="277325"/>
                  <a:pt x="226631" y="277308"/>
                  <a:pt x="216433" y="275608"/>
                </a:cubicBezTo>
                <a:cubicBezTo>
                  <a:pt x="211077" y="274715"/>
                  <a:pt x="200978" y="270456"/>
                  <a:pt x="200978" y="270456"/>
                </a:cubicBezTo>
                <a:cubicBezTo>
                  <a:pt x="195827" y="267022"/>
                  <a:pt x="191215" y="262592"/>
                  <a:pt x="185524" y="260153"/>
                </a:cubicBezTo>
                <a:cubicBezTo>
                  <a:pt x="179016" y="257364"/>
                  <a:pt x="164918" y="255001"/>
                  <a:pt x="164918" y="255001"/>
                </a:cubicBezTo>
                <a:cubicBezTo>
                  <a:pt x="162342" y="252425"/>
                  <a:pt x="160353" y="249081"/>
                  <a:pt x="157190" y="247274"/>
                </a:cubicBezTo>
                <a:cubicBezTo>
                  <a:pt x="154116" y="245518"/>
                  <a:pt x="150291" y="245670"/>
                  <a:pt x="146887" y="244698"/>
                </a:cubicBezTo>
                <a:cubicBezTo>
                  <a:pt x="144277" y="243952"/>
                  <a:pt x="141736" y="242981"/>
                  <a:pt x="139160" y="242123"/>
                </a:cubicBezTo>
                <a:cubicBezTo>
                  <a:pt x="123501" y="231684"/>
                  <a:pt x="140136" y="241523"/>
                  <a:pt x="121129" y="234395"/>
                </a:cubicBezTo>
                <a:cubicBezTo>
                  <a:pt x="117534" y="233047"/>
                  <a:pt x="114160" y="231149"/>
                  <a:pt x="110826" y="229244"/>
                </a:cubicBezTo>
                <a:cubicBezTo>
                  <a:pt x="108138" y="227708"/>
                  <a:pt x="105944" y="225312"/>
                  <a:pt x="103099" y="224092"/>
                </a:cubicBezTo>
                <a:cubicBezTo>
                  <a:pt x="99845" y="222697"/>
                  <a:pt x="96064" y="222878"/>
                  <a:pt x="92796" y="221516"/>
                </a:cubicBezTo>
                <a:cubicBezTo>
                  <a:pt x="85707" y="218562"/>
                  <a:pt x="79059" y="214647"/>
                  <a:pt x="72190" y="211213"/>
                </a:cubicBezTo>
                <a:lnTo>
                  <a:pt x="61887" y="206062"/>
                </a:lnTo>
                <a:cubicBezTo>
                  <a:pt x="58452" y="204345"/>
                  <a:pt x="55226" y="202124"/>
                  <a:pt x="51583" y="200910"/>
                </a:cubicBezTo>
                <a:cubicBezTo>
                  <a:pt x="49007" y="200051"/>
                  <a:pt x="46284" y="199548"/>
                  <a:pt x="43856" y="198334"/>
                </a:cubicBezTo>
                <a:cubicBezTo>
                  <a:pt x="41087" y="196950"/>
                  <a:pt x="39094" y="194072"/>
                  <a:pt x="36129" y="193183"/>
                </a:cubicBezTo>
                <a:cubicBezTo>
                  <a:pt x="30314" y="191438"/>
                  <a:pt x="24108" y="191466"/>
                  <a:pt x="18098" y="190607"/>
                </a:cubicBezTo>
                <a:cubicBezTo>
                  <a:pt x="15322" y="189682"/>
                  <a:pt x="646" y="185194"/>
                  <a:pt x="68" y="182880"/>
                </a:cubicBezTo>
                <a:cubicBezTo>
                  <a:pt x="-683" y="179877"/>
                  <a:pt x="4950" y="178948"/>
                  <a:pt x="7795" y="177728"/>
                </a:cubicBezTo>
                <a:cubicBezTo>
                  <a:pt x="11049" y="176333"/>
                  <a:pt x="14606" y="175734"/>
                  <a:pt x="18098" y="175152"/>
                </a:cubicBezTo>
                <a:cubicBezTo>
                  <a:pt x="24926" y="174014"/>
                  <a:pt x="31852" y="173556"/>
                  <a:pt x="38705" y="172577"/>
                </a:cubicBezTo>
                <a:cubicBezTo>
                  <a:pt x="43875" y="171839"/>
                  <a:pt x="49021" y="170935"/>
                  <a:pt x="54159" y="170001"/>
                </a:cubicBezTo>
                <a:cubicBezTo>
                  <a:pt x="58466" y="169218"/>
                  <a:pt x="62764" y="168375"/>
                  <a:pt x="67038" y="167425"/>
                </a:cubicBezTo>
                <a:cubicBezTo>
                  <a:pt x="70494" y="166657"/>
                  <a:pt x="73837" y="165350"/>
                  <a:pt x="77341" y="164849"/>
                </a:cubicBezTo>
                <a:cubicBezTo>
                  <a:pt x="85883" y="163629"/>
                  <a:pt x="94513" y="163132"/>
                  <a:pt x="103099" y="162274"/>
                </a:cubicBezTo>
                <a:cubicBezTo>
                  <a:pt x="119015" y="154315"/>
                  <a:pt x="108333" y="158394"/>
                  <a:pt x="128857" y="154546"/>
                </a:cubicBezTo>
                <a:cubicBezTo>
                  <a:pt x="137463" y="152932"/>
                  <a:pt x="145992" y="150917"/>
                  <a:pt x="154614" y="149395"/>
                </a:cubicBezTo>
                <a:cubicBezTo>
                  <a:pt x="193210" y="142584"/>
                  <a:pt x="149066" y="152561"/>
                  <a:pt x="203554" y="141667"/>
                </a:cubicBezTo>
                <a:cubicBezTo>
                  <a:pt x="207847" y="140809"/>
                  <a:pt x="212186" y="140154"/>
                  <a:pt x="216433" y="139092"/>
                </a:cubicBezTo>
                <a:cubicBezTo>
                  <a:pt x="219067" y="138434"/>
                  <a:pt x="221559" y="137296"/>
                  <a:pt x="224160" y="136516"/>
                </a:cubicBezTo>
                <a:cubicBezTo>
                  <a:pt x="230147" y="134720"/>
                  <a:pt x="236204" y="133160"/>
                  <a:pt x="242191" y="131364"/>
                </a:cubicBezTo>
                <a:cubicBezTo>
                  <a:pt x="244792" y="130584"/>
                  <a:pt x="247256" y="129320"/>
                  <a:pt x="249918" y="128788"/>
                </a:cubicBezTo>
                <a:cubicBezTo>
                  <a:pt x="277873" y="123197"/>
                  <a:pt x="281600" y="123567"/>
                  <a:pt x="309161" y="121061"/>
                </a:cubicBezTo>
                <a:cubicBezTo>
                  <a:pt x="313454" y="120202"/>
                  <a:pt x="317706" y="119104"/>
                  <a:pt x="322040" y="118485"/>
                </a:cubicBezTo>
                <a:cubicBezTo>
                  <a:pt x="339815" y="115946"/>
                  <a:pt x="361276" y="114675"/>
                  <a:pt x="378707" y="113334"/>
                </a:cubicBezTo>
                <a:cubicBezTo>
                  <a:pt x="404024" y="107004"/>
                  <a:pt x="374167" y="113838"/>
                  <a:pt x="425071" y="108182"/>
                </a:cubicBezTo>
                <a:cubicBezTo>
                  <a:pt x="428589" y="107791"/>
                  <a:pt x="431882" y="106188"/>
                  <a:pt x="435374" y="105606"/>
                </a:cubicBezTo>
                <a:cubicBezTo>
                  <a:pt x="465054" y="100660"/>
                  <a:pt x="466592" y="104882"/>
                  <a:pt x="504920" y="95303"/>
                </a:cubicBezTo>
                <a:cubicBezTo>
                  <a:pt x="508354" y="94445"/>
                  <a:pt x="511719" y="93229"/>
                  <a:pt x="515223" y="92728"/>
                </a:cubicBezTo>
                <a:cubicBezTo>
                  <a:pt x="523765" y="91508"/>
                  <a:pt x="532419" y="91222"/>
                  <a:pt x="540981" y="90152"/>
                </a:cubicBezTo>
                <a:cubicBezTo>
                  <a:pt x="546163" y="89504"/>
                  <a:pt x="551245" y="88153"/>
                  <a:pt x="556435" y="87576"/>
                </a:cubicBezTo>
                <a:cubicBezTo>
                  <a:pt x="574436" y="85576"/>
                  <a:pt x="610527" y="82424"/>
                  <a:pt x="610527" y="82424"/>
                </a:cubicBezTo>
                <a:cubicBezTo>
                  <a:pt x="613961" y="81566"/>
                  <a:pt x="617347" y="80482"/>
                  <a:pt x="620830" y="79849"/>
                </a:cubicBezTo>
                <a:cubicBezTo>
                  <a:pt x="635424" y="77196"/>
                  <a:pt x="649843" y="76252"/>
                  <a:pt x="664618" y="74697"/>
                </a:cubicBezTo>
                <a:lnTo>
                  <a:pt x="687800" y="72121"/>
                </a:lnTo>
                <a:cubicBezTo>
                  <a:pt x="691234" y="71263"/>
                  <a:pt x="694611" y="70128"/>
                  <a:pt x="698103" y="69546"/>
                </a:cubicBezTo>
                <a:cubicBezTo>
                  <a:pt x="704265" y="68519"/>
                  <a:pt x="736718" y="64911"/>
                  <a:pt x="741891" y="64394"/>
                </a:cubicBezTo>
                <a:lnTo>
                  <a:pt x="795982" y="59243"/>
                </a:lnTo>
                <a:cubicBezTo>
                  <a:pt x="830484" y="50617"/>
                  <a:pt x="804731" y="55834"/>
                  <a:pt x="850074" y="51515"/>
                </a:cubicBezTo>
                <a:cubicBezTo>
                  <a:pt x="902951" y="46479"/>
                  <a:pt x="849258" y="51651"/>
                  <a:pt x="880983" y="46364"/>
                </a:cubicBezTo>
                <a:cubicBezTo>
                  <a:pt x="899307" y="43310"/>
                  <a:pt x="919476" y="42510"/>
                  <a:pt x="937650" y="41212"/>
                </a:cubicBezTo>
                <a:cubicBezTo>
                  <a:pt x="942802" y="40353"/>
                  <a:pt x="947935" y="39375"/>
                  <a:pt x="953105" y="38636"/>
                </a:cubicBezTo>
                <a:cubicBezTo>
                  <a:pt x="964036" y="37075"/>
                  <a:pt x="978092" y="35946"/>
                  <a:pt x="989165" y="33485"/>
                </a:cubicBezTo>
                <a:cubicBezTo>
                  <a:pt x="991816" y="32896"/>
                  <a:pt x="994221" y="31395"/>
                  <a:pt x="996893" y="30909"/>
                </a:cubicBezTo>
                <a:cubicBezTo>
                  <a:pt x="1003703" y="29671"/>
                  <a:pt x="1010646" y="29312"/>
                  <a:pt x="1017499" y="28333"/>
                </a:cubicBezTo>
                <a:cubicBezTo>
                  <a:pt x="1022669" y="27594"/>
                  <a:pt x="1027792" y="26551"/>
                  <a:pt x="1032954" y="25757"/>
                </a:cubicBezTo>
                <a:cubicBezTo>
                  <a:pt x="1038954" y="24834"/>
                  <a:pt x="1045011" y="24268"/>
                  <a:pt x="1050984" y="23182"/>
                </a:cubicBezTo>
                <a:cubicBezTo>
                  <a:pt x="1054467" y="22549"/>
                  <a:pt x="1057766" y="20977"/>
                  <a:pt x="1061287" y="20606"/>
                </a:cubicBezTo>
                <a:cubicBezTo>
                  <a:pt x="1074124" y="19255"/>
                  <a:pt x="1087045" y="18889"/>
                  <a:pt x="1099924" y="18030"/>
                </a:cubicBezTo>
                <a:cubicBezTo>
                  <a:pt x="1141875" y="11039"/>
                  <a:pt x="1120419" y="13680"/>
                  <a:pt x="1164318" y="10303"/>
                </a:cubicBezTo>
                <a:cubicBezTo>
                  <a:pt x="1186424" y="4776"/>
                  <a:pt x="1162733" y="10171"/>
                  <a:pt x="1200379" y="5151"/>
                </a:cubicBezTo>
                <a:cubicBezTo>
                  <a:pt x="1204719" y="4572"/>
                  <a:pt x="1208907" y="3058"/>
                  <a:pt x="1213258" y="2575"/>
                </a:cubicBezTo>
                <a:cubicBezTo>
                  <a:pt x="1224384" y="1339"/>
                  <a:pt x="1235581" y="858"/>
                  <a:pt x="1246743" y="0"/>
                </a:cubicBezTo>
                <a:lnTo>
                  <a:pt x="1365229" y="2575"/>
                </a:lnTo>
                <a:cubicBezTo>
                  <a:pt x="1375562" y="2931"/>
                  <a:pt x="1385940" y="3451"/>
                  <a:pt x="1396138" y="5151"/>
                </a:cubicBezTo>
                <a:cubicBezTo>
                  <a:pt x="1401494" y="6044"/>
                  <a:pt x="1406441" y="8586"/>
                  <a:pt x="1411592" y="10303"/>
                </a:cubicBezTo>
                <a:cubicBezTo>
                  <a:pt x="1414168" y="11162"/>
                  <a:pt x="1417061" y="11373"/>
                  <a:pt x="1419320" y="12879"/>
                </a:cubicBezTo>
                <a:cubicBezTo>
                  <a:pt x="1429306" y="19536"/>
                  <a:pt x="1424110" y="17051"/>
                  <a:pt x="1434774" y="20606"/>
                </a:cubicBezTo>
                <a:cubicBezTo>
                  <a:pt x="1439926" y="25758"/>
                  <a:pt x="1443317" y="33758"/>
                  <a:pt x="1450229" y="36061"/>
                </a:cubicBezTo>
                <a:cubicBezTo>
                  <a:pt x="1460613" y="39521"/>
                  <a:pt x="1461485" y="39407"/>
                  <a:pt x="1473411" y="46364"/>
                </a:cubicBezTo>
                <a:cubicBezTo>
                  <a:pt x="1478759" y="49484"/>
                  <a:pt x="1483714" y="53233"/>
                  <a:pt x="1488866" y="56667"/>
                </a:cubicBezTo>
                <a:cubicBezTo>
                  <a:pt x="1488871" y="56670"/>
                  <a:pt x="1504316" y="66966"/>
                  <a:pt x="1504320" y="66970"/>
                </a:cubicBezTo>
                <a:cubicBezTo>
                  <a:pt x="1513968" y="76617"/>
                  <a:pt x="1508592" y="73545"/>
                  <a:pt x="1519775" y="77273"/>
                </a:cubicBezTo>
                <a:cubicBezTo>
                  <a:pt x="1542348" y="99846"/>
                  <a:pt x="1513714" y="72222"/>
                  <a:pt x="1535230" y="90152"/>
                </a:cubicBezTo>
                <a:cubicBezTo>
                  <a:pt x="1538028" y="92484"/>
                  <a:pt x="1539699" y="96250"/>
                  <a:pt x="1542957" y="97879"/>
                </a:cubicBezTo>
                <a:cubicBezTo>
                  <a:pt x="1546873" y="99837"/>
                  <a:pt x="1551589" y="99393"/>
                  <a:pt x="1555836" y="100455"/>
                </a:cubicBezTo>
                <a:cubicBezTo>
                  <a:pt x="1558470" y="101114"/>
                  <a:pt x="1560987" y="102172"/>
                  <a:pt x="1563563" y="103031"/>
                </a:cubicBezTo>
                <a:cubicBezTo>
                  <a:pt x="1575754" y="115222"/>
                  <a:pt x="1566074" y="108399"/>
                  <a:pt x="1584169" y="113334"/>
                </a:cubicBezTo>
                <a:cubicBezTo>
                  <a:pt x="1589408" y="114763"/>
                  <a:pt x="1599624" y="118485"/>
                  <a:pt x="1599624" y="118485"/>
                </a:cubicBezTo>
                <a:cubicBezTo>
                  <a:pt x="1603917" y="117627"/>
                  <a:pt x="1608404" y="117447"/>
                  <a:pt x="1612503" y="115910"/>
                </a:cubicBezTo>
                <a:cubicBezTo>
                  <a:pt x="1627044" y="110457"/>
                  <a:pt x="1614274" y="111917"/>
                  <a:pt x="1625382" y="103031"/>
                </a:cubicBezTo>
                <a:cubicBezTo>
                  <a:pt x="1627502" y="101335"/>
                  <a:pt x="1630533" y="101314"/>
                  <a:pt x="1633109" y="100455"/>
                </a:cubicBezTo>
                <a:cubicBezTo>
                  <a:pt x="1638806" y="94758"/>
                  <a:pt x="1641391" y="91163"/>
                  <a:pt x="1648564" y="87576"/>
                </a:cubicBezTo>
                <a:cubicBezTo>
                  <a:pt x="1650992" y="86362"/>
                  <a:pt x="1653863" y="86214"/>
                  <a:pt x="1656291" y="85000"/>
                </a:cubicBezTo>
                <a:cubicBezTo>
                  <a:pt x="1660769" y="82761"/>
                  <a:pt x="1664925" y="79926"/>
                  <a:pt x="1669170" y="77273"/>
                </a:cubicBezTo>
                <a:cubicBezTo>
                  <a:pt x="1671795" y="75632"/>
                  <a:pt x="1674068" y="73378"/>
                  <a:pt x="1676897" y="72121"/>
                </a:cubicBezTo>
                <a:cubicBezTo>
                  <a:pt x="1681859" y="69916"/>
                  <a:pt x="1692352" y="66970"/>
                  <a:pt x="1692352" y="66970"/>
                </a:cubicBezTo>
                <a:cubicBezTo>
                  <a:pt x="1695786" y="63536"/>
                  <a:pt x="1699832" y="60619"/>
                  <a:pt x="1702655" y="56667"/>
                </a:cubicBezTo>
                <a:cubicBezTo>
                  <a:pt x="1704233" y="54457"/>
                  <a:pt x="1703311" y="50859"/>
                  <a:pt x="1705231" y="48939"/>
                </a:cubicBezTo>
                <a:cubicBezTo>
                  <a:pt x="1707151" y="47019"/>
                  <a:pt x="1710324" y="47022"/>
                  <a:pt x="1712958" y="46364"/>
                </a:cubicBezTo>
                <a:cubicBezTo>
                  <a:pt x="1717205" y="45302"/>
                  <a:pt x="1721544" y="44647"/>
                  <a:pt x="1725837" y="43788"/>
                </a:cubicBezTo>
                <a:cubicBezTo>
                  <a:pt x="1728413" y="42071"/>
                  <a:pt x="1730665" y="39723"/>
                  <a:pt x="1733564" y="38636"/>
                </a:cubicBezTo>
                <a:cubicBezTo>
                  <a:pt x="1737663" y="37099"/>
                  <a:pt x="1742527" y="38019"/>
                  <a:pt x="1746443" y="36061"/>
                </a:cubicBezTo>
                <a:cubicBezTo>
                  <a:pt x="1749701" y="34432"/>
                  <a:pt x="1751372" y="30665"/>
                  <a:pt x="1754170" y="28333"/>
                </a:cubicBezTo>
                <a:cubicBezTo>
                  <a:pt x="1756548" y="26351"/>
                  <a:pt x="1759129" y="24566"/>
                  <a:pt x="1761898" y="23182"/>
                </a:cubicBezTo>
                <a:cubicBezTo>
                  <a:pt x="1764326" y="21968"/>
                  <a:pt x="1767024" y="21386"/>
                  <a:pt x="1769625" y="20606"/>
                </a:cubicBezTo>
                <a:cubicBezTo>
                  <a:pt x="1775612" y="18810"/>
                  <a:pt x="1781646" y="17171"/>
                  <a:pt x="1787656" y="15454"/>
                </a:cubicBezTo>
                <a:lnTo>
                  <a:pt x="1955081" y="18030"/>
                </a:lnTo>
                <a:cubicBezTo>
                  <a:pt x="1957795" y="18110"/>
                  <a:pt x="1960162" y="19996"/>
                  <a:pt x="1962808" y="20606"/>
                </a:cubicBezTo>
                <a:cubicBezTo>
                  <a:pt x="1971340" y="22575"/>
                  <a:pt x="1980259" y="22988"/>
                  <a:pt x="1988566" y="25757"/>
                </a:cubicBezTo>
                <a:cubicBezTo>
                  <a:pt x="1991142" y="26616"/>
                  <a:pt x="1993682" y="27587"/>
                  <a:pt x="1996293" y="28333"/>
                </a:cubicBezTo>
                <a:cubicBezTo>
                  <a:pt x="1999697" y="29306"/>
                  <a:pt x="2003309" y="29594"/>
                  <a:pt x="2006596" y="30909"/>
                </a:cubicBezTo>
                <a:cubicBezTo>
                  <a:pt x="2011944" y="33048"/>
                  <a:pt x="2016587" y="36815"/>
                  <a:pt x="2022051" y="38636"/>
                </a:cubicBezTo>
                <a:cubicBezTo>
                  <a:pt x="2029561" y="41139"/>
                  <a:pt x="2037584" y="41748"/>
                  <a:pt x="2045233" y="43788"/>
                </a:cubicBezTo>
                <a:cubicBezTo>
                  <a:pt x="2058200" y="47246"/>
                  <a:pt x="2067422" y="52748"/>
                  <a:pt x="2081294" y="54091"/>
                </a:cubicBezTo>
                <a:cubicBezTo>
                  <a:pt x="2100968" y="55995"/>
                  <a:pt x="2120789" y="55808"/>
                  <a:pt x="2140537" y="56667"/>
                </a:cubicBezTo>
                <a:cubicBezTo>
                  <a:pt x="2143113" y="57526"/>
                  <a:pt x="2145836" y="58029"/>
                  <a:pt x="2148264" y="59243"/>
                </a:cubicBezTo>
                <a:cubicBezTo>
                  <a:pt x="2151033" y="60627"/>
                  <a:pt x="2153146" y="63175"/>
                  <a:pt x="2155991" y="64394"/>
                </a:cubicBezTo>
                <a:cubicBezTo>
                  <a:pt x="2159245" y="65788"/>
                  <a:pt x="2162890" y="65997"/>
                  <a:pt x="2166294" y="66970"/>
                </a:cubicBezTo>
                <a:cubicBezTo>
                  <a:pt x="2184822" y="72264"/>
                  <a:pt x="2160537" y="67861"/>
                  <a:pt x="2194628" y="72121"/>
                </a:cubicBezTo>
                <a:cubicBezTo>
                  <a:pt x="2214904" y="78881"/>
                  <a:pt x="2185786" y="69804"/>
                  <a:pt x="2228113" y="77273"/>
                </a:cubicBezTo>
                <a:cubicBezTo>
                  <a:pt x="2234268" y="78359"/>
                  <a:pt x="2239969" y="81449"/>
                  <a:pt x="2246143" y="82424"/>
                </a:cubicBezTo>
                <a:cubicBezTo>
                  <a:pt x="2255890" y="83963"/>
                  <a:pt x="2313168" y="87257"/>
                  <a:pt x="2318265" y="87576"/>
                </a:cubicBezTo>
                <a:cubicBezTo>
                  <a:pt x="2324275" y="88435"/>
                  <a:pt x="2330323" y="89066"/>
                  <a:pt x="2336296" y="90152"/>
                </a:cubicBezTo>
                <a:cubicBezTo>
                  <a:pt x="2339779" y="90785"/>
                  <a:pt x="2343090" y="92260"/>
                  <a:pt x="2346599" y="92728"/>
                </a:cubicBezTo>
                <a:cubicBezTo>
                  <a:pt x="2355999" y="93981"/>
                  <a:pt x="2365488" y="94445"/>
                  <a:pt x="2374932" y="95303"/>
                </a:cubicBezTo>
                <a:cubicBezTo>
                  <a:pt x="2406218" y="107818"/>
                  <a:pt x="2379712" y="98853"/>
                  <a:pt x="2444478" y="103031"/>
                </a:cubicBezTo>
                <a:cubicBezTo>
                  <a:pt x="2452237" y="103532"/>
                  <a:pt x="2459933" y="104748"/>
                  <a:pt x="2467660" y="105606"/>
                </a:cubicBezTo>
                <a:cubicBezTo>
                  <a:pt x="2471094" y="107323"/>
                  <a:pt x="2474285" y="109655"/>
                  <a:pt x="2477963" y="110758"/>
                </a:cubicBezTo>
                <a:cubicBezTo>
                  <a:pt x="2491928" y="114948"/>
                  <a:pt x="2537869" y="115804"/>
                  <a:pt x="2539782" y="115910"/>
                </a:cubicBezTo>
                <a:cubicBezTo>
                  <a:pt x="2543216" y="116768"/>
                  <a:pt x="2546681" y="117513"/>
                  <a:pt x="2550085" y="118485"/>
                </a:cubicBezTo>
                <a:cubicBezTo>
                  <a:pt x="2558642" y="120930"/>
                  <a:pt x="2560508" y="122973"/>
                  <a:pt x="2570691" y="123637"/>
                </a:cubicBezTo>
                <a:cubicBezTo>
                  <a:pt x="2605860" y="125931"/>
                  <a:pt x="2641096" y="127071"/>
                  <a:pt x="2676298" y="128788"/>
                </a:cubicBezTo>
                <a:cubicBezTo>
                  <a:pt x="2694871" y="134980"/>
                  <a:pt x="2670014" y="127140"/>
                  <a:pt x="2699480" y="133940"/>
                </a:cubicBezTo>
                <a:cubicBezTo>
                  <a:pt x="2705570" y="135346"/>
                  <a:pt x="2711420" y="137687"/>
                  <a:pt x="2717510" y="139092"/>
                </a:cubicBezTo>
                <a:cubicBezTo>
                  <a:pt x="2729718" y="141909"/>
                  <a:pt x="2747195" y="143090"/>
                  <a:pt x="2758723" y="144243"/>
                </a:cubicBezTo>
                <a:cubicBezTo>
                  <a:pt x="2778419" y="154092"/>
                  <a:pt x="2762952" y="147923"/>
                  <a:pt x="2797359" y="151970"/>
                </a:cubicBezTo>
                <a:cubicBezTo>
                  <a:pt x="2856604" y="158939"/>
                  <a:pt x="2757852" y="148902"/>
                  <a:pt x="2833420" y="159698"/>
                </a:cubicBezTo>
                <a:cubicBezTo>
                  <a:pt x="2844502" y="161281"/>
                  <a:pt x="2855761" y="161213"/>
                  <a:pt x="2866905" y="162274"/>
                </a:cubicBezTo>
                <a:cubicBezTo>
                  <a:pt x="2892255" y="164688"/>
                  <a:pt x="2905136" y="168473"/>
                  <a:pt x="2933875" y="172577"/>
                </a:cubicBezTo>
                <a:lnTo>
                  <a:pt x="2951906" y="175152"/>
                </a:lnTo>
                <a:cubicBezTo>
                  <a:pt x="2962223" y="176781"/>
                  <a:pt x="2972458" y="178953"/>
                  <a:pt x="2982815" y="180304"/>
                </a:cubicBezTo>
                <a:cubicBezTo>
                  <a:pt x="2992219" y="181531"/>
                  <a:pt x="3001704" y="182021"/>
                  <a:pt x="3011149" y="182880"/>
                </a:cubicBezTo>
                <a:cubicBezTo>
                  <a:pt x="3014583" y="183738"/>
                  <a:pt x="3018048" y="184483"/>
                  <a:pt x="3021452" y="185455"/>
                </a:cubicBezTo>
                <a:cubicBezTo>
                  <a:pt x="3024063" y="186201"/>
                  <a:pt x="3026529" y="187442"/>
                  <a:pt x="3029179" y="188031"/>
                </a:cubicBezTo>
                <a:cubicBezTo>
                  <a:pt x="3034277" y="189164"/>
                  <a:pt x="3039482" y="189748"/>
                  <a:pt x="3044634" y="190607"/>
                </a:cubicBezTo>
                <a:cubicBezTo>
                  <a:pt x="3050758" y="192649"/>
                  <a:pt x="3056196" y="194681"/>
                  <a:pt x="3062664" y="195759"/>
                </a:cubicBezTo>
                <a:cubicBezTo>
                  <a:pt x="3069492" y="196897"/>
                  <a:pt x="3076401" y="197476"/>
                  <a:pt x="3083270" y="198334"/>
                </a:cubicBezTo>
                <a:cubicBezTo>
                  <a:pt x="3102969" y="204900"/>
                  <a:pt x="3082721" y="198845"/>
                  <a:pt x="3124483" y="203486"/>
                </a:cubicBezTo>
                <a:cubicBezTo>
                  <a:pt x="3128834" y="203969"/>
                  <a:pt x="3133168" y="204804"/>
                  <a:pt x="3137361" y="206062"/>
                </a:cubicBezTo>
                <a:cubicBezTo>
                  <a:pt x="3141790" y="207391"/>
                  <a:pt x="3145649" y="210662"/>
                  <a:pt x="3150240" y="211213"/>
                </a:cubicBezTo>
                <a:cubicBezTo>
                  <a:pt x="3167311" y="213261"/>
                  <a:pt x="3184584" y="212930"/>
                  <a:pt x="3201756" y="213789"/>
                </a:cubicBezTo>
                <a:cubicBezTo>
                  <a:pt x="3209483" y="214648"/>
                  <a:pt x="3217362" y="214617"/>
                  <a:pt x="3224938" y="216365"/>
                </a:cubicBezTo>
                <a:cubicBezTo>
                  <a:pt x="3228679" y="217228"/>
                  <a:pt x="3231676" y="220090"/>
                  <a:pt x="3235241" y="221516"/>
                </a:cubicBezTo>
                <a:cubicBezTo>
                  <a:pt x="3251926" y="228190"/>
                  <a:pt x="3252110" y="226845"/>
                  <a:pt x="3271302" y="229244"/>
                </a:cubicBezTo>
                <a:cubicBezTo>
                  <a:pt x="3273878" y="230102"/>
                  <a:pt x="3276601" y="230605"/>
                  <a:pt x="3279029" y="231819"/>
                </a:cubicBezTo>
                <a:cubicBezTo>
                  <a:pt x="3281798" y="233203"/>
                  <a:pt x="3283857" y="235884"/>
                  <a:pt x="3286756" y="236971"/>
                </a:cubicBezTo>
                <a:cubicBezTo>
                  <a:pt x="3290855" y="238508"/>
                  <a:pt x="3295342" y="238688"/>
                  <a:pt x="3299635" y="239547"/>
                </a:cubicBezTo>
                <a:cubicBezTo>
                  <a:pt x="3303069" y="241264"/>
                  <a:pt x="3306604" y="242793"/>
                  <a:pt x="3309938" y="244698"/>
                </a:cubicBezTo>
                <a:cubicBezTo>
                  <a:pt x="3312626" y="246234"/>
                  <a:pt x="3314897" y="248465"/>
                  <a:pt x="3317666" y="249850"/>
                </a:cubicBezTo>
                <a:cubicBezTo>
                  <a:pt x="3320094" y="251064"/>
                  <a:pt x="3322965" y="251212"/>
                  <a:pt x="3325393" y="252426"/>
                </a:cubicBezTo>
                <a:cubicBezTo>
                  <a:pt x="3328162" y="253810"/>
                  <a:pt x="3330432" y="256041"/>
                  <a:pt x="3333120" y="257577"/>
                </a:cubicBezTo>
                <a:cubicBezTo>
                  <a:pt x="3336454" y="259482"/>
                  <a:pt x="3339989" y="261012"/>
                  <a:pt x="3343423" y="262729"/>
                </a:cubicBezTo>
                <a:cubicBezTo>
                  <a:pt x="3344282" y="265305"/>
                  <a:pt x="3345999" y="267741"/>
                  <a:pt x="3345999" y="270456"/>
                </a:cubicBezTo>
                <a:cubicBezTo>
                  <a:pt x="3345999" y="297293"/>
                  <a:pt x="3339164" y="285583"/>
                  <a:pt x="3309938" y="283335"/>
                </a:cubicBezTo>
                <a:cubicBezTo>
                  <a:pt x="3295772" y="278612"/>
                  <a:pt x="3308463" y="283596"/>
                  <a:pt x="3294484" y="275608"/>
                </a:cubicBezTo>
                <a:cubicBezTo>
                  <a:pt x="3291150" y="273703"/>
                  <a:pt x="3287253" y="272760"/>
                  <a:pt x="3284181" y="270456"/>
                </a:cubicBezTo>
                <a:cubicBezTo>
                  <a:pt x="3280296" y="267542"/>
                  <a:pt x="3277830" y="262976"/>
                  <a:pt x="3273878" y="260153"/>
                </a:cubicBezTo>
                <a:cubicBezTo>
                  <a:pt x="3271668" y="258575"/>
                  <a:pt x="3268784" y="258236"/>
                  <a:pt x="3266150" y="257577"/>
                </a:cubicBezTo>
                <a:cubicBezTo>
                  <a:pt x="3251921" y="254020"/>
                  <a:pt x="3243613" y="254035"/>
                  <a:pt x="3227514" y="252426"/>
                </a:cubicBezTo>
                <a:cubicBezTo>
                  <a:pt x="3223221" y="251567"/>
                  <a:pt x="3218882" y="250912"/>
                  <a:pt x="3214635" y="249850"/>
                </a:cubicBezTo>
                <a:cubicBezTo>
                  <a:pt x="3212001" y="249191"/>
                  <a:pt x="3209610" y="247531"/>
                  <a:pt x="3206907" y="247274"/>
                </a:cubicBezTo>
                <a:cubicBezTo>
                  <a:pt x="3191498" y="245806"/>
                  <a:pt x="3175998" y="245557"/>
                  <a:pt x="3160543" y="244698"/>
                </a:cubicBezTo>
                <a:lnTo>
                  <a:pt x="3142513" y="242123"/>
                </a:lnTo>
                <a:cubicBezTo>
                  <a:pt x="3132196" y="240494"/>
                  <a:pt x="3121944" y="238448"/>
                  <a:pt x="3111604" y="236971"/>
                </a:cubicBezTo>
                <a:cubicBezTo>
                  <a:pt x="3105594" y="236112"/>
                  <a:pt x="3099624" y="234889"/>
                  <a:pt x="3093573" y="234395"/>
                </a:cubicBezTo>
                <a:cubicBezTo>
                  <a:pt x="2992308" y="226129"/>
                  <a:pt x="3002233" y="227292"/>
                  <a:pt x="2915845" y="224092"/>
                </a:cubicBezTo>
                <a:cubicBezTo>
                  <a:pt x="2884645" y="221255"/>
                  <a:pt x="2847249" y="217696"/>
                  <a:pt x="2817965" y="216365"/>
                </a:cubicBezTo>
                <a:lnTo>
                  <a:pt x="2761298" y="213789"/>
                </a:lnTo>
                <a:cubicBezTo>
                  <a:pt x="2694685" y="200465"/>
                  <a:pt x="2773753" y="215506"/>
                  <a:pt x="2712359" y="206062"/>
                </a:cubicBezTo>
                <a:cubicBezTo>
                  <a:pt x="2693051" y="203092"/>
                  <a:pt x="2711245" y="203851"/>
                  <a:pt x="2689177" y="198334"/>
                </a:cubicBezTo>
                <a:cubicBezTo>
                  <a:pt x="2683287" y="196862"/>
                  <a:pt x="2677156" y="196617"/>
                  <a:pt x="2671146" y="195759"/>
                </a:cubicBezTo>
                <a:lnTo>
                  <a:pt x="2655692" y="190607"/>
                </a:lnTo>
                <a:cubicBezTo>
                  <a:pt x="2653116" y="189748"/>
                  <a:pt x="2650598" y="188690"/>
                  <a:pt x="2647964" y="188031"/>
                </a:cubicBezTo>
                <a:cubicBezTo>
                  <a:pt x="2644530" y="187172"/>
                  <a:pt x="2641045" y="186496"/>
                  <a:pt x="2637661" y="185455"/>
                </a:cubicBezTo>
                <a:cubicBezTo>
                  <a:pt x="2629876" y="183060"/>
                  <a:pt x="2622542" y="178880"/>
                  <a:pt x="2614479" y="177728"/>
                </a:cubicBezTo>
                <a:lnTo>
                  <a:pt x="2596449" y="175152"/>
                </a:lnTo>
                <a:cubicBezTo>
                  <a:pt x="2593015" y="173435"/>
                  <a:pt x="2589789" y="171215"/>
                  <a:pt x="2586146" y="170001"/>
                </a:cubicBezTo>
                <a:cubicBezTo>
                  <a:pt x="2581993" y="168617"/>
                  <a:pt x="2577514" y="168487"/>
                  <a:pt x="2573267" y="167425"/>
                </a:cubicBezTo>
                <a:cubicBezTo>
                  <a:pt x="2570633" y="166766"/>
                  <a:pt x="2568190" y="165438"/>
                  <a:pt x="2565539" y="164849"/>
                </a:cubicBezTo>
                <a:cubicBezTo>
                  <a:pt x="2560441" y="163716"/>
                  <a:pt x="2555206" y="163298"/>
                  <a:pt x="2550085" y="162274"/>
                </a:cubicBezTo>
                <a:cubicBezTo>
                  <a:pt x="2536015" y="159460"/>
                  <a:pt x="2542659" y="159373"/>
                  <a:pt x="2526903" y="157122"/>
                </a:cubicBezTo>
                <a:cubicBezTo>
                  <a:pt x="2513198" y="155164"/>
                  <a:pt x="2499381" y="154024"/>
                  <a:pt x="2485690" y="151970"/>
                </a:cubicBezTo>
                <a:cubicBezTo>
                  <a:pt x="2482189" y="151445"/>
                  <a:pt x="2478908" y="149766"/>
                  <a:pt x="2475387" y="149395"/>
                </a:cubicBezTo>
                <a:cubicBezTo>
                  <a:pt x="2462551" y="148044"/>
                  <a:pt x="2449630" y="147678"/>
                  <a:pt x="2436751" y="146819"/>
                </a:cubicBezTo>
                <a:cubicBezTo>
                  <a:pt x="2386430" y="121656"/>
                  <a:pt x="2429899" y="141773"/>
                  <a:pt x="2292507" y="131364"/>
                </a:cubicBezTo>
                <a:cubicBezTo>
                  <a:pt x="2280491" y="130454"/>
                  <a:pt x="2268377" y="130492"/>
                  <a:pt x="2256447" y="128788"/>
                </a:cubicBezTo>
                <a:cubicBezTo>
                  <a:pt x="2250437" y="127930"/>
                  <a:pt x="2244395" y="127268"/>
                  <a:pt x="2238416" y="126213"/>
                </a:cubicBezTo>
                <a:cubicBezTo>
                  <a:pt x="2229793" y="124691"/>
                  <a:pt x="2221326" y="122299"/>
                  <a:pt x="2212658" y="121061"/>
                </a:cubicBezTo>
                <a:cubicBezTo>
                  <a:pt x="2185240" y="117144"/>
                  <a:pt x="2200674" y="119034"/>
                  <a:pt x="2166294" y="115910"/>
                </a:cubicBezTo>
                <a:cubicBezTo>
                  <a:pt x="2150425" y="110620"/>
                  <a:pt x="2166582" y="115494"/>
                  <a:pt x="2140537" y="110758"/>
                </a:cubicBezTo>
                <a:cubicBezTo>
                  <a:pt x="2137054" y="110125"/>
                  <a:pt x="2133705" y="108876"/>
                  <a:pt x="2130234" y="108182"/>
                </a:cubicBezTo>
                <a:cubicBezTo>
                  <a:pt x="2125113" y="107158"/>
                  <a:pt x="2119846" y="106873"/>
                  <a:pt x="2114779" y="105606"/>
                </a:cubicBezTo>
                <a:cubicBezTo>
                  <a:pt x="2109511" y="104289"/>
                  <a:pt x="2104476" y="102172"/>
                  <a:pt x="2099324" y="100455"/>
                </a:cubicBezTo>
                <a:cubicBezTo>
                  <a:pt x="2094173" y="98738"/>
                  <a:pt x="2089246" y="96071"/>
                  <a:pt x="2083870" y="95303"/>
                </a:cubicBezTo>
                <a:lnTo>
                  <a:pt x="2065839" y="92728"/>
                </a:lnTo>
                <a:cubicBezTo>
                  <a:pt x="2063263" y="91869"/>
                  <a:pt x="2060827" y="90152"/>
                  <a:pt x="2058112" y="90152"/>
                </a:cubicBezTo>
                <a:cubicBezTo>
                  <a:pt x="2036630" y="90152"/>
                  <a:pt x="2014968" y="89580"/>
                  <a:pt x="1993718" y="92728"/>
                </a:cubicBezTo>
                <a:cubicBezTo>
                  <a:pt x="1989516" y="93351"/>
                  <a:pt x="1987391" y="105730"/>
                  <a:pt x="1985990" y="108182"/>
                </a:cubicBezTo>
                <a:cubicBezTo>
                  <a:pt x="1983860" y="111909"/>
                  <a:pt x="1981561" y="115737"/>
                  <a:pt x="1978263" y="118485"/>
                </a:cubicBezTo>
                <a:cubicBezTo>
                  <a:pt x="1976679" y="119805"/>
                  <a:pt x="1960780" y="123500"/>
                  <a:pt x="1960232" y="123637"/>
                </a:cubicBezTo>
                <a:lnTo>
                  <a:pt x="1937050" y="139092"/>
                </a:lnTo>
                <a:lnTo>
                  <a:pt x="1929323" y="144243"/>
                </a:lnTo>
                <a:lnTo>
                  <a:pt x="1921596" y="149395"/>
                </a:lnTo>
                <a:cubicBezTo>
                  <a:pt x="1918162" y="154546"/>
                  <a:pt x="1915671" y="160471"/>
                  <a:pt x="1911293" y="164849"/>
                </a:cubicBezTo>
                <a:cubicBezTo>
                  <a:pt x="1900529" y="175613"/>
                  <a:pt x="1905751" y="169663"/>
                  <a:pt x="1895838" y="182880"/>
                </a:cubicBezTo>
                <a:cubicBezTo>
                  <a:pt x="1891456" y="196024"/>
                  <a:pt x="1896059" y="186056"/>
                  <a:pt x="1885535" y="198334"/>
                </a:cubicBezTo>
                <a:cubicBezTo>
                  <a:pt x="1882741" y="201593"/>
                  <a:pt x="1881016" y="205785"/>
                  <a:pt x="1877808" y="208637"/>
                </a:cubicBezTo>
                <a:cubicBezTo>
                  <a:pt x="1861432" y="223194"/>
                  <a:pt x="1865039" y="214562"/>
                  <a:pt x="1849474" y="226668"/>
                </a:cubicBezTo>
                <a:cubicBezTo>
                  <a:pt x="1845640" y="229650"/>
                  <a:pt x="1843056" y="234057"/>
                  <a:pt x="1839171" y="236971"/>
                </a:cubicBezTo>
                <a:cubicBezTo>
                  <a:pt x="1836099" y="239275"/>
                  <a:pt x="1831993" y="239891"/>
                  <a:pt x="1828868" y="242123"/>
                </a:cubicBezTo>
                <a:cubicBezTo>
                  <a:pt x="1811987" y="254181"/>
                  <a:pt x="1829989" y="246901"/>
                  <a:pt x="1813413" y="252426"/>
                </a:cubicBezTo>
                <a:cubicBezTo>
                  <a:pt x="1788072" y="277767"/>
                  <a:pt x="1803853" y="269750"/>
                  <a:pt x="1764474" y="273032"/>
                </a:cubicBezTo>
                <a:cubicBezTo>
                  <a:pt x="1746569" y="276613"/>
                  <a:pt x="1740742" y="278988"/>
                  <a:pt x="1718110" y="273032"/>
                </a:cubicBezTo>
                <a:cubicBezTo>
                  <a:pt x="1712122" y="271456"/>
                  <a:pt x="1708193" y="265498"/>
                  <a:pt x="1702655" y="262729"/>
                </a:cubicBezTo>
                <a:cubicBezTo>
                  <a:pt x="1699221" y="261012"/>
                  <a:pt x="1695686" y="259482"/>
                  <a:pt x="1692352" y="257577"/>
                </a:cubicBezTo>
                <a:cubicBezTo>
                  <a:pt x="1689664" y="256041"/>
                  <a:pt x="1687394" y="253810"/>
                  <a:pt x="1684625" y="252426"/>
                </a:cubicBezTo>
                <a:cubicBezTo>
                  <a:pt x="1682196" y="251212"/>
                  <a:pt x="1679517" y="250565"/>
                  <a:pt x="1676897" y="249850"/>
                </a:cubicBezTo>
                <a:cubicBezTo>
                  <a:pt x="1670066" y="247987"/>
                  <a:pt x="1662865" y="247327"/>
                  <a:pt x="1656291" y="244698"/>
                </a:cubicBezTo>
                <a:cubicBezTo>
                  <a:pt x="1651998" y="242981"/>
                  <a:pt x="1647741" y="241170"/>
                  <a:pt x="1643412" y="239547"/>
                </a:cubicBezTo>
                <a:cubicBezTo>
                  <a:pt x="1631868" y="235218"/>
                  <a:pt x="1638917" y="238455"/>
                  <a:pt x="1625382" y="234395"/>
                </a:cubicBezTo>
                <a:cubicBezTo>
                  <a:pt x="1620181" y="232835"/>
                  <a:pt x="1615079" y="230961"/>
                  <a:pt x="1609927" y="229244"/>
                </a:cubicBezTo>
                <a:cubicBezTo>
                  <a:pt x="1607351" y="228385"/>
                  <a:pt x="1604834" y="227327"/>
                  <a:pt x="1602200" y="226668"/>
                </a:cubicBezTo>
                <a:cubicBezTo>
                  <a:pt x="1598766" y="225809"/>
                  <a:pt x="1595288" y="225109"/>
                  <a:pt x="1591897" y="224092"/>
                </a:cubicBezTo>
                <a:cubicBezTo>
                  <a:pt x="1586696" y="222532"/>
                  <a:pt x="1576442" y="218941"/>
                  <a:pt x="1576442" y="218941"/>
                </a:cubicBezTo>
                <a:cubicBezTo>
                  <a:pt x="1573866" y="217224"/>
                  <a:pt x="1571093" y="215771"/>
                  <a:pt x="1568715" y="213789"/>
                </a:cubicBezTo>
                <a:cubicBezTo>
                  <a:pt x="1565917" y="211457"/>
                  <a:pt x="1564018" y="208083"/>
                  <a:pt x="1560987" y="206062"/>
                </a:cubicBezTo>
                <a:cubicBezTo>
                  <a:pt x="1558728" y="204556"/>
                  <a:pt x="1555688" y="204700"/>
                  <a:pt x="1553260" y="203486"/>
                </a:cubicBezTo>
                <a:cubicBezTo>
                  <a:pt x="1535476" y="194593"/>
                  <a:pt x="1556669" y="201117"/>
                  <a:pt x="1535230" y="195759"/>
                </a:cubicBezTo>
                <a:cubicBezTo>
                  <a:pt x="1531796" y="193183"/>
                  <a:pt x="1528444" y="190493"/>
                  <a:pt x="1524927" y="188031"/>
                </a:cubicBezTo>
                <a:cubicBezTo>
                  <a:pt x="1519855" y="184480"/>
                  <a:pt x="1513850" y="182106"/>
                  <a:pt x="1509472" y="177728"/>
                </a:cubicBezTo>
                <a:cubicBezTo>
                  <a:pt x="1506896" y="175152"/>
                  <a:pt x="1504543" y="172333"/>
                  <a:pt x="1501745" y="170001"/>
                </a:cubicBezTo>
                <a:cubicBezTo>
                  <a:pt x="1499367" y="168019"/>
                  <a:pt x="1496395" y="166831"/>
                  <a:pt x="1494017" y="164849"/>
                </a:cubicBezTo>
                <a:cubicBezTo>
                  <a:pt x="1481708" y="154592"/>
                  <a:pt x="1490344" y="160443"/>
                  <a:pt x="1481138" y="149395"/>
                </a:cubicBezTo>
                <a:cubicBezTo>
                  <a:pt x="1478806" y="146597"/>
                  <a:pt x="1475743" y="144465"/>
                  <a:pt x="1473411" y="141667"/>
                </a:cubicBezTo>
                <a:cubicBezTo>
                  <a:pt x="1471429" y="139289"/>
                  <a:pt x="1470448" y="136129"/>
                  <a:pt x="1468259" y="133940"/>
                </a:cubicBezTo>
                <a:cubicBezTo>
                  <a:pt x="1466070" y="131751"/>
                  <a:pt x="1462910" y="130770"/>
                  <a:pt x="1460532" y="128788"/>
                </a:cubicBezTo>
                <a:cubicBezTo>
                  <a:pt x="1453600" y="123011"/>
                  <a:pt x="1453300" y="119564"/>
                  <a:pt x="1445078" y="115910"/>
                </a:cubicBezTo>
                <a:cubicBezTo>
                  <a:pt x="1440116" y="113705"/>
                  <a:pt x="1434775" y="112475"/>
                  <a:pt x="1429623" y="110758"/>
                </a:cubicBezTo>
                <a:lnTo>
                  <a:pt x="1421896" y="108182"/>
                </a:lnTo>
                <a:cubicBezTo>
                  <a:pt x="1419320" y="107323"/>
                  <a:pt x="1416883" y="105606"/>
                  <a:pt x="1414168" y="105606"/>
                </a:cubicBezTo>
                <a:lnTo>
                  <a:pt x="1411592" y="105606"/>
                </a:lnTo>
                <a:close/>
              </a:path>
            </a:pathLst>
          </a:cu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92" name="Google Shape;192;g2bbe2304ad2_3_85"/>
          <p:cNvSpPr txBox="1"/>
          <p:nvPr/>
        </p:nvSpPr>
        <p:spPr>
          <a:xfrm>
            <a:off x="4445978" y="3032083"/>
            <a:ext cx="1123038" cy="430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 sz="2200" u="none" cap="none" strike="noStrike">
                <a:solidFill>
                  <a:srgbClr val="000000"/>
                </a:solidFill>
                <a:latin typeface="Arial"/>
                <a:ea typeface="Arial"/>
                <a:cs typeface="Arial"/>
                <a:sym typeface="Arial"/>
              </a:rPr>
              <a:t>Open</a:t>
            </a:r>
            <a:endParaRPr b="1" i="0" sz="2200" u="none" cap="none" strike="noStrike">
              <a:solidFill>
                <a:srgbClr val="000000"/>
              </a:solidFill>
              <a:latin typeface="Arial"/>
              <a:ea typeface="Arial"/>
              <a:cs typeface="Arial"/>
              <a:sym typeface="Arial"/>
            </a:endParaRPr>
          </a:p>
        </p:txBody>
      </p:sp>
      <p:sp>
        <p:nvSpPr>
          <p:cNvPr id="193" name="Google Shape;193;g2bbe2304ad2_3_85"/>
          <p:cNvSpPr txBox="1"/>
          <p:nvPr/>
        </p:nvSpPr>
        <p:spPr>
          <a:xfrm>
            <a:off x="4448625" y="3416332"/>
            <a:ext cx="1815658" cy="430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 sz="2200" u="none" cap="none" strike="noStrike">
                <a:solidFill>
                  <a:srgbClr val="000000"/>
                </a:solidFill>
                <a:latin typeface="Arial"/>
                <a:ea typeface="Arial"/>
                <a:cs typeface="Arial"/>
                <a:sym typeface="Arial"/>
              </a:rPr>
              <a:t>Educational</a:t>
            </a:r>
            <a:endParaRPr b="1" i="0" sz="2200" u="none" cap="none" strike="noStrike">
              <a:solidFill>
                <a:srgbClr val="000000"/>
              </a:solidFill>
              <a:latin typeface="Arial"/>
              <a:ea typeface="Arial"/>
              <a:cs typeface="Arial"/>
              <a:sym typeface="Arial"/>
            </a:endParaRPr>
          </a:p>
        </p:txBody>
      </p:sp>
      <p:sp>
        <p:nvSpPr>
          <p:cNvPr id="194" name="Google Shape;194;g2bbe2304ad2_3_85"/>
          <p:cNvSpPr txBox="1"/>
          <p:nvPr/>
        </p:nvSpPr>
        <p:spPr>
          <a:xfrm>
            <a:off x="4438250" y="3803444"/>
            <a:ext cx="1815658" cy="430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 sz="2200" u="none" cap="none" strike="noStrike">
                <a:solidFill>
                  <a:srgbClr val="000000"/>
                </a:solidFill>
                <a:latin typeface="Arial"/>
                <a:ea typeface="Arial"/>
                <a:cs typeface="Arial"/>
                <a:sym typeface="Arial"/>
              </a:rPr>
              <a:t>Resources</a:t>
            </a:r>
            <a:endParaRPr b="1" i="0" sz="2200" u="none" cap="none" strike="noStrike">
              <a:solidFill>
                <a:srgbClr val="000000"/>
              </a:solidFill>
              <a:latin typeface="Arial"/>
              <a:ea typeface="Arial"/>
              <a:cs typeface="Arial"/>
              <a:sym typeface="Arial"/>
            </a:endParaRPr>
          </a:p>
        </p:txBody>
      </p:sp>
      <p:sp>
        <p:nvSpPr>
          <p:cNvPr id="195" name="Google Shape;195;g2bbe2304ad2_3_85"/>
          <p:cNvSpPr/>
          <p:nvPr/>
        </p:nvSpPr>
        <p:spPr>
          <a:xfrm rot="2365194">
            <a:off x="453112" y="4450843"/>
            <a:ext cx="222088" cy="272590"/>
          </a:xfrm>
          <a:custGeom>
            <a:rect b="b" l="l" r="r" t="t"/>
            <a:pathLst>
              <a:path extrusionOk="0" h="430155" w="453336">
                <a:moveTo>
                  <a:pt x="414700" y="309093"/>
                </a:moveTo>
                <a:cubicBezTo>
                  <a:pt x="415129" y="308235"/>
                  <a:pt x="406379" y="314749"/>
                  <a:pt x="401821" y="316821"/>
                </a:cubicBezTo>
                <a:cubicBezTo>
                  <a:pt x="396877" y="319068"/>
                  <a:pt x="391518" y="320255"/>
                  <a:pt x="386366" y="321972"/>
                </a:cubicBezTo>
                <a:lnTo>
                  <a:pt x="378639" y="324548"/>
                </a:lnTo>
                <a:lnTo>
                  <a:pt x="363184" y="329700"/>
                </a:lnTo>
                <a:lnTo>
                  <a:pt x="355457" y="332275"/>
                </a:lnTo>
                <a:cubicBezTo>
                  <a:pt x="352881" y="333992"/>
                  <a:pt x="350558" y="336170"/>
                  <a:pt x="347729" y="337427"/>
                </a:cubicBezTo>
                <a:cubicBezTo>
                  <a:pt x="342767" y="339632"/>
                  <a:pt x="332275" y="342578"/>
                  <a:pt x="332275" y="342578"/>
                </a:cubicBezTo>
                <a:cubicBezTo>
                  <a:pt x="329699" y="344295"/>
                  <a:pt x="327316" y="346345"/>
                  <a:pt x="324547" y="347730"/>
                </a:cubicBezTo>
                <a:cubicBezTo>
                  <a:pt x="322119" y="348944"/>
                  <a:pt x="318740" y="348386"/>
                  <a:pt x="316820" y="350306"/>
                </a:cubicBezTo>
                <a:cubicBezTo>
                  <a:pt x="312442" y="354684"/>
                  <a:pt x="311668" y="362326"/>
                  <a:pt x="306517" y="365760"/>
                </a:cubicBezTo>
                <a:cubicBezTo>
                  <a:pt x="288803" y="377570"/>
                  <a:pt x="296936" y="374106"/>
                  <a:pt x="283335" y="378639"/>
                </a:cubicBezTo>
                <a:cubicBezTo>
                  <a:pt x="267467" y="389219"/>
                  <a:pt x="285006" y="378942"/>
                  <a:pt x="262729" y="386367"/>
                </a:cubicBezTo>
                <a:cubicBezTo>
                  <a:pt x="259086" y="387581"/>
                  <a:pt x="256021" y="390170"/>
                  <a:pt x="252426" y="391518"/>
                </a:cubicBezTo>
                <a:cubicBezTo>
                  <a:pt x="248323" y="393056"/>
                  <a:pt x="238705" y="394276"/>
                  <a:pt x="234395" y="396670"/>
                </a:cubicBezTo>
                <a:cubicBezTo>
                  <a:pt x="228983" y="399677"/>
                  <a:pt x="224815" y="405015"/>
                  <a:pt x="218941" y="406973"/>
                </a:cubicBezTo>
                <a:lnTo>
                  <a:pt x="203486" y="412124"/>
                </a:lnTo>
                <a:cubicBezTo>
                  <a:pt x="201769" y="414700"/>
                  <a:pt x="200524" y="417663"/>
                  <a:pt x="198335" y="419852"/>
                </a:cubicBezTo>
                <a:cubicBezTo>
                  <a:pt x="192063" y="426124"/>
                  <a:pt x="188577" y="425215"/>
                  <a:pt x="180304" y="427579"/>
                </a:cubicBezTo>
                <a:cubicBezTo>
                  <a:pt x="177693" y="428325"/>
                  <a:pt x="175153" y="429296"/>
                  <a:pt x="172577" y="430155"/>
                </a:cubicBezTo>
                <a:cubicBezTo>
                  <a:pt x="153948" y="425497"/>
                  <a:pt x="150566" y="428246"/>
                  <a:pt x="164849" y="391518"/>
                </a:cubicBezTo>
                <a:cubicBezTo>
                  <a:pt x="168769" y="381439"/>
                  <a:pt x="180479" y="382415"/>
                  <a:pt x="188031" y="378639"/>
                </a:cubicBezTo>
                <a:cubicBezTo>
                  <a:pt x="190800" y="377255"/>
                  <a:pt x="192913" y="374707"/>
                  <a:pt x="195759" y="373488"/>
                </a:cubicBezTo>
                <a:cubicBezTo>
                  <a:pt x="199013" y="372094"/>
                  <a:pt x="202628" y="371771"/>
                  <a:pt x="206062" y="370912"/>
                </a:cubicBezTo>
                <a:cubicBezTo>
                  <a:pt x="208638" y="369195"/>
                  <a:pt x="211020" y="367144"/>
                  <a:pt x="213789" y="365760"/>
                </a:cubicBezTo>
                <a:cubicBezTo>
                  <a:pt x="216217" y="364546"/>
                  <a:pt x="219596" y="365105"/>
                  <a:pt x="221516" y="363185"/>
                </a:cubicBezTo>
                <a:cubicBezTo>
                  <a:pt x="224231" y="360470"/>
                  <a:pt x="224210" y="355832"/>
                  <a:pt x="226668" y="352882"/>
                </a:cubicBezTo>
                <a:cubicBezTo>
                  <a:pt x="232584" y="345783"/>
                  <a:pt x="235029" y="349095"/>
                  <a:pt x="242123" y="345154"/>
                </a:cubicBezTo>
                <a:cubicBezTo>
                  <a:pt x="268694" y="330392"/>
                  <a:pt x="247819" y="338104"/>
                  <a:pt x="265305" y="332275"/>
                </a:cubicBezTo>
                <a:cubicBezTo>
                  <a:pt x="266519" y="328633"/>
                  <a:pt x="270456" y="317476"/>
                  <a:pt x="270456" y="314245"/>
                </a:cubicBezTo>
                <a:cubicBezTo>
                  <a:pt x="270456" y="310705"/>
                  <a:pt x="269844" y="306888"/>
                  <a:pt x="267880" y="303942"/>
                </a:cubicBezTo>
                <a:cubicBezTo>
                  <a:pt x="266163" y="301366"/>
                  <a:pt x="262922" y="300174"/>
                  <a:pt x="260153" y="298790"/>
                </a:cubicBezTo>
                <a:cubicBezTo>
                  <a:pt x="253206" y="295316"/>
                  <a:pt x="240489" y="294316"/>
                  <a:pt x="234395" y="293639"/>
                </a:cubicBezTo>
                <a:cubicBezTo>
                  <a:pt x="224970" y="292592"/>
                  <a:pt x="215506" y="291922"/>
                  <a:pt x="206062" y="291063"/>
                </a:cubicBezTo>
                <a:cubicBezTo>
                  <a:pt x="195534" y="288431"/>
                  <a:pt x="178777" y="284067"/>
                  <a:pt x="170001" y="283336"/>
                </a:cubicBezTo>
                <a:lnTo>
                  <a:pt x="139092" y="280760"/>
                </a:lnTo>
                <a:lnTo>
                  <a:pt x="108182" y="273033"/>
                </a:lnTo>
                <a:cubicBezTo>
                  <a:pt x="104748" y="272174"/>
                  <a:pt x="101237" y="271577"/>
                  <a:pt x="97879" y="270457"/>
                </a:cubicBezTo>
                <a:cubicBezTo>
                  <a:pt x="92728" y="268740"/>
                  <a:pt x="87693" y="266622"/>
                  <a:pt x="82425" y="265305"/>
                </a:cubicBezTo>
                <a:cubicBezTo>
                  <a:pt x="57298" y="259023"/>
                  <a:pt x="88673" y="266693"/>
                  <a:pt x="59243" y="260154"/>
                </a:cubicBezTo>
                <a:cubicBezTo>
                  <a:pt x="55787" y="259386"/>
                  <a:pt x="52449" y="258046"/>
                  <a:pt x="48940" y="257578"/>
                </a:cubicBezTo>
                <a:cubicBezTo>
                  <a:pt x="39540" y="256325"/>
                  <a:pt x="30051" y="255861"/>
                  <a:pt x="20606" y="255002"/>
                </a:cubicBezTo>
                <a:cubicBezTo>
                  <a:pt x="2214" y="248872"/>
                  <a:pt x="8163" y="254370"/>
                  <a:pt x="0" y="242123"/>
                </a:cubicBezTo>
                <a:cubicBezTo>
                  <a:pt x="1207" y="234883"/>
                  <a:pt x="-656" y="222887"/>
                  <a:pt x="10303" y="221517"/>
                </a:cubicBezTo>
                <a:cubicBezTo>
                  <a:pt x="20179" y="220282"/>
                  <a:pt x="29358" y="228756"/>
                  <a:pt x="38636" y="229244"/>
                </a:cubicBezTo>
                <a:lnTo>
                  <a:pt x="87576" y="231820"/>
                </a:lnTo>
                <a:cubicBezTo>
                  <a:pt x="116768" y="230961"/>
                  <a:pt x="146419" y="234468"/>
                  <a:pt x="175153" y="229244"/>
                </a:cubicBezTo>
                <a:cubicBezTo>
                  <a:pt x="179460" y="228461"/>
                  <a:pt x="173639" y="220613"/>
                  <a:pt x="172577" y="216366"/>
                </a:cubicBezTo>
                <a:cubicBezTo>
                  <a:pt x="171918" y="213732"/>
                  <a:pt x="171507" y="210897"/>
                  <a:pt x="170001" y="208638"/>
                </a:cubicBezTo>
                <a:cubicBezTo>
                  <a:pt x="167526" y="204925"/>
                  <a:pt x="158981" y="197659"/>
                  <a:pt x="154546" y="195759"/>
                </a:cubicBezTo>
                <a:cubicBezTo>
                  <a:pt x="151292" y="194365"/>
                  <a:pt x="147634" y="194201"/>
                  <a:pt x="144243" y="193184"/>
                </a:cubicBezTo>
                <a:cubicBezTo>
                  <a:pt x="136441" y="190843"/>
                  <a:pt x="128788" y="188032"/>
                  <a:pt x="121061" y="185456"/>
                </a:cubicBezTo>
                <a:cubicBezTo>
                  <a:pt x="118485" y="184597"/>
                  <a:pt x="115593" y="184386"/>
                  <a:pt x="113334" y="182880"/>
                </a:cubicBezTo>
                <a:cubicBezTo>
                  <a:pt x="91191" y="168119"/>
                  <a:pt x="119207" y="185816"/>
                  <a:pt x="97879" y="175153"/>
                </a:cubicBezTo>
                <a:cubicBezTo>
                  <a:pt x="95110" y="173769"/>
                  <a:pt x="92921" y="171386"/>
                  <a:pt x="90152" y="170002"/>
                </a:cubicBezTo>
                <a:cubicBezTo>
                  <a:pt x="85822" y="167837"/>
                  <a:pt x="76250" y="166089"/>
                  <a:pt x="72122" y="164850"/>
                </a:cubicBezTo>
                <a:cubicBezTo>
                  <a:pt x="66921" y="163289"/>
                  <a:pt x="61992" y="160763"/>
                  <a:pt x="56667" y="159698"/>
                </a:cubicBezTo>
                <a:cubicBezTo>
                  <a:pt x="52374" y="158840"/>
                  <a:pt x="48012" y="158275"/>
                  <a:pt x="43788" y="157123"/>
                </a:cubicBezTo>
                <a:cubicBezTo>
                  <a:pt x="38549" y="155694"/>
                  <a:pt x="33601" y="153288"/>
                  <a:pt x="28333" y="151971"/>
                </a:cubicBezTo>
                <a:lnTo>
                  <a:pt x="18030" y="149395"/>
                </a:lnTo>
                <a:cubicBezTo>
                  <a:pt x="18889" y="142526"/>
                  <a:pt x="17510" y="134980"/>
                  <a:pt x="20606" y="128789"/>
                </a:cubicBezTo>
                <a:cubicBezTo>
                  <a:pt x="22323" y="125355"/>
                  <a:pt x="27075" y="123851"/>
                  <a:pt x="30909" y="123638"/>
                </a:cubicBezTo>
                <a:cubicBezTo>
                  <a:pt x="42941" y="122969"/>
                  <a:pt x="54950" y="125355"/>
                  <a:pt x="66970" y="126213"/>
                </a:cubicBezTo>
                <a:lnTo>
                  <a:pt x="82425" y="136517"/>
                </a:lnTo>
                <a:cubicBezTo>
                  <a:pt x="85001" y="138234"/>
                  <a:pt x="87215" y="140689"/>
                  <a:pt x="90152" y="141668"/>
                </a:cubicBezTo>
                <a:cubicBezTo>
                  <a:pt x="92728" y="142527"/>
                  <a:pt x="95506" y="142925"/>
                  <a:pt x="97879" y="144244"/>
                </a:cubicBezTo>
                <a:cubicBezTo>
                  <a:pt x="103291" y="147251"/>
                  <a:pt x="107460" y="152589"/>
                  <a:pt x="113334" y="154547"/>
                </a:cubicBezTo>
                <a:cubicBezTo>
                  <a:pt x="115910" y="155406"/>
                  <a:pt x="118633" y="155909"/>
                  <a:pt x="121061" y="157123"/>
                </a:cubicBezTo>
                <a:cubicBezTo>
                  <a:pt x="123830" y="158507"/>
                  <a:pt x="125960" y="161017"/>
                  <a:pt x="128789" y="162274"/>
                </a:cubicBezTo>
                <a:cubicBezTo>
                  <a:pt x="133751" y="164479"/>
                  <a:pt x="139092" y="165709"/>
                  <a:pt x="144243" y="167426"/>
                </a:cubicBezTo>
                <a:cubicBezTo>
                  <a:pt x="146819" y="168285"/>
                  <a:pt x="149308" y="169470"/>
                  <a:pt x="151971" y="170002"/>
                </a:cubicBezTo>
                <a:cubicBezTo>
                  <a:pt x="183829" y="176372"/>
                  <a:pt x="143997" y="168551"/>
                  <a:pt x="180304" y="175153"/>
                </a:cubicBezTo>
                <a:cubicBezTo>
                  <a:pt x="184611" y="175936"/>
                  <a:pt x="188890" y="176870"/>
                  <a:pt x="193183" y="177729"/>
                </a:cubicBezTo>
                <a:cubicBezTo>
                  <a:pt x="191277" y="168199"/>
                  <a:pt x="190254" y="156770"/>
                  <a:pt x="182880" y="149395"/>
                </a:cubicBezTo>
                <a:cubicBezTo>
                  <a:pt x="180691" y="147206"/>
                  <a:pt x="177729" y="145961"/>
                  <a:pt x="175153" y="144244"/>
                </a:cubicBezTo>
                <a:cubicBezTo>
                  <a:pt x="161414" y="123639"/>
                  <a:pt x="179446" y="148537"/>
                  <a:pt x="162274" y="131365"/>
                </a:cubicBezTo>
                <a:cubicBezTo>
                  <a:pt x="160085" y="129176"/>
                  <a:pt x="159311" y="125827"/>
                  <a:pt x="157122" y="123638"/>
                </a:cubicBezTo>
                <a:cubicBezTo>
                  <a:pt x="154933" y="121449"/>
                  <a:pt x="151773" y="120468"/>
                  <a:pt x="149395" y="118486"/>
                </a:cubicBezTo>
                <a:cubicBezTo>
                  <a:pt x="124070" y="97382"/>
                  <a:pt x="156782" y="123298"/>
                  <a:pt x="136516" y="103031"/>
                </a:cubicBezTo>
                <a:cubicBezTo>
                  <a:pt x="134327" y="100842"/>
                  <a:pt x="131167" y="99862"/>
                  <a:pt x="128789" y="97880"/>
                </a:cubicBezTo>
                <a:cubicBezTo>
                  <a:pt x="104579" y="77706"/>
                  <a:pt x="144664" y="105888"/>
                  <a:pt x="105607" y="79849"/>
                </a:cubicBezTo>
                <a:cubicBezTo>
                  <a:pt x="105599" y="79844"/>
                  <a:pt x="90159" y="69553"/>
                  <a:pt x="90152" y="69546"/>
                </a:cubicBezTo>
                <a:cubicBezTo>
                  <a:pt x="80236" y="59630"/>
                  <a:pt x="85456" y="63840"/>
                  <a:pt x="74697" y="56667"/>
                </a:cubicBezTo>
                <a:cubicBezTo>
                  <a:pt x="67873" y="46430"/>
                  <a:pt x="68463" y="51445"/>
                  <a:pt x="72122" y="38637"/>
                </a:cubicBezTo>
                <a:cubicBezTo>
                  <a:pt x="72868" y="36027"/>
                  <a:pt x="72777" y="32830"/>
                  <a:pt x="74697" y="30910"/>
                </a:cubicBezTo>
                <a:cubicBezTo>
                  <a:pt x="75929" y="29678"/>
                  <a:pt x="92639" y="25780"/>
                  <a:pt x="92728" y="25758"/>
                </a:cubicBezTo>
                <a:cubicBezTo>
                  <a:pt x="97879" y="26617"/>
                  <a:pt x="103228" y="26682"/>
                  <a:pt x="108182" y="28334"/>
                </a:cubicBezTo>
                <a:cubicBezTo>
                  <a:pt x="111119" y="29313"/>
                  <a:pt x="113141" y="32102"/>
                  <a:pt x="115910" y="33486"/>
                </a:cubicBezTo>
                <a:cubicBezTo>
                  <a:pt x="118338" y="34700"/>
                  <a:pt x="121061" y="35203"/>
                  <a:pt x="123637" y="36061"/>
                </a:cubicBezTo>
                <a:cubicBezTo>
                  <a:pt x="138405" y="58213"/>
                  <a:pt x="118740" y="32142"/>
                  <a:pt x="136516" y="46364"/>
                </a:cubicBezTo>
                <a:cubicBezTo>
                  <a:pt x="138933" y="48298"/>
                  <a:pt x="139610" y="51778"/>
                  <a:pt x="141667" y="54092"/>
                </a:cubicBezTo>
                <a:cubicBezTo>
                  <a:pt x="146507" y="59537"/>
                  <a:pt x="151970" y="64394"/>
                  <a:pt x="157122" y="69546"/>
                </a:cubicBezTo>
                <a:lnTo>
                  <a:pt x="164849" y="77274"/>
                </a:lnTo>
                <a:cubicBezTo>
                  <a:pt x="169377" y="90856"/>
                  <a:pt x="164432" y="79863"/>
                  <a:pt x="175153" y="92728"/>
                </a:cubicBezTo>
                <a:cubicBezTo>
                  <a:pt x="177135" y="95106"/>
                  <a:pt x="178115" y="98267"/>
                  <a:pt x="180304" y="100456"/>
                </a:cubicBezTo>
                <a:cubicBezTo>
                  <a:pt x="184117" y="104269"/>
                  <a:pt x="203539" y="116804"/>
                  <a:pt x="206062" y="118486"/>
                </a:cubicBezTo>
                <a:cubicBezTo>
                  <a:pt x="208638" y="120203"/>
                  <a:pt x="210786" y="122887"/>
                  <a:pt x="213789" y="123638"/>
                </a:cubicBezTo>
                <a:cubicBezTo>
                  <a:pt x="219551" y="125078"/>
                  <a:pt x="235782" y="128854"/>
                  <a:pt x="239547" y="131365"/>
                </a:cubicBezTo>
                <a:lnTo>
                  <a:pt x="247274" y="136517"/>
                </a:lnTo>
                <a:lnTo>
                  <a:pt x="242123" y="121062"/>
                </a:lnTo>
                <a:cubicBezTo>
                  <a:pt x="241264" y="118486"/>
                  <a:pt x="240761" y="115763"/>
                  <a:pt x="239547" y="113335"/>
                </a:cubicBezTo>
                <a:cubicBezTo>
                  <a:pt x="237830" y="109900"/>
                  <a:pt x="235908" y="106561"/>
                  <a:pt x="234395" y="103031"/>
                </a:cubicBezTo>
                <a:cubicBezTo>
                  <a:pt x="233326" y="100536"/>
                  <a:pt x="232566" y="97914"/>
                  <a:pt x="231820" y="95304"/>
                </a:cubicBezTo>
                <a:cubicBezTo>
                  <a:pt x="230848" y="91900"/>
                  <a:pt x="230639" y="88255"/>
                  <a:pt x="229244" y="85001"/>
                </a:cubicBezTo>
                <a:cubicBezTo>
                  <a:pt x="225860" y="77105"/>
                  <a:pt x="221823" y="76096"/>
                  <a:pt x="216365" y="69546"/>
                </a:cubicBezTo>
                <a:cubicBezTo>
                  <a:pt x="214383" y="67168"/>
                  <a:pt x="213228" y="64169"/>
                  <a:pt x="211213" y="61819"/>
                </a:cubicBezTo>
                <a:cubicBezTo>
                  <a:pt x="205320" y="54944"/>
                  <a:pt x="199398" y="51977"/>
                  <a:pt x="195759" y="43789"/>
                </a:cubicBezTo>
                <a:cubicBezTo>
                  <a:pt x="183498" y="16202"/>
                  <a:pt x="197113" y="38094"/>
                  <a:pt x="185456" y="20607"/>
                </a:cubicBezTo>
                <a:cubicBezTo>
                  <a:pt x="186314" y="17173"/>
                  <a:pt x="186275" y="13378"/>
                  <a:pt x="188031" y="10304"/>
                </a:cubicBezTo>
                <a:cubicBezTo>
                  <a:pt x="192571" y="2359"/>
                  <a:pt x="196110" y="2459"/>
                  <a:pt x="203486" y="0"/>
                </a:cubicBezTo>
                <a:cubicBezTo>
                  <a:pt x="206062" y="859"/>
                  <a:pt x="208785" y="1362"/>
                  <a:pt x="211213" y="2576"/>
                </a:cubicBezTo>
                <a:cubicBezTo>
                  <a:pt x="217175" y="5557"/>
                  <a:pt x="222395" y="10470"/>
                  <a:pt x="226668" y="15455"/>
                </a:cubicBezTo>
                <a:cubicBezTo>
                  <a:pt x="229462" y="18714"/>
                  <a:pt x="231819" y="22324"/>
                  <a:pt x="234395" y="25758"/>
                </a:cubicBezTo>
                <a:cubicBezTo>
                  <a:pt x="235254" y="32627"/>
                  <a:pt x="234160" y="40038"/>
                  <a:pt x="236971" y="46364"/>
                </a:cubicBezTo>
                <a:cubicBezTo>
                  <a:pt x="238074" y="48845"/>
                  <a:pt x="242270" y="47726"/>
                  <a:pt x="244698" y="48940"/>
                </a:cubicBezTo>
                <a:cubicBezTo>
                  <a:pt x="252673" y="52928"/>
                  <a:pt x="254560" y="57151"/>
                  <a:pt x="262729" y="61819"/>
                </a:cubicBezTo>
                <a:cubicBezTo>
                  <a:pt x="265086" y="63166"/>
                  <a:pt x="268028" y="63181"/>
                  <a:pt x="270456" y="64395"/>
                </a:cubicBezTo>
                <a:cubicBezTo>
                  <a:pt x="279653" y="68993"/>
                  <a:pt x="286804" y="78166"/>
                  <a:pt x="293638" y="85001"/>
                </a:cubicBezTo>
                <a:cubicBezTo>
                  <a:pt x="296214" y="87577"/>
                  <a:pt x="298334" y="90707"/>
                  <a:pt x="301365" y="92728"/>
                </a:cubicBezTo>
                <a:lnTo>
                  <a:pt x="309093" y="97880"/>
                </a:lnTo>
                <a:cubicBezTo>
                  <a:pt x="314002" y="105244"/>
                  <a:pt x="322136" y="118541"/>
                  <a:pt x="329699" y="121062"/>
                </a:cubicBezTo>
                <a:lnTo>
                  <a:pt x="337426" y="123638"/>
                </a:lnTo>
                <a:cubicBezTo>
                  <a:pt x="340002" y="126214"/>
                  <a:pt x="342123" y="129344"/>
                  <a:pt x="345154" y="131365"/>
                </a:cubicBezTo>
                <a:cubicBezTo>
                  <a:pt x="347413" y="132871"/>
                  <a:pt x="350453" y="132727"/>
                  <a:pt x="352881" y="133941"/>
                </a:cubicBezTo>
                <a:cubicBezTo>
                  <a:pt x="355650" y="135325"/>
                  <a:pt x="357839" y="137708"/>
                  <a:pt x="360608" y="139092"/>
                </a:cubicBezTo>
                <a:cubicBezTo>
                  <a:pt x="363037" y="140306"/>
                  <a:pt x="365907" y="140454"/>
                  <a:pt x="368336" y="141668"/>
                </a:cubicBezTo>
                <a:cubicBezTo>
                  <a:pt x="372814" y="143907"/>
                  <a:pt x="376640" y="147362"/>
                  <a:pt x="381215" y="149395"/>
                </a:cubicBezTo>
                <a:cubicBezTo>
                  <a:pt x="384191" y="150718"/>
                  <a:pt x="402359" y="154140"/>
                  <a:pt x="404396" y="154547"/>
                </a:cubicBezTo>
                <a:cubicBezTo>
                  <a:pt x="407831" y="156264"/>
                  <a:pt x="411171" y="158185"/>
                  <a:pt x="414700" y="159698"/>
                </a:cubicBezTo>
                <a:cubicBezTo>
                  <a:pt x="419876" y="161916"/>
                  <a:pt x="427498" y="163542"/>
                  <a:pt x="432730" y="164850"/>
                </a:cubicBezTo>
                <a:cubicBezTo>
                  <a:pt x="450824" y="176912"/>
                  <a:pt x="447681" y="169555"/>
                  <a:pt x="450760" y="188032"/>
                </a:cubicBezTo>
                <a:cubicBezTo>
                  <a:pt x="451758" y="194020"/>
                  <a:pt x="452477" y="200052"/>
                  <a:pt x="453336" y="206062"/>
                </a:cubicBezTo>
                <a:cubicBezTo>
                  <a:pt x="452477" y="229244"/>
                  <a:pt x="452303" y="252461"/>
                  <a:pt x="450760" y="275608"/>
                </a:cubicBezTo>
                <a:cubicBezTo>
                  <a:pt x="450579" y="278317"/>
                  <a:pt x="449852" y="281193"/>
                  <a:pt x="448185" y="283336"/>
                </a:cubicBezTo>
                <a:cubicBezTo>
                  <a:pt x="418641" y="321322"/>
                  <a:pt x="447045" y="279321"/>
                  <a:pt x="417275" y="309093"/>
                </a:cubicBezTo>
                <a:cubicBezTo>
                  <a:pt x="401372" y="324998"/>
                  <a:pt x="413637" y="315804"/>
                  <a:pt x="399245" y="321972"/>
                </a:cubicBezTo>
                <a:cubicBezTo>
                  <a:pt x="386327" y="327508"/>
                  <a:pt x="414271" y="309951"/>
                  <a:pt x="414700" y="309093"/>
                </a:cubicBezTo>
                <a:close/>
              </a:path>
            </a:pathLst>
          </a:custGeom>
          <a:solidFill>
            <a:srgbClr val="FF0000"/>
          </a:solid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96" name="Google Shape;196;g2bbe2304ad2_3_85"/>
          <p:cNvSpPr/>
          <p:nvPr/>
        </p:nvSpPr>
        <p:spPr>
          <a:xfrm rot="2365194">
            <a:off x="764940" y="4322280"/>
            <a:ext cx="229659" cy="328087"/>
          </a:xfrm>
          <a:custGeom>
            <a:rect b="b" l="l" r="r" t="t"/>
            <a:pathLst>
              <a:path extrusionOk="0" h="517731" w="468791">
                <a:moveTo>
                  <a:pt x="388942" y="479094"/>
                </a:moveTo>
                <a:cubicBezTo>
                  <a:pt x="388083" y="483387"/>
                  <a:pt x="387428" y="487726"/>
                  <a:pt x="386366" y="491973"/>
                </a:cubicBezTo>
                <a:cubicBezTo>
                  <a:pt x="385707" y="494607"/>
                  <a:pt x="386000" y="498123"/>
                  <a:pt x="383790" y="499701"/>
                </a:cubicBezTo>
                <a:cubicBezTo>
                  <a:pt x="379372" y="502857"/>
                  <a:pt x="372854" y="501840"/>
                  <a:pt x="368336" y="504852"/>
                </a:cubicBezTo>
                <a:cubicBezTo>
                  <a:pt x="365760" y="506569"/>
                  <a:pt x="363377" y="508619"/>
                  <a:pt x="360608" y="510004"/>
                </a:cubicBezTo>
                <a:cubicBezTo>
                  <a:pt x="354450" y="513083"/>
                  <a:pt x="346689" y="515502"/>
                  <a:pt x="340002" y="517731"/>
                </a:cubicBezTo>
                <a:cubicBezTo>
                  <a:pt x="332275" y="516872"/>
                  <a:pt x="324422" y="516784"/>
                  <a:pt x="316820" y="515155"/>
                </a:cubicBezTo>
                <a:cubicBezTo>
                  <a:pt x="312299" y="514186"/>
                  <a:pt x="308327" y="511466"/>
                  <a:pt x="303941" y="510004"/>
                </a:cubicBezTo>
                <a:cubicBezTo>
                  <a:pt x="300583" y="508885"/>
                  <a:pt x="297029" y="508445"/>
                  <a:pt x="293638" y="507428"/>
                </a:cubicBezTo>
                <a:cubicBezTo>
                  <a:pt x="288437" y="505868"/>
                  <a:pt x="283335" y="503993"/>
                  <a:pt x="278184" y="502276"/>
                </a:cubicBezTo>
                <a:lnTo>
                  <a:pt x="270456" y="499701"/>
                </a:lnTo>
                <a:cubicBezTo>
                  <a:pt x="267880" y="497125"/>
                  <a:pt x="265913" y="493742"/>
                  <a:pt x="262729" y="491973"/>
                </a:cubicBezTo>
                <a:cubicBezTo>
                  <a:pt x="257982" y="489336"/>
                  <a:pt x="252426" y="488539"/>
                  <a:pt x="247274" y="486822"/>
                </a:cubicBezTo>
                <a:cubicBezTo>
                  <a:pt x="244698" y="485963"/>
                  <a:pt x="242181" y="484905"/>
                  <a:pt x="239547" y="484246"/>
                </a:cubicBezTo>
                <a:lnTo>
                  <a:pt x="208638" y="476519"/>
                </a:lnTo>
                <a:cubicBezTo>
                  <a:pt x="205204" y="475660"/>
                  <a:pt x="201693" y="475063"/>
                  <a:pt x="198335" y="473943"/>
                </a:cubicBezTo>
                <a:cubicBezTo>
                  <a:pt x="193183" y="472226"/>
                  <a:pt x="187398" y="471803"/>
                  <a:pt x="182880" y="468791"/>
                </a:cubicBezTo>
                <a:cubicBezTo>
                  <a:pt x="180304" y="467074"/>
                  <a:pt x="178090" y="464619"/>
                  <a:pt x="175153" y="463640"/>
                </a:cubicBezTo>
                <a:cubicBezTo>
                  <a:pt x="170198" y="461988"/>
                  <a:pt x="164850" y="461923"/>
                  <a:pt x="159698" y="461064"/>
                </a:cubicBezTo>
                <a:cubicBezTo>
                  <a:pt x="157122" y="459347"/>
                  <a:pt x="154740" y="457296"/>
                  <a:pt x="151971" y="455912"/>
                </a:cubicBezTo>
                <a:cubicBezTo>
                  <a:pt x="147750" y="453802"/>
                  <a:pt x="134553" y="450889"/>
                  <a:pt x="131364" y="450761"/>
                </a:cubicBezTo>
                <a:cubicBezTo>
                  <a:pt x="92749" y="449216"/>
                  <a:pt x="54091" y="449044"/>
                  <a:pt x="15455" y="448185"/>
                </a:cubicBezTo>
                <a:cubicBezTo>
                  <a:pt x="12879" y="446468"/>
                  <a:pt x="9661" y="445450"/>
                  <a:pt x="7727" y="443033"/>
                </a:cubicBezTo>
                <a:cubicBezTo>
                  <a:pt x="3980" y="438350"/>
                  <a:pt x="4604" y="432262"/>
                  <a:pt x="7727" y="427579"/>
                </a:cubicBezTo>
                <a:cubicBezTo>
                  <a:pt x="9748" y="424548"/>
                  <a:pt x="12657" y="422184"/>
                  <a:pt x="15455" y="419852"/>
                </a:cubicBezTo>
                <a:cubicBezTo>
                  <a:pt x="23620" y="413048"/>
                  <a:pt x="27402" y="413293"/>
                  <a:pt x="38637" y="409548"/>
                </a:cubicBezTo>
                <a:cubicBezTo>
                  <a:pt x="52119" y="405054"/>
                  <a:pt x="43688" y="407355"/>
                  <a:pt x="64394" y="404397"/>
                </a:cubicBezTo>
                <a:cubicBezTo>
                  <a:pt x="81367" y="406094"/>
                  <a:pt x="121452" y="409952"/>
                  <a:pt x="133940" y="412124"/>
                </a:cubicBezTo>
                <a:cubicBezTo>
                  <a:pt x="133947" y="412125"/>
                  <a:pt x="153255" y="418563"/>
                  <a:pt x="157122" y="419852"/>
                </a:cubicBezTo>
                <a:lnTo>
                  <a:pt x="164850" y="422427"/>
                </a:lnTo>
                <a:lnTo>
                  <a:pt x="172577" y="425003"/>
                </a:lnTo>
                <a:lnTo>
                  <a:pt x="198335" y="422427"/>
                </a:lnTo>
                <a:cubicBezTo>
                  <a:pt x="203025" y="419691"/>
                  <a:pt x="203486" y="406973"/>
                  <a:pt x="203486" y="406973"/>
                </a:cubicBezTo>
                <a:cubicBezTo>
                  <a:pt x="202627" y="396670"/>
                  <a:pt x="202938" y="386201"/>
                  <a:pt x="200910" y="376063"/>
                </a:cubicBezTo>
                <a:cubicBezTo>
                  <a:pt x="200303" y="373028"/>
                  <a:pt x="197143" y="371105"/>
                  <a:pt x="195759" y="368336"/>
                </a:cubicBezTo>
                <a:cubicBezTo>
                  <a:pt x="185096" y="347011"/>
                  <a:pt x="202794" y="375025"/>
                  <a:pt x="188031" y="352881"/>
                </a:cubicBezTo>
                <a:lnTo>
                  <a:pt x="182880" y="337427"/>
                </a:lnTo>
                <a:cubicBezTo>
                  <a:pt x="182021" y="334851"/>
                  <a:pt x="182224" y="331619"/>
                  <a:pt x="180304" y="329699"/>
                </a:cubicBezTo>
                <a:cubicBezTo>
                  <a:pt x="177728" y="327123"/>
                  <a:pt x="175608" y="323993"/>
                  <a:pt x="172577" y="321972"/>
                </a:cubicBezTo>
                <a:cubicBezTo>
                  <a:pt x="149349" y="306486"/>
                  <a:pt x="181435" y="334505"/>
                  <a:pt x="157122" y="314245"/>
                </a:cubicBezTo>
                <a:cubicBezTo>
                  <a:pt x="137284" y="297714"/>
                  <a:pt x="160858" y="314158"/>
                  <a:pt x="141668" y="301366"/>
                </a:cubicBezTo>
                <a:cubicBezTo>
                  <a:pt x="131052" y="285444"/>
                  <a:pt x="142839" y="300976"/>
                  <a:pt x="128789" y="288487"/>
                </a:cubicBezTo>
                <a:cubicBezTo>
                  <a:pt x="123344" y="283647"/>
                  <a:pt x="119396" y="277073"/>
                  <a:pt x="113334" y="273032"/>
                </a:cubicBezTo>
                <a:lnTo>
                  <a:pt x="97879" y="262729"/>
                </a:lnTo>
                <a:cubicBezTo>
                  <a:pt x="96162" y="260153"/>
                  <a:pt x="95058" y="257040"/>
                  <a:pt x="92728" y="255002"/>
                </a:cubicBezTo>
                <a:cubicBezTo>
                  <a:pt x="88068" y="250925"/>
                  <a:pt x="82226" y="248414"/>
                  <a:pt x="77273" y="244699"/>
                </a:cubicBezTo>
                <a:lnTo>
                  <a:pt x="66970" y="236972"/>
                </a:lnTo>
                <a:cubicBezTo>
                  <a:pt x="65253" y="234396"/>
                  <a:pt x="63876" y="231558"/>
                  <a:pt x="61819" y="229244"/>
                </a:cubicBezTo>
                <a:cubicBezTo>
                  <a:pt x="56979" y="223799"/>
                  <a:pt x="50405" y="219852"/>
                  <a:pt x="46364" y="213790"/>
                </a:cubicBezTo>
                <a:lnTo>
                  <a:pt x="36061" y="198335"/>
                </a:lnTo>
                <a:cubicBezTo>
                  <a:pt x="34344" y="195759"/>
                  <a:pt x="33678" y="191993"/>
                  <a:pt x="30909" y="190608"/>
                </a:cubicBezTo>
                <a:lnTo>
                  <a:pt x="20606" y="185456"/>
                </a:lnTo>
                <a:cubicBezTo>
                  <a:pt x="18889" y="182880"/>
                  <a:pt x="17644" y="179918"/>
                  <a:pt x="15455" y="177729"/>
                </a:cubicBezTo>
                <a:cubicBezTo>
                  <a:pt x="13266" y="175540"/>
                  <a:pt x="9709" y="174955"/>
                  <a:pt x="7727" y="172577"/>
                </a:cubicBezTo>
                <a:cubicBezTo>
                  <a:pt x="4192" y="168335"/>
                  <a:pt x="1789" y="159914"/>
                  <a:pt x="0" y="154547"/>
                </a:cubicBezTo>
                <a:cubicBezTo>
                  <a:pt x="859" y="149395"/>
                  <a:pt x="-15" y="143627"/>
                  <a:pt x="2576" y="139092"/>
                </a:cubicBezTo>
                <a:cubicBezTo>
                  <a:pt x="3923" y="136735"/>
                  <a:pt x="7588" y="136516"/>
                  <a:pt x="10303" y="136516"/>
                </a:cubicBezTo>
                <a:cubicBezTo>
                  <a:pt x="16374" y="136516"/>
                  <a:pt x="22323" y="138233"/>
                  <a:pt x="28333" y="139092"/>
                </a:cubicBezTo>
                <a:cubicBezTo>
                  <a:pt x="44869" y="144604"/>
                  <a:pt x="26946" y="137000"/>
                  <a:pt x="43788" y="151971"/>
                </a:cubicBezTo>
                <a:cubicBezTo>
                  <a:pt x="48416" y="156084"/>
                  <a:pt x="59243" y="162274"/>
                  <a:pt x="59243" y="162274"/>
                </a:cubicBezTo>
                <a:cubicBezTo>
                  <a:pt x="69858" y="178197"/>
                  <a:pt x="58071" y="162663"/>
                  <a:pt x="72122" y="175153"/>
                </a:cubicBezTo>
                <a:cubicBezTo>
                  <a:pt x="77567" y="179993"/>
                  <a:pt x="81514" y="186567"/>
                  <a:pt x="87576" y="190608"/>
                </a:cubicBezTo>
                <a:lnTo>
                  <a:pt x="103031" y="200911"/>
                </a:lnTo>
                <a:cubicBezTo>
                  <a:pt x="105607" y="202628"/>
                  <a:pt x="108569" y="203873"/>
                  <a:pt x="110758" y="206062"/>
                </a:cubicBezTo>
                <a:cubicBezTo>
                  <a:pt x="115910" y="211214"/>
                  <a:pt x="119301" y="219213"/>
                  <a:pt x="126213" y="221517"/>
                </a:cubicBezTo>
                <a:cubicBezTo>
                  <a:pt x="139814" y="226051"/>
                  <a:pt x="131681" y="222587"/>
                  <a:pt x="149395" y="234396"/>
                </a:cubicBezTo>
                <a:lnTo>
                  <a:pt x="157122" y="239547"/>
                </a:lnTo>
                <a:cubicBezTo>
                  <a:pt x="160685" y="250235"/>
                  <a:pt x="159653" y="252412"/>
                  <a:pt x="175153" y="257578"/>
                </a:cubicBezTo>
                <a:lnTo>
                  <a:pt x="190607" y="262729"/>
                </a:lnTo>
                <a:cubicBezTo>
                  <a:pt x="192324" y="260153"/>
                  <a:pt x="195587" y="258093"/>
                  <a:pt x="195759" y="255002"/>
                </a:cubicBezTo>
                <a:cubicBezTo>
                  <a:pt x="195969" y="251230"/>
                  <a:pt x="196641" y="220707"/>
                  <a:pt x="190607" y="208638"/>
                </a:cubicBezTo>
                <a:cubicBezTo>
                  <a:pt x="189223" y="205869"/>
                  <a:pt x="186840" y="203680"/>
                  <a:pt x="185456" y="200911"/>
                </a:cubicBezTo>
                <a:cubicBezTo>
                  <a:pt x="174797" y="179591"/>
                  <a:pt x="192486" y="207590"/>
                  <a:pt x="177728" y="185456"/>
                </a:cubicBezTo>
                <a:cubicBezTo>
                  <a:pt x="176011" y="180304"/>
                  <a:pt x="175589" y="174519"/>
                  <a:pt x="172577" y="170001"/>
                </a:cubicBezTo>
                <a:cubicBezTo>
                  <a:pt x="165397" y="159232"/>
                  <a:pt x="163625" y="154385"/>
                  <a:pt x="154546" y="146819"/>
                </a:cubicBezTo>
                <a:cubicBezTo>
                  <a:pt x="152168" y="144837"/>
                  <a:pt x="149395" y="143385"/>
                  <a:pt x="146819" y="141668"/>
                </a:cubicBezTo>
                <a:cubicBezTo>
                  <a:pt x="137376" y="127502"/>
                  <a:pt x="146819" y="139521"/>
                  <a:pt x="133940" y="128789"/>
                </a:cubicBezTo>
                <a:cubicBezTo>
                  <a:pt x="126503" y="122592"/>
                  <a:pt x="126126" y="120932"/>
                  <a:pt x="121061" y="113334"/>
                </a:cubicBezTo>
                <a:cubicBezTo>
                  <a:pt x="119893" y="108662"/>
                  <a:pt x="115427" y="89670"/>
                  <a:pt x="113334" y="87577"/>
                </a:cubicBezTo>
                <a:cubicBezTo>
                  <a:pt x="107639" y="81882"/>
                  <a:pt x="104040" y="79292"/>
                  <a:pt x="100455" y="72122"/>
                </a:cubicBezTo>
                <a:cubicBezTo>
                  <a:pt x="99241" y="69694"/>
                  <a:pt x="98738" y="66971"/>
                  <a:pt x="97879" y="64395"/>
                </a:cubicBezTo>
                <a:cubicBezTo>
                  <a:pt x="98738" y="58385"/>
                  <a:pt x="99369" y="52337"/>
                  <a:pt x="100455" y="46364"/>
                </a:cubicBezTo>
                <a:cubicBezTo>
                  <a:pt x="101088" y="42881"/>
                  <a:pt x="99716" y="37304"/>
                  <a:pt x="103031" y="36061"/>
                </a:cubicBezTo>
                <a:cubicBezTo>
                  <a:pt x="108716" y="33929"/>
                  <a:pt x="115051" y="37778"/>
                  <a:pt x="121061" y="38637"/>
                </a:cubicBezTo>
                <a:cubicBezTo>
                  <a:pt x="141669" y="52373"/>
                  <a:pt x="116768" y="34344"/>
                  <a:pt x="133940" y="51516"/>
                </a:cubicBezTo>
                <a:cubicBezTo>
                  <a:pt x="136129" y="53705"/>
                  <a:pt x="139092" y="54950"/>
                  <a:pt x="141668" y="56667"/>
                </a:cubicBezTo>
                <a:cubicBezTo>
                  <a:pt x="143385" y="60101"/>
                  <a:pt x="145393" y="63405"/>
                  <a:pt x="146819" y="66970"/>
                </a:cubicBezTo>
                <a:cubicBezTo>
                  <a:pt x="148836" y="72012"/>
                  <a:pt x="148959" y="77907"/>
                  <a:pt x="151971" y="82425"/>
                </a:cubicBezTo>
                <a:lnTo>
                  <a:pt x="157122" y="90152"/>
                </a:lnTo>
                <a:cubicBezTo>
                  <a:pt x="157981" y="95304"/>
                  <a:pt x="157577" y="100834"/>
                  <a:pt x="159698" y="105607"/>
                </a:cubicBezTo>
                <a:cubicBezTo>
                  <a:pt x="162354" y="111582"/>
                  <a:pt x="170565" y="114663"/>
                  <a:pt x="175153" y="118486"/>
                </a:cubicBezTo>
                <a:cubicBezTo>
                  <a:pt x="180038" y="122557"/>
                  <a:pt x="185136" y="128150"/>
                  <a:pt x="188031" y="133941"/>
                </a:cubicBezTo>
                <a:cubicBezTo>
                  <a:pt x="189245" y="136369"/>
                  <a:pt x="189393" y="139240"/>
                  <a:pt x="190607" y="141668"/>
                </a:cubicBezTo>
                <a:cubicBezTo>
                  <a:pt x="191992" y="144437"/>
                  <a:pt x="194374" y="146626"/>
                  <a:pt x="195759" y="149395"/>
                </a:cubicBezTo>
                <a:cubicBezTo>
                  <a:pt x="196973" y="151823"/>
                  <a:pt x="197621" y="154503"/>
                  <a:pt x="198335" y="157122"/>
                </a:cubicBezTo>
                <a:cubicBezTo>
                  <a:pt x="200198" y="163953"/>
                  <a:pt x="201769" y="170860"/>
                  <a:pt x="203486" y="177729"/>
                </a:cubicBezTo>
                <a:cubicBezTo>
                  <a:pt x="204345" y="181163"/>
                  <a:pt x="203559" y="185529"/>
                  <a:pt x="206062" y="188032"/>
                </a:cubicBezTo>
                <a:cubicBezTo>
                  <a:pt x="211214" y="193183"/>
                  <a:pt x="217476" y="197424"/>
                  <a:pt x="221517" y="203486"/>
                </a:cubicBezTo>
                <a:cubicBezTo>
                  <a:pt x="223234" y="206062"/>
                  <a:pt x="224479" y="209025"/>
                  <a:pt x="226668" y="211214"/>
                </a:cubicBezTo>
                <a:cubicBezTo>
                  <a:pt x="246939" y="231487"/>
                  <a:pt x="221011" y="198758"/>
                  <a:pt x="242123" y="224093"/>
                </a:cubicBezTo>
                <a:cubicBezTo>
                  <a:pt x="252856" y="236972"/>
                  <a:pt x="240833" y="227526"/>
                  <a:pt x="255002" y="236972"/>
                </a:cubicBezTo>
                <a:cubicBezTo>
                  <a:pt x="263317" y="212018"/>
                  <a:pt x="259355" y="226991"/>
                  <a:pt x="255002" y="172577"/>
                </a:cubicBezTo>
                <a:cubicBezTo>
                  <a:pt x="254786" y="169871"/>
                  <a:pt x="253640" y="167278"/>
                  <a:pt x="252426" y="164850"/>
                </a:cubicBezTo>
                <a:cubicBezTo>
                  <a:pt x="251041" y="162081"/>
                  <a:pt x="248991" y="159698"/>
                  <a:pt x="247274" y="157122"/>
                </a:cubicBezTo>
                <a:cubicBezTo>
                  <a:pt x="246416" y="153688"/>
                  <a:pt x="246061" y="150087"/>
                  <a:pt x="244699" y="146819"/>
                </a:cubicBezTo>
                <a:cubicBezTo>
                  <a:pt x="241745" y="139730"/>
                  <a:pt x="234395" y="126213"/>
                  <a:pt x="234395" y="126213"/>
                </a:cubicBezTo>
                <a:cubicBezTo>
                  <a:pt x="235254" y="104748"/>
                  <a:pt x="235631" y="83259"/>
                  <a:pt x="236971" y="61819"/>
                </a:cubicBezTo>
                <a:cubicBezTo>
                  <a:pt x="238000" y="45353"/>
                  <a:pt x="239697" y="43340"/>
                  <a:pt x="244699" y="28334"/>
                </a:cubicBezTo>
                <a:cubicBezTo>
                  <a:pt x="247890" y="18759"/>
                  <a:pt x="246181" y="21622"/>
                  <a:pt x="252426" y="12879"/>
                </a:cubicBezTo>
                <a:cubicBezTo>
                  <a:pt x="254921" y="9386"/>
                  <a:pt x="256855" y="5324"/>
                  <a:pt x="260153" y="2576"/>
                </a:cubicBezTo>
                <a:cubicBezTo>
                  <a:pt x="262239" y="838"/>
                  <a:pt x="265305" y="859"/>
                  <a:pt x="267881" y="0"/>
                </a:cubicBezTo>
                <a:cubicBezTo>
                  <a:pt x="270457" y="1717"/>
                  <a:pt x="273674" y="2735"/>
                  <a:pt x="275608" y="5152"/>
                </a:cubicBezTo>
                <a:cubicBezTo>
                  <a:pt x="277304" y="7272"/>
                  <a:pt x="277231" y="10337"/>
                  <a:pt x="278184" y="12879"/>
                </a:cubicBezTo>
                <a:cubicBezTo>
                  <a:pt x="290446" y="45578"/>
                  <a:pt x="274675" y="-221"/>
                  <a:pt x="291062" y="48940"/>
                </a:cubicBezTo>
                <a:lnTo>
                  <a:pt x="296214" y="64395"/>
                </a:lnTo>
                <a:lnTo>
                  <a:pt x="298790" y="72122"/>
                </a:lnTo>
                <a:cubicBezTo>
                  <a:pt x="299649" y="95304"/>
                  <a:pt x="300263" y="118496"/>
                  <a:pt x="301366" y="141668"/>
                </a:cubicBezTo>
                <a:cubicBezTo>
                  <a:pt x="301980" y="154561"/>
                  <a:pt x="301819" y="167572"/>
                  <a:pt x="303941" y="180304"/>
                </a:cubicBezTo>
                <a:cubicBezTo>
                  <a:pt x="304450" y="183358"/>
                  <a:pt x="307376" y="185456"/>
                  <a:pt x="309093" y="188032"/>
                </a:cubicBezTo>
                <a:cubicBezTo>
                  <a:pt x="314455" y="209476"/>
                  <a:pt x="307926" y="188273"/>
                  <a:pt x="316820" y="206062"/>
                </a:cubicBezTo>
                <a:cubicBezTo>
                  <a:pt x="319931" y="212285"/>
                  <a:pt x="318396" y="216595"/>
                  <a:pt x="324548" y="221517"/>
                </a:cubicBezTo>
                <a:cubicBezTo>
                  <a:pt x="326668" y="223213"/>
                  <a:pt x="329699" y="223234"/>
                  <a:pt x="332275" y="224093"/>
                </a:cubicBezTo>
                <a:cubicBezTo>
                  <a:pt x="342176" y="209238"/>
                  <a:pt x="333602" y="223571"/>
                  <a:pt x="340002" y="208638"/>
                </a:cubicBezTo>
                <a:cubicBezTo>
                  <a:pt x="341515" y="205109"/>
                  <a:pt x="343641" y="201864"/>
                  <a:pt x="345154" y="198335"/>
                </a:cubicBezTo>
                <a:cubicBezTo>
                  <a:pt x="346224" y="195840"/>
                  <a:pt x="346984" y="193219"/>
                  <a:pt x="347730" y="190608"/>
                </a:cubicBezTo>
                <a:cubicBezTo>
                  <a:pt x="351510" y="177378"/>
                  <a:pt x="350792" y="176408"/>
                  <a:pt x="352881" y="159698"/>
                </a:cubicBezTo>
                <a:cubicBezTo>
                  <a:pt x="353740" y="145102"/>
                  <a:pt x="353566" y="130408"/>
                  <a:pt x="355457" y="115910"/>
                </a:cubicBezTo>
                <a:cubicBezTo>
                  <a:pt x="356349" y="109068"/>
                  <a:pt x="362049" y="96646"/>
                  <a:pt x="365760" y="90152"/>
                </a:cubicBezTo>
                <a:cubicBezTo>
                  <a:pt x="367296" y="87464"/>
                  <a:pt x="368494" y="84359"/>
                  <a:pt x="370911" y="82425"/>
                </a:cubicBezTo>
                <a:cubicBezTo>
                  <a:pt x="373031" y="80729"/>
                  <a:pt x="376063" y="80708"/>
                  <a:pt x="378639" y="79849"/>
                </a:cubicBezTo>
                <a:cubicBezTo>
                  <a:pt x="396952" y="82138"/>
                  <a:pt x="397804" y="76966"/>
                  <a:pt x="404397" y="90152"/>
                </a:cubicBezTo>
                <a:cubicBezTo>
                  <a:pt x="405611" y="92581"/>
                  <a:pt x="406114" y="95304"/>
                  <a:pt x="406972" y="97880"/>
                </a:cubicBezTo>
                <a:cubicBezTo>
                  <a:pt x="406114" y="115910"/>
                  <a:pt x="406136" y="134004"/>
                  <a:pt x="404397" y="151971"/>
                </a:cubicBezTo>
                <a:cubicBezTo>
                  <a:pt x="403554" y="160686"/>
                  <a:pt x="400483" y="169061"/>
                  <a:pt x="399245" y="177729"/>
                </a:cubicBezTo>
                <a:lnTo>
                  <a:pt x="396669" y="195759"/>
                </a:lnTo>
                <a:cubicBezTo>
                  <a:pt x="397528" y="218941"/>
                  <a:pt x="397751" y="242155"/>
                  <a:pt x="399245" y="265305"/>
                </a:cubicBezTo>
                <a:cubicBezTo>
                  <a:pt x="399473" y="268838"/>
                  <a:pt x="400065" y="272534"/>
                  <a:pt x="401821" y="275608"/>
                </a:cubicBezTo>
                <a:cubicBezTo>
                  <a:pt x="403628" y="278771"/>
                  <a:pt x="407216" y="280537"/>
                  <a:pt x="409548" y="283335"/>
                </a:cubicBezTo>
                <a:cubicBezTo>
                  <a:pt x="411530" y="285713"/>
                  <a:pt x="412983" y="288487"/>
                  <a:pt x="414700" y="291063"/>
                </a:cubicBezTo>
                <a:cubicBezTo>
                  <a:pt x="416397" y="296155"/>
                  <a:pt x="417886" y="302884"/>
                  <a:pt x="422427" y="306517"/>
                </a:cubicBezTo>
                <a:cubicBezTo>
                  <a:pt x="424547" y="308213"/>
                  <a:pt x="427578" y="308234"/>
                  <a:pt x="430154" y="309093"/>
                </a:cubicBezTo>
                <a:cubicBezTo>
                  <a:pt x="436279" y="327467"/>
                  <a:pt x="427595" y="305255"/>
                  <a:pt x="440457" y="324548"/>
                </a:cubicBezTo>
                <a:cubicBezTo>
                  <a:pt x="450410" y="339478"/>
                  <a:pt x="433478" y="325905"/>
                  <a:pt x="450761" y="337427"/>
                </a:cubicBezTo>
                <a:cubicBezTo>
                  <a:pt x="452478" y="342578"/>
                  <a:pt x="455019" y="347525"/>
                  <a:pt x="455912" y="352881"/>
                </a:cubicBezTo>
                <a:cubicBezTo>
                  <a:pt x="456771" y="358033"/>
                  <a:pt x="456987" y="363334"/>
                  <a:pt x="458488" y="368336"/>
                </a:cubicBezTo>
                <a:cubicBezTo>
                  <a:pt x="459591" y="372014"/>
                  <a:pt x="462213" y="375074"/>
                  <a:pt x="463639" y="378639"/>
                </a:cubicBezTo>
                <a:cubicBezTo>
                  <a:pt x="465656" y="383681"/>
                  <a:pt x="468791" y="394094"/>
                  <a:pt x="468791" y="394094"/>
                </a:cubicBezTo>
                <a:cubicBezTo>
                  <a:pt x="467932" y="410407"/>
                  <a:pt x="469137" y="426961"/>
                  <a:pt x="466215" y="443033"/>
                </a:cubicBezTo>
                <a:cubicBezTo>
                  <a:pt x="465563" y="446617"/>
                  <a:pt x="461254" y="448390"/>
                  <a:pt x="458488" y="450761"/>
                </a:cubicBezTo>
                <a:cubicBezTo>
                  <a:pt x="450076" y="457972"/>
                  <a:pt x="448607" y="457819"/>
                  <a:pt x="440457" y="463640"/>
                </a:cubicBezTo>
                <a:cubicBezTo>
                  <a:pt x="426813" y="473386"/>
                  <a:pt x="434966" y="469763"/>
                  <a:pt x="422427" y="473943"/>
                </a:cubicBezTo>
                <a:cubicBezTo>
                  <a:pt x="418993" y="476519"/>
                  <a:pt x="415851" y="479540"/>
                  <a:pt x="412124" y="481670"/>
                </a:cubicBezTo>
                <a:cubicBezTo>
                  <a:pt x="409767" y="483017"/>
                  <a:pt x="406754" y="482899"/>
                  <a:pt x="404397" y="484246"/>
                </a:cubicBezTo>
                <a:cubicBezTo>
                  <a:pt x="400669" y="486376"/>
                  <a:pt x="397353" y="489179"/>
                  <a:pt x="394093" y="491973"/>
                </a:cubicBezTo>
                <a:cubicBezTo>
                  <a:pt x="391327" y="494344"/>
                  <a:pt x="389529" y="497894"/>
                  <a:pt x="386366" y="499701"/>
                </a:cubicBezTo>
                <a:cubicBezTo>
                  <a:pt x="383292" y="501457"/>
                  <a:pt x="379497" y="501418"/>
                  <a:pt x="376063" y="502276"/>
                </a:cubicBezTo>
                <a:lnTo>
                  <a:pt x="388942" y="479094"/>
                </a:lnTo>
                <a:close/>
              </a:path>
            </a:pathLst>
          </a:custGeom>
          <a:solidFill>
            <a:srgbClr val="92CCDC"/>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97" name="Google Shape;197;g2bbe2304ad2_3_85"/>
          <p:cNvSpPr/>
          <p:nvPr/>
        </p:nvSpPr>
        <p:spPr>
          <a:xfrm rot="2365194">
            <a:off x="1026757" y="4282290"/>
            <a:ext cx="318287" cy="408068"/>
          </a:xfrm>
          <a:custGeom>
            <a:rect b="b" l="l" r="r" t="t"/>
            <a:pathLst>
              <a:path extrusionOk="0" h="643943" w="649703">
                <a:moveTo>
                  <a:pt x="381662" y="623337"/>
                </a:moveTo>
                <a:cubicBezTo>
                  <a:pt x="370071" y="621190"/>
                  <a:pt x="371242" y="628267"/>
                  <a:pt x="366207" y="631064"/>
                </a:cubicBezTo>
                <a:cubicBezTo>
                  <a:pt x="363501" y="632567"/>
                  <a:pt x="361249" y="634832"/>
                  <a:pt x="358480" y="636216"/>
                </a:cubicBezTo>
                <a:cubicBezTo>
                  <a:pt x="352324" y="639294"/>
                  <a:pt x="344558" y="641715"/>
                  <a:pt x="337873" y="643943"/>
                </a:cubicBezTo>
                <a:cubicBezTo>
                  <a:pt x="326711" y="643084"/>
                  <a:pt x="315496" y="642755"/>
                  <a:pt x="304388" y="641367"/>
                </a:cubicBezTo>
                <a:cubicBezTo>
                  <a:pt x="301694" y="641030"/>
                  <a:pt x="298920" y="640298"/>
                  <a:pt x="296661" y="638792"/>
                </a:cubicBezTo>
                <a:cubicBezTo>
                  <a:pt x="277369" y="625930"/>
                  <a:pt x="299580" y="634611"/>
                  <a:pt x="281206" y="628489"/>
                </a:cubicBezTo>
                <a:cubicBezTo>
                  <a:pt x="266440" y="606336"/>
                  <a:pt x="284146" y="634367"/>
                  <a:pt x="273479" y="613034"/>
                </a:cubicBezTo>
                <a:cubicBezTo>
                  <a:pt x="269892" y="605861"/>
                  <a:pt x="266298" y="603277"/>
                  <a:pt x="260600" y="597579"/>
                </a:cubicBezTo>
                <a:cubicBezTo>
                  <a:pt x="259741" y="594145"/>
                  <a:pt x="259988" y="590221"/>
                  <a:pt x="258024" y="587276"/>
                </a:cubicBezTo>
                <a:cubicBezTo>
                  <a:pt x="256307" y="584700"/>
                  <a:pt x="252675" y="584107"/>
                  <a:pt x="250297" y="582125"/>
                </a:cubicBezTo>
                <a:cubicBezTo>
                  <a:pt x="224987" y="561032"/>
                  <a:pt x="257673" y="586925"/>
                  <a:pt x="237418" y="566670"/>
                </a:cubicBezTo>
                <a:cubicBezTo>
                  <a:pt x="235229" y="564481"/>
                  <a:pt x="232267" y="563235"/>
                  <a:pt x="229691" y="561518"/>
                </a:cubicBezTo>
                <a:cubicBezTo>
                  <a:pt x="216896" y="542328"/>
                  <a:pt x="233344" y="565902"/>
                  <a:pt x="216812" y="546064"/>
                </a:cubicBezTo>
                <a:cubicBezTo>
                  <a:pt x="208979" y="536664"/>
                  <a:pt x="214626" y="538926"/>
                  <a:pt x="203933" y="530609"/>
                </a:cubicBezTo>
                <a:cubicBezTo>
                  <a:pt x="199046" y="526808"/>
                  <a:pt x="192857" y="524684"/>
                  <a:pt x="188479" y="520306"/>
                </a:cubicBezTo>
                <a:cubicBezTo>
                  <a:pt x="178831" y="510659"/>
                  <a:pt x="184207" y="513731"/>
                  <a:pt x="173024" y="510003"/>
                </a:cubicBezTo>
                <a:cubicBezTo>
                  <a:pt x="167014" y="503993"/>
                  <a:pt x="162065" y="496688"/>
                  <a:pt x="154993" y="491973"/>
                </a:cubicBezTo>
                <a:lnTo>
                  <a:pt x="139539" y="481669"/>
                </a:lnTo>
                <a:cubicBezTo>
                  <a:pt x="138680" y="479093"/>
                  <a:pt x="138630" y="476085"/>
                  <a:pt x="136963" y="473942"/>
                </a:cubicBezTo>
                <a:cubicBezTo>
                  <a:pt x="118503" y="450208"/>
                  <a:pt x="127917" y="465116"/>
                  <a:pt x="113781" y="453336"/>
                </a:cubicBezTo>
                <a:cubicBezTo>
                  <a:pt x="110983" y="451004"/>
                  <a:pt x="108795" y="448008"/>
                  <a:pt x="106054" y="445609"/>
                </a:cubicBezTo>
                <a:cubicBezTo>
                  <a:pt x="101916" y="441989"/>
                  <a:pt x="97313" y="438925"/>
                  <a:pt x="93175" y="435305"/>
                </a:cubicBezTo>
                <a:cubicBezTo>
                  <a:pt x="90434" y="432906"/>
                  <a:pt x="88323" y="429814"/>
                  <a:pt x="85448" y="427578"/>
                </a:cubicBezTo>
                <a:cubicBezTo>
                  <a:pt x="80561" y="423777"/>
                  <a:pt x="75145" y="420709"/>
                  <a:pt x="69993" y="417275"/>
                </a:cubicBezTo>
                <a:lnTo>
                  <a:pt x="62266" y="412124"/>
                </a:lnTo>
                <a:cubicBezTo>
                  <a:pt x="59690" y="410407"/>
                  <a:pt x="57475" y="407951"/>
                  <a:pt x="54538" y="406972"/>
                </a:cubicBezTo>
                <a:cubicBezTo>
                  <a:pt x="49387" y="405255"/>
                  <a:pt x="43602" y="404832"/>
                  <a:pt x="39084" y="401820"/>
                </a:cubicBezTo>
                <a:cubicBezTo>
                  <a:pt x="21370" y="390011"/>
                  <a:pt x="29503" y="393474"/>
                  <a:pt x="15902" y="388942"/>
                </a:cubicBezTo>
                <a:cubicBezTo>
                  <a:pt x="12923" y="386956"/>
                  <a:pt x="1210" y="379877"/>
                  <a:pt x="447" y="376063"/>
                </a:cubicBezTo>
                <a:cubicBezTo>
                  <a:pt x="-744" y="370110"/>
                  <a:pt x="557" y="363580"/>
                  <a:pt x="3023" y="358032"/>
                </a:cubicBezTo>
                <a:cubicBezTo>
                  <a:pt x="5152" y="353241"/>
                  <a:pt x="25560" y="347944"/>
                  <a:pt x="26205" y="347729"/>
                </a:cubicBezTo>
                <a:lnTo>
                  <a:pt x="33932" y="345153"/>
                </a:lnTo>
                <a:cubicBezTo>
                  <a:pt x="45094" y="346012"/>
                  <a:pt x="56591" y="344880"/>
                  <a:pt x="67417" y="347729"/>
                </a:cubicBezTo>
                <a:cubicBezTo>
                  <a:pt x="73405" y="349305"/>
                  <a:pt x="82872" y="358032"/>
                  <a:pt x="82872" y="358032"/>
                </a:cubicBezTo>
                <a:cubicBezTo>
                  <a:pt x="83731" y="360608"/>
                  <a:pt x="83752" y="363640"/>
                  <a:pt x="85448" y="365760"/>
                </a:cubicBezTo>
                <a:cubicBezTo>
                  <a:pt x="87382" y="368177"/>
                  <a:pt x="90656" y="369112"/>
                  <a:pt x="93175" y="370911"/>
                </a:cubicBezTo>
                <a:cubicBezTo>
                  <a:pt x="96668" y="373406"/>
                  <a:pt x="100219" y="375844"/>
                  <a:pt x="103478" y="378638"/>
                </a:cubicBezTo>
                <a:cubicBezTo>
                  <a:pt x="106244" y="381009"/>
                  <a:pt x="108174" y="384345"/>
                  <a:pt x="111205" y="386366"/>
                </a:cubicBezTo>
                <a:cubicBezTo>
                  <a:pt x="134446" y="401861"/>
                  <a:pt x="102337" y="373824"/>
                  <a:pt x="126660" y="394093"/>
                </a:cubicBezTo>
                <a:cubicBezTo>
                  <a:pt x="129458" y="396425"/>
                  <a:pt x="131512" y="399584"/>
                  <a:pt x="134387" y="401820"/>
                </a:cubicBezTo>
                <a:cubicBezTo>
                  <a:pt x="139274" y="405621"/>
                  <a:pt x="144690" y="408689"/>
                  <a:pt x="149842" y="412124"/>
                </a:cubicBezTo>
                <a:lnTo>
                  <a:pt x="165297" y="422427"/>
                </a:lnTo>
                <a:lnTo>
                  <a:pt x="180751" y="432730"/>
                </a:lnTo>
                <a:cubicBezTo>
                  <a:pt x="183327" y="434447"/>
                  <a:pt x="185542" y="436902"/>
                  <a:pt x="188479" y="437881"/>
                </a:cubicBezTo>
                <a:lnTo>
                  <a:pt x="203933" y="443033"/>
                </a:lnTo>
                <a:lnTo>
                  <a:pt x="211660" y="445609"/>
                </a:lnTo>
                <a:cubicBezTo>
                  <a:pt x="219387" y="444750"/>
                  <a:pt x="227996" y="446719"/>
                  <a:pt x="234842" y="443033"/>
                </a:cubicBezTo>
                <a:cubicBezTo>
                  <a:pt x="240294" y="440098"/>
                  <a:pt x="245146" y="427578"/>
                  <a:pt x="245146" y="427578"/>
                </a:cubicBezTo>
                <a:cubicBezTo>
                  <a:pt x="244287" y="410406"/>
                  <a:pt x="243998" y="393197"/>
                  <a:pt x="242570" y="376063"/>
                </a:cubicBezTo>
                <a:cubicBezTo>
                  <a:pt x="241968" y="368838"/>
                  <a:pt x="239094" y="364737"/>
                  <a:pt x="237418" y="358032"/>
                </a:cubicBezTo>
                <a:cubicBezTo>
                  <a:pt x="236356" y="353785"/>
                  <a:pt x="235701" y="349446"/>
                  <a:pt x="234842" y="345153"/>
                </a:cubicBezTo>
                <a:cubicBezTo>
                  <a:pt x="233984" y="336567"/>
                  <a:pt x="233275" y="327965"/>
                  <a:pt x="232267" y="319396"/>
                </a:cubicBezTo>
                <a:cubicBezTo>
                  <a:pt x="231558" y="313366"/>
                  <a:pt x="230327" y="307403"/>
                  <a:pt x="229691" y="301365"/>
                </a:cubicBezTo>
                <a:cubicBezTo>
                  <a:pt x="225517" y="261711"/>
                  <a:pt x="230069" y="282272"/>
                  <a:pt x="224539" y="260153"/>
                </a:cubicBezTo>
                <a:cubicBezTo>
                  <a:pt x="222724" y="243812"/>
                  <a:pt x="220672" y="221503"/>
                  <a:pt x="216812" y="206062"/>
                </a:cubicBezTo>
                <a:cubicBezTo>
                  <a:pt x="208749" y="173810"/>
                  <a:pt x="219059" y="213928"/>
                  <a:pt x="211660" y="188031"/>
                </a:cubicBezTo>
                <a:cubicBezTo>
                  <a:pt x="205192" y="165392"/>
                  <a:pt x="212685" y="188528"/>
                  <a:pt x="206509" y="170001"/>
                </a:cubicBezTo>
                <a:cubicBezTo>
                  <a:pt x="204944" y="157478"/>
                  <a:pt x="204308" y="148322"/>
                  <a:pt x="201357" y="136516"/>
                </a:cubicBezTo>
                <a:cubicBezTo>
                  <a:pt x="200699" y="133882"/>
                  <a:pt x="199640" y="131364"/>
                  <a:pt x="198782" y="128788"/>
                </a:cubicBezTo>
                <a:cubicBezTo>
                  <a:pt x="199640" y="103030"/>
                  <a:pt x="192956" y="75879"/>
                  <a:pt x="201357" y="51515"/>
                </a:cubicBezTo>
                <a:cubicBezTo>
                  <a:pt x="203891" y="44165"/>
                  <a:pt x="217493" y="50803"/>
                  <a:pt x="224539" y="54091"/>
                </a:cubicBezTo>
                <a:cubicBezTo>
                  <a:pt x="231141" y="57172"/>
                  <a:pt x="239994" y="69545"/>
                  <a:pt x="239994" y="69545"/>
                </a:cubicBezTo>
                <a:cubicBezTo>
                  <a:pt x="240853" y="75555"/>
                  <a:pt x="241379" y="81623"/>
                  <a:pt x="242570" y="87576"/>
                </a:cubicBezTo>
                <a:cubicBezTo>
                  <a:pt x="243103" y="90238"/>
                  <a:pt x="244400" y="92692"/>
                  <a:pt x="245146" y="95303"/>
                </a:cubicBezTo>
                <a:cubicBezTo>
                  <a:pt x="246118" y="98707"/>
                  <a:pt x="246863" y="102172"/>
                  <a:pt x="247721" y="105606"/>
                </a:cubicBezTo>
                <a:cubicBezTo>
                  <a:pt x="248580" y="118485"/>
                  <a:pt x="248175" y="131511"/>
                  <a:pt x="250297" y="144243"/>
                </a:cubicBezTo>
                <a:cubicBezTo>
                  <a:pt x="250806" y="147297"/>
                  <a:pt x="254698" y="148967"/>
                  <a:pt x="255449" y="151970"/>
                </a:cubicBezTo>
                <a:cubicBezTo>
                  <a:pt x="257335" y="159513"/>
                  <a:pt x="256138" y="167609"/>
                  <a:pt x="258024" y="175152"/>
                </a:cubicBezTo>
                <a:cubicBezTo>
                  <a:pt x="258775" y="178156"/>
                  <a:pt x="261919" y="180051"/>
                  <a:pt x="263176" y="182880"/>
                </a:cubicBezTo>
                <a:cubicBezTo>
                  <a:pt x="265382" y="187842"/>
                  <a:pt x="266611" y="193183"/>
                  <a:pt x="268328" y="198334"/>
                </a:cubicBezTo>
                <a:lnTo>
                  <a:pt x="270903" y="206062"/>
                </a:lnTo>
                <a:cubicBezTo>
                  <a:pt x="271762" y="216365"/>
                  <a:pt x="271451" y="226833"/>
                  <a:pt x="273479" y="236971"/>
                </a:cubicBezTo>
                <a:cubicBezTo>
                  <a:pt x="274086" y="240007"/>
                  <a:pt x="277247" y="241929"/>
                  <a:pt x="278631" y="244698"/>
                </a:cubicBezTo>
                <a:cubicBezTo>
                  <a:pt x="289298" y="266032"/>
                  <a:pt x="271589" y="237999"/>
                  <a:pt x="286358" y="260153"/>
                </a:cubicBezTo>
                <a:cubicBezTo>
                  <a:pt x="291041" y="278884"/>
                  <a:pt x="284802" y="263748"/>
                  <a:pt x="296661" y="275607"/>
                </a:cubicBezTo>
                <a:cubicBezTo>
                  <a:pt x="298850" y="277796"/>
                  <a:pt x="299435" y="281353"/>
                  <a:pt x="301813" y="283335"/>
                </a:cubicBezTo>
                <a:cubicBezTo>
                  <a:pt x="306055" y="286870"/>
                  <a:pt x="314476" y="289273"/>
                  <a:pt x="319843" y="291062"/>
                </a:cubicBezTo>
                <a:cubicBezTo>
                  <a:pt x="324995" y="290203"/>
                  <a:pt x="330525" y="290607"/>
                  <a:pt x="335298" y="288486"/>
                </a:cubicBezTo>
                <a:cubicBezTo>
                  <a:pt x="339994" y="286399"/>
                  <a:pt x="345441" y="277136"/>
                  <a:pt x="348177" y="273032"/>
                </a:cubicBezTo>
                <a:cubicBezTo>
                  <a:pt x="349035" y="270456"/>
                  <a:pt x="349682" y="267800"/>
                  <a:pt x="350752" y="265304"/>
                </a:cubicBezTo>
                <a:cubicBezTo>
                  <a:pt x="352264" y="261775"/>
                  <a:pt x="355407" y="258809"/>
                  <a:pt x="355904" y="255001"/>
                </a:cubicBezTo>
                <a:cubicBezTo>
                  <a:pt x="358017" y="238803"/>
                  <a:pt x="357621" y="222375"/>
                  <a:pt x="358480" y="206062"/>
                </a:cubicBezTo>
                <a:cubicBezTo>
                  <a:pt x="350775" y="121309"/>
                  <a:pt x="348148" y="115040"/>
                  <a:pt x="355904" y="2575"/>
                </a:cubicBezTo>
                <a:cubicBezTo>
                  <a:pt x="356091" y="-133"/>
                  <a:pt x="361055" y="858"/>
                  <a:pt x="363631" y="0"/>
                </a:cubicBezTo>
                <a:cubicBezTo>
                  <a:pt x="367924" y="858"/>
                  <a:pt x="373054" y="-113"/>
                  <a:pt x="376510" y="2575"/>
                </a:cubicBezTo>
                <a:cubicBezTo>
                  <a:pt x="381594" y="6529"/>
                  <a:pt x="388601" y="21606"/>
                  <a:pt x="391965" y="28333"/>
                </a:cubicBezTo>
                <a:cubicBezTo>
                  <a:pt x="392823" y="45505"/>
                  <a:pt x="393433" y="62691"/>
                  <a:pt x="394540" y="79849"/>
                </a:cubicBezTo>
                <a:cubicBezTo>
                  <a:pt x="395150" y="89313"/>
                  <a:pt x="396882" y="98702"/>
                  <a:pt x="397116" y="108182"/>
                </a:cubicBezTo>
                <a:cubicBezTo>
                  <a:pt x="398600" y="168271"/>
                  <a:pt x="396358" y="228471"/>
                  <a:pt x="399692" y="288486"/>
                </a:cubicBezTo>
                <a:cubicBezTo>
                  <a:pt x="399864" y="291577"/>
                  <a:pt x="404843" y="291921"/>
                  <a:pt x="407419" y="293638"/>
                </a:cubicBezTo>
                <a:cubicBezTo>
                  <a:pt x="416005" y="292779"/>
                  <a:pt x="425322" y="294633"/>
                  <a:pt x="433177" y="291062"/>
                </a:cubicBezTo>
                <a:cubicBezTo>
                  <a:pt x="436400" y="289597"/>
                  <a:pt x="434359" y="284013"/>
                  <a:pt x="435753" y="280759"/>
                </a:cubicBezTo>
                <a:cubicBezTo>
                  <a:pt x="436972" y="277914"/>
                  <a:pt x="439520" y="275801"/>
                  <a:pt x="440904" y="273032"/>
                </a:cubicBezTo>
                <a:cubicBezTo>
                  <a:pt x="443068" y="268703"/>
                  <a:pt x="444818" y="259128"/>
                  <a:pt x="446056" y="255001"/>
                </a:cubicBezTo>
                <a:cubicBezTo>
                  <a:pt x="447616" y="249800"/>
                  <a:pt x="451208" y="239547"/>
                  <a:pt x="451208" y="239547"/>
                </a:cubicBezTo>
                <a:cubicBezTo>
                  <a:pt x="453022" y="226844"/>
                  <a:pt x="453046" y="222256"/>
                  <a:pt x="456359" y="211213"/>
                </a:cubicBezTo>
                <a:cubicBezTo>
                  <a:pt x="457920" y="206012"/>
                  <a:pt x="458499" y="200276"/>
                  <a:pt x="461511" y="195758"/>
                </a:cubicBezTo>
                <a:cubicBezTo>
                  <a:pt x="463228" y="193182"/>
                  <a:pt x="465278" y="190800"/>
                  <a:pt x="466662" y="188031"/>
                </a:cubicBezTo>
                <a:cubicBezTo>
                  <a:pt x="474117" y="173121"/>
                  <a:pt x="462318" y="187225"/>
                  <a:pt x="476965" y="172576"/>
                </a:cubicBezTo>
                <a:cubicBezTo>
                  <a:pt x="483443" y="153144"/>
                  <a:pt x="474702" y="177106"/>
                  <a:pt x="484693" y="157122"/>
                </a:cubicBezTo>
                <a:cubicBezTo>
                  <a:pt x="485907" y="154693"/>
                  <a:pt x="486554" y="152014"/>
                  <a:pt x="487268" y="149394"/>
                </a:cubicBezTo>
                <a:cubicBezTo>
                  <a:pt x="489131" y="142563"/>
                  <a:pt x="491154" y="135754"/>
                  <a:pt x="492420" y="128788"/>
                </a:cubicBezTo>
                <a:cubicBezTo>
                  <a:pt x="494137" y="119344"/>
                  <a:pt x="495689" y="109868"/>
                  <a:pt x="497571" y="100455"/>
                </a:cubicBezTo>
                <a:cubicBezTo>
                  <a:pt x="498265" y="96984"/>
                  <a:pt x="498564" y="93318"/>
                  <a:pt x="500147" y="90152"/>
                </a:cubicBezTo>
                <a:cubicBezTo>
                  <a:pt x="502067" y="86312"/>
                  <a:pt x="505380" y="83342"/>
                  <a:pt x="507875" y="79849"/>
                </a:cubicBezTo>
                <a:cubicBezTo>
                  <a:pt x="517633" y="66187"/>
                  <a:pt x="508103" y="75403"/>
                  <a:pt x="528481" y="61818"/>
                </a:cubicBezTo>
                <a:cubicBezTo>
                  <a:pt x="531057" y="60101"/>
                  <a:pt x="533271" y="57646"/>
                  <a:pt x="536208" y="56667"/>
                </a:cubicBezTo>
                <a:lnTo>
                  <a:pt x="551663" y="51515"/>
                </a:lnTo>
                <a:cubicBezTo>
                  <a:pt x="554239" y="53232"/>
                  <a:pt x="557456" y="54250"/>
                  <a:pt x="559390" y="56667"/>
                </a:cubicBezTo>
                <a:cubicBezTo>
                  <a:pt x="561086" y="58787"/>
                  <a:pt x="561966" y="61679"/>
                  <a:pt x="561966" y="64394"/>
                </a:cubicBezTo>
                <a:cubicBezTo>
                  <a:pt x="561966" y="92719"/>
                  <a:pt x="564320" y="95693"/>
                  <a:pt x="554239" y="113334"/>
                </a:cubicBezTo>
                <a:cubicBezTo>
                  <a:pt x="552703" y="116022"/>
                  <a:pt x="550804" y="118485"/>
                  <a:pt x="549087" y="121061"/>
                </a:cubicBezTo>
                <a:cubicBezTo>
                  <a:pt x="540208" y="147699"/>
                  <a:pt x="547120" y="138484"/>
                  <a:pt x="533632" y="151970"/>
                </a:cubicBezTo>
                <a:cubicBezTo>
                  <a:pt x="527990" y="180189"/>
                  <a:pt x="535045" y="150782"/>
                  <a:pt x="525905" y="175152"/>
                </a:cubicBezTo>
                <a:cubicBezTo>
                  <a:pt x="518525" y="194829"/>
                  <a:pt x="529453" y="175784"/>
                  <a:pt x="518178" y="198334"/>
                </a:cubicBezTo>
                <a:cubicBezTo>
                  <a:pt x="516793" y="201103"/>
                  <a:pt x="514411" y="203293"/>
                  <a:pt x="513026" y="206062"/>
                </a:cubicBezTo>
                <a:cubicBezTo>
                  <a:pt x="511812" y="208490"/>
                  <a:pt x="511519" y="211293"/>
                  <a:pt x="510450" y="213789"/>
                </a:cubicBezTo>
                <a:cubicBezTo>
                  <a:pt x="508938" y="217318"/>
                  <a:pt x="506725" y="220527"/>
                  <a:pt x="505299" y="224092"/>
                </a:cubicBezTo>
                <a:cubicBezTo>
                  <a:pt x="503282" y="229134"/>
                  <a:pt x="501864" y="234395"/>
                  <a:pt x="500147" y="239547"/>
                </a:cubicBezTo>
                <a:cubicBezTo>
                  <a:pt x="499288" y="242123"/>
                  <a:pt x="499077" y="245015"/>
                  <a:pt x="497571" y="247274"/>
                </a:cubicBezTo>
                <a:cubicBezTo>
                  <a:pt x="487673" y="262122"/>
                  <a:pt x="496242" y="247800"/>
                  <a:pt x="489844" y="262729"/>
                </a:cubicBezTo>
                <a:cubicBezTo>
                  <a:pt x="488332" y="266258"/>
                  <a:pt x="486041" y="269437"/>
                  <a:pt x="484693" y="273032"/>
                </a:cubicBezTo>
                <a:cubicBezTo>
                  <a:pt x="483450" y="276347"/>
                  <a:pt x="482859" y="279874"/>
                  <a:pt x="482117" y="283335"/>
                </a:cubicBezTo>
                <a:cubicBezTo>
                  <a:pt x="473348" y="324256"/>
                  <a:pt x="480271" y="295872"/>
                  <a:pt x="474389" y="319396"/>
                </a:cubicBezTo>
                <a:cubicBezTo>
                  <a:pt x="475248" y="324547"/>
                  <a:pt x="473272" y="331157"/>
                  <a:pt x="476965" y="334850"/>
                </a:cubicBezTo>
                <a:cubicBezTo>
                  <a:pt x="479468" y="337353"/>
                  <a:pt x="483953" y="333517"/>
                  <a:pt x="487268" y="332274"/>
                </a:cubicBezTo>
                <a:cubicBezTo>
                  <a:pt x="500725" y="327228"/>
                  <a:pt x="501237" y="323457"/>
                  <a:pt x="513026" y="311668"/>
                </a:cubicBezTo>
                <a:lnTo>
                  <a:pt x="520753" y="303941"/>
                </a:lnTo>
                <a:cubicBezTo>
                  <a:pt x="522470" y="299648"/>
                  <a:pt x="523691" y="295121"/>
                  <a:pt x="525905" y="291062"/>
                </a:cubicBezTo>
                <a:cubicBezTo>
                  <a:pt x="529845" y="283839"/>
                  <a:pt x="540698" y="269071"/>
                  <a:pt x="546511" y="262729"/>
                </a:cubicBezTo>
                <a:cubicBezTo>
                  <a:pt x="552255" y="256463"/>
                  <a:pt x="558532" y="250708"/>
                  <a:pt x="564542" y="244698"/>
                </a:cubicBezTo>
                <a:cubicBezTo>
                  <a:pt x="574458" y="234782"/>
                  <a:pt x="569238" y="238992"/>
                  <a:pt x="579996" y="231819"/>
                </a:cubicBezTo>
                <a:cubicBezTo>
                  <a:pt x="581713" y="229243"/>
                  <a:pt x="582959" y="226281"/>
                  <a:pt x="585148" y="224092"/>
                </a:cubicBezTo>
                <a:cubicBezTo>
                  <a:pt x="587337" y="221903"/>
                  <a:pt x="590398" y="220797"/>
                  <a:pt x="592875" y="218940"/>
                </a:cubicBezTo>
                <a:cubicBezTo>
                  <a:pt x="597273" y="215641"/>
                  <a:pt x="601092" y="211551"/>
                  <a:pt x="605754" y="208637"/>
                </a:cubicBezTo>
                <a:cubicBezTo>
                  <a:pt x="609479" y="206309"/>
                  <a:pt x="623970" y="203964"/>
                  <a:pt x="626360" y="203486"/>
                </a:cubicBezTo>
                <a:cubicBezTo>
                  <a:pt x="634087" y="204345"/>
                  <a:pt x="643691" y="200942"/>
                  <a:pt x="649542" y="206062"/>
                </a:cubicBezTo>
                <a:cubicBezTo>
                  <a:pt x="650561" y="206953"/>
                  <a:pt x="646516" y="225525"/>
                  <a:pt x="644391" y="229244"/>
                </a:cubicBezTo>
                <a:cubicBezTo>
                  <a:pt x="639712" y="237432"/>
                  <a:pt x="635506" y="239285"/>
                  <a:pt x="631512" y="247274"/>
                </a:cubicBezTo>
                <a:cubicBezTo>
                  <a:pt x="630298" y="249702"/>
                  <a:pt x="630255" y="252628"/>
                  <a:pt x="628936" y="255001"/>
                </a:cubicBezTo>
                <a:cubicBezTo>
                  <a:pt x="625929" y="260413"/>
                  <a:pt x="620591" y="264582"/>
                  <a:pt x="618633" y="270456"/>
                </a:cubicBezTo>
                <a:cubicBezTo>
                  <a:pt x="615078" y="281120"/>
                  <a:pt x="617563" y="275924"/>
                  <a:pt x="610906" y="285911"/>
                </a:cubicBezTo>
                <a:cubicBezTo>
                  <a:pt x="610047" y="289345"/>
                  <a:pt x="609913" y="293048"/>
                  <a:pt x="608330" y="296214"/>
                </a:cubicBezTo>
                <a:cubicBezTo>
                  <a:pt x="606410" y="300054"/>
                  <a:pt x="603097" y="303024"/>
                  <a:pt x="600602" y="306517"/>
                </a:cubicBezTo>
                <a:cubicBezTo>
                  <a:pt x="598803" y="309036"/>
                  <a:pt x="596835" y="311475"/>
                  <a:pt x="595451" y="314244"/>
                </a:cubicBezTo>
                <a:cubicBezTo>
                  <a:pt x="594237" y="316672"/>
                  <a:pt x="594089" y="319543"/>
                  <a:pt x="592875" y="321971"/>
                </a:cubicBezTo>
                <a:cubicBezTo>
                  <a:pt x="591491" y="324740"/>
                  <a:pt x="589108" y="326930"/>
                  <a:pt x="587724" y="329699"/>
                </a:cubicBezTo>
                <a:cubicBezTo>
                  <a:pt x="586510" y="332127"/>
                  <a:pt x="586218" y="334931"/>
                  <a:pt x="585148" y="337426"/>
                </a:cubicBezTo>
                <a:cubicBezTo>
                  <a:pt x="583635" y="340955"/>
                  <a:pt x="581422" y="344164"/>
                  <a:pt x="579996" y="347729"/>
                </a:cubicBezTo>
                <a:cubicBezTo>
                  <a:pt x="577979" y="352771"/>
                  <a:pt x="576862" y="358142"/>
                  <a:pt x="574845" y="363184"/>
                </a:cubicBezTo>
                <a:cubicBezTo>
                  <a:pt x="566805" y="383284"/>
                  <a:pt x="572091" y="364634"/>
                  <a:pt x="567117" y="381214"/>
                </a:cubicBezTo>
                <a:cubicBezTo>
                  <a:pt x="565321" y="387201"/>
                  <a:pt x="563611" y="393214"/>
                  <a:pt x="561966" y="399245"/>
                </a:cubicBezTo>
                <a:cubicBezTo>
                  <a:pt x="561035" y="402660"/>
                  <a:pt x="560509" y="406190"/>
                  <a:pt x="559390" y="409548"/>
                </a:cubicBezTo>
                <a:cubicBezTo>
                  <a:pt x="557928" y="413934"/>
                  <a:pt x="555956" y="418134"/>
                  <a:pt x="554239" y="422427"/>
                </a:cubicBezTo>
                <a:cubicBezTo>
                  <a:pt x="553380" y="427578"/>
                  <a:pt x="552687" y="432760"/>
                  <a:pt x="551663" y="437881"/>
                </a:cubicBezTo>
                <a:cubicBezTo>
                  <a:pt x="550969" y="441352"/>
                  <a:pt x="549720" y="444701"/>
                  <a:pt x="549087" y="448184"/>
                </a:cubicBezTo>
                <a:cubicBezTo>
                  <a:pt x="548001" y="454157"/>
                  <a:pt x="547702" y="460262"/>
                  <a:pt x="546511" y="466215"/>
                </a:cubicBezTo>
                <a:cubicBezTo>
                  <a:pt x="545123" y="473158"/>
                  <a:pt x="543077" y="479952"/>
                  <a:pt x="541360" y="486821"/>
                </a:cubicBezTo>
                <a:cubicBezTo>
                  <a:pt x="540501" y="490255"/>
                  <a:pt x="539904" y="493766"/>
                  <a:pt x="538784" y="497124"/>
                </a:cubicBezTo>
                <a:cubicBezTo>
                  <a:pt x="537925" y="499700"/>
                  <a:pt x="536954" y="502240"/>
                  <a:pt x="536208" y="504851"/>
                </a:cubicBezTo>
                <a:cubicBezTo>
                  <a:pt x="533743" y="513476"/>
                  <a:pt x="532560" y="522451"/>
                  <a:pt x="528481" y="530609"/>
                </a:cubicBezTo>
                <a:cubicBezTo>
                  <a:pt x="519435" y="548702"/>
                  <a:pt x="520628" y="541917"/>
                  <a:pt x="510450" y="553791"/>
                </a:cubicBezTo>
                <a:cubicBezTo>
                  <a:pt x="507656" y="557050"/>
                  <a:pt x="505517" y="560835"/>
                  <a:pt x="502723" y="564094"/>
                </a:cubicBezTo>
                <a:cubicBezTo>
                  <a:pt x="500352" y="566860"/>
                  <a:pt x="497017" y="568791"/>
                  <a:pt x="494996" y="571822"/>
                </a:cubicBezTo>
                <a:cubicBezTo>
                  <a:pt x="476328" y="599824"/>
                  <a:pt x="493674" y="577041"/>
                  <a:pt x="484693" y="595004"/>
                </a:cubicBezTo>
                <a:cubicBezTo>
                  <a:pt x="483309" y="597773"/>
                  <a:pt x="480926" y="599962"/>
                  <a:pt x="479541" y="602731"/>
                </a:cubicBezTo>
                <a:cubicBezTo>
                  <a:pt x="478327" y="605159"/>
                  <a:pt x="477711" y="607847"/>
                  <a:pt x="476965" y="610458"/>
                </a:cubicBezTo>
                <a:cubicBezTo>
                  <a:pt x="475992" y="613862"/>
                  <a:pt x="475972" y="617595"/>
                  <a:pt x="474389" y="620761"/>
                </a:cubicBezTo>
                <a:cubicBezTo>
                  <a:pt x="471620" y="626299"/>
                  <a:pt x="470093" y="634714"/>
                  <a:pt x="464086" y="636216"/>
                </a:cubicBezTo>
                <a:cubicBezTo>
                  <a:pt x="431876" y="644269"/>
                  <a:pt x="471923" y="633977"/>
                  <a:pt x="446056" y="641367"/>
                </a:cubicBezTo>
                <a:cubicBezTo>
                  <a:pt x="442652" y="642339"/>
                  <a:pt x="439187" y="643084"/>
                  <a:pt x="435753" y="643943"/>
                </a:cubicBezTo>
                <a:cubicBezTo>
                  <a:pt x="372016" y="641287"/>
                  <a:pt x="393253" y="625484"/>
                  <a:pt x="381662" y="623337"/>
                </a:cubicBezTo>
                <a:close/>
              </a:path>
            </a:pathLst>
          </a:custGeom>
          <a:solidFill>
            <a:srgbClr val="FFC000"/>
          </a:solidFill>
          <a:ln cap="flat" cmpd="sng" w="25400">
            <a:solidFill>
              <a:srgbClr val="E36C0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98" name="Google Shape;198;g2bbe2304ad2_3_85"/>
          <p:cNvSpPr/>
          <p:nvPr/>
        </p:nvSpPr>
        <p:spPr>
          <a:xfrm rot="2365194">
            <a:off x="1127728" y="4684905"/>
            <a:ext cx="222088" cy="272590"/>
          </a:xfrm>
          <a:custGeom>
            <a:rect b="b" l="l" r="r" t="t"/>
            <a:pathLst>
              <a:path extrusionOk="0" h="430155" w="453336">
                <a:moveTo>
                  <a:pt x="414700" y="309093"/>
                </a:moveTo>
                <a:cubicBezTo>
                  <a:pt x="415129" y="308235"/>
                  <a:pt x="406379" y="314749"/>
                  <a:pt x="401821" y="316821"/>
                </a:cubicBezTo>
                <a:cubicBezTo>
                  <a:pt x="396877" y="319068"/>
                  <a:pt x="391518" y="320255"/>
                  <a:pt x="386366" y="321972"/>
                </a:cubicBezTo>
                <a:lnTo>
                  <a:pt x="378639" y="324548"/>
                </a:lnTo>
                <a:lnTo>
                  <a:pt x="363184" y="329700"/>
                </a:lnTo>
                <a:lnTo>
                  <a:pt x="355457" y="332275"/>
                </a:lnTo>
                <a:cubicBezTo>
                  <a:pt x="352881" y="333992"/>
                  <a:pt x="350558" y="336170"/>
                  <a:pt x="347729" y="337427"/>
                </a:cubicBezTo>
                <a:cubicBezTo>
                  <a:pt x="342767" y="339632"/>
                  <a:pt x="332275" y="342578"/>
                  <a:pt x="332275" y="342578"/>
                </a:cubicBezTo>
                <a:cubicBezTo>
                  <a:pt x="329699" y="344295"/>
                  <a:pt x="327316" y="346345"/>
                  <a:pt x="324547" y="347730"/>
                </a:cubicBezTo>
                <a:cubicBezTo>
                  <a:pt x="322119" y="348944"/>
                  <a:pt x="318740" y="348386"/>
                  <a:pt x="316820" y="350306"/>
                </a:cubicBezTo>
                <a:cubicBezTo>
                  <a:pt x="312442" y="354684"/>
                  <a:pt x="311668" y="362326"/>
                  <a:pt x="306517" y="365760"/>
                </a:cubicBezTo>
                <a:cubicBezTo>
                  <a:pt x="288803" y="377570"/>
                  <a:pt x="296936" y="374106"/>
                  <a:pt x="283335" y="378639"/>
                </a:cubicBezTo>
                <a:cubicBezTo>
                  <a:pt x="267467" y="389219"/>
                  <a:pt x="285006" y="378942"/>
                  <a:pt x="262729" y="386367"/>
                </a:cubicBezTo>
                <a:cubicBezTo>
                  <a:pt x="259086" y="387581"/>
                  <a:pt x="256021" y="390170"/>
                  <a:pt x="252426" y="391518"/>
                </a:cubicBezTo>
                <a:cubicBezTo>
                  <a:pt x="248323" y="393056"/>
                  <a:pt x="238705" y="394276"/>
                  <a:pt x="234395" y="396670"/>
                </a:cubicBezTo>
                <a:cubicBezTo>
                  <a:pt x="228983" y="399677"/>
                  <a:pt x="224815" y="405015"/>
                  <a:pt x="218941" y="406973"/>
                </a:cubicBezTo>
                <a:lnTo>
                  <a:pt x="203486" y="412124"/>
                </a:lnTo>
                <a:cubicBezTo>
                  <a:pt x="201769" y="414700"/>
                  <a:pt x="200524" y="417663"/>
                  <a:pt x="198335" y="419852"/>
                </a:cubicBezTo>
                <a:cubicBezTo>
                  <a:pt x="192063" y="426124"/>
                  <a:pt x="188577" y="425215"/>
                  <a:pt x="180304" y="427579"/>
                </a:cubicBezTo>
                <a:cubicBezTo>
                  <a:pt x="177693" y="428325"/>
                  <a:pt x="175153" y="429296"/>
                  <a:pt x="172577" y="430155"/>
                </a:cubicBezTo>
                <a:cubicBezTo>
                  <a:pt x="153948" y="425497"/>
                  <a:pt x="150566" y="428246"/>
                  <a:pt x="164849" y="391518"/>
                </a:cubicBezTo>
                <a:cubicBezTo>
                  <a:pt x="168769" y="381439"/>
                  <a:pt x="180479" y="382415"/>
                  <a:pt x="188031" y="378639"/>
                </a:cubicBezTo>
                <a:cubicBezTo>
                  <a:pt x="190800" y="377255"/>
                  <a:pt x="192913" y="374707"/>
                  <a:pt x="195759" y="373488"/>
                </a:cubicBezTo>
                <a:cubicBezTo>
                  <a:pt x="199013" y="372094"/>
                  <a:pt x="202628" y="371771"/>
                  <a:pt x="206062" y="370912"/>
                </a:cubicBezTo>
                <a:cubicBezTo>
                  <a:pt x="208638" y="369195"/>
                  <a:pt x="211020" y="367144"/>
                  <a:pt x="213789" y="365760"/>
                </a:cubicBezTo>
                <a:cubicBezTo>
                  <a:pt x="216217" y="364546"/>
                  <a:pt x="219596" y="365105"/>
                  <a:pt x="221516" y="363185"/>
                </a:cubicBezTo>
                <a:cubicBezTo>
                  <a:pt x="224231" y="360470"/>
                  <a:pt x="224210" y="355832"/>
                  <a:pt x="226668" y="352882"/>
                </a:cubicBezTo>
                <a:cubicBezTo>
                  <a:pt x="232584" y="345783"/>
                  <a:pt x="235029" y="349095"/>
                  <a:pt x="242123" y="345154"/>
                </a:cubicBezTo>
                <a:cubicBezTo>
                  <a:pt x="268694" y="330392"/>
                  <a:pt x="247819" y="338104"/>
                  <a:pt x="265305" y="332275"/>
                </a:cubicBezTo>
                <a:cubicBezTo>
                  <a:pt x="266519" y="328633"/>
                  <a:pt x="270456" y="317476"/>
                  <a:pt x="270456" y="314245"/>
                </a:cubicBezTo>
                <a:cubicBezTo>
                  <a:pt x="270456" y="310705"/>
                  <a:pt x="269844" y="306888"/>
                  <a:pt x="267880" y="303942"/>
                </a:cubicBezTo>
                <a:cubicBezTo>
                  <a:pt x="266163" y="301366"/>
                  <a:pt x="262922" y="300174"/>
                  <a:pt x="260153" y="298790"/>
                </a:cubicBezTo>
                <a:cubicBezTo>
                  <a:pt x="253206" y="295316"/>
                  <a:pt x="240489" y="294316"/>
                  <a:pt x="234395" y="293639"/>
                </a:cubicBezTo>
                <a:cubicBezTo>
                  <a:pt x="224970" y="292592"/>
                  <a:pt x="215506" y="291922"/>
                  <a:pt x="206062" y="291063"/>
                </a:cubicBezTo>
                <a:cubicBezTo>
                  <a:pt x="195534" y="288431"/>
                  <a:pt x="178777" y="284067"/>
                  <a:pt x="170001" y="283336"/>
                </a:cubicBezTo>
                <a:lnTo>
                  <a:pt x="139092" y="280760"/>
                </a:lnTo>
                <a:lnTo>
                  <a:pt x="108182" y="273033"/>
                </a:lnTo>
                <a:cubicBezTo>
                  <a:pt x="104748" y="272174"/>
                  <a:pt x="101237" y="271577"/>
                  <a:pt x="97879" y="270457"/>
                </a:cubicBezTo>
                <a:cubicBezTo>
                  <a:pt x="92728" y="268740"/>
                  <a:pt x="87693" y="266622"/>
                  <a:pt x="82425" y="265305"/>
                </a:cubicBezTo>
                <a:cubicBezTo>
                  <a:pt x="57298" y="259023"/>
                  <a:pt x="88673" y="266693"/>
                  <a:pt x="59243" y="260154"/>
                </a:cubicBezTo>
                <a:cubicBezTo>
                  <a:pt x="55787" y="259386"/>
                  <a:pt x="52449" y="258046"/>
                  <a:pt x="48940" y="257578"/>
                </a:cubicBezTo>
                <a:cubicBezTo>
                  <a:pt x="39540" y="256325"/>
                  <a:pt x="30051" y="255861"/>
                  <a:pt x="20606" y="255002"/>
                </a:cubicBezTo>
                <a:cubicBezTo>
                  <a:pt x="2214" y="248872"/>
                  <a:pt x="8163" y="254370"/>
                  <a:pt x="0" y="242123"/>
                </a:cubicBezTo>
                <a:cubicBezTo>
                  <a:pt x="1207" y="234883"/>
                  <a:pt x="-656" y="222887"/>
                  <a:pt x="10303" y="221517"/>
                </a:cubicBezTo>
                <a:cubicBezTo>
                  <a:pt x="20179" y="220282"/>
                  <a:pt x="29358" y="228756"/>
                  <a:pt x="38636" y="229244"/>
                </a:cubicBezTo>
                <a:lnTo>
                  <a:pt x="87576" y="231820"/>
                </a:lnTo>
                <a:cubicBezTo>
                  <a:pt x="116768" y="230961"/>
                  <a:pt x="146419" y="234468"/>
                  <a:pt x="175153" y="229244"/>
                </a:cubicBezTo>
                <a:cubicBezTo>
                  <a:pt x="179460" y="228461"/>
                  <a:pt x="173639" y="220613"/>
                  <a:pt x="172577" y="216366"/>
                </a:cubicBezTo>
                <a:cubicBezTo>
                  <a:pt x="171918" y="213732"/>
                  <a:pt x="171507" y="210897"/>
                  <a:pt x="170001" y="208638"/>
                </a:cubicBezTo>
                <a:cubicBezTo>
                  <a:pt x="167526" y="204925"/>
                  <a:pt x="158981" y="197659"/>
                  <a:pt x="154546" y="195759"/>
                </a:cubicBezTo>
                <a:cubicBezTo>
                  <a:pt x="151292" y="194365"/>
                  <a:pt x="147634" y="194201"/>
                  <a:pt x="144243" y="193184"/>
                </a:cubicBezTo>
                <a:cubicBezTo>
                  <a:pt x="136441" y="190843"/>
                  <a:pt x="128788" y="188032"/>
                  <a:pt x="121061" y="185456"/>
                </a:cubicBezTo>
                <a:cubicBezTo>
                  <a:pt x="118485" y="184597"/>
                  <a:pt x="115593" y="184386"/>
                  <a:pt x="113334" y="182880"/>
                </a:cubicBezTo>
                <a:cubicBezTo>
                  <a:pt x="91191" y="168119"/>
                  <a:pt x="119207" y="185816"/>
                  <a:pt x="97879" y="175153"/>
                </a:cubicBezTo>
                <a:cubicBezTo>
                  <a:pt x="95110" y="173769"/>
                  <a:pt x="92921" y="171386"/>
                  <a:pt x="90152" y="170002"/>
                </a:cubicBezTo>
                <a:cubicBezTo>
                  <a:pt x="85822" y="167837"/>
                  <a:pt x="76250" y="166089"/>
                  <a:pt x="72122" y="164850"/>
                </a:cubicBezTo>
                <a:cubicBezTo>
                  <a:pt x="66921" y="163289"/>
                  <a:pt x="61992" y="160763"/>
                  <a:pt x="56667" y="159698"/>
                </a:cubicBezTo>
                <a:cubicBezTo>
                  <a:pt x="52374" y="158840"/>
                  <a:pt x="48012" y="158275"/>
                  <a:pt x="43788" y="157123"/>
                </a:cubicBezTo>
                <a:cubicBezTo>
                  <a:pt x="38549" y="155694"/>
                  <a:pt x="33601" y="153288"/>
                  <a:pt x="28333" y="151971"/>
                </a:cubicBezTo>
                <a:lnTo>
                  <a:pt x="18030" y="149395"/>
                </a:lnTo>
                <a:cubicBezTo>
                  <a:pt x="18889" y="142526"/>
                  <a:pt x="17510" y="134980"/>
                  <a:pt x="20606" y="128789"/>
                </a:cubicBezTo>
                <a:cubicBezTo>
                  <a:pt x="22323" y="125355"/>
                  <a:pt x="27075" y="123851"/>
                  <a:pt x="30909" y="123638"/>
                </a:cubicBezTo>
                <a:cubicBezTo>
                  <a:pt x="42941" y="122969"/>
                  <a:pt x="54950" y="125355"/>
                  <a:pt x="66970" y="126213"/>
                </a:cubicBezTo>
                <a:lnTo>
                  <a:pt x="82425" y="136517"/>
                </a:lnTo>
                <a:cubicBezTo>
                  <a:pt x="85001" y="138234"/>
                  <a:pt x="87215" y="140689"/>
                  <a:pt x="90152" y="141668"/>
                </a:cubicBezTo>
                <a:cubicBezTo>
                  <a:pt x="92728" y="142527"/>
                  <a:pt x="95506" y="142925"/>
                  <a:pt x="97879" y="144244"/>
                </a:cubicBezTo>
                <a:cubicBezTo>
                  <a:pt x="103291" y="147251"/>
                  <a:pt x="107460" y="152589"/>
                  <a:pt x="113334" y="154547"/>
                </a:cubicBezTo>
                <a:cubicBezTo>
                  <a:pt x="115910" y="155406"/>
                  <a:pt x="118633" y="155909"/>
                  <a:pt x="121061" y="157123"/>
                </a:cubicBezTo>
                <a:cubicBezTo>
                  <a:pt x="123830" y="158507"/>
                  <a:pt x="125960" y="161017"/>
                  <a:pt x="128789" y="162274"/>
                </a:cubicBezTo>
                <a:cubicBezTo>
                  <a:pt x="133751" y="164479"/>
                  <a:pt x="139092" y="165709"/>
                  <a:pt x="144243" y="167426"/>
                </a:cubicBezTo>
                <a:cubicBezTo>
                  <a:pt x="146819" y="168285"/>
                  <a:pt x="149308" y="169470"/>
                  <a:pt x="151971" y="170002"/>
                </a:cubicBezTo>
                <a:cubicBezTo>
                  <a:pt x="183829" y="176372"/>
                  <a:pt x="143997" y="168551"/>
                  <a:pt x="180304" y="175153"/>
                </a:cubicBezTo>
                <a:cubicBezTo>
                  <a:pt x="184611" y="175936"/>
                  <a:pt x="188890" y="176870"/>
                  <a:pt x="193183" y="177729"/>
                </a:cubicBezTo>
                <a:cubicBezTo>
                  <a:pt x="191277" y="168199"/>
                  <a:pt x="190254" y="156770"/>
                  <a:pt x="182880" y="149395"/>
                </a:cubicBezTo>
                <a:cubicBezTo>
                  <a:pt x="180691" y="147206"/>
                  <a:pt x="177729" y="145961"/>
                  <a:pt x="175153" y="144244"/>
                </a:cubicBezTo>
                <a:cubicBezTo>
                  <a:pt x="161414" y="123639"/>
                  <a:pt x="179446" y="148537"/>
                  <a:pt x="162274" y="131365"/>
                </a:cubicBezTo>
                <a:cubicBezTo>
                  <a:pt x="160085" y="129176"/>
                  <a:pt x="159311" y="125827"/>
                  <a:pt x="157122" y="123638"/>
                </a:cubicBezTo>
                <a:cubicBezTo>
                  <a:pt x="154933" y="121449"/>
                  <a:pt x="151773" y="120468"/>
                  <a:pt x="149395" y="118486"/>
                </a:cubicBezTo>
                <a:cubicBezTo>
                  <a:pt x="124070" y="97382"/>
                  <a:pt x="156782" y="123298"/>
                  <a:pt x="136516" y="103031"/>
                </a:cubicBezTo>
                <a:cubicBezTo>
                  <a:pt x="134327" y="100842"/>
                  <a:pt x="131167" y="99862"/>
                  <a:pt x="128789" y="97880"/>
                </a:cubicBezTo>
                <a:cubicBezTo>
                  <a:pt x="104579" y="77706"/>
                  <a:pt x="144664" y="105888"/>
                  <a:pt x="105607" y="79849"/>
                </a:cubicBezTo>
                <a:cubicBezTo>
                  <a:pt x="105599" y="79844"/>
                  <a:pt x="90159" y="69553"/>
                  <a:pt x="90152" y="69546"/>
                </a:cubicBezTo>
                <a:cubicBezTo>
                  <a:pt x="80236" y="59630"/>
                  <a:pt x="85456" y="63840"/>
                  <a:pt x="74697" y="56667"/>
                </a:cubicBezTo>
                <a:cubicBezTo>
                  <a:pt x="67873" y="46430"/>
                  <a:pt x="68463" y="51445"/>
                  <a:pt x="72122" y="38637"/>
                </a:cubicBezTo>
                <a:cubicBezTo>
                  <a:pt x="72868" y="36027"/>
                  <a:pt x="72777" y="32830"/>
                  <a:pt x="74697" y="30910"/>
                </a:cubicBezTo>
                <a:cubicBezTo>
                  <a:pt x="75929" y="29678"/>
                  <a:pt x="92639" y="25780"/>
                  <a:pt x="92728" y="25758"/>
                </a:cubicBezTo>
                <a:cubicBezTo>
                  <a:pt x="97879" y="26617"/>
                  <a:pt x="103228" y="26682"/>
                  <a:pt x="108182" y="28334"/>
                </a:cubicBezTo>
                <a:cubicBezTo>
                  <a:pt x="111119" y="29313"/>
                  <a:pt x="113141" y="32102"/>
                  <a:pt x="115910" y="33486"/>
                </a:cubicBezTo>
                <a:cubicBezTo>
                  <a:pt x="118338" y="34700"/>
                  <a:pt x="121061" y="35203"/>
                  <a:pt x="123637" y="36061"/>
                </a:cubicBezTo>
                <a:cubicBezTo>
                  <a:pt x="138405" y="58213"/>
                  <a:pt x="118740" y="32142"/>
                  <a:pt x="136516" y="46364"/>
                </a:cubicBezTo>
                <a:cubicBezTo>
                  <a:pt x="138933" y="48298"/>
                  <a:pt x="139610" y="51778"/>
                  <a:pt x="141667" y="54092"/>
                </a:cubicBezTo>
                <a:cubicBezTo>
                  <a:pt x="146507" y="59537"/>
                  <a:pt x="151970" y="64394"/>
                  <a:pt x="157122" y="69546"/>
                </a:cubicBezTo>
                <a:lnTo>
                  <a:pt x="164849" y="77274"/>
                </a:lnTo>
                <a:cubicBezTo>
                  <a:pt x="169377" y="90856"/>
                  <a:pt x="164432" y="79863"/>
                  <a:pt x="175153" y="92728"/>
                </a:cubicBezTo>
                <a:cubicBezTo>
                  <a:pt x="177135" y="95106"/>
                  <a:pt x="178115" y="98267"/>
                  <a:pt x="180304" y="100456"/>
                </a:cubicBezTo>
                <a:cubicBezTo>
                  <a:pt x="184117" y="104269"/>
                  <a:pt x="203539" y="116804"/>
                  <a:pt x="206062" y="118486"/>
                </a:cubicBezTo>
                <a:cubicBezTo>
                  <a:pt x="208638" y="120203"/>
                  <a:pt x="210786" y="122887"/>
                  <a:pt x="213789" y="123638"/>
                </a:cubicBezTo>
                <a:cubicBezTo>
                  <a:pt x="219551" y="125078"/>
                  <a:pt x="235782" y="128854"/>
                  <a:pt x="239547" y="131365"/>
                </a:cubicBezTo>
                <a:lnTo>
                  <a:pt x="247274" y="136517"/>
                </a:lnTo>
                <a:lnTo>
                  <a:pt x="242123" y="121062"/>
                </a:lnTo>
                <a:cubicBezTo>
                  <a:pt x="241264" y="118486"/>
                  <a:pt x="240761" y="115763"/>
                  <a:pt x="239547" y="113335"/>
                </a:cubicBezTo>
                <a:cubicBezTo>
                  <a:pt x="237830" y="109900"/>
                  <a:pt x="235908" y="106561"/>
                  <a:pt x="234395" y="103031"/>
                </a:cubicBezTo>
                <a:cubicBezTo>
                  <a:pt x="233326" y="100536"/>
                  <a:pt x="232566" y="97914"/>
                  <a:pt x="231820" y="95304"/>
                </a:cubicBezTo>
                <a:cubicBezTo>
                  <a:pt x="230848" y="91900"/>
                  <a:pt x="230639" y="88255"/>
                  <a:pt x="229244" y="85001"/>
                </a:cubicBezTo>
                <a:cubicBezTo>
                  <a:pt x="225860" y="77105"/>
                  <a:pt x="221823" y="76096"/>
                  <a:pt x="216365" y="69546"/>
                </a:cubicBezTo>
                <a:cubicBezTo>
                  <a:pt x="214383" y="67168"/>
                  <a:pt x="213228" y="64169"/>
                  <a:pt x="211213" y="61819"/>
                </a:cubicBezTo>
                <a:cubicBezTo>
                  <a:pt x="205320" y="54944"/>
                  <a:pt x="199398" y="51977"/>
                  <a:pt x="195759" y="43789"/>
                </a:cubicBezTo>
                <a:cubicBezTo>
                  <a:pt x="183498" y="16202"/>
                  <a:pt x="197113" y="38094"/>
                  <a:pt x="185456" y="20607"/>
                </a:cubicBezTo>
                <a:cubicBezTo>
                  <a:pt x="186314" y="17173"/>
                  <a:pt x="186275" y="13378"/>
                  <a:pt x="188031" y="10304"/>
                </a:cubicBezTo>
                <a:cubicBezTo>
                  <a:pt x="192571" y="2359"/>
                  <a:pt x="196110" y="2459"/>
                  <a:pt x="203486" y="0"/>
                </a:cubicBezTo>
                <a:cubicBezTo>
                  <a:pt x="206062" y="859"/>
                  <a:pt x="208785" y="1362"/>
                  <a:pt x="211213" y="2576"/>
                </a:cubicBezTo>
                <a:cubicBezTo>
                  <a:pt x="217175" y="5557"/>
                  <a:pt x="222395" y="10470"/>
                  <a:pt x="226668" y="15455"/>
                </a:cubicBezTo>
                <a:cubicBezTo>
                  <a:pt x="229462" y="18714"/>
                  <a:pt x="231819" y="22324"/>
                  <a:pt x="234395" y="25758"/>
                </a:cubicBezTo>
                <a:cubicBezTo>
                  <a:pt x="235254" y="32627"/>
                  <a:pt x="234160" y="40038"/>
                  <a:pt x="236971" y="46364"/>
                </a:cubicBezTo>
                <a:cubicBezTo>
                  <a:pt x="238074" y="48845"/>
                  <a:pt x="242270" y="47726"/>
                  <a:pt x="244698" y="48940"/>
                </a:cubicBezTo>
                <a:cubicBezTo>
                  <a:pt x="252673" y="52928"/>
                  <a:pt x="254560" y="57151"/>
                  <a:pt x="262729" y="61819"/>
                </a:cubicBezTo>
                <a:cubicBezTo>
                  <a:pt x="265086" y="63166"/>
                  <a:pt x="268028" y="63181"/>
                  <a:pt x="270456" y="64395"/>
                </a:cubicBezTo>
                <a:cubicBezTo>
                  <a:pt x="279653" y="68993"/>
                  <a:pt x="286804" y="78166"/>
                  <a:pt x="293638" y="85001"/>
                </a:cubicBezTo>
                <a:cubicBezTo>
                  <a:pt x="296214" y="87577"/>
                  <a:pt x="298334" y="90707"/>
                  <a:pt x="301365" y="92728"/>
                </a:cubicBezTo>
                <a:lnTo>
                  <a:pt x="309093" y="97880"/>
                </a:lnTo>
                <a:cubicBezTo>
                  <a:pt x="314002" y="105244"/>
                  <a:pt x="322136" y="118541"/>
                  <a:pt x="329699" y="121062"/>
                </a:cubicBezTo>
                <a:lnTo>
                  <a:pt x="337426" y="123638"/>
                </a:lnTo>
                <a:cubicBezTo>
                  <a:pt x="340002" y="126214"/>
                  <a:pt x="342123" y="129344"/>
                  <a:pt x="345154" y="131365"/>
                </a:cubicBezTo>
                <a:cubicBezTo>
                  <a:pt x="347413" y="132871"/>
                  <a:pt x="350453" y="132727"/>
                  <a:pt x="352881" y="133941"/>
                </a:cubicBezTo>
                <a:cubicBezTo>
                  <a:pt x="355650" y="135325"/>
                  <a:pt x="357839" y="137708"/>
                  <a:pt x="360608" y="139092"/>
                </a:cubicBezTo>
                <a:cubicBezTo>
                  <a:pt x="363037" y="140306"/>
                  <a:pt x="365907" y="140454"/>
                  <a:pt x="368336" y="141668"/>
                </a:cubicBezTo>
                <a:cubicBezTo>
                  <a:pt x="372814" y="143907"/>
                  <a:pt x="376640" y="147362"/>
                  <a:pt x="381215" y="149395"/>
                </a:cubicBezTo>
                <a:cubicBezTo>
                  <a:pt x="384191" y="150718"/>
                  <a:pt x="402359" y="154140"/>
                  <a:pt x="404396" y="154547"/>
                </a:cubicBezTo>
                <a:cubicBezTo>
                  <a:pt x="407831" y="156264"/>
                  <a:pt x="411171" y="158185"/>
                  <a:pt x="414700" y="159698"/>
                </a:cubicBezTo>
                <a:cubicBezTo>
                  <a:pt x="419876" y="161916"/>
                  <a:pt x="427498" y="163542"/>
                  <a:pt x="432730" y="164850"/>
                </a:cubicBezTo>
                <a:cubicBezTo>
                  <a:pt x="450824" y="176912"/>
                  <a:pt x="447681" y="169555"/>
                  <a:pt x="450760" y="188032"/>
                </a:cubicBezTo>
                <a:cubicBezTo>
                  <a:pt x="451758" y="194020"/>
                  <a:pt x="452477" y="200052"/>
                  <a:pt x="453336" y="206062"/>
                </a:cubicBezTo>
                <a:cubicBezTo>
                  <a:pt x="452477" y="229244"/>
                  <a:pt x="452303" y="252461"/>
                  <a:pt x="450760" y="275608"/>
                </a:cubicBezTo>
                <a:cubicBezTo>
                  <a:pt x="450579" y="278317"/>
                  <a:pt x="449852" y="281193"/>
                  <a:pt x="448185" y="283336"/>
                </a:cubicBezTo>
                <a:cubicBezTo>
                  <a:pt x="418641" y="321322"/>
                  <a:pt x="447045" y="279321"/>
                  <a:pt x="417275" y="309093"/>
                </a:cubicBezTo>
                <a:cubicBezTo>
                  <a:pt x="401372" y="324998"/>
                  <a:pt x="413637" y="315804"/>
                  <a:pt x="399245" y="321972"/>
                </a:cubicBezTo>
                <a:cubicBezTo>
                  <a:pt x="386327" y="327508"/>
                  <a:pt x="414271" y="309951"/>
                  <a:pt x="414700" y="309093"/>
                </a:cubicBezTo>
                <a:close/>
              </a:path>
            </a:pathLst>
          </a:custGeom>
          <a:solidFill>
            <a:srgbClr val="FF3399"/>
          </a:solidFill>
          <a:ln cap="flat" cmpd="sng" w="12700">
            <a:solidFill>
              <a:srgbClr val="7030A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99" name="Google Shape;199;g2bbe2304ad2_3_85"/>
          <p:cNvSpPr/>
          <p:nvPr/>
        </p:nvSpPr>
        <p:spPr>
          <a:xfrm rot="2365194">
            <a:off x="1412310" y="4519037"/>
            <a:ext cx="229659" cy="328087"/>
          </a:xfrm>
          <a:custGeom>
            <a:rect b="b" l="l" r="r" t="t"/>
            <a:pathLst>
              <a:path extrusionOk="0" h="517731" w="468791">
                <a:moveTo>
                  <a:pt x="388942" y="479094"/>
                </a:moveTo>
                <a:cubicBezTo>
                  <a:pt x="388083" y="483387"/>
                  <a:pt x="387428" y="487726"/>
                  <a:pt x="386366" y="491973"/>
                </a:cubicBezTo>
                <a:cubicBezTo>
                  <a:pt x="385707" y="494607"/>
                  <a:pt x="386000" y="498123"/>
                  <a:pt x="383790" y="499701"/>
                </a:cubicBezTo>
                <a:cubicBezTo>
                  <a:pt x="379372" y="502857"/>
                  <a:pt x="372854" y="501840"/>
                  <a:pt x="368336" y="504852"/>
                </a:cubicBezTo>
                <a:cubicBezTo>
                  <a:pt x="365760" y="506569"/>
                  <a:pt x="363377" y="508619"/>
                  <a:pt x="360608" y="510004"/>
                </a:cubicBezTo>
                <a:cubicBezTo>
                  <a:pt x="354450" y="513083"/>
                  <a:pt x="346689" y="515502"/>
                  <a:pt x="340002" y="517731"/>
                </a:cubicBezTo>
                <a:cubicBezTo>
                  <a:pt x="332275" y="516872"/>
                  <a:pt x="324422" y="516784"/>
                  <a:pt x="316820" y="515155"/>
                </a:cubicBezTo>
                <a:cubicBezTo>
                  <a:pt x="312299" y="514186"/>
                  <a:pt x="308327" y="511466"/>
                  <a:pt x="303941" y="510004"/>
                </a:cubicBezTo>
                <a:cubicBezTo>
                  <a:pt x="300583" y="508885"/>
                  <a:pt x="297029" y="508445"/>
                  <a:pt x="293638" y="507428"/>
                </a:cubicBezTo>
                <a:cubicBezTo>
                  <a:pt x="288437" y="505868"/>
                  <a:pt x="283335" y="503993"/>
                  <a:pt x="278184" y="502276"/>
                </a:cubicBezTo>
                <a:lnTo>
                  <a:pt x="270456" y="499701"/>
                </a:lnTo>
                <a:cubicBezTo>
                  <a:pt x="267880" y="497125"/>
                  <a:pt x="265913" y="493742"/>
                  <a:pt x="262729" y="491973"/>
                </a:cubicBezTo>
                <a:cubicBezTo>
                  <a:pt x="257982" y="489336"/>
                  <a:pt x="252426" y="488539"/>
                  <a:pt x="247274" y="486822"/>
                </a:cubicBezTo>
                <a:cubicBezTo>
                  <a:pt x="244698" y="485963"/>
                  <a:pt x="242181" y="484905"/>
                  <a:pt x="239547" y="484246"/>
                </a:cubicBezTo>
                <a:lnTo>
                  <a:pt x="208638" y="476519"/>
                </a:lnTo>
                <a:cubicBezTo>
                  <a:pt x="205204" y="475660"/>
                  <a:pt x="201693" y="475063"/>
                  <a:pt x="198335" y="473943"/>
                </a:cubicBezTo>
                <a:cubicBezTo>
                  <a:pt x="193183" y="472226"/>
                  <a:pt x="187398" y="471803"/>
                  <a:pt x="182880" y="468791"/>
                </a:cubicBezTo>
                <a:cubicBezTo>
                  <a:pt x="180304" y="467074"/>
                  <a:pt x="178090" y="464619"/>
                  <a:pt x="175153" y="463640"/>
                </a:cubicBezTo>
                <a:cubicBezTo>
                  <a:pt x="170198" y="461988"/>
                  <a:pt x="164850" y="461923"/>
                  <a:pt x="159698" y="461064"/>
                </a:cubicBezTo>
                <a:cubicBezTo>
                  <a:pt x="157122" y="459347"/>
                  <a:pt x="154740" y="457296"/>
                  <a:pt x="151971" y="455912"/>
                </a:cubicBezTo>
                <a:cubicBezTo>
                  <a:pt x="147750" y="453802"/>
                  <a:pt x="134553" y="450889"/>
                  <a:pt x="131364" y="450761"/>
                </a:cubicBezTo>
                <a:cubicBezTo>
                  <a:pt x="92749" y="449216"/>
                  <a:pt x="54091" y="449044"/>
                  <a:pt x="15455" y="448185"/>
                </a:cubicBezTo>
                <a:cubicBezTo>
                  <a:pt x="12879" y="446468"/>
                  <a:pt x="9661" y="445450"/>
                  <a:pt x="7727" y="443033"/>
                </a:cubicBezTo>
                <a:cubicBezTo>
                  <a:pt x="3980" y="438350"/>
                  <a:pt x="4604" y="432262"/>
                  <a:pt x="7727" y="427579"/>
                </a:cubicBezTo>
                <a:cubicBezTo>
                  <a:pt x="9748" y="424548"/>
                  <a:pt x="12657" y="422184"/>
                  <a:pt x="15455" y="419852"/>
                </a:cubicBezTo>
                <a:cubicBezTo>
                  <a:pt x="23620" y="413048"/>
                  <a:pt x="27402" y="413293"/>
                  <a:pt x="38637" y="409548"/>
                </a:cubicBezTo>
                <a:cubicBezTo>
                  <a:pt x="52119" y="405054"/>
                  <a:pt x="43688" y="407355"/>
                  <a:pt x="64394" y="404397"/>
                </a:cubicBezTo>
                <a:cubicBezTo>
                  <a:pt x="81367" y="406094"/>
                  <a:pt x="121452" y="409952"/>
                  <a:pt x="133940" y="412124"/>
                </a:cubicBezTo>
                <a:cubicBezTo>
                  <a:pt x="133947" y="412125"/>
                  <a:pt x="153255" y="418563"/>
                  <a:pt x="157122" y="419852"/>
                </a:cubicBezTo>
                <a:lnTo>
                  <a:pt x="164850" y="422427"/>
                </a:lnTo>
                <a:lnTo>
                  <a:pt x="172577" y="425003"/>
                </a:lnTo>
                <a:lnTo>
                  <a:pt x="198335" y="422427"/>
                </a:lnTo>
                <a:cubicBezTo>
                  <a:pt x="203025" y="419691"/>
                  <a:pt x="203486" y="406973"/>
                  <a:pt x="203486" y="406973"/>
                </a:cubicBezTo>
                <a:cubicBezTo>
                  <a:pt x="202627" y="396670"/>
                  <a:pt x="202938" y="386201"/>
                  <a:pt x="200910" y="376063"/>
                </a:cubicBezTo>
                <a:cubicBezTo>
                  <a:pt x="200303" y="373028"/>
                  <a:pt x="197143" y="371105"/>
                  <a:pt x="195759" y="368336"/>
                </a:cubicBezTo>
                <a:cubicBezTo>
                  <a:pt x="185096" y="347011"/>
                  <a:pt x="202794" y="375025"/>
                  <a:pt x="188031" y="352881"/>
                </a:cubicBezTo>
                <a:lnTo>
                  <a:pt x="182880" y="337427"/>
                </a:lnTo>
                <a:cubicBezTo>
                  <a:pt x="182021" y="334851"/>
                  <a:pt x="182224" y="331619"/>
                  <a:pt x="180304" y="329699"/>
                </a:cubicBezTo>
                <a:cubicBezTo>
                  <a:pt x="177728" y="327123"/>
                  <a:pt x="175608" y="323993"/>
                  <a:pt x="172577" y="321972"/>
                </a:cubicBezTo>
                <a:cubicBezTo>
                  <a:pt x="149349" y="306486"/>
                  <a:pt x="181435" y="334505"/>
                  <a:pt x="157122" y="314245"/>
                </a:cubicBezTo>
                <a:cubicBezTo>
                  <a:pt x="137284" y="297714"/>
                  <a:pt x="160858" y="314158"/>
                  <a:pt x="141668" y="301366"/>
                </a:cubicBezTo>
                <a:cubicBezTo>
                  <a:pt x="131052" y="285444"/>
                  <a:pt x="142839" y="300976"/>
                  <a:pt x="128789" y="288487"/>
                </a:cubicBezTo>
                <a:cubicBezTo>
                  <a:pt x="123344" y="283647"/>
                  <a:pt x="119396" y="277073"/>
                  <a:pt x="113334" y="273032"/>
                </a:cubicBezTo>
                <a:lnTo>
                  <a:pt x="97879" y="262729"/>
                </a:lnTo>
                <a:cubicBezTo>
                  <a:pt x="96162" y="260153"/>
                  <a:pt x="95058" y="257040"/>
                  <a:pt x="92728" y="255002"/>
                </a:cubicBezTo>
                <a:cubicBezTo>
                  <a:pt x="88068" y="250925"/>
                  <a:pt x="82226" y="248414"/>
                  <a:pt x="77273" y="244699"/>
                </a:cubicBezTo>
                <a:lnTo>
                  <a:pt x="66970" y="236972"/>
                </a:lnTo>
                <a:cubicBezTo>
                  <a:pt x="65253" y="234396"/>
                  <a:pt x="63876" y="231558"/>
                  <a:pt x="61819" y="229244"/>
                </a:cubicBezTo>
                <a:cubicBezTo>
                  <a:pt x="56979" y="223799"/>
                  <a:pt x="50405" y="219852"/>
                  <a:pt x="46364" y="213790"/>
                </a:cubicBezTo>
                <a:lnTo>
                  <a:pt x="36061" y="198335"/>
                </a:lnTo>
                <a:cubicBezTo>
                  <a:pt x="34344" y="195759"/>
                  <a:pt x="33678" y="191993"/>
                  <a:pt x="30909" y="190608"/>
                </a:cubicBezTo>
                <a:lnTo>
                  <a:pt x="20606" y="185456"/>
                </a:lnTo>
                <a:cubicBezTo>
                  <a:pt x="18889" y="182880"/>
                  <a:pt x="17644" y="179918"/>
                  <a:pt x="15455" y="177729"/>
                </a:cubicBezTo>
                <a:cubicBezTo>
                  <a:pt x="13266" y="175540"/>
                  <a:pt x="9709" y="174955"/>
                  <a:pt x="7727" y="172577"/>
                </a:cubicBezTo>
                <a:cubicBezTo>
                  <a:pt x="4192" y="168335"/>
                  <a:pt x="1789" y="159914"/>
                  <a:pt x="0" y="154547"/>
                </a:cubicBezTo>
                <a:cubicBezTo>
                  <a:pt x="859" y="149395"/>
                  <a:pt x="-15" y="143627"/>
                  <a:pt x="2576" y="139092"/>
                </a:cubicBezTo>
                <a:cubicBezTo>
                  <a:pt x="3923" y="136735"/>
                  <a:pt x="7588" y="136516"/>
                  <a:pt x="10303" y="136516"/>
                </a:cubicBezTo>
                <a:cubicBezTo>
                  <a:pt x="16374" y="136516"/>
                  <a:pt x="22323" y="138233"/>
                  <a:pt x="28333" y="139092"/>
                </a:cubicBezTo>
                <a:cubicBezTo>
                  <a:pt x="44869" y="144604"/>
                  <a:pt x="26946" y="137000"/>
                  <a:pt x="43788" y="151971"/>
                </a:cubicBezTo>
                <a:cubicBezTo>
                  <a:pt x="48416" y="156084"/>
                  <a:pt x="59243" y="162274"/>
                  <a:pt x="59243" y="162274"/>
                </a:cubicBezTo>
                <a:cubicBezTo>
                  <a:pt x="69858" y="178197"/>
                  <a:pt x="58071" y="162663"/>
                  <a:pt x="72122" y="175153"/>
                </a:cubicBezTo>
                <a:cubicBezTo>
                  <a:pt x="77567" y="179993"/>
                  <a:pt x="81514" y="186567"/>
                  <a:pt x="87576" y="190608"/>
                </a:cubicBezTo>
                <a:lnTo>
                  <a:pt x="103031" y="200911"/>
                </a:lnTo>
                <a:cubicBezTo>
                  <a:pt x="105607" y="202628"/>
                  <a:pt x="108569" y="203873"/>
                  <a:pt x="110758" y="206062"/>
                </a:cubicBezTo>
                <a:cubicBezTo>
                  <a:pt x="115910" y="211214"/>
                  <a:pt x="119301" y="219213"/>
                  <a:pt x="126213" y="221517"/>
                </a:cubicBezTo>
                <a:cubicBezTo>
                  <a:pt x="139814" y="226051"/>
                  <a:pt x="131681" y="222587"/>
                  <a:pt x="149395" y="234396"/>
                </a:cubicBezTo>
                <a:lnTo>
                  <a:pt x="157122" y="239547"/>
                </a:lnTo>
                <a:cubicBezTo>
                  <a:pt x="160685" y="250235"/>
                  <a:pt x="159653" y="252412"/>
                  <a:pt x="175153" y="257578"/>
                </a:cubicBezTo>
                <a:lnTo>
                  <a:pt x="190607" y="262729"/>
                </a:lnTo>
                <a:cubicBezTo>
                  <a:pt x="192324" y="260153"/>
                  <a:pt x="195587" y="258093"/>
                  <a:pt x="195759" y="255002"/>
                </a:cubicBezTo>
                <a:cubicBezTo>
                  <a:pt x="195969" y="251230"/>
                  <a:pt x="196641" y="220707"/>
                  <a:pt x="190607" y="208638"/>
                </a:cubicBezTo>
                <a:cubicBezTo>
                  <a:pt x="189223" y="205869"/>
                  <a:pt x="186840" y="203680"/>
                  <a:pt x="185456" y="200911"/>
                </a:cubicBezTo>
                <a:cubicBezTo>
                  <a:pt x="174797" y="179591"/>
                  <a:pt x="192486" y="207590"/>
                  <a:pt x="177728" y="185456"/>
                </a:cubicBezTo>
                <a:cubicBezTo>
                  <a:pt x="176011" y="180304"/>
                  <a:pt x="175589" y="174519"/>
                  <a:pt x="172577" y="170001"/>
                </a:cubicBezTo>
                <a:cubicBezTo>
                  <a:pt x="165397" y="159232"/>
                  <a:pt x="163625" y="154385"/>
                  <a:pt x="154546" y="146819"/>
                </a:cubicBezTo>
                <a:cubicBezTo>
                  <a:pt x="152168" y="144837"/>
                  <a:pt x="149395" y="143385"/>
                  <a:pt x="146819" y="141668"/>
                </a:cubicBezTo>
                <a:cubicBezTo>
                  <a:pt x="137376" y="127502"/>
                  <a:pt x="146819" y="139521"/>
                  <a:pt x="133940" y="128789"/>
                </a:cubicBezTo>
                <a:cubicBezTo>
                  <a:pt x="126503" y="122592"/>
                  <a:pt x="126126" y="120932"/>
                  <a:pt x="121061" y="113334"/>
                </a:cubicBezTo>
                <a:cubicBezTo>
                  <a:pt x="119893" y="108662"/>
                  <a:pt x="115427" y="89670"/>
                  <a:pt x="113334" y="87577"/>
                </a:cubicBezTo>
                <a:cubicBezTo>
                  <a:pt x="107639" y="81882"/>
                  <a:pt x="104040" y="79292"/>
                  <a:pt x="100455" y="72122"/>
                </a:cubicBezTo>
                <a:cubicBezTo>
                  <a:pt x="99241" y="69694"/>
                  <a:pt x="98738" y="66971"/>
                  <a:pt x="97879" y="64395"/>
                </a:cubicBezTo>
                <a:cubicBezTo>
                  <a:pt x="98738" y="58385"/>
                  <a:pt x="99369" y="52337"/>
                  <a:pt x="100455" y="46364"/>
                </a:cubicBezTo>
                <a:cubicBezTo>
                  <a:pt x="101088" y="42881"/>
                  <a:pt x="99716" y="37304"/>
                  <a:pt x="103031" y="36061"/>
                </a:cubicBezTo>
                <a:cubicBezTo>
                  <a:pt x="108716" y="33929"/>
                  <a:pt x="115051" y="37778"/>
                  <a:pt x="121061" y="38637"/>
                </a:cubicBezTo>
                <a:cubicBezTo>
                  <a:pt x="141669" y="52373"/>
                  <a:pt x="116768" y="34344"/>
                  <a:pt x="133940" y="51516"/>
                </a:cubicBezTo>
                <a:cubicBezTo>
                  <a:pt x="136129" y="53705"/>
                  <a:pt x="139092" y="54950"/>
                  <a:pt x="141668" y="56667"/>
                </a:cubicBezTo>
                <a:cubicBezTo>
                  <a:pt x="143385" y="60101"/>
                  <a:pt x="145393" y="63405"/>
                  <a:pt x="146819" y="66970"/>
                </a:cubicBezTo>
                <a:cubicBezTo>
                  <a:pt x="148836" y="72012"/>
                  <a:pt x="148959" y="77907"/>
                  <a:pt x="151971" y="82425"/>
                </a:cubicBezTo>
                <a:lnTo>
                  <a:pt x="157122" y="90152"/>
                </a:lnTo>
                <a:cubicBezTo>
                  <a:pt x="157981" y="95304"/>
                  <a:pt x="157577" y="100834"/>
                  <a:pt x="159698" y="105607"/>
                </a:cubicBezTo>
                <a:cubicBezTo>
                  <a:pt x="162354" y="111582"/>
                  <a:pt x="170565" y="114663"/>
                  <a:pt x="175153" y="118486"/>
                </a:cubicBezTo>
                <a:cubicBezTo>
                  <a:pt x="180038" y="122557"/>
                  <a:pt x="185136" y="128150"/>
                  <a:pt x="188031" y="133941"/>
                </a:cubicBezTo>
                <a:cubicBezTo>
                  <a:pt x="189245" y="136369"/>
                  <a:pt x="189393" y="139240"/>
                  <a:pt x="190607" y="141668"/>
                </a:cubicBezTo>
                <a:cubicBezTo>
                  <a:pt x="191992" y="144437"/>
                  <a:pt x="194374" y="146626"/>
                  <a:pt x="195759" y="149395"/>
                </a:cubicBezTo>
                <a:cubicBezTo>
                  <a:pt x="196973" y="151823"/>
                  <a:pt x="197621" y="154503"/>
                  <a:pt x="198335" y="157122"/>
                </a:cubicBezTo>
                <a:cubicBezTo>
                  <a:pt x="200198" y="163953"/>
                  <a:pt x="201769" y="170860"/>
                  <a:pt x="203486" y="177729"/>
                </a:cubicBezTo>
                <a:cubicBezTo>
                  <a:pt x="204345" y="181163"/>
                  <a:pt x="203559" y="185529"/>
                  <a:pt x="206062" y="188032"/>
                </a:cubicBezTo>
                <a:cubicBezTo>
                  <a:pt x="211214" y="193183"/>
                  <a:pt x="217476" y="197424"/>
                  <a:pt x="221517" y="203486"/>
                </a:cubicBezTo>
                <a:cubicBezTo>
                  <a:pt x="223234" y="206062"/>
                  <a:pt x="224479" y="209025"/>
                  <a:pt x="226668" y="211214"/>
                </a:cubicBezTo>
                <a:cubicBezTo>
                  <a:pt x="246939" y="231487"/>
                  <a:pt x="221011" y="198758"/>
                  <a:pt x="242123" y="224093"/>
                </a:cubicBezTo>
                <a:cubicBezTo>
                  <a:pt x="252856" y="236972"/>
                  <a:pt x="240833" y="227526"/>
                  <a:pt x="255002" y="236972"/>
                </a:cubicBezTo>
                <a:cubicBezTo>
                  <a:pt x="263317" y="212018"/>
                  <a:pt x="259355" y="226991"/>
                  <a:pt x="255002" y="172577"/>
                </a:cubicBezTo>
                <a:cubicBezTo>
                  <a:pt x="254786" y="169871"/>
                  <a:pt x="253640" y="167278"/>
                  <a:pt x="252426" y="164850"/>
                </a:cubicBezTo>
                <a:cubicBezTo>
                  <a:pt x="251041" y="162081"/>
                  <a:pt x="248991" y="159698"/>
                  <a:pt x="247274" y="157122"/>
                </a:cubicBezTo>
                <a:cubicBezTo>
                  <a:pt x="246416" y="153688"/>
                  <a:pt x="246061" y="150087"/>
                  <a:pt x="244699" y="146819"/>
                </a:cubicBezTo>
                <a:cubicBezTo>
                  <a:pt x="241745" y="139730"/>
                  <a:pt x="234395" y="126213"/>
                  <a:pt x="234395" y="126213"/>
                </a:cubicBezTo>
                <a:cubicBezTo>
                  <a:pt x="235254" y="104748"/>
                  <a:pt x="235631" y="83259"/>
                  <a:pt x="236971" y="61819"/>
                </a:cubicBezTo>
                <a:cubicBezTo>
                  <a:pt x="238000" y="45353"/>
                  <a:pt x="239697" y="43340"/>
                  <a:pt x="244699" y="28334"/>
                </a:cubicBezTo>
                <a:cubicBezTo>
                  <a:pt x="247890" y="18759"/>
                  <a:pt x="246181" y="21622"/>
                  <a:pt x="252426" y="12879"/>
                </a:cubicBezTo>
                <a:cubicBezTo>
                  <a:pt x="254921" y="9386"/>
                  <a:pt x="256855" y="5324"/>
                  <a:pt x="260153" y="2576"/>
                </a:cubicBezTo>
                <a:cubicBezTo>
                  <a:pt x="262239" y="838"/>
                  <a:pt x="265305" y="859"/>
                  <a:pt x="267881" y="0"/>
                </a:cubicBezTo>
                <a:cubicBezTo>
                  <a:pt x="270457" y="1717"/>
                  <a:pt x="273674" y="2735"/>
                  <a:pt x="275608" y="5152"/>
                </a:cubicBezTo>
                <a:cubicBezTo>
                  <a:pt x="277304" y="7272"/>
                  <a:pt x="277231" y="10337"/>
                  <a:pt x="278184" y="12879"/>
                </a:cubicBezTo>
                <a:cubicBezTo>
                  <a:pt x="290446" y="45578"/>
                  <a:pt x="274675" y="-221"/>
                  <a:pt x="291062" y="48940"/>
                </a:cubicBezTo>
                <a:lnTo>
                  <a:pt x="296214" y="64395"/>
                </a:lnTo>
                <a:lnTo>
                  <a:pt x="298790" y="72122"/>
                </a:lnTo>
                <a:cubicBezTo>
                  <a:pt x="299649" y="95304"/>
                  <a:pt x="300263" y="118496"/>
                  <a:pt x="301366" y="141668"/>
                </a:cubicBezTo>
                <a:cubicBezTo>
                  <a:pt x="301980" y="154561"/>
                  <a:pt x="301819" y="167572"/>
                  <a:pt x="303941" y="180304"/>
                </a:cubicBezTo>
                <a:cubicBezTo>
                  <a:pt x="304450" y="183358"/>
                  <a:pt x="307376" y="185456"/>
                  <a:pt x="309093" y="188032"/>
                </a:cubicBezTo>
                <a:cubicBezTo>
                  <a:pt x="314455" y="209476"/>
                  <a:pt x="307926" y="188273"/>
                  <a:pt x="316820" y="206062"/>
                </a:cubicBezTo>
                <a:cubicBezTo>
                  <a:pt x="319931" y="212285"/>
                  <a:pt x="318396" y="216595"/>
                  <a:pt x="324548" y="221517"/>
                </a:cubicBezTo>
                <a:cubicBezTo>
                  <a:pt x="326668" y="223213"/>
                  <a:pt x="329699" y="223234"/>
                  <a:pt x="332275" y="224093"/>
                </a:cubicBezTo>
                <a:cubicBezTo>
                  <a:pt x="342176" y="209238"/>
                  <a:pt x="333602" y="223571"/>
                  <a:pt x="340002" y="208638"/>
                </a:cubicBezTo>
                <a:cubicBezTo>
                  <a:pt x="341515" y="205109"/>
                  <a:pt x="343641" y="201864"/>
                  <a:pt x="345154" y="198335"/>
                </a:cubicBezTo>
                <a:cubicBezTo>
                  <a:pt x="346224" y="195840"/>
                  <a:pt x="346984" y="193219"/>
                  <a:pt x="347730" y="190608"/>
                </a:cubicBezTo>
                <a:cubicBezTo>
                  <a:pt x="351510" y="177378"/>
                  <a:pt x="350792" y="176408"/>
                  <a:pt x="352881" y="159698"/>
                </a:cubicBezTo>
                <a:cubicBezTo>
                  <a:pt x="353740" y="145102"/>
                  <a:pt x="353566" y="130408"/>
                  <a:pt x="355457" y="115910"/>
                </a:cubicBezTo>
                <a:cubicBezTo>
                  <a:pt x="356349" y="109068"/>
                  <a:pt x="362049" y="96646"/>
                  <a:pt x="365760" y="90152"/>
                </a:cubicBezTo>
                <a:cubicBezTo>
                  <a:pt x="367296" y="87464"/>
                  <a:pt x="368494" y="84359"/>
                  <a:pt x="370911" y="82425"/>
                </a:cubicBezTo>
                <a:cubicBezTo>
                  <a:pt x="373031" y="80729"/>
                  <a:pt x="376063" y="80708"/>
                  <a:pt x="378639" y="79849"/>
                </a:cubicBezTo>
                <a:cubicBezTo>
                  <a:pt x="396952" y="82138"/>
                  <a:pt x="397804" y="76966"/>
                  <a:pt x="404397" y="90152"/>
                </a:cubicBezTo>
                <a:cubicBezTo>
                  <a:pt x="405611" y="92581"/>
                  <a:pt x="406114" y="95304"/>
                  <a:pt x="406972" y="97880"/>
                </a:cubicBezTo>
                <a:cubicBezTo>
                  <a:pt x="406114" y="115910"/>
                  <a:pt x="406136" y="134004"/>
                  <a:pt x="404397" y="151971"/>
                </a:cubicBezTo>
                <a:cubicBezTo>
                  <a:pt x="403554" y="160686"/>
                  <a:pt x="400483" y="169061"/>
                  <a:pt x="399245" y="177729"/>
                </a:cubicBezTo>
                <a:lnTo>
                  <a:pt x="396669" y="195759"/>
                </a:lnTo>
                <a:cubicBezTo>
                  <a:pt x="397528" y="218941"/>
                  <a:pt x="397751" y="242155"/>
                  <a:pt x="399245" y="265305"/>
                </a:cubicBezTo>
                <a:cubicBezTo>
                  <a:pt x="399473" y="268838"/>
                  <a:pt x="400065" y="272534"/>
                  <a:pt x="401821" y="275608"/>
                </a:cubicBezTo>
                <a:cubicBezTo>
                  <a:pt x="403628" y="278771"/>
                  <a:pt x="407216" y="280537"/>
                  <a:pt x="409548" y="283335"/>
                </a:cubicBezTo>
                <a:cubicBezTo>
                  <a:pt x="411530" y="285713"/>
                  <a:pt x="412983" y="288487"/>
                  <a:pt x="414700" y="291063"/>
                </a:cubicBezTo>
                <a:cubicBezTo>
                  <a:pt x="416397" y="296155"/>
                  <a:pt x="417886" y="302884"/>
                  <a:pt x="422427" y="306517"/>
                </a:cubicBezTo>
                <a:cubicBezTo>
                  <a:pt x="424547" y="308213"/>
                  <a:pt x="427578" y="308234"/>
                  <a:pt x="430154" y="309093"/>
                </a:cubicBezTo>
                <a:cubicBezTo>
                  <a:pt x="436279" y="327467"/>
                  <a:pt x="427595" y="305255"/>
                  <a:pt x="440457" y="324548"/>
                </a:cubicBezTo>
                <a:cubicBezTo>
                  <a:pt x="450410" y="339478"/>
                  <a:pt x="433478" y="325905"/>
                  <a:pt x="450761" y="337427"/>
                </a:cubicBezTo>
                <a:cubicBezTo>
                  <a:pt x="452478" y="342578"/>
                  <a:pt x="455019" y="347525"/>
                  <a:pt x="455912" y="352881"/>
                </a:cubicBezTo>
                <a:cubicBezTo>
                  <a:pt x="456771" y="358033"/>
                  <a:pt x="456987" y="363334"/>
                  <a:pt x="458488" y="368336"/>
                </a:cubicBezTo>
                <a:cubicBezTo>
                  <a:pt x="459591" y="372014"/>
                  <a:pt x="462213" y="375074"/>
                  <a:pt x="463639" y="378639"/>
                </a:cubicBezTo>
                <a:cubicBezTo>
                  <a:pt x="465656" y="383681"/>
                  <a:pt x="468791" y="394094"/>
                  <a:pt x="468791" y="394094"/>
                </a:cubicBezTo>
                <a:cubicBezTo>
                  <a:pt x="467932" y="410407"/>
                  <a:pt x="469137" y="426961"/>
                  <a:pt x="466215" y="443033"/>
                </a:cubicBezTo>
                <a:cubicBezTo>
                  <a:pt x="465563" y="446617"/>
                  <a:pt x="461254" y="448390"/>
                  <a:pt x="458488" y="450761"/>
                </a:cubicBezTo>
                <a:cubicBezTo>
                  <a:pt x="450076" y="457972"/>
                  <a:pt x="448607" y="457819"/>
                  <a:pt x="440457" y="463640"/>
                </a:cubicBezTo>
                <a:cubicBezTo>
                  <a:pt x="426813" y="473386"/>
                  <a:pt x="434966" y="469763"/>
                  <a:pt x="422427" y="473943"/>
                </a:cubicBezTo>
                <a:cubicBezTo>
                  <a:pt x="418993" y="476519"/>
                  <a:pt x="415851" y="479540"/>
                  <a:pt x="412124" y="481670"/>
                </a:cubicBezTo>
                <a:cubicBezTo>
                  <a:pt x="409767" y="483017"/>
                  <a:pt x="406754" y="482899"/>
                  <a:pt x="404397" y="484246"/>
                </a:cubicBezTo>
                <a:cubicBezTo>
                  <a:pt x="400669" y="486376"/>
                  <a:pt x="397353" y="489179"/>
                  <a:pt x="394093" y="491973"/>
                </a:cubicBezTo>
                <a:cubicBezTo>
                  <a:pt x="391327" y="494344"/>
                  <a:pt x="389529" y="497894"/>
                  <a:pt x="386366" y="499701"/>
                </a:cubicBezTo>
                <a:cubicBezTo>
                  <a:pt x="383292" y="501457"/>
                  <a:pt x="379497" y="501418"/>
                  <a:pt x="376063" y="502276"/>
                </a:cubicBezTo>
                <a:lnTo>
                  <a:pt x="388942" y="479094"/>
                </a:lnTo>
                <a:close/>
              </a:path>
            </a:pathLst>
          </a:custGeom>
          <a:solidFill>
            <a:srgbClr val="938953"/>
          </a:solidFill>
          <a:ln cap="flat" cmpd="sng" w="25400">
            <a:solidFill>
              <a:srgbClr val="17365D"/>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00" name="Google Shape;200;g2bbe2304ad2_3_85"/>
          <p:cNvSpPr/>
          <p:nvPr/>
        </p:nvSpPr>
        <p:spPr>
          <a:xfrm rot="2365194">
            <a:off x="6771039" y="4468662"/>
            <a:ext cx="222088" cy="272590"/>
          </a:xfrm>
          <a:custGeom>
            <a:rect b="b" l="l" r="r" t="t"/>
            <a:pathLst>
              <a:path extrusionOk="0" h="430155" w="453336">
                <a:moveTo>
                  <a:pt x="414700" y="309093"/>
                </a:moveTo>
                <a:cubicBezTo>
                  <a:pt x="415129" y="308235"/>
                  <a:pt x="406379" y="314749"/>
                  <a:pt x="401821" y="316821"/>
                </a:cubicBezTo>
                <a:cubicBezTo>
                  <a:pt x="396877" y="319068"/>
                  <a:pt x="391518" y="320255"/>
                  <a:pt x="386366" y="321972"/>
                </a:cubicBezTo>
                <a:lnTo>
                  <a:pt x="378639" y="324548"/>
                </a:lnTo>
                <a:lnTo>
                  <a:pt x="363184" y="329700"/>
                </a:lnTo>
                <a:lnTo>
                  <a:pt x="355457" y="332275"/>
                </a:lnTo>
                <a:cubicBezTo>
                  <a:pt x="352881" y="333992"/>
                  <a:pt x="350558" y="336170"/>
                  <a:pt x="347729" y="337427"/>
                </a:cubicBezTo>
                <a:cubicBezTo>
                  <a:pt x="342767" y="339632"/>
                  <a:pt x="332275" y="342578"/>
                  <a:pt x="332275" y="342578"/>
                </a:cubicBezTo>
                <a:cubicBezTo>
                  <a:pt x="329699" y="344295"/>
                  <a:pt x="327316" y="346345"/>
                  <a:pt x="324547" y="347730"/>
                </a:cubicBezTo>
                <a:cubicBezTo>
                  <a:pt x="322119" y="348944"/>
                  <a:pt x="318740" y="348386"/>
                  <a:pt x="316820" y="350306"/>
                </a:cubicBezTo>
                <a:cubicBezTo>
                  <a:pt x="312442" y="354684"/>
                  <a:pt x="311668" y="362326"/>
                  <a:pt x="306517" y="365760"/>
                </a:cubicBezTo>
                <a:cubicBezTo>
                  <a:pt x="288803" y="377570"/>
                  <a:pt x="296936" y="374106"/>
                  <a:pt x="283335" y="378639"/>
                </a:cubicBezTo>
                <a:cubicBezTo>
                  <a:pt x="267467" y="389219"/>
                  <a:pt x="285006" y="378942"/>
                  <a:pt x="262729" y="386367"/>
                </a:cubicBezTo>
                <a:cubicBezTo>
                  <a:pt x="259086" y="387581"/>
                  <a:pt x="256021" y="390170"/>
                  <a:pt x="252426" y="391518"/>
                </a:cubicBezTo>
                <a:cubicBezTo>
                  <a:pt x="248323" y="393056"/>
                  <a:pt x="238705" y="394276"/>
                  <a:pt x="234395" y="396670"/>
                </a:cubicBezTo>
                <a:cubicBezTo>
                  <a:pt x="228983" y="399677"/>
                  <a:pt x="224815" y="405015"/>
                  <a:pt x="218941" y="406973"/>
                </a:cubicBezTo>
                <a:lnTo>
                  <a:pt x="203486" y="412124"/>
                </a:lnTo>
                <a:cubicBezTo>
                  <a:pt x="201769" y="414700"/>
                  <a:pt x="200524" y="417663"/>
                  <a:pt x="198335" y="419852"/>
                </a:cubicBezTo>
                <a:cubicBezTo>
                  <a:pt x="192063" y="426124"/>
                  <a:pt x="188577" y="425215"/>
                  <a:pt x="180304" y="427579"/>
                </a:cubicBezTo>
                <a:cubicBezTo>
                  <a:pt x="177693" y="428325"/>
                  <a:pt x="175153" y="429296"/>
                  <a:pt x="172577" y="430155"/>
                </a:cubicBezTo>
                <a:cubicBezTo>
                  <a:pt x="153948" y="425497"/>
                  <a:pt x="150566" y="428246"/>
                  <a:pt x="164849" y="391518"/>
                </a:cubicBezTo>
                <a:cubicBezTo>
                  <a:pt x="168769" y="381439"/>
                  <a:pt x="180479" y="382415"/>
                  <a:pt x="188031" y="378639"/>
                </a:cubicBezTo>
                <a:cubicBezTo>
                  <a:pt x="190800" y="377255"/>
                  <a:pt x="192913" y="374707"/>
                  <a:pt x="195759" y="373488"/>
                </a:cubicBezTo>
                <a:cubicBezTo>
                  <a:pt x="199013" y="372094"/>
                  <a:pt x="202628" y="371771"/>
                  <a:pt x="206062" y="370912"/>
                </a:cubicBezTo>
                <a:cubicBezTo>
                  <a:pt x="208638" y="369195"/>
                  <a:pt x="211020" y="367144"/>
                  <a:pt x="213789" y="365760"/>
                </a:cubicBezTo>
                <a:cubicBezTo>
                  <a:pt x="216217" y="364546"/>
                  <a:pt x="219596" y="365105"/>
                  <a:pt x="221516" y="363185"/>
                </a:cubicBezTo>
                <a:cubicBezTo>
                  <a:pt x="224231" y="360470"/>
                  <a:pt x="224210" y="355832"/>
                  <a:pt x="226668" y="352882"/>
                </a:cubicBezTo>
                <a:cubicBezTo>
                  <a:pt x="232584" y="345783"/>
                  <a:pt x="235029" y="349095"/>
                  <a:pt x="242123" y="345154"/>
                </a:cubicBezTo>
                <a:cubicBezTo>
                  <a:pt x="268694" y="330392"/>
                  <a:pt x="247819" y="338104"/>
                  <a:pt x="265305" y="332275"/>
                </a:cubicBezTo>
                <a:cubicBezTo>
                  <a:pt x="266519" y="328633"/>
                  <a:pt x="270456" y="317476"/>
                  <a:pt x="270456" y="314245"/>
                </a:cubicBezTo>
                <a:cubicBezTo>
                  <a:pt x="270456" y="310705"/>
                  <a:pt x="269844" y="306888"/>
                  <a:pt x="267880" y="303942"/>
                </a:cubicBezTo>
                <a:cubicBezTo>
                  <a:pt x="266163" y="301366"/>
                  <a:pt x="262922" y="300174"/>
                  <a:pt x="260153" y="298790"/>
                </a:cubicBezTo>
                <a:cubicBezTo>
                  <a:pt x="253206" y="295316"/>
                  <a:pt x="240489" y="294316"/>
                  <a:pt x="234395" y="293639"/>
                </a:cubicBezTo>
                <a:cubicBezTo>
                  <a:pt x="224970" y="292592"/>
                  <a:pt x="215506" y="291922"/>
                  <a:pt x="206062" y="291063"/>
                </a:cubicBezTo>
                <a:cubicBezTo>
                  <a:pt x="195534" y="288431"/>
                  <a:pt x="178777" y="284067"/>
                  <a:pt x="170001" y="283336"/>
                </a:cubicBezTo>
                <a:lnTo>
                  <a:pt x="139092" y="280760"/>
                </a:lnTo>
                <a:lnTo>
                  <a:pt x="108182" y="273033"/>
                </a:lnTo>
                <a:cubicBezTo>
                  <a:pt x="104748" y="272174"/>
                  <a:pt x="101237" y="271577"/>
                  <a:pt x="97879" y="270457"/>
                </a:cubicBezTo>
                <a:cubicBezTo>
                  <a:pt x="92728" y="268740"/>
                  <a:pt x="87693" y="266622"/>
                  <a:pt x="82425" y="265305"/>
                </a:cubicBezTo>
                <a:cubicBezTo>
                  <a:pt x="57298" y="259023"/>
                  <a:pt x="88673" y="266693"/>
                  <a:pt x="59243" y="260154"/>
                </a:cubicBezTo>
                <a:cubicBezTo>
                  <a:pt x="55787" y="259386"/>
                  <a:pt x="52449" y="258046"/>
                  <a:pt x="48940" y="257578"/>
                </a:cubicBezTo>
                <a:cubicBezTo>
                  <a:pt x="39540" y="256325"/>
                  <a:pt x="30051" y="255861"/>
                  <a:pt x="20606" y="255002"/>
                </a:cubicBezTo>
                <a:cubicBezTo>
                  <a:pt x="2214" y="248872"/>
                  <a:pt x="8163" y="254370"/>
                  <a:pt x="0" y="242123"/>
                </a:cubicBezTo>
                <a:cubicBezTo>
                  <a:pt x="1207" y="234883"/>
                  <a:pt x="-656" y="222887"/>
                  <a:pt x="10303" y="221517"/>
                </a:cubicBezTo>
                <a:cubicBezTo>
                  <a:pt x="20179" y="220282"/>
                  <a:pt x="29358" y="228756"/>
                  <a:pt x="38636" y="229244"/>
                </a:cubicBezTo>
                <a:lnTo>
                  <a:pt x="87576" y="231820"/>
                </a:lnTo>
                <a:cubicBezTo>
                  <a:pt x="116768" y="230961"/>
                  <a:pt x="146419" y="234468"/>
                  <a:pt x="175153" y="229244"/>
                </a:cubicBezTo>
                <a:cubicBezTo>
                  <a:pt x="179460" y="228461"/>
                  <a:pt x="173639" y="220613"/>
                  <a:pt x="172577" y="216366"/>
                </a:cubicBezTo>
                <a:cubicBezTo>
                  <a:pt x="171918" y="213732"/>
                  <a:pt x="171507" y="210897"/>
                  <a:pt x="170001" y="208638"/>
                </a:cubicBezTo>
                <a:cubicBezTo>
                  <a:pt x="167526" y="204925"/>
                  <a:pt x="158981" y="197659"/>
                  <a:pt x="154546" y="195759"/>
                </a:cubicBezTo>
                <a:cubicBezTo>
                  <a:pt x="151292" y="194365"/>
                  <a:pt x="147634" y="194201"/>
                  <a:pt x="144243" y="193184"/>
                </a:cubicBezTo>
                <a:cubicBezTo>
                  <a:pt x="136441" y="190843"/>
                  <a:pt x="128788" y="188032"/>
                  <a:pt x="121061" y="185456"/>
                </a:cubicBezTo>
                <a:cubicBezTo>
                  <a:pt x="118485" y="184597"/>
                  <a:pt x="115593" y="184386"/>
                  <a:pt x="113334" y="182880"/>
                </a:cubicBezTo>
                <a:cubicBezTo>
                  <a:pt x="91191" y="168119"/>
                  <a:pt x="119207" y="185816"/>
                  <a:pt x="97879" y="175153"/>
                </a:cubicBezTo>
                <a:cubicBezTo>
                  <a:pt x="95110" y="173769"/>
                  <a:pt x="92921" y="171386"/>
                  <a:pt x="90152" y="170002"/>
                </a:cubicBezTo>
                <a:cubicBezTo>
                  <a:pt x="85822" y="167837"/>
                  <a:pt x="76250" y="166089"/>
                  <a:pt x="72122" y="164850"/>
                </a:cubicBezTo>
                <a:cubicBezTo>
                  <a:pt x="66921" y="163289"/>
                  <a:pt x="61992" y="160763"/>
                  <a:pt x="56667" y="159698"/>
                </a:cubicBezTo>
                <a:cubicBezTo>
                  <a:pt x="52374" y="158840"/>
                  <a:pt x="48012" y="158275"/>
                  <a:pt x="43788" y="157123"/>
                </a:cubicBezTo>
                <a:cubicBezTo>
                  <a:pt x="38549" y="155694"/>
                  <a:pt x="33601" y="153288"/>
                  <a:pt x="28333" y="151971"/>
                </a:cubicBezTo>
                <a:lnTo>
                  <a:pt x="18030" y="149395"/>
                </a:lnTo>
                <a:cubicBezTo>
                  <a:pt x="18889" y="142526"/>
                  <a:pt x="17510" y="134980"/>
                  <a:pt x="20606" y="128789"/>
                </a:cubicBezTo>
                <a:cubicBezTo>
                  <a:pt x="22323" y="125355"/>
                  <a:pt x="27075" y="123851"/>
                  <a:pt x="30909" y="123638"/>
                </a:cubicBezTo>
                <a:cubicBezTo>
                  <a:pt x="42941" y="122969"/>
                  <a:pt x="54950" y="125355"/>
                  <a:pt x="66970" y="126213"/>
                </a:cubicBezTo>
                <a:lnTo>
                  <a:pt x="82425" y="136517"/>
                </a:lnTo>
                <a:cubicBezTo>
                  <a:pt x="85001" y="138234"/>
                  <a:pt x="87215" y="140689"/>
                  <a:pt x="90152" y="141668"/>
                </a:cubicBezTo>
                <a:cubicBezTo>
                  <a:pt x="92728" y="142527"/>
                  <a:pt x="95506" y="142925"/>
                  <a:pt x="97879" y="144244"/>
                </a:cubicBezTo>
                <a:cubicBezTo>
                  <a:pt x="103291" y="147251"/>
                  <a:pt x="107460" y="152589"/>
                  <a:pt x="113334" y="154547"/>
                </a:cubicBezTo>
                <a:cubicBezTo>
                  <a:pt x="115910" y="155406"/>
                  <a:pt x="118633" y="155909"/>
                  <a:pt x="121061" y="157123"/>
                </a:cubicBezTo>
                <a:cubicBezTo>
                  <a:pt x="123830" y="158507"/>
                  <a:pt x="125960" y="161017"/>
                  <a:pt x="128789" y="162274"/>
                </a:cubicBezTo>
                <a:cubicBezTo>
                  <a:pt x="133751" y="164479"/>
                  <a:pt x="139092" y="165709"/>
                  <a:pt x="144243" y="167426"/>
                </a:cubicBezTo>
                <a:cubicBezTo>
                  <a:pt x="146819" y="168285"/>
                  <a:pt x="149308" y="169470"/>
                  <a:pt x="151971" y="170002"/>
                </a:cubicBezTo>
                <a:cubicBezTo>
                  <a:pt x="183829" y="176372"/>
                  <a:pt x="143997" y="168551"/>
                  <a:pt x="180304" y="175153"/>
                </a:cubicBezTo>
                <a:cubicBezTo>
                  <a:pt x="184611" y="175936"/>
                  <a:pt x="188890" y="176870"/>
                  <a:pt x="193183" y="177729"/>
                </a:cubicBezTo>
                <a:cubicBezTo>
                  <a:pt x="191277" y="168199"/>
                  <a:pt x="190254" y="156770"/>
                  <a:pt x="182880" y="149395"/>
                </a:cubicBezTo>
                <a:cubicBezTo>
                  <a:pt x="180691" y="147206"/>
                  <a:pt x="177729" y="145961"/>
                  <a:pt x="175153" y="144244"/>
                </a:cubicBezTo>
                <a:cubicBezTo>
                  <a:pt x="161414" y="123639"/>
                  <a:pt x="179446" y="148537"/>
                  <a:pt x="162274" y="131365"/>
                </a:cubicBezTo>
                <a:cubicBezTo>
                  <a:pt x="160085" y="129176"/>
                  <a:pt x="159311" y="125827"/>
                  <a:pt x="157122" y="123638"/>
                </a:cubicBezTo>
                <a:cubicBezTo>
                  <a:pt x="154933" y="121449"/>
                  <a:pt x="151773" y="120468"/>
                  <a:pt x="149395" y="118486"/>
                </a:cubicBezTo>
                <a:cubicBezTo>
                  <a:pt x="124070" y="97382"/>
                  <a:pt x="156782" y="123298"/>
                  <a:pt x="136516" y="103031"/>
                </a:cubicBezTo>
                <a:cubicBezTo>
                  <a:pt x="134327" y="100842"/>
                  <a:pt x="131167" y="99862"/>
                  <a:pt x="128789" y="97880"/>
                </a:cubicBezTo>
                <a:cubicBezTo>
                  <a:pt x="104579" y="77706"/>
                  <a:pt x="144664" y="105888"/>
                  <a:pt x="105607" y="79849"/>
                </a:cubicBezTo>
                <a:cubicBezTo>
                  <a:pt x="105599" y="79844"/>
                  <a:pt x="90159" y="69553"/>
                  <a:pt x="90152" y="69546"/>
                </a:cubicBezTo>
                <a:cubicBezTo>
                  <a:pt x="80236" y="59630"/>
                  <a:pt x="85456" y="63840"/>
                  <a:pt x="74697" y="56667"/>
                </a:cubicBezTo>
                <a:cubicBezTo>
                  <a:pt x="67873" y="46430"/>
                  <a:pt x="68463" y="51445"/>
                  <a:pt x="72122" y="38637"/>
                </a:cubicBezTo>
                <a:cubicBezTo>
                  <a:pt x="72868" y="36027"/>
                  <a:pt x="72777" y="32830"/>
                  <a:pt x="74697" y="30910"/>
                </a:cubicBezTo>
                <a:cubicBezTo>
                  <a:pt x="75929" y="29678"/>
                  <a:pt x="92639" y="25780"/>
                  <a:pt x="92728" y="25758"/>
                </a:cubicBezTo>
                <a:cubicBezTo>
                  <a:pt x="97879" y="26617"/>
                  <a:pt x="103228" y="26682"/>
                  <a:pt x="108182" y="28334"/>
                </a:cubicBezTo>
                <a:cubicBezTo>
                  <a:pt x="111119" y="29313"/>
                  <a:pt x="113141" y="32102"/>
                  <a:pt x="115910" y="33486"/>
                </a:cubicBezTo>
                <a:cubicBezTo>
                  <a:pt x="118338" y="34700"/>
                  <a:pt x="121061" y="35203"/>
                  <a:pt x="123637" y="36061"/>
                </a:cubicBezTo>
                <a:cubicBezTo>
                  <a:pt x="138405" y="58213"/>
                  <a:pt x="118740" y="32142"/>
                  <a:pt x="136516" y="46364"/>
                </a:cubicBezTo>
                <a:cubicBezTo>
                  <a:pt x="138933" y="48298"/>
                  <a:pt x="139610" y="51778"/>
                  <a:pt x="141667" y="54092"/>
                </a:cubicBezTo>
                <a:cubicBezTo>
                  <a:pt x="146507" y="59537"/>
                  <a:pt x="151970" y="64394"/>
                  <a:pt x="157122" y="69546"/>
                </a:cubicBezTo>
                <a:lnTo>
                  <a:pt x="164849" y="77274"/>
                </a:lnTo>
                <a:cubicBezTo>
                  <a:pt x="169377" y="90856"/>
                  <a:pt x="164432" y="79863"/>
                  <a:pt x="175153" y="92728"/>
                </a:cubicBezTo>
                <a:cubicBezTo>
                  <a:pt x="177135" y="95106"/>
                  <a:pt x="178115" y="98267"/>
                  <a:pt x="180304" y="100456"/>
                </a:cubicBezTo>
                <a:cubicBezTo>
                  <a:pt x="184117" y="104269"/>
                  <a:pt x="203539" y="116804"/>
                  <a:pt x="206062" y="118486"/>
                </a:cubicBezTo>
                <a:cubicBezTo>
                  <a:pt x="208638" y="120203"/>
                  <a:pt x="210786" y="122887"/>
                  <a:pt x="213789" y="123638"/>
                </a:cubicBezTo>
                <a:cubicBezTo>
                  <a:pt x="219551" y="125078"/>
                  <a:pt x="235782" y="128854"/>
                  <a:pt x="239547" y="131365"/>
                </a:cubicBezTo>
                <a:lnTo>
                  <a:pt x="247274" y="136517"/>
                </a:lnTo>
                <a:lnTo>
                  <a:pt x="242123" y="121062"/>
                </a:lnTo>
                <a:cubicBezTo>
                  <a:pt x="241264" y="118486"/>
                  <a:pt x="240761" y="115763"/>
                  <a:pt x="239547" y="113335"/>
                </a:cubicBezTo>
                <a:cubicBezTo>
                  <a:pt x="237830" y="109900"/>
                  <a:pt x="235908" y="106561"/>
                  <a:pt x="234395" y="103031"/>
                </a:cubicBezTo>
                <a:cubicBezTo>
                  <a:pt x="233326" y="100536"/>
                  <a:pt x="232566" y="97914"/>
                  <a:pt x="231820" y="95304"/>
                </a:cubicBezTo>
                <a:cubicBezTo>
                  <a:pt x="230848" y="91900"/>
                  <a:pt x="230639" y="88255"/>
                  <a:pt x="229244" y="85001"/>
                </a:cubicBezTo>
                <a:cubicBezTo>
                  <a:pt x="225860" y="77105"/>
                  <a:pt x="221823" y="76096"/>
                  <a:pt x="216365" y="69546"/>
                </a:cubicBezTo>
                <a:cubicBezTo>
                  <a:pt x="214383" y="67168"/>
                  <a:pt x="213228" y="64169"/>
                  <a:pt x="211213" y="61819"/>
                </a:cubicBezTo>
                <a:cubicBezTo>
                  <a:pt x="205320" y="54944"/>
                  <a:pt x="199398" y="51977"/>
                  <a:pt x="195759" y="43789"/>
                </a:cubicBezTo>
                <a:cubicBezTo>
                  <a:pt x="183498" y="16202"/>
                  <a:pt x="197113" y="38094"/>
                  <a:pt x="185456" y="20607"/>
                </a:cubicBezTo>
                <a:cubicBezTo>
                  <a:pt x="186314" y="17173"/>
                  <a:pt x="186275" y="13378"/>
                  <a:pt x="188031" y="10304"/>
                </a:cubicBezTo>
                <a:cubicBezTo>
                  <a:pt x="192571" y="2359"/>
                  <a:pt x="196110" y="2459"/>
                  <a:pt x="203486" y="0"/>
                </a:cubicBezTo>
                <a:cubicBezTo>
                  <a:pt x="206062" y="859"/>
                  <a:pt x="208785" y="1362"/>
                  <a:pt x="211213" y="2576"/>
                </a:cubicBezTo>
                <a:cubicBezTo>
                  <a:pt x="217175" y="5557"/>
                  <a:pt x="222395" y="10470"/>
                  <a:pt x="226668" y="15455"/>
                </a:cubicBezTo>
                <a:cubicBezTo>
                  <a:pt x="229462" y="18714"/>
                  <a:pt x="231819" y="22324"/>
                  <a:pt x="234395" y="25758"/>
                </a:cubicBezTo>
                <a:cubicBezTo>
                  <a:pt x="235254" y="32627"/>
                  <a:pt x="234160" y="40038"/>
                  <a:pt x="236971" y="46364"/>
                </a:cubicBezTo>
                <a:cubicBezTo>
                  <a:pt x="238074" y="48845"/>
                  <a:pt x="242270" y="47726"/>
                  <a:pt x="244698" y="48940"/>
                </a:cubicBezTo>
                <a:cubicBezTo>
                  <a:pt x="252673" y="52928"/>
                  <a:pt x="254560" y="57151"/>
                  <a:pt x="262729" y="61819"/>
                </a:cubicBezTo>
                <a:cubicBezTo>
                  <a:pt x="265086" y="63166"/>
                  <a:pt x="268028" y="63181"/>
                  <a:pt x="270456" y="64395"/>
                </a:cubicBezTo>
                <a:cubicBezTo>
                  <a:pt x="279653" y="68993"/>
                  <a:pt x="286804" y="78166"/>
                  <a:pt x="293638" y="85001"/>
                </a:cubicBezTo>
                <a:cubicBezTo>
                  <a:pt x="296214" y="87577"/>
                  <a:pt x="298334" y="90707"/>
                  <a:pt x="301365" y="92728"/>
                </a:cubicBezTo>
                <a:lnTo>
                  <a:pt x="309093" y="97880"/>
                </a:lnTo>
                <a:cubicBezTo>
                  <a:pt x="314002" y="105244"/>
                  <a:pt x="322136" y="118541"/>
                  <a:pt x="329699" y="121062"/>
                </a:cubicBezTo>
                <a:lnTo>
                  <a:pt x="337426" y="123638"/>
                </a:lnTo>
                <a:cubicBezTo>
                  <a:pt x="340002" y="126214"/>
                  <a:pt x="342123" y="129344"/>
                  <a:pt x="345154" y="131365"/>
                </a:cubicBezTo>
                <a:cubicBezTo>
                  <a:pt x="347413" y="132871"/>
                  <a:pt x="350453" y="132727"/>
                  <a:pt x="352881" y="133941"/>
                </a:cubicBezTo>
                <a:cubicBezTo>
                  <a:pt x="355650" y="135325"/>
                  <a:pt x="357839" y="137708"/>
                  <a:pt x="360608" y="139092"/>
                </a:cubicBezTo>
                <a:cubicBezTo>
                  <a:pt x="363037" y="140306"/>
                  <a:pt x="365907" y="140454"/>
                  <a:pt x="368336" y="141668"/>
                </a:cubicBezTo>
                <a:cubicBezTo>
                  <a:pt x="372814" y="143907"/>
                  <a:pt x="376640" y="147362"/>
                  <a:pt x="381215" y="149395"/>
                </a:cubicBezTo>
                <a:cubicBezTo>
                  <a:pt x="384191" y="150718"/>
                  <a:pt x="402359" y="154140"/>
                  <a:pt x="404396" y="154547"/>
                </a:cubicBezTo>
                <a:cubicBezTo>
                  <a:pt x="407831" y="156264"/>
                  <a:pt x="411171" y="158185"/>
                  <a:pt x="414700" y="159698"/>
                </a:cubicBezTo>
                <a:cubicBezTo>
                  <a:pt x="419876" y="161916"/>
                  <a:pt x="427498" y="163542"/>
                  <a:pt x="432730" y="164850"/>
                </a:cubicBezTo>
                <a:cubicBezTo>
                  <a:pt x="450824" y="176912"/>
                  <a:pt x="447681" y="169555"/>
                  <a:pt x="450760" y="188032"/>
                </a:cubicBezTo>
                <a:cubicBezTo>
                  <a:pt x="451758" y="194020"/>
                  <a:pt x="452477" y="200052"/>
                  <a:pt x="453336" y="206062"/>
                </a:cubicBezTo>
                <a:cubicBezTo>
                  <a:pt x="452477" y="229244"/>
                  <a:pt x="452303" y="252461"/>
                  <a:pt x="450760" y="275608"/>
                </a:cubicBezTo>
                <a:cubicBezTo>
                  <a:pt x="450579" y="278317"/>
                  <a:pt x="449852" y="281193"/>
                  <a:pt x="448185" y="283336"/>
                </a:cubicBezTo>
                <a:cubicBezTo>
                  <a:pt x="418641" y="321322"/>
                  <a:pt x="447045" y="279321"/>
                  <a:pt x="417275" y="309093"/>
                </a:cubicBezTo>
                <a:cubicBezTo>
                  <a:pt x="401372" y="324998"/>
                  <a:pt x="413637" y="315804"/>
                  <a:pt x="399245" y="321972"/>
                </a:cubicBezTo>
                <a:cubicBezTo>
                  <a:pt x="386327" y="327508"/>
                  <a:pt x="414271" y="309951"/>
                  <a:pt x="414700" y="309093"/>
                </a:cubicBezTo>
                <a:close/>
              </a:path>
            </a:pathLst>
          </a:custGeom>
          <a:solidFill>
            <a:srgbClr val="F2DADA"/>
          </a:solidFill>
          <a:ln cap="flat" cmpd="sng" w="25400">
            <a:solidFill>
              <a:srgbClr val="E5B8B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01" name="Google Shape;201;g2bbe2304ad2_3_85"/>
          <p:cNvSpPr/>
          <p:nvPr/>
        </p:nvSpPr>
        <p:spPr>
          <a:xfrm rot="2365194">
            <a:off x="7082867" y="4340099"/>
            <a:ext cx="229659" cy="328087"/>
          </a:xfrm>
          <a:custGeom>
            <a:rect b="b" l="l" r="r" t="t"/>
            <a:pathLst>
              <a:path extrusionOk="0" h="517731" w="468791">
                <a:moveTo>
                  <a:pt x="388942" y="479094"/>
                </a:moveTo>
                <a:cubicBezTo>
                  <a:pt x="388083" y="483387"/>
                  <a:pt x="387428" y="487726"/>
                  <a:pt x="386366" y="491973"/>
                </a:cubicBezTo>
                <a:cubicBezTo>
                  <a:pt x="385707" y="494607"/>
                  <a:pt x="386000" y="498123"/>
                  <a:pt x="383790" y="499701"/>
                </a:cubicBezTo>
                <a:cubicBezTo>
                  <a:pt x="379372" y="502857"/>
                  <a:pt x="372854" y="501840"/>
                  <a:pt x="368336" y="504852"/>
                </a:cubicBezTo>
                <a:cubicBezTo>
                  <a:pt x="365760" y="506569"/>
                  <a:pt x="363377" y="508619"/>
                  <a:pt x="360608" y="510004"/>
                </a:cubicBezTo>
                <a:cubicBezTo>
                  <a:pt x="354450" y="513083"/>
                  <a:pt x="346689" y="515502"/>
                  <a:pt x="340002" y="517731"/>
                </a:cubicBezTo>
                <a:cubicBezTo>
                  <a:pt x="332275" y="516872"/>
                  <a:pt x="324422" y="516784"/>
                  <a:pt x="316820" y="515155"/>
                </a:cubicBezTo>
                <a:cubicBezTo>
                  <a:pt x="312299" y="514186"/>
                  <a:pt x="308327" y="511466"/>
                  <a:pt x="303941" y="510004"/>
                </a:cubicBezTo>
                <a:cubicBezTo>
                  <a:pt x="300583" y="508885"/>
                  <a:pt x="297029" y="508445"/>
                  <a:pt x="293638" y="507428"/>
                </a:cubicBezTo>
                <a:cubicBezTo>
                  <a:pt x="288437" y="505868"/>
                  <a:pt x="283335" y="503993"/>
                  <a:pt x="278184" y="502276"/>
                </a:cubicBezTo>
                <a:lnTo>
                  <a:pt x="270456" y="499701"/>
                </a:lnTo>
                <a:cubicBezTo>
                  <a:pt x="267880" y="497125"/>
                  <a:pt x="265913" y="493742"/>
                  <a:pt x="262729" y="491973"/>
                </a:cubicBezTo>
                <a:cubicBezTo>
                  <a:pt x="257982" y="489336"/>
                  <a:pt x="252426" y="488539"/>
                  <a:pt x="247274" y="486822"/>
                </a:cubicBezTo>
                <a:cubicBezTo>
                  <a:pt x="244698" y="485963"/>
                  <a:pt x="242181" y="484905"/>
                  <a:pt x="239547" y="484246"/>
                </a:cubicBezTo>
                <a:lnTo>
                  <a:pt x="208638" y="476519"/>
                </a:lnTo>
                <a:cubicBezTo>
                  <a:pt x="205204" y="475660"/>
                  <a:pt x="201693" y="475063"/>
                  <a:pt x="198335" y="473943"/>
                </a:cubicBezTo>
                <a:cubicBezTo>
                  <a:pt x="193183" y="472226"/>
                  <a:pt x="187398" y="471803"/>
                  <a:pt x="182880" y="468791"/>
                </a:cubicBezTo>
                <a:cubicBezTo>
                  <a:pt x="180304" y="467074"/>
                  <a:pt x="178090" y="464619"/>
                  <a:pt x="175153" y="463640"/>
                </a:cubicBezTo>
                <a:cubicBezTo>
                  <a:pt x="170198" y="461988"/>
                  <a:pt x="164850" y="461923"/>
                  <a:pt x="159698" y="461064"/>
                </a:cubicBezTo>
                <a:cubicBezTo>
                  <a:pt x="157122" y="459347"/>
                  <a:pt x="154740" y="457296"/>
                  <a:pt x="151971" y="455912"/>
                </a:cubicBezTo>
                <a:cubicBezTo>
                  <a:pt x="147750" y="453802"/>
                  <a:pt x="134553" y="450889"/>
                  <a:pt x="131364" y="450761"/>
                </a:cubicBezTo>
                <a:cubicBezTo>
                  <a:pt x="92749" y="449216"/>
                  <a:pt x="54091" y="449044"/>
                  <a:pt x="15455" y="448185"/>
                </a:cubicBezTo>
                <a:cubicBezTo>
                  <a:pt x="12879" y="446468"/>
                  <a:pt x="9661" y="445450"/>
                  <a:pt x="7727" y="443033"/>
                </a:cubicBezTo>
                <a:cubicBezTo>
                  <a:pt x="3980" y="438350"/>
                  <a:pt x="4604" y="432262"/>
                  <a:pt x="7727" y="427579"/>
                </a:cubicBezTo>
                <a:cubicBezTo>
                  <a:pt x="9748" y="424548"/>
                  <a:pt x="12657" y="422184"/>
                  <a:pt x="15455" y="419852"/>
                </a:cubicBezTo>
                <a:cubicBezTo>
                  <a:pt x="23620" y="413048"/>
                  <a:pt x="27402" y="413293"/>
                  <a:pt x="38637" y="409548"/>
                </a:cubicBezTo>
                <a:cubicBezTo>
                  <a:pt x="52119" y="405054"/>
                  <a:pt x="43688" y="407355"/>
                  <a:pt x="64394" y="404397"/>
                </a:cubicBezTo>
                <a:cubicBezTo>
                  <a:pt x="81367" y="406094"/>
                  <a:pt x="121452" y="409952"/>
                  <a:pt x="133940" y="412124"/>
                </a:cubicBezTo>
                <a:cubicBezTo>
                  <a:pt x="133947" y="412125"/>
                  <a:pt x="153255" y="418563"/>
                  <a:pt x="157122" y="419852"/>
                </a:cubicBezTo>
                <a:lnTo>
                  <a:pt x="164850" y="422427"/>
                </a:lnTo>
                <a:lnTo>
                  <a:pt x="172577" y="425003"/>
                </a:lnTo>
                <a:lnTo>
                  <a:pt x="198335" y="422427"/>
                </a:lnTo>
                <a:cubicBezTo>
                  <a:pt x="203025" y="419691"/>
                  <a:pt x="203486" y="406973"/>
                  <a:pt x="203486" y="406973"/>
                </a:cubicBezTo>
                <a:cubicBezTo>
                  <a:pt x="202627" y="396670"/>
                  <a:pt x="202938" y="386201"/>
                  <a:pt x="200910" y="376063"/>
                </a:cubicBezTo>
                <a:cubicBezTo>
                  <a:pt x="200303" y="373028"/>
                  <a:pt x="197143" y="371105"/>
                  <a:pt x="195759" y="368336"/>
                </a:cubicBezTo>
                <a:cubicBezTo>
                  <a:pt x="185096" y="347011"/>
                  <a:pt x="202794" y="375025"/>
                  <a:pt x="188031" y="352881"/>
                </a:cubicBezTo>
                <a:lnTo>
                  <a:pt x="182880" y="337427"/>
                </a:lnTo>
                <a:cubicBezTo>
                  <a:pt x="182021" y="334851"/>
                  <a:pt x="182224" y="331619"/>
                  <a:pt x="180304" y="329699"/>
                </a:cubicBezTo>
                <a:cubicBezTo>
                  <a:pt x="177728" y="327123"/>
                  <a:pt x="175608" y="323993"/>
                  <a:pt x="172577" y="321972"/>
                </a:cubicBezTo>
                <a:cubicBezTo>
                  <a:pt x="149349" y="306486"/>
                  <a:pt x="181435" y="334505"/>
                  <a:pt x="157122" y="314245"/>
                </a:cubicBezTo>
                <a:cubicBezTo>
                  <a:pt x="137284" y="297714"/>
                  <a:pt x="160858" y="314158"/>
                  <a:pt x="141668" y="301366"/>
                </a:cubicBezTo>
                <a:cubicBezTo>
                  <a:pt x="131052" y="285444"/>
                  <a:pt x="142839" y="300976"/>
                  <a:pt x="128789" y="288487"/>
                </a:cubicBezTo>
                <a:cubicBezTo>
                  <a:pt x="123344" y="283647"/>
                  <a:pt x="119396" y="277073"/>
                  <a:pt x="113334" y="273032"/>
                </a:cubicBezTo>
                <a:lnTo>
                  <a:pt x="97879" y="262729"/>
                </a:lnTo>
                <a:cubicBezTo>
                  <a:pt x="96162" y="260153"/>
                  <a:pt x="95058" y="257040"/>
                  <a:pt x="92728" y="255002"/>
                </a:cubicBezTo>
                <a:cubicBezTo>
                  <a:pt x="88068" y="250925"/>
                  <a:pt x="82226" y="248414"/>
                  <a:pt x="77273" y="244699"/>
                </a:cubicBezTo>
                <a:lnTo>
                  <a:pt x="66970" y="236972"/>
                </a:lnTo>
                <a:cubicBezTo>
                  <a:pt x="65253" y="234396"/>
                  <a:pt x="63876" y="231558"/>
                  <a:pt x="61819" y="229244"/>
                </a:cubicBezTo>
                <a:cubicBezTo>
                  <a:pt x="56979" y="223799"/>
                  <a:pt x="50405" y="219852"/>
                  <a:pt x="46364" y="213790"/>
                </a:cubicBezTo>
                <a:lnTo>
                  <a:pt x="36061" y="198335"/>
                </a:lnTo>
                <a:cubicBezTo>
                  <a:pt x="34344" y="195759"/>
                  <a:pt x="33678" y="191993"/>
                  <a:pt x="30909" y="190608"/>
                </a:cubicBezTo>
                <a:lnTo>
                  <a:pt x="20606" y="185456"/>
                </a:lnTo>
                <a:cubicBezTo>
                  <a:pt x="18889" y="182880"/>
                  <a:pt x="17644" y="179918"/>
                  <a:pt x="15455" y="177729"/>
                </a:cubicBezTo>
                <a:cubicBezTo>
                  <a:pt x="13266" y="175540"/>
                  <a:pt x="9709" y="174955"/>
                  <a:pt x="7727" y="172577"/>
                </a:cubicBezTo>
                <a:cubicBezTo>
                  <a:pt x="4192" y="168335"/>
                  <a:pt x="1789" y="159914"/>
                  <a:pt x="0" y="154547"/>
                </a:cubicBezTo>
                <a:cubicBezTo>
                  <a:pt x="859" y="149395"/>
                  <a:pt x="-15" y="143627"/>
                  <a:pt x="2576" y="139092"/>
                </a:cubicBezTo>
                <a:cubicBezTo>
                  <a:pt x="3923" y="136735"/>
                  <a:pt x="7588" y="136516"/>
                  <a:pt x="10303" y="136516"/>
                </a:cubicBezTo>
                <a:cubicBezTo>
                  <a:pt x="16374" y="136516"/>
                  <a:pt x="22323" y="138233"/>
                  <a:pt x="28333" y="139092"/>
                </a:cubicBezTo>
                <a:cubicBezTo>
                  <a:pt x="44869" y="144604"/>
                  <a:pt x="26946" y="137000"/>
                  <a:pt x="43788" y="151971"/>
                </a:cubicBezTo>
                <a:cubicBezTo>
                  <a:pt x="48416" y="156084"/>
                  <a:pt x="59243" y="162274"/>
                  <a:pt x="59243" y="162274"/>
                </a:cubicBezTo>
                <a:cubicBezTo>
                  <a:pt x="69858" y="178197"/>
                  <a:pt x="58071" y="162663"/>
                  <a:pt x="72122" y="175153"/>
                </a:cubicBezTo>
                <a:cubicBezTo>
                  <a:pt x="77567" y="179993"/>
                  <a:pt x="81514" y="186567"/>
                  <a:pt x="87576" y="190608"/>
                </a:cubicBezTo>
                <a:lnTo>
                  <a:pt x="103031" y="200911"/>
                </a:lnTo>
                <a:cubicBezTo>
                  <a:pt x="105607" y="202628"/>
                  <a:pt x="108569" y="203873"/>
                  <a:pt x="110758" y="206062"/>
                </a:cubicBezTo>
                <a:cubicBezTo>
                  <a:pt x="115910" y="211214"/>
                  <a:pt x="119301" y="219213"/>
                  <a:pt x="126213" y="221517"/>
                </a:cubicBezTo>
                <a:cubicBezTo>
                  <a:pt x="139814" y="226051"/>
                  <a:pt x="131681" y="222587"/>
                  <a:pt x="149395" y="234396"/>
                </a:cubicBezTo>
                <a:lnTo>
                  <a:pt x="157122" y="239547"/>
                </a:lnTo>
                <a:cubicBezTo>
                  <a:pt x="160685" y="250235"/>
                  <a:pt x="159653" y="252412"/>
                  <a:pt x="175153" y="257578"/>
                </a:cubicBezTo>
                <a:lnTo>
                  <a:pt x="190607" y="262729"/>
                </a:lnTo>
                <a:cubicBezTo>
                  <a:pt x="192324" y="260153"/>
                  <a:pt x="195587" y="258093"/>
                  <a:pt x="195759" y="255002"/>
                </a:cubicBezTo>
                <a:cubicBezTo>
                  <a:pt x="195969" y="251230"/>
                  <a:pt x="196641" y="220707"/>
                  <a:pt x="190607" y="208638"/>
                </a:cubicBezTo>
                <a:cubicBezTo>
                  <a:pt x="189223" y="205869"/>
                  <a:pt x="186840" y="203680"/>
                  <a:pt x="185456" y="200911"/>
                </a:cubicBezTo>
                <a:cubicBezTo>
                  <a:pt x="174797" y="179591"/>
                  <a:pt x="192486" y="207590"/>
                  <a:pt x="177728" y="185456"/>
                </a:cubicBezTo>
                <a:cubicBezTo>
                  <a:pt x="176011" y="180304"/>
                  <a:pt x="175589" y="174519"/>
                  <a:pt x="172577" y="170001"/>
                </a:cubicBezTo>
                <a:cubicBezTo>
                  <a:pt x="165397" y="159232"/>
                  <a:pt x="163625" y="154385"/>
                  <a:pt x="154546" y="146819"/>
                </a:cubicBezTo>
                <a:cubicBezTo>
                  <a:pt x="152168" y="144837"/>
                  <a:pt x="149395" y="143385"/>
                  <a:pt x="146819" y="141668"/>
                </a:cubicBezTo>
                <a:cubicBezTo>
                  <a:pt x="137376" y="127502"/>
                  <a:pt x="146819" y="139521"/>
                  <a:pt x="133940" y="128789"/>
                </a:cubicBezTo>
                <a:cubicBezTo>
                  <a:pt x="126503" y="122592"/>
                  <a:pt x="126126" y="120932"/>
                  <a:pt x="121061" y="113334"/>
                </a:cubicBezTo>
                <a:cubicBezTo>
                  <a:pt x="119893" y="108662"/>
                  <a:pt x="115427" y="89670"/>
                  <a:pt x="113334" y="87577"/>
                </a:cubicBezTo>
                <a:cubicBezTo>
                  <a:pt x="107639" y="81882"/>
                  <a:pt x="104040" y="79292"/>
                  <a:pt x="100455" y="72122"/>
                </a:cubicBezTo>
                <a:cubicBezTo>
                  <a:pt x="99241" y="69694"/>
                  <a:pt x="98738" y="66971"/>
                  <a:pt x="97879" y="64395"/>
                </a:cubicBezTo>
                <a:cubicBezTo>
                  <a:pt x="98738" y="58385"/>
                  <a:pt x="99369" y="52337"/>
                  <a:pt x="100455" y="46364"/>
                </a:cubicBezTo>
                <a:cubicBezTo>
                  <a:pt x="101088" y="42881"/>
                  <a:pt x="99716" y="37304"/>
                  <a:pt x="103031" y="36061"/>
                </a:cubicBezTo>
                <a:cubicBezTo>
                  <a:pt x="108716" y="33929"/>
                  <a:pt x="115051" y="37778"/>
                  <a:pt x="121061" y="38637"/>
                </a:cubicBezTo>
                <a:cubicBezTo>
                  <a:pt x="141669" y="52373"/>
                  <a:pt x="116768" y="34344"/>
                  <a:pt x="133940" y="51516"/>
                </a:cubicBezTo>
                <a:cubicBezTo>
                  <a:pt x="136129" y="53705"/>
                  <a:pt x="139092" y="54950"/>
                  <a:pt x="141668" y="56667"/>
                </a:cubicBezTo>
                <a:cubicBezTo>
                  <a:pt x="143385" y="60101"/>
                  <a:pt x="145393" y="63405"/>
                  <a:pt x="146819" y="66970"/>
                </a:cubicBezTo>
                <a:cubicBezTo>
                  <a:pt x="148836" y="72012"/>
                  <a:pt x="148959" y="77907"/>
                  <a:pt x="151971" y="82425"/>
                </a:cubicBezTo>
                <a:lnTo>
                  <a:pt x="157122" y="90152"/>
                </a:lnTo>
                <a:cubicBezTo>
                  <a:pt x="157981" y="95304"/>
                  <a:pt x="157577" y="100834"/>
                  <a:pt x="159698" y="105607"/>
                </a:cubicBezTo>
                <a:cubicBezTo>
                  <a:pt x="162354" y="111582"/>
                  <a:pt x="170565" y="114663"/>
                  <a:pt x="175153" y="118486"/>
                </a:cubicBezTo>
                <a:cubicBezTo>
                  <a:pt x="180038" y="122557"/>
                  <a:pt x="185136" y="128150"/>
                  <a:pt x="188031" y="133941"/>
                </a:cubicBezTo>
                <a:cubicBezTo>
                  <a:pt x="189245" y="136369"/>
                  <a:pt x="189393" y="139240"/>
                  <a:pt x="190607" y="141668"/>
                </a:cubicBezTo>
                <a:cubicBezTo>
                  <a:pt x="191992" y="144437"/>
                  <a:pt x="194374" y="146626"/>
                  <a:pt x="195759" y="149395"/>
                </a:cubicBezTo>
                <a:cubicBezTo>
                  <a:pt x="196973" y="151823"/>
                  <a:pt x="197621" y="154503"/>
                  <a:pt x="198335" y="157122"/>
                </a:cubicBezTo>
                <a:cubicBezTo>
                  <a:pt x="200198" y="163953"/>
                  <a:pt x="201769" y="170860"/>
                  <a:pt x="203486" y="177729"/>
                </a:cubicBezTo>
                <a:cubicBezTo>
                  <a:pt x="204345" y="181163"/>
                  <a:pt x="203559" y="185529"/>
                  <a:pt x="206062" y="188032"/>
                </a:cubicBezTo>
                <a:cubicBezTo>
                  <a:pt x="211214" y="193183"/>
                  <a:pt x="217476" y="197424"/>
                  <a:pt x="221517" y="203486"/>
                </a:cubicBezTo>
                <a:cubicBezTo>
                  <a:pt x="223234" y="206062"/>
                  <a:pt x="224479" y="209025"/>
                  <a:pt x="226668" y="211214"/>
                </a:cubicBezTo>
                <a:cubicBezTo>
                  <a:pt x="246939" y="231487"/>
                  <a:pt x="221011" y="198758"/>
                  <a:pt x="242123" y="224093"/>
                </a:cubicBezTo>
                <a:cubicBezTo>
                  <a:pt x="252856" y="236972"/>
                  <a:pt x="240833" y="227526"/>
                  <a:pt x="255002" y="236972"/>
                </a:cubicBezTo>
                <a:cubicBezTo>
                  <a:pt x="263317" y="212018"/>
                  <a:pt x="259355" y="226991"/>
                  <a:pt x="255002" y="172577"/>
                </a:cubicBezTo>
                <a:cubicBezTo>
                  <a:pt x="254786" y="169871"/>
                  <a:pt x="253640" y="167278"/>
                  <a:pt x="252426" y="164850"/>
                </a:cubicBezTo>
                <a:cubicBezTo>
                  <a:pt x="251041" y="162081"/>
                  <a:pt x="248991" y="159698"/>
                  <a:pt x="247274" y="157122"/>
                </a:cubicBezTo>
                <a:cubicBezTo>
                  <a:pt x="246416" y="153688"/>
                  <a:pt x="246061" y="150087"/>
                  <a:pt x="244699" y="146819"/>
                </a:cubicBezTo>
                <a:cubicBezTo>
                  <a:pt x="241745" y="139730"/>
                  <a:pt x="234395" y="126213"/>
                  <a:pt x="234395" y="126213"/>
                </a:cubicBezTo>
                <a:cubicBezTo>
                  <a:pt x="235254" y="104748"/>
                  <a:pt x="235631" y="83259"/>
                  <a:pt x="236971" y="61819"/>
                </a:cubicBezTo>
                <a:cubicBezTo>
                  <a:pt x="238000" y="45353"/>
                  <a:pt x="239697" y="43340"/>
                  <a:pt x="244699" y="28334"/>
                </a:cubicBezTo>
                <a:cubicBezTo>
                  <a:pt x="247890" y="18759"/>
                  <a:pt x="246181" y="21622"/>
                  <a:pt x="252426" y="12879"/>
                </a:cubicBezTo>
                <a:cubicBezTo>
                  <a:pt x="254921" y="9386"/>
                  <a:pt x="256855" y="5324"/>
                  <a:pt x="260153" y="2576"/>
                </a:cubicBezTo>
                <a:cubicBezTo>
                  <a:pt x="262239" y="838"/>
                  <a:pt x="265305" y="859"/>
                  <a:pt x="267881" y="0"/>
                </a:cubicBezTo>
                <a:cubicBezTo>
                  <a:pt x="270457" y="1717"/>
                  <a:pt x="273674" y="2735"/>
                  <a:pt x="275608" y="5152"/>
                </a:cubicBezTo>
                <a:cubicBezTo>
                  <a:pt x="277304" y="7272"/>
                  <a:pt x="277231" y="10337"/>
                  <a:pt x="278184" y="12879"/>
                </a:cubicBezTo>
                <a:cubicBezTo>
                  <a:pt x="290446" y="45578"/>
                  <a:pt x="274675" y="-221"/>
                  <a:pt x="291062" y="48940"/>
                </a:cubicBezTo>
                <a:lnTo>
                  <a:pt x="296214" y="64395"/>
                </a:lnTo>
                <a:lnTo>
                  <a:pt x="298790" y="72122"/>
                </a:lnTo>
                <a:cubicBezTo>
                  <a:pt x="299649" y="95304"/>
                  <a:pt x="300263" y="118496"/>
                  <a:pt x="301366" y="141668"/>
                </a:cubicBezTo>
                <a:cubicBezTo>
                  <a:pt x="301980" y="154561"/>
                  <a:pt x="301819" y="167572"/>
                  <a:pt x="303941" y="180304"/>
                </a:cubicBezTo>
                <a:cubicBezTo>
                  <a:pt x="304450" y="183358"/>
                  <a:pt x="307376" y="185456"/>
                  <a:pt x="309093" y="188032"/>
                </a:cubicBezTo>
                <a:cubicBezTo>
                  <a:pt x="314455" y="209476"/>
                  <a:pt x="307926" y="188273"/>
                  <a:pt x="316820" y="206062"/>
                </a:cubicBezTo>
                <a:cubicBezTo>
                  <a:pt x="319931" y="212285"/>
                  <a:pt x="318396" y="216595"/>
                  <a:pt x="324548" y="221517"/>
                </a:cubicBezTo>
                <a:cubicBezTo>
                  <a:pt x="326668" y="223213"/>
                  <a:pt x="329699" y="223234"/>
                  <a:pt x="332275" y="224093"/>
                </a:cubicBezTo>
                <a:cubicBezTo>
                  <a:pt x="342176" y="209238"/>
                  <a:pt x="333602" y="223571"/>
                  <a:pt x="340002" y="208638"/>
                </a:cubicBezTo>
                <a:cubicBezTo>
                  <a:pt x="341515" y="205109"/>
                  <a:pt x="343641" y="201864"/>
                  <a:pt x="345154" y="198335"/>
                </a:cubicBezTo>
                <a:cubicBezTo>
                  <a:pt x="346224" y="195840"/>
                  <a:pt x="346984" y="193219"/>
                  <a:pt x="347730" y="190608"/>
                </a:cubicBezTo>
                <a:cubicBezTo>
                  <a:pt x="351510" y="177378"/>
                  <a:pt x="350792" y="176408"/>
                  <a:pt x="352881" y="159698"/>
                </a:cubicBezTo>
                <a:cubicBezTo>
                  <a:pt x="353740" y="145102"/>
                  <a:pt x="353566" y="130408"/>
                  <a:pt x="355457" y="115910"/>
                </a:cubicBezTo>
                <a:cubicBezTo>
                  <a:pt x="356349" y="109068"/>
                  <a:pt x="362049" y="96646"/>
                  <a:pt x="365760" y="90152"/>
                </a:cubicBezTo>
                <a:cubicBezTo>
                  <a:pt x="367296" y="87464"/>
                  <a:pt x="368494" y="84359"/>
                  <a:pt x="370911" y="82425"/>
                </a:cubicBezTo>
                <a:cubicBezTo>
                  <a:pt x="373031" y="80729"/>
                  <a:pt x="376063" y="80708"/>
                  <a:pt x="378639" y="79849"/>
                </a:cubicBezTo>
                <a:cubicBezTo>
                  <a:pt x="396952" y="82138"/>
                  <a:pt x="397804" y="76966"/>
                  <a:pt x="404397" y="90152"/>
                </a:cubicBezTo>
                <a:cubicBezTo>
                  <a:pt x="405611" y="92581"/>
                  <a:pt x="406114" y="95304"/>
                  <a:pt x="406972" y="97880"/>
                </a:cubicBezTo>
                <a:cubicBezTo>
                  <a:pt x="406114" y="115910"/>
                  <a:pt x="406136" y="134004"/>
                  <a:pt x="404397" y="151971"/>
                </a:cubicBezTo>
                <a:cubicBezTo>
                  <a:pt x="403554" y="160686"/>
                  <a:pt x="400483" y="169061"/>
                  <a:pt x="399245" y="177729"/>
                </a:cubicBezTo>
                <a:lnTo>
                  <a:pt x="396669" y="195759"/>
                </a:lnTo>
                <a:cubicBezTo>
                  <a:pt x="397528" y="218941"/>
                  <a:pt x="397751" y="242155"/>
                  <a:pt x="399245" y="265305"/>
                </a:cubicBezTo>
                <a:cubicBezTo>
                  <a:pt x="399473" y="268838"/>
                  <a:pt x="400065" y="272534"/>
                  <a:pt x="401821" y="275608"/>
                </a:cubicBezTo>
                <a:cubicBezTo>
                  <a:pt x="403628" y="278771"/>
                  <a:pt x="407216" y="280537"/>
                  <a:pt x="409548" y="283335"/>
                </a:cubicBezTo>
                <a:cubicBezTo>
                  <a:pt x="411530" y="285713"/>
                  <a:pt x="412983" y="288487"/>
                  <a:pt x="414700" y="291063"/>
                </a:cubicBezTo>
                <a:cubicBezTo>
                  <a:pt x="416397" y="296155"/>
                  <a:pt x="417886" y="302884"/>
                  <a:pt x="422427" y="306517"/>
                </a:cubicBezTo>
                <a:cubicBezTo>
                  <a:pt x="424547" y="308213"/>
                  <a:pt x="427578" y="308234"/>
                  <a:pt x="430154" y="309093"/>
                </a:cubicBezTo>
                <a:cubicBezTo>
                  <a:pt x="436279" y="327467"/>
                  <a:pt x="427595" y="305255"/>
                  <a:pt x="440457" y="324548"/>
                </a:cubicBezTo>
                <a:cubicBezTo>
                  <a:pt x="450410" y="339478"/>
                  <a:pt x="433478" y="325905"/>
                  <a:pt x="450761" y="337427"/>
                </a:cubicBezTo>
                <a:cubicBezTo>
                  <a:pt x="452478" y="342578"/>
                  <a:pt x="455019" y="347525"/>
                  <a:pt x="455912" y="352881"/>
                </a:cubicBezTo>
                <a:cubicBezTo>
                  <a:pt x="456771" y="358033"/>
                  <a:pt x="456987" y="363334"/>
                  <a:pt x="458488" y="368336"/>
                </a:cubicBezTo>
                <a:cubicBezTo>
                  <a:pt x="459591" y="372014"/>
                  <a:pt x="462213" y="375074"/>
                  <a:pt x="463639" y="378639"/>
                </a:cubicBezTo>
                <a:cubicBezTo>
                  <a:pt x="465656" y="383681"/>
                  <a:pt x="468791" y="394094"/>
                  <a:pt x="468791" y="394094"/>
                </a:cubicBezTo>
                <a:cubicBezTo>
                  <a:pt x="467932" y="410407"/>
                  <a:pt x="469137" y="426961"/>
                  <a:pt x="466215" y="443033"/>
                </a:cubicBezTo>
                <a:cubicBezTo>
                  <a:pt x="465563" y="446617"/>
                  <a:pt x="461254" y="448390"/>
                  <a:pt x="458488" y="450761"/>
                </a:cubicBezTo>
                <a:cubicBezTo>
                  <a:pt x="450076" y="457972"/>
                  <a:pt x="448607" y="457819"/>
                  <a:pt x="440457" y="463640"/>
                </a:cubicBezTo>
                <a:cubicBezTo>
                  <a:pt x="426813" y="473386"/>
                  <a:pt x="434966" y="469763"/>
                  <a:pt x="422427" y="473943"/>
                </a:cubicBezTo>
                <a:cubicBezTo>
                  <a:pt x="418993" y="476519"/>
                  <a:pt x="415851" y="479540"/>
                  <a:pt x="412124" y="481670"/>
                </a:cubicBezTo>
                <a:cubicBezTo>
                  <a:pt x="409767" y="483017"/>
                  <a:pt x="406754" y="482899"/>
                  <a:pt x="404397" y="484246"/>
                </a:cubicBezTo>
                <a:cubicBezTo>
                  <a:pt x="400669" y="486376"/>
                  <a:pt x="397353" y="489179"/>
                  <a:pt x="394093" y="491973"/>
                </a:cubicBezTo>
                <a:cubicBezTo>
                  <a:pt x="391327" y="494344"/>
                  <a:pt x="389529" y="497894"/>
                  <a:pt x="386366" y="499701"/>
                </a:cubicBezTo>
                <a:cubicBezTo>
                  <a:pt x="383292" y="501457"/>
                  <a:pt x="379497" y="501418"/>
                  <a:pt x="376063" y="502276"/>
                </a:cubicBezTo>
                <a:lnTo>
                  <a:pt x="388942" y="479094"/>
                </a:lnTo>
                <a:close/>
              </a:path>
            </a:pathLst>
          </a:custGeom>
          <a:solidFill>
            <a:srgbClr val="F2AA7E"/>
          </a:solidFill>
          <a:ln cap="flat" cmpd="sng" w="25400">
            <a:solidFill>
              <a:srgbClr val="97480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02" name="Google Shape;202;g2bbe2304ad2_3_85"/>
          <p:cNvSpPr/>
          <p:nvPr/>
        </p:nvSpPr>
        <p:spPr>
          <a:xfrm rot="2365194">
            <a:off x="7344684" y="4300109"/>
            <a:ext cx="318287" cy="408068"/>
          </a:xfrm>
          <a:custGeom>
            <a:rect b="b" l="l" r="r" t="t"/>
            <a:pathLst>
              <a:path extrusionOk="0" h="643943" w="649703">
                <a:moveTo>
                  <a:pt x="381662" y="623337"/>
                </a:moveTo>
                <a:cubicBezTo>
                  <a:pt x="370071" y="621190"/>
                  <a:pt x="371242" y="628267"/>
                  <a:pt x="366207" y="631064"/>
                </a:cubicBezTo>
                <a:cubicBezTo>
                  <a:pt x="363501" y="632567"/>
                  <a:pt x="361249" y="634832"/>
                  <a:pt x="358480" y="636216"/>
                </a:cubicBezTo>
                <a:cubicBezTo>
                  <a:pt x="352324" y="639294"/>
                  <a:pt x="344558" y="641715"/>
                  <a:pt x="337873" y="643943"/>
                </a:cubicBezTo>
                <a:cubicBezTo>
                  <a:pt x="326711" y="643084"/>
                  <a:pt x="315496" y="642755"/>
                  <a:pt x="304388" y="641367"/>
                </a:cubicBezTo>
                <a:cubicBezTo>
                  <a:pt x="301694" y="641030"/>
                  <a:pt x="298920" y="640298"/>
                  <a:pt x="296661" y="638792"/>
                </a:cubicBezTo>
                <a:cubicBezTo>
                  <a:pt x="277369" y="625930"/>
                  <a:pt x="299580" y="634611"/>
                  <a:pt x="281206" y="628489"/>
                </a:cubicBezTo>
                <a:cubicBezTo>
                  <a:pt x="266440" y="606336"/>
                  <a:pt x="284146" y="634367"/>
                  <a:pt x="273479" y="613034"/>
                </a:cubicBezTo>
                <a:cubicBezTo>
                  <a:pt x="269892" y="605861"/>
                  <a:pt x="266298" y="603277"/>
                  <a:pt x="260600" y="597579"/>
                </a:cubicBezTo>
                <a:cubicBezTo>
                  <a:pt x="259741" y="594145"/>
                  <a:pt x="259988" y="590221"/>
                  <a:pt x="258024" y="587276"/>
                </a:cubicBezTo>
                <a:cubicBezTo>
                  <a:pt x="256307" y="584700"/>
                  <a:pt x="252675" y="584107"/>
                  <a:pt x="250297" y="582125"/>
                </a:cubicBezTo>
                <a:cubicBezTo>
                  <a:pt x="224987" y="561032"/>
                  <a:pt x="257673" y="586925"/>
                  <a:pt x="237418" y="566670"/>
                </a:cubicBezTo>
                <a:cubicBezTo>
                  <a:pt x="235229" y="564481"/>
                  <a:pt x="232267" y="563235"/>
                  <a:pt x="229691" y="561518"/>
                </a:cubicBezTo>
                <a:cubicBezTo>
                  <a:pt x="216896" y="542328"/>
                  <a:pt x="233344" y="565902"/>
                  <a:pt x="216812" y="546064"/>
                </a:cubicBezTo>
                <a:cubicBezTo>
                  <a:pt x="208979" y="536664"/>
                  <a:pt x="214626" y="538926"/>
                  <a:pt x="203933" y="530609"/>
                </a:cubicBezTo>
                <a:cubicBezTo>
                  <a:pt x="199046" y="526808"/>
                  <a:pt x="192857" y="524684"/>
                  <a:pt x="188479" y="520306"/>
                </a:cubicBezTo>
                <a:cubicBezTo>
                  <a:pt x="178831" y="510659"/>
                  <a:pt x="184207" y="513731"/>
                  <a:pt x="173024" y="510003"/>
                </a:cubicBezTo>
                <a:cubicBezTo>
                  <a:pt x="167014" y="503993"/>
                  <a:pt x="162065" y="496688"/>
                  <a:pt x="154993" y="491973"/>
                </a:cubicBezTo>
                <a:lnTo>
                  <a:pt x="139539" y="481669"/>
                </a:lnTo>
                <a:cubicBezTo>
                  <a:pt x="138680" y="479093"/>
                  <a:pt x="138630" y="476085"/>
                  <a:pt x="136963" y="473942"/>
                </a:cubicBezTo>
                <a:cubicBezTo>
                  <a:pt x="118503" y="450208"/>
                  <a:pt x="127917" y="465116"/>
                  <a:pt x="113781" y="453336"/>
                </a:cubicBezTo>
                <a:cubicBezTo>
                  <a:pt x="110983" y="451004"/>
                  <a:pt x="108795" y="448008"/>
                  <a:pt x="106054" y="445609"/>
                </a:cubicBezTo>
                <a:cubicBezTo>
                  <a:pt x="101916" y="441989"/>
                  <a:pt x="97313" y="438925"/>
                  <a:pt x="93175" y="435305"/>
                </a:cubicBezTo>
                <a:cubicBezTo>
                  <a:pt x="90434" y="432906"/>
                  <a:pt x="88323" y="429814"/>
                  <a:pt x="85448" y="427578"/>
                </a:cubicBezTo>
                <a:cubicBezTo>
                  <a:pt x="80561" y="423777"/>
                  <a:pt x="75145" y="420709"/>
                  <a:pt x="69993" y="417275"/>
                </a:cubicBezTo>
                <a:lnTo>
                  <a:pt x="62266" y="412124"/>
                </a:lnTo>
                <a:cubicBezTo>
                  <a:pt x="59690" y="410407"/>
                  <a:pt x="57475" y="407951"/>
                  <a:pt x="54538" y="406972"/>
                </a:cubicBezTo>
                <a:cubicBezTo>
                  <a:pt x="49387" y="405255"/>
                  <a:pt x="43602" y="404832"/>
                  <a:pt x="39084" y="401820"/>
                </a:cubicBezTo>
                <a:cubicBezTo>
                  <a:pt x="21370" y="390011"/>
                  <a:pt x="29503" y="393474"/>
                  <a:pt x="15902" y="388942"/>
                </a:cubicBezTo>
                <a:cubicBezTo>
                  <a:pt x="12923" y="386956"/>
                  <a:pt x="1210" y="379877"/>
                  <a:pt x="447" y="376063"/>
                </a:cubicBezTo>
                <a:cubicBezTo>
                  <a:pt x="-744" y="370110"/>
                  <a:pt x="557" y="363580"/>
                  <a:pt x="3023" y="358032"/>
                </a:cubicBezTo>
                <a:cubicBezTo>
                  <a:pt x="5152" y="353241"/>
                  <a:pt x="25560" y="347944"/>
                  <a:pt x="26205" y="347729"/>
                </a:cubicBezTo>
                <a:lnTo>
                  <a:pt x="33932" y="345153"/>
                </a:lnTo>
                <a:cubicBezTo>
                  <a:pt x="45094" y="346012"/>
                  <a:pt x="56591" y="344880"/>
                  <a:pt x="67417" y="347729"/>
                </a:cubicBezTo>
                <a:cubicBezTo>
                  <a:pt x="73405" y="349305"/>
                  <a:pt x="82872" y="358032"/>
                  <a:pt x="82872" y="358032"/>
                </a:cubicBezTo>
                <a:cubicBezTo>
                  <a:pt x="83731" y="360608"/>
                  <a:pt x="83752" y="363640"/>
                  <a:pt x="85448" y="365760"/>
                </a:cubicBezTo>
                <a:cubicBezTo>
                  <a:pt x="87382" y="368177"/>
                  <a:pt x="90656" y="369112"/>
                  <a:pt x="93175" y="370911"/>
                </a:cubicBezTo>
                <a:cubicBezTo>
                  <a:pt x="96668" y="373406"/>
                  <a:pt x="100219" y="375844"/>
                  <a:pt x="103478" y="378638"/>
                </a:cubicBezTo>
                <a:cubicBezTo>
                  <a:pt x="106244" y="381009"/>
                  <a:pt x="108174" y="384345"/>
                  <a:pt x="111205" y="386366"/>
                </a:cubicBezTo>
                <a:cubicBezTo>
                  <a:pt x="134446" y="401861"/>
                  <a:pt x="102337" y="373824"/>
                  <a:pt x="126660" y="394093"/>
                </a:cubicBezTo>
                <a:cubicBezTo>
                  <a:pt x="129458" y="396425"/>
                  <a:pt x="131512" y="399584"/>
                  <a:pt x="134387" y="401820"/>
                </a:cubicBezTo>
                <a:cubicBezTo>
                  <a:pt x="139274" y="405621"/>
                  <a:pt x="144690" y="408689"/>
                  <a:pt x="149842" y="412124"/>
                </a:cubicBezTo>
                <a:lnTo>
                  <a:pt x="165297" y="422427"/>
                </a:lnTo>
                <a:lnTo>
                  <a:pt x="180751" y="432730"/>
                </a:lnTo>
                <a:cubicBezTo>
                  <a:pt x="183327" y="434447"/>
                  <a:pt x="185542" y="436902"/>
                  <a:pt x="188479" y="437881"/>
                </a:cubicBezTo>
                <a:lnTo>
                  <a:pt x="203933" y="443033"/>
                </a:lnTo>
                <a:lnTo>
                  <a:pt x="211660" y="445609"/>
                </a:lnTo>
                <a:cubicBezTo>
                  <a:pt x="219387" y="444750"/>
                  <a:pt x="227996" y="446719"/>
                  <a:pt x="234842" y="443033"/>
                </a:cubicBezTo>
                <a:cubicBezTo>
                  <a:pt x="240294" y="440098"/>
                  <a:pt x="245146" y="427578"/>
                  <a:pt x="245146" y="427578"/>
                </a:cubicBezTo>
                <a:cubicBezTo>
                  <a:pt x="244287" y="410406"/>
                  <a:pt x="243998" y="393197"/>
                  <a:pt x="242570" y="376063"/>
                </a:cubicBezTo>
                <a:cubicBezTo>
                  <a:pt x="241968" y="368838"/>
                  <a:pt x="239094" y="364737"/>
                  <a:pt x="237418" y="358032"/>
                </a:cubicBezTo>
                <a:cubicBezTo>
                  <a:pt x="236356" y="353785"/>
                  <a:pt x="235701" y="349446"/>
                  <a:pt x="234842" y="345153"/>
                </a:cubicBezTo>
                <a:cubicBezTo>
                  <a:pt x="233984" y="336567"/>
                  <a:pt x="233275" y="327965"/>
                  <a:pt x="232267" y="319396"/>
                </a:cubicBezTo>
                <a:cubicBezTo>
                  <a:pt x="231558" y="313366"/>
                  <a:pt x="230327" y="307403"/>
                  <a:pt x="229691" y="301365"/>
                </a:cubicBezTo>
                <a:cubicBezTo>
                  <a:pt x="225517" y="261711"/>
                  <a:pt x="230069" y="282272"/>
                  <a:pt x="224539" y="260153"/>
                </a:cubicBezTo>
                <a:cubicBezTo>
                  <a:pt x="222724" y="243812"/>
                  <a:pt x="220672" y="221503"/>
                  <a:pt x="216812" y="206062"/>
                </a:cubicBezTo>
                <a:cubicBezTo>
                  <a:pt x="208749" y="173810"/>
                  <a:pt x="219059" y="213928"/>
                  <a:pt x="211660" y="188031"/>
                </a:cubicBezTo>
                <a:cubicBezTo>
                  <a:pt x="205192" y="165392"/>
                  <a:pt x="212685" y="188528"/>
                  <a:pt x="206509" y="170001"/>
                </a:cubicBezTo>
                <a:cubicBezTo>
                  <a:pt x="204944" y="157478"/>
                  <a:pt x="204308" y="148322"/>
                  <a:pt x="201357" y="136516"/>
                </a:cubicBezTo>
                <a:cubicBezTo>
                  <a:pt x="200699" y="133882"/>
                  <a:pt x="199640" y="131364"/>
                  <a:pt x="198782" y="128788"/>
                </a:cubicBezTo>
                <a:cubicBezTo>
                  <a:pt x="199640" y="103030"/>
                  <a:pt x="192956" y="75879"/>
                  <a:pt x="201357" y="51515"/>
                </a:cubicBezTo>
                <a:cubicBezTo>
                  <a:pt x="203891" y="44165"/>
                  <a:pt x="217493" y="50803"/>
                  <a:pt x="224539" y="54091"/>
                </a:cubicBezTo>
                <a:cubicBezTo>
                  <a:pt x="231141" y="57172"/>
                  <a:pt x="239994" y="69545"/>
                  <a:pt x="239994" y="69545"/>
                </a:cubicBezTo>
                <a:cubicBezTo>
                  <a:pt x="240853" y="75555"/>
                  <a:pt x="241379" y="81623"/>
                  <a:pt x="242570" y="87576"/>
                </a:cubicBezTo>
                <a:cubicBezTo>
                  <a:pt x="243103" y="90238"/>
                  <a:pt x="244400" y="92692"/>
                  <a:pt x="245146" y="95303"/>
                </a:cubicBezTo>
                <a:cubicBezTo>
                  <a:pt x="246118" y="98707"/>
                  <a:pt x="246863" y="102172"/>
                  <a:pt x="247721" y="105606"/>
                </a:cubicBezTo>
                <a:cubicBezTo>
                  <a:pt x="248580" y="118485"/>
                  <a:pt x="248175" y="131511"/>
                  <a:pt x="250297" y="144243"/>
                </a:cubicBezTo>
                <a:cubicBezTo>
                  <a:pt x="250806" y="147297"/>
                  <a:pt x="254698" y="148967"/>
                  <a:pt x="255449" y="151970"/>
                </a:cubicBezTo>
                <a:cubicBezTo>
                  <a:pt x="257335" y="159513"/>
                  <a:pt x="256138" y="167609"/>
                  <a:pt x="258024" y="175152"/>
                </a:cubicBezTo>
                <a:cubicBezTo>
                  <a:pt x="258775" y="178156"/>
                  <a:pt x="261919" y="180051"/>
                  <a:pt x="263176" y="182880"/>
                </a:cubicBezTo>
                <a:cubicBezTo>
                  <a:pt x="265382" y="187842"/>
                  <a:pt x="266611" y="193183"/>
                  <a:pt x="268328" y="198334"/>
                </a:cubicBezTo>
                <a:lnTo>
                  <a:pt x="270903" y="206062"/>
                </a:lnTo>
                <a:cubicBezTo>
                  <a:pt x="271762" y="216365"/>
                  <a:pt x="271451" y="226833"/>
                  <a:pt x="273479" y="236971"/>
                </a:cubicBezTo>
                <a:cubicBezTo>
                  <a:pt x="274086" y="240007"/>
                  <a:pt x="277247" y="241929"/>
                  <a:pt x="278631" y="244698"/>
                </a:cubicBezTo>
                <a:cubicBezTo>
                  <a:pt x="289298" y="266032"/>
                  <a:pt x="271589" y="237999"/>
                  <a:pt x="286358" y="260153"/>
                </a:cubicBezTo>
                <a:cubicBezTo>
                  <a:pt x="291041" y="278884"/>
                  <a:pt x="284802" y="263748"/>
                  <a:pt x="296661" y="275607"/>
                </a:cubicBezTo>
                <a:cubicBezTo>
                  <a:pt x="298850" y="277796"/>
                  <a:pt x="299435" y="281353"/>
                  <a:pt x="301813" y="283335"/>
                </a:cubicBezTo>
                <a:cubicBezTo>
                  <a:pt x="306055" y="286870"/>
                  <a:pt x="314476" y="289273"/>
                  <a:pt x="319843" y="291062"/>
                </a:cubicBezTo>
                <a:cubicBezTo>
                  <a:pt x="324995" y="290203"/>
                  <a:pt x="330525" y="290607"/>
                  <a:pt x="335298" y="288486"/>
                </a:cubicBezTo>
                <a:cubicBezTo>
                  <a:pt x="339994" y="286399"/>
                  <a:pt x="345441" y="277136"/>
                  <a:pt x="348177" y="273032"/>
                </a:cubicBezTo>
                <a:cubicBezTo>
                  <a:pt x="349035" y="270456"/>
                  <a:pt x="349682" y="267800"/>
                  <a:pt x="350752" y="265304"/>
                </a:cubicBezTo>
                <a:cubicBezTo>
                  <a:pt x="352264" y="261775"/>
                  <a:pt x="355407" y="258809"/>
                  <a:pt x="355904" y="255001"/>
                </a:cubicBezTo>
                <a:cubicBezTo>
                  <a:pt x="358017" y="238803"/>
                  <a:pt x="357621" y="222375"/>
                  <a:pt x="358480" y="206062"/>
                </a:cubicBezTo>
                <a:cubicBezTo>
                  <a:pt x="350775" y="121309"/>
                  <a:pt x="348148" y="115040"/>
                  <a:pt x="355904" y="2575"/>
                </a:cubicBezTo>
                <a:cubicBezTo>
                  <a:pt x="356091" y="-133"/>
                  <a:pt x="361055" y="858"/>
                  <a:pt x="363631" y="0"/>
                </a:cubicBezTo>
                <a:cubicBezTo>
                  <a:pt x="367924" y="858"/>
                  <a:pt x="373054" y="-113"/>
                  <a:pt x="376510" y="2575"/>
                </a:cubicBezTo>
                <a:cubicBezTo>
                  <a:pt x="381594" y="6529"/>
                  <a:pt x="388601" y="21606"/>
                  <a:pt x="391965" y="28333"/>
                </a:cubicBezTo>
                <a:cubicBezTo>
                  <a:pt x="392823" y="45505"/>
                  <a:pt x="393433" y="62691"/>
                  <a:pt x="394540" y="79849"/>
                </a:cubicBezTo>
                <a:cubicBezTo>
                  <a:pt x="395150" y="89313"/>
                  <a:pt x="396882" y="98702"/>
                  <a:pt x="397116" y="108182"/>
                </a:cubicBezTo>
                <a:cubicBezTo>
                  <a:pt x="398600" y="168271"/>
                  <a:pt x="396358" y="228471"/>
                  <a:pt x="399692" y="288486"/>
                </a:cubicBezTo>
                <a:cubicBezTo>
                  <a:pt x="399864" y="291577"/>
                  <a:pt x="404843" y="291921"/>
                  <a:pt x="407419" y="293638"/>
                </a:cubicBezTo>
                <a:cubicBezTo>
                  <a:pt x="416005" y="292779"/>
                  <a:pt x="425322" y="294633"/>
                  <a:pt x="433177" y="291062"/>
                </a:cubicBezTo>
                <a:cubicBezTo>
                  <a:pt x="436400" y="289597"/>
                  <a:pt x="434359" y="284013"/>
                  <a:pt x="435753" y="280759"/>
                </a:cubicBezTo>
                <a:cubicBezTo>
                  <a:pt x="436972" y="277914"/>
                  <a:pt x="439520" y="275801"/>
                  <a:pt x="440904" y="273032"/>
                </a:cubicBezTo>
                <a:cubicBezTo>
                  <a:pt x="443068" y="268703"/>
                  <a:pt x="444818" y="259128"/>
                  <a:pt x="446056" y="255001"/>
                </a:cubicBezTo>
                <a:cubicBezTo>
                  <a:pt x="447616" y="249800"/>
                  <a:pt x="451208" y="239547"/>
                  <a:pt x="451208" y="239547"/>
                </a:cubicBezTo>
                <a:cubicBezTo>
                  <a:pt x="453022" y="226844"/>
                  <a:pt x="453046" y="222256"/>
                  <a:pt x="456359" y="211213"/>
                </a:cubicBezTo>
                <a:cubicBezTo>
                  <a:pt x="457920" y="206012"/>
                  <a:pt x="458499" y="200276"/>
                  <a:pt x="461511" y="195758"/>
                </a:cubicBezTo>
                <a:cubicBezTo>
                  <a:pt x="463228" y="193182"/>
                  <a:pt x="465278" y="190800"/>
                  <a:pt x="466662" y="188031"/>
                </a:cubicBezTo>
                <a:cubicBezTo>
                  <a:pt x="474117" y="173121"/>
                  <a:pt x="462318" y="187225"/>
                  <a:pt x="476965" y="172576"/>
                </a:cubicBezTo>
                <a:cubicBezTo>
                  <a:pt x="483443" y="153144"/>
                  <a:pt x="474702" y="177106"/>
                  <a:pt x="484693" y="157122"/>
                </a:cubicBezTo>
                <a:cubicBezTo>
                  <a:pt x="485907" y="154693"/>
                  <a:pt x="486554" y="152014"/>
                  <a:pt x="487268" y="149394"/>
                </a:cubicBezTo>
                <a:cubicBezTo>
                  <a:pt x="489131" y="142563"/>
                  <a:pt x="491154" y="135754"/>
                  <a:pt x="492420" y="128788"/>
                </a:cubicBezTo>
                <a:cubicBezTo>
                  <a:pt x="494137" y="119344"/>
                  <a:pt x="495689" y="109868"/>
                  <a:pt x="497571" y="100455"/>
                </a:cubicBezTo>
                <a:cubicBezTo>
                  <a:pt x="498265" y="96984"/>
                  <a:pt x="498564" y="93318"/>
                  <a:pt x="500147" y="90152"/>
                </a:cubicBezTo>
                <a:cubicBezTo>
                  <a:pt x="502067" y="86312"/>
                  <a:pt x="505380" y="83342"/>
                  <a:pt x="507875" y="79849"/>
                </a:cubicBezTo>
                <a:cubicBezTo>
                  <a:pt x="517633" y="66187"/>
                  <a:pt x="508103" y="75403"/>
                  <a:pt x="528481" y="61818"/>
                </a:cubicBezTo>
                <a:cubicBezTo>
                  <a:pt x="531057" y="60101"/>
                  <a:pt x="533271" y="57646"/>
                  <a:pt x="536208" y="56667"/>
                </a:cubicBezTo>
                <a:lnTo>
                  <a:pt x="551663" y="51515"/>
                </a:lnTo>
                <a:cubicBezTo>
                  <a:pt x="554239" y="53232"/>
                  <a:pt x="557456" y="54250"/>
                  <a:pt x="559390" y="56667"/>
                </a:cubicBezTo>
                <a:cubicBezTo>
                  <a:pt x="561086" y="58787"/>
                  <a:pt x="561966" y="61679"/>
                  <a:pt x="561966" y="64394"/>
                </a:cubicBezTo>
                <a:cubicBezTo>
                  <a:pt x="561966" y="92719"/>
                  <a:pt x="564320" y="95693"/>
                  <a:pt x="554239" y="113334"/>
                </a:cubicBezTo>
                <a:cubicBezTo>
                  <a:pt x="552703" y="116022"/>
                  <a:pt x="550804" y="118485"/>
                  <a:pt x="549087" y="121061"/>
                </a:cubicBezTo>
                <a:cubicBezTo>
                  <a:pt x="540208" y="147699"/>
                  <a:pt x="547120" y="138484"/>
                  <a:pt x="533632" y="151970"/>
                </a:cubicBezTo>
                <a:cubicBezTo>
                  <a:pt x="527990" y="180189"/>
                  <a:pt x="535045" y="150782"/>
                  <a:pt x="525905" y="175152"/>
                </a:cubicBezTo>
                <a:cubicBezTo>
                  <a:pt x="518525" y="194829"/>
                  <a:pt x="529453" y="175784"/>
                  <a:pt x="518178" y="198334"/>
                </a:cubicBezTo>
                <a:cubicBezTo>
                  <a:pt x="516793" y="201103"/>
                  <a:pt x="514411" y="203293"/>
                  <a:pt x="513026" y="206062"/>
                </a:cubicBezTo>
                <a:cubicBezTo>
                  <a:pt x="511812" y="208490"/>
                  <a:pt x="511519" y="211293"/>
                  <a:pt x="510450" y="213789"/>
                </a:cubicBezTo>
                <a:cubicBezTo>
                  <a:pt x="508938" y="217318"/>
                  <a:pt x="506725" y="220527"/>
                  <a:pt x="505299" y="224092"/>
                </a:cubicBezTo>
                <a:cubicBezTo>
                  <a:pt x="503282" y="229134"/>
                  <a:pt x="501864" y="234395"/>
                  <a:pt x="500147" y="239547"/>
                </a:cubicBezTo>
                <a:cubicBezTo>
                  <a:pt x="499288" y="242123"/>
                  <a:pt x="499077" y="245015"/>
                  <a:pt x="497571" y="247274"/>
                </a:cubicBezTo>
                <a:cubicBezTo>
                  <a:pt x="487673" y="262122"/>
                  <a:pt x="496242" y="247800"/>
                  <a:pt x="489844" y="262729"/>
                </a:cubicBezTo>
                <a:cubicBezTo>
                  <a:pt x="488332" y="266258"/>
                  <a:pt x="486041" y="269437"/>
                  <a:pt x="484693" y="273032"/>
                </a:cubicBezTo>
                <a:cubicBezTo>
                  <a:pt x="483450" y="276347"/>
                  <a:pt x="482859" y="279874"/>
                  <a:pt x="482117" y="283335"/>
                </a:cubicBezTo>
                <a:cubicBezTo>
                  <a:pt x="473348" y="324256"/>
                  <a:pt x="480271" y="295872"/>
                  <a:pt x="474389" y="319396"/>
                </a:cubicBezTo>
                <a:cubicBezTo>
                  <a:pt x="475248" y="324547"/>
                  <a:pt x="473272" y="331157"/>
                  <a:pt x="476965" y="334850"/>
                </a:cubicBezTo>
                <a:cubicBezTo>
                  <a:pt x="479468" y="337353"/>
                  <a:pt x="483953" y="333517"/>
                  <a:pt x="487268" y="332274"/>
                </a:cubicBezTo>
                <a:cubicBezTo>
                  <a:pt x="500725" y="327228"/>
                  <a:pt x="501237" y="323457"/>
                  <a:pt x="513026" y="311668"/>
                </a:cubicBezTo>
                <a:lnTo>
                  <a:pt x="520753" y="303941"/>
                </a:lnTo>
                <a:cubicBezTo>
                  <a:pt x="522470" y="299648"/>
                  <a:pt x="523691" y="295121"/>
                  <a:pt x="525905" y="291062"/>
                </a:cubicBezTo>
                <a:cubicBezTo>
                  <a:pt x="529845" y="283839"/>
                  <a:pt x="540698" y="269071"/>
                  <a:pt x="546511" y="262729"/>
                </a:cubicBezTo>
                <a:cubicBezTo>
                  <a:pt x="552255" y="256463"/>
                  <a:pt x="558532" y="250708"/>
                  <a:pt x="564542" y="244698"/>
                </a:cubicBezTo>
                <a:cubicBezTo>
                  <a:pt x="574458" y="234782"/>
                  <a:pt x="569238" y="238992"/>
                  <a:pt x="579996" y="231819"/>
                </a:cubicBezTo>
                <a:cubicBezTo>
                  <a:pt x="581713" y="229243"/>
                  <a:pt x="582959" y="226281"/>
                  <a:pt x="585148" y="224092"/>
                </a:cubicBezTo>
                <a:cubicBezTo>
                  <a:pt x="587337" y="221903"/>
                  <a:pt x="590398" y="220797"/>
                  <a:pt x="592875" y="218940"/>
                </a:cubicBezTo>
                <a:cubicBezTo>
                  <a:pt x="597273" y="215641"/>
                  <a:pt x="601092" y="211551"/>
                  <a:pt x="605754" y="208637"/>
                </a:cubicBezTo>
                <a:cubicBezTo>
                  <a:pt x="609479" y="206309"/>
                  <a:pt x="623970" y="203964"/>
                  <a:pt x="626360" y="203486"/>
                </a:cubicBezTo>
                <a:cubicBezTo>
                  <a:pt x="634087" y="204345"/>
                  <a:pt x="643691" y="200942"/>
                  <a:pt x="649542" y="206062"/>
                </a:cubicBezTo>
                <a:cubicBezTo>
                  <a:pt x="650561" y="206953"/>
                  <a:pt x="646516" y="225525"/>
                  <a:pt x="644391" y="229244"/>
                </a:cubicBezTo>
                <a:cubicBezTo>
                  <a:pt x="639712" y="237432"/>
                  <a:pt x="635506" y="239285"/>
                  <a:pt x="631512" y="247274"/>
                </a:cubicBezTo>
                <a:cubicBezTo>
                  <a:pt x="630298" y="249702"/>
                  <a:pt x="630255" y="252628"/>
                  <a:pt x="628936" y="255001"/>
                </a:cubicBezTo>
                <a:cubicBezTo>
                  <a:pt x="625929" y="260413"/>
                  <a:pt x="620591" y="264582"/>
                  <a:pt x="618633" y="270456"/>
                </a:cubicBezTo>
                <a:cubicBezTo>
                  <a:pt x="615078" y="281120"/>
                  <a:pt x="617563" y="275924"/>
                  <a:pt x="610906" y="285911"/>
                </a:cubicBezTo>
                <a:cubicBezTo>
                  <a:pt x="610047" y="289345"/>
                  <a:pt x="609913" y="293048"/>
                  <a:pt x="608330" y="296214"/>
                </a:cubicBezTo>
                <a:cubicBezTo>
                  <a:pt x="606410" y="300054"/>
                  <a:pt x="603097" y="303024"/>
                  <a:pt x="600602" y="306517"/>
                </a:cubicBezTo>
                <a:cubicBezTo>
                  <a:pt x="598803" y="309036"/>
                  <a:pt x="596835" y="311475"/>
                  <a:pt x="595451" y="314244"/>
                </a:cubicBezTo>
                <a:cubicBezTo>
                  <a:pt x="594237" y="316672"/>
                  <a:pt x="594089" y="319543"/>
                  <a:pt x="592875" y="321971"/>
                </a:cubicBezTo>
                <a:cubicBezTo>
                  <a:pt x="591491" y="324740"/>
                  <a:pt x="589108" y="326930"/>
                  <a:pt x="587724" y="329699"/>
                </a:cubicBezTo>
                <a:cubicBezTo>
                  <a:pt x="586510" y="332127"/>
                  <a:pt x="586218" y="334931"/>
                  <a:pt x="585148" y="337426"/>
                </a:cubicBezTo>
                <a:cubicBezTo>
                  <a:pt x="583635" y="340955"/>
                  <a:pt x="581422" y="344164"/>
                  <a:pt x="579996" y="347729"/>
                </a:cubicBezTo>
                <a:cubicBezTo>
                  <a:pt x="577979" y="352771"/>
                  <a:pt x="576862" y="358142"/>
                  <a:pt x="574845" y="363184"/>
                </a:cubicBezTo>
                <a:cubicBezTo>
                  <a:pt x="566805" y="383284"/>
                  <a:pt x="572091" y="364634"/>
                  <a:pt x="567117" y="381214"/>
                </a:cubicBezTo>
                <a:cubicBezTo>
                  <a:pt x="565321" y="387201"/>
                  <a:pt x="563611" y="393214"/>
                  <a:pt x="561966" y="399245"/>
                </a:cubicBezTo>
                <a:cubicBezTo>
                  <a:pt x="561035" y="402660"/>
                  <a:pt x="560509" y="406190"/>
                  <a:pt x="559390" y="409548"/>
                </a:cubicBezTo>
                <a:cubicBezTo>
                  <a:pt x="557928" y="413934"/>
                  <a:pt x="555956" y="418134"/>
                  <a:pt x="554239" y="422427"/>
                </a:cubicBezTo>
                <a:cubicBezTo>
                  <a:pt x="553380" y="427578"/>
                  <a:pt x="552687" y="432760"/>
                  <a:pt x="551663" y="437881"/>
                </a:cubicBezTo>
                <a:cubicBezTo>
                  <a:pt x="550969" y="441352"/>
                  <a:pt x="549720" y="444701"/>
                  <a:pt x="549087" y="448184"/>
                </a:cubicBezTo>
                <a:cubicBezTo>
                  <a:pt x="548001" y="454157"/>
                  <a:pt x="547702" y="460262"/>
                  <a:pt x="546511" y="466215"/>
                </a:cubicBezTo>
                <a:cubicBezTo>
                  <a:pt x="545123" y="473158"/>
                  <a:pt x="543077" y="479952"/>
                  <a:pt x="541360" y="486821"/>
                </a:cubicBezTo>
                <a:cubicBezTo>
                  <a:pt x="540501" y="490255"/>
                  <a:pt x="539904" y="493766"/>
                  <a:pt x="538784" y="497124"/>
                </a:cubicBezTo>
                <a:cubicBezTo>
                  <a:pt x="537925" y="499700"/>
                  <a:pt x="536954" y="502240"/>
                  <a:pt x="536208" y="504851"/>
                </a:cubicBezTo>
                <a:cubicBezTo>
                  <a:pt x="533743" y="513476"/>
                  <a:pt x="532560" y="522451"/>
                  <a:pt x="528481" y="530609"/>
                </a:cubicBezTo>
                <a:cubicBezTo>
                  <a:pt x="519435" y="548702"/>
                  <a:pt x="520628" y="541917"/>
                  <a:pt x="510450" y="553791"/>
                </a:cubicBezTo>
                <a:cubicBezTo>
                  <a:pt x="507656" y="557050"/>
                  <a:pt x="505517" y="560835"/>
                  <a:pt x="502723" y="564094"/>
                </a:cubicBezTo>
                <a:cubicBezTo>
                  <a:pt x="500352" y="566860"/>
                  <a:pt x="497017" y="568791"/>
                  <a:pt x="494996" y="571822"/>
                </a:cubicBezTo>
                <a:cubicBezTo>
                  <a:pt x="476328" y="599824"/>
                  <a:pt x="493674" y="577041"/>
                  <a:pt x="484693" y="595004"/>
                </a:cubicBezTo>
                <a:cubicBezTo>
                  <a:pt x="483309" y="597773"/>
                  <a:pt x="480926" y="599962"/>
                  <a:pt x="479541" y="602731"/>
                </a:cubicBezTo>
                <a:cubicBezTo>
                  <a:pt x="478327" y="605159"/>
                  <a:pt x="477711" y="607847"/>
                  <a:pt x="476965" y="610458"/>
                </a:cubicBezTo>
                <a:cubicBezTo>
                  <a:pt x="475992" y="613862"/>
                  <a:pt x="475972" y="617595"/>
                  <a:pt x="474389" y="620761"/>
                </a:cubicBezTo>
                <a:cubicBezTo>
                  <a:pt x="471620" y="626299"/>
                  <a:pt x="470093" y="634714"/>
                  <a:pt x="464086" y="636216"/>
                </a:cubicBezTo>
                <a:cubicBezTo>
                  <a:pt x="431876" y="644269"/>
                  <a:pt x="471923" y="633977"/>
                  <a:pt x="446056" y="641367"/>
                </a:cubicBezTo>
                <a:cubicBezTo>
                  <a:pt x="442652" y="642339"/>
                  <a:pt x="439187" y="643084"/>
                  <a:pt x="435753" y="643943"/>
                </a:cubicBezTo>
                <a:cubicBezTo>
                  <a:pt x="372016" y="641287"/>
                  <a:pt x="393253" y="625484"/>
                  <a:pt x="381662" y="623337"/>
                </a:cubicBezTo>
                <a:close/>
              </a:path>
            </a:pathLst>
          </a:custGeom>
          <a:solidFill>
            <a:srgbClr val="CCC0D9"/>
          </a:solidFill>
          <a:ln cap="flat" cmpd="sng" w="25400">
            <a:solidFill>
              <a:srgbClr val="5F497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03" name="Google Shape;203;g2bbe2304ad2_3_85"/>
          <p:cNvSpPr/>
          <p:nvPr/>
        </p:nvSpPr>
        <p:spPr>
          <a:xfrm rot="2365194">
            <a:off x="6542796" y="4375705"/>
            <a:ext cx="783276" cy="751335"/>
          </a:xfrm>
          <a:custGeom>
            <a:rect b="b" l="l" r="r" t="t"/>
            <a:pathLst>
              <a:path extrusionOk="0" h="1185629" w="1598860">
                <a:moveTo>
                  <a:pt x="1593517" y="1138493"/>
                </a:moveTo>
                <a:cubicBezTo>
                  <a:pt x="1592229" y="1153089"/>
                  <a:pt x="1593114" y="1147571"/>
                  <a:pt x="1590942" y="1151372"/>
                </a:cubicBezTo>
                <a:cubicBezTo>
                  <a:pt x="1589406" y="1154060"/>
                  <a:pt x="1585403" y="1154334"/>
                  <a:pt x="1583214" y="1156523"/>
                </a:cubicBezTo>
                <a:cubicBezTo>
                  <a:pt x="1581025" y="1158712"/>
                  <a:pt x="1580480" y="1162316"/>
                  <a:pt x="1578063" y="1164250"/>
                </a:cubicBezTo>
                <a:cubicBezTo>
                  <a:pt x="1576383" y="1165594"/>
                  <a:pt x="1560706" y="1169234"/>
                  <a:pt x="1560032" y="1169402"/>
                </a:cubicBezTo>
                <a:cubicBezTo>
                  <a:pt x="1543719" y="1168543"/>
                  <a:pt x="1527312" y="1168772"/>
                  <a:pt x="1511093" y="1166826"/>
                </a:cubicBezTo>
                <a:cubicBezTo>
                  <a:pt x="1511085" y="1166825"/>
                  <a:pt x="1491779" y="1160388"/>
                  <a:pt x="1487911" y="1159099"/>
                </a:cubicBezTo>
                <a:cubicBezTo>
                  <a:pt x="1459723" y="1149702"/>
                  <a:pt x="1502419" y="1164689"/>
                  <a:pt x="1472456" y="1151372"/>
                </a:cubicBezTo>
                <a:cubicBezTo>
                  <a:pt x="1467494" y="1149167"/>
                  <a:pt x="1462153" y="1147937"/>
                  <a:pt x="1457001" y="1146220"/>
                </a:cubicBezTo>
                <a:lnTo>
                  <a:pt x="1449274" y="1143644"/>
                </a:lnTo>
                <a:cubicBezTo>
                  <a:pt x="1436378" y="1130748"/>
                  <a:pt x="1447256" y="1138632"/>
                  <a:pt x="1426092" y="1133341"/>
                </a:cubicBezTo>
                <a:cubicBezTo>
                  <a:pt x="1420824" y="1132024"/>
                  <a:pt x="1410637" y="1128190"/>
                  <a:pt x="1410637" y="1128190"/>
                </a:cubicBezTo>
                <a:cubicBezTo>
                  <a:pt x="1408061" y="1126473"/>
                  <a:pt x="1405679" y="1124423"/>
                  <a:pt x="1402910" y="1123038"/>
                </a:cubicBezTo>
                <a:cubicBezTo>
                  <a:pt x="1398578" y="1120871"/>
                  <a:pt x="1389012" y="1119127"/>
                  <a:pt x="1384880" y="1117887"/>
                </a:cubicBezTo>
                <a:cubicBezTo>
                  <a:pt x="1359361" y="1110232"/>
                  <a:pt x="1379695" y="1114447"/>
                  <a:pt x="1353970" y="1110159"/>
                </a:cubicBezTo>
                <a:lnTo>
                  <a:pt x="1330788" y="1102432"/>
                </a:lnTo>
                <a:cubicBezTo>
                  <a:pt x="1328212" y="1101573"/>
                  <a:pt x="1325320" y="1101362"/>
                  <a:pt x="1323061" y="1099856"/>
                </a:cubicBezTo>
                <a:cubicBezTo>
                  <a:pt x="1317910" y="1096422"/>
                  <a:pt x="1313480" y="1091511"/>
                  <a:pt x="1307607" y="1089553"/>
                </a:cubicBezTo>
                <a:cubicBezTo>
                  <a:pt x="1305031" y="1088694"/>
                  <a:pt x="1302308" y="1088191"/>
                  <a:pt x="1299879" y="1086977"/>
                </a:cubicBezTo>
                <a:cubicBezTo>
                  <a:pt x="1297110" y="1085593"/>
                  <a:pt x="1294921" y="1083210"/>
                  <a:pt x="1292152" y="1081826"/>
                </a:cubicBezTo>
                <a:cubicBezTo>
                  <a:pt x="1287822" y="1079661"/>
                  <a:pt x="1278250" y="1077913"/>
                  <a:pt x="1274121" y="1076674"/>
                </a:cubicBezTo>
                <a:cubicBezTo>
                  <a:pt x="1247262" y="1068617"/>
                  <a:pt x="1269832" y="1072764"/>
                  <a:pt x="1235485" y="1068947"/>
                </a:cubicBezTo>
                <a:cubicBezTo>
                  <a:pt x="1216414" y="1064179"/>
                  <a:pt x="1232709" y="1067814"/>
                  <a:pt x="1204576" y="1063795"/>
                </a:cubicBezTo>
                <a:cubicBezTo>
                  <a:pt x="1193396" y="1062198"/>
                  <a:pt x="1182290" y="1060089"/>
                  <a:pt x="1171090" y="1058644"/>
                </a:cubicBezTo>
                <a:cubicBezTo>
                  <a:pt x="1155668" y="1056654"/>
                  <a:pt x="1124727" y="1053492"/>
                  <a:pt x="1124727" y="1053492"/>
                </a:cubicBezTo>
                <a:cubicBezTo>
                  <a:pt x="1121292" y="1052633"/>
                  <a:pt x="1117906" y="1051549"/>
                  <a:pt x="1114423" y="1050916"/>
                </a:cubicBezTo>
                <a:cubicBezTo>
                  <a:pt x="1090646" y="1046593"/>
                  <a:pt x="1066414" y="1046238"/>
                  <a:pt x="1042302" y="1045765"/>
                </a:cubicBezTo>
                <a:lnTo>
                  <a:pt x="833664" y="1043189"/>
                </a:lnTo>
                <a:cubicBezTo>
                  <a:pt x="819927" y="1044048"/>
                  <a:pt x="806138" y="1044299"/>
                  <a:pt x="792452" y="1045765"/>
                </a:cubicBezTo>
                <a:cubicBezTo>
                  <a:pt x="782066" y="1046878"/>
                  <a:pt x="771860" y="1049287"/>
                  <a:pt x="761542" y="1050916"/>
                </a:cubicBezTo>
                <a:cubicBezTo>
                  <a:pt x="755545" y="1051863"/>
                  <a:pt x="749522" y="1052633"/>
                  <a:pt x="743512" y="1053492"/>
                </a:cubicBezTo>
                <a:cubicBezTo>
                  <a:pt x="740936" y="1054351"/>
                  <a:pt x="738213" y="1054854"/>
                  <a:pt x="735785" y="1056068"/>
                </a:cubicBezTo>
                <a:cubicBezTo>
                  <a:pt x="733016" y="1057452"/>
                  <a:pt x="731022" y="1060329"/>
                  <a:pt x="728057" y="1061219"/>
                </a:cubicBezTo>
                <a:cubicBezTo>
                  <a:pt x="722242" y="1062963"/>
                  <a:pt x="716037" y="1062936"/>
                  <a:pt x="710027" y="1063795"/>
                </a:cubicBezTo>
                <a:cubicBezTo>
                  <a:pt x="705734" y="1065512"/>
                  <a:pt x="701609" y="1067730"/>
                  <a:pt x="697148" y="1068947"/>
                </a:cubicBezTo>
                <a:cubicBezTo>
                  <a:pt x="692109" y="1070321"/>
                  <a:pt x="686800" y="1070429"/>
                  <a:pt x="681693" y="1071523"/>
                </a:cubicBezTo>
                <a:cubicBezTo>
                  <a:pt x="674770" y="1073006"/>
                  <a:pt x="667956" y="1074957"/>
                  <a:pt x="661087" y="1076674"/>
                </a:cubicBezTo>
                <a:cubicBezTo>
                  <a:pt x="642458" y="1085989"/>
                  <a:pt x="655971" y="1080761"/>
                  <a:pt x="625026" y="1084401"/>
                </a:cubicBezTo>
                <a:cubicBezTo>
                  <a:pt x="575960" y="1090173"/>
                  <a:pt x="648470" y="1083521"/>
                  <a:pt x="576087" y="1089553"/>
                </a:cubicBezTo>
                <a:cubicBezTo>
                  <a:pt x="552166" y="1095533"/>
                  <a:pt x="581888" y="1088394"/>
                  <a:pt x="550329" y="1094705"/>
                </a:cubicBezTo>
                <a:cubicBezTo>
                  <a:pt x="527194" y="1099332"/>
                  <a:pt x="554115" y="1095361"/>
                  <a:pt x="527147" y="1099856"/>
                </a:cubicBezTo>
                <a:cubicBezTo>
                  <a:pt x="521158" y="1100854"/>
                  <a:pt x="515126" y="1101573"/>
                  <a:pt x="509116" y="1102432"/>
                </a:cubicBezTo>
                <a:cubicBezTo>
                  <a:pt x="485618" y="1110266"/>
                  <a:pt x="504700" y="1104375"/>
                  <a:pt x="452449" y="1112735"/>
                </a:cubicBezTo>
                <a:cubicBezTo>
                  <a:pt x="407674" y="1119899"/>
                  <a:pt x="474419" y="1109807"/>
                  <a:pt x="413813" y="1117887"/>
                </a:cubicBezTo>
                <a:cubicBezTo>
                  <a:pt x="408636" y="1118577"/>
                  <a:pt x="403496" y="1119528"/>
                  <a:pt x="398358" y="1120462"/>
                </a:cubicBezTo>
                <a:cubicBezTo>
                  <a:pt x="394051" y="1121245"/>
                  <a:pt x="389823" y="1122495"/>
                  <a:pt x="385479" y="1123038"/>
                </a:cubicBezTo>
                <a:cubicBezTo>
                  <a:pt x="376069" y="1124214"/>
                  <a:pt x="366590" y="1124755"/>
                  <a:pt x="357146" y="1125614"/>
                </a:cubicBezTo>
                <a:cubicBezTo>
                  <a:pt x="350277" y="1127331"/>
                  <a:pt x="340466" y="1124873"/>
                  <a:pt x="336539" y="1130765"/>
                </a:cubicBezTo>
                <a:cubicBezTo>
                  <a:pt x="334822" y="1133341"/>
                  <a:pt x="334076" y="1136957"/>
                  <a:pt x="331388" y="1138493"/>
                </a:cubicBezTo>
                <a:cubicBezTo>
                  <a:pt x="327587" y="1140665"/>
                  <a:pt x="322719" y="1139865"/>
                  <a:pt x="318509" y="1141068"/>
                </a:cubicBezTo>
                <a:cubicBezTo>
                  <a:pt x="260505" y="1157640"/>
                  <a:pt x="322512" y="1142845"/>
                  <a:pt x="279872" y="1151372"/>
                </a:cubicBezTo>
                <a:cubicBezTo>
                  <a:pt x="266443" y="1154058"/>
                  <a:pt x="273305" y="1153248"/>
                  <a:pt x="261842" y="1156523"/>
                </a:cubicBezTo>
                <a:cubicBezTo>
                  <a:pt x="243357" y="1161805"/>
                  <a:pt x="259877" y="1156371"/>
                  <a:pt x="238660" y="1161675"/>
                </a:cubicBezTo>
                <a:cubicBezTo>
                  <a:pt x="236026" y="1162333"/>
                  <a:pt x="233552" y="1163536"/>
                  <a:pt x="230933" y="1164250"/>
                </a:cubicBezTo>
                <a:cubicBezTo>
                  <a:pt x="224102" y="1166113"/>
                  <a:pt x="217196" y="1167685"/>
                  <a:pt x="210327" y="1169402"/>
                </a:cubicBezTo>
                <a:cubicBezTo>
                  <a:pt x="210193" y="1169436"/>
                  <a:pt x="181378" y="1176987"/>
                  <a:pt x="176841" y="1177129"/>
                </a:cubicBezTo>
                <a:cubicBezTo>
                  <a:pt x="126202" y="1178711"/>
                  <a:pt x="75528" y="1178846"/>
                  <a:pt x="24871" y="1179705"/>
                </a:cubicBezTo>
                <a:cubicBezTo>
                  <a:pt x="20578" y="1180564"/>
                  <a:pt x="16266" y="1181331"/>
                  <a:pt x="11992" y="1182281"/>
                </a:cubicBezTo>
                <a:cubicBezTo>
                  <a:pt x="8536" y="1183049"/>
                  <a:pt x="4192" y="1187360"/>
                  <a:pt x="1689" y="1184857"/>
                </a:cubicBezTo>
                <a:cubicBezTo>
                  <a:pt x="-4963" y="1178205"/>
                  <a:pt x="10046" y="1170699"/>
                  <a:pt x="11992" y="1169402"/>
                </a:cubicBezTo>
                <a:cubicBezTo>
                  <a:pt x="21046" y="1155820"/>
                  <a:pt x="11922" y="1165753"/>
                  <a:pt x="27447" y="1159099"/>
                </a:cubicBezTo>
                <a:cubicBezTo>
                  <a:pt x="30292" y="1157879"/>
                  <a:pt x="32405" y="1155331"/>
                  <a:pt x="35174" y="1153947"/>
                </a:cubicBezTo>
                <a:cubicBezTo>
                  <a:pt x="37602" y="1152733"/>
                  <a:pt x="40282" y="1152086"/>
                  <a:pt x="42901" y="1151372"/>
                </a:cubicBezTo>
                <a:cubicBezTo>
                  <a:pt x="74000" y="1142891"/>
                  <a:pt x="64063" y="1146187"/>
                  <a:pt x="107296" y="1143644"/>
                </a:cubicBezTo>
                <a:cubicBezTo>
                  <a:pt x="112447" y="1141927"/>
                  <a:pt x="117482" y="1139810"/>
                  <a:pt x="122750" y="1138493"/>
                </a:cubicBezTo>
                <a:cubicBezTo>
                  <a:pt x="126184" y="1137634"/>
                  <a:pt x="129738" y="1137160"/>
                  <a:pt x="133053" y="1135917"/>
                </a:cubicBezTo>
                <a:cubicBezTo>
                  <a:pt x="136648" y="1134569"/>
                  <a:pt x="139761" y="1132113"/>
                  <a:pt x="143356" y="1130765"/>
                </a:cubicBezTo>
                <a:cubicBezTo>
                  <a:pt x="146671" y="1129522"/>
                  <a:pt x="150255" y="1129162"/>
                  <a:pt x="153659" y="1128190"/>
                </a:cubicBezTo>
                <a:cubicBezTo>
                  <a:pt x="156270" y="1127444"/>
                  <a:pt x="158811" y="1126473"/>
                  <a:pt x="161387" y="1125614"/>
                </a:cubicBezTo>
                <a:cubicBezTo>
                  <a:pt x="163963" y="1123897"/>
                  <a:pt x="166285" y="1121719"/>
                  <a:pt x="169114" y="1120462"/>
                </a:cubicBezTo>
                <a:cubicBezTo>
                  <a:pt x="181717" y="1114861"/>
                  <a:pt x="183349" y="1116192"/>
                  <a:pt x="194872" y="1112735"/>
                </a:cubicBezTo>
                <a:cubicBezTo>
                  <a:pt x="200073" y="1111174"/>
                  <a:pt x="205175" y="1109300"/>
                  <a:pt x="210327" y="1107583"/>
                </a:cubicBezTo>
                <a:cubicBezTo>
                  <a:pt x="212903" y="1106724"/>
                  <a:pt x="215626" y="1106222"/>
                  <a:pt x="218054" y="1105008"/>
                </a:cubicBezTo>
                <a:cubicBezTo>
                  <a:pt x="221488" y="1103291"/>
                  <a:pt x="224692" y="1101001"/>
                  <a:pt x="228357" y="1099856"/>
                </a:cubicBezTo>
                <a:cubicBezTo>
                  <a:pt x="238494" y="1096688"/>
                  <a:pt x="249191" y="1095487"/>
                  <a:pt x="259266" y="1092129"/>
                </a:cubicBezTo>
                <a:cubicBezTo>
                  <a:pt x="261842" y="1091270"/>
                  <a:pt x="264316" y="1089999"/>
                  <a:pt x="266994" y="1089553"/>
                </a:cubicBezTo>
                <a:cubicBezTo>
                  <a:pt x="274663" y="1088275"/>
                  <a:pt x="282449" y="1087836"/>
                  <a:pt x="290176" y="1086977"/>
                </a:cubicBezTo>
                <a:cubicBezTo>
                  <a:pt x="292752" y="1085260"/>
                  <a:pt x="295029" y="1082976"/>
                  <a:pt x="297903" y="1081826"/>
                </a:cubicBezTo>
                <a:cubicBezTo>
                  <a:pt x="308606" y="1077545"/>
                  <a:pt x="322533" y="1075092"/>
                  <a:pt x="333964" y="1074098"/>
                </a:cubicBezTo>
                <a:cubicBezTo>
                  <a:pt x="347676" y="1072906"/>
                  <a:pt x="361439" y="1072381"/>
                  <a:pt x="375176" y="1071523"/>
                </a:cubicBezTo>
                <a:cubicBezTo>
                  <a:pt x="406189" y="1059117"/>
                  <a:pt x="368489" y="1073134"/>
                  <a:pt x="403510" y="1063795"/>
                </a:cubicBezTo>
                <a:cubicBezTo>
                  <a:pt x="411380" y="1061696"/>
                  <a:pt x="418705" y="1057666"/>
                  <a:pt x="426692" y="1056068"/>
                </a:cubicBezTo>
                <a:cubicBezTo>
                  <a:pt x="435278" y="1054351"/>
                  <a:pt x="444030" y="1053321"/>
                  <a:pt x="452449" y="1050916"/>
                </a:cubicBezTo>
                <a:lnTo>
                  <a:pt x="470480" y="1045765"/>
                </a:lnTo>
                <a:cubicBezTo>
                  <a:pt x="473081" y="1044985"/>
                  <a:pt x="475529" y="1043635"/>
                  <a:pt x="478207" y="1043189"/>
                </a:cubicBezTo>
                <a:cubicBezTo>
                  <a:pt x="485876" y="1041911"/>
                  <a:pt x="493662" y="1041472"/>
                  <a:pt x="501389" y="1040613"/>
                </a:cubicBezTo>
                <a:cubicBezTo>
                  <a:pt x="524876" y="1028870"/>
                  <a:pt x="504731" y="1037266"/>
                  <a:pt x="552905" y="1032886"/>
                </a:cubicBezTo>
                <a:cubicBezTo>
                  <a:pt x="558106" y="1032413"/>
                  <a:pt x="563221" y="1031244"/>
                  <a:pt x="568359" y="1030310"/>
                </a:cubicBezTo>
                <a:cubicBezTo>
                  <a:pt x="584591" y="1027358"/>
                  <a:pt x="593355" y="1024462"/>
                  <a:pt x="612147" y="1022583"/>
                </a:cubicBezTo>
                <a:cubicBezTo>
                  <a:pt x="629658" y="1020832"/>
                  <a:pt x="641484" y="1019863"/>
                  <a:pt x="658511" y="1017431"/>
                </a:cubicBezTo>
                <a:cubicBezTo>
                  <a:pt x="663681" y="1016692"/>
                  <a:pt x="668814" y="1015714"/>
                  <a:pt x="673966" y="1014856"/>
                </a:cubicBezTo>
                <a:cubicBezTo>
                  <a:pt x="695915" y="1007539"/>
                  <a:pt x="662181" y="1018108"/>
                  <a:pt x="712603" y="1009704"/>
                </a:cubicBezTo>
                <a:cubicBezTo>
                  <a:pt x="717959" y="1008811"/>
                  <a:pt x="722789" y="1005869"/>
                  <a:pt x="728057" y="1004552"/>
                </a:cubicBezTo>
                <a:cubicBezTo>
                  <a:pt x="741957" y="1001077"/>
                  <a:pt x="761573" y="1000829"/>
                  <a:pt x="774421" y="999401"/>
                </a:cubicBezTo>
                <a:cubicBezTo>
                  <a:pt x="840273" y="992084"/>
                  <a:pt x="791384" y="996977"/>
                  <a:pt x="828512" y="991674"/>
                </a:cubicBezTo>
                <a:cubicBezTo>
                  <a:pt x="835365" y="990695"/>
                  <a:pt x="842257" y="990013"/>
                  <a:pt x="849119" y="989098"/>
                </a:cubicBezTo>
                <a:cubicBezTo>
                  <a:pt x="871775" y="986077"/>
                  <a:pt x="865047" y="986354"/>
                  <a:pt x="890331" y="983946"/>
                </a:cubicBezTo>
                <a:cubicBezTo>
                  <a:pt x="900623" y="982966"/>
                  <a:pt x="910937" y="982229"/>
                  <a:pt x="921240" y="981370"/>
                </a:cubicBezTo>
                <a:lnTo>
                  <a:pt x="1050029" y="983946"/>
                </a:lnTo>
                <a:cubicBezTo>
                  <a:pt x="1055105" y="984138"/>
                  <a:pt x="1064229" y="990397"/>
                  <a:pt x="1068059" y="991674"/>
                </a:cubicBezTo>
                <a:cubicBezTo>
                  <a:pt x="1072212" y="993058"/>
                  <a:pt x="1076691" y="993187"/>
                  <a:pt x="1080938" y="994249"/>
                </a:cubicBezTo>
                <a:cubicBezTo>
                  <a:pt x="1087002" y="995765"/>
                  <a:pt x="1092905" y="997885"/>
                  <a:pt x="1098969" y="999401"/>
                </a:cubicBezTo>
                <a:cubicBezTo>
                  <a:pt x="1103216" y="1000463"/>
                  <a:pt x="1107638" y="1000774"/>
                  <a:pt x="1111848" y="1001977"/>
                </a:cubicBezTo>
                <a:cubicBezTo>
                  <a:pt x="1119680" y="1004215"/>
                  <a:pt x="1126899" y="1009226"/>
                  <a:pt x="1135030" y="1009704"/>
                </a:cubicBezTo>
                <a:lnTo>
                  <a:pt x="1178818" y="1012280"/>
                </a:lnTo>
                <a:cubicBezTo>
                  <a:pt x="1198566" y="1010563"/>
                  <a:pt x="1219369" y="1013725"/>
                  <a:pt x="1238061" y="1007128"/>
                </a:cubicBezTo>
                <a:cubicBezTo>
                  <a:pt x="1243899" y="1005067"/>
                  <a:pt x="1227758" y="1000259"/>
                  <a:pt x="1222606" y="996825"/>
                </a:cubicBezTo>
                <a:cubicBezTo>
                  <a:pt x="1209024" y="987771"/>
                  <a:pt x="1221209" y="994643"/>
                  <a:pt x="1204576" y="989098"/>
                </a:cubicBezTo>
                <a:cubicBezTo>
                  <a:pt x="1200190" y="987636"/>
                  <a:pt x="1196116" y="985306"/>
                  <a:pt x="1191697" y="983946"/>
                </a:cubicBezTo>
                <a:cubicBezTo>
                  <a:pt x="1184930" y="981864"/>
                  <a:pt x="1177959" y="980512"/>
                  <a:pt x="1171090" y="978795"/>
                </a:cubicBezTo>
                <a:cubicBezTo>
                  <a:pt x="1154787" y="974719"/>
                  <a:pt x="1152139" y="973709"/>
                  <a:pt x="1137605" y="971067"/>
                </a:cubicBezTo>
                <a:cubicBezTo>
                  <a:pt x="1132467" y="970133"/>
                  <a:pt x="1127354" y="968938"/>
                  <a:pt x="1122151" y="968492"/>
                </a:cubicBezTo>
                <a:cubicBezTo>
                  <a:pt x="1070517" y="964066"/>
                  <a:pt x="1031801" y="962273"/>
                  <a:pt x="980483" y="960764"/>
                </a:cubicBezTo>
                <a:lnTo>
                  <a:pt x="784724" y="955613"/>
                </a:lnTo>
                <a:cubicBezTo>
                  <a:pt x="776997" y="954754"/>
                  <a:pt x="769290" y="953683"/>
                  <a:pt x="761542" y="953037"/>
                </a:cubicBezTo>
                <a:cubicBezTo>
                  <a:pt x="748679" y="951965"/>
                  <a:pt x="735684" y="952286"/>
                  <a:pt x="722906" y="950461"/>
                </a:cubicBezTo>
                <a:cubicBezTo>
                  <a:pt x="717530" y="949693"/>
                  <a:pt x="712788" y="946311"/>
                  <a:pt x="707451" y="945310"/>
                </a:cubicBezTo>
                <a:cubicBezTo>
                  <a:pt x="698970" y="943720"/>
                  <a:pt x="690279" y="943593"/>
                  <a:pt x="681693" y="942734"/>
                </a:cubicBezTo>
                <a:cubicBezTo>
                  <a:pt x="679117" y="941875"/>
                  <a:pt x="676637" y="940644"/>
                  <a:pt x="673966" y="940158"/>
                </a:cubicBezTo>
                <a:cubicBezTo>
                  <a:pt x="657036" y="937079"/>
                  <a:pt x="629530" y="935994"/>
                  <a:pt x="614723" y="935007"/>
                </a:cubicBezTo>
                <a:lnTo>
                  <a:pt x="416388" y="937582"/>
                </a:lnTo>
                <a:cubicBezTo>
                  <a:pt x="175361" y="941234"/>
                  <a:pt x="339433" y="931526"/>
                  <a:pt x="246387" y="945310"/>
                </a:cubicBezTo>
                <a:cubicBezTo>
                  <a:pt x="232692" y="947339"/>
                  <a:pt x="218750" y="947746"/>
                  <a:pt x="205175" y="950461"/>
                </a:cubicBezTo>
                <a:cubicBezTo>
                  <a:pt x="188825" y="953731"/>
                  <a:pt x="196543" y="951975"/>
                  <a:pt x="181993" y="955613"/>
                </a:cubicBezTo>
                <a:cubicBezTo>
                  <a:pt x="166967" y="954778"/>
                  <a:pt x="122493" y="967654"/>
                  <a:pt x="138205" y="940158"/>
                </a:cubicBezTo>
                <a:cubicBezTo>
                  <a:pt x="139741" y="937470"/>
                  <a:pt x="143244" y="936543"/>
                  <a:pt x="145932" y="935007"/>
                </a:cubicBezTo>
                <a:cubicBezTo>
                  <a:pt x="152358" y="931335"/>
                  <a:pt x="157051" y="929164"/>
                  <a:pt x="163963" y="927279"/>
                </a:cubicBezTo>
                <a:cubicBezTo>
                  <a:pt x="170794" y="925416"/>
                  <a:pt x="177506" y="922621"/>
                  <a:pt x="184569" y="922128"/>
                </a:cubicBezTo>
                <a:cubicBezTo>
                  <a:pt x="214559" y="920036"/>
                  <a:pt x="244670" y="920411"/>
                  <a:pt x="274721" y="919552"/>
                </a:cubicBezTo>
                <a:cubicBezTo>
                  <a:pt x="276772" y="919259"/>
                  <a:pt x="304957" y="915375"/>
                  <a:pt x="308206" y="914400"/>
                </a:cubicBezTo>
                <a:cubicBezTo>
                  <a:pt x="311884" y="913297"/>
                  <a:pt x="314731" y="909936"/>
                  <a:pt x="318509" y="909249"/>
                </a:cubicBezTo>
                <a:cubicBezTo>
                  <a:pt x="333808" y="906467"/>
                  <a:pt x="349418" y="905814"/>
                  <a:pt x="364873" y="904097"/>
                </a:cubicBezTo>
                <a:lnTo>
                  <a:pt x="751239" y="906673"/>
                </a:lnTo>
                <a:cubicBezTo>
                  <a:pt x="757310" y="906750"/>
                  <a:pt x="763217" y="908783"/>
                  <a:pt x="769270" y="909249"/>
                </a:cubicBezTo>
                <a:cubicBezTo>
                  <a:pt x="785557" y="910502"/>
                  <a:pt x="801896" y="910966"/>
                  <a:pt x="818209" y="911825"/>
                </a:cubicBezTo>
                <a:cubicBezTo>
                  <a:pt x="852823" y="923358"/>
                  <a:pt x="815051" y="911592"/>
                  <a:pt x="908361" y="916976"/>
                </a:cubicBezTo>
                <a:cubicBezTo>
                  <a:pt x="925590" y="917970"/>
                  <a:pt x="942711" y="920352"/>
                  <a:pt x="959877" y="922128"/>
                </a:cubicBezTo>
                <a:cubicBezTo>
                  <a:pt x="968945" y="923066"/>
                  <a:pt x="991095" y="925405"/>
                  <a:pt x="1001089" y="927279"/>
                </a:cubicBezTo>
                <a:cubicBezTo>
                  <a:pt x="1045454" y="935598"/>
                  <a:pt x="1001897" y="930566"/>
                  <a:pt x="1055181" y="935007"/>
                </a:cubicBezTo>
                <a:lnTo>
                  <a:pt x="1075787" y="940158"/>
                </a:lnTo>
                <a:cubicBezTo>
                  <a:pt x="1083287" y="942033"/>
                  <a:pt x="1091338" y="944220"/>
                  <a:pt x="1098969" y="945310"/>
                </a:cubicBezTo>
                <a:cubicBezTo>
                  <a:pt x="1106666" y="946409"/>
                  <a:pt x="1114424" y="947027"/>
                  <a:pt x="1122151" y="947885"/>
                </a:cubicBezTo>
                <a:cubicBezTo>
                  <a:pt x="1132875" y="951460"/>
                  <a:pt x="1129081" y="950550"/>
                  <a:pt x="1142757" y="953037"/>
                </a:cubicBezTo>
                <a:cubicBezTo>
                  <a:pt x="1147895" y="953971"/>
                  <a:pt x="1153145" y="954346"/>
                  <a:pt x="1158212" y="955613"/>
                </a:cubicBezTo>
                <a:cubicBezTo>
                  <a:pt x="1163480" y="956930"/>
                  <a:pt x="1168329" y="959763"/>
                  <a:pt x="1173666" y="960764"/>
                </a:cubicBezTo>
                <a:cubicBezTo>
                  <a:pt x="1182147" y="962354"/>
                  <a:pt x="1190862" y="962270"/>
                  <a:pt x="1199424" y="963340"/>
                </a:cubicBezTo>
                <a:cubicBezTo>
                  <a:pt x="1204606" y="963988"/>
                  <a:pt x="1209758" y="964892"/>
                  <a:pt x="1214879" y="965916"/>
                </a:cubicBezTo>
                <a:cubicBezTo>
                  <a:pt x="1218350" y="966610"/>
                  <a:pt x="1221791" y="967475"/>
                  <a:pt x="1225182" y="968492"/>
                </a:cubicBezTo>
                <a:cubicBezTo>
                  <a:pt x="1230383" y="970052"/>
                  <a:pt x="1235335" y="972465"/>
                  <a:pt x="1240636" y="973643"/>
                </a:cubicBezTo>
                <a:lnTo>
                  <a:pt x="1263818" y="978795"/>
                </a:lnTo>
                <a:cubicBezTo>
                  <a:pt x="1262101" y="974502"/>
                  <a:pt x="1261117" y="969837"/>
                  <a:pt x="1258667" y="965916"/>
                </a:cubicBezTo>
                <a:cubicBezTo>
                  <a:pt x="1256736" y="962827"/>
                  <a:pt x="1253271" y="960987"/>
                  <a:pt x="1250939" y="958188"/>
                </a:cubicBezTo>
                <a:cubicBezTo>
                  <a:pt x="1248957" y="955810"/>
                  <a:pt x="1247324" y="953149"/>
                  <a:pt x="1245788" y="950461"/>
                </a:cubicBezTo>
                <a:cubicBezTo>
                  <a:pt x="1243883" y="947127"/>
                  <a:pt x="1243135" y="943073"/>
                  <a:pt x="1240636" y="940158"/>
                </a:cubicBezTo>
                <a:cubicBezTo>
                  <a:pt x="1237138" y="936078"/>
                  <a:pt x="1216947" y="924196"/>
                  <a:pt x="1214879" y="922128"/>
                </a:cubicBezTo>
                <a:cubicBezTo>
                  <a:pt x="1211445" y="918694"/>
                  <a:pt x="1208528" y="914648"/>
                  <a:pt x="1204576" y="911825"/>
                </a:cubicBezTo>
                <a:cubicBezTo>
                  <a:pt x="1202587" y="910404"/>
                  <a:pt x="1187622" y="906942"/>
                  <a:pt x="1186545" y="906673"/>
                </a:cubicBezTo>
                <a:cubicBezTo>
                  <a:pt x="1183111" y="904097"/>
                  <a:pt x="1179969" y="901076"/>
                  <a:pt x="1176242" y="898946"/>
                </a:cubicBezTo>
                <a:cubicBezTo>
                  <a:pt x="1171976" y="896508"/>
                  <a:pt x="1158899" y="894447"/>
                  <a:pt x="1155636" y="893794"/>
                </a:cubicBezTo>
                <a:cubicBezTo>
                  <a:pt x="1152202" y="892077"/>
                  <a:pt x="1148976" y="889857"/>
                  <a:pt x="1145333" y="888643"/>
                </a:cubicBezTo>
                <a:cubicBezTo>
                  <a:pt x="1139501" y="886699"/>
                  <a:pt x="1118759" y="884158"/>
                  <a:pt x="1114423" y="883491"/>
                </a:cubicBezTo>
                <a:cubicBezTo>
                  <a:pt x="1083508" y="878734"/>
                  <a:pt x="1113647" y="882044"/>
                  <a:pt x="1065484" y="878339"/>
                </a:cubicBezTo>
                <a:cubicBezTo>
                  <a:pt x="1049375" y="872971"/>
                  <a:pt x="1063333" y="877023"/>
                  <a:pt x="1034574" y="873188"/>
                </a:cubicBezTo>
                <a:cubicBezTo>
                  <a:pt x="1029397" y="872498"/>
                  <a:pt x="1024282" y="871406"/>
                  <a:pt x="1019120" y="870612"/>
                </a:cubicBezTo>
                <a:cubicBezTo>
                  <a:pt x="1013119" y="869689"/>
                  <a:pt x="1007078" y="869034"/>
                  <a:pt x="1001089" y="868036"/>
                </a:cubicBezTo>
                <a:cubicBezTo>
                  <a:pt x="996677" y="867301"/>
                  <a:pt x="985462" y="865375"/>
                  <a:pt x="980483" y="862885"/>
                </a:cubicBezTo>
                <a:cubicBezTo>
                  <a:pt x="977714" y="861500"/>
                  <a:pt x="975693" y="858712"/>
                  <a:pt x="972756" y="857733"/>
                </a:cubicBezTo>
                <a:cubicBezTo>
                  <a:pt x="962185" y="854209"/>
                  <a:pt x="918978" y="852603"/>
                  <a:pt x="918665" y="852582"/>
                </a:cubicBezTo>
                <a:cubicBezTo>
                  <a:pt x="916089" y="851723"/>
                  <a:pt x="913588" y="850595"/>
                  <a:pt x="910937" y="850006"/>
                </a:cubicBezTo>
                <a:cubicBezTo>
                  <a:pt x="894049" y="846253"/>
                  <a:pt x="883336" y="846829"/>
                  <a:pt x="864573" y="844854"/>
                </a:cubicBezTo>
                <a:cubicBezTo>
                  <a:pt x="858535" y="844219"/>
                  <a:pt x="852516" y="843365"/>
                  <a:pt x="846543" y="842279"/>
                </a:cubicBezTo>
                <a:cubicBezTo>
                  <a:pt x="843060" y="841646"/>
                  <a:pt x="839756" y="840117"/>
                  <a:pt x="836240" y="839703"/>
                </a:cubicBezTo>
                <a:cubicBezTo>
                  <a:pt x="825122" y="838395"/>
                  <a:pt x="813917" y="837986"/>
                  <a:pt x="802755" y="837127"/>
                </a:cubicBezTo>
                <a:cubicBezTo>
                  <a:pt x="784527" y="832570"/>
                  <a:pt x="800160" y="836187"/>
                  <a:pt x="776997" y="831976"/>
                </a:cubicBezTo>
                <a:cubicBezTo>
                  <a:pt x="772690" y="831193"/>
                  <a:pt x="768392" y="830350"/>
                  <a:pt x="764118" y="829400"/>
                </a:cubicBezTo>
                <a:cubicBezTo>
                  <a:pt x="760662" y="828632"/>
                  <a:pt x="757298" y="827457"/>
                  <a:pt x="753815" y="826824"/>
                </a:cubicBezTo>
                <a:cubicBezTo>
                  <a:pt x="747842" y="825738"/>
                  <a:pt x="741809" y="825001"/>
                  <a:pt x="735785" y="824248"/>
                </a:cubicBezTo>
                <a:cubicBezTo>
                  <a:pt x="729811" y="823501"/>
                  <a:pt x="702150" y="820819"/>
                  <a:pt x="694572" y="819097"/>
                </a:cubicBezTo>
                <a:cubicBezTo>
                  <a:pt x="631778" y="804827"/>
                  <a:pt x="678235" y="811581"/>
                  <a:pt x="635329" y="806218"/>
                </a:cubicBezTo>
                <a:cubicBezTo>
                  <a:pt x="618909" y="802113"/>
                  <a:pt x="605984" y="798533"/>
                  <a:pt x="588965" y="795915"/>
                </a:cubicBezTo>
                <a:lnTo>
                  <a:pt x="555480" y="790763"/>
                </a:lnTo>
                <a:cubicBezTo>
                  <a:pt x="551162" y="790043"/>
                  <a:pt x="546919" y="788907"/>
                  <a:pt x="542601" y="788187"/>
                </a:cubicBezTo>
                <a:cubicBezTo>
                  <a:pt x="536613" y="787189"/>
                  <a:pt x="530524" y="786803"/>
                  <a:pt x="524571" y="785612"/>
                </a:cubicBezTo>
                <a:cubicBezTo>
                  <a:pt x="517628" y="784224"/>
                  <a:pt x="511042" y="780668"/>
                  <a:pt x="503965" y="780460"/>
                </a:cubicBezTo>
                <a:cubicBezTo>
                  <a:pt x="423288" y="778087"/>
                  <a:pt x="342550" y="778743"/>
                  <a:pt x="261842" y="777884"/>
                </a:cubicBezTo>
                <a:cubicBezTo>
                  <a:pt x="251539" y="777025"/>
                  <a:pt x="241095" y="777213"/>
                  <a:pt x="230933" y="775308"/>
                </a:cubicBezTo>
                <a:cubicBezTo>
                  <a:pt x="227159" y="774600"/>
                  <a:pt x="224159" y="771669"/>
                  <a:pt x="220630" y="770157"/>
                </a:cubicBezTo>
                <a:cubicBezTo>
                  <a:pt x="218134" y="769087"/>
                  <a:pt x="215478" y="768440"/>
                  <a:pt x="212902" y="767581"/>
                </a:cubicBezTo>
                <a:cubicBezTo>
                  <a:pt x="213761" y="759854"/>
                  <a:pt x="213019" y="751775"/>
                  <a:pt x="215478" y="744399"/>
                </a:cubicBezTo>
                <a:cubicBezTo>
                  <a:pt x="216895" y="740149"/>
                  <a:pt x="227398" y="733876"/>
                  <a:pt x="230933" y="731520"/>
                </a:cubicBezTo>
                <a:cubicBezTo>
                  <a:pt x="242959" y="732379"/>
                  <a:pt x="275527" y="734230"/>
                  <a:pt x="290176" y="736672"/>
                </a:cubicBezTo>
                <a:cubicBezTo>
                  <a:pt x="327944" y="742967"/>
                  <a:pt x="230300" y="735339"/>
                  <a:pt x="321085" y="741823"/>
                </a:cubicBezTo>
                <a:cubicBezTo>
                  <a:pt x="337379" y="742987"/>
                  <a:pt x="353706" y="743657"/>
                  <a:pt x="370025" y="744399"/>
                </a:cubicBezTo>
                <a:lnTo>
                  <a:pt x="547753" y="752127"/>
                </a:lnTo>
                <a:cubicBezTo>
                  <a:pt x="563517" y="757380"/>
                  <a:pt x="549038" y="753116"/>
                  <a:pt x="576087" y="757278"/>
                </a:cubicBezTo>
                <a:cubicBezTo>
                  <a:pt x="580414" y="757944"/>
                  <a:pt x="584692" y="758904"/>
                  <a:pt x="588965" y="759854"/>
                </a:cubicBezTo>
                <a:cubicBezTo>
                  <a:pt x="592421" y="760622"/>
                  <a:pt x="595742" y="762110"/>
                  <a:pt x="599268" y="762430"/>
                </a:cubicBezTo>
                <a:cubicBezTo>
                  <a:pt x="614683" y="763831"/>
                  <a:pt x="630177" y="764147"/>
                  <a:pt x="645632" y="765005"/>
                </a:cubicBezTo>
                <a:cubicBezTo>
                  <a:pt x="673516" y="774300"/>
                  <a:pt x="646165" y="765974"/>
                  <a:pt x="715178" y="770157"/>
                </a:cubicBezTo>
                <a:cubicBezTo>
                  <a:pt x="725027" y="770754"/>
                  <a:pt x="743134" y="773172"/>
                  <a:pt x="753815" y="775308"/>
                </a:cubicBezTo>
                <a:cubicBezTo>
                  <a:pt x="757286" y="776002"/>
                  <a:pt x="760619" y="777346"/>
                  <a:pt x="764118" y="777884"/>
                </a:cubicBezTo>
                <a:cubicBezTo>
                  <a:pt x="771802" y="779066"/>
                  <a:pt x="779573" y="779601"/>
                  <a:pt x="787300" y="780460"/>
                </a:cubicBezTo>
                <a:cubicBezTo>
                  <a:pt x="793310" y="782177"/>
                  <a:pt x="799240" y="784207"/>
                  <a:pt x="805330" y="785612"/>
                </a:cubicBezTo>
                <a:cubicBezTo>
                  <a:pt x="810419" y="786786"/>
                  <a:pt x="815783" y="786686"/>
                  <a:pt x="820785" y="788187"/>
                </a:cubicBezTo>
                <a:cubicBezTo>
                  <a:pt x="824463" y="789290"/>
                  <a:pt x="827445" y="792125"/>
                  <a:pt x="831088" y="793339"/>
                </a:cubicBezTo>
                <a:cubicBezTo>
                  <a:pt x="835241" y="794724"/>
                  <a:pt x="839674" y="795056"/>
                  <a:pt x="843967" y="795915"/>
                </a:cubicBezTo>
                <a:cubicBezTo>
                  <a:pt x="847401" y="799349"/>
                  <a:pt x="849848" y="804208"/>
                  <a:pt x="854270" y="806218"/>
                </a:cubicBezTo>
                <a:cubicBezTo>
                  <a:pt x="859797" y="808730"/>
                  <a:pt x="866328" y="807708"/>
                  <a:pt x="872301" y="808794"/>
                </a:cubicBezTo>
                <a:cubicBezTo>
                  <a:pt x="875784" y="809427"/>
                  <a:pt x="879200" y="810397"/>
                  <a:pt x="882604" y="811369"/>
                </a:cubicBezTo>
                <a:cubicBezTo>
                  <a:pt x="893303" y="814426"/>
                  <a:pt x="897462" y="817872"/>
                  <a:pt x="910937" y="819097"/>
                </a:cubicBezTo>
                <a:lnTo>
                  <a:pt x="939271" y="821672"/>
                </a:lnTo>
                <a:cubicBezTo>
                  <a:pt x="958184" y="831129"/>
                  <a:pt x="941404" y="824167"/>
                  <a:pt x="970180" y="829400"/>
                </a:cubicBezTo>
                <a:cubicBezTo>
                  <a:pt x="972851" y="829886"/>
                  <a:pt x="975211" y="831653"/>
                  <a:pt x="977907" y="831976"/>
                </a:cubicBezTo>
                <a:cubicBezTo>
                  <a:pt x="996739" y="834236"/>
                  <a:pt x="1034574" y="837127"/>
                  <a:pt x="1034574" y="837127"/>
                </a:cubicBezTo>
                <a:cubicBezTo>
                  <a:pt x="1051371" y="848325"/>
                  <a:pt x="1033954" y="838460"/>
                  <a:pt x="1068059" y="844854"/>
                </a:cubicBezTo>
                <a:cubicBezTo>
                  <a:pt x="1068066" y="844855"/>
                  <a:pt x="1087374" y="851293"/>
                  <a:pt x="1091241" y="852582"/>
                </a:cubicBezTo>
                <a:cubicBezTo>
                  <a:pt x="1093817" y="853441"/>
                  <a:pt x="1096281" y="854773"/>
                  <a:pt x="1098969" y="855157"/>
                </a:cubicBezTo>
                <a:lnTo>
                  <a:pt x="1116999" y="857733"/>
                </a:lnTo>
                <a:cubicBezTo>
                  <a:pt x="1148143" y="868115"/>
                  <a:pt x="1115154" y="858317"/>
                  <a:pt x="1155636" y="865461"/>
                </a:cubicBezTo>
                <a:cubicBezTo>
                  <a:pt x="1179659" y="869700"/>
                  <a:pt x="1169225" y="868975"/>
                  <a:pt x="1183969" y="873188"/>
                </a:cubicBezTo>
                <a:cubicBezTo>
                  <a:pt x="1192462" y="875615"/>
                  <a:pt x="1198292" y="876568"/>
                  <a:pt x="1207151" y="878339"/>
                </a:cubicBezTo>
                <a:cubicBezTo>
                  <a:pt x="1210585" y="880056"/>
                  <a:pt x="1213859" y="882143"/>
                  <a:pt x="1217454" y="883491"/>
                </a:cubicBezTo>
                <a:cubicBezTo>
                  <a:pt x="1224059" y="885968"/>
                  <a:pt x="1229256" y="885529"/>
                  <a:pt x="1235485" y="888643"/>
                </a:cubicBezTo>
                <a:cubicBezTo>
                  <a:pt x="1238254" y="890027"/>
                  <a:pt x="1240524" y="892258"/>
                  <a:pt x="1243212" y="893794"/>
                </a:cubicBezTo>
                <a:cubicBezTo>
                  <a:pt x="1252128" y="898889"/>
                  <a:pt x="1252570" y="898631"/>
                  <a:pt x="1261243" y="901521"/>
                </a:cubicBezTo>
                <a:cubicBezTo>
                  <a:pt x="1280058" y="914066"/>
                  <a:pt x="1256411" y="898761"/>
                  <a:pt x="1279273" y="911825"/>
                </a:cubicBezTo>
                <a:cubicBezTo>
                  <a:pt x="1281961" y="913361"/>
                  <a:pt x="1284231" y="915592"/>
                  <a:pt x="1287000" y="916976"/>
                </a:cubicBezTo>
                <a:cubicBezTo>
                  <a:pt x="1289429" y="918190"/>
                  <a:pt x="1292299" y="918338"/>
                  <a:pt x="1294728" y="919552"/>
                </a:cubicBezTo>
                <a:cubicBezTo>
                  <a:pt x="1297497" y="920936"/>
                  <a:pt x="1299610" y="923484"/>
                  <a:pt x="1302455" y="924703"/>
                </a:cubicBezTo>
                <a:cubicBezTo>
                  <a:pt x="1305709" y="926097"/>
                  <a:pt x="1309367" y="926262"/>
                  <a:pt x="1312758" y="927279"/>
                </a:cubicBezTo>
                <a:cubicBezTo>
                  <a:pt x="1329477" y="932295"/>
                  <a:pt x="1324648" y="930054"/>
                  <a:pt x="1335940" y="937582"/>
                </a:cubicBezTo>
                <a:cubicBezTo>
                  <a:pt x="1336799" y="933289"/>
                  <a:pt x="1339000" y="929054"/>
                  <a:pt x="1338516" y="924703"/>
                </a:cubicBezTo>
                <a:cubicBezTo>
                  <a:pt x="1338092" y="920887"/>
                  <a:pt x="1334712" y="917995"/>
                  <a:pt x="1333364" y="914400"/>
                </a:cubicBezTo>
                <a:cubicBezTo>
                  <a:pt x="1324506" y="890781"/>
                  <a:pt x="1338846" y="916665"/>
                  <a:pt x="1323061" y="896370"/>
                </a:cubicBezTo>
                <a:cubicBezTo>
                  <a:pt x="1319260" y="891483"/>
                  <a:pt x="1317910" y="884349"/>
                  <a:pt x="1312758" y="880915"/>
                </a:cubicBezTo>
                <a:cubicBezTo>
                  <a:pt x="1310182" y="879198"/>
                  <a:pt x="1307719" y="877300"/>
                  <a:pt x="1305031" y="875764"/>
                </a:cubicBezTo>
                <a:cubicBezTo>
                  <a:pt x="1301697" y="873859"/>
                  <a:pt x="1297923" y="872742"/>
                  <a:pt x="1294728" y="870612"/>
                </a:cubicBezTo>
                <a:cubicBezTo>
                  <a:pt x="1290154" y="867562"/>
                  <a:pt x="1285987" y="863929"/>
                  <a:pt x="1281849" y="860309"/>
                </a:cubicBezTo>
                <a:cubicBezTo>
                  <a:pt x="1279107" y="857910"/>
                  <a:pt x="1277152" y="854603"/>
                  <a:pt x="1274121" y="852582"/>
                </a:cubicBezTo>
                <a:cubicBezTo>
                  <a:pt x="1271862" y="851076"/>
                  <a:pt x="1268767" y="851325"/>
                  <a:pt x="1266394" y="850006"/>
                </a:cubicBezTo>
                <a:cubicBezTo>
                  <a:pt x="1260982" y="846999"/>
                  <a:pt x="1256163" y="843027"/>
                  <a:pt x="1250939" y="839703"/>
                </a:cubicBezTo>
                <a:cubicBezTo>
                  <a:pt x="1246716" y="837015"/>
                  <a:pt x="1242066" y="834980"/>
                  <a:pt x="1238061" y="831976"/>
                </a:cubicBezTo>
                <a:cubicBezTo>
                  <a:pt x="1229955" y="825897"/>
                  <a:pt x="1226884" y="822633"/>
                  <a:pt x="1217454" y="819097"/>
                </a:cubicBezTo>
                <a:cubicBezTo>
                  <a:pt x="1214139" y="817854"/>
                  <a:pt x="1210585" y="817380"/>
                  <a:pt x="1207151" y="816521"/>
                </a:cubicBezTo>
                <a:cubicBezTo>
                  <a:pt x="1180446" y="798715"/>
                  <a:pt x="1221770" y="825806"/>
                  <a:pt x="1189121" y="806218"/>
                </a:cubicBezTo>
                <a:cubicBezTo>
                  <a:pt x="1183812" y="803033"/>
                  <a:pt x="1178818" y="799349"/>
                  <a:pt x="1173666" y="795915"/>
                </a:cubicBezTo>
                <a:cubicBezTo>
                  <a:pt x="1171090" y="794198"/>
                  <a:pt x="1168128" y="792952"/>
                  <a:pt x="1165939" y="790763"/>
                </a:cubicBezTo>
                <a:cubicBezTo>
                  <a:pt x="1163363" y="788187"/>
                  <a:pt x="1161010" y="785368"/>
                  <a:pt x="1158212" y="783036"/>
                </a:cubicBezTo>
                <a:cubicBezTo>
                  <a:pt x="1155834" y="781054"/>
                  <a:pt x="1152835" y="779899"/>
                  <a:pt x="1150484" y="777884"/>
                </a:cubicBezTo>
                <a:cubicBezTo>
                  <a:pt x="1146796" y="774723"/>
                  <a:pt x="1143869" y="770742"/>
                  <a:pt x="1140181" y="767581"/>
                </a:cubicBezTo>
                <a:cubicBezTo>
                  <a:pt x="1137831" y="765566"/>
                  <a:pt x="1134804" y="764445"/>
                  <a:pt x="1132454" y="762430"/>
                </a:cubicBezTo>
                <a:cubicBezTo>
                  <a:pt x="1116897" y="749096"/>
                  <a:pt x="1128623" y="754284"/>
                  <a:pt x="1114423" y="749551"/>
                </a:cubicBezTo>
                <a:cubicBezTo>
                  <a:pt x="1104981" y="735385"/>
                  <a:pt x="1114422" y="747402"/>
                  <a:pt x="1101545" y="736672"/>
                </a:cubicBezTo>
                <a:cubicBezTo>
                  <a:pt x="1098746" y="734340"/>
                  <a:pt x="1096692" y="731181"/>
                  <a:pt x="1093817" y="728945"/>
                </a:cubicBezTo>
                <a:cubicBezTo>
                  <a:pt x="1080528" y="718609"/>
                  <a:pt x="1082297" y="719952"/>
                  <a:pt x="1070635" y="716066"/>
                </a:cubicBezTo>
                <a:cubicBezTo>
                  <a:pt x="1052653" y="698082"/>
                  <a:pt x="1072576" y="715703"/>
                  <a:pt x="1055181" y="705763"/>
                </a:cubicBezTo>
                <a:cubicBezTo>
                  <a:pt x="1051453" y="703633"/>
                  <a:pt x="1048605" y="700165"/>
                  <a:pt x="1044877" y="698035"/>
                </a:cubicBezTo>
                <a:cubicBezTo>
                  <a:pt x="1042520" y="696688"/>
                  <a:pt x="1039523" y="696778"/>
                  <a:pt x="1037150" y="695459"/>
                </a:cubicBezTo>
                <a:cubicBezTo>
                  <a:pt x="1012063" y="681521"/>
                  <a:pt x="1031527" y="687613"/>
                  <a:pt x="1011392" y="682581"/>
                </a:cubicBezTo>
                <a:cubicBezTo>
                  <a:pt x="1004523" y="677429"/>
                  <a:pt x="997930" y="671889"/>
                  <a:pt x="990786" y="667126"/>
                </a:cubicBezTo>
                <a:cubicBezTo>
                  <a:pt x="988210" y="665409"/>
                  <a:pt x="985536" y="663831"/>
                  <a:pt x="983059" y="661974"/>
                </a:cubicBezTo>
                <a:cubicBezTo>
                  <a:pt x="966262" y="649376"/>
                  <a:pt x="976284" y="653705"/>
                  <a:pt x="962453" y="649096"/>
                </a:cubicBezTo>
                <a:cubicBezTo>
                  <a:pt x="959877" y="647379"/>
                  <a:pt x="957413" y="645480"/>
                  <a:pt x="954725" y="643944"/>
                </a:cubicBezTo>
                <a:cubicBezTo>
                  <a:pt x="951391" y="642039"/>
                  <a:pt x="947678" y="640827"/>
                  <a:pt x="944422" y="638792"/>
                </a:cubicBezTo>
                <a:cubicBezTo>
                  <a:pt x="940782" y="636517"/>
                  <a:pt x="937959" y="632985"/>
                  <a:pt x="934119" y="631065"/>
                </a:cubicBezTo>
                <a:cubicBezTo>
                  <a:pt x="930953" y="629482"/>
                  <a:pt x="927131" y="629732"/>
                  <a:pt x="923816" y="628489"/>
                </a:cubicBezTo>
                <a:cubicBezTo>
                  <a:pt x="905746" y="621713"/>
                  <a:pt x="920737" y="625662"/>
                  <a:pt x="905786" y="618186"/>
                </a:cubicBezTo>
                <a:cubicBezTo>
                  <a:pt x="903357" y="616972"/>
                  <a:pt x="900432" y="616929"/>
                  <a:pt x="898058" y="615610"/>
                </a:cubicBezTo>
                <a:cubicBezTo>
                  <a:pt x="892646" y="612603"/>
                  <a:pt x="888478" y="607265"/>
                  <a:pt x="882604" y="605307"/>
                </a:cubicBezTo>
                <a:cubicBezTo>
                  <a:pt x="877452" y="603590"/>
                  <a:pt x="871667" y="603168"/>
                  <a:pt x="867149" y="600156"/>
                </a:cubicBezTo>
                <a:cubicBezTo>
                  <a:pt x="861997" y="596722"/>
                  <a:pt x="856647" y="593568"/>
                  <a:pt x="851694" y="589853"/>
                </a:cubicBezTo>
                <a:cubicBezTo>
                  <a:pt x="849356" y="588099"/>
                  <a:pt x="837435" y="578859"/>
                  <a:pt x="833664" y="576974"/>
                </a:cubicBezTo>
                <a:cubicBezTo>
                  <a:pt x="831236" y="575760"/>
                  <a:pt x="828365" y="575612"/>
                  <a:pt x="825937" y="574398"/>
                </a:cubicBezTo>
                <a:cubicBezTo>
                  <a:pt x="823168" y="573014"/>
                  <a:pt x="820978" y="570631"/>
                  <a:pt x="818209" y="569247"/>
                </a:cubicBezTo>
                <a:cubicBezTo>
                  <a:pt x="815781" y="568033"/>
                  <a:pt x="812910" y="567885"/>
                  <a:pt x="810482" y="566671"/>
                </a:cubicBezTo>
                <a:cubicBezTo>
                  <a:pt x="790512" y="556685"/>
                  <a:pt x="814449" y="565417"/>
                  <a:pt x="795027" y="558943"/>
                </a:cubicBezTo>
                <a:cubicBezTo>
                  <a:pt x="777681" y="545934"/>
                  <a:pt x="792312" y="555511"/>
                  <a:pt x="771845" y="546065"/>
                </a:cubicBezTo>
                <a:cubicBezTo>
                  <a:pt x="764872" y="542847"/>
                  <a:pt x="751239" y="535761"/>
                  <a:pt x="751239" y="535761"/>
                </a:cubicBezTo>
                <a:cubicBezTo>
                  <a:pt x="749522" y="533185"/>
                  <a:pt x="746281" y="531123"/>
                  <a:pt x="746088" y="528034"/>
                </a:cubicBezTo>
                <a:cubicBezTo>
                  <a:pt x="745390" y="516861"/>
                  <a:pt x="739921" y="501542"/>
                  <a:pt x="748663" y="494549"/>
                </a:cubicBezTo>
                <a:cubicBezTo>
                  <a:pt x="758073" y="487021"/>
                  <a:pt x="772698" y="496349"/>
                  <a:pt x="784724" y="497125"/>
                </a:cubicBezTo>
                <a:lnTo>
                  <a:pt x="828512" y="499701"/>
                </a:lnTo>
                <a:lnTo>
                  <a:pt x="867149" y="512579"/>
                </a:lnTo>
                <a:cubicBezTo>
                  <a:pt x="869725" y="513438"/>
                  <a:pt x="872617" y="513649"/>
                  <a:pt x="874876" y="515155"/>
                </a:cubicBezTo>
                <a:cubicBezTo>
                  <a:pt x="893277" y="527422"/>
                  <a:pt x="884324" y="523956"/>
                  <a:pt x="900634" y="528034"/>
                </a:cubicBezTo>
                <a:cubicBezTo>
                  <a:pt x="904068" y="530610"/>
                  <a:pt x="907420" y="533299"/>
                  <a:pt x="910937" y="535761"/>
                </a:cubicBezTo>
                <a:cubicBezTo>
                  <a:pt x="916009" y="539312"/>
                  <a:pt x="922014" y="541687"/>
                  <a:pt x="926392" y="546065"/>
                </a:cubicBezTo>
                <a:cubicBezTo>
                  <a:pt x="928968" y="548641"/>
                  <a:pt x="931155" y="551675"/>
                  <a:pt x="934119" y="553792"/>
                </a:cubicBezTo>
                <a:cubicBezTo>
                  <a:pt x="937243" y="556024"/>
                  <a:pt x="941088" y="557038"/>
                  <a:pt x="944422" y="558943"/>
                </a:cubicBezTo>
                <a:cubicBezTo>
                  <a:pt x="947110" y="560479"/>
                  <a:pt x="949574" y="562378"/>
                  <a:pt x="952150" y="564095"/>
                </a:cubicBezTo>
                <a:cubicBezTo>
                  <a:pt x="966954" y="583834"/>
                  <a:pt x="952542" y="566998"/>
                  <a:pt x="967604" y="579550"/>
                </a:cubicBezTo>
                <a:cubicBezTo>
                  <a:pt x="979752" y="589673"/>
                  <a:pt x="971683" y="587251"/>
                  <a:pt x="988210" y="597580"/>
                </a:cubicBezTo>
                <a:cubicBezTo>
                  <a:pt x="990513" y="599019"/>
                  <a:pt x="993362" y="599297"/>
                  <a:pt x="995938" y="600156"/>
                </a:cubicBezTo>
                <a:cubicBezTo>
                  <a:pt x="1010592" y="614810"/>
                  <a:pt x="995488" y="602563"/>
                  <a:pt x="1016544" y="610459"/>
                </a:cubicBezTo>
                <a:cubicBezTo>
                  <a:pt x="1019442" y="611546"/>
                  <a:pt x="1021373" y="614523"/>
                  <a:pt x="1024271" y="615610"/>
                </a:cubicBezTo>
                <a:cubicBezTo>
                  <a:pt x="1028370" y="617147"/>
                  <a:pt x="1032876" y="617236"/>
                  <a:pt x="1037150" y="618186"/>
                </a:cubicBezTo>
                <a:cubicBezTo>
                  <a:pt x="1040606" y="618954"/>
                  <a:pt x="1044049" y="619789"/>
                  <a:pt x="1047453" y="620762"/>
                </a:cubicBezTo>
                <a:cubicBezTo>
                  <a:pt x="1050064" y="621508"/>
                  <a:pt x="1052807" y="622019"/>
                  <a:pt x="1055181" y="623338"/>
                </a:cubicBezTo>
                <a:cubicBezTo>
                  <a:pt x="1060593" y="626345"/>
                  <a:pt x="1064762" y="631683"/>
                  <a:pt x="1070635" y="633641"/>
                </a:cubicBezTo>
                <a:cubicBezTo>
                  <a:pt x="1088755" y="639681"/>
                  <a:pt x="1066390" y="631821"/>
                  <a:pt x="1088666" y="641368"/>
                </a:cubicBezTo>
                <a:cubicBezTo>
                  <a:pt x="1093841" y="643586"/>
                  <a:pt x="1101465" y="645212"/>
                  <a:pt x="1106696" y="646520"/>
                </a:cubicBezTo>
                <a:cubicBezTo>
                  <a:pt x="1110989" y="649096"/>
                  <a:pt x="1115097" y="652008"/>
                  <a:pt x="1119575" y="654247"/>
                </a:cubicBezTo>
                <a:cubicBezTo>
                  <a:pt x="1122003" y="655461"/>
                  <a:pt x="1124806" y="655754"/>
                  <a:pt x="1127302" y="656823"/>
                </a:cubicBezTo>
                <a:cubicBezTo>
                  <a:pt x="1130831" y="658335"/>
                  <a:pt x="1134271" y="660069"/>
                  <a:pt x="1137605" y="661974"/>
                </a:cubicBezTo>
                <a:cubicBezTo>
                  <a:pt x="1167090" y="678822"/>
                  <a:pt x="1121111" y="653553"/>
                  <a:pt x="1153060" y="674853"/>
                </a:cubicBezTo>
                <a:cubicBezTo>
                  <a:pt x="1155319" y="676359"/>
                  <a:pt x="1158211" y="676570"/>
                  <a:pt x="1160787" y="677429"/>
                </a:cubicBezTo>
                <a:cubicBezTo>
                  <a:pt x="1199810" y="716452"/>
                  <a:pt x="1158315" y="676415"/>
                  <a:pt x="1186545" y="700611"/>
                </a:cubicBezTo>
                <a:cubicBezTo>
                  <a:pt x="1198823" y="711135"/>
                  <a:pt x="1188855" y="706532"/>
                  <a:pt x="1202000" y="710914"/>
                </a:cubicBezTo>
                <a:lnTo>
                  <a:pt x="1217454" y="721217"/>
                </a:lnTo>
                <a:cubicBezTo>
                  <a:pt x="1220030" y="722934"/>
                  <a:pt x="1222245" y="725390"/>
                  <a:pt x="1225182" y="726369"/>
                </a:cubicBezTo>
                <a:cubicBezTo>
                  <a:pt x="1234300" y="729409"/>
                  <a:pt x="1233665" y="728793"/>
                  <a:pt x="1243212" y="734096"/>
                </a:cubicBezTo>
                <a:cubicBezTo>
                  <a:pt x="1254201" y="740200"/>
                  <a:pt x="1255588" y="742344"/>
                  <a:pt x="1266394" y="746975"/>
                </a:cubicBezTo>
                <a:cubicBezTo>
                  <a:pt x="1268889" y="748045"/>
                  <a:pt x="1271545" y="748692"/>
                  <a:pt x="1274121" y="749551"/>
                </a:cubicBezTo>
                <a:cubicBezTo>
                  <a:pt x="1277556" y="752985"/>
                  <a:pt x="1280473" y="757031"/>
                  <a:pt x="1284425" y="759854"/>
                </a:cubicBezTo>
                <a:cubicBezTo>
                  <a:pt x="1286634" y="761432"/>
                  <a:pt x="1289893" y="760924"/>
                  <a:pt x="1292152" y="762430"/>
                </a:cubicBezTo>
                <a:cubicBezTo>
                  <a:pt x="1295183" y="764451"/>
                  <a:pt x="1296848" y="768137"/>
                  <a:pt x="1299879" y="770157"/>
                </a:cubicBezTo>
                <a:cubicBezTo>
                  <a:pt x="1302138" y="771663"/>
                  <a:pt x="1305233" y="771414"/>
                  <a:pt x="1307607" y="772733"/>
                </a:cubicBezTo>
                <a:cubicBezTo>
                  <a:pt x="1310750" y="774479"/>
                  <a:pt x="1329121" y="786906"/>
                  <a:pt x="1333364" y="790763"/>
                </a:cubicBezTo>
                <a:cubicBezTo>
                  <a:pt x="1356465" y="811763"/>
                  <a:pt x="1342325" y="805771"/>
                  <a:pt x="1359122" y="811369"/>
                </a:cubicBezTo>
                <a:cubicBezTo>
                  <a:pt x="1361698" y="813086"/>
                  <a:pt x="1364535" y="814464"/>
                  <a:pt x="1366849" y="816521"/>
                </a:cubicBezTo>
                <a:cubicBezTo>
                  <a:pt x="1372294" y="821361"/>
                  <a:pt x="1376242" y="827935"/>
                  <a:pt x="1382304" y="831976"/>
                </a:cubicBezTo>
                <a:lnTo>
                  <a:pt x="1397759" y="842279"/>
                </a:lnTo>
                <a:cubicBezTo>
                  <a:pt x="1401627" y="826804"/>
                  <a:pt x="1401142" y="834248"/>
                  <a:pt x="1397759" y="813945"/>
                </a:cubicBezTo>
                <a:cubicBezTo>
                  <a:pt x="1397039" y="809627"/>
                  <a:pt x="1396995" y="805052"/>
                  <a:pt x="1395183" y="801066"/>
                </a:cubicBezTo>
                <a:cubicBezTo>
                  <a:pt x="1380989" y="769841"/>
                  <a:pt x="1387884" y="797412"/>
                  <a:pt x="1382304" y="777884"/>
                </a:cubicBezTo>
                <a:cubicBezTo>
                  <a:pt x="1381331" y="774480"/>
                  <a:pt x="1381311" y="770747"/>
                  <a:pt x="1379728" y="767581"/>
                </a:cubicBezTo>
                <a:cubicBezTo>
                  <a:pt x="1376959" y="762043"/>
                  <a:pt x="1369425" y="752127"/>
                  <a:pt x="1369425" y="752127"/>
                </a:cubicBezTo>
                <a:cubicBezTo>
                  <a:pt x="1368566" y="749551"/>
                  <a:pt x="1367973" y="746871"/>
                  <a:pt x="1366849" y="744399"/>
                </a:cubicBezTo>
                <a:cubicBezTo>
                  <a:pt x="1363671" y="737408"/>
                  <a:pt x="1358975" y="731078"/>
                  <a:pt x="1356546" y="723793"/>
                </a:cubicBezTo>
                <a:cubicBezTo>
                  <a:pt x="1355687" y="721217"/>
                  <a:pt x="1355184" y="718494"/>
                  <a:pt x="1353970" y="716066"/>
                </a:cubicBezTo>
                <a:cubicBezTo>
                  <a:pt x="1350383" y="708891"/>
                  <a:pt x="1346791" y="706310"/>
                  <a:pt x="1341092" y="700611"/>
                </a:cubicBezTo>
                <a:cubicBezTo>
                  <a:pt x="1340233" y="698035"/>
                  <a:pt x="1339730" y="695312"/>
                  <a:pt x="1338516" y="692884"/>
                </a:cubicBezTo>
                <a:cubicBezTo>
                  <a:pt x="1325584" y="667023"/>
                  <a:pt x="1341755" y="706452"/>
                  <a:pt x="1328213" y="674853"/>
                </a:cubicBezTo>
                <a:cubicBezTo>
                  <a:pt x="1327144" y="672357"/>
                  <a:pt x="1326956" y="669499"/>
                  <a:pt x="1325637" y="667126"/>
                </a:cubicBezTo>
                <a:cubicBezTo>
                  <a:pt x="1322630" y="661714"/>
                  <a:pt x="1317292" y="657545"/>
                  <a:pt x="1315334" y="651671"/>
                </a:cubicBezTo>
                <a:cubicBezTo>
                  <a:pt x="1314475" y="649095"/>
                  <a:pt x="1314454" y="646064"/>
                  <a:pt x="1312758" y="643944"/>
                </a:cubicBezTo>
                <a:cubicBezTo>
                  <a:pt x="1310824" y="641527"/>
                  <a:pt x="1307607" y="640509"/>
                  <a:pt x="1305031" y="638792"/>
                </a:cubicBezTo>
                <a:cubicBezTo>
                  <a:pt x="1303314" y="636216"/>
                  <a:pt x="1301136" y="633894"/>
                  <a:pt x="1299879" y="631065"/>
                </a:cubicBezTo>
                <a:cubicBezTo>
                  <a:pt x="1297674" y="626103"/>
                  <a:pt x="1296445" y="620762"/>
                  <a:pt x="1294728" y="615610"/>
                </a:cubicBezTo>
                <a:cubicBezTo>
                  <a:pt x="1293869" y="613034"/>
                  <a:pt x="1293366" y="610311"/>
                  <a:pt x="1292152" y="607883"/>
                </a:cubicBezTo>
                <a:cubicBezTo>
                  <a:pt x="1288718" y="601014"/>
                  <a:pt x="1284278" y="594562"/>
                  <a:pt x="1281849" y="587277"/>
                </a:cubicBezTo>
                <a:cubicBezTo>
                  <a:pt x="1279184" y="579282"/>
                  <a:pt x="1278896" y="577205"/>
                  <a:pt x="1274121" y="569247"/>
                </a:cubicBezTo>
                <a:cubicBezTo>
                  <a:pt x="1270935" y="563938"/>
                  <a:pt x="1267252" y="558944"/>
                  <a:pt x="1263818" y="553792"/>
                </a:cubicBezTo>
                <a:cubicBezTo>
                  <a:pt x="1262101" y="551216"/>
                  <a:pt x="1259646" y="549002"/>
                  <a:pt x="1258667" y="546065"/>
                </a:cubicBezTo>
                <a:cubicBezTo>
                  <a:pt x="1254939" y="534881"/>
                  <a:pt x="1258011" y="540257"/>
                  <a:pt x="1248364" y="530610"/>
                </a:cubicBezTo>
                <a:cubicBezTo>
                  <a:pt x="1243858" y="512589"/>
                  <a:pt x="1249367" y="527115"/>
                  <a:pt x="1238061" y="512579"/>
                </a:cubicBezTo>
                <a:cubicBezTo>
                  <a:pt x="1221881" y="491776"/>
                  <a:pt x="1234988" y="501946"/>
                  <a:pt x="1220030" y="491973"/>
                </a:cubicBezTo>
                <a:cubicBezTo>
                  <a:pt x="1216840" y="482405"/>
                  <a:pt x="1218544" y="485256"/>
                  <a:pt x="1212303" y="476519"/>
                </a:cubicBezTo>
                <a:cubicBezTo>
                  <a:pt x="1209808" y="473026"/>
                  <a:pt x="1207874" y="468964"/>
                  <a:pt x="1204576" y="466216"/>
                </a:cubicBezTo>
                <a:cubicBezTo>
                  <a:pt x="1202490" y="464478"/>
                  <a:pt x="1199344" y="464710"/>
                  <a:pt x="1196848" y="463640"/>
                </a:cubicBezTo>
                <a:cubicBezTo>
                  <a:pt x="1187700" y="459719"/>
                  <a:pt x="1186577" y="458509"/>
                  <a:pt x="1178818" y="453337"/>
                </a:cubicBezTo>
                <a:cubicBezTo>
                  <a:pt x="1172342" y="433908"/>
                  <a:pt x="1181079" y="457860"/>
                  <a:pt x="1171090" y="437882"/>
                </a:cubicBezTo>
                <a:cubicBezTo>
                  <a:pt x="1169876" y="435454"/>
                  <a:pt x="1170021" y="432414"/>
                  <a:pt x="1168515" y="430155"/>
                </a:cubicBezTo>
                <a:cubicBezTo>
                  <a:pt x="1166494" y="427124"/>
                  <a:pt x="1163119" y="425226"/>
                  <a:pt x="1160787" y="422427"/>
                </a:cubicBezTo>
                <a:cubicBezTo>
                  <a:pt x="1158805" y="420049"/>
                  <a:pt x="1157020" y="417469"/>
                  <a:pt x="1155636" y="414700"/>
                </a:cubicBezTo>
                <a:cubicBezTo>
                  <a:pt x="1154422" y="412272"/>
                  <a:pt x="1154756" y="409093"/>
                  <a:pt x="1153060" y="406973"/>
                </a:cubicBezTo>
                <a:cubicBezTo>
                  <a:pt x="1151126" y="404556"/>
                  <a:pt x="1147909" y="403538"/>
                  <a:pt x="1145333" y="401821"/>
                </a:cubicBezTo>
                <a:cubicBezTo>
                  <a:pt x="1143616" y="399245"/>
                  <a:pt x="1141566" y="396863"/>
                  <a:pt x="1140181" y="394094"/>
                </a:cubicBezTo>
                <a:cubicBezTo>
                  <a:pt x="1138967" y="391666"/>
                  <a:pt x="1139301" y="388487"/>
                  <a:pt x="1137605" y="386367"/>
                </a:cubicBezTo>
                <a:cubicBezTo>
                  <a:pt x="1135671" y="383950"/>
                  <a:pt x="1132454" y="382932"/>
                  <a:pt x="1129878" y="381215"/>
                </a:cubicBezTo>
                <a:cubicBezTo>
                  <a:pt x="1128161" y="376922"/>
                  <a:pt x="1127414" y="372098"/>
                  <a:pt x="1124727" y="368336"/>
                </a:cubicBezTo>
                <a:cubicBezTo>
                  <a:pt x="1122928" y="365817"/>
                  <a:pt x="1119313" y="365242"/>
                  <a:pt x="1116999" y="363185"/>
                </a:cubicBezTo>
                <a:cubicBezTo>
                  <a:pt x="1111554" y="358345"/>
                  <a:pt x="1105587" y="353792"/>
                  <a:pt x="1101545" y="347730"/>
                </a:cubicBezTo>
                <a:cubicBezTo>
                  <a:pt x="1094676" y="337427"/>
                  <a:pt x="1098969" y="341720"/>
                  <a:pt x="1088666" y="334851"/>
                </a:cubicBezTo>
                <a:cubicBezTo>
                  <a:pt x="1086949" y="331417"/>
                  <a:pt x="1085746" y="327673"/>
                  <a:pt x="1083514" y="324548"/>
                </a:cubicBezTo>
                <a:cubicBezTo>
                  <a:pt x="1078012" y="316845"/>
                  <a:pt x="1067594" y="311358"/>
                  <a:pt x="1060332" y="306517"/>
                </a:cubicBezTo>
                <a:lnTo>
                  <a:pt x="1052605" y="301366"/>
                </a:lnTo>
                <a:cubicBezTo>
                  <a:pt x="1046698" y="283647"/>
                  <a:pt x="1054778" y="305170"/>
                  <a:pt x="1042302" y="283336"/>
                </a:cubicBezTo>
                <a:cubicBezTo>
                  <a:pt x="1040955" y="280978"/>
                  <a:pt x="1040940" y="278037"/>
                  <a:pt x="1039726" y="275608"/>
                </a:cubicBezTo>
                <a:cubicBezTo>
                  <a:pt x="1038341" y="272839"/>
                  <a:pt x="1036110" y="270569"/>
                  <a:pt x="1034574" y="267881"/>
                </a:cubicBezTo>
                <a:cubicBezTo>
                  <a:pt x="1029483" y="258972"/>
                  <a:pt x="1029736" y="258517"/>
                  <a:pt x="1026847" y="249850"/>
                </a:cubicBezTo>
                <a:cubicBezTo>
                  <a:pt x="1027706" y="235254"/>
                  <a:pt x="1019084" y="216401"/>
                  <a:pt x="1029423" y="206062"/>
                </a:cubicBezTo>
                <a:cubicBezTo>
                  <a:pt x="1038550" y="196935"/>
                  <a:pt x="1055223" y="207287"/>
                  <a:pt x="1068059" y="208638"/>
                </a:cubicBezTo>
                <a:cubicBezTo>
                  <a:pt x="1081800" y="210085"/>
                  <a:pt x="1093140" y="219348"/>
                  <a:pt x="1104120" y="226668"/>
                </a:cubicBezTo>
                <a:cubicBezTo>
                  <a:pt x="1122941" y="239216"/>
                  <a:pt x="1099283" y="223904"/>
                  <a:pt x="1122151" y="236972"/>
                </a:cubicBezTo>
                <a:cubicBezTo>
                  <a:pt x="1136130" y="244960"/>
                  <a:pt x="1123439" y="239976"/>
                  <a:pt x="1137605" y="244699"/>
                </a:cubicBezTo>
                <a:cubicBezTo>
                  <a:pt x="1142757" y="249851"/>
                  <a:pt x="1149018" y="254092"/>
                  <a:pt x="1153060" y="260154"/>
                </a:cubicBezTo>
                <a:cubicBezTo>
                  <a:pt x="1165612" y="278980"/>
                  <a:pt x="1150291" y="255308"/>
                  <a:pt x="1163363" y="278184"/>
                </a:cubicBezTo>
                <a:cubicBezTo>
                  <a:pt x="1164899" y="280872"/>
                  <a:pt x="1166798" y="283335"/>
                  <a:pt x="1168515" y="285911"/>
                </a:cubicBezTo>
                <a:cubicBezTo>
                  <a:pt x="1177221" y="312030"/>
                  <a:pt x="1171724" y="302316"/>
                  <a:pt x="1181394" y="316821"/>
                </a:cubicBezTo>
                <a:cubicBezTo>
                  <a:pt x="1182252" y="319397"/>
                  <a:pt x="1183223" y="321938"/>
                  <a:pt x="1183969" y="324548"/>
                </a:cubicBezTo>
                <a:cubicBezTo>
                  <a:pt x="1184941" y="327952"/>
                  <a:pt x="1185150" y="331597"/>
                  <a:pt x="1186545" y="334851"/>
                </a:cubicBezTo>
                <a:cubicBezTo>
                  <a:pt x="1187765" y="337696"/>
                  <a:pt x="1189980" y="340002"/>
                  <a:pt x="1191697" y="342578"/>
                </a:cubicBezTo>
                <a:cubicBezTo>
                  <a:pt x="1196566" y="357192"/>
                  <a:pt x="1190994" y="344311"/>
                  <a:pt x="1204576" y="360609"/>
                </a:cubicBezTo>
                <a:cubicBezTo>
                  <a:pt x="1210073" y="367205"/>
                  <a:pt x="1215267" y="374072"/>
                  <a:pt x="1220030" y="381215"/>
                </a:cubicBezTo>
                <a:cubicBezTo>
                  <a:pt x="1222954" y="385600"/>
                  <a:pt x="1229717" y="396053"/>
                  <a:pt x="1232909" y="399245"/>
                </a:cubicBezTo>
                <a:cubicBezTo>
                  <a:pt x="1235945" y="402281"/>
                  <a:pt x="1239778" y="404397"/>
                  <a:pt x="1243212" y="406973"/>
                </a:cubicBezTo>
                <a:cubicBezTo>
                  <a:pt x="1244071" y="410407"/>
                  <a:pt x="1243824" y="414331"/>
                  <a:pt x="1245788" y="417276"/>
                </a:cubicBezTo>
                <a:cubicBezTo>
                  <a:pt x="1247505" y="419852"/>
                  <a:pt x="1251326" y="420238"/>
                  <a:pt x="1253515" y="422427"/>
                </a:cubicBezTo>
                <a:cubicBezTo>
                  <a:pt x="1255704" y="424616"/>
                  <a:pt x="1256685" y="427777"/>
                  <a:pt x="1258667" y="430155"/>
                </a:cubicBezTo>
                <a:cubicBezTo>
                  <a:pt x="1269269" y="442878"/>
                  <a:pt x="1266928" y="433801"/>
                  <a:pt x="1276697" y="453337"/>
                </a:cubicBezTo>
                <a:cubicBezTo>
                  <a:pt x="1278414" y="456771"/>
                  <a:pt x="1280290" y="460131"/>
                  <a:pt x="1281849" y="463640"/>
                </a:cubicBezTo>
                <a:cubicBezTo>
                  <a:pt x="1283727" y="467865"/>
                  <a:pt x="1284932" y="472384"/>
                  <a:pt x="1287000" y="476519"/>
                </a:cubicBezTo>
                <a:cubicBezTo>
                  <a:pt x="1288384" y="479288"/>
                  <a:pt x="1290767" y="481477"/>
                  <a:pt x="1292152" y="484246"/>
                </a:cubicBezTo>
                <a:cubicBezTo>
                  <a:pt x="1293366" y="486674"/>
                  <a:pt x="1293625" y="489492"/>
                  <a:pt x="1294728" y="491973"/>
                </a:cubicBezTo>
                <a:cubicBezTo>
                  <a:pt x="1297067" y="497236"/>
                  <a:pt x="1299553" y="502453"/>
                  <a:pt x="1302455" y="507428"/>
                </a:cubicBezTo>
                <a:cubicBezTo>
                  <a:pt x="1318533" y="534991"/>
                  <a:pt x="1309466" y="512793"/>
                  <a:pt x="1333364" y="548640"/>
                </a:cubicBezTo>
                <a:cubicBezTo>
                  <a:pt x="1335081" y="551216"/>
                  <a:pt x="1336695" y="553864"/>
                  <a:pt x="1338516" y="556368"/>
                </a:cubicBezTo>
                <a:cubicBezTo>
                  <a:pt x="1339408" y="557595"/>
                  <a:pt x="1355127" y="577711"/>
                  <a:pt x="1359122" y="584701"/>
                </a:cubicBezTo>
                <a:cubicBezTo>
                  <a:pt x="1361027" y="588035"/>
                  <a:pt x="1362298" y="591711"/>
                  <a:pt x="1364274" y="595004"/>
                </a:cubicBezTo>
                <a:cubicBezTo>
                  <a:pt x="1367460" y="600313"/>
                  <a:pt x="1374577" y="610459"/>
                  <a:pt x="1374577" y="610459"/>
                </a:cubicBezTo>
                <a:cubicBezTo>
                  <a:pt x="1375435" y="613035"/>
                  <a:pt x="1375938" y="615758"/>
                  <a:pt x="1377152" y="618186"/>
                </a:cubicBezTo>
                <a:cubicBezTo>
                  <a:pt x="1378536" y="620955"/>
                  <a:pt x="1380505" y="623395"/>
                  <a:pt x="1382304" y="625914"/>
                </a:cubicBezTo>
                <a:cubicBezTo>
                  <a:pt x="1398291" y="648297"/>
                  <a:pt x="1383032" y="625720"/>
                  <a:pt x="1395183" y="643944"/>
                </a:cubicBezTo>
                <a:cubicBezTo>
                  <a:pt x="1400268" y="664283"/>
                  <a:pt x="1393722" y="644180"/>
                  <a:pt x="1408062" y="667126"/>
                </a:cubicBezTo>
                <a:cubicBezTo>
                  <a:pt x="1409501" y="669428"/>
                  <a:pt x="1409568" y="672358"/>
                  <a:pt x="1410637" y="674853"/>
                </a:cubicBezTo>
                <a:cubicBezTo>
                  <a:pt x="1412150" y="678382"/>
                  <a:pt x="1414441" y="681561"/>
                  <a:pt x="1415789" y="685156"/>
                </a:cubicBezTo>
                <a:cubicBezTo>
                  <a:pt x="1417032" y="688471"/>
                  <a:pt x="1416782" y="692293"/>
                  <a:pt x="1418365" y="695459"/>
                </a:cubicBezTo>
                <a:cubicBezTo>
                  <a:pt x="1421134" y="700997"/>
                  <a:pt x="1425234" y="705762"/>
                  <a:pt x="1428668" y="710914"/>
                </a:cubicBezTo>
                <a:cubicBezTo>
                  <a:pt x="1430385" y="713490"/>
                  <a:pt x="1432840" y="715704"/>
                  <a:pt x="1433819" y="718641"/>
                </a:cubicBezTo>
                <a:cubicBezTo>
                  <a:pt x="1434678" y="721217"/>
                  <a:pt x="1434889" y="724110"/>
                  <a:pt x="1436395" y="726369"/>
                </a:cubicBezTo>
                <a:cubicBezTo>
                  <a:pt x="1438416" y="729400"/>
                  <a:pt x="1441547" y="731520"/>
                  <a:pt x="1444123" y="734096"/>
                </a:cubicBezTo>
                <a:cubicBezTo>
                  <a:pt x="1448187" y="742226"/>
                  <a:pt x="1453361" y="753639"/>
                  <a:pt x="1459577" y="759854"/>
                </a:cubicBezTo>
                <a:cubicBezTo>
                  <a:pt x="1462153" y="762430"/>
                  <a:pt x="1464973" y="764783"/>
                  <a:pt x="1467305" y="767581"/>
                </a:cubicBezTo>
                <a:cubicBezTo>
                  <a:pt x="1469287" y="769959"/>
                  <a:pt x="1470657" y="772789"/>
                  <a:pt x="1472456" y="775308"/>
                </a:cubicBezTo>
                <a:cubicBezTo>
                  <a:pt x="1474951" y="778802"/>
                  <a:pt x="1477688" y="782119"/>
                  <a:pt x="1480183" y="785612"/>
                </a:cubicBezTo>
                <a:cubicBezTo>
                  <a:pt x="1492485" y="802836"/>
                  <a:pt x="1479406" y="784054"/>
                  <a:pt x="1487911" y="801066"/>
                </a:cubicBezTo>
                <a:cubicBezTo>
                  <a:pt x="1489295" y="803835"/>
                  <a:pt x="1491345" y="806218"/>
                  <a:pt x="1493062" y="808794"/>
                </a:cubicBezTo>
                <a:cubicBezTo>
                  <a:pt x="1494779" y="805359"/>
                  <a:pt x="1498214" y="802330"/>
                  <a:pt x="1498214" y="798490"/>
                </a:cubicBezTo>
                <a:cubicBezTo>
                  <a:pt x="1498214" y="792127"/>
                  <a:pt x="1490989" y="778889"/>
                  <a:pt x="1487911" y="772733"/>
                </a:cubicBezTo>
                <a:cubicBezTo>
                  <a:pt x="1488770" y="753844"/>
                  <a:pt x="1489955" y="734967"/>
                  <a:pt x="1490487" y="716066"/>
                </a:cubicBezTo>
                <a:cubicBezTo>
                  <a:pt x="1494552" y="571750"/>
                  <a:pt x="1485827" y="633262"/>
                  <a:pt x="1498214" y="558943"/>
                </a:cubicBezTo>
                <a:cubicBezTo>
                  <a:pt x="1497355" y="481670"/>
                  <a:pt x="1497282" y="404384"/>
                  <a:pt x="1495638" y="327124"/>
                </a:cubicBezTo>
                <a:cubicBezTo>
                  <a:pt x="1495563" y="323585"/>
                  <a:pt x="1493695" y="320304"/>
                  <a:pt x="1493062" y="316821"/>
                </a:cubicBezTo>
                <a:cubicBezTo>
                  <a:pt x="1491976" y="310848"/>
                  <a:pt x="1491852" y="304706"/>
                  <a:pt x="1490487" y="298790"/>
                </a:cubicBezTo>
                <a:cubicBezTo>
                  <a:pt x="1487331" y="285111"/>
                  <a:pt x="1484407" y="283131"/>
                  <a:pt x="1480183" y="270457"/>
                </a:cubicBezTo>
                <a:cubicBezTo>
                  <a:pt x="1479064" y="267099"/>
                  <a:pt x="1478580" y="263558"/>
                  <a:pt x="1477608" y="260154"/>
                </a:cubicBezTo>
                <a:cubicBezTo>
                  <a:pt x="1473626" y="246214"/>
                  <a:pt x="1475600" y="258408"/>
                  <a:pt x="1472456" y="239547"/>
                </a:cubicBezTo>
                <a:cubicBezTo>
                  <a:pt x="1464452" y="191525"/>
                  <a:pt x="1476814" y="259749"/>
                  <a:pt x="1467305" y="193183"/>
                </a:cubicBezTo>
                <a:cubicBezTo>
                  <a:pt x="1466067" y="184515"/>
                  <a:pt x="1463767" y="176032"/>
                  <a:pt x="1462153" y="167426"/>
                </a:cubicBezTo>
                <a:cubicBezTo>
                  <a:pt x="1460429" y="158234"/>
                  <a:pt x="1459283" y="148222"/>
                  <a:pt x="1457001" y="139092"/>
                </a:cubicBezTo>
                <a:cubicBezTo>
                  <a:pt x="1454051" y="127292"/>
                  <a:pt x="1452546" y="123151"/>
                  <a:pt x="1449274" y="113334"/>
                </a:cubicBezTo>
                <a:cubicBezTo>
                  <a:pt x="1448207" y="91989"/>
                  <a:pt x="1443219" y="25045"/>
                  <a:pt x="1449274" y="5152"/>
                </a:cubicBezTo>
                <a:cubicBezTo>
                  <a:pt x="1450795" y="156"/>
                  <a:pt x="1459608" y="3600"/>
                  <a:pt x="1464729" y="2576"/>
                </a:cubicBezTo>
                <a:cubicBezTo>
                  <a:pt x="1468200" y="1882"/>
                  <a:pt x="1471598" y="859"/>
                  <a:pt x="1475032" y="0"/>
                </a:cubicBezTo>
                <a:cubicBezTo>
                  <a:pt x="1489628" y="859"/>
                  <a:pt x="1504361" y="407"/>
                  <a:pt x="1518820" y="2576"/>
                </a:cubicBezTo>
                <a:cubicBezTo>
                  <a:pt x="1529533" y="4183"/>
                  <a:pt x="1528255" y="16293"/>
                  <a:pt x="1531699" y="23182"/>
                </a:cubicBezTo>
                <a:cubicBezTo>
                  <a:pt x="1533416" y="26616"/>
                  <a:pt x="1535338" y="29956"/>
                  <a:pt x="1536850" y="33485"/>
                </a:cubicBezTo>
                <a:cubicBezTo>
                  <a:pt x="1542139" y="45826"/>
                  <a:pt x="1539075" y="50460"/>
                  <a:pt x="1544578" y="66970"/>
                </a:cubicBezTo>
                <a:cubicBezTo>
                  <a:pt x="1550467" y="84638"/>
                  <a:pt x="1543512" y="62706"/>
                  <a:pt x="1549729" y="87577"/>
                </a:cubicBezTo>
                <a:cubicBezTo>
                  <a:pt x="1550387" y="90211"/>
                  <a:pt x="1551446" y="92728"/>
                  <a:pt x="1552305" y="95304"/>
                </a:cubicBezTo>
                <a:cubicBezTo>
                  <a:pt x="1553164" y="103890"/>
                  <a:pt x="1553569" y="112534"/>
                  <a:pt x="1554881" y="121062"/>
                </a:cubicBezTo>
                <a:cubicBezTo>
                  <a:pt x="1555294" y="123745"/>
                  <a:pt x="1557249" y="126082"/>
                  <a:pt x="1557457" y="128789"/>
                </a:cubicBezTo>
                <a:cubicBezTo>
                  <a:pt x="1562844" y="198825"/>
                  <a:pt x="1553411" y="168170"/>
                  <a:pt x="1562608" y="195759"/>
                </a:cubicBezTo>
                <a:cubicBezTo>
                  <a:pt x="1563467" y="207779"/>
                  <a:pt x="1564382" y="219796"/>
                  <a:pt x="1565184" y="231820"/>
                </a:cubicBezTo>
                <a:cubicBezTo>
                  <a:pt x="1568278" y="278220"/>
                  <a:pt x="1562572" y="260060"/>
                  <a:pt x="1572911" y="285911"/>
                </a:cubicBezTo>
                <a:cubicBezTo>
                  <a:pt x="1573770" y="294497"/>
                  <a:pt x="1574068" y="303158"/>
                  <a:pt x="1575487" y="311669"/>
                </a:cubicBezTo>
                <a:cubicBezTo>
                  <a:pt x="1576651" y="318653"/>
                  <a:pt x="1579827" y="325242"/>
                  <a:pt x="1580639" y="332275"/>
                </a:cubicBezTo>
                <a:cubicBezTo>
                  <a:pt x="1581507" y="339797"/>
                  <a:pt x="1585636" y="429493"/>
                  <a:pt x="1585790" y="432730"/>
                </a:cubicBezTo>
                <a:cubicBezTo>
                  <a:pt x="1586649" y="520306"/>
                  <a:pt x="1586729" y="607894"/>
                  <a:pt x="1588366" y="695459"/>
                </a:cubicBezTo>
                <a:cubicBezTo>
                  <a:pt x="1588448" y="699836"/>
                  <a:pt x="1590875" y="703960"/>
                  <a:pt x="1590942" y="708338"/>
                </a:cubicBezTo>
                <a:cubicBezTo>
                  <a:pt x="1592593" y="816511"/>
                  <a:pt x="1591166" y="924725"/>
                  <a:pt x="1593517" y="1032886"/>
                </a:cubicBezTo>
                <a:cubicBezTo>
                  <a:pt x="1593744" y="1043329"/>
                  <a:pt x="1598184" y="1053361"/>
                  <a:pt x="1598669" y="1063795"/>
                </a:cubicBezTo>
                <a:cubicBezTo>
                  <a:pt x="1599906" y="1090383"/>
                  <a:pt x="1594805" y="1123897"/>
                  <a:pt x="1593517" y="1138493"/>
                </a:cubicBezTo>
                <a:close/>
              </a:path>
            </a:pathLst>
          </a:custGeom>
          <a:solidFill>
            <a:srgbClr val="C9F27E"/>
          </a:solidFill>
          <a:ln cap="flat" cmpd="sng" w="25400">
            <a:solidFill>
              <a:srgbClr val="7C9B3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04" name="Google Shape;204;g2bbe2304ad2_3_85"/>
          <p:cNvSpPr/>
          <p:nvPr/>
        </p:nvSpPr>
        <p:spPr>
          <a:xfrm rot="2365194">
            <a:off x="7445655" y="4702724"/>
            <a:ext cx="222088" cy="272590"/>
          </a:xfrm>
          <a:custGeom>
            <a:rect b="b" l="l" r="r" t="t"/>
            <a:pathLst>
              <a:path extrusionOk="0" h="430155" w="453336">
                <a:moveTo>
                  <a:pt x="414700" y="309093"/>
                </a:moveTo>
                <a:cubicBezTo>
                  <a:pt x="415129" y="308235"/>
                  <a:pt x="406379" y="314749"/>
                  <a:pt x="401821" y="316821"/>
                </a:cubicBezTo>
                <a:cubicBezTo>
                  <a:pt x="396877" y="319068"/>
                  <a:pt x="391518" y="320255"/>
                  <a:pt x="386366" y="321972"/>
                </a:cubicBezTo>
                <a:lnTo>
                  <a:pt x="378639" y="324548"/>
                </a:lnTo>
                <a:lnTo>
                  <a:pt x="363184" y="329700"/>
                </a:lnTo>
                <a:lnTo>
                  <a:pt x="355457" y="332275"/>
                </a:lnTo>
                <a:cubicBezTo>
                  <a:pt x="352881" y="333992"/>
                  <a:pt x="350558" y="336170"/>
                  <a:pt x="347729" y="337427"/>
                </a:cubicBezTo>
                <a:cubicBezTo>
                  <a:pt x="342767" y="339632"/>
                  <a:pt x="332275" y="342578"/>
                  <a:pt x="332275" y="342578"/>
                </a:cubicBezTo>
                <a:cubicBezTo>
                  <a:pt x="329699" y="344295"/>
                  <a:pt x="327316" y="346345"/>
                  <a:pt x="324547" y="347730"/>
                </a:cubicBezTo>
                <a:cubicBezTo>
                  <a:pt x="322119" y="348944"/>
                  <a:pt x="318740" y="348386"/>
                  <a:pt x="316820" y="350306"/>
                </a:cubicBezTo>
                <a:cubicBezTo>
                  <a:pt x="312442" y="354684"/>
                  <a:pt x="311668" y="362326"/>
                  <a:pt x="306517" y="365760"/>
                </a:cubicBezTo>
                <a:cubicBezTo>
                  <a:pt x="288803" y="377570"/>
                  <a:pt x="296936" y="374106"/>
                  <a:pt x="283335" y="378639"/>
                </a:cubicBezTo>
                <a:cubicBezTo>
                  <a:pt x="267467" y="389219"/>
                  <a:pt x="285006" y="378942"/>
                  <a:pt x="262729" y="386367"/>
                </a:cubicBezTo>
                <a:cubicBezTo>
                  <a:pt x="259086" y="387581"/>
                  <a:pt x="256021" y="390170"/>
                  <a:pt x="252426" y="391518"/>
                </a:cubicBezTo>
                <a:cubicBezTo>
                  <a:pt x="248323" y="393056"/>
                  <a:pt x="238705" y="394276"/>
                  <a:pt x="234395" y="396670"/>
                </a:cubicBezTo>
                <a:cubicBezTo>
                  <a:pt x="228983" y="399677"/>
                  <a:pt x="224815" y="405015"/>
                  <a:pt x="218941" y="406973"/>
                </a:cubicBezTo>
                <a:lnTo>
                  <a:pt x="203486" y="412124"/>
                </a:lnTo>
                <a:cubicBezTo>
                  <a:pt x="201769" y="414700"/>
                  <a:pt x="200524" y="417663"/>
                  <a:pt x="198335" y="419852"/>
                </a:cubicBezTo>
                <a:cubicBezTo>
                  <a:pt x="192063" y="426124"/>
                  <a:pt x="188577" y="425215"/>
                  <a:pt x="180304" y="427579"/>
                </a:cubicBezTo>
                <a:cubicBezTo>
                  <a:pt x="177693" y="428325"/>
                  <a:pt x="175153" y="429296"/>
                  <a:pt x="172577" y="430155"/>
                </a:cubicBezTo>
                <a:cubicBezTo>
                  <a:pt x="153948" y="425497"/>
                  <a:pt x="150566" y="428246"/>
                  <a:pt x="164849" y="391518"/>
                </a:cubicBezTo>
                <a:cubicBezTo>
                  <a:pt x="168769" y="381439"/>
                  <a:pt x="180479" y="382415"/>
                  <a:pt x="188031" y="378639"/>
                </a:cubicBezTo>
                <a:cubicBezTo>
                  <a:pt x="190800" y="377255"/>
                  <a:pt x="192913" y="374707"/>
                  <a:pt x="195759" y="373488"/>
                </a:cubicBezTo>
                <a:cubicBezTo>
                  <a:pt x="199013" y="372094"/>
                  <a:pt x="202628" y="371771"/>
                  <a:pt x="206062" y="370912"/>
                </a:cubicBezTo>
                <a:cubicBezTo>
                  <a:pt x="208638" y="369195"/>
                  <a:pt x="211020" y="367144"/>
                  <a:pt x="213789" y="365760"/>
                </a:cubicBezTo>
                <a:cubicBezTo>
                  <a:pt x="216217" y="364546"/>
                  <a:pt x="219596" y="365105"/>
                  <a:pt x="221516" y="363185"/>
                </a:cubicBezTo>
                <a:cubicBezTo>
                  <a:pt x="224231" y="360470"/>
                  <a:pt x="224210" y="355832"/>
                  <a:pt x="226668" y="352882"/>
                </a:cubicBezTo>
                <a:cubicBezTo>
                  <a:pt x="232584" y="345783"/>
                  <a:pt x="235029" y="349095"/>
                  <a:pt x="242123" y="345154"/>
                </a:cubicBezTo>
                <a:cubicBezTo>
                  <a:pt x="268694" y="330392"/>
                  <a:pt x="247819" y="338104"/>
                  <a:pt x="265305" y="332275"/>
                </a:cubicBezTo>
                <a:cubicBezTo>
                  <a:pt x="266519" y="328633"/>
                  <a:pt x="270456" y="317476"/>
                  <a:pt x="270456" y="314245"/>
                </a:cubicBezTo>
                <a:cubicBezTo>
                  <a:pt x="270456" y="310705"/>
                  <a:pt x="269844" y="306888"/>
                  <a:pt x="267880" y="303942"/>
                </a:cubicBezTo>
                <a:cubicBezTo>
                  <a:pt x="266163" y="301366"/>
                  <a:pt x="262922" y="300174"/>
                  <a:pt x="260153" y="298790"/>
                </a:cubicBezTo>
                <a:cubicBezTo>
                  <a:pt x="253206" y="295316"/>
                  <a:pt x="240489" y="294316"/>
                  <a:pt x="234395" y="293639"/>
                </a:cubicBezTo>
                <a:cubicBezTo>
                  <a:pt x="224970" y="292592"/>
                  <a:pt x="215506" y="291922"/>
                  <a:pt x="206062" y="291063"/>
                </a:cubicBezTo>
                <a:cubicBezTo>
                  <a:pt x="195534" y="288431"/>
                  <a:pt x="178777" y="284067"/>
                  <a:pt x="170001" y="283336"/>
                </a:cubicBezTo>
                <a:lnTo>
                  <a:pt x="139092" y="280760"/>
                </a:lnTo>
                <a:lnTo>
                  <a:pt x="108182" y="273033"/>
                </a:lnTo>
                <a:cubicBezTo>
                  <a:pt x="104748" y="272174"/>
                  <a:pt x="101237" y="271577"/>
                  <a:pt x="97879" y="270457"/>
                </a:cubicBezTo>
                <a:cubicBezTo>
                  <a:pt x="92728" y="268740"/>
                  <a:pt x="87693" y="266622"/>
                  <a:pt x="82425" y="265305"/>
                </a:cubicBezTo>
                <a:cubicBezTo>
                  <a:pt x="57298" y="259023"/>
                  <a:pt x="88673" y="266693"/>
                  <a:pt x="59243" y="260154"/>
                </a:cubicBezTo>
                <a:cubicBezTo>
                  <a:pt x="55787" y="259386"/>
                  <a:pt x="52449" y="258046"/>
                  <a:pt x="48940" y="257578"/>
                </a:cubicBezTo>
                <a:cubicBezTo>
                  <a:pt x="39540" y="256325"/>
                  <a:pt x="30051" y="255861"/>
                  <a:pt x="20606" y="255002"/>
                </a:cubicBezTo>
                <a:cubicBezTo>
                  <a:pt x="2214" y="248872"/>
                  <a:pt x="8163" y="254370"/>
                  <a:pt x="0" y="242123"/>
                </a:cubicBezTo>
                <a:cubicBezTo>
                  <a:pt x="1207" y="234883"/>
                  <a:pt x="-656" y="222887"/>
                  <a:pt x="10303" y="221517"/>
                </a:cubicBezTo>
                <a:cubicBezTo>
                  <a:pt x="20179" y="220282"/>
                  <a:pt x="29358" y="228756"/>
                  <a:pt x="38636" y="229244"/>
                </a:cubicBezTo>
                <a:lnTo>
                  <a:pt x="87576" y="231820"/>
                </a:lnTo>
                <a:cubicBezTo>
                  <a:pt x="116768" y="230961"/>
                  <a:pt x="146419" y="234468"/>
                  <a:pt x="175153" y="229244"/>
                </a:cubicBezTo>
                <a:cubicBezTo>
                  <a:pt x="179460" y="228461"/>
                  <a:pt x="173639" y="220613"/>
                  <a:pt x="172577" y="216366"/>
                </a:cubicBezTo>
                <a:cubicBezTo>
                  <a:pt x="171918" y="213732"/>
                  <a:pt x="171507" y="210897"/>
                  <a:pt x="170001" y="208638"/>
                </a:cubicBezTo>
                <a:cubicBezTo>
                  <a:pt x="167526" y="204925"/>
                  <a:pt x="158981" y="197659"/>
                  <a:pt x="154546" y="195759"/>
                </a:cubicBezTo>
                <a:cubicBezTo>
                  <a:pt x="151292" y="194365"/>
                  <a:pt x="147634" y="194201"/>
                  <a:pt x="144243" y="193184"/>
                </a:cubicBezTo>
                <a:cubicBezTo>
                  <a:pt x="136441" y="190843"/>
                  <a:pt x="128788" y="188032"/>
                  <a:pt x="121061" y="185456"/>
                </a:cubicBezTo>
                <a:cubicBezTo>
                  <a:pt x="118485" y="184597"/>
                  <a:pt x="115593" y="184386"/>
                  <a:pt x="113334" y="182880"/>
                </a:cubicBezTo>
                <a:cubicBezTo>
                  <a:pt x="91191" y="168119"/>
                  <a:pt x="119207" y="185816"/>
                  <a:pt x="97879" y="175153"/>
                </a:cubicBezTo>
                <a:cubicBezTo>
                  <a:pt x="95110" y="173769"/>
                  <a:pt x="92921" y="171386"/>
                  <a:pt x="90152" y="170002"/>
                </a:cubicBezTo>
                <a:cubicBezTo>
                  <a:pt x="85822" y="167837"/>
                  <a:pt x="76250" y="166089"/>
                  <a:pt x="72122" y="164850"/>
                </a:cubicBezTo>
                <a:cubicBezTo>
                  <a:pt x="66921" y="163289"/>
                  <a:pt x="61992" y="160763"/>
                  <a:pt x="56667" y="159698"/>
                </a:cubicBezTo>
                <a:cubicBezTo>
                  <a:pt x="52374" y="158840"/>
                  <a:pt x="48012" y="158275"/>
                  <a:pt x="43788" y="157123"/>
                </a:cubicBezTo>
                <a:cubicBezTo>
                  <a:pt x="38549" y="155694"/>
                  <a:pt x="33601" y="153288"/>
                  <a:pt x="28333" y="151971"/>
                </a:cubicBezTo>
                <a:lnTo>
                  <a:pt x="18030" y="149395"/>
                </a:lnTo>
                <a:cubicBezTo>
                  <a:pt x="18889" y="142526"/>
                  <a:pt x="17510" y="134980"/>
                  <a:pt x="20606" y="128789"/>
                </a:cubicBezTo>
                <a:cubicBezTo>
                  <a:pt x="22323" y="125355"/>
                  <a:pt x="27075" y="123851"/>
                  <a:pt x="30909" y="123638"/>
                </a:cubicBezTo>
                <a:cubicBezTo>
                  <a:pt x="42941" y="122969"/>
                  <a:pt x="54950" y="125355"/>
                  <a:pt x="66970" y="126213"/>
                </a:cubicBezTo>
                <a:lnTo>
                  <a:pt x="82425" y="136517"/>
                </a:lnTo>
                <a:cubicBezTo>
                  <a:pt x="85001" y="138234"/>
                  <a:pt x="87215" y="140689"/>
                  <a:pt x="90152" y="141668"/>
                </a:cubicBezTo>
                <a:cubicBezTo>
                  <a:pt x="92728" y="142527"/>
                  <a:pt x="95506" y="142925"/>
                  <a:pt x="97879" y="144244"/>
                </a:cubicBezTo>
                <a:cubicBezTo>
                  <a:pt x="103291" y="147251"/>
                  <a:pt x="107460" y="152589"/>
                  <a:pt x="113334" y="154547"/>
                </a:cubicBezTo>
                <a:cubicBezTo>
                  <a:pt x="115910" y="155406"/>
                  <a:pt x="118633" y="155909"/>
                  <a:pt x="121061" y="157123"/>
                </a:cubicBezTo>
                <a:cubicBezTo>
                  <a:pt x="123830" y="158507"/>
                  <a:pt x="125960" y="161017"/>
                  <a:pt x="128789" y="162274"/>
                </a:cubicBezTo>
                <a:cubicBezTo>
                  <a:pt x="133751" y="164479"/>
                  <a:pt x="139092" y="165709"/>
                  <a:pt x="144243" y="167426"/>
                </a:cubicBezTo>
                <a:cubicBezTo>
                  <a:pt x="146819" y="168285"/>
                  <a:pt x="149308" y="169470"/>
                  <a:pt x="151971" y="170002"/>
                </a:cubicBezTo>
                <a:cubicBezTo>
                  <a:pt x="183829" y="176372"/>
                  <a:pt x="143997" y="168551"/>
                  <a:pt x="180304" y="175153"/>
                </a:cubicBezTo>
                <a:cubicBezTo>
                  <a:pt x="184611" y="175936"/>
                  <a:pt x="188890" y="176870"/>
                  <a:pt x="193183" y="177729"/>
                </a:cubicBezTo>
                <a:cubicBezTo>
                  <a:pt x="191277" y="168199"/>
                  <a:pt x="190254" y="156770"/>
                  <a:pt x="182880" y="149395"/>
                </a:cubicBezTo>
                <a:cubicBezTo>
                  <a:pt x="180691" y="147206"/>
                  <a:pt x="177729" y="145961"/>
                  <a:pt x="175153" y="144244"/>
                </a:cubicBezTo>
                <a:cubicBezTo>
                  <a:pt x="161414" y="123639"/>
                  <a:pt x="179446" y="148537"/>
                  <a:pt x="162274" y="131365"/>
                </a:cubicBezTo>
                <a:cubicBezTo>
                  <a:pt x="160085" y="129176"/>
                  <a:pt x="159311" y="125827"/>
                  <a:pt x="157122" y="123638"/>
                </a:cubicBezTo>
                <a:cubicBezTo>
                  <a:pt x="154933" y="121449"/>
                  <a:pt x="151773" y="120468"/>
                  <a:pt x="149395" y="118486"/>
                </a:cubicBezTo>
                <a:cubicBezTo>
                  <a:pt x="124070" y="97382"/>
                  <a:pt x="156782" y="123298"/>
                  <a:pt x="136516" y="103031"/>
                </a:cubicBezTo>
                <a:cubicBezTo>
                  <a:pt x="134327" y="100842"/>
                  <a:pt x="131167" y="99862"/>
                  <a:pt x="128789" y="97880"/>
                </a:cubicBezTo>
                <a:cubicBezTo>
                  <a:pt x="104579" y="77706"/>
                  <a:pt x="144664" y="105888"/>
                  <a:pt x="105607" y="79849"/>
                </a:cubicBezTo>
                <a:cubicBezTo>
                  <a:pt x="105599" y="79844"/>
                  <a:pt x="90159" y="69553"/>
                  <a:pt x="90152" y="69546"/>
                </a:cubicBezTo>
                <a:cubicBezTo>
                  <a:pt x="80236" y="59630"/>
                  <a:pt x="85456" y="63840"/>
                  <a:pt x="74697" y="56667"/>
                </a:cubicBezTo>
                <a:cubicBezTo>
                  <a:pt x="67873" y="46430"/>
                  <a:pt x="68463" y="51445"/>
                  <a:pt x="72122" y="38637"/>
                </a:cubicBezTo>
                <a:cubicBezTo>
                  <a:pt x="72868" y="36027"/>
                  <a:pt x="72777" y="32830"/>
                  <a:pt x="74697" y="30910"/>
                </a:cubicBezTo>
                <a:cubicBezTo>
                  <a:pt x="75929" y="29678"/>
                  <a:pt x="92639" y="25780"/>
                  <a:pt x="92728" y="25758"/>
                </a:cubicBezTo>
                <a:cubicBezTo>
                  <a:pt x="97879" y="26617"/>
                  <a:pt x="103228" y="26682"/>
                  <a:pt x="108182" y="28334"/>
                </a:cubicBezTo>
                <a:cubicBezTo>
                  <a:pt x="111119" y="29313"/>
                  <a:pt x="113141" y="32102"/>
                  <a:pt x="115910" y="33486"/>
                </a:cubicBezTo>
                <a:cubicBezTo>
                  <a:pt x="118338" y="34700"/>
                  <a:pt x="121061" y="35203"/>
                  <a:pt x="123637" y="36061"/>
                </a:cubicBezTo>
                <a:cubicBezTo>
                  <a:pt x="138405" y="58213"/>
                  <a:pt x="118740" y="32142"/>
                  <a:pt x="136516" y="46364"/>
                </a:cubicBezTo>
                <a:cubicBezTo>
                  <a:pt x="138933" y="48298"/>
                  <a:pt x="139610" y="51778"/>
                  <a:pt x="141667" y="54092"/>
                </a:cubicBezTo>
                <a:cubicBezTo>
                  <a:pt x="146507" y="59537"/>
                  <a:pt x="151970" y="64394"/>
                  <a:pt x="157122" y="69546"/>
                </a:cubicBezTo>
                <a:lnTo>
                  <a:pt x="164849" y="77274"/>
                </a:lnTo>
                <a:cubicBezTo>
                  <a:pt x="169377" y="90856"/>
                  <a:pt x="164432" y="79863"/>
                  <a:pt x="175153" y="92728"/>
                </a:cubicBezTo>
                <a:cubicBezTo>
                  <a:pt x="177135" y="95106"/>
                  <a:pt x="178115" y="98267"/>
                  <a:pt x="180304" y="100456"/>
                </a:cubicBezTo>
                <a:cubicBezTo>
                  <a:pt x="184117" y="104269"/>
                  <a:pt x="203539" y="116804"/>
                  <a:pt x="206062" y="118486"/>
                </a:cubicBezTo>
                <a:cubicBezTo>
                  <a:pt x="208638" y="120203"/>
                  <a:pt x="210786" y="122887"/>
                  <a:pt x="213789" y="123638"/>
                </a:cubicBezTo>
                <a:cubicBezTo>
                  <a:pt x="219551" y="125078"/>
                  <a:pt x="235782" y="128854"/>
                  <a:pt x="239547" y="131365"/>
                </a:cubicBezTo>
                <a:lnTo>
                  <a:pt x="247274" y="136517"/>
                </a:lnTo>
                <a:lnTo>
                  <a:pt x="242123" y="121062"/>
                </a:lnTo>
                <a:cubicBezTo>
                  <a:pt x="241264" y="118486"/>
                  <a:pt x="240761" y="115763"/>
                  <a:pt x="239547" y="113335"/>
                </a:cubicBezTo>
                <a:cubicBezTo>
                  <a:pt x="237830" y="109900"/>
                  <a:pt x="235908" y="106561"/>
                  <a:pt x="234395" y="103031"/>
                </a:cubicBezTo>
                <a:cubicBezTo>
                  <a:pt x="233326" y="100536"/>
                  <a:pt x="232566" y="97914"/>
                  <a:pt x="231820" y="95304"/>
                </a:cubicBezTo>
                <a:cubicBezTo>
                  <a:pt x="230848" y="91900"/>
                  <a:pt x="230639" y="88255"/>
                  <a:pt x="229244" y="85001"/>
                </a:cubicBezTo>
                <a:cubicBezTo>
                  <a:pt x="225860" y="77105"/>
                  <a:pt x="221823" y="76096"/>
                  <a:pt x="216365" y="69546"/>
                </a:cubicBezTo>
                <a:cubicBezTo>
                  <a:pt x="214383" y="67168"/>
                  <a:pt x="213228" y="64169"/>
                  <a:pt x="211213" y="61819"/>
                </a:cubicBezTo>
                <a:cubicBezTo>
                  <a:pt x="205320" y="54944"/>
                  <a:pt x="199398" y="51977"/>
                  <a:pt x="195759" y="43789"/>
                </a:cubicBezTo>
                <a:cubicBezTo>
                  <a:pt x="183498" y="16202"/>
                  <a:pt x="197113" y="38094"/>
                  <a:pt x="185456" y="20607"/>
                </a:cubicBezTo>
                <a:cubicBezTo>
                  <a:pt x="186314" y="17173"/>
                  <a:pt x="186275" y="13378"/>
                  <a:pt x="188031" y="10304"/>
                </a:cubicBezTo>
                <a:cubicBezTo>
                  <a:pt x="192571" y="2359"/>
                  <a:pt x="196110" y="2459"/>
                  <a:pt x="203486" y="0"/>
                </a:cubicBezTo>
                <a:cubicBezTo>
                  <a:pt x="206062" y="859"/>
                  <a:pt x="208785" y="1362"/>
                  <a:pt x="211213" y="2576"/>
                </a:cubicBezTo>
                <a:cubicBezTo>
                  <a:pt x="217175" y="5557"/>
                  <a:pt x="222395" y="10470"/>
                  <a:pt x="226668" y="15455"/>
                </a:cubicBezTo>
                <a:cubicBezTo>
                  <a:pt x="229462" y="18714"/>
                  <a:pt x="231819" y="22324"/>
                  <a:pt x="234395" y="25758"/>
                </a:cubicBezTo>
                <a:cubicBezTo>
                  <a:pt x="235254" y="32627"/>
                  <a:pt x="234160" y="40038"/>
                  <a:pt x="236971" y="46364"/>
                </a:cubicBezTo>
                <a:cubicBezTo>
                  <a:pt x="238074" y="48845"/>
                  <a:pt x="242270" y="47726"/>
                  <a:pt x="244698" y="48940"/>
                </a:cubicBezTo>
                <a:cubicBezTo>
                  <a:pt x="252673" y="52928"/>
                  <a:pt x="254560" y="57151"/>
                  <a:pt x="262729" y="61819"/>
                </a:cubicBezTo>
                <a:cubicBezTo>
                  <a:pt x="265086" y="63166"/>
                  <a:pt x="268028" y="63181"/>
                  <a:pt x="270456" y="64395"/>
                </a:cubicBezTo>
                <a:cubicBezTo>
                  <a:pt x="279653" y="68993"/>
                  <a:pt x="286804" y="78166"/>
                  <a:pt x="293638" y="85001"/>
                </a:cubicBezTo>
                <a:cubicBezTo>
                  <a:pt x="296214" y="87577"/>
                  <a:pt x="298334" y="90707"/>
                  <a:pt x="301365" y="92728"/>
                </a:cubicBezTo>
                <a:lnTo>
                  <a:pt x="309093" y="97880"/>
                </a:lnTo>
                <a:cubicBezTo>
                  <a:pt x="314002" y="105244"/>
                  <a:pt x="322136" y="118541"/>
                  <a:pt x="329699" y="121062"/>
                </a:cubicBezTo>
                <a:lnTo>
                  <a:pt x="337426" y="123638"/>
                </a:lnTo>
                <a:cubicBezTo>
                  <a:pt x="340002" y="126214"/>
                  <a:pt x="342123" y="129344"/>
                  <a:pt x="345154" y="131365"/>
                </a:cubicBezTo>
                <a:cubicBezTo>
                  <a:pt x="347413" y="132871"/>
                  <a:pt x="350453" y="132727"/>
                  <a:pt x="352881" y="133941"/>
                </a:cubicBezTo>
                <a:cubicBezTo>
                  <a:pt x="355650" y="135325"/>
                  <a:pt x="357839" y="137708"/>
                  <a:pt x="360608" y="139092"/>
                </a:cubicBezTo>
                <a:cubicBezTo>
                  <a:pt x="363037" y="140306"/>
                  <a:pt x="365907" y="140454"/>
                  <a:pt x="368336" y="141668"/>
                </a:cubicBezTo>
                <a:cubicBezTo>
                  <a:pt x="372814" y="143907"/>
                  <a:pt x="376640" y="147362"/>
                  <a:pt x="381215" y="149395"/>
                </a:cubicBezTo>
                <a:cubicBezTo>
                  <a:pt x="384191" y="150718"/>
                  <a:pt x="402359" y="154140"/>
                  <a:pt x="404396" y="154547"/>
                </a:cubicBezTo>
                <a:cubicBezTo>
                  <a:pt x="407831" y="156264"/>
                  <a:pt x="411171" y="158185"/>
                  <a:pt x="414700" y="159698"/>
                </a:cubicBezTo>
                <a:cubicBezTo>
                  <a:pt x="419876" y="161916"/>
                  <a:pt x="427498" y="163542"/>
                  <a:pt x="432730" y="164850"/>
                </a:cubicBezTo>
                <a:cubicBezTo>
                  <a:pt x="450824" y="176912"/>
                  <a:pt x="447681" y="169555"/>
                  <a:pt x="450760" y="188032"/>
                </a:cubicBezTo>
                <a:cubicBezTo>
                  <a:pt x="451758" y="194020"/>
                  <a:pt x="452477" y="200052"/>
                  <a:pt x="453336" y="206062"/>
                </a:cubicBezTo>
                <a:cubicBezTo>
                  <a:pt x="452477" y="229244"/>
                  <a:pt x="452303" y="252461"/>
                  <a:pt x="450760" y="275608"/>
                </a:cubicBezTo>
                <a:cubicBezTo>
                  <a:pt x="450579" y="278317"/>
                  <a:pt x="449852" y="281193"/>
                  <a:pt x="448185" y="283336"/>
                </a:cubicBezTo>
                <a:cubicBezTo>
                  <a:pt x="418641" y="321322"/>
                  <a:pt x="447045" y="279321"/>
                  <a:pt x="417275" y="309093"/>
                </a:cubicBezTo>
                <a:cubicBezTo>
                  <a:pt x="401372" y="324998"/>
                  <a:pt x="413637" y="315804"/>
                  <a:pt x="399245" y="321972"/>
                </a:cubicBezTo>
                <a:cubicBezTo>
                  <a:pt x="386327" y="327508"/>
                  <a:pt x="414271" y="309951"/>
                  <a:pt x="414700" y="309093"/>
                </a:cubicBezTo>
                <a:close/>
              </a:path>
            </a:pathLst>
          </a:custGeom>
          <a:solidFill>
            <a:srgbClr val="FF3399"/>
          </a:solidFill>
          <a:ln cap="flat" cmpd="sng" w="12700">
            <a:solidFill>
              <a:srgbClr val="7030A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05" name="Google Shape;205;g2bbe2304ad2_3_85"/>
          <p:cNvSpPr/>
          <p:nvPr/>
        </p:nvSpPr>
        <p:spPr>
          <a:xfrm rot="2365194">
            <a:off x="7730237" y="4536856"/>
            <a:ext cx="229659" cy="328087"/>
          </a:xfrm>
          <a:custGeom>
            <a:rect b="b" l="l" r="r" t="t"/>
            <a:pathLst>
              <a:path extrusionOk="0" h="517731" w="468791">
                <a:moveTo>
                  <a:pt x="388942" y="479094"/>
                </a:moveTo>
                <a:cubicBezTo>
                  <a:pt x="388083" y="483387"/>
                  <a:pt x="387428" y="487726"/>
                  <a:pt x="386366" y="491973"/>
                </a:cubicBezTo>
                <a:cubicBezTo>
                  <a:pt x="385707" y="494607"/>
                  <a:pt x="386000" y="498123"/>
                  <a:pt x="383790" y="499701"/>
                </a:cubicBezTo>
                <a:cubicBezTo>
                  <a:pt x="379372" y="502857"/>
                  <a:pt x="372854" y="501840"/>
                  <a:pt x="368336" y="504852"/>
                </a:cubicBezTo>
                <a:cubicBezTo>
                  <a:pt x="365760" y="506569"/>
                  <a:pt x="363377" y="508619"/>
                  <a:pt x="360608" y="510004"/>
                </a:cubicBezTo>
                <a:cubicBezTo>
                  <a:pt x="354450" y="513083"/>
                  <a:pt x="346689" y="515502"/>
                  <a:pt x="340002" y="517731"/>
                </a:cubicBezTo>
                <a:cubicBezTo>
                  <a:pt x="332275" y="516872"/>
                  <a:pt x="324422" y="516784"/>
                  <a:pt x="316820" y="515155"/>
                </a:cubicBezTo>
                <a:cubicBezTo>
                  <a:pt x="312299" y="514186"/>
                  <a:pt x="308327" y="511466"/>
                  <a:pt x="303941" y="510004"/>
                </a:cubicBezTo>
                <a:cubicBezTo>
                  <a:pt x="300583" y="508885"/>
                  <a:pt x="297029" y="508445"/>
                  <a:pt x="293638" y="507428"/>
                </a:cubicBezTo>
                <a:cubicBezTo>
                  <a:pt x="288437" y="505868"/>
                  <a:pt x="283335" y="503993"/>
                  <a:pt x="278184" y="502276"/>
                </a:cubicBezTo>
                <a:lnTo>
                  <a:pt x="270456" y="499701"/>
                </a:lnTo>
                <a:cubicBezTo>
                  <a:pt x="267880" y="497125"/>
                  <a:pt x="265913" y="493742"/>
                  <a:pt x="262729" y="491973"/>
                </a:cubicBezTo>
                <a:cubicBezTo>
                  <a:pt x="257982" y="489336"/>
                  <a:pt x="252426" y="488539"/>
                  <a:pt x="247274" y="486822"/>
                </a:cubicBezTo>
                <a:cubicBezTo>
                  <a:pt x="244698" y="485963"/>
                  <a:pt x="242181" y="484905"/>
                  <a:pt x="239547" y="484246"/>
                </a:cubicBezTo>
                <a:lnTo>
                  <a:pt x="208638" y="476519"/>
                </a:lnTo>
                <a:cubicBezTo>
                  <a:pt x="205204" y="475660"/>
                  <a:pt x="201693" y="475063"/>
                  <a:pt x="198335" y="473943"/>
                </a:cubicBezTo>
                <a:cubicBezTo>
                  <a:pt x="193183" y="472226"/>
                  <a:pt x="187398" y="471803"/>
                  <a:pt x="182880" y="468791"/>
                </a:cubicBezTo>
                <a:cubicBezTo>
                  <a:pt x="180304" y="467074"/>
                  <a:pt x="178090" y="464619"/>
                  <a:pt x="175153" y="463640"/>
                </a:cubicBezTo>
                <a:cubicBezTo>
                  <a:pt x="170198" y="461988"/>
                  <a:pt x="164850" y="461923"/>
                  <a:pt x="159698" y="461064"/>
                </a:cubicBezTo>
                <a:cubicBezTo>
                  <a:pt x="157122" y="459347"/>
                  <a:pt x="154740" y="457296"/>
                  <a:pt x="151971" y="455912"/>
                </a:cubicBezTo>
                <a:cubicBezTo>
                  <a:pt x="147750" y="453802"/>
                  <a:pt x="134553" y="450889"/>
                  <a:pt x="131364" y="450761"/>
                </a:cubicBezTo>
                <a:cubicBezTo>
                  <a:pt x="92749" y="449216"/>
                  <a:pt x="54091" y="449044"/>
                  <a:pt x="15455" y="448185"/>
                </a:cubicBezTo>
                <a:cubicBezTo>
                  <a:pt x="12879" y="446468"/>
                  <a:pt x="9661" y="445450"/>
                  <a:pt x="7727" y="443033"/>
                </a:cubicBezTo>
                <a:cubicBezTo>
                  <a:pt x="3980" y="438350"/>
                  <a:pt x="4604" y="432262"/>
                  <a:pt x="7727" y="427579"/>
                </a:cubicBezTo>
                <a:cubicBezTo>
                  <a:pt x="9748" y="424548"/>
                  <a:pt x="12657" y="422184"/>
                  <a:pt x="15455" y="419852"/>
                </a:cubicBezTo>
                <a:cubicBezTo>
                  <a:pt x="23620" y="413048"/>
                  <a:pt x="27402" y="413293"/>
                  <a:pt x="38637" y="409548"/>
                </a:cubicBezTo>
                <a:cubicBezTo>
                  <a:pt x="52119" y="405054"/>
                  <a:pt x="43688" y="407355"/>
                  <a:pt x="64394" y="404397"/>
                </a:cubicBezTo>
                <a:cubicBezTo>
                  <a:pt x="81367" y="406094"/>
                  <a:pt x="121452" y="409952"/>
                  <a:pt x="133940" y="412124"/>
                </a:cubicBezTo>
                <a:cubicBezTo>
                  <a:pt x="133947" y="412125"/>
                  <a:pt x="153255" y="418563"/>
                  <a:pt x="157122" y="419852"/>
                </a:cubicBezTo>
                <a:lnTo>
                  <a:pt x="164850" y="422427"/>
                </a:lnTo>
                <a:lnTo>
                  <a:pt x="172577" y="425003"/>
                </a:lnTo>
                <a:lnTo>
                  <a:pt x="198335" y="422427"/>
                </a:lnTo>
                <a:cubicBezTo>
                  <a:pt x="203025" y="419691"/>
                  <a:pt x="203486" y="406973"/>
                  <a:pt x="203486" y="406973"/>
                </a:cubicBezTo>
                <a:cubicBezTo>
                  <a:pt x="202627" y="396670"/>
                  <a:pt x="202938" y="386201"/>
                  <a:pt x="200910" y="376063"/>
                </a:cubicBezTo>
                <a:cubicBezTo>
                  <a:pt x="200303" y="373028"/>
                  <a:pt x="197143" y="371105"/>
                  <a:pt x="195759" y="368336"/>
                </a:cubicBezTo>
                <a:cubicBezTo>
                  <a:pt x="185096" y="347011"/>
                  <a:pt x="202794" y="375025"/>
                  <a:pt x="188031" y="352881"/>
                </a:cubicBezTo>
                <a:lnTo>
                  <a:pt x="182880" y="337427"/>
                </a:lnTo>
                <a:cubicBezTo>
                  <a:pt x="182021" y="334851"/>
                  <a:pt x="182224" y="331619"/>
                  <a:pt x="180304" y="329699"/>
                </a:cubicBezTo>
                <a:cubicBezTo>
                  <a:pt x="177728" y="327123"/>
                  <a:pt x="175608" y="323993"/>
                  <a:pt x="172577" y="321972"/>
                </a:cubicBezTo>
                <a:cubicBezTo>
                  <a:pt x="149349" y="306486"/>
                  <a:pt x="181435" y="334505"/>
                  <a:pt x="157122" y="314245"/>
                </a:cubicBezTo>
                <a:cubicBezTo>
                  <a:pt x="137284" y="297714"/>
                  <a:pt x="160858" y="314158"/>
                  <a:pt x="141668" y="301366"/>
                </a:cubicBezTo>
                <a:cubicBezTo>
                  <a:pt x="131052" y="285444"/>
                  <a:pt x="142839" y="300976"/>
                  <a:pt x="128789" y="288487"/>
                </a:cubicBezTo>
                <a:cubicBezTo>
                  <a:pt x="123344" y="283647"/>
                  <a:pt x="119396" y="277073"/>
                  <a:pt x="113334" y="273032"/>
                </a:cubicBezTo>
                <a:lnTo>
                  <a:pt x="97879" y="262729"/>
                </a:lnTo>
                <a:cubicBezTo>
                  <a:pt x="96162" y="260153"/>
                  <a:pt x="95058" y="257040"/>
                  <a:pt x="92728" y="255002"/>
                </a:cubicBezTo>
                <a:cubicBezTo>
                  <a:pt x="88068" y="250925"/>
                  <a:pt x="82226" y="248414"/>
                  <a:pt x="77273" y="244699"/>
                </a:cubicBezTo>
                <a:lnTo>
                  <a:pt x="66970" y="236972"/>
                </a:lnTo>
                <a:cubicBezTo>
                  <a:pt x="65253" y="234396"/>
                  <a:pt x="63876" y="231558"/>
                  <a:pt x="61819" y="229244"/>
                </a:cubicBezTo>
                <a:cubicBezTo>
                  <a:pt x="56979" y="223799"/>
                  <a:pt x="50405" y="219852"/>
                  <a:pt x="46364" y="213790"/>
                </a:cubicBezTo>
                <a:lnTo>
                  <a:pt x="36061" y="198335"/>
                </a:lnTo>
                <a:cubicBezTo>
                  <a:pt x="34344" y="195759"/>
                  <a:pt x="33678" y="191993"/>
                  <a:pt x="30909" y="190608"/>
                </a:cubicBezTo>
                <a:lnTo>
                  <a:pt x="20606" y="185456"/>
                </a:lnTo>
                <a:cubicBezTo>
                  <a:pt x="18889" y="182880"/>
                  <a:pt x="17644" y="179918"/>
                  <a:pt x="15455" y="177729"/>
                </a:cubicBezTo>
                <a:cubicBezTo>
                  <a:pt x="13266" y="175540"/>
                  <a:pt x="9709" y="174955"/>
                  <a:pt x="7727" y="172577"/>
                </a:cubicBezTo>
                <a:cubicBezTo>
                  <a:pt x="4192" y="168335"/>
                  <a:pt x="1789" y="159914"/>
                  <a:pt x="0" y="154547"/>
                </a:cubicBezTo>
                <a:cubicBezTo>
                  <a:pt x="859" y="149395"/>
                  <a:pt x="-15" y="143627"/>
                  <a:pt x="2576" y="139092"/>
                </a:cubicBezTo>
                <a:cubicBezTo>
                  <a:pt x="3923" y="136735"/>
                  <a:pt x="7588" y="136516"/>
                  <a:pt x="10303" y="136516"/>
                </a:cubicBezTo>
                <a:cubicBezTo>
                  <a:pt x="16374" y="136516"/>
                  <a:pt x="22323" y="138233"/>
                  <a:pt x="28333" y="139092"/>
                </a:cubicBezTo>
                <a:cubicBezTo>
                  <a:pt x="44869" y="144604"/>
                  <a:pt x="26946" y="137000"/>
                  <a:pt x="43788" y="151971"/>
                </a:cubicBezTo>
                <a:cubicBezTo>
                  <a:pt x="48416" y="156084"/>
                  <a:pt x="59243" y="162274"/>
                  <a:pt x="59243" y="162274"/>
                </a:cubicBezTo>
                <a:cubicBezTo>
                  <a:pt x="69858" y="178197"/>
                  <a:pt x="58071" y="162663"/>
                  <a:pt x="72122" y="175153"/>
                </a:cubicBezTo>
                <a:cubicBezTo>
                  <a:pt x="77567" y="179993"/>
                  <a:pt x="81514" y="186567"/>
                  <a:pt x="87576" y="190608"/>
                </a:cubicBezTo>
                <a:lnTo>
                  <a:pt x="103031" y="200911"/>
                </a:lnTo>
                <a:cubicBezTo>
                  <a:pt x="105607" y="202628"/>
                  <a:pt x="108569" y="203873"/>
                  <a:pt x="110758" y="206062"/>
                </a:cubicBezTo>
                <a:cubicBezTo>
                  <a:pt x="115910" y="211214"/>
                  <a:pt x="119301" y="219213"/>
                  <a:pt x="126213" y="221517"/>
                </a:cubicBezTo>
                <a:cubicBezTo>
                  <a:pt x="139814" y="226051"/>
                  <a:pt x="131681" y="222587"/>
                  <a:pt x="149395" y="234396"/>
                </a:cubicBezTo>
                <a:lnTo>
                  <a:pt x="157122" y="239547"/>
                </a:lnTo>
                <a:cubicBezTo>
                  <a:pt x="160685" y="250235"/>
                  <a:pt x="159653" y="252412"/>
                  <a:pt x="175153" y="257578"/>
                </a:cubicBezTo>
                <a:lnTo>
                  <a:pt x="190607" y="262729"/>
                </a:lnTo>
                <a:cubicBezTo>
                  <a:pt x="192324" y="260153"/>
                  <a:pt x="195587" y="258093"/>
                  <a:pt x="195759" y="255002"/>
                </a:cubicBezTo>
                <a:cubicBezTo>
                  <a:pt x="195969" y="251230"/>
                  <a:pt x="196641" y="220707"/>
                  <a:pt x="190607" y="208638"/>
                </a:cubicBezTo>
                <a:cubicBezTo>
                  <a:pt x="189223" y="205869"/>
                  <a:pt x="186840" y="203680"/>
                  <a:pt x="185456" y="200911"/>
                </a:cubicBezTo>
                <a:cubicBezTo>
                  <a:pt x="174797" y="179591"/>
                  <a:pt x="192486" y="207590"/>
                  <a:pt x="177728" y="185456"/>
                </a:cubicBezTo>
                <a:cubicBezTo>
                  <a:pt x="176011" y="180304"/>
                  <a:pt x="175589" y="174519"/>
                  <a:pt x="172577" y="170001"/>
                </a:cubicBezTo>
                <a:cubicBezTo>
                  <a:pt x="165397" y="159232"/>
                  <a:pt x="163625" y="154385"/>
                  <a:pt x="154546" y="146819"/>
                </a:cubicBezTo>
                <a:cubicBezTo>
                  <a:pt x="152168" y="144837"/>
                  <a:pt x="149395" y="143385"/>
                  <a:pt x="146819" y="141668"/>
                </a:cubicBezTo>
                <a:cubicBezTo>
                  <a:pt x="137376" y="127502"/>
                  <a:pt x="146819" y="139521"/>
                  <a:pt x="133940" y="128789"/>
                </a:cubicBezTo>
                <a:cubicBezTo>
                  <a:pt x="126503" y="122592"/>
                  <a:pt x="126126" y="120932"/>
                  <a:pt x="121061" y="113334"/>
                </a:cubicBezTo>
                <a:cubicBezTo>
                  <a:pt x="119893" y="108662"/>
                  <a:pt x="115427" y="89670"/>
                  <a:pt x="113334" y="87577"/>
                </a:cubicBezTo>
                <a:cubicBezTo>
                  <a:pt x="107639" y="81882"/>
                  <a:pt x="104040" y="79292"/>
                  <a:pt x="100455" y="72122"/>
                </a:cubicBezTo>
                <a:cubicBezTo>
                  <a:pt x="99241" y="69694"/>
                  <a:pt x="98738" y="66971"/>
                  <a:pt x="97879" y="64395"/>
                </a:cubicBezTo>
                <a:cubicBezTo>
                  <a:pt x="98738" y="58385"/>
                  <a:pt x="99369" y="52337"/>
                  <a:pt x="100455" y="46364"/>
                </a:cubicBezTo>
                <a:cubicBezTo>
                  <a:pt x="101088" y="42881"/>
                  <a:pt x="99716" y="37304"/>
                  <a:pt x="103031" y="36061"/>
                </a:cubicBezTo>
                <a:cubicBezTo>
                  <a:pt x="108716" y="33929"/>
                  <a:pt x="115051" y="37778"/>
                  <a:pt x="121061" y="38637"/>
                </a:cubicBezTo>
                <a:cubicBezTo>
                  <a:pt x="141669" y="52373"/>
                  <a:pt x="116768" y="34344"/>
                  <a:pt x="133940" y="51516"/>
                </a:cubicBezTo>
                <a:cubicBezTo>
                  <a:pt x="136129" y="53705"/>
                  <a:pt x="139092" y="54950"/>
                  <a:pt x="141668" y="56667"/>
                </a:cubicBezTo>
                <a:cubicBezTo>
                  <a:pt x="143385" y="60101"/>
                  <a:pt x="145393" y="63405"/>
                  <a:pt x="146819" y="66970"/>
                </a:cubicBezTo>
                <a:cubicBezTo>
                  <a:pt x="148836" y="72012"/>
                  <a:pt x="148959" y="77907"/>
                  <a:pt x="151971" y="82425"/>
                </a:cubicBezTo>
                <a:lnTo>
                  <a:pt x="157122" y="90152"/>
                </a:lnTo>
                <a:cubicBezTo>
                  <a:pt x="157981" y="95304"/>
                  <a:pt x="157577" y="100834"/>
                  <a:pt x="159698" y="105607"/>
                </a:cubicBezTo>
                <a:cubicBezTo>
                  <a:pt x="162354" y="111582"/>
                  <a:pt x="170565" y="114663"/>
                  <a:pt x="175153" y="118486"/>
                </a:cubicBezTo>
                <a:cubicBezTo>
                  <a:pt x="180038" y="122557"/>
                  <a:pt x="185136" y="128150"/>
                  <a:pt x="188031" y="133941"/>
                </a:cubicBezTo>
                <a:cubicBezTo>
                  <a:pt x="189245" y="136369"/>
                  <a:pt x="189393" y="139240"/>
                  <a:pt x="190607" y="141668"/>
                </a:cubicBezTo>
                <a:cubicBezTo>
                  <a:pt x="191992" y="144437"/>
                  <a:pt x="194374" y="146626"/>
                  <a:pt x="195759" y="149395"/>
                </a:cubicBezTo>
                <a:cubicBezTo>
                  <a:pt x="196973" y="151823"/>
                  <a:pt x="197621" y="154503"/>
                  <a:pt x="198335" y="157122"/>
                </a:cubicBezTo>
                <a:cubicBezTo>
                  <a:pt x="200198" y="163953"/>
                  <a:pt x="201769" y="170860"/>
                  <a:pt x="203486" y="177729"/>
                </a:cubicBezTo>
                <a:cubicBezTo>
                  <a:pt x="204345" y="181163"/>
                  <a:pt x="203559" y="185529"/>
                  <a:pt x="206062" y="188032"/>
                </a:cubicBezTo>
                <a:cubicBezTo>
                  <a:pt x="211214" y="193183"/>
                  <a:pt x="217476" y="197424"/>
                  <a:pt x="221517" y="203486"/>
                </a:cubicBezTo>
                <a:cubicBezTo>
                  <a:pt x="223234" y="206062"/>
                  <a:pt x="224479" y="209025"/>
                  <a:pt x="226668" y="211214"/>
                </a:cubicBezTo>
                <a:cubicBezTo>
                  <a:pt x="246939" y="231487"/>
                  <a:pt x="221011" y="198758"/>
                  <a:pt x="242123" y="224093"/>
                </a:cubicBezTo>
                <a:cubicBezTo>
                  <a:pt x="252856" y="236972"/>
                  <a:pt x="240833" y="227526"/>
                  <a:pt x="255002" y="236972"/>
                </a:cubicBezTo>
                <a:cubicBezTo>
                  <a:pt x="263317" y="212018"/>
                  <a:pt x="259355" y="226991"/>
                  <a:pt x="255002" y="172577"/>
                </a:cubicBezTo>
                <a:cubicBezTo>
                  <a:pt x="254786" y="169871"/>
                  <a:pt x="253640" y="167278"/>
                  <a:pt x="252426" y="164850"/>
                </a:cubicBezTo>
                <a:cubicBezTo>
                  <a:pt x="251041" y="162081"/>
                  <a:pt x="248991" y="159698"/>
                  <a:pt x="247274" y="157122"/>
                </a:cubicBezTo>
                <a:cubicBezTo>
                  <a:pt x="246416" y="153688"/>
                  <a:pt x="246061" y="150087"/>
                  <a:pt x="244699" y="146819"/>
                </a:cubicBezTo>
                <a:cubicBezTo>
                  <a:pt x="241745" y="139730"/>
                  <a:pt x="234395" y="126213"/>
                  <a:pt x="234395" y="126213"/>
                </a:cubicBezTo>
                <a:cubicBezTo>
                  <a:pt x="235254" y="104748"/>
                  <a:pt x="235631" y="83259"/>
                  <a:pt x="236971" y="61819"/>
                </a:cubicBezTo>
                <a:cubicBezTo>
                  <a:pt x="238000" y="45353"/>
                  <a:pt x="239697" y="43340"/>
                  <a:pt x="244699" y="28334"/>
                </a:cubicBezTo>
                <a:cubicBezTo>
                  <a:pt x="247890" y="18759"/>
                  <a:pt x="246181" y="21622"/>
                  <a:pt x="252426" y="12879"/>
                </a:cubicBezTo>
                <a:cubicBezTo>
                  <a:pt x="254921" y="9386"/>
                  <a:pt x="256855" y="5324"/>
                  <a:pt x="260153" y="2576"/>
                </a:cubicBezTo>
                <a:cubicBezTo>
                  <a:pt x="262239" y="838"/>
                  <a:pt x="265305" y="859"/>
                  <a:pt x="267881" y="0"/>
                </a:cubicBezTo>
                <a:cubicBezTo>
                  <a:pt x="270457" y="1717"/>
                  <a:pt x="273674" y="2735"/>
                  <a:pt x="275608" y="5152"/>
                </a:cubicBezTo>
                <a:cubicBezTo>
                  <a:pt x="277304" y="7272"/>
                  <a:pt x="277231" y="10337"/>
                  <a:pt x="278184" y="12879"/>
                </a:cubicBezTo>
                <a:cubicBezTo>
                  <a:pt x="290446" y="45578"/>
                  <a:pt x="274675" y="-221"/>
                  <a:pt x="291062" y="48940"/>
                </a:cubicBezTo>
                <a:lnTo>
                  <a:pt x="296214" y="64395"/>
                </a:lnTo>
                <a:lnTo>
                  <a:pt x="298790" y="72122"/>
                </a:lnTo>
                <a:cubicBezTo>
                  <a:pt x="299649" y="95304"/>
                  <a:pt x="300263" y="118496"/>
                  <a:pt x="301366" y="141668"/>
                </a:cubicBezTo>
                <a:cubicBezTo>
                  <a:pt x="301980" y="154561"/>
                  <a:pt x="301819" y="167572"/>
                  <a:pt x="303941" y="180304"/>
                </a:cubicBezTo>
                <a:cubicBezTo>
                  <a:pt x="304450" y="183358"/>
                  <a:pt x="307376" y="185456"/>
                  <a:pt x="309093" y="188032"/>
                </a:cubicBezTo>
                <a:cubicBezTo>
                  <a:pt x="314455" y="209476"/>
                  <a:pt x="307926" y="188273"/>
                  <a:pt x="316820" y="206062"/>
                </a:cubicBezTo>
                <a:cubicBezTo>
                  <a:pt x="319931" y="212285"/>
                  <a:pt x="318396" y="216595"/>
                  <a:pt x="324548" y="221517"/>
                </a:cubicBezTo>
                <a:cubicBezTo>
                  <a:pt x="326668" y="223213"/>
                  <a:pt x="329699" y="223234"/>
                  <a:pt x="332275" y="224093"/>
                </a:cubicBezTo>
                <a:cubicBezTo>
                  <a:pt x="342176" y="209238"/>
                  <a:pt x="333602" y="223571"/>
                  <a:pt x="340002" y="208638"/>
                </a:cubicBezTo>
                <a:cubicBezTo>
                  <a:pt x="341515" y="205109"/>
                  <a:pt x="343641" y="201864"/>
                  <a:pt x="345154" y="198335"/>
                </a:cubicBezTo>
                <a:cubicBezTo>
                  <a:pt x="346224" y="195840"/>
                  <a:pt x="346984" y="193219"/>
                  <a:pt x="347730" y="190608"/>
                </a:cubicBezTo>
                <a:cubicBezTo>
                  <a:pt x="351510" y="177378"/>
                  <a:pt x="350792" y="176408"/>
                  <a:pt x="352881" y="159698"/>
                </a:cubicBezTo>
                <a:cubicBezTo>
                  <a:pt x="353740" y="145102"/>
                  <a:pt x="353566" y="130408"/>
                  <a:pt x="355457" y="115910"/>
                </a:cubicBezTo>
                <a:cubicBezTo>
                  <a:pt x="356349" y="109068"/>
                  <a:pt x="362049" y="96646"/>
                  <a:pt x="365760" y="90152"/>
                </a:cubicBezTo>
                <a:cubicBezTo>
                  <a:pt x="367296" y="87464"/>
                  <a:pt x="368494" y="84359"/>
                  <a:pt x="370911" y="82425"/>
                </a:cubicBezTo>
                <a:cubicBezTo>
                  <a:pt x="373031" y="80729"/>
                  <a:pt x="376063" y="80708"/>
                  <a:pt x="378639" y="79849"/>
                </a:cubicBezTo>
                <a:cubicBezTo>
                  <a:pt x="396952" y="82138"/>
                  <a:pt x="397804" y="76966"/>
                  <a:pt x="404397" y="90152"/>
                </a:cubicBezTo>
                <a:cubicBezTo>
                  <a:pt x="405611" y="92581"/>
                  <a:pt x="406114" y="95304"/>
                  <a:pt x="406972" y="97880"/>
                </a:cubicBezTo>
                <a:cubicBezTo>
                  <a:pt x="406114" y="115910"/>
                  <a:pt x="406136" y="134004"/>
                  <a:pt x="404397" y="151971"/>
                </a:cubicBezTo>
                <a:cubicBezTo>
                  <a:pt x="403554" y="160686"/>
                  <a:pt x="400483" y="169061"/>
                  <a:pt x="399245" y="177729"/>
                </a:cubicBezTo>
                <a:lnTo>
                  <a:pt x="396669" y="195759"/>
                </a:lnTo>
                <a:cubicBezTo>
                  <a:pt x="397528" y="218941"/>
                  <a:pt x="397751" y="242155"/>
                  <a:pt x="399245" y="265305"/>
                </a:cubicBezTo>
                <a:cubicBezTo>
                  <a:pt x="399473" y="268838"/>
                  <a:pt x="400065" y="272534"/>
                  <a:pt x="401821" y="275608"/>
                </a:cubicBezTo>
                <a:cubicBezTo>
                  <a:pt x="403628" y="278771"/>
                  <a:pt x="407216" y="280537"/>
                  <a:pt x="409548" y="283335"/>
                </a:cubicBezTo>
                <a:cubicBezTo>
                  <a:pt x="411530" y="285713"/>
                  <a:pt x="412983" y="288487"/>
                  <a:pt x="414700" y="291063"/>
                </a:cubicBezTo>
                <a:cubicBezTo>
                  <a:pt x="416397" y="296155"/>
                  <a:pt x="417886" y="302884"/>
                  <a:pt x="422427" y="306517"/>
                </a:cubicBezTo>
                <a:cubicBezTo>
                  <a:pt x="424547" y="308213"/>
                  <a:pt x="427578" y="308234"/>
                  <a:pt x="430154" y="309093"/>
                </a:cubicBezTo>
                <a:cubicBezTo>
                  <a:pt x="436279" y="327467"/>
                  <a:pt x="427595" y="305255"/>
                  <a:pt x="440457" y="324548"/>
                </a:cubicBezTo>
                <a:cubicBezTo>
                  <a:pt x="450410" y="339478"/>
                  <a:pt x="433478" y="325905"/>
                  <a:pt x="450761" y="337427"/>
                </a:cubicBezTo>
                <a:cubicBezTo>
                  <a:pt x="452478" y="342578"/>
                  <a:pt x="455019" y="347525"/>
                  <a:pt x="455912" y="352881"/>
                </a:cubicBezTo>
                <a:cubicBezTo>
                  <a:pt x="456771" y="358033"/>
                  <a:pt x="456987" y="363334"/>
                  <a:pt x="458488" y="368336"/>
                </a:cubicBezTo>
                <a:cubicBezTo>
                  <a:pt x="459591" y="372014"/>
                  <a:pt x="462213" y="375074"/>
                  <a:pt x="463639" y="378639"/>
                </a:cubicBezTo>
                <a:cubicBezTo>
                  <a:pt x="465656" y="383681"/>
                  <a:pt x="468791" y="394094"/>
                  <a:pt x="468791" y="394094"/>
                </a:cubicBezTo>
                <a:cubicBezTo>
                  <a:pt x="467932" y="410407"/>
                  <a:pt x="469137" y="426961"/>
                  <a:pt x="466215" y="443033"/>
                </a:cubicBezTo>
                <a:cubicBezTo>
                  <a:pt x="465563" y="446617"/>
                  <a:pt x="461254" y="448390"/>
                  <a:pt x="458488" y="450761"/>
                </a:cubicBezTo>
                <a:cubicBezTo>
                  <a:pt x="450076" y="457972"/>
                  <a:pt x="448607" y="457819"/>
                  <a:pt x="440457" y="463640"/>
                </a:cubicBezTo>
                <a:cubicBezTo>
                  <a:pt x="426813" y="473386"/>
                  <a:pt x="434966" y="469763"/>
                  <a:pt x="422427" y="473943"/>
                </a:cubicBezTo>
                <a:cubicBezTo>
                  <a:pt x="418993" y="476519"/>
                  <a:pt x="415851" y="479540"/>
                  <a:pt x="412124" y="481670"/>
                </a:cubicBezTo>
                <a:cubicBezTo>
                  <a:pt x="409767" y="483017"/>
                  <a:pt x="406754" y="482899"/>
                  <a:pt x="404397" y="484246"/>
                </a:cubicBezTo>
                <a:cubicBezTo>
                  <a:pt x="400669" y="486376"/>
                  <a:pt x="397353" y="489179"/>
                  <a:pt x="394093" y="491973"/>
                </a:cubicBezTo>
                <a:cubicBezTo>
                  <a:pt x="391327" y="494344"/>
                  <a:pt x="389529" y="497894"/>
                  <a:pt x="386366" y="499701"/>
                </a:cubicBezTo>
                <a:cubicBezTo>
                  <a:pt x="383292" y="501457"/>
                  <a:pt x="379497" y="501418"/>
                  <a:pt x="376063" y="502276"/>
                </a:cubicBezTo>
                <a:lnTo>
                  <a:pt x="388942" y="479094"/>
                </a:lnTo>
                <a:close/>
              </a:path>
            </a:pathLst>
          </a:custGeom>
          <a:solidFill>
            <a:srgbClr val="938953"/>
          </a:solidFill>
          <a:ln cap="flat" cmpd="sng" w="25400">
            <a:solidFill>
              <a:srgbClr val="17365D"/>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06" name="Google Shape;206;g2bbe2304ad2_3_85"/>
          <p:cNvSpPr/>
          <p:nvPr/>
        </p:nvSpPr>
        <p:spPr>
          <a:xfrm rot="2365194">
            <a:off x="8020916" y="4547337"/>
            <a:ext cx="318287" cy="408068"/>
          </a:xfrm>
          <a:custGeom>
            <a:rect b="b" l="l" r="r" t="t"/>
            <a:pathLst>
              <a:path extrusionOk="0" h="643943" w="649703">
                <a:moveTo>
                  <a:pt x="381662" y="623337"/>
                </a:moveTo>
                <a:cubicBezTo>
                  <a:pt x="370071" y="621190"/>
                  <a:pt x="371242" y="628267"/>
                  <a:pt x="366207" y="631064"/>
                </a:cubicBezTo>
                <a:cubicBezTo>
                  <a:pt x="363501" y="632567"/>
                  <a:pt x="361249" y="634832"/>
                  <a:pt x="358480" y="636216"/>
                </a:cubicBezTo>
                <a:cubicBezTo>
                  <a:pt x="352324" y="639294"/>
                  <a:pt x="344558" y="641715"/>
                  <a:pt x="337873" y="643943"/>
                </a:cubicBezTo>
                <a:cubicBezTo>
                  <a:pt x="326711" y="643084"/>
                  <a:pt x="315496" y="642755"/>
                  <a:pt x="304388" y="641367"/>
                </a:cubicBezTo>
                <a:cubicBezTo>
                  <a:pt x="301694" y="641030"/>
                  <a:pt x="298920" y="640298"/>
                  <a:pt x="296661" y="638792"/>
                </a:cubicBezTo>
                <a:cubicBezTo>
                  <a:pt x="277369" y="625930"/>
                  <a:pt x="299580" y="634611"/>
                  <a:pt x="281206" y="628489"/>
                </a:cubicBezTo>
                <a:cubicBezTo>
                  <a:pt x="266440" y="606336"/>
                  <a:pt x="284146" y="634367"/>
                  <a:pt x="273479" y="613034"/>
                </a:cubicBezTo>
                <a:cubicBezTo>
                  <a:pt x="269892" y="605861"/>
                  <a:pt x="266298" y="603277"/>
                  <a:pt x="260600" y="597579"/>
                </a:cubicBezTo>
                <a:cubicBezTo>
                  <a:pt x="259741" y="594145"/>
                  <a:pt x="259988" y="590221"/>
                  <a:pt x="258024" y="587276"/>
                </a:cubicBezTo>
                <a:cubicBezTo>
                  <a:pt x="256307" y="584700"/>
                  <a:pt x="252675" y="584107"/>
                  <a:pt x="250297" y="582125"/>
                </a:cubicBezTo>
                <a:cubicBezTo>
                  <a:pt x="224987" y="561032"/>
                  <a:pt x="257673" y="586925"/>
                  <a:pt x="237418" y="566670"/>
                </a:cubicBezTo>
                <a:cubicBezTo>
                  <a:pt x="235229" y="564481"/>
                  <a:pt x="232267" y="563235"/>
                  <a:pt x="229691" y="561518"/>
                </a:cubicBezTo>
                <a:cubicBezTo>
                  <a:pt x="216896" y="542328"/>
                  <a:pt x="233344" y="565902"/>
                  <a:pt x="216812" y="546064"/>
                </a:cubicBezTo>
                <a:cubicBezTo>
                  <a:pt x="208979" y="536664"/>
                  <a:pt x="214626" y="538926"/>
                  <a:pt x="203933" y="530609"/>
                </a:cubicBezTo>
                <a:cubicBezTo>
                  <a:pt x="199046" y="526808"/>
                  <a:pt x="192857" y="524684"/>
                  <a:pt x="188479" y="520306"/>
                </a:cubicBezTo>
                <a:cubicBezTo>
                  <a:pt x="178831" y="510659"/>
                  <a:pt x="184207" y="513731"/>
                  <a:pt x="173024" y="510003"/>
                </a:cubicBezTo>
                <a:cubicBezTo>
                  <a:pt x="167014" y="503993"/>
                  <a:pt x="162065" y="496688"/>
                  <a:pt x="154993" y="491973"/>
                </a:cubicBezTo>
                <a:lnTo>
                  <a:pt x="139539" y="481669"/>
                </a:lnTo>
                <a:cubicBezTo>
                  <a:pt x="138680" y="479093"/>
                  <a:pt x="138630" y="476085"/>
                  <a:pt x="136963" y="473942"/>
                </a:cubicBezTo>
                <a:cubicBezTo>
                  <a:pt x="118503" y="450208"/>
                  <a:pt x="127917" y="465116"/>
                  <a:pt x="113781" y="453336"/>
                </a:cubicBezTo>
                <a:cubicBezTo>
                  <a:pt x="110983" y="451004"/>
                  <a:pt x="108795" y="448008"/>
                  <a:pt x="106054" y="445609"/>
                </a:cubicBezTo>
                <a:cubicBezTo>
                  <a:pt x="101916" y="441989"/>
                  <a:pt x="97313" y="438925"/>
                  <a:pt x="93175" y="435305"/>
                </a:cubicBezTo>
                <a:cubicBezTo>
                  <a:pt x="90434" y="432906"/>
                  <a:pt x="88323" y="429814"/>
                  <a:pt x="85448" y="427578"/>
                </a:cubicBezTo>
                <a:cubicBezTo>
                  <a:pt x="80561" y="423777"/>
                  <a:pt x="75145" y="420709"/>
                  <a:pt x="69993" y="417275"/>
                </a:cubicBezTo>
                <a:lnTo>
                  <a:pt x="62266" y="412124"/>
                </a:lnTo>
                <a:cubicBezTo>
                  <a:pt x="59690" y="410407"/>
                  <a:pt x="57475" y="407951"/>
                  <a:pt x="54538" y="406972"/>
                </a:cubicBezTo>
                <a:cubicBezTo>
                  <a:pt x="49387" y="405255"/>
                  <a:pt x="43602" y="404832"/>
                  <a:pt x="39084" y="401820"/>
                </a:cubicBezTo>
                <a:cubicBezTo>
                  <a:pt x="21370" y="390011"/>
                  <a:pt x="29503" y="393474"/>
                  <a:pt x="15902" y="388942"/>
                </a:cubicBezTo>
                <a:cubicBezTo>
                  <a:pt x="12923" y="386956"/>
                  <a:pt x="1210" y="379877"/>
                  <a:pt x="447" y="376063"/>
                </a:cubicBezTo>
                <a:cubicBezTo>
                  <a:pt x="-744" y="370110"/>
                  <a:pt x="557" y="363580"/>
                  <a:pt x="3023" y="358032"/>
                </a:cubicBezTo>
                <a:cubicBezTo>
                  <a:pt x="5152" y="353241"/>
                  <a:pt x="25560" y="347944"/>
                  <a:pt x="26205" y="347729"/>
                </a:cubicBezTo>
                <a:lnTo>
                  <a:pt x="33932" y="345153"/>
                </a:lnTo>
                <a:cubicBezTo>
                  <a:pt x="45094" y="346012"/>
                  <a:pt x="56591" y="344880"/>
                  <a:pt x="67417" y="347729"/>
                </a:cubicBezTo>
                <a:cubicBezTo>
                  <a:pt x="73405" y="349305"/>
                  <a:pt x="82872" y="358032"/>
                  <a:pt x="82872" y="358032"/>
                </a:cubicBezTo>
                <a:cubicBezTo>
                  <a:pt x="83731" y="360608"/>
                  <a:pt x="83752" y="363640"/>
                  <a:pt x="85448" y="365760"/>
                </a:cubicBezTo>
                <a:cubicBezTo>
                  <a:pt x="87382" y="368177"/>
                  <a:pt x="90656" y="369112"/>
                  <a:pt x="93175" y="370911"/>
                </a:cubicBezTo>
                <a:cubicBezTo>
                  <a:pt x="96668" y="373406"/>
                  <a:pt x="100219" y="375844"/>
                  <a:pt x="103478" y="378638"/>
                </a:cubicBezTo>
                <a:cubicBezTo>
                  <a:pt x="106244" y="381009"/>
                  <a:pt x="108174" y="384345"/>
                  <a:pt x="111205" y="386366"/>
                </a:cubicBezTo>
                <a:cubicBezTo>
                  <a:pt x="134446" y="401861"/>
                  <a:pt x="102337" y="373824"/>
                  <a:pt x="126660" y="394093"/>
                </a:cubicBezTo>
                <a:cubicBezTo>
                  <a:pt x="129458" y="396425"/>
                  <a:pt x="131512" y="399584"/>
                  <a:pt x="134387" y="401820"/>
                </a:cubicBezTo>
                <a:cubicBezTo>
                  <a:pt x="139274" y="405621"/>
                  <a:pt x="144690" y="408689"/>
                  <a:pt x="149842" y="412124"/>
                </a:cubicBezTo>
                <a:lnTo>
                  <a:pt x="165297" y="422427"/>
                </a:lnTo>
                <a:lnTo>
                  <a:pt x="180751" y="432730"/>
                </a:lnTo>
                <a:cubicBezTo>
                  <a:pt x="183327" y="434447"/>
                  <a:pt x="185542" y="436902"/>
                  <a:pt x="188479" y="437881"/>
                </a:cubicBezTo>
                <a:lnTo>
                  <a:pt x="203933" y="443033"/>
                </a:lnTo>
                <a:lnTo>
                  <a:pt x="211660" y="445609"/>
                </a:lnTo>
                <a:cubicBezTo>
                  <a:pt x="219387" y="444750"/>
                  <a:pt x="227996" y="446719"/>
                  <a:pt x="234842" y="443033"/>
                </a:cubicBezTo>
                <a:cubicBezTo>
                  <a:pt x="240294" y="440098"/>
                  <a:pt x="245146" y="427578"/>
                  <a:pt x="245146" y="427578"/>
                </a:cubicBezTo>
                <a:cubicBezTo>
                  <a:pt x="244287" y="410406"/>
                  <a:pt x="243998" y="393197"/>
                  <a:pt x="242570" y="376063"/>
                </a:cubicBezTo>
                <a:cubicBezTo>
                  <a:pt x="241968" y="368838"/>
                  <a:pt x="239094" y="364737"/>
                  <a:pt x="237418" y="358032"/>
                </a:cubicBezTo>
                <a:cubicBezTo>
                  <a:pt x="236356" y="353785"/>
                  <a:pt x="235701" y="349446"/>
                  <a:pt x="234842" y="345153"/>
                </a:cubicBezTo>
                <a:cubicBezTo>
                  <a:pt x="233984" y="336567"/>
                  <a:pt x="233275" y="327965"/>
                  <a:pt x="232267" y="319396"/>
                </a:cubicBezTo>
                <a:cubicBezTo>
                  <a:pt x="231558" y="313366"/>
                  <a:pt x="230327" y="307403"/>
                  <a:pt x="229691" y="301365"/>
                </a:cubicBezTo>
                <a:cubicBezTo>
                  <a:pt x="225517" y="261711"/>
                  <a:pt x="230069" y="282272"/>
                  <a:pt x="224539" y="260153"/>
                </a:cubicBezTo>
                <a:cubicBezTo>
                  <a:pt x="222724" y="243812"/>
                  <a:pt x="220672" y="221503"/>
                  <a:pt x="216812" y="206062"/>
                </a:cubicBezTo>
                <a:cubicBezTo>
                  <a:pt x="208749" y="173810"/>
                  <a:pt x="219059" y="213928"/>
                  <a:pt x="211660" y="188031"/>
                </a:cubicBezTo>
                <a:cubicBezTo>
                  <a:pt x="205192" y="165392"/>
                  <a:pt x="212685" y="188528"/>
                  <a:pt x="206509" y="170001"/>
                </a:cubicBezTo>
                <a:cubicBezTo>
                  <a:pt x="204944" y="157478"/>
                  <a:pt x="204308" y="148322"/>
                  <a:pt x="201357" y="136516"/>
                </a:cubicBezTo>
                <a:cubicBezTo>
                  <a:pt x="200699" y="133882"/>
                  <a:pt x="199640" y="131364"/>
                  <a:pt x="198782" y="128788"/>
                </a:cubicBezTo>
                <a:cubicBezTo>
                  <a:pt x="199640" y="103030"/>
                  <a:pt x="192956" y="75879"/>
                  <a:pt x="201357" y="51515"/>
                </a:cubicBezTo>
                <a:cubicBezTo>
                  <a:pt x="203891" y="44165"/>
                  <a:pt x="217493" y="50803"/>
                  <a:pt x="224539" y="54091"/>
                </a:cubicBezTo>
                <a:cubicBezTo>
                  <a:pt x="231141" y="57172"/>
                  <a:pt x="239994" y="69545"/>
                  <a:pt x="239994" y="69545"/>
                </a:cubicBezTo>
                <a:cubicBezTo>
                  <a:pt x="240853" y="75555"/>
                  <a:pt x="241379" y="81623"/>
                  <a:pt x="242570" y="87576"/>
                </a:cubicBezTo>
                <a:cubicBezTo>
                  <a:pt x="243103" y="90238"/>
                  <a:pt x="244400" y="92692"/>
                  <a:pt x="245146" y="95303"/>
                </a:cubicBezTo>
                <a:cubicBezTo>
                  <a:pt x="246118" y="98707"/>
                  <a:pt x="246863" y="102172"/>
                  <a:pt x="247721" y="105606"/>
                </a:cubicBezTo>
                <a:cubicBezTo>
                  <a:pt x="248580" y="118485"/>
                  <a:pt x="248175" y="131511"/>
                  <a:pt x="250297" y="144243"/>
                </a:cubicBezTo>
                <a:cubicBezTo>
                  <a:pt x="250806" y="147297"/>
                  <a:pt x="254698" y="148967"/>
                  <a:pt x="255449" y="151970"/>
                </a:cubicBezTo>
                <a:cubicBezTo>
                  <a:pt x="257335" y="159513"/>
                  <a:pt x="256138" y="167609"/>
                  <a:pt x="258024" y="175152"/>
                </a:cubicBezTo>
                <a:cubicBezTo>
                  <a:pt x="258775" y="178156"/>
                  <a:pt x="261919" y="180051"/>
                  <a:pt x="263176" y="182880"/>
                </a:cubicBezTo>
                <a:cubicBezTo>
                  <a:pt x="265382" y="187842"/>
                  <a:pt x="266611" y="193183"/>
                  <a:pt x="268328" y="198334"/>
                </a:cubicBezTo>
                <a:lnTo>
                  <a:pt x="270903" y="206062"/>
                </a:lnTo>
                <a:cubicBezTo>
                  <a:pt x="271762" y="216365"/>
                  <a:pt x="271451" y="226833"/>
                  <a:pt x="273479" y="236971"/>
                </a:cubicBezTo>
                <a:cubicBezTo>
                  <a:pt x="274086" y="240007"/>
                  <a:pt x="277247" y="241929"/>
                  <a:pt x="278631" y="244698"/>
                </a:cubicBezTo>
                <a:cubicBezTo>
                  <a:pt x="289298" y="266032"/>
                  <a:pt x="271589" y="237999"/>
                  <a:pt x="286358" y="260153"/>
                </a:cubicBezTo>
                <a:cubicBezTo>
                  <a:pt x="291041" y="278884"/>
                  <a:pt x="284802" y="263748"/>
                  <a:pt x="296661" y="275607"/>
                </a:cubicBezTo>
                <a:cubicBezTo>
                  <a:pt x="298850" y="277796"/>
                  <a:pt x="299435" y="281353"/>
                  <a:pt x="301813" y="283335"/>
                </a:cubicBezTo>
                <a:cubicBezTo>
                  <a:pt x="306055" y="286870"/>
                  <a:pt x="314476" y="289273"/>
                  <a:pt x="319843" y="291062"/>
                </a:cubicBezTo>
                <a:cubicBezTo>
                  <a:pt x="324995" y="290203"/>
                  <a:pt x="330525" y="290607"/>
                  <a:pt x="335298" y="288486"/>
                </a:cubicBezTo>
                <a:cubicBezTo>
                  <a:pt x="339994" y="286399"/>
                  <a:pt x="345441" y="277136"/>
                  <a:pt x="348177" y="273032"/>
                </a:cubicBezTo>
                <a:cubicBezTo>
                  <a:pt x="349035" y="270456"/>
                  <a:pt x="349682" y="267800"/>
                  <a:pt x="350752" y="265304"/>
                </a:cubicBezTo>
                <a:cubicBezTo>
                  <a:pt x="352264" y="261775"/>
                  <a:pt x="355407" y="258809"/>
                  <a:pt x="355904" y="255001"/>
                </a:cubicBezTo>
                <a:cubicBezTo>
                  <a:pt x="358017" y="238803"/>
                  <a:pt x="357621" y="222375"/>
                  <a:pt x="358480" y="206062"/>
                </a:cubicBezTo>
                <a:cubicBezTo>
                  <a:pt x="350775" y="121309"/>
                  <a:pt x="348148" y="115040"/>
                  <a:pt x="355904" y="2575"/>
                </a:cubicBezTo>
                <a:cubicBezTo>
                  <a:pt x="356091" y="-133"/>
                  <a:pt x="361055" y="858"/>
                  <a:pt x="363631" y="0"/>
                </a:cubicBezTo>
                <a:cubicBezTo>
                  <a:pt x="367924" y="858"/>
                  <a:pt x="373054" y="-113"/>
                  <a:pt x="376510" y="2575"/>
                </a:cubicBezTo>
                <a:cubicBezTo>
                  <a:pt x="381594" y="6529"/>
                  <a:pt x="388601" y="21606"/>
                  <a:pt x="391965" y="28333"/>
                </a:cubicBezTo>
                <a:cubicBezTo>
                  <a:pt x="392823" y="45505"/>
                  <a:pt x="393433" y="62691"/>
                  <a:pt x="394540" y="79849"/>
                </a:cubicBezTo>
                <a:cubicBezTo>
                  <a:pt x="395150" y="89313"/>
                  <a:pt x="396882" y="98702"/>
                  <a:pt x="397116" y="108182"/>
                </a:cubicBezTo>
                <a:cubicBezTo>
                  <a:pt x="398600" y="168271"/>
                  <a:pt x="396358" y="228471"/>
                  <a:pt x="399692" y="288486"/>
                </a:cubicBezTo>
                <a:cubicBezTo>
                  <a:pt x="399864" y="291577"/>
                  <a:pt x="404843" y="291921"/>
                  <a:pt x="407419" y="293638"/>
                </a:cubicBezTo>
                <a:cubicBezTo>
                  <a:pt x="416005" y="292779"/>
                  <a:pt x="425322" y="294633"/>
                  <a:pt x="433177" y="291062"/>
                </a:cubicBezTo>
                <a:cubicBezTo>
                  <a:pt x="436400" y="289597"/>
                  <a:pt x="434359" y="284013"/>
                  <a:pt x="435753" y="280759"/>
                </a:cubicBezTo>
                <a:cubicBezTo>
                  <a:pt x="436972" y="277914"/>
                  <a:pt x="439520" y="275801"/>
                  <a:pt x="440904" y="273032"/>
                </a:cubicBezTo>
                <a:cubicBezTo>
                  <a:pt x="443068" y="268703"/>
                  <a:pt x="444818" y="259128"/>
                  <a:pt x="446056" y="255001"/>
                </a:cubicBezTo>
                <a:cubicBezTo>
                  <a:pt x="447616" y="249800"/>
                  <a:pt x="451208" y="239547"/>
                  <a:pt x="451208" y="239547"/>
                </a:cubicBezTo>
                <a:cubicBezTo>
                  <a:pt x="453022" y="226844"/>
                  <a:pt x="453046" y="222256"/>
                  <a:pt x="456359" y="211213"/>
                </a:cubicBezTo>
                <a:cubicBezTo>
                  <a:pt x="457920" y="206012"/>
                  <a:pt x="458499" y="200276"/>
                  <a:pt x="461511" y="195758"/>
                </a:cubicBezTo>
                <a:cubicBezTo>
                  <a:pt x="463228" y="193182"/>
                  <a:pt x="465278" y="190800"/>
                  <a:pt x="466662" y="188031"/>
                </a:cubicBezTo>
                <a:cubicBezTo>
                  <a:pt x="474117" y="173121"/>
                  <a:pt x="462318" y="187225"/>
                  <a:pt x="476965" y="172576"/>
                </a:cubicBezTo>
                <a:cubicBezTo>
                  <a:pt x="483443" y="153144"/>
                  <a:pt x="474702" y="177106"/>
                  <a:pt x="484693" y="157122"/>
                </a:cubicBezTo>
                <a:cubicBezTo>
                  <a:pt x="485907" y="154693"/>
                  <a:pt x="486554" y="152014"/>
                  <a:pt x="487268" y="149394"/>
                </a:cubicBezTo>
                <a:cubicBezTo>
                  <a:pt x="489131" y="142563"/>
                  <a:pt x="491154" y="135754"/>
                  <a:pt x="492420" y="128788"/>
                </a:cubicBezTo>
                <a:cubicBezTo>
                  <a:pt x="494137" y="119344"/>
                  <a:pt x="495689" y="109868"/>
                  <a:pt x="497571" y="100455"/>
                </a:cubicBezTo>
                <a:cubicBezTo>
                  <a:pt x="498265" y="96984"/>
                  <a:pt x="498564" y="93318"/>
                  <a:pt x="500147" y="90152"/>
                </a:cubicBezTo>
                <a:cubicBezTo>
                  <a:pt x="502067" y="86312"/>
                  <a:pt x="505380" y="83342"/>
                  <a:pt x="507875" y="79849"/>
                </a:cubicBezTo>
                <a:cubicBezTo>
                  <a:pt x="517633" y="66187"/>
                  <a:pt x="508103" y="75403"/>
                  <a:pt x="528481" y="61818"/>
                </a:cubicBezTo>
                <a:cubicBezTo>
                  <a:pt x="531057" y="60101"/>
                  <a:pt x="533271" y="57646"/>
                  <a:pt x="536208" y="56667"/>
                </a:cubicBezTo>
                <a:lnTo>
                  <a:pt x="551663" y="51515"/>
                </a:lnTo>
                <a:cubicBezTo>
                  <a:pt x="554239" y="53232"/>
                  <a:pt x="557456" y="54250"/>
                  <a:pt x="559390" y="56667"/>
                </a:cubicBezTo>
                <a:cubicBezTo>
                  <a:pt x="561086" y="58787"/>
                  <a:pt x="561966" y="61679"/>
                  <a:pt x="561966" y="64394"/>
                </a:cubicBezTo>
                <a:cubicBezTo>
                  <a:pt x="561966" y="92719"/>
                  <a:pt x="564320" y="95693"/>
                  <a:pt x="554239" y="113334"/>
                </a:cubicBezTo>
                <a:cubicBezTo>
                  <a:pt x="552703" y="116022"/>
                  <a:pt x="550804" y="118485"/>
                  <a:pt x="549087" y="121061"/>
                </a:cubicBezTo>
                <a:cubicBezTo>
                  <a:pt x="540208" y="147699"/>
                  <a:pt x="547120" y="138484"/>
                  <a:pt x="533632" y="151970"/>
                </a:cubicBezTo>
                <a:cubicBezTo>
                  <a:pt x="527990" y="180189"/>
                  <a:pt x="535045" y="150782"/>
                  <a:pt x="525905" y="175152"/>
                </a:cubicBezTo>
                <a:cubicBezTo>
                  <a:pt x="518525" y="194829"/>
                  <a:pt x="529453" y="175784"/>
                  <a:pt x="518178" y="198334"/>
                </a:cubicBezTo>
                <a:cubicBezTo>
                  <a:pt x="516793" y="201103"/>
                  <a:pt x="514411" y="203293"/>
                  <a:pt x="513026" y="206062"/>
                </a:cubicBezTo>
                <a:cubicBezTo>
                  <a:pt x="511812" y="208490"/>
                  <a:pt x="511519" y="211293"/>
                  <a:pt x="510450" y="213789"/>
                </a:cubicBezTo>
                <a:cubicBezTo>
                  <a:pt x="508938" y="217318"/>
                  <a:pt x="506725" y="220527"/>
                  <a:pt x="505299" y="224092"/>
                </a:cubicBezTo>
                <a:cubicBezTo>
                  <a:pt x="503282" y="229134"/>
                  <a:pt x="501864" y="234395"/>
                  <a:pt x="500147" y="239547"/>
                </a:cubicBezTo>
                <a:cubicBezTo>
                  <a:pt x="499288" y="242123"/>
                  <a:pt x="499077" y="245015"/>
                  <a:pt x="497571" y="247274"/>
                </a:cubicBezTo>
                <a:cubicBezTo>
                  <a:pt x="487673" y="262122"/>
                  <a:pt x="496242" y="247800"/>
                  <a:pt x="489844" y="262729"/>
                </a:cubicBezTo>
                <a:cubicBezTo>
                  <a:pt x="488332" y="266258"/>
                  <a:pt x="486041" y="269437"/>
                  <a:pt x="484693" y="273032"/>
                </a:cubicBezTo>
                <a:cubicBezTo>
                  <a:pt x="483450" y="276347"/>
                  <a:pt x="482859" y="279874"/>
                  <a:pt x="482117" y="283335"/>
                </a:cubicBezTo>
                <a:cubicBezTo>
                  <a:pt x="473348" y="324256"/>
                  <a:pt x="480271" y="295872"/>
                  <a:pt x="474389" y="319396"/>
                </a:cubicBezTo>
                <a:cubicBezTo>
                  <a:pt x="475248" y="324547"/>
                  <a:pt x="473272" y="331157"/>
                  <a:pt x="476965" y="334850"/>
                </a:cubicBezTo>
                <a:cubicBezTo>
                  <a:pt x="479468" y="337353"/>
                  <a:pt x="483953" y="333517"/>
                  <a:pt x="487268" y="332274"/>
                </a:cubicBezTo>
                <a:cubicBezTo>
                  <a:pt x="500725" y="327228"/>
                  <a:pt x="501237" y="323457"/>
                  <a:pt x="513026" y="311668"/>
                </a:cubicBezTo>
                <a:lnTo>
                  <a:pt x="520753" y="303941"/>
                </a:lnTo>
                <a:cubicBezTo>
                  <a:pt x="522470" y="299648"/>
                  <a:pt x="523691" y="295121"/>
                  <a:pt x="525905" y="291062"/>
                </a:cubicBezTo>
                <a:cubicBezTo>
                  <a:pt x="529845" y="283839"/>
                  <a:pt x="540698" y="269071"/>
                  <a:pt x="546511" y="262729"/>
                </a:cubicBezTo>
                <a:cubicBezTo>
                  <a:pt x="552255" y="256463"/>
                  <a:pt x="558532" y="250708"/>
                  <a:pt x="564542" y="244698"/>
                </a:cubicBezTo>
                <a:cubicBezTo>
                  <a:pt x="574458" y="234782"/>
                  <a:pt x="569238" y="238992"/>
                  <a:pt x="579996" y="231819"/>
                </a:cubicBezTo>
                <a:cubicBezTo>
                  <a:pt x="581713" y="229243"/>
                  <a:pt x="582959" y="226281"/>
                  <a:pt x="585148" y="224092"/>
                </a:cubicBezTo>
                <a:cubicBezTo>
                  <a:pt x="587337" y="221903"/>
                  <a:pt x="590398" y="220797"/>
                  <a:pt x="592875" y="218940"/>
                </a:cubicBezTo>
                <a:cubicBezTo>
                  <a:pt x="597273" y="215641"/>
                  <a:pt x="601092" y="211551"/>
                  <a:pt x="605754" y="208637"/>
                </a:cubicBezTo>
                <a:cubicBezTo>
                  <a:pt x="609479" y="206309"/>
                  <a:pt x="623970" y="203964"/>
                  <a:pt x="626360" y="203486"/>
                </a:cubicBezTo>
                <a:cubicBezTo>
                  <a:pt x="634087" y="204345"/>
                  <a:pt x="643691" y="200942"/>
                  <a:pt x="649542" y="206062"/>
                </a:cubicBezTo>
                <a:cubicBezTo>
                  <a:pt x="650561" y="206953"/>
                  <a:pt x="646516" y="225525"/>
                  <a:pt x="644391" y="229244"/>
                </a:cubicBezTo>
                <a:cubicBezTo>
                  <a:pt x="639712" y="237432"/>
                  <a:pt x="635506" y="239285"/>
                  <a:pt x="631512" y="247274"/>
                </a:cubicBezTo>
                <a:cubicBezTo>
                  <a:pt x="630298" y="249702"/>
                  <a:pt x="630255" y="252628"/>
                  <a:pt x="628936" y="255001"/>
                </a:cubicBezTo>
                <a:cubicBezTo>
                  <a:pt x="625929" y="260413"/>
                  <a:pt x="620591" y="264582"/>
                  <a:pt x="618633" y="270456"/>
                </a:cubicBezTo>
                <a:cubicBezTo>
                  <a:pt x="615078" y="281120"/>
                  <a:pt x="617563" y="275924"/>
                  <a:pt x="610906" y="285911"/>
                </a:cubicBezTo>
                <a:cubicBezTo>
                  <a:pt x="610047" y="289345"/>
                  <a:pt x="609913" y="293048"/>
                  <a:pt x="608330" y="296214"/>
                </a:cubicBezTo>
                <a:cubicBezTo>
                  <a:pt x="606410" y="300054"/>
                  <a:pt x="603097" y="303024"/>
                  <a:pt x="600602" y="306517"/>
                </a:cubicBezTo>
                <a:cubicBezTo>
                  <a:pt x="598803" y="309036"/>
                  <a:pt x="596835" y="311475"/>
                  <a:pt x="595451" y="314244"/>
                </a:cubicBezTo>
                <a:cubicBezTo>
                  <a:pt x="594237" y="316672"/>
                  <a:pt x="594089" y="319543"/>
                  <a:pt x="592875" y="321971"/>
                </a:cubicBezTo>
                <a:cubicBezTo>
                  <a:pt x="591491" y="324740"/>
                  <a:pt x="589108" y="326930"/>
                  <a:pt x="587724" y="329699"/>
                </a:cubicBezTo>
                <a:cubicBezTo>
                  <a:pt x="586510" y="332127"/>
                  <a:pt x="586218" y="334931"/>
                  <a:pt x="585148" y="337426"/>
                </a:cubicBezTo>
                <a:cubicBezTo>
                  <a:pt x="583635" y="340955"/>
                  <a:pt x="581422" y="344164"/>
                  <a:pt x="579996" y="347729"/>
                </a:cubicBezTo>
                <a:cubicBezTo>
                  <a:pt x="577979" y="352771"/>
                  <a:pt x="576862" y="358142"/>
                  <a:pt x="574845" y="363184"/>
                </a:cubicBezTo>
                <a:cubicBezTo>
                  <a:pt x="566805" y="383284"/>
                  <a:pt x="572091" y="364634"/>
                  <a:pt x="567117" y="381214"/>
                </a:cubicBezTo>
                <a:cubicBezTo>
                  <a:pt x="565321" y="387201"/>
                  <a:pt x="563611" y="393214"/>
                  <a:pt x="561966" y="399245"/>
                </a:cubicBezTo>
                <a:cubicBezTo>
                  <a:pt x="561035" y="402660"/>
                  <a:pt x="560509" y="406190"/>
                  <a:pt x="559390" y="409548"/>
                </a:cubicBezTo>
                <a:cubicBezTo>
                  <a:pt x="557928" y="413934"/>
                  <a:pt x="555956" y="418134"/>
                  <a:pt x="554239" y="422427"/>
                </a:cubicBezTo>
                <a:cubicBezTo>
                  <a:pt x="553380" y="427578"/>
                  <a:pt x="552687" y="432760"/>
                  <a:pt x="551663" y="437881"/>
                </a:cubicBezTo>
                <a:cubicBezTo>
                  <a:pt x="550969" y="441352"/>
                  <a:pt x="549720" y="444701"/>
                  <a:pt x="549087" y="448184"/>
                </a:cubicBezTo>
                <a:cubicBezTo>
                  <a:pt x="548001" y="454157"/>
                  <a:pt x="547702" y="460262"/>
                  <a:pt x="546511" y="466215"/>
                </a:cubicBezTo>
                <a:cubicBezTo>
                  <a:pt x="545123" y="473158"/>
                  <a:pt x="543077" y="479952"/>
                  <a:pt x="541360" y="486821"/>
                </a:cubicBezTo>
                <a:cubicBezTo>
                  <a:pt x="540501" y="490255"/>
                  <a:pt x="539904" y="493766"/>
                  <a:pt x="538784" y="497124"/>
                </a:cubicBezTo>
                <a:cubicBezTo>
                  <a:pt x="537925" y="499700"/>
                  <a:pt x="536954" y="502240"/>
                  <a:pt x="536208" y="504851"/>
                </a:cubicBezTo>
                <a:cubicBezTo>
                  <a:pt x="533743" y="513476"/>
                  <a:pt x="532560" y="522451"/>
                  <a:pt x="528481" y="530609"/>
                </a:cubicBezTo>
                <a:cubicBezTo>
                  <a:pt x="519435" y="548702"/>
                  <a:pt x="520628" y="541917"/>
                  <a:pt x="510450" y="553791"/>
                </a:cubicBezTo>
                <a:cubicBezTo>
                  <a:pt x="507656" y="557050"/>
                  <a:pt x="505517" y="560835"/>
                  <a:pt x="502723" y="564094"/>
                </a:cubicBezTo>
                <a:cubicBezTo>
                  <a:pt x="500352" y="566860"/>
                  <a:pt x="497017" y="568791"/>
                  <a:pt x="494996" y="571822"/>
                </a:cubicBezTo>
                <a:cubicBezTo>
                  <a:pt x="476328" y="599824"/>
                  <a:pt x="493674" y="577041"/>
                  <a:pt x="484693" y="595004"/>
                </a:cubicBezTo>
                <a:cubicBezTo>
                  <a:pt x="483309" y="597773"/>
                  <a:pt x="480926" y="599962"/>
                  <a:pt x="479541" y="602731"/>
                </a:cubicBezTo>
                <a:cubicBezTo>
                  <a:pt x="478327" y="605159"/>
                  <a:pt x="477711" y="607847"/>
                  <a:pt x="476965" y="610458"/>
                </a:cubicBezTo>
                <a:cubicBezTo>
                  <a:pt x="475992" y="613862"/>
                  <a:pt x="475972" y="617595"/>
                  <a:pt x="474389" y="620761"/>
                </a:cubicBezTo>
                <a:cubicBezTo>
                  <a:pt x="471620" y="626299"/>
                  <a:pt x="470093" y="634714"/>
                  <a:pt x="464086" y="636216"/>
                </a:cubicBezTo>
                <a:cubicBezTo>
                  <a:pt x="431876" y="644269"/>
                  <a:pt x="471923" y="633977"/>
                  <a:pt x="446056" y="641367"/>
                </a:cubicBezTo>
                <a:cubicBezTo>
                  <a:pt x="442652" y="642339"/>
                  <a:pt x="439187" y="643084"/>
                  <a:pt x="435753" y="643943"/>
                </a:cubicBezTo>
                <a:cubicBezTo>
                  <a:pt x="372016" y="641287"/>
                  <a:pt x="393253" y="625484"/>
                  <a:pt x="381662" y="623337"/>
                </a:cubicBezTo>
                <a:close/>
              </a:path>
            </a:pathLst>
          </a:custGeom>
          <a:solidFill>
            <a:srgbClr val="953734"/>
          </a:solidFill>
          <a:ln cap="flat" cmpd="sng" w="25400">
            <a:solidFill>
              <a:srgbClr val="63242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07" name="Google Shape;207;g2bbe2304ad2_3_85"/>
          <p:cNvSpPr/>
          <p:nvPr/>
        </p:nvSpPr>
        <p:spPr>
          <a:xfrm rot="2365194">
            <a:off x="7209771" y="4586397"/>
            <a:ext cx="783276" cy="751335"/>
          </a:xfrm>
          <a:custGeom>
            <a:rect b="b" l="l" r="r" t="t"/>
            <a:pathLst>
              <a:path extrusionOk="0" h="1185629" w="1598860">
                <a:moveTo>
                  <a:pt x="1593517" y="1138493"/>
                </a:moveTo>
                <a:cubicBezTo>
                  <a:pt x="1592229" y="1153089"/>
                  <a:pt x="1593114" y="1147571"/>
                  <a:pt x="1590942" y="1151372"/>
                </a:cubicBezTo>
                <a:cubicBezTo>
                  <a:pt x="1589406" y="1154060"/>
                  <a:pt x="1585403" y="1154334"/>
                  <a:pt x="1583214" y="1156523"/>
                </a:cubicBezTo>
                <a:cubicBezTo>
                  <a:pt x="1581025" y="1158712"/>
                  <a:pt x="1580480" y="1162316"/>
                  <a:pt x="1578063" y="1164250"/>
                </a:cubicBezTo>
                <a:cubicBezTo>
                  <a:pt x="1576383" y="1165594"/>
                  <a:pt x="1560706" y="1169234"/>
                  <a:pt x="1560032" y="1169402"/>
                </a:cubicBezTo>
                <a:cubicBezTo>
                  <a:pt x="1543719" y="1168543"/>
                  <a:pt x="1527312" y="1168772"/>
                  <a:pt x="1511093" y="1166826"/>
                </a:cubicBezTo>
                <a:cubicBezTo>
                  <a:pt x="1511085" y="1166825"/>
                  <a:pt x="1491779" y="1160388"/>
                  <a:pt x="1487911" y="1159099"/>
                </a:cubicBezTo>
                <a:cubicBezTo>
                  <a:pt x="1459723" y="1149702"/>
                  <a:pt x="1502419" y="1164689"/>
                  <a:pt x="1472456" y="1151372"/>
                </a:cubicBezTo>
                <a:cubicBezTo>
                  <a:pt x="1467494" y="1149167"/>
                  <a:pt x="1462153" y="1147937"/>
                  <a:pt x="1457001" y="1146220"/>
                </a:cubicBezTo>
                <a:lnTo>
                  <a:pt x="1449274" y="1143644"/>
                </a:lnTo>
                <a:cubicBezTo>
                  <a:pt x="1436378" y="1130748"/>
                  <a:pt x="1447256" y="1138632"/>
                  <a:pt x="1426092" y="1133341"/>
                </a:cubicBezTo>
                <a:cubicBezTo>
                  <a:pt x="1420824" y="1132024"/>
                  <a:pt x="1410637" y="1128190"/>
                  <a:pt x="1410637" y="1128190"/>
                </a:cubicBezTo>
                <a:cubicBezTo>
                  <a:pt x="1408061" y="1126473"/>
                  <a:pt x="1405679" y="1124423"/>
                  <a:pt x="1402910" y="1123038"/>
                </a:cubicBezTo>
                <a:cubicBezTo>
                  <a:pt x="1398578" y="1120871"/>
                  <a:pt x="1389012" y="1119127"/>
                  <a:pt x="1384880" y="1117887"/>
                </a:cubicBezTo>
                <a:cubicBezTo>
                  <a:pt x="1359361" y="1110232"/>
                  <a:pt x="1379695" y="1114447"/>
                  <a:pt x="1353970" y="1110159"/>
                </a:cubicBezTo>
                <a:lnTo>
                  <a:pt x="1330788" y="1102432"/>
                </a:lnTo>
                <a:cubicBezTo>
                  <a:pt x="1328212" y="1101573"/>
                  <a:pt x="1325320" y="1101362"/>
                  <a:pt x="1323061" y="1099856"/>
                </a:cubicBezTo>
                <a:cubicBezTo>
                  <a:pt x="1317910" y="1096422"/>
                  <a:pt x="1313480" y="1091511"/>
                  <a:pt x="1307607" y="1089553"/>
                </a:cubicBezTo>
                <a:cubicBezTo>
                  <a:pt x="1305031" y="1088694"/>
                  <a:pt x="1302308" y="1088191"/>
                  <a:pt x="1299879" y="1086977"/>
                </a:cubicBezTo>
                <a:cubicBezTo>
                  <a:pt x="1297110" y="1085593"/>
                  <a:pt x="1294921" y="1083210"/>
                  <a:pt x="1292152" y="1081826"/>
                </a:cubicBezTo>
                <a:cubicBezTo>
                  <a:pt x="1287822" y="1079661"/>
                  <a:pt x="1278250" y="1077913"/>
                  <a:pt x="1274121" y="1076674"/>
                </a:cubicBezTo>
                <a:cubicBezTo>
                  <a:pt x="1247262" y="1068617"/>
                  <a:pt x="1269832" y="1072764"/>
                  <a:pt x="1235485" y="1068947"/>
                </a:cubicBezTo>
                <a:cubicBezTo>
                  <a:pt x="1216414" y="1064179"/>
                  <a:pt x="1232709" y="1067814"/>
                  <a:pt x="1204576" y="1063795"/>
                </a:cubicBezTo>
                <a:cubicBezTo>
                  <a:pt x="1193396" y="1062198"/>
                  <a:pt x="1182290" y="1060089"/>
                  <a:pt x="1171090" y="1058644"/>
                </a:cubicBezTo>
                <a:cubicBezTo>
                  <a:pt x="1155668" y="1056654"/>
                  <a:pt x="1124727" y="1053492"/>
                  <a:pt x="1124727" y="1053492"/>
                </a:cubicBezTo>
                <a:cubicBezTo>
                  <a:pt x="1121292" y="1052633"/>
                  <a:pt x="1117906" y="1051549"/>
                  <a:pt x="1114423" y="1050916"/>
                </a:cubicBezTo>
                <a:cubicBezTo>
                  <a:pt x="1090646" y="1046593"/>
                  <a:pt x="1066414" y="1046238"/>
                  <a:pt x="1042302" y="1045765"/>
                </a:cubicBezTo>
                <a:lnTo>
                  <a:pt x="833664" y="1043189"/>
                </a:lnTo>
                <a:cubicBezTo>
                  <a:pt x="819927" y="1044048"/>
                  <a:pt x="806138" y="1044299"/>
                  <a:pt x="792452" y="1045765"/>
                </a:cubicBezTo>
                <a:cubicBezTo>
                  <a:pt x="782066" y="1046878"/>
                  <a:pt x="771860" y="1049287"/>
                  <a:pt x="761542" y="1050916"/>
                </a:cubicBezTo>
                <a:cubicBezTo>
                  <a:pt x="755545" y="1051863"/>
                  <a:pt x="749522" y="1052633"/>
                  <a:pt x="743512" y="1053492"/>
                </a:cubicBezTo>
                <a:cubicBezTo>
                  <a:pt x="740936" y="1054351"/>
                  <a:pt x="738213" y="1054854"/>
                  <a:pt x="735785" y="1056068"/>
                </a:cubicBezTo>
                <a:cubicBezTo>
                  <a:pt x="733016" y="1057452"/>
                  <a:pt x="731022" y="1060329"/>
                  <a:pt x="728057" y="1061219"/>
                </a:cubicBezTo>
                <a:cubicBezTo>
                  <a:pt x="722242" y="1062963"/>
                  <a:pt x="716037" y="1062936"/>
                  <a:pt x="710027" y="1063795"/>
                </a:cubicBezTo>
                <a:cubicBezTo>
                  <a:pt x="705734" y="1065512"/>
                  <a:pt x="701609" y="1067730"/>
                  <a:pt x="697148" y="1068947"/>
                </a:cubicBezTo>
                <a:cubicBezTo>
                  <a:pt x="692109" y="1070321"/>
                  <a:pt x="686800" y="1070429"/>
                  <a:pt x="681693" y="1071523"/>
                </a:cubicBezTo>
                <a:cubicBezTo>
                  <a:pt x="674770" y="1073006"/>
                  <a:pt x="667956" y="1074957"/>
                  <a:pt x="661087" y="1076674"/>
                </a:cubicBezTo>
                <a:cubicBezTo>
                  <a:pt x="642458" y="1085989"/>
                  <a:pt x="655971" y="1080761"/>
                  <a:pt x="625026" y="1084401"/>
                </a:cubicBezTo>
                <a:cubicBezTo>
                  <a:pt x="575960" y="1090173"/>
                  <a:pt x="648470" y="1083521"/>
                  <a:pt x="576087" y="1089553"/>
                </a:cubicBezTo>
                <a:cubicBezTo>
                  <a:pt x="552166" y="1095533"/>
                  <a:pt x="581888" y="1088394"/>
                  <a:pt x="550329" y="1094705"/>
                </a:cubicBezTo>
                <a:cubicBezTo>
                  <a:pt x="527194" y="1099332"/>
                  <a:pt x="554115" y="1095361"/>
                  <a:pt x="527147" y="1099856"/>
                </a:cubicBezTo>
                <a:cubicBezTo>
                  <a:pt x="521158" y="1100854"/>
                  <a:pt x="515126" y="1101573"/>
                  <a:pt x="509116" y="1102432"/>
                </a:cubicBezTo>
                <a:cubicBezTo>
                  <a:pt x="485618" y="1110266"/>
                  <a:pt x="504700" y="1104375"/>
                  <a:pt x="452449" y="1112735"/>
                </a:cubicBezTo>
                <a:cubicBezTo>
                  <a:pt x="407674" y="1119899"/>
                  <a:pt x="474419" y="1109807"/>
                  <a:pt x="413813" y="1117887"/>
                </a:cubicBezTo>
                <a:cubicBezTo>
                  <a:pt x="408636" y="1118577"/>
                  <a:pt x="403496" y="1119528"/>
                  <a:pt x="398358" y="1120462"/>
                </a:cubicBezTo>
                <a:cubicBezTo>
                  <a:pt x="394051" y="1121245"/>
                  <a:pt x="389823" y="1122495"/>
                  <a:pt x="385479" y="1123038"/>
                </a:cubicBezTo>
                <a:cubicBezTo>
                  <a:pt x="376069" y="1124214"/>
                  <a:pt x="366590" y="1124755"/>
                  <a:pt x="357146" y="1125614"/>
                </a:cubicBezTo>
                <a:cubicBezTo>
                  <a:pt x="350277" y="1127331"/>
                  <a:pt x="340466" y="1124873"/>
                  <a:pt x="336539" y="1130765"/>
                </a:cubicBezTo>
                <a:cubicBezTo>
                  <a:pt x="334822" y="1133341"/>
                  <a:pt x="334076" y="1136957"/>
                  <a:pt x="331388" y="1138493"/>
                </a:cubicBezTo>
                <a:cubicBezTo>
                  <a:pt x="327587" y="1140665"/>
                  <a:pt x="322719" y="1139865"/>
                  <a:pt x="318509" y="1141068"/>
                </a:cubicBezTo>
                <a:cubicBezTo>
                  <a:pt x="260505" y="1157640"/>
                  <a:pt x="322512" y="1142845"/>
                  <a:pt x="279872" y="1151372"/>
                </a:cubicBezTo>
                <a:cubicBezTo>
                  <a:pt x="266443" y="1154058"/>
                  <a:pt x="273305" y="1153248"/>
                  <a:pt x="261842" y="1156523"/>
                </a:cubicBezTo>
                <a:cubicBezTo>
                  <a:pt x="243357" y="1161805"/>
                  <a:pt x="259877" y="1156371"/>
                  <a:pt x="238660" y="1161675"/>
                </a:cubicBezTo>
                <a:cubicBezTo>
                  <a:pt x="236026" y="1162333"/>
                  <a:pt x="233552" y="1163536"/>
                  <a:pt x="230933" y="1164250"/>
                </a:cubicBezTo>
                <a:cubicBezTo>
                  <a:pt x="224102" y="1166113"/>
                  <a:pt x="217196" y="1167685"/>
                  <a:pt x="210327" y="1169402"/>
                </a:cubicBezTo>
                <a:cubicBezTo>
                  <a:pt x="210193" y="1169436"/>
                  <a:pt x="181378" y="1176987"/>
                  <a:pt x="176841" y="1177129"/>
                </a:cubicBezTo>
                <a:cubicBezTo>
                  <a:pt x="126202" y="1178711"/>
                  <a:pt x="75528" y="1178846"/>
                  <a:pt x="24871" y="1179705"/>
                </a:cubicBezTo>
                <a:cubicBezTo>
                  <a:pt x="20578" y="1180564"/>
                  <a:pt x="16266" y="1181331"/>
                  <a:pt x="11992" y="1182281"/>
                </a:cubicBezTo>
                <a:cubicBezTo>
                  <a:pt x="8536" y="1183049"/>
                  <a:pt x="4192" y="1187360"/>
                  <a:pt x="1689" y="1184857"/>
                </a:cubicBezTo>
                <a:cubicBezTo>
                  <a:pt x="-4963" y="1178205"/>
                  <a:pt x="10046" y="1170699"/>
                  <a:pt x="11992" y="1169402"/>
                </a:cubicBezTo>
                <a:cubicBezTo>
                  <a:pt x="21046" y="1155820"/>
                  <a:pt x="11922" y="1165753"/>
                  <a:pt x="27447" y="1159099"/>
                </a:cubicBezTo>
                <a:cubicBezTo>
                  <a:pt x="30292" y="1157879"/>
                  <a:pt x="32405" y="1155331"/>
                  <a:pt x="35174" y="1153947"/>
                </a:cubicBezTo>
                <a:cubicBezTo>
                  <a:pt x="37602" y="1152733"/>
                  <a:pt x="40282" y="1152086"/>
                  <a:pt x="42901" y="1151372"/>
                </a:cubicBezTo>
                <a:cubicBezTo>
                  <a:pt x="74000" y="1142891"/>
                  <a:pt x="64063" y="1146187"/>
                  <a:pt x="107296" y="1143644"/>
                </a:cubicBezTo>
                <a:cubicBezTo>
                  <a:pt x="112447" y="1141927"/>
                  <a:pt x="117482" y="1139810"/>
                  <a:pt x="122750" y="1138493"/>
                </a:cubicBezTo>
                <a:cubicBezTo>
                  <a:pt x="126184" y="1137634"/>
                  <a:pt x="129738" y="1137160"/>
                  <a:pt x="133053" y="1135917"/>
                </a:cubicBezTo>
                <a:cubicBezTo>
                  <a:pt x="136648" y="1134569"/>
                  <a:pt x="139761" y="1132113"/>
                  <a:pt x="143356" y="1130765"/>
                </a:cubicBezTo>
                <a:cubicBezTo>
                  <a:pt x="146671" y="1129522"/>
                  <a:pt x="150255" y="1129162"/>
                  <a:pt x="153659" y="1128190"/>
                </a:cubicBezTo>
                <a:cubicBezTo>
                  <a:pt x="156270" y="1127444"/>
                  <a:pt x="158811" y="1126473"/>
                  <a:pt x="161387" y="1125614"/>
                </a:cubicBezTo>
                <a:cubicBezTo>
                  <a:pt x="163963" y="1123897"/>
                  <a:pt x="166285" y="1121719"/>
                  <a:pt x="169114" y="1120462"/>
                </a:cubicBezTo>
                <a:cubicBezTo>
                  <a:pt x="181717" y="1114861"/>
                  <a:pt x="183349" y="1116192"/>
                  <a:pt x="194872" y="1112735"/>
                </a:cubicBezTo>
                <a:cubicBezTo>
                  <a:pt x="200073" y="1111174"/>
                  <a:pt x="205175" y="1109300"/>
                  <a:pt x="210327" y="1107583"/>
                </a:cubicBezTo>
                <a:cubicBezTo>
                  <a:pt x="212903" y="1106724"/>
                  <a:pt x="215626" y="1106222"/>
                  <a:pt x="218054" y="1105008"/>
                </a:cubicBezTo>
                <a:cubicBezTo>
                  <a:pt x="221488" y="1103291"/>
                  <a:pt x="224692" y="1101001"/>
                  <a:pt x="228357" y="1099856"/>
                </a:cubicBezTo>
                <a:cubicBezTo>
                  <a:pt x="238494" y="1096688"/>
                  <a:pt x="249191" y="1095487"/>
                  <a:pt x="259266" y="1092129"/>
                </a:cubicBezTo>
                <a:cubicBezTo>
                  <a:pt x="261842" y="1091270"/>
                  <a:pt x="264316" y="1089999"/>
                  <a:pt x="266994" y="1089553"/>
                </a:cubicBezTo>
                <a:cubicBezTo>
                  <a:pt x="274663" y="1088275"/>
                  <a:pt x="282449" y="1087836"/>
                  <a:pt x="290176" y="1086977"/>
                </a:cubicBezTo>
                <a:cubicBezTo>
                  <a:pt x="292752" y="1085260"/>
                  <a:pt x="295029" y="1082976"/>
                  <a:pt x="297903" y="1081826"/>
                </a:cubicBezTo>
                <a:cubicBezTo>
                  <a:pt x="308606" y="1077545"/>
                  <a:pt x="322533" y="1075092"/>
                  <a:pt x="333964" y="1074098"/>
                </a:cubicBezTo>
                <a:cubicBezTo>
                  <a:pt x="347676" y="1072906"/>
                  <a:pt x="361439" y="1072381"/>
                  <a:pt x="375176" y="1071523"/>
                </a:cubicBezTo>
                <a:cubicBezTo>
                  <a:pt x="406189" y="1059117"/>
                  <a:pt x="368489" y="1073134"/>
                  <a:pt x="403510" y="1063795"/>
                </a:cubicBezTo>
                <a:cubicBezTo>
                  <a:pt x="411380" y="1061696"/>
                  <a:pt x="418705" y="1057666"/>
                  <a:pt x="426692" y="1056068"/>
                </a:cubicBezTo>
                <a:cubicBezTo>
                  <a:pt x="435278" y="1054351"/>
                  <a:pt x="444030" y="1053321"/>
                  <a:pt x="452449" y="1050916"/>
                </a:cubicBezTo>
                <a:lnTo>
                  <a:pt x="470480" y="1045765"/>
                </a:lnTo>
                <a:cubicBezTo>
                  <a:pt x="473081" y="1044985"/>
                  <a:pt x="475529" y="1043635"/>
                  <a:pt x="478207" y="1043189"/>
                </a:cubicBezTo>
                <a:cubicBezTo>
                  <a:pt x="485876" y="1041911"/>
                  <a:pt x="493662" y="1041472"/>
                  <a:pt x="501389" y="1040613"/>
                </a:cubicBezTo>
                <a:cubicBezTo>
                  <a:pt x="524876" y="1028870"/>
                  <a:pt x="504731" y="1037266"/>
                  <a:pt x="552905" y="1032886"/>
                </a:cubicBezTo>
                <a:cubicBezTo>
                  <a:pt x="558106" y="1032413"/>
                  <a:pt x="563221" y="1031244"/>
                  <a:pt x="568359" y="1030310"/>
                </a:cubicBezTo>
                <a:cubicBezTo>
                  <a:pt x="584591" y="1027358"/>
                  <a:pt x="593355" y="1024462"/>
                  <a:pt x="612147" y="1022583"/>
                </a:cubicBezTo>
                <a:cubicBezTo>
                  <a:pt x="629658" y="1020832"/>
                  <a:pt x="641484" y="1019863"/>
                  <a:pt x="658511" y="1017431"/>
                </a:cubicBezTo>
                <a:cubicBezTo>
                  <a:pt x="663681" y="1016692"/>
                  <a:pt x="668814" y="1015714"/>
                  <a:pt x="673966" y="1014856"/>
                </a:cubicBezTo>
                <a:cubicBezTo>
                  <a:pt x="695915" y="1007539"/>
                  <a:pt x="662181" y="1018108"/>
                  <a:pt x="712603" y="1009704"/>
                </a:cubicBezTo>
                <a:cubicBezTo>
                  <a:pt x="717959" y="1008811"/>
                  <a:pt x="722789" y="1005869"/>
                  <a:pt x="728057" y="1004552"/>
                </a:cubicBezTo>
                <a:cubicBezTo>
                  <a:pt x="741957" y="1001077"/>
                  <a:pt x="761573" y="1000829"/>
                  <a:pt x="774421" y="999401"/>
                </a:cubicBezTo>
                <a:cubicBezTo>
                  <a:pt x="840273" y="992084"/>
                  <a:pt x="791384" y="996977"/>
                  <a:pt x="828512" y="991674"/>
                </a:cubicBezTo>
                <a:cubicBezTo>
                  <a:pt x="835365" y="990695"/>
                  <a:pt x="842257" y="990013"/>
                  <a:pt x="849119" y="989098"/>
                </a:cubicBezTo>
                <a:cubicBezTo>
                  <a:pt x="871775" y="986077"/>
                  <a:pt x="865047" y="986354"/>
                  <a:pt x="890331" y="983946"/>
                </a:cubicBezTo>
                <a:cubicBezTo>
                  <a:pt x="900623" y="982966"/>
                  <a:pt x="910937" y="982229"/>
                  <a:pt x="921240" y="981370"/>
                </a:cubicBezTo>
                <a:lnTo>
                  <a:pt x="1050029" y="983946"/>
                </a:lnTo>
                <a:cubicBezTo>
                  <a:pt x="1055105" y="984138"/>
                  <a:pt x="1064229" y="990397"/>
                  <a:pt x="1068059" y="991674"/>
                </a:cubicBezTo>
                <a:cubicBezTo>
                  <a:pt x="1072212" y="993058"/>
                  <a:pt x="1076691" y="993187"/>
                  <a:pt x="1080938" y="994249"/>
                </a:cubicBezTo>
                <a:cubicBezTo>
                  <a:pt x="1087002" y="995765"/>
                  <a:pt x="1092905" y="997885"/>
                  <a:pt x="1098969" y="999401"/>
                </a:cubicBezTo>
                <a:cubicBezTo>
                  <a:pt x="1103216" y="1000463"/>
                  <a:pt x="1107638" y="1000774"/>
                  <a:pt x="1111848" y="1001977"/>
                </a:cubicBezTo>
                <a:cubicBezTo>
                  <a:pt x="1119680" y="1004215"/>
                  <a:pt x="1126899" y="1009226"/>
                  <a:pt x="1135030" y="1009704"/>
                </a:cubicBezTo>
                <a:lnTo>
                  <a:pt x="1178818" y="1012280"/>
                </a:lnTo>
                <a:cubicBezTo>
                  <a:pt x="1198566" y="1010563"/>
                  <a:pt x="1219369" y="1013725"/>
                  <a:pt x="1238061" y="1007128"/>
                </a:cubicBezTo>
                <a:cubicBezTo>
                  <a:pt x="1243899" y="1005067"/>
                  <a:pt x="1227758" y="1000259"/>
                  <a:pt x="1222606" y="996825"/>
                </a:cubicBezTo>
                <a:cubicBezTo>
                  <a:pt x="1209024" y="987771"/>
                  <a:pt x="1221209" y="994643"/>
                  <a:pt x="1204576" y="989098"/>
                </a:cubicBezTo>
                <a:cubicBezTo>
                  <a:pt x="1200190" y="987636"/>
                  <a:pt x="1196116" y="985306"/>
                  <a:pt x="1191697" y="983946"/>
                </a:cubicBezTo>
                <a:cubicBezTo>
                  <a:pt x="1184930" y="981864"/>
                  <a:pt x="1177959" y="980512"/>
                  <a:pt x="1171090" y="978795"/>
                </a:cubicBezTo>
                <a:cubicBezTo>
                  <a:pt x="1154787" y="974719"/>
                  <a:pt x="1152139" y="973709"/>
                  <a:pt x="1137605" y="971067"/>
                </a:cubicBezTo>
                <a:cubicBezTo>
                  <a:pt x="1132467" y="970133"/>
                  <a:pt x="1127354" y="968938"/>
                  <a:pt x="1122151" y="968492"/>
                </a:cubicBezTo>
                <a:cubicBezTo>
                  <a:pt x="1070517" y="964066"/>
                  <a:pt x="1031801" y="962273"/>
                  <a:pt x="980483" y="960764"/>
                </a:cubicBezTo>
                <a:lnTo>
                  <a:pt x="784724" y="955613"/>
                </a:lnTo>
                <a:cubicBezTo>
                  <a:pt x="776997" y="954754"/>
                  <a:pt x="769290" y="953683"/>
                  <a:pt x="761542" y="953037"/>
                </a:cubicBezTo>
                <a:cubicBezTo>
                  <a:pt x="748679" y="951965"/>
                  <a:pt x="735684" y="952286"/>
                  <a:pt x="722906" y="950461"/>
                </a:cubicBezTo>
                <a:cubicBezTo>
                  <a:pt x="717530" y="949693"/>
                  <a:pt x="712788" y="946311"/>
                  <a:pt x="707451" y="945310"/>
                </a:cubicBezTo>
                <a:cubicBezTo>
                  <a:pt x="698970" y="943720"/>
                  <a:pt x="690279" y="943593"/>
                  <a:pt x="681693" y="942734"/>
                </a:cubicBezTo>
                <a:cubicBezTo>
                  <a:pt x="679117" y="941875"/>
                  <a:pt x="676637" y="940644"/>
                  <a:pt x="673966" y="940158"/>
                </a:cubicBezTo>
                <a:cubicBezTo>
                  <a:pt x="657036" y="937079"/>
                  <a:pt x="629530" y="935994"/>
                  <a:pt x="614723" y="935007"/>
                </a:cubicBezTo>
                <a:lnTo>
                  <a:pt x="416388" y="937582"/>
                </a:lnTo>
                <a:cubicBezTo>
                  <a:pt x="175361" y="941234"/>
                  <a:pt x="339433" y="931526"/>
                  <a:pt x="246387" y="945310"/>
                </a:cubicBezTo>
                <a:cubicBezTo>
                  <a:pt x="232692" y="947339"/>
                  <a:pt x="218750" y="947746"/>
                  <a:pt x="205175" y="950461"/>
                </a:cubicBezTo>
                <a:cubicBezTo>
                  <a:pt x="188825" y="953731"/>
                  <a:pt x="196543" y="951975"/>
                  <a:pt x="181993" y="955613"/>
                </a:cubicBezTo>
                <a:cubicBezTo>
                  <a:pt x="166967" y="954778"/>
                  <a:pt x="122493" y="967654"/>
                  <a:pt x="138205" y="940158"/>
                </a:cubicBezTo>
                <a:cubicBezTo>
                  <a:pt x="139741" y="937470"/>
                  <a:pt x="143244" y="936543"/>
                  <a:pt x="145932" y="935007"/>
                </a:cubicBezTo>
                <a:cubicBezTo>
                  <a:pt x="152358" y="931335"/>
                  <a:pt x="157051" y="929164"/>
                  <a:pt x="163963" y="927279"/>
                </a:cubicBezTo>
                <a:cubicBezTo>
                  <a:pt x="170794" y="925416"/>
                  <a:pt x="177506" y="922621"/>
                  <a:pt x="184569" y="922128"/>
                </a:cubicBezTo>
                <a:cubicBezTo>
                  <a:pt x="214559" y="920036"/>
                  <a:pt x="244670" y="920411"/>
                  <a:pt x="274721" y="919552"/>
                </a:cubicBezTo>
                <a:cubicBezTo>
                  <a:pt x="276772" y="919259"/>
                  <a:pt x="304957" y="915375"/>
                  <a:pt x="308206" y="914400"/>
                </a:cubicBezTo>
                <a:cubicBezTo>
                  <a:pt x="311884" y="913297"/>
                  <a:pt x="314731" y="909936"/>
                  <a:pt x="318509" y="909249"/>
                </a:cubicBezTo>
                <a:cubicBezTo>
                  <a:pt x="333808" y="906467"/>
                  <a:pt x="349418" y="905814"/>
                  <a:pt x="364873" y="904097"/>
                </a:cubicBezTo>
                <a:lnTo>
                  <a:pt x="751239" y="906673"/>
                </a:lnTo>
                <a:cubicBezTo>
                  <a:pt x="757310" y="906750"/>
                  <a:pt x="763217" y="908783"/>
                  <a:pt x="769270" y="909249"/>
                </a:cubicBezTo>
                <a:cubicBezTo>
                  <a:pt x="785557" y="910502"/>
                  <a:pt x="801896" y="910966"/>
                  <a:pt x="818209" y="911825"/>
                </a:cubicBezTo>
                <a:cubicBezTo>
                  <a:pt x="852823" y="923358"/>
                  <a:pt x="815051" y="911592"/>
                  <a:pt x="908361" y="916976"/>
                </a:cubicBezTo>
                <a:cubicBezTo>
                  <a:pt x="925590" y="917970"/>
                  <a:pt x="942711" y="920352"/>
                  <a:pt x="959877" y="922128"/>
                </a:cubicBezTo>
                <a:cubicBezTo>
                  <a:pt x="968945" y="923066"/>
                  <a:pt x="991095" y="925405"/>
                  <a:pt x="1001089" y="927279"/>
                </a:cubicBezTo>
                <a:cubicBezTo>
                  <a:pt x="1045454" y="935598"/>
                  <a:pt x="1001897" y="930566"/>
                  <a:pt x="1055181" y="935007"/>
                </a:cubicBezTo>
                <a:lnTo>
                  <a:pt x="1075787" y="940158"/>
                </a:lnTo>
                <a:cubicBezTo>
                  <a:pt x="1083287" y="942033"/>
                  <a:pt x="1091338" y="944220"/>
                  <a:pt x="1098969" y="945310"/>
                </a:cubicBezTo>
                <a:cubicBezTo>
                  <a:pt x="1106666" y="946409"/>
                  <a:pt x="1114424" y="947027"/>
                  <a:pt x="1122151" y="947885"/>
                </a:cubicBezTo>
                <a:cubicBezTo>
                  <a:pt x="1132875" y="951460"/>
                  <a:pt x="1129081" y="950550"/>
                  <a:pt x="1142757" y="953037"/>
                </a:cubicBezTo>
                <a:cubicBezTo>
                  <a:pt x="1147895" y="953971"/>
                  <a:pt x="1153145" y="954346"/>
                  <a:pt x="1158212" y="955613"/>
                </a:cubicBezTo>
                <a:cubicBezTo>
                  <a:pt x="1163480" y="956930"/>
                  <a:pt x="1168329" y="959763"/>
                  <a:pt x="1173666" y="960764"/>
                </a:cubicBezTo>
                <a:cubicBezTo>
                  <a:pt x="1182147" y="962354"/>
                  <a:pt x="1190862" y="962270"/>
                  <a:pt x="1199424" y="963340"/>
                </a:cubicBezTo>
                <a:cubicBezTo>
                  <a:pt x="1204606" y="963988"/>
                  <a:pt x="1209758" y="964892"/>
                  <a:pt x="1214879" y="965916"/>
                </a:cubicBezTo>
                <a:cubicBezTo>
                  <a:pt x="1218350" y="966610"/>
                  <a:pt x="1221791" y="967475"/>
                  <a:pt x="1225182" y="968492"/>
                </a:cubicBezTo>
                <a:cubicBezTo>
                  <a:pt x="1230383" y="970052"/>
                  <a:pt x="1235335" y="972465"/>
                  <a:pt x="1240636" y="973643"/>
                </a:cubicBezTo>
                <a:lnTo>
                  <a:pt x="1263818" y="978795"/>
                </a:lnTo>
                <a:cubicBezTo>
                  <a:pt x="1262101" y="974502"/>
                  <a:pt x="1261117" y="969837"/>
                  <a:pt x="1258667" y="965916"/>
                </a:cubicBezTo>
                <a:cubicBezTo>
                  <a:pt x="1256736" y="962827"/>
                  <a:pt x="1253271" y="960987"/>
                  <a:pt x="1250939" y="958188"/>
                </a:cubicBezTo>
                <a:cubicBezTo>
                  <a:pt x="1248957" y="955810"/>
                  <a:pt x="1247324" y="953149"/>
                  <a:pt x="1245788" y="950461"/>
                </a:cubicBezTo>
                <a:cubicBezTo>
                  <a:pt x="1243883" y="947127"/>
                  <a:pt x="1243135" y="943073"/>
                  <a:pt x="1240636" y="940158"/>
                </a:cubicBezTo>
                <a:cubicBezTo>
                  <a:pt x="1237138" y="936078"/>
                  <a:pt x="1216947" y="924196"/>
                  <a:pt x="1214879" y="922128"/>
                </a:cubicBezTo>
                <a:cubicBezTo>
                  <a:pt x="1211445" y="918694"/>
                  <a:pt x="1208528" y="914648"/>
                  <a:pt x="1204576" y="911825"/>
                </a:cubicBezTo>
                <a:cubicBezTo>
                  <a:pt x="1202587" y="910404"/>
                  <a:pt x="1187622" y="906942"/>
                  <a:pt x="1186545" y="906673"/>
                </a:cubicBezTo>
                <a:cubicBezTo>
                  <a:pt x="1183111" y="904097"/>
                  <a:pt x="1179969" y="901076"/>
                  <a:pt x="1176242" y="898946"/>
                </a:cubicBezTo>
                <a:cubicBezTo>
                  <a:pt x="1171976" y="896508"/>
                  <a:pt x="1158899" y="894447"/>
                  <a:pt x="1155636" y="893794"/>
                </a:cubicBezTo>
                <a:cubicBezTo>
                  <a:pt x="1152202" y="892077"/>
                  <a:pt x="1148976" y="889857"/>
                  <a:pt x="1145333" y="888643"/>
                </a:cubicBezTo>
                <a:cubicBezTo>
                  <a:pt x="1139501" y="886699"/>
                  <a:pt x="1118759" y="884158"/>
                  <a:pt x="1114423" y="883491"/>
                </a:cubicBezTo>
                <a:cubicBezTo>
                  <a:pt x="1083508" y="878734"/>
                  <a:pt x="1113647" y="882044"/>
                  <a:pt x="1065484" y="878339"/>
                </a:cubicBezTo>
                <a:cubicBezTo>
                  <a:pt x="1049375" y="872971"/>
                  <a:pt x="1063333" y="877023"/>
                  <a:pt x="1034574" y="873188"/>
                </a:cubicBezTo>
                <a:cubicBezTo>
                  <a:pt x="1029397" y="872498"/>
                  <a:pt x="1024282" y="871406"/>
                  <a:pt x="1019120" y="870612"/>
                </a:cubicBezTo>
                <a:cubicBezTo>
                  <a:pt x="1013119" y="869689"/>
                  <a:pt x="1007078" y="869034"/>
                  <a:pt x="1001089" y="868036"/>
                </a:cubicBezTo>
                <a:cubicBezTo>
                  <a:pt x="996677" y="867301"/>
                  <a:pt x="985462" y="865375"/>
                  <a:pt x="980483" y="862885"/>
                </a:cubicBezTo>
                <a:cubicBezTo>
                  <a:pt x="977714" y="861500"/>
                  <a:pt x="975693" y="858712"/>
                  <a:pt x="972756" y="857733"/>
                </a:cubicBezTo>
                <a:cubicBezTo>
                  <a:pt x="962185" y="854209"/>
                  <a:pt x="918978" y="852603"/>
                  <a:pt x="918665" y="852582"/>
                </a:cubicBezTo>
                <a:cubicBezTo>
                  <a:pt x="916089" y="851723"/>
                  <a:pt x="913588" y="850595"/>
                  <a:pt x="910937" y="850006"/>
                </a:cubicBezTo>
                <a:cubicBezTo>
                  <a:pt x="894049" y="846253"/>
                  <a:pt x="883336" y="846829"/>
                  <a:pt x="864573" y="844854"/>
                </a:cubicBezTo>
                <a:cubicBezTo>
                  <a:pt x="858535" y="844219"/>
                  <a:pt x="852516" y="843365"/>
                  <a:pt x="846543" y="842279"/>
                </a:cubicBezTo>
                <a:cubicBezTo>
                  <a:pt x="843060" y="841646"/>
                  <a:pt x="839756" y="840117"/>
                  <a:pt x="836240" y="839703"/>
                </a:cubicBezTo>
                <a:cubicBezTo>
                  <a:pt x="825122" y="838395"/>
                  <a:pt x="813917" y="837986"/>
                  <a:pt x="802755" y="837127"/>
                </a:cubicBezTo>
                <a:cubicBezTo>
                  <a:pt x="784527" y="832570"/>
                  <a:pt x="800160" y="836187"/>
                  <a:pt x="776997" y="831976"/>
                </a:cubicBezTo>
                <a:cubicBezTo>
                  <a:pt x="772690" y="831193"/>
                  <a:pt x="768392" y="830350"/>
                  <a:pt x="764118" y="829400"/>
                </a:cubicBezTo>
                <a:cubicBezTo>
                  <a:pt x="760662" y="828632"/>
                  <a:pt x="757298" y="827457"/>
                  <a:pt x="753815" y="826824"/>
                </a:cubicBezTo>
                <a:cubicBezTo>
                  <a:pt x="747842" y="825738"/>
                  <a:pt x="741809" y="825001"/>
                  <a:pt x="735785" y="824248"/>
                </a:cubicBezTo>
                <a:cubicBezTo>
                  <a:pt x="729811" y="823501"/>
                  <a:pt x="702150" y="820819"/>
                  <a:pt x="694572" y="819097"/>
                </a:cubicBezTo>
                <a:cubicBezTo>
                  <a:pt x="631778" y="804827"/>
                  <a:pt x="678235" y="811581"/>
                  <a:pt x="635329" y="806218"/>
                </a:cubicBezTo>
                <a:cubicBezTo>
                  <a:pt x="618909" y="802113"/>
                  <a:pt x="605984" y="798533"/>
                  <a:pt x="588965" y="795915"/>
                </a:cubicBezTo>
                <a:lnTo>
                  <a:pt x="555480" y="790763"/>
                </a:lnTo>
                <a:cubicBezTo>
                  <a:pt x="551162" y="790043"/>
                  <a:pt x="546919" y="788907"/>
                  <a:pt x="542601" y="788187"/>
                </a:cubicBezTo>
                <a:cubicBezTo>
                  <a:pt x="536613" y="787189"/>
                  <a:pt x="530524" y="786803"/>
                  <a:pt x="524571" y="785612"/>
                </a:cubicBezTo>
                <a:cubicBezTo>
                  <a:pt x="517628" y="784224"/>
                  <a:pt x="511042" y="780668"/>
                  <a:pt x="503965" y="780460"/>
                </a:cubicBezTo>
                <a:cubicBezTo>
                  <a:pt x="423288" y="778087"/>
                  <a:pt x="342550" y="778743"/>
                  <a:pt x="261842" y="777884"/>
                </a:cubicBezTo>
                <a:cubicBezTo>
                  <a:pt x="251539" y="777025"/>
                  <a:pt x="241095" y="777213"/>
                  <a:pt x="230933" y="775308"/>
                </a:cubicBezTo>
                <a:cubicBezTo>
                  <a:pt x="227159" y="774600"/>
                  <a:pt x="224159" y="771669"/>
                  <a:pt x="220630" y="770157"/>
                </a:cubicBezTo>
                <a:cubicBezTo>
                  <a:pt x="218134" y="769087"/>
                  <a:pt x="215478" y="768440"/>
                  <a:pt x="212902" y="767581"/>
                </a:cubicBezTo>
                <a:cubicBezTo>
                  <a:pt x="213761" y="759854"/>
                  <a:pt x="213019" y="751775"/>
                  <a:pt x="215478" y="744399"/>
                </a:cubicBezTo>
                <a:cubicBezTo>
                  <a:pt x="216895" y="740149"/>
                  <a:pt x="227398" y="733876"/>
                  <a:pt x="230933" y="731520"/>
                </a:cubicBezTo>
                <a:cubicBezTo>
                  <a:pt x="242959" y="732379"/>
                  <a:pt x="275527" y="734230"/>
                  <a:pt x="290176" y="736672"/>
                </a:cubicBezTo>
                <a:cubicBezTo>
                  <a:pt x="327944" y="742967"/>
                  <a:pt x="230300" y="735339"/>
                  <a:pt x="321085" y="741823"/>
                </a:cubicBezTo>
                <a:cubicBezTo>
                  <a:pt x="337379" y="742987"/>
                  <a:pt x="353706" y="743657"/>
                  <a:pt x="370025" y="744399"/>
                </a:cubicBezTo>
                <a:lnTo>
                  <a:pt x="547753" y="752127"/>
                </a:lnTo>
                <a:cubicBezTo>
                  <a:pt x="563517" y="757380"/>
                  <a:pt x="549038" y="753116"/>
                  <a:pt x="576087" y="757278"/>
                </a:cubicBezTo>
                <a:cubicBezTo>
                  <a:pt x="580414" y="757944"/>
                  <a:pt x="584692" y="758904"/>
                  <a:pt x="588965" y="759854"/>
                </a:cubicBezTo>
                <a:cubicBezTo>
                  <a:pt x="592421" y="760622"/>
                  <a:pt x="595742" y="762110"/>
                  <a:pt x="599268" y="762430"/>
                </a:cubicBezTo>
                <a:cubicBezTo>
                  <a:pt x="614683" y="763831"/>
                  <a:pt x="630177" y="764147"/>
                  <a:pt x="645632" y="765005"/>
                </a:cubicBezTo>
                <a:cubicBezTo>
                  <a:pt x="673516" y="774300"/>
                  <a:pt x="646165" y="765974"/>
                  <a:pt x="715178" y="770157"/>
                </a:cubicBezTo>
                <a:cubicBezTo>
                  <a:pt x="725027" y="770754"/>
                  <a:pt x="743134" y="773172"/>
                  <a:pt x="753815" y="775308"/>
                </a:cubicBezTo>
                <a:cubicBezTo>
                  <a:pt x="757286" y="776002"/>
                  <a:pt x="760619" y="777346"/>
                  <a:pt x="764118" y="777884"/>
                </a:cubicBezTo>
                <a:cubicBezTo>
                  <a:pt x="771802" y="779066"/>
                  <a:pt x="779573" y="779601"/>
                  <a:pt x="787300" y="780460"/>
                </a:cubicBezTo>
                <a:cubicBezTo>
                  <a:pt x="793310" y="782177"/>
                  <a:pt x="799240" y="784207"/>
                  <a:pt x="805330" y="785612"/>
                </a:cubicBezTo>
                <a:cubicBezTo>
                  <a:pt x="810419" y="786786"/>
                  <a:pt x="815783" y="786686"/>
                  <a:pt x="820785" y="788187"/>
                </a:cubicBezTo>
                <a:cubicBezTo>
                  <a:pt x="824463" y="789290"/>
                  <a:pt x="827445" y="792125"/>
                  <a:pt x="831088" y="793339"/>
                </a:cubicBezTo>
                <a:cubicBezTo>
                  <a:pt x="835241" y="794724"/>
                  <a:pt x="839674" y="795056"/>
                  <a:pt x="843967" y="795915"/>
                </a:cubicBezTo>
                <a:cubicBezTo>
                  <a:pt x="847401" y="799349"/>
                  <a:pt x="849848" y="804208"/>
                  <a:pt x="854270" y="806218"/>
                </a:cubicBezTo>
                <a:cubicBezTo>
                  <a:pt x="859797" y="808730"/>
                  <a:pt x="866328" y="807708"/>
                  <a:pt x="872301" y="808794"/>
                </a:cubicBezTo>
                <a:cubicBezTo>
                  <a:pt x="875784" y="809427"/>
                  <a:pt x="879200" y="810397"/>
                  <a:pt x="882604" y="811369"/>
                </a:cubicBezTo>
                <a:cubicBezTo>
                  <a:pt x="893303" y="814426"/>
                  <a:pt x="897462" y="817872"/>
                  <a:pt x="910937" y="819097"/>
                </a:cubicBezTo>
                <a:lnTo>
                  <a:pt x="939271" y="821672"/>
                </a:lnTo>
                <a:cubicBezTo>
                  <a:pt x="958184" y="831129"/>
                  <a:pt x="941404" y="824167"/>
                  <a:pt x="970180" y="829400"/>
                </a:cubicBezTo>
                <a:cubicBezTo>
                  <a:pt x="972851" y="829886"/>
                  <a:pt x="975211" y="831653"/>
                  <a:pt x="977907" y="831976"/>
                </a:cubicBezTo>
                <a:cubicBezTo>
                  <a:pt x="996739" y="834236"/>
                  <a:pt x="1034574" y="837127"/>
                  <a:pt x="1034574" y="837127"/>
                </a:cubicBezTo>
                <a:cubicBezTo>
                  <a:pt x="1051371" y="848325"/>
                  <a:pt x="1033954" y="838460"/>
                  <a:pt x="1068059" y="844854"/>
                </a:cubicBezTo>
                <a:cubicBezTo>
                  <a:pt x="1068066" y="844855"/>
                  <a:pt x="1087374" y="851293"/>
                  <a:pt x="1091241" y="852582"/>
                </a:cubicBezTo>
                <a:cubicBezTo>
                  <a:pt x="1093817" y="853441"/>
                  <a:pt x="1096281" y="854773"/>
                  <a:pt x="1098969" y="855157"/>
                </a:cubicBezTo>
                <a:lnTo>
                  <a:pt x="1116999" y="857733"/>
                </a:lnTo>
                <a:cubicBezTo>
                  <a:pt x="1148143" y="868115"/>
                  <a:pt x="1115154" y="858317"/>
                  <a:pt x="1155636" y="865461"/>
                </a:cubicBezTo>
                <a:cubicBezTo>
                  <a:pt x="1179659" y="869700"/>
                  <a:pt x="1169225" y="868975"/>
                  <a:pt x="1183969" y="873188"/>
                </a:cubicBezTo>
                <a:cubicBezTo>
                  <a:pt x="1192462" y="875615"/>
                  <a:pt x="1198292" y="876568"/>
                  <a:pt x="1207151" y="878339"/>
                </a:cubicBezTo>
                <a:cubicBezTo>
                  <a:pt x="1210585" y="880056"/>
                  <a:pt x="1213859" y="882143"/>
                  <a:pt x="1217454" y="883491"/>
                </a:cubicBezTo>
                <a:cubicBezTo>
                  <a:pt x="1224059" y="885968"/>
                  <a:pt x="1229256" y="885529"/>
                  <a:pt x="1235485" y="888643"/>
                </a:cubicBezTo>
                <a:cubicBezTo>
                  <a:pt x="1238254" y="890027"/>
                  <a:pt x="1240524" y="892258"/>
                  <a:pt x="1243212" y="893794"/>
                </a:cubicBezTo>
                <a:cubicBezTo>
                  <a:pt x="1252128" y="898889"/>
                  <a:pt x="1252570" y="898631"/>
                  <a:pt x="1261243" y="901521"/>
                </a:cubicBezTo>
                <a:cubicBezTo>
                  <a:pt x="1280058" y="914066"/>
                  <a:pt x="1256411" y="898761"/>
                  <a:pt x="1279273" y="911825"/>
                </a:cubicBezTo>
                <a:cubicBezTo>
                  <a:pt x="1281961" y="913361"/>
                  <a:pt x="1284231" y="915592"/>
                  <a:pt x="1287000" y="916976"/>
                </a:cubicBezTo>
                <a:cubicBezTo>
                  <a:pt x="1289429" y="918190"/>
                  <a:pt x="1292299" y="918338"/>
                  <a:pt x="1294728" y="919552"/>
                </a:cubicBezTo>
                <a:cubicBezTo>
                  <a:pt x="1297497" y="920936"/>
                  <a:pt x="1299610" y="923484"/>
                  <a:pt x="1302455" y="924703"/>
                </a:cubicBezTo>
                <a:cubicBezTo>
                  <a:pt x="1305709" y="926097"/>
                  <a:pt x="1309367" y="926262"/>
                  <a:pt x="1312758" y="927279"/>
                </a:cubicBezTo>
                <a:cubicBezTo>
                  <a:pt x="1329477" y="932295"/>
                  <a:pt x="1324648" y="930054"/>
                  <a:pt x="1335940" y="937582"/>
                </a:cubicBezTo>
                <a:cubicBezTo>
                  <a:pt x="1336799" y="933289"/>
                  <a:pt x="1339000" y="929054"/>
                  <a:pt x="1338516" y="924703"/>
                </a:cubicBezTo>
                <a:cubicBezTo>
                  <a:pt x="1338092" y="920887"/>
                  <a:pt x="1334712" y="917995"/>
                  <a:pt x="1333364" y="914400"/>
                </a:cubicBezTo>
                <a:cubicBezTo>
                  <a:pt x="1324506" y="890781"/>
                  <a:pt x="1338846" y="916665"/>
                  <a:pt x="1323061" y="896370"/>
                </a:cubicBezTo>
                <a:cubicBezTo>
                  <a:pt x="1319260" y="891483"/>
                  <a:pt x="1317910" y="884349"/>
                  <a:pt x="1312758" y="880915"/>
                </a:cubicBezTo>
                <a:cubicBezTo>
                  <a:pt x="1310182" y="879198"/>
                  <a:pt x="1307719" y="877300"/>
                  <a:pt x="1305031" y="875764"/>
                </a:cubicBezTo>
                <a:cubicBezTo>
                  <a:pt x="1301697" y="873859"/>
                  <a:pt x="1297923" y="872742"/>
                  <a:pt x="1294728" y="870612"/>
                </a:cubicBezTo>
                <a:cubicBezTo>
                  <a:pt x="1290154" y="867562"/>
                  <a:pt x="1285987" y="863929"/>
                  <a:pt x="1281849" y="860309"/>
                </a:cubicBezTo>
                <a:cubicBezTo>
                  <a:pt x="1279107" y="857910"/>
                  <a:pt x="1277152" y="854603"/>
                  <a:pt x="1274121" y="852582"/>
                </a:cubicBezTo>
                <a:cubicBezTo>
                  <a:pt x="1271862" y="851076"/>
                  <a:pt x="1268767" y="851325"/>
                  <a:pt x="1266394" y="850006"/>
                </a:cubicBezTo>
                <a:cubicBezTo>
                  <a:pt x="1260982" y="846999"/>
                  <a:pt x="1256163" y="843027"/>
                  <a:pt x="1250939" y="839703"/>
                </a:cubicBezTo>
                <a:cubicBezTo>
                  <a:pt x="1246716" y="837015"/>
                  <a:pt x="1242066" y="834980"/>
                  <a:pt x="1238061" y="831976"/>
                </a:cubicBezTo>
                <a:cubicBezTo>
                  <a:pt x="1229955" y="825897"/>
                  <a:pt x="1226884" y="822633"/>
                  <a:pt x="1217454" y="819097"/>
                </a:cubicBezTo>
                <a:cubicBezTo>
                  <a:pt x="1214139" y="817854"/>
                  <a:pt x="1210585" y="817380"/>
                  <a:pt x="1207151" y="816521"/>
                </a:cubicBezTo>
                <a:cubicBezTo>
                  <a:pt x="1180446" y="798715"/>
                  <a:pt x="1221770" y="825806"/>
                  <a:pt x="1189121" y="806218"/>
                </a:cubicBezTo>
                <a:cubicBezTo>
                  <a:pt x="1183812" y="803033"/>
                  <a:pt x="1178818" y="799349"/>
                  <a:pt x="1173666" y="795915"/>
                </a:cubicBezTo>
                <a:cubicBezTo>
                  <a:pt x="1171090" y="794198"/>
                  <a:pt x="1168128" y="792952"/>
                  <a:pt x="1165939" y="790763"/>
                </a:cubicBezTo>
                <a:cubicBezTo>
                  <a:pt x="1163363" y="788187"/>
                  <a:pt x="1161010" y="785368"/>
                  <a:pt x="1158212" y="783036"/>
                </a:cubicBezTo>
                <a:cubicBezTo>
                  <a:pt x="1155834" y="781054"/>
                  <a:pt x="1152835" y="779899"/>
                  <a:pt x="1150484" y="777884"/>
                </a:cubicBezTo>
                <a:cubicBezTo>
                  <a:pt x="1146796" y="774723"/>
                  <a:pt x="1143869" y="770742"/>
                  <a:pt x="1140181" y="767581"/>
                </a:cubicBezTo>
                <a:cubicBezTo>
                  <a:pt x="1137831" y="765566"/>
                  <a:pt x="1134804" y="764445"/>
                  <a:pt x="1132454" y="762430"/>
                </a:cubicBezTo>
                <a:cubicBezTo>
                  <a:pt x="1116897" y="749096"/>
                  <a:pt x="1128623" y="754284"/>
                  <a:pt x="1114423" y="749551"/>
                </a:cubicBezTo>
                <a:cubicBezTo>
                  <a:pt x="1104981" y="735385"/>
                  <a:pt x="1114422" y="747402"/>
                  <a:pt x="1101545" y="736672"/>
                </a:cubicBezTo>
                <a:cubicBezTo>
                  <a:pt x="1098746" y="734340"/>
                  <a:pt x="1096692" y="731181"/>
                  <a:pt x="1093817" y="728945"/>
                </a:cubicBezTo>
                <a:cubicBezTo>
                  <a:pt x="1080528" y="718609"/>
                  <a:pt x="1082297" y="719952"/>
                  <a:pt x="1070635" y="716066"/>
                </a:cubicBezTo>
                <a:cubicBezTo>
                  <a:pt x="1052653" y="698082"/>
                  <a:pt x="1072576" y="715703"/>
                  <a:pt x="1055181" y="705763"/>
                </a:cubicBezTo>
                <a:cubicBezTo>
                  <a:pt x="1051453" y="703633"/>
                  <a:pt x="1048605" y="700165"/>
                  <a:pt x="1044877" y="698035"/>
                </a:cubicBezTo>
                <a:cubicBezTo>
                  <a:pt x="1042520" y="696688"/>
                  <a:pt x="1039523" y="696778"/>
                  <a:pt x="1037150" y="695459"/>
                </a:cubicBezTo>
                <a:cubicBezTo>
                  <a:pt x="1012063" y="681521"/>
                  <a:pt x="1031527" y="687613"/>
                  <a:pt x="1011392" y="682581"/>
                </a:cubicBezTo>
                <a:cubicBezTo>
                  <a:pt x="1004523" y="677429"/>
                  <a:pt x="997930" y="671889"/>
                  <a:pt x="990786" y="667126"/>
                </a:cubicBezTo>
                <a:cubicBezTo>
                  <a:pt x="988210" y="665409"/>
                  <a:pt x="985536" y="663831"/>
                  <a:pt x="983059" y="661974"/>
                </a:cubicBezTo>
                <a:cubicBezTo>
                  <a:pt x="966262" y="649376"/>
                  <a:pt x="976284" y="653705"/>
                  <a:pt x="962453" y="649096"/>
                </a:cubicBezTo>
                <a:cubicBezTo>
                  <a:pt x="959877" y="647379"/>
                  <a:pt x="957413" y="645480"/>
                  <a:pt x="954725" y="643944"/>
                </a:cubicBezTo>
                <a:cubicBezTo>
                  <a:pt x="951391" y="642039"/>
                  <a:pt x="947678" y="640827"/>
                  <a:pt x="944422" y="638792"/>
                </a:cubicBezTo>
                <a:cubicBezTo>
                  <a:pt x="940782" y="636517"/>
                  <a:pt x="937959" y="632985"/>
                  <a:pt x="934119" y="631065"/>
                </a:cubicBezTo>
                <a:cubicBezTo>
                  <a:pt x="930953" y="629482"/>
                  <a:pt x="927131" y="629732"/>
                  <a:pt x="923816" y="628489"/>
                </a:cubicBezTo>
                <a:cubicBezTo>
                  <a:pt x="905746" y="621713"/>
                  <a:pt x="920737" y="625662"/>
                  <a:pt x="905786" y="618186"/>
                </a:cubicBezTo>
                <a:cubicBezTo>
                  <a:pt x="903357" y="616972"/>
                  <a:pt x="900432" y="616929"/>
                  <a:pt x="898058" y="615610"/>
                </a:cubicBezTo>
                <a:cubicBezTo>
                  <a:pt x="892646" y="612603"/>
                  <a:pt x="888478" y="607265"/>
                  <a:pt x="882604" y="605307"/>
                </a:cubicBezTo>
                <a:cubicBezTo>
                  <a:pt x="877452" y="603590"/>
                  <a:pt x="871667" y="603168"/>
                  <a:pt x="867149" y="600156"/>
                </a:cubicBezTo>
                <a:cubicBezTo>
                  <a:pt x="861997" y="596722"/>
                  <a:pt x="856647" y="593568"/>
                  <a:pt x="851694" y="589853"/>
                </a:cubicBezTo>
                <a:cubicBezTo>
                  <a:pt x="849356" y="588099"/>
                  <a:pt x="837435" y="578859"/>
                  <a:pt x="833664" y="576974"/>
                </a:cubicBezTo>
                <a:cubicBezTo>
                  <a:pt x="831236" y="575760"/>
                  <a:pt x="828365" y="575612"/>
                  <a:pt x="825937" y="574398"/>
                </a:cubicBezTo>
                <a:cubicBezTo>
                  <a:pt x="823168" y="573014"/>
                  <a:pt x="820978" y="570631"/>
                  <a:pt x="818209" y="569247"/>
                </a:cubicBezTo>
                <a:cubicBezTo>
                  <a:pt x="815781" y="568033"/>
                  <a:pt x="812910" y="567885"/>
                  <a:pt x="810482" y="566671"/>
                </a:cubicBezTo>
                <a:cubicBezTo>
                  <a:pt x="790512" y="556685"/>
                  <a:pt x="814449" y="565417"/>
                  <a:pt x="795027" y="558943"/>
                </a:cubicBezTo>
                <a:cubicBezTo>
                  <a:pt x="777681" y="545934"/>
                  <a:pt x="792312" y="555511"/>
                  <a:pt x="771845" y="546065"/>
                </a:cubicBezTo>
                <a:cubicBezTo>
                  <a:pt x="764872" y="542847"/>
                  <a:pt x="751239" y="535761"/>
                  <a:pt x="751239" y="535761"/>
                </a:cubicBezTo>
                <a:cubicBezTo>
                  <a:pt x="749522" y="533185"/>
                  <a:pt x="746281" y="531123"/>
                  <a:pt x="746088" y="528034"/>
                </a:cubicBezTo>
                <a:cubicBezTo>
                  <a:pt x="745390" y="516861"/>
                  <a:pt x="739921" y="501542"/>
                  <a:pt x="748663" y="494549"/>
                </a:cubicBezTo>
                <a:cubicBezTo>
                  <a:pt x="758073" y="487021"/>
                  <a:pt x="772698" y="496349"/>
                  <a:pt x="784724" y="497125"/>
                </a:cubicBezTo>
                <a:lnTo>
                  <a:pt x="828512" y="499701"/>
                </a:lnTo>
                <a:lnTo>
                  <a:pt x="867149" y="512579"/>
                </a:lnTo>
                <a:cubicBezTo>
                  <a:pt x="869725" y="513438"/>
                  <a:pt x="872617" y="513649"/>
                  <a:pt x="874876" y="515155"/>
                </a:cubicBezTo>
                <a:cubicBezTo>
                  <a:pt x="893277" y="527422"/>
                  <a:pt x="884324" y="523956"/>
                  <a:pt x="900634" y="528034"/>
                </a:cubicBezTo>
                <a:cubicBezTo>
                  <a:pt x="904068" y="530610"/>
                  <a:pt x="907420" y="533299"/>
                  <a:pt x="910937" y="535761"/>
                </a:cubicBezTo>
                <a:cubicBezTo>
                  <a:pt x="916009" y="539312"/>
                  <a:pt x="922014" y="541687"/>
                  <a:pt x="926392" y="546065"/>
                </a:cubicBezTo>
                <a:cubicBezTo>
                  <a:pt x="928968" y="548641"/>
                  <a:pt x="931155" y="551675"/>
                  <a:pt x="934119" y="553792"/>
                </a:cubicBezTo>
                <a:cubicBezTo>
                  <a:pt x="937243" y="556024"/>
                  <a:pt x="941088" y="557038"/>
                  <a:pt x="944422" y="558943"/>
                </a:cubicBezTo>
                <a:cubicBezTo>
                  <a:pt x="947110" y="560479"/>
                  <a:pt x="949574" y="562378"/>
                  <a:pt x="952150" y="564095"/>
                </a:cubicBezTo>
                <a:cubicBezTo>
                  <a:pt x="966954" y="583834"/>
                  <a:pt x="952542" y="566998"/>
                  <a:pt x="967604" y="579550"/>
                </a:cubicBezTo>
                <a:cubicBezTo>
                  <a:pt x="979752" y="589673"/>
                  <a:pt x="971683" y="587251"/>
                  <a:pt x="988210" y="597580"/>
                </a:cubicBezTo>
                <a:cubicBezTo>
                  <a:pt x="990513" y="599019"/>
                  <a:pt x="993362" y="599297"/>
                  <a:pt x="995938" y="600156"/>
                </a:cubicBezTo>
                <a:cubicBezTo>
                  <a:pt x="1010592" y="614810"/>
                  <a:pt x="995488" y="602563"/>
                  <a:pt x="1016544" y="610459"/>
                </a:cubicBezTo>
                <a:cubicBezTo>
                  <a:pt x="1019442" y="611546"/>
                  <a:pt x="1021373" y="614523"/>
                  <a:pt x="1024271" y="615610"/>
                </a:cubicBezTo>
                <a:cubicBezTo>
                  <a:pt x="1028370" y="617147"/>
                  <a:pt x="1032876" y="617236"/>
                  <a:pt x="1037150" y="618186"/>
                </a:cubicBezTo>
                <a:cubicBezTo>
                  <a:pt x="1040606" y="618954"/>
                  <a:pt x="1044049" y="619789"/>
                  <a:pt x="1047453" y="620762"/>
                </a:cubicBezTo>
                <a:cubicBezTo>
                  <a:pt x="1050064" y="621508"/>
                  <a:pt x="1052807" y="622019"/>
                  <a:pt x="1055181" y="623338"/>
                </a:cubicBezTo>
                <a:cubicBezTo>
                  <a:pt x="1060593" y="626345"/>
                  <a:pt x="1064762" y="631683"/>
                  <a:pt x="1070635" y="633641"/>
                </a:cubicBezTo>
                <a:cubicBezTo>
                  <a:pt x="1088755" y="639681"/>
                  <a:pt x="1066390" y="631821"/>
                  <a:pt x="1088666" y="641368"/>
                </a:cubicBezTo>
                <a:cubicBezTo>
                  <a:pt x="1093841" y="643586"/>
                  <a:pt x="1101465" y="645212"/>
                  <a:pt x="1106696" y="646520"/>
                </a:cubicBezTo>
                <a:cubicBezTo>
                  <a:pt x="1110989" y="649096"/>
                  <a:pt x="1115097" y="652008"/>
                  <a:pt x="1119575" y="654247"/>
                </a:cubicBezTo>
                <a:cubicBezTo>
                  <a:pt x="1122003" y="655461"/>
                  <a:pt x="1124806" y="655754"/>
                  <a:pt x="1127302" y="656823"/>
                </a:cubicBezTo>
                <a:cubicBezTo>
                  <a:pt x="1130831" y="658335"/>
                  <a:pt x="1134271" y="660069"/>
                  <a:pt x="1137605" y="661974"/>
                </a:cubicBezTo>
                <a:cubicBezTo>
                  <a:pt x="1167090" y="678822"/>
                  <a:pt x="1121111" y="653553"/>
                  <a:pt x="1153060" y="674853"/>
                </a:cubicBezTo>
                <a:cubicBezTo>
                  <a:pt x="1155319" y="676359"/>
                  <a:pt x="1158211" y="676570"/>
                  <a:pt x="1160787" y="677429"/>
                </a:cubicBezTo>
                <a:cubicBezTo>
                  <a:pt x="1199810" y="716452"/>
                  <a:pt x="1158315" y="676415"/>
                  <a:pt x="1186545" y="700611"/>
                </a:cubicBezTo>
                <a:cubicBezTo>
                  <a:pt x="1198823" y="711135"/>
                  <a:pt x="1188855" y="706532"/>
                  <a:pt x="1202000" y="710914"/>
                </a:cubicBezTo>
                <a:lnTo>
                  <a:pt x="1217454" y="721217"/>
                </a:lnTo>
                <a:cubicBezTo>
                  <a:pt x="1220030" y="722934"/>
                  <a:pt x="1222245" y="725390"/>
                  <a:pt x="1225182" y="726369"/>
                </a:cubicBezTo>
                <a:cubicBezTo>
                  <a:pt x="1234300" y="729409"/>
                  <a:pt x="1233665" y="728793"/>
                  <a:pt x="1243212" y="734096"/>
                </a:cubicBezTo>
                <a:cubicBezTo>
                  <a:pt x="1254201" y="740200"/>
                  <a:pt x="1255588" y="742344"/>
                  <a:pt x="1266394" y="746975"/>
                </a:cubicBezTo>
                <a:cubicBezTo>
                  <a:pt x="1268889" y="748045"/>
                  <a:pt x="1271545" y="748692"/>
                  <a:pt x="1274121" y="749551"/>
                </a:cubicBezTo>
                <a:cubicBezTo>
                  <a:pt x="1277556" y="752985"/>
                  <a:pt x="1280473" y="757031"/>
                  <a:pt x="1284425" y="759854"/>
                </a:cubicBezTo>
                <a:cubicBezTo>
                  <a:pt x="1286634" y="761432"/>
                  <a:pt x="1289893" y="760924"/>
                  <a:pt x="1292152" y="762430"/>
                </a:cubicBezTo>
                <a:cubicBezTo>
                  <a:pt x="1295183" y="764451"/>
                  <a:pt x="1296848" y="768137"/>
                  <a:pt x="1299879" y="770157"/>
                </a:cubicBezTo>
                <a:cubicBezTo>
                  <a:pt x="1302138" y="771663"/>
                  <a:pt x="1305233" y="771414"/>
                  <a:pt x="1307607" y="772733"/>
                </a:cubicBezTo>
                <a:cubicBezTo>
                  <a:pt x="1310750" y="774479"/>
                  <a:pt x="1329121" y="786906"/>
                  <a:pt x="1333364" y="790763"/>
                </a:cubicBezTo>
                <a:cubicBezTo>
                  <a:pt x="1356465" y="811763"/>
                  <a:pt x="1342325" y="805771"/>
                  <a:pt x="1359122" y="811369"/>
                </a:cubicBezTo>
                <a:cubicBezTo>
                  <a:pt x="1361698" y="813086"/>
                  <a:pt x="1364535" y="814464"/>
                  <a:pt x="1366849" y="816521"/>
                </a:cubicBezTo>
                <a:cubicBezTo>
                  <a:pt x="1372294" y="821361"/>
                  <a:pt x="1376242" y="827935"/>
                  <a:pt x="1382304" y="831976"/>
                </a:cubicBezTo>
                <a:lnTo>
                  <a:pt x="1397759" y="842279"/>
                </a:lnTo>
                <a:cubicBezTo>
                  <a:pt x="1401627" y="826804"/>
                  <a:pt x="1401142" y="834248"/>
                  <a:pt x="1397759" y="813945"/>
                </a:cubicBezTo>
                <a:cubicBezTo>
                  <a:pt x="1397039" y="809627"/>
                  <a:pt x="1396995" y="805052"/>
                  <a:pt x="1395183" y="801066"/>
                </a:cubicBezTo>
                <a:cubicBezTo>
                  <a:pt x="1380989" y="769841"/>
                  <a:pt x="1387884" y="797412"/>
                  <a:pt x="1382304" y="777884"/>
                </a:cubicBezTo>
                <a:cubicBezTo>
                  <a:pt x="1381331" y="774480"/>
                  <a:pt x="1381311" y="770747"/>
                  <a:pt x="1379728" y="767581"/>
                </a:cubicBezTo>
                <a:cubicBezTo>
                  <a:pt x="1376959" y="762043"/>
                  <a:pt x="1369425" y="752127"/>
                  <a:pt x="1369425" y="752127"/>
                </a:cubicBezTo>
                <a:cubicBezTo>
                  <a:pt x="1368566" y="749551"/>
                  <a:pt x="1367973" y="746871"/>
                  <a:pt x="1366849" y="744399"/>
                </a:cubicBezTo>
                <a:cubicBezTo>
                  <a:pt x="1363671" y="737408"/>
                  <a:pt x="1358975" y="731078"/>
                  <a:pt x="1356546" y="723793"/>
                </a:cubicBezTo>
                <a:cubicBezTo>
                  <a:pt x="1355687" y="721217"/>
                  <a:pt x="1355184" y="718494"/>
                  <a:pt x="1353970" y="716066"/>
                </a:cubicBezTo>
                <a:cubicBezTo>
                  <a:pt x="1350383" y="708891"/>
                  <a:pt x="1346791" y="706310"/>
                  <a:pt x="1341092" y="700611"/>
                </a:cubicBezTo>
                <a:cubicBezTo>
                  <a:pt x="1340233" y="698035"/>
                  <a:pt x="1339730" y="695312"/>
                  <a:pt x="1338516" y="692884"/>
                </a:cubicBezTo>
                <a:cubicBezTo>
                  <a:pt x="1325584" y="667023"/>
                  <a:pt x="1341755" y="706452"/>
                  <a:pt x="1328213" y="674853"/>
                </a:cubicBezTo>
                <a:cubicBezTo>
                  <a:pt x="1327144" y="672357"/>
                  <a:pt x="1326956" y="669499"/>
                  <a:pt x="1325637" y="667126"/>
                </a:cubicBezTo>
                <a:cubicBezTo>
                  <a:pt x="1322630" y="661714"/>
                  <a:pt x="1317292" y="657545"/>
                  <a:pt x="1315334" y="651671"/>
                </a:cubicBezTo>
                <a:cubicBezTo>
                  <a:pt x="1314475" y="649095"/>
                  <a:pt x="1314454" y="646064"/>
                  <a:pt x="1312758" y="643944"/>
                </a:cubicBezTo>
                <a:cubicBezTo>
                  <a:pt x="1310824" y="641527"/>
                  <a:pt x="1307607" y="640509"/>
                  <a:pt x="1305031" y="638792"/>
                </a:cubicBezTo>
                <a:cubicBezTo>
                  <a:pt x="1303314" y="636216"/>
                  <a:pt x="1301136" y="633894"/>
                  <a:pt x="1299879" y="631065"/>
                </a:cubicBezTo>
                <a:cubicBezTo>
                  <a:pt x="1297674" y="626103"/>
                  <a:pt x="1296445" y="620762"/>
                  <a:pt x="1294728" y="615610"/>
                </a:cubicBezTo>
                <a:cubicBezTo>
                  <a:pt x="1293869" y="613034"/>
                  <a:pt x="1293366" y="610311"/>
                  <a:pt x="1292152" y="607883"/>
                </a:cubicBezTo>
                <a:cubicBezTo>
                  <a:pt x="1288718" y="601014"/>
                  <a:pt x="1284278" y="594562"/>
                  <a:pt x="1281849" y="587277"/>
                </a:cubicBezTo>
                <a:cubicBezTo>
                  <a:pt x="1279184" y="579282"/>
                  <a:pt x="1278896" y="577205"/>
                  <a:pt x="1274121" y="569247"/>
                </a:cubicBezTo>
                <a:cubicBezTo>
                  <a:pt x="1270935" y="563938"/>
                  <a:pt x="1267252" y="558944"/>
                  <a:pt x="1263818" y="553792"/>
                </a:cubicBezTo>
                <a:cubicBezTo>
                  <a:pt x="1262101" y="551216"/>
                  <a:pt x="1259646" y="549002"/>
                  <a:pt x="1258667" y="546065"/>
                </a:cubicBezTo>
                <a:cubicBezTo>
                  <a:pt x="1254939" y="534881"/>
                  <a:pt x="1258011" y="540257"/>
                  <a:pt x="1248364" y="530610"/>
                </a:cubicBezTo>
                <a:cubicBezTo>
                  <a:pt x="1243858" y="512589"/>
                  <a:pt x="1249367" y="527115"/>
                  <a:pt x="1238061" y="512579"/>
                </a:cubicBezTo>
                <a:cubicBezTo>
                  <a:pt x="1221881" y="491776"/>
                  <a:pt x="1234988" y="501946"/>
                  <a:pt x="1220030" y="491973"/>
                </a:cubicBezTo>
                <a:cubicBezTo>
                  <a:pt x="1216840" y="482405"/>
                  <a:pt x="1218544" y="485256"/>
                  <a:pt x="1212303" y="476519"/>
                </a:cubicBezTo>
                <a:cubicBezTo>
                  <a:pt x="1209808" y="473026"/>
                  <a:pt x="1207874" y="468964"/>
                  <a:pt x="1204576" y="466216"/>
                </a:cubicBezTo>
                <a:cubicBezTo>
                  <a:pt x="1202490" y="464478"/>
                  <a:pt x="1199344" y="464710"/>
                  <a:pt x="1196848" y="463640"/>
                </a:cubicBezTo>
                <a:cubicBezTo>
                  <a:pt x="1187700" y="459719"/>
                  <a:pt x="1186577" y="458509"/>
                  <a:pt x="1178818" y="453337"/>
                </a:cubicBezTo>
                <a:cubicBezTo>
                  <a:pt x="1172342" y="433908"/>
                  <a:pt x="1181079" y="457860"/>
                  <a:pt x="1171090" y="437882"/>
                </a:cubicBezTo>
                <a:cubicBezTo>
                  <a:pt x="1169876" y="435454"/>
                  <a:pt x="1170021" y="432414"/>
                  <a:pt x="1168515" y="430155"/>
                </a:cubicBezTo>
                <a:cubicBezTo>
                  <a:pt x="1166494" y="427124"/>
                  <a:pt x="1163119" y="425226"/>
                  <a:pt x="1160787" y="422427"/>
                </a:cubicBezTo>
                <a:cubicBezTo>
                  <a:pt x="1158805" y="420049"/>
                  <a:pt x="1157020" y="417469"/>
                  <a:pt x="1155636" y="414700"/>
                </a:cubicBezTo>
                <a:cubicBezTo>
                  <a:pt x="1154422" y="412272"/>
                  <a:pt x="1154756" y="409093"/>
                  <a:pt x="1153060" y="406973"/>
                </a:cubicBezTo>
                <a:cubicBezTo>
                  <a:pt x="1151126" y="404556"/>
                  <a:pt x="1147909" y="403538"/>
                  <a:pt x="1145333" y="401821"/>
                </a:cubicBezTo>
                <a:cubicBezTo>
                  <a:pt x="1143616" y="399245"/>
                  <a:pt x="1141566" y="396863"/>
                  <a:pt x="1140181" y="394094"/>
                </a:cubicBezTo>
                <a:cubicBezTo>
                  <a:pt x="1138967" y="391666"/>
                  <a:pt x="1139301" y="388487"/>
                  <a:pt x="1137605" y="386367"/>
                </a:cubicBezTo>
                <a:cubicBezTo>
                  <a:pt x="1135671" y="383950"/>
                  <a:pt x="1132454" y="382932"/>
                  <a:pt x="1129878" y="381215"/>
                </a:cubicBezTo>
                <a:cubicBezTo>
                  <a:pt x="1128161" y="376922"/>
                  <a:pt x="1127414" y="372098"/>
                  <a:pt x="1124727" y="368336"/>
                </a:cubicBezTo>
                <a:cubicBezTo>
                  <a:pt x="1122928" y="365817"/>
                  <a:pt x="1119313" y="365242"/>
                  <a:pt x="1116999" y="363185"/>
                </a:cubicBezTo>
                <a:cubicBezTo>
                  <a:pt x="1111554" y="358345"/>
                  <a:pt x="1105587" y="353792"/>
                  <a:pt x="1101545" y="347730"/>
                </a:cubicBezTo>
                <a:cubicBezTo>
                  <a:pt x="1094676" y="337427"/>
                  <a:pt x="1098969" y="341720"/>
                  <a:pt x="1088666" y="334851"/>
                </a:cubicBezTo>
                <a:cubicBezTo>
                  <a:pt x="1086949" y="331417"/>
                  <a:pt x="1085746" y="327673"/>
                  <a:pt x="1083514" y="324548"/>
                </a:cubicBezTo>
                <a:cubicBezTo>
                  <a:pt x="1078012" y="316845"/>
                  <a:pt x="1067594" y="311358"/>
                  <a:pt x="1060332" y="306517"/>
                </a:cubicBezTo>
                <a:lnTo>
                  <a:pt x="1052605" y="301366"/>
                </a:lnTo>
                <a:cubicBezTo>
                  <a:pt x="1046698" y="283647"/>
                  <a:pt x="1054778" y="305170"/>
                  <a:pt x="1042302" y="283336"/>
                </a:cubicBezTo>
                <a:cubicBezTo>
                  <a:pt x="1040955" y="280978"/>
                  <a:pt x="1040940" y="278037"/>
                  <a:pt x="1039726" y="275608"/>
                </a:cubicBezTo>
                <a:cubicBezTo>
                  <a:pt x="1038341" y="272839"/>
                  <a:pt x="1036110" y="270569"/>
                  <a:pt x="1034574" y="267881"/>
                </a:cubicBezTo>
                <a:cubicBezTo>
                  <a:pt x="1029483" y="258972"/>
                  <a:pt x="1029736" y="258517"/>
                  <a:pt x="1026847" y="249850"/>
                </a:cubicBezTo>
                <a:cubicBezTo>
                  <a:pt x="1027706" y="235254"/>
                  <a:pt x="1019084" y="216401"/>
                  <a:pt x="1029423" y="206062"/>
                </a:cubicBezTo>
                <a:cubicBezTo>
                  <a:pt x="1038550" y="196935"/>
                  <a:pt x="1055223" y="207287"/>
                  <a:pt x="1068059" y="208638"/>
                </a:cubicBezTo>
                <a:cubicBezTo>
                  <a:pt x="1081800" y="210085"/>
                  <a:pt x="1093140" y="219348"/>
                  <a:pt x="1104120" y="226668"/>
                </a:cubicBezTo>
                <a:cubicBezTo>
                  <a:pt x="1122941" y="239216"/>
                  <a:pt x="1099283" y="223904"/>
                  <a:pt x="1122151" y="236972"/>
                </a:cubicBezTo>
                <a:cubicBezTo>
                  <a:pt x="1136130" y="244960"/>
                  <a:pt x="1123439" y="239976"/>
                  <a:pt x="1137605" y="244699"/>
                </a:cubicBezTo>
                <a:cubicBezTo>
                  <a:pt x="1142757" y="249851"/>
                  <a:pt x="1149018" y="254092"/>
                  <a:pt x="1153060" y="260154"/>
                </a:cubicBezTo>
                <a:cubicBezTo>
                  <a:pt x="1165612" y="278980"/>
                  <a:pt x="1150291" y="255308"/>
                  <a:pt x="1163363" y="278184"/>
                </a:cubicBezTo>
                <a:cubicBezTo>
                  <a:pt x="1164899" y="280872"/>
                  <a:pt x="1166798" y="283335"/>
                  <a:pt x="1168515" y="285911"/>
                </a:cubicBezTo>
                <a:cubicBezTo>
                  <a:pt x="1177221" y="312030"/>
                  <a:pt x="1171724" y="302316"/>
                  <a:pt x="1181394" y="316821"/>
                </a:cubicBezTo>
                <a:cubicBezTo>
                  <a:pt x="1182252" y="319397"/>
                  <a:pt x="1183223" y="321938"/>
                  <a:pt x="1183969" y="324548"/>
                </a:cubicBezTo>
                <a:cubicBezTo>
                  <a:pt x="1184941" y="327952"/>
                  <a:pt x="1185150" y="331597"/>
                  <a:pt x="1186545" y="334851"/>
                </a:cubicBezTo>
                <a:cubicBezTo>
                  <a:pt x="1187765" y="337696"/>
                  <a:pt x="1189980" y="340002"/>
                  <a:pt x="1191697" y="342578"/>
                </a:cubicBezTo>
                <a:cubicBezTo>
                  <a:pt x="1196566" y="357192"/>
                  <a:pt x="1190994" y="344311"/>
                  <a:pt x="1204576" y="360609"/>
                </a:cubicBezTo>
                <a:cubicBezTo>
                  <a:pt x="1210073" y="367205"/>
                  <a:pt x="1215267" y="374072"/>
                  <a:pt x="1220030" y="381215"/>
                </a:cubicBezTo>
                <a:cubicBezTo>
                  <a:pt x="1222954" y="385600"/>
                  <a:pt x="1229717" y="396053"/>
                  <a:pt x="1232909" y="399245"/>
                </a:cubicBezTo>
                <a:cubicBezTo>
                  <a:pt x="1235945" y="402281"/>
                  <a:pt x="1239778" y="404397"/>
                  <a:pt x="1243212" y="406973"/>
                </a:cubicBezTo>
                <a:cubicBezTo>
                  <a:pt x="1244071" y="410407"/>
                  <a:pt x="1243824" y="414331"/>
                  <a:pt x="1245788" y="417276"/>
                </a:cubicBezTo>
                <a:cubicBezTo>
                  <a:pt x="1247505" y="419852"/>
                  <a:pt x="1251326" y="420238"/>
                  <a:pt x="1253515" y="422427"/>
                </a:cubicBezTo>
                <a:cubicBezTo>
                  <a:pt x="1255704" y="424616"/>
                  <a:pt x="1256685" y="427777"/>
                  <a:pt x="1258667" y="430155"/>
                </a:cubicBezTo>
                <a:cubicBezTo>
                  <a:pt x="1269269" y="442878"/>
                  <a:pt x="1266928" y="433801"/>
                  <a:pt x="1276697" y="453337"/>
                </a:cubicBezTo>
                <a:cubicBezTo>
                  <a:pt x="1278414" y="456771"/>
                  <a:pt x="1280290" y="460131"/>
                  <a:pt x="1281849" y="463640"/>
                </a:cubicBezTo>
                <a:cubicBezTo>
                  <a:pt x="1283727" y="467865"/>
                  <a:pt x="1284932" y="472384"/>
                  <a:pt x="1287000" y="476519"/>
                </a:cubicBezTo>
                <a:cubicBezTo>
                  <a:pt x="1288384" y="479288"/>
                  <a:pt x="1290767" y="481477"/>
                  <a:pt x="1292152" y="484246"/>
                </a:cubicBezTo>
                <a:cubicBezTo>
                  <a:pt x="1293366" y="486674"/>
                  <a:pt x="1293625" y="489492"/>
                  <a:pt x="1294728" y="491973"/>
                </a:cubicBezTo>
                <a:cubicBezTo>
                  <a:pt x="1297067" y="497236"/>
                  <a:pt x="1299553" y="502453"/>
                  <a:pt x="1302455" y="507428"/>
                </a:cubicBezTo>
                <a:cubicBezTo>
                  <a:pt x="1318533" y="534991"/>
                  <a:pt x="1309466" y="512793"/>
                  <a:pt x="1333364" y="548640"/>
                </a:cubicBezTo>
                <a:cubicBezTo>
                  <a:pt x="1335081" y="551216"/>
                  <a:pt x="1336695" y="553864"/>
                  <a:pt x="1338516" y="556368"/>
                </a:cubicBezTo>
                <a:cubicBezTo>
                  <a:pt x="1339408" y="557595"/>
                  <a:pt x="1355127" y="577711"/>
                  <a:pt x="1359122" y="584701"/>
                </a:cubicBezTo>
                <a:cubicBezTo>
                  <a:pt x="1361027" y="588035"/>
                  <a:pt x="1362298" y="591711"/>
                  <a:pt x="1364274" y="595004"/>
                </a:cubicBezTo>
                <a:cubicBezTo>
                  <a:pt x="1367460" y="600313"/>
                  <a:pt x="1374577" y="610459"/>
                  <a:pt x="1374577" y="610459"/>
                </a:cubicBezTo>
                <a:cubicBezTo>
                  <a:pt x="1375435" y="613035"/>
                  <a:pt x="1375938" y="615758"/>
                  <a:pt x="1377152" y="618186"/>
                </a:cubicBezTo>
                <a:cubicBezTo>
                  <a:pt x="1378536" y="620955"/>
                  <a:pt x="1380505" y="623395"/>
                  <a:pt x="1382304" y="625914"/>
                </a:cubicBezTo>
                <a:cubicBezTo>
                  <a:pt x="1398291" y="648297"/>
                  <a:pt x="1383032" y="625720"/>
                  <a:pt x="1395183" y="643944"/>
                </a:cubicBezTo>
                <a:cubicBezTo>
                  <a:pt x="1400268" y="664283"/>
                  <a:pt x="1393722" y="644180"/>
                  <a:pt x="1408062" y="667126"/>
                </a:cubicBezTo>
                <a:cubicBezTo>
                  <a:pt x="1409501" y="669428"/>
                  <a:pt x="1409568" y="672358"/>
                  <a:pt x="1410637" y="674853"/>
                </a:cubicBezTo>
                <a:cubicBezTo>
                  <a:pt x="1412150" y="678382"/>
                  <a:pt x="1414441" y="681561"/>
                  <a:pt x="1415789" y="685156"/>
                </a:cubicBezTo>
                <a:cubicBezTo>
                  <a:pt x="1417032" y="688471"/>
                  <a:pt x="1416782" y="692293"/>
                  <a:pt x="1418365" y="695459"/>
                </a:cubicBezTo>
                <a:cubicBezTo>
                  <a:pt x="1421134" y="700997"/>
                  <a:pt x="1425234" y="705762"/>
                  <a:pt x="1428668" y="710914"/>
                </a:cubicBezTo>
                <a:cubicBezTo>
                  <a:pt x="1430385" y="713490"/>
                  <a:pt x="1432840" y="715704"/>
                  <a:pt x="1433819" y="718641"/>
                </a:cubicBezTo>
                <a:cubicBezTo>
                  <a:pt x="1434678" y="721217"/>
                  <a:pt x="1434889" y="724110"/>
                  <a:pt x="1436395" y="726369"/>
                </a:cubicBezTo>
                <a:cubicBezTo>
                  <a:pt x="1438416" y="729400"/>
                  <a:pt x="1441547" y="731520"/>
                  <a:pt x="1444123" y="734096"/>
                </a:cubicBezTo>
                <a:cubicBezTo>
                  <a:pt x="1448187" y="742226"/>
                  <a:pt x="1453361" y="753639"/>
                  <a:pt x="1459577" y="759854"/>
                </a:cubicBezTo>
                <a:cubicBezTo>
                  <a:pt x="1462153" y="762430"/>
                  <a:pt x="1464973" y="764783"/>
                  <a:pt x="1467305" y="767581"/>
                </a:cubicBezTo>
                <a:cubicBezTo>
                  <a:pt x="1469287" y="769959"/>
                  <a:pt x="1470657" y="772789"/>
                  <a:pt x="1472456" y="775308"/>
                </a:cubicBezTo>
                <a:cubicBezTo>
                  <a:pt x="1474951" y="778802"/>
                  <a:pt x="1477688" y="782119"/>
                  <a:pt x="1480183" y="785612"/>
                </a:cubicBezTo>
                <a:cubicBezTo>
                  <a:pt x="1492485" y="802836"/>
                  <a:pt x="1479406" y="784054"/>
                  <a:pt x="1487911" y="801066"/>
                </a:cubicBezTo>
                <a:cubicBezTo>
                  <a:pt x="1489295" y="803835"/>
                  <a:pt x="1491345" y="806218"/>
                  <a:pt x="1493062" y="808794"/>
                </a:cubicBezTo>
                <a:cubicBezTo>
                  <a:pt x="1494779" y="805359"/>
                  <a:pt x="1498214" y="802330"/>
                  <a:pt x="1498214" y="798490"/>
                </a:cubicBezTo>
                <a:cubicBezTo>
                  <a:pt x="1498214" y="792127"/>
                  <a:pt x="1490989" y="778889"/>
                  <a:pt x="1487911" y="772733"/>
                </a:cubicBezTo>
                <a:cubicBezTo>
                  <a:pt x="1488770" y="753844"/>
                  <a:pt x="1489955" y="734967"/>
                  <a:pt x="1490487" y="716066"/>
                </a:cubicBezTo>
                <a:cubicBezTo>
                  <a:pt x="1494552" y="571750"/>
                  <a:pt x="1485827" y="633262"/>
                  <a:pt x="1498214" y="558943"/>
                </a:cubicBezTo>
                <a:cubicBezTo>
                  <a:pt x="1497355" y="481670"/>
                  <a:pt x="1497282" y="404384"/>
                  <a:pt x="1495638" y="327124"/>
                </a:cubicBezTo>
                <a:cubicBezTo>
                  <a:pt x="1495563" y="323585"/>
                  <a:pt x="1493695" y="320304"/>
                  <a:pt x="1493062" y="316821"/>
                </a:cubicBezTo>
                <a:cubicBezTo>
                  <a:pt x="1491976" y="310848"/>
                  <a:pt x="1491852" y="304706"/>
                  <a:pt x="1490487" y="298790"/>
                </a:cubicBezTo>
                <a:cubicBezTo>
                  <a:pt x="1487331" y="285111"/>
                  <a:pt x="1484407" y="283131"/>
                  <a:pt x="1480183" y="270457"/>
                </a:cubicBezTo>
                <a:cubicBezTo>
                  <a:pt x="1479064" y="267099"/>
                  <a:pt x="1478580" y="263558"/>
                  <a:pt x="1477608" y="260154"/>
                </a:cubicBezTo>
                <a:cubicBezTo>
                  <a:pt x="1473626" y="246214"/>
                  <a:pt x="1475600" y="258408"/>
                  <a:pt x="1472456" y="239547"/>
                </a:cubicBezTo>
                <a:cubicBezTo>
                  <a:pt x="1464452" y="191525"/>
                  <a:pt x="1476814" y="259749"/>
                  <a:pt x="1467305" y="193183"/>
                </a:cubicBezTo>
                <a:cubicBezTo>
                  <a:pt x="1466067" y="184515"/>
                  <a:pt x="1463767" y="176032"/>
                  <a:pt x="1462153" y="167426"/>
                </a:cubicBezTo>
                <a:cubicBezTo>
                  <a:pt x="1460429" y="158234"/>
                  <a:pt x="1459283" y="148222"/>
                  <a:pt x="1457001" y="139092"/>
                </a:cubicBezTo>
                <a:cubicBezTo>
                  <a:pt x="1454051" y="127292"/>
                  <a:pt x="1452546" y="123151"/>
                  <a:pt x="1449274" y="113334"/>
                </a:cubicBezTo>
                <a:cubicBezTo>
                  <a:pt x="1448207" y="91989"/>
                  <a:pt x="1443219" y="25045"/>
                  <a:pt x="1449274" y="5152"/>
                </a:cubicBezTo>
                <a:cubicBezTo>
                  <a:pt x="1450795" y="156"/>
                  <a:pt x="1459608" y="3600"/>
                  <a:pt x="1464729" y="2576"/>
                </a:cubicBezTo>
                <a:cubicBezTo>
                  <a:pt x="1468200" y="1882"/>
                  <a:pt x="1471598" y="859"/>
                  <a:pt x="1475032" y="0"/>
                </a:cubicBezTo>
                <a:cubicBezTo>
                  <a:pt x="1489628" y="859"/>
                  <a:pt x="1504361" y="407"/>
                  <a:pt x="1518820" y="2576"/>
                </a:cubicBezTo>
                <a:cubicBezTo>
                  <a:pt x="1529533" y="4183"/>
                  <a:pt x="1528255" y="16293"/>
                  <a:pt x="1531699" y="23182"/>
                </a:cubicBezTo>
                <a:cubicBezTo>
                  <a:pt x="1533416" y="26616"/>
                  <a:pt x="1535338" y="29956"/>
                  <a:pt x="1536850" y="33485"/>
                </a:cubicBezTo>
                <a:cubicBezTo>
                  <a:pt x="1542139" y="45826"/>
                  <a:pt x="1539075" y="50460"/>
                  <a:pt x="1544578" y="66970"/>
                </a:cubicBezTo>
                <a:cubicBezTo>
                  <a:pt x="1550467" y="84638"/>
                  <a:pt x="1543512" y="62706"/>
                  <a:pt x="1549729" y="87577"/>
                </a:cubicBezTo>
                <a:cubicBezTo>
                  <a:pt x="1550387" y="90211"/>
                  <a:pt x="1551446" y="92728"/>
                  <a:pt x="1552305" y="95304"/>
                </a:cubicBezTo>
                <a:cubicBezTo>
                  <a:pt x="1553164" y="103890"/>
                  <a:pt x="1553569" y="112534"/>
                  <a:pt x="1554881" y="121062"/>
                </a:cubicBezTo>
                <a:cubicBezTo>
                  <a:pt x="1555294" y="123745"/>
                  <a:pt x="1557249" y="126082"/>
                  <a:pt x="1557457" y="128789"/>
                </a:cubicBezTo>
                <a:cubicBezTo>
                  <a:pt x="1562844" y="198825"/>
                  <a:pt x="1553411" y="168170"/>
                  <a:pt x="1562608" y="195759"/>
                </a:cubicBezTo>
                <a:cubicBezTo>
                  <a:pt x="1563467" y="207779"/>
                  <a:pt x="1564382" y="219796"/>
                  <a:pt x="1565184" y="231820"/>
                </a:cubicBezTo>
                <a:cubicBezTo>
                  <a:pt x="1568278" y="278220"/>
                  <a:pt x="1562572" y="260060"/>
                  <a:pt x="1572911" y="285911"/>
                </a:cubicBezTo>
                <a:cubicBezTo>
                  <a:pt x="1573770" y="294497"/>
                  <a:pt x="1574068" y="303158"/>
                  <a:pt x="1575487" y="311669"/>
                </a:cubicBezTo>
                <a:cubicBezTo>
                  <a:pt x="1576651" y="318653"/>
                  <a:pt x="1579827" y="325242"/>
                  <a:pt x="1580639" y="332275"/>
                </a:cubicBezTo>
                <a:cubicBezTo>
                  <a:pt x="1581507" y="339797"/>
                  <a:pt x="1585636" y="429493"/>
                  <a:pt x="1585790" y="432730"/>
                </a:cubicBezTo>
                <a:cubicBezTo>
                  <a:pt x="1586649" y="520306"/>
                  <a:pt x="1586729" y="607894"/>
                  <a:pt x="1588366" y="695459"/>
                </a:cubicBezTo>
                <a:cubicBezTo>
                  <a:pt x="1588448" y="699836"/>
                  <a:pt x="1590875" y="703960"/>
                  <a:pt x="1590942" y="708338"/>
                </a:cubicBezTo>
                <a:cubicBezTo>
                  <a:pt x="1592593" y="816511"/>
                  <a:pt x="1591166" y="924725"/>
                  <a:pt x="1593517" y="1032886"/>
                </a:cubicBezTo>
                <a:cubicBezTo>
                  <a:pt x="1593744" y="1043329"/>
                  <a:pt x="1598184" y="1053361"/>
                  <a:pt x="1598669" y="1063795"/>
                </a:cubicBezTo>
                <a:cubicBezTo>
                  <a:pt x="1599906" y="1090383"/>
                  <a:pt x="1594805" y="1123897"/>
                  <a:pt x="1593517" y="1138493"/>
                </a:cubicBezTo>
                <a:close/>
              </a:path>
            </a:pathLst>
          </a:custGeom>
          <a:solidFill>
            <a:srgbClr val="4F6128"/>
          </a:solidFill>
          <a:ln cap="flat" cmpd="sng" w="25400">
            <a:solidFill>
              <a:srgbClr val="4F61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08" name="Google Shape;208;g2bbe2304ad2_3_85"/>
          <p:cNvSpPr/>
          <p:nvPr/>
        </p:nvSpPr>
        <p:spPr>
          <a:xfrm rot="2365194">
            <a:off x="2122554" y="4467863"/>
            <a:ext cx="222088" cy="272590"/>
          </a:xfrm>
          <a:custGeom>
            <a:rect b="b" l="l" r="r" t="t"/>
            <a:pathLst>
              <a:path extrusionOk="0" h="430155" w="453336">
                <a:moveTo>
                  <a:pt x="414700" y="309093"/>
                </a:moveTo>
                <a:cubicBezTo>
                  <a:pt x="415129" y="308235"/>
                  <a:pt x="406379" y="314749"/>
                  <a:pt x="401821" y="316821"/>
                </a:cubicBezTo>
                <a:cubicBezTo>
                  <a:pt x="396877" y="319068"/>
                  <a:pt x="391518" y="320255"/>
                  <a:pt x="386366" y="321972"/>
                </a:cubicBezTo>
                <a:lnTo>
                  <a:pt x="378639" y="324548"/>
                </a:lnTo>
                <a:lnTo>
                  <a:pt x="363184" y="329700"/>
                </a:lnTo>
                <a:lnTo>
                  <a:pt x="355457" y="332275"/>
                </a:lnTo>
                <a:cubicBezTo>
                  <a:pt x="352881" y="333992"/>
                  <a:pt x="350558" y="336170"/>
                  <a:pt x="347729" y="337427"/>
                </a:cubicBezTo>
                <a:cubicBezTo>
                  <a:pt x="342767" y="339632"/>
                  <a:pt x="332275" y="342578"/>
                  <a:pt x="332275" y="342578"/>
                </a:cubicBezTo>
                <a:cubicBezTo>
                  <a:pt x="329699" y="344295"/>
                  <a:pt x="327316" y="346345"/>
                  <a:pt x="324547" y="347730"/>
                </a:cubicBezTo>
                <a:cubicBezTo>
                  <a:pt x="322119" y="348944"/>
                  <a:pt x="318740" y="348386"/>
                  <a:pt x="316820" y="350306"/>
                </a:cubicBezTo>
                <a:cubicBezTo>
                  <a:pt x="312442" y="354684"/>
                  <a:pt x="311668" y="362326"/>
                  <a:pt x="306517" y="365760"/>
                </a:cubicBezTo>
                <a:cubicBezTo>
                  <a:pt x="288803" y="377570"/>
                  <a:pt x="296936" y="374106"/>
                  <a:pt x="283335" y="378639"/>
                </a:cubicBezTo>
                <a:cubicBezTo>
                  <a:pt x="267467" y="389219"/>
                  <a:pt x="285006" y="378942"/>
                  <a:pt x="262729" y="386367"/>
                </a:cubicBezTo>
                <a:cubicBezTo>
                  <a:pt x="259086" y="387581"/>
                  <a:pt x="256021" y="390170"/>
                  <a:pt x="252426" y="391518"/>
                </a:cubicBezTo>
                <a:cubicBezTo>
                  <a:pt x="248323" y="393056"/>
                  <a:pt x="238705" y="394276"/>
                  <a:pt x="234395" y="396670"/>
                </a:cubicBezTo>
                <a:cubicBezTo>
                  <a:pt x="228983" y="399677"/>
                  <a:pt x="224815" y="405015"/>
                  <a:pt x="218941" y="406973"/>
                </a:cubicBezTo>
                <a:lnTo>
                  <a:pt x="203486" y="412124"/>
                </a:lnTo>
                <a:cubicBezTo>
                  <a:pt x="201769" y="414700"/>
                  <a:pt x="200524" y="417663"/>
                  <a:pt x="198335" y="419852"/>
                </a:cubicBezTo>
                <a:cubicBezTo>
                  <a:pt x="192063" y="426124"/>
                  <a:pt x="188577" y="425215"/>
                  <a:pt x="180304" y="427579"/>
                </a:cubicBezTo>
                <a:cubicBezTo>
                  <a:pt x="177693" y="428325"/>
                  <a:pt x="175153" y="429296"/>
                  <a:pt x="172577" y="430155"/>
                </a:cubicBezTo>
                <a:cubicBezTo>
                  <a:pt x="153948" y="425497"/>
                  <a:pt x="150566" y="428246"/>
                  <a:pt x="164849" y="391518"/>
                </a:cubicBezTo>
                <a:cubicBezTo>
                  <a:pt x="168769" y="381439"/>
                  <a:pt x="180479" y="382415"/>
                  <a:pt x="188031" y="378639"/>
                </a:cubicBezTo>
                <a:cubicBezTo>
                  <a:pt x="190800" y="377255"/>
                  <a:pt x="192913" y="374707"/>
                  <a:pt x="195759" y="373488"/>
                </a:cubicBezTo>
                <a:cubicBezTo>
                  <a:pt x="199013" y="372094"/>
                  <a:pt x="202628" y="371771"/>
                  <a:pt x="206062" y="370912"/>
                </a:cubicBezTo>
                <a:cubicBezTo>
                  <a:pt x="208638" y="369195"/>
                  <a:pt x="211020" y="367144"/>
                  <a:pt x="213789" y="365760"/>
                </a:cubicBezTo>
                <a:cubicBezTo>
                  <a:pt x="216217" y="364546"/>
                  <a:pt x="219596" y="365105"/>
                  <a:pt x="221516" y="363185"/>
                </a:cubicBezTo>
                <a:cubicBezTo>
                  <a:pt x="224231" y="360470"/>
                  <a:pt x="224210" y="355832"/>
                  <a:pt x="226668" y="352882"/>
                </a:cubicBezTo>
                <a:cubicBezTo>
                  <a:pt x="232584" y="345783"/>
                  <a:pt x="235029" y="349095"/>
                  <a:pt x="242123" y="345154"/>
                </a:cubicBezTo>
                <a:cubicBezTo>
                  <a:pt x="268694" y="330392"/>
                  <a:pt x="247819" y="338104"/>
                  <a:pt x="265305" y="332275"/>
                </a:cubicBezTo>
                <a:cubicBezTo>
                  <a:pt x="266519" y="328633"/>
                  <a:pt x="270456" y="317476"/>
                  <a:pt x="270456" y="314245"/>
                </a:cubicBezTo>
                <a:cubicBezTo>
                  <a:pt x="270456" y="310705"/>
                  <a:pt x="269844" y="306888"/>
                  <a:pt x="267880" y="303942"/>
                </a:cubicBezTo>
                <a:cubicBezTo>
                  <a:pt x="266163" y="301366"/>
                  <a:pt x="262922" y="300174"/>
                  <a:pt x="260153" y="298790"/>
                </a:cubicBezTo>
                <a:cubicBezTo>
                  <a:pt x="253206" y="295316"/>
                  <a:pt x="240489" y="294316"/>
                  <a:pt x="234395" y="293639"/>
                </a:cubicBezTo>
                <a:cubicBezTo>
                  <a:pt x="224970" y="292592"/>
                  <a:pt x="215506" y="291922"/>
                  <a:pt x="206062" y="291063"/>
                </a:cubicBezTo>
                <a:cubicBezTo>
                  <a:pt x="195534" y="288431"/>
                  <a:pt x="178777" y="284067"/>
                  <a:pt x="170001" y="283336"/>
                </a:cubicBezTo>
                <a:lnTo>
                  <a:pt x="139092" y="280760"/>
                </a:lnTo>
                <a:lnTo>
                  <a:pt x="108182" y="273033"/>
                </a:lnTo>
                <a:cubicBezTo>
                  <a:pt x="104748" y="272174"/>
                  <a:pt x="101237" y="271577"/>
                  <a:pt x="97879" y="270457"/>
                </a:cubicBezTo>
                <a:cubicBezTo>
                  <a:pt x="92728" y="268740"/>
                  <a:pt x="87693" y="266622"/>
                  <a:pt x="82425" y="265305"/>
                </a:cubicBezTo>
                <a:cubicBezTo>
                  <a:pt x="57298" y="259023"/>
                  <a:pt x="88673" y="266693"/>
                  <a:pt x="59243" y="260154"/>
                </a:cubicBezTo>
                <a:cubicBezTo>
                  <a:pt x="55787" y="259386"/>
                  <a:pt x="52449" y="258046"/>
                  <a:pt x="48940" y="257578"/>
                </a:cubicBezTo>
                <a:cubicBezTo>
                  <a:pt x="39540" y="256325"/>
                  <a:pt x="30051" y="255861"/>
                  <a:pt x="20606" y="255002"/>
                </a:cubicBezTo>
                <a:cubicBezTo>
                  <a:pt x="2214" y="248872"/>
                  <a:pt x="8163" y="254370"/>
                  <a:pt x="0" y="242123"/>
                </a:cubicBezTo>
                <a:cubicBezTo>
                  <a:pt x="1207" y="234883"/>
                  <a:pt x="-656" y="222887"/>
                  <a:pt x="10303" y="221517"/>
                </a:cubicBezTo>
                <a:cubicBezTo>
                  <a:pt x="20179" y="220282"/>
                  <a:pt x="29358" y="228756"/>
                  <a:pt x="38636" y="229244"/>
                </a:cubicBezTo>
                <a:lnTo>
                  <a:pt x="87576" y="231820"/>
                </a:lnTo>
                <a:cubicBezTo>
                  <a:pt x="116768" y="230961"/>
                  <a:pt x="146419" y="234468"/>
                  <a:pt x="175153" y="229244"/>
                </a:cubicBezTo>
                <a:cubicBezTo>
                  <a:pt x="179460" y="228461"/>
                  <a:pt x="173639" y="220613"/>
                  <a:pt x="172577" y="216366"/>
                </a:cubicBezTo>
                <a:cubicBezTo>
                  <a:pt x="171918" y="213732"/>
                  <a:pt x="171507" y="210897"/>
                  <a:pt x="170001" y="208638"/>
                </a:cubicBezTo>
                <a:cubicBezTo>
                  <a:pt x="167526" y="204925"/>
                  <a:pt x="158981" y="197659"/>
                  <a:pt x="154546" y="195759"/>
                </a:cubicBezTo>
                <a:cubicBezTo>
                  <a:pt x="151292" y="194365"/>
                  <a:pt x="147634" y="194201"/>
                  <a:pt x="144243" y="193184"/>
                </a:cubicBezTo>
                <a:cubicBezTo>
                  <a:pt x="136441" y="190843"/>
                  <a:pt x="128788" y="188032"/>
                  <a:pt x="121061" y="185456"/>
                </a:cubicBezTo>
                <a:cubicBezTo>
                  <a:pt x="118485" y="184597"/>
                  <a:pt x="115593" y="184386"/>
                  <a:pt x="113334" y="182880"/>
                </a:cubicBezTo>
                <a:cubicBezTo>
                  <a:pt x="91191" y="168119"/>
                  <a:pt x="119207" y="185816"/>
                  <a:pt x="97879" y="175153"/>
                </a:cubicBezTo>
                <a:cubicBezTo>
                  <a:pt x="95110" y="173769"/>
                  <a:pt x="92921" y="171386"/>
                  <a:pt x="90152" y="170002"/>
                </a:cubicBezTo>
                <a:cubicBezTo>
                  <a:pt x="85822" y="167837"/>
                  <a:pt x="76250" y="166089"/>
                  <a:pt x="72122" y="164850"/>
                </a:cubicBezTo>
                <a:cubicBezTo>
                  <a:pt x="66921" y="163289"/>
                  <a:pt x="61992" y="160763"/>
                  <a:pt x="56667" y="159698"/>
                </a:cubicBezTo>
                <a:cubicBezTo>
                  <a:pt x="52374" y="158840"/>
                  <a:pt x="48012" y="158275"/>
                  <a:pt x="43788" y="157123"/>
                </a:cubicBezTo>
                <a:cubicBezTo>
                  <a:pt x="38549" y="155694"/>
                  <a:pt x="33601" y="153288"/>
                  <a:pt x="28333" y="151971"/>
                </a:cubicBezTo>
                <a:lnTo>
                  <a:pt x="18030" y="149395"/>
                </a:lnTo>
                <a:cubicBezTo>
                  <a:pt x="18889" y="142526"/>
                  <a:pt x="17510" y="134980"/>
                  <a:pt x="20606" y="128789"/>
                </a:cubicBezTo>
                <a:cubicBezTo>
                  <a:pt x="22323" y="125355"/>
                  <a:pt x="27075" y="123851"/>
                  <a:pt x="30909" y="123638"/>
                </a:cubicBezTo>
                <a:cubicBezTo>
                  <a:pt x="42941" y="122969"/>
                  <a:pt x="54950" y="125355"/>
                  <a:pt x="66970" y="126213"/>
                </a:cubicBezTo>
                <a:lnTo>
                  <a:pt x="82425" y="136517"/>
                </a:lnTo>
                <a:cubicBezTo>
                  <a:pt x="85001" y="138234"/>
                  <a:pt x="87215" y="140689"/>
                  <a:pt x="90152" y="141668"/>
                </a:cubicBezTo>
                <a:cubicBezTo>
                  <a:pt x="92728" y="142527"/>
                  <a:pt x="95506" y="142925"/>
                  <a:pt x="97879" y="144244"/>
                </a:cubicBezTo>
                <a:cubicBezTo>
                  <a:pt x="103291" y="147251"/>
                  <a:pt x="107460" y="152589"/>
                  <a:pt x="113334" y="154547"/>
                </a:cubicBezTo>
                <a:cubicBezTo>
                  <a:pt x="115910" y="155406"/>
                  <a:pt x="118633" y="155909"/>
                  <a:pt x="121061" y="157123"/>
                </a:cubicBezTo>
                <a:cubicBezTo>
                  <a:pt x="123830" y="158507"/>
                  <a:pt x="125960" y="161017"/>
                  <a:pt x="128789" y="162274"/>
                </a:cubicBezTo>
                <a:cubicBezTo>
                  <a:pt x="133751" y="164479"/>
                  <a:pt x="139092" y="165709"/>
                  <a:pt x="144243" y="167426"/>
                </a:cubicBezTo>
                <a:cubicBezTo>
                  <a:pt x="146819" y="168285"/>
                  <a:pt x="149308" y="169470"/>
                  <a:pt x="151971" y="170002"/>
                </a:cubicBezTo>
                <a:cubicBezTo>
                  <a:pt x="183829" y="176372"/>
                  <a:pt x="143997" y="168551"/>
                  <a:pt x="180304" y="175153"/>
                </a:cubicBezTo>
                <a:cubicBezTo>
                  <a:pt x="184611" y="175936"/>
                  <a:pt x="188890" y="176870"/>
                  <a:pt x="193183" y="177729"/>
                </a:cubicBezTo>
                <a:cubicBezTo>
                  <a:pt x="191277" y="168199"/>
                  <a:pt x="190254" y="156770"/>
                  <a:pt x="182880" y="149395"/>
                </a:cubicBezTo>
                <a:cubicBezTo>
                  <a:pt x="180691" y="147206"/>
                  <a:pt x="177729" y="145961"/>
                  <a:pt x="175153" y="144244"/>
                </a:cubicBezTo>
                <a:cubicBezTo>
                  <a:pt x="161414" y="123639"/>
                  <a:pt x="179446" y="148537"/>
                  <a:pt x="162274" y="131365"/>
                </a:cubicBezTo>
                <a:cubicBezTo>
                  <a:pt x="160085" y="129176"/>
                  <a:pt x="159311" y="125827"/>
                  <a:pt x="157122" y="123638"/>
                </a:cubicBezTo>
                <a:cubicBezTo>
                  <a:pt x="154933" y="121449"/>
                  <a:pt x="151773" y="120468"/>
                  <a:pt x="149395" y="118486"/>
                </a:cubicBezTo>
                <a:cubicBezTo>
                  <a:pt x="124070" y="97382"/>
                  <a:pt x="156782" y="123298"/>
                  <a:pt x="136516" y="103031"/>
                </a:cubicBezTo>
                <a:cubicBezTo>
                  <a:pt x="134327" y="100842"/>
                  <a:pt x="131167" y="99862"/>
                  <a:pt x="128789" y="97880"/>
                </a:cubicBezTo>
                <a:cubicBezTo>
                  <a:pt x="104579" y="77706"/>
                  <a:pt x="144664" y="105888"/>
                  <a:pt x="105607" y="79849"/>
                </a:cubicBezTo>
                <a:cubicBezTo>
                  <a:pt x="105599" y="79844"/>
                  <a:pt x="90159" y="69553"/>
                  <a:pt x="90152" y="69546"/>
                </a:cubicBezTo>
                <a:cubicBezTo>
                  <a:pt x="80236" y="59630"/>
                  <a:pt x="85456" y="63840"/>
                  <a:pt x="74697" y="56667"/>
                </a:cubicBezTo>
                <a:cubicBezTo>
                  <a:pt x="67873" y="46430"/>
                  <a:pt x="68463" y="51445"/>
                  <a:pt x="72122" y="38637"/>
                </a:cubicBezTo>
                <a:cubicBezTo>
                  <a:pt x="72868" y="36027"/>
                  <a:pt x="72777" y="32830"/>
                  <a:pt x="74697" y="30910"/>
                </a:cubicBezTo>
                <a:cubicBezTo>
                  <a:pt x="75929" y="29678"/>
                  <a:pt x="92639" y="25780"/>
                  <a:pt x="92728" y="25758"/>
                </a:cubicBezTo>
                <a:cubicBezTo>
                  <a:pt x="97879" y="26617"/>
                  <a:pt x="103228" y="26682"/>
                  <a:pt x="108182" y="28334"/>
                </a:cubicBezTo>
                <a:cubicBezTo>
                  <a:pt x="111119" y="29313"/>
                  <a:pt x="113141" y="32102"/>
                  <a:pt x="115910" y="33486"/>
                </a:cubicBezTo>
                <a:cubicBezTo>
                  <a:pt x="118338" y="34700"/>
                  <a:pt x="121061" y="35203"/>
                  <a:pt x="123637" y="36061"/>
                </a:cubicBezTo>
                <a:cubicBezTo>
                  <a:pt x="138405" y="58213"/>
                  <a:pt x="118740" y="32142"/>
                  <a:pt x="136516" y="46364"/>
                </a:cubicBezTo>
                <a:cubicBezTo>
                  <a:pt x="138933" y="48298"/>
                  <a:pt x="139610" y="51778"/>
                  <a:pt x="141667" y="54092"/>
                </a:cubicBezTo>
                <a:cubicBezTo>
                  <a:pt x="146507" y="59537"/>
                  <a:pt x="151970" y="64394"/>
                  <a:pt x="157122" y="69546"/>
                </a:cubicBezTo>
                <a:lnTo>
                  <a:pt x="164849" y="77274"/>
                </a:lnTo>
                <a:cubicBezTo>
                  <a:pt x="169377" y="90856"/>
                  <a:pt x="164432" y="79863"/>
                  <a:pt x="175153" y="92728"/>
                </a:cubicBezTo>
                <a:cubicBezTo>
                  <a:pt x="177135" y="95106"/>
                  <a:pt x="178115" y="98267"/>
                  <a:pt x="180304" y="100456"/>
                </a:cubicBezTo>
                <a:cubicBezTo>
                  <a:pt x="184117" y="104269"/>
                  <a:pt x="203539" y="116804"/>
                  <a:pt x="206062" y="118486"/>
                </a:cubicBezTo>
                <a:cubicBezTo>
                  <a:pt x="208638" y="120203"/>
                  <a:pt x="210786" y="122887"/>
                  <a:pt x="213789" y="123638"/>
                </a:cubicBezTo>
                <a:cubicBezTo>
                  <a:pt x="219551" y="125078"/>
                  <a:pt x="235782" y="128854"/>
                  <a:pt x="239547" y="131365"/>
                </a:cubicBezTo>
                <a:lnTo>
                  <a:pt x="247274" y="136517"/>
                </a:lnTo>
                <a:lnTo>
                  <a:pt x="242123" y="121062"/>
                </a:lnTo>
                <a:cubicBezTo>
                  <a:pt x="241264" y="118486"/>
                  <a:pt x="240761" y="115763"/>
                  <a:pt x="239547" y="113335"/>
                </a:cubicBezTo>
                <a:cubicBezTo>
                  <a:pt x="237830" y="109900"/>
                  <a:pt x="235908" y="106561"/>
                  <a:pt x="234395" y="103031"/>
                </a:cubicBezTo>
                <a:cubicBezTo>
                  <a:pt x="233326" y="100536"/>
                  <a:pt x="232566" y="97914"/>
                  <a:pt x="231820" y="95304"/>
                </a:cubicBezTo>
                <a:cubicBezTo>
                  <a:pt x="230848" y="91900"/>
                  <a:pt x="230639" y="88255"/>
                  <a:pt x="229244" y="85001"/>
                </a:cubicBezTo>
                <a:cubicBezTo>
                  <a:pt x="225860" y="77105"/>
                  <a:pt x="221823" y="76096"/>
                  <a:pt x="216365" y="69546"/>
                </a:cubicBezTo>
                <a:cubicBezTo>
                  <a:pt x="214383" y="67168"/>
                  <a:pt x="213228" y="64169"/>
                  <a:pt x="211213" y="61819"/>
                </a:cubicBezTo>
                <a:cubicBezTo>
                  <a:pt x="205320" y="54944"/>
                  <a:pt x="199398" y="51977"/>
                  <a:pt x="195759" y="43789"/>
                </a:cubicBezTo>
                <a:cubicBezTo>
                  <a:pt x="183498" y="16202"/>
                  <a:pt x="197113" y="38094"/>
                  <a:pt x="185456" y="20607"/>
                </a:cubicBezTo>
                <a:cubicBezTo>
                  <a:pt x="186314" y="17173"/>
                  <a:pt x="186275" y="13378"/>
                  <a:pt x="188031" y="10304"/>
                </a:cubicBezTo>
                <a:cubicBezTo>
                  <a:pt x="192571" y="2359"/>
                  <a:pt x="196110" y="2459"/>
                  <a:pt x="203486" y="0"/>
                </a:cubicBezTo>
                <a:cubicBezTo>
                  <a:pt x="206062" y="859"/>
                  <a:pt x="208785" y="1362"/>
                  <a:pt x="211213" y="2576"/>
                </a:cubicBezTo>
                <a:cubicBezTo>
                  <a:pt x="217175" y="5557"/>
                  <a:pt x="222395" y="10470"/>
                  <a:pt x="226668" y="15455"/>
                </a:cubicBezTo>
                <a:cubicBezTo>
                  <a:pt x="229462" y="18714"/>
                  <a:pt x="231819" y="22324"/>
                  <a:pt x="234395" y="25758"/>
                </a:cubicBezTo>
                <a:cubicBezTo>
                  <a:pt x="235254" y="32627"/>
                  <a:pt x="234160" y="40038"/>
                  <a:pt x="236971" y="46364"/>
                </a:cubicBezTo>
                <a:cubicBezTo>
                  <a:pt x="238074" y="48845"/>
                  <a:pt x="242270" y="47726"/>
                  <a:pt x="244698" y="48940"/>
                </a:cubicBezTo>
                <a:cubicBezTo>
                  <a:pt x="252673" y="52928"/>
                  <a:pt x="254560" y="57151"/>
                  <a:pt x="262729" y="61819"/>
                </a:cubicBezTo>
                <a:cubicBezTo>
                  <a:pt x="265086" y="63166"/>
                  <a:pt x="268028" y="63181"/>
                  <a:pt x="270456" y="64395"/>
                </a:cubicBezTo>
                <a:cubicBezTo>
                  <a:pt x="279653" y="68993"/>
                  <a:pt x="286804" y="78166"/>
                  <a:pt x="293638" y="85001"/>
                </a:cubicBezTo>
                <a:cubicBezTo>
                  <a:pt x="296214" y="87577"/>
                  <a:pt x="298334" y="90707"/>
                  <a:pt x="301365" y="92728"/>
                </a:cubicBezTo>
                <a:lnTo>
                  <a:pt x="309093" y="97880"/>
                </a:lnTo>
                <a:cubicBezTo>
                  <a:pt x="314002" y="105244"/>
                  <a:pt x="322136" y="118541"/>
                  <a:pt x="329699" y="121062"/>
                </a:cubicBezTo>
                <a:lnTo>
                  <a:pt x="337426" y="123638"/>
                </a:lnTo>
                <a:cubicBezTo>
                  <a:pt x="340002" y="126214"/>
                  <a:pt x="342123" y="129344"/>
                  <a:pt x="345154" y="131365"/>
                </a:cubicBezTo>
                <a:cubicBezTo>
                  <a:pt x="347413" y="132871"/>
                  <a:pt x="350453" y="132727"/>
                  <a:pt x="352881" y="133941"/>
                </a:cubicBezTo>
                <a:cubicBezTo>
                  <a:pt x="355650" y="135325"/>
                  <a:pt x="357839" y="137708"/>
                  <a:pt x="360608" y="139092"/>
                </a:cubicBezTo>
                <a:cubicBezTo>
                  <a:pt x="363037" y="140306"/>
                  <a:pt x="365907" y="140454"/>
                  <a:pt x="368336" y="141668"/>
                </a:cubicBezTo>
                <a:cubicBezTo>
                  <a:pt x="372814" y="143907"/>
                  <a:pt x="376640" y="147362"/>
                  <a:pt x="381215" y="149395"/>
                </a:cubicBezTo>
                <a:cubicBezTo>
                  <a:pt x="384191" y="150718"/>
                  <a:pt x="402359" y="154140"/>
                  <a:pt x="404396" y="154547"/>
                </a:cubicBezTo>
                <a:cubicBezTo>
                  <a:pt x="407831" y="156264"/>
                  <a:pt x="411171" y="158185"/>
                  <a:pt x="414700" y="159698"/>
                </a:cubicBezTo>
                <a:cubicBezTo>
                  <a:pt x="419876" y="161916"/>
                  <a:pt x="427498" y="163542"/>
                  <a:pt x="432730" y="164850"/>
                </a:cubicBezTo>
                <a:cubicBezTo>
                  <a:pt x="450824" y="176912"/>
                  <a:pt x="447681" y="169555"/>
                  <a:pt x="450760" y="188032"/>
                </a:cubicBezTo>
                <a:cubicBezTo>
                  <a:pt x="451758" y="194020"/>
                  <a:pt x="452477" y="200052"/>
                  <a:pt x="453336" y="206062"/>
                </a:cubicBezTo>
                <a:cubicBezTo>
                  <a:pt x="452477" y="229244"/>
                  <a:pt x="452303" y="252461"/>
                  <a:pt x="450760" y="275608"/>
                </a:cubicBezTo>
                <a:cubicBezTo>
                  <a:pt x="450579" y="278317"/>
                  <a:pt x="449852" y="281193"/>
                  <a:pt x="448185" y="283336"/>
                </a:cubicBezTo>
                <a:cubicBezTo>
                  <a:pt x="418641" y="321322"/>
                  <a:pt x="447045" y="279321"/>
                  <a:pt x="417275" y="309093"/>
                </a:cubicBezTo>
                <a:cubicBezTo>
                  <a:pt x="401372" y="324998"/>
                  <a:pt x="413637" y="315804"/>
                  <a:pt x="399245" y="321972"/>
                </a:cubicBezTo>
                <a:cubicBezTo>
                  <a:pt x="386327" y="327508"/>
                  <a:pt x="414271" y="309951"/>
                  <a:pt x="414700" y="309093"/>
                </a:cubicBezTo>
                <a:close/>
              </a:path>
            </a:pathLst>
          </a:custGeom>
          <a:solidFill>
            <a:srgbClr val="C4BD97"/>
          </a:solidFill>
          <a:ln cap="flat" cmpd="sng" w="25400">
            <a:solidFill>
              <a:srgbClr val="93895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09" name="Google Shape;209;g2bbe2304ad2_3_85"/>
          <p:cNvSpPr/>
          <p:nvPr/>
        </p:nvSpPr>
        <p:spPr>
          <a:xfrm rot="2365194">
            <a:off x="2434382" y="4339300"/>
            <a:ext cx="229659" cy="328087"/>
          </a:xfrm>
          <a:custGeom>
            <a:rect b="b" l="l" r="r" t="t"/>
            <a:pathLst>
              <a:path extrusionOk="0" h="517731" w="468791">
                <a:moveTo>
                  <a:pt x="388942" y="479094"/>
                </a:moveTo>
                <a:cubicBezTo>
                  <a:pt x="388083" y="483387"/>
                  <a:pt x="387428" y="487726"/>
                  <a:pt x="386366" y="491973"/>
                </a:cubicBezTo>
                <a:cubicBezTo>
                  <a:pt x="385707" y="494607"/>
                  <a:pt x="386000" y="498123"/>
                  <a:pt x="383790" y="499701"/>
                </a:cubicBezTo>
                <a:cubicBezTo>
                  <a:pt x="379372" y="502857"/>
                  <a:pt x="372854" y="501840"/>
                  <a:pt x="368336" y="504852"/>
                </a:cubicBezTo>
                <a:cubicBezTo>
                  <a:pt x="365760" y="506569"/>
                  <a:pt x="363377" y="508619"/>
                  <a:pt x="360608" y="510004"/>
                </a:cubicBezTo>
                <a:cubicBezTo>
                  <a:pt x="354450" y="513083"/>
                  <a:pt x="346689" y="515502"/>
                  <a:pt x="340002" y="517731"/>
                </a:cubicBezTo>
                <a:cubicBezTo>
                  <a:pt x="332275" y="516872"/>
                  <a:pt x="324422" y="516784"/>
                  <a:pt x="316820" y="515155"/>
                </a:cubicBezTo>
                <a:cubicBezTo>
                  <a:pt x="312299" y="514186"/>
                  <a:pt x="308327" y="511466"/>
                  <a:pt x="303941" y="510004"/>
                </a:cubicBezTo>
                <a:cubicBezTo>
                  <a:pt x="300583" y="508885"/>
                  <a:pt x="297029" y="508445"/>
                  <a:pt x="293638" y="507428"/>
                </a:cubicBezTo>
                <a:cubicBezTo>
                  <a:pt x="288437" y="505868"/>
                  <a:pt x="283335" y="503993"/>
                  <a:pt x="278184" y="502276"/>
                </a:cubicBezTo>
                <a:lnTo>
                  <a:pt x="270456" y="499701"/>
                </a:lnTo>
                <a:cubicBezTo>
                  <a:pt x="267880" y="497125"/>
                  <a:pt x="265913" y="493742"/>
                  <a:pt x="262729" y="491973"/>
                </a:cubicBezTo>
                <a:cubicBezTo>
                  <a:pt x="257982" y="489336"/>
                  <a:pt x="252426" y="488539"/>
                  <a:pt x="247274" y="486822"/>
                </a:cubicBezTo>
                <a:cubicBezTo>
                  <a:pt x="244698" y="485963"/>
                  <a:pt x="242181" y="484905"/>
                  <a:pt x="239547" y="484246"/>
                </a:cubicBezTo>
                <a:lnTo>
                  <a:pt x="208638" y="476519"/>
                </a:lnTo>
                <a:cubicBezTo>
                  <a:pt x="205204" y="475660"/>
                  <a:pt x="201693" y="475063"/>
                  <a:pt x="198335" y="473943"/>
                </a:cubicBezTo>
                <a:cubicBezTo>
                  <a:pt x="193183" y="472226"/>
                  <a:pt x="187398" y="471803"/>
                  <a:pt x="182880" y="468791"/>
                </a:cubicBezTo>
                <a:cubicBezTo>
                  <a:pt x="180304" y="467074"/>
                  <a:pt x="178090" y="464619"/>
                  <a:pt x="175153" y="463640"/>
                </a:cubicBezTo>
                <a:cubicBezTo>
                  <a:pt x="170198" y="461988"/>
                  <a:pt x="164850" y="461923"/>
                  <a:pt x="159698" y="461064"/>
                </a:cubicBezTo>
                <a:cubicBezTo>
                  <a:pt x="157122" y="459347"/>
                  <a:pt x="154740" y="457296"/>
                  <a:pt x="151971" y="455912"/>
                </a:cubicBezTo>
                <a:cubicBezTo>
                  <a:pt x="147750" y="453802"/>
                  <a:pt x="134553" y="450889"/>
                  <a:pt x="131364" y="450761"/>
                </a:cubicBezTo>
                <a:cubicBezTo>
                  <a:pt x="92749" y="449216"/>
                  <a:pt x="54091" y="449044"/>
                  <a:pt x="15455" y="448185"/>
                </a:cubicBezTo>
                <a:cubicBezTo>
                  <a:pt x="12879" y="446468"/>
                  <a:pt x="9661" y="445450"/>
                  <a:pt x="7727" y="443033"/>
                </a:cubicBezTo>
                <a:cubicBezTo>
                  <a:pt x="3980" y="438350"/>
                  <a:pt x="4604" y="432262"/>
                  <a:pt x="7727" y="427579"/>
                </a:cubicBezTo>
                <a:cubicBezTo>
                  <a:pt x="9748" y="424548"/>
                  <a:pt x="12657" y="422184"/>
                  <a:pt x="15455" y="419852"/>
                </a:cubicBezTo>
                <a:cubicBezTo>
                  <a:pt x="23620" y="413048"/>
                  <a:pt x="27402" y="413293"/>
                  <a:pt x="38637" y="409548"/>
                </a:cubicBezTo>
                <a:cubicBezTo>
                  <a:pt x="52119" y="405054"/>
                  <a:pt x="43688" y="407355"/>
                  <a:pt x="64394" y="404397"/>
                </a:cubicBezTo>
                <a:cubicBezTo>
                  <a:pt x="81367" y="406094"/>
                  <a:pt x="121452" y="409952"/>
                  <a:pt x="133940" y="412124"/>
                </a:cubicBezTo>
                <a:cubicBezTo>
                  <a:pt x="133947" y="412125"/>
                  <a:pt x="153255" y="418563"/>
                  <a:pt x="157122" y="419852"/>
                </a:cubicBezTo>
                <a:lnTo>
                  <a:pt x="164850" y="422427"/>
                </a:lnTo>
                <a:lnTo>
                  <a:pt x="172577" y="425003"/>
                </a:lnTo>
                <a:lnTo>
                  <a:pt x="198335" y="422427"/>
                </a:lnTo>
                <a:cubicBezTo>
                  <a:pt x="203025" y="419691"/>
                  <a:pt x="203486" y="406973"/>
                  <a:pt x="203486" y="406973"/>
                </a:cubicBezTo>
                <a:cubicBezTo>
                  <a:pt x="202627" y="396670"/>
                  <a:pt x="202938" y="386201"/>
                  <a:pt x="200910" y="376063"/>
                </a:cubicBezTo>
                <a:cubicBezTo>
                  <a:pt x="200303" y="373028"/>
                  <a:pt x="197143" y="371105"/>
                  <a:pt x="195759" y="368336"/>
                </a:cubicBezTo>
                <a:cubicBezTo>
                  <a:pt x="185096" y="347011"/>
                  <a:pt x="202794" y="375025"/>
                  <a:pt x="188031" y="352881"/>
                </a:cubicBezTo>
                <a:lnTo>
                  <a:pt x="182880" y="337427"/>
                </a:lnTo>
                <a:cubicBezTo>
                  <a:pt x="182021" y="334851"/>
                  <a:pt x="182224" y="331619"/>
                  <a:pt x="180304" y="329699"/>
                </a:cubicBezTo>
                <a:cubicBezTo>
                  <a:pt x="177728" y="327123"/>
                  <a:pt x="175608" y="323993"/>
                  <a:pt x="172577" y="321972"/>
                </a:cubicBezTo>
                <a:cubicBezTo>
                  <a:pt x="149349" y="306486"/>
                  <a:pt x="181435" y="334505"/>
                  <a:pt x="157122" y="314245"/>
                </a:cubicBezTo>
                <a:cubicBezTo>
                  <a:pt x="137284" y="297714"/>
                  <a:pt x="160858" y="314158"/>
                  <a:pt x="141668" y="301366"/>
                </a:cubicBezTo>
                <a:cubicBezTo>
                  <a:pt x="131052" y="285444"/>
                  <a:pt x="142839" y="300976"/>
                  <a:pt x="128789" y="288487"/>
                </a:cubicBezTo>
                <a:cubicBezTo>
                  <a:pt x="123344" y="283647"/>
                  <a:pt x="119396" y="277073"/>
                  <a:pt x="113334" y="273032"/>
                </a:cubicBezTo>
                <a:lnTo>
                  <a:pt x="97879" y="262729"/>
                </a:lnTo>
                <a:cubicBezTo>
                  <a:pt x="96162" y="260153"/>
                  <a:pt x="95058" y="257040"/>
                  <a:pt x="92728" y="255002"/>
                </a:cubicBezTo>
                <a:cubicBezTo>
                  <a:pt x="88068" y="250925"/>
                  <a:pt x="82226" y="248414"/>
                  <a:pt x="77273" y="244699"/>
                </a:cubicBezTo>
                <a:lnTo>
                  <a:pt x="66970" y="236972"/>
                </a:lnTo>
                <a:cubicBezTo>
                  <a:pt x="65253" y="234396"/>
                  <a:pt x="63876" y="231558"/>
                  <a:pt x="61819" y="229244"/>
                </a:cubicBezTo>
                <a:cubicBezTo>
                  <a:pt x="56979" y="223799"/>
                  <a:pt x="50405" y="219852"/>
                  <a:pt x="46364" y="213790"/>
                </a:cubicBezTo>
                <a:lnTo>
                  <a:pt x="36061" y="198335"/>
                </a:lnTo>
                <a:cubicBezTo>
                  <a:pt x="34344" y="195759"/>
                  <a:pt x="33678" y="191993"/>
                  <a:pt x="30909" y="190608"/>
                </a:cubicBezTo>
                <a:lnTo>
                  <a:pt x="20606" y="185456"/>
                </a:lnTo>
                <a:cubicBezTo>
                  <a:pt x="18889" y="182880"/>
                  <a:pt x="17644" y="179918"/>
                  <a:pt x="15455" y="177729"/>
                </a:cubicBezTo>
                <a:cubicBezTo>
                  <a:pt x="13266" y="175540"/>
                  <a:pt x="9709" y="174955"/>
                  <a:pt x="7727" y="172577"/>
                </a:cubicBezTo>
                <a:cubicBezTo>
                  <a:pt x="4192" y="168335"/>
                  <a:pt x="1789" y="159914"/>
                  <a:pt x="0" y="154547"/>
                </a:cubicBezTo>
                <a:cubicBezTo>
                  <a:pt x="859" y="149395"/>
                  <a:pt x="-15" y="143627"/>
                  <a:pt x="2576" y="139092"/>
                </a:cubicBezTo>
                <a:cubicBezTo>
                  <a:pt x="3923" y="136735"/>
                  <a:pt x="7588" y="136516"/>
                  <a:pt x="10303" y="136516"/>
                </a:cubicBezTo>
                <a:cubicBezTo>
                  <a:pt x="16374" y="136516"/>
                  <a:pt x="22323" y="138233"/>
                  <a:pt x="28333" y="139092"/>
                </a:cubicBezTo>
                <a:cubicBezTo>
                  <a:pt x="44869" y="144604"/>
                  <a:pt x="26946" y="137000"/>
                  <a:pt x="43788" y="151971"/>
                </a:cubicBezTo>
                <a:cubicBezTo>
                  <a:pt x="48416" y="156084"/>
                  <a:pt x="59243" y="162274"/>
                  <a:pt x="59243" y="162274"/>
                </a:cubicBezTo>
                <a:cubicBezTo>
                  <a:pt x="69858" y="178197"/>
                  <a:pt x="58071" y="162663"/>
                  <a:pt x="72122" y="175153"/>
                </a:cubicBezTo>
                <a:cubicBezTo>
                  <a:pt x="77567" y="179993"/>
                  <a:pt x="81514" y="186567"/>
                  <a:pt x="87576" y="190608"/>
                </a:cubicBezTo>
                <a:lnTo>
                  <a:pt x="103031" y="200911"/>
                </a:lnTo>
                <a:cubicBezTo>
                  <a:pt x="105607" y="202628"/>
                  <a:pt x="108569" y="203873"/>
                  <a:pt x="110758" y="206062"/>
                </a:cubicBezTo>
                <a:cubicBezTo>
                  <a:pt x="115910" y="211214"/>
                  <a:pt x="119301" y="219213"/>
                  <a:pt x="126213" y="221517"/>
                </a:cubicBezTo>
                <a:cubicBezTo>
                  <a:pt x="139814" y="226051"/>
                  <a:pt x="131681" y="222587"/>
                  <a:pt x="149395" y="234396"/>
                </a:cubicBezTo>
                <a:lnTo>
                  <a:pt x="157122" y="239547"/>
                </a:lnTo>
                <a:cubicBezTo>
                  <a:pt x="160685" y="250235"/>
                  <a:pt x="159653" y="252412"/>
                  <a:pt x="175153" y="257578"/>
                </a:cubicBezTo>
                <a:lnTo>
                  <a:pt x="190607" y="262729"/>
                </a:lnTo>
                <a:cubicBezTo>
                  <a:pt x="192324" y="260153"/>
                  <a:pt x="195587" y="258093"/>
                  <a:pt x="195759" y="255002"/>
                </a:cubicBezTo>
                <a:cubicBezTo>
                  <a:pt x="195969" y="251230"/>
                  <a:pt x="196641" y="220707"/>
                  <a:pt x="190607" y="208638"/>
                </a:cubicBezTo>
                <a:cubicBezTo>
                  <a:pt x="189223" y="205869"/>
                  <a:pt x="186840" y="203680"/>
                  <a:pt x="185456" y="200911"/>
                </a:cubicBezTo>
                <a:cubicBezTo>
                  <a:pt x="174797" y="179591"/>
                  <a:pt x="192486" y="207590"/>
                  <a:pt x="177728" y="185456"/>
                </a:cubicBezTo>
                <a:cubicBezTo>
                  <a:pt x="176011" y="180304"/>
                  <a:pt x="175589" y="174519"/>
                  <a:pt x="172577" y="170001"/>
                </a:cubicBezTo>
                <a:cubicBezTo>
                  <a:pt x="165397" y="159232"/>
                  <a:pt x="163625" y="154385"/>
                  <a:pt x="154546" y="146819"/>
                </a:cubicBezTo>
                <a:cubicBezTo>
                  <a:pt x="152168" y="144837"/>
                  <a:pt x="149395" y="143385"/>
                  <a:pt x="146819" y="141668"/>
                </a:cubicBezTo>
                <a:cubicBezTo>
                  <a:pt x="137376" y="127502"/>
                  <a:pt x="146819" y="139521"/>
                  <a:pt x="133940" y="128789"/>
                </a:cubicBezTo>
                <a:cubicBezTo>
                  <a:pt x="126503" y="122592"/>
                  <a:pt x="126126" y="120932"/>
                  <a:pt x="121061" y="113334"/>
                </a:cubicBezTo>
                <a:cubicBezTo>
                  <a:pt x="119893" y="108662"/>
                  <a:pt x="115427" y="89670"/>
                  <a:pt x="113334" y="87577"/>
                </a:cubicBezTo>
                <a:cubicBezTo>
                  <a:pt x="107639" y="81882"/>
                  <a:pt x="104040" y="79292"/>
                  <a:pt x="100455" y="72122"/>
                </a:cubicBezTo>
                <a:cubicBezTo>
                  <a:pt x="99241" y="69694"/>
                  <a:pt x="98738" y="66971"/>
                  <a:pt x="97879" y="64395"/>
                </a:cubicBezTo>
                <a:cubicBezTo>
                  <a:pt x="98738" y="58385"/>
                  <a:pt x="99369" y="52337"/>
                  <a:pt x="100455" y="46364"/>
                </a:cubicBezTo>
                <a:cubicBezTo>
                  <a:pt x="101088" y="42881"/>
                  <a:pt x="99716" y="37304"/>
                  <a:pt x="103031" y="36061"/>
                </a:cubicBezTo>
                <a:cubicBezTo>
                  <a:pt x="108716" y="33929"/>
                  <a:pt x="115051" y="37778"/>
                  <a:pt x="121061" y="38637"/>
                </a:cubicBezTo>
                <a:cubicBezTo>
                  <a:pt x="141669" y="52373"/>
                  <a:pt x="116768" y="34344"/>
                  <a:pt x="133940" y="51516"/>
                </a:cubicBezTo>
                <a:cubicBezTo>
                  <a:pt x="136129" y="53705"/>
                  <a:pt x="139092" y="54950"/>
                  <a:pt x="141668" y="56667"/>
                </a:cubicBezTo>
                <a:cubicBezTo>
                  <a:pt x="143385" y="60101"/>
                  <a:pt x="145393" y="63405"/>
                  <a:pt x="146819" y="66970"/>
                </a:cubicBezTo>
                <a:cubicBezTo>
                  <a:pt x="148836" y="72012"/>
                  <a:pt x="148959" y="77907"/>
                  <a:pt x="151971" y="82425"/>
                </a:cubicBezTo>
                <a:lnTo>
                  <a:pt x="157122" y="90152"/>
                </a:lnTo>
                <a:cubicBezTo>
                  <a:pt x="157981" y="95304"/>
                  <a:pt x="157577" y="100834"/>
                  <a:pt x="159698" y="105607"/>
                </a:cubicBezTo>
                <a:cubicBezTo>
                  <a:pt x="162354" y="111582"/>
                  <a:pt x="170565" y="114663"/>
                  <a:pt x="175153" y="118486"/>
                </a:cubicBezTo>
                <a:cubicBezTo>
                  <a:pt x="180038" y="122557"/>
                  <a:pt x="185136" y="128150"/>
                  <a:pt x="188031" y="133941"/>
                </a:cubicBezTo>
                <a:cubicBezTo>
                  <a:pt x="189245" y="136369"/>
                  <a:pt x="189393" y="139240"/>
                  <a:pt x="190607" y="141668"/>
                </a:cubicBezTo>
                <a:cubicBezTo>
                  <a:pt x="191992" y="144437"/>
                  <a:pt x="194374" y="146626"/>
                  <a:pt x="195759" y="149395"/>
                </a:cubicBezTo>
                <a:cubicBezTo>
                  <a:pt x="196973" y="151823"/>
                  <a:pt x="197621" y="154503"/>
                  <a:pt x="198335" y="157122"/>
                </a:cubicBezTo>
                <a:cubicBezTo>
                  <a:pt x="200198" y="163953"/>
                  <a:pt x="201769" y="170860"/>
                  <a:pt x="203486" y="177729"/>
                </a:cubicBezTo>
                <a:cubicBezTo>
                  <a:pt x="204345" y="181163"/>
                  <a:pt x="203559" y="185529"/>
                  <a:pt x="206062" y="188032"/>
                </a:cubicBezTo>
                <a:cubicBezTo>
                  <a:pt x="211214" y="193183"/>
                  <a:pt x="217476" y="197424"/>
                  <a:pt x="221517" y="203486"/>
                </a:cubicBezTo>
                <a:cubicBezTo>
                  <a:pt x="223234" y="206062"/>
                  <a:pt x="224479" y="209025"/>
                  <a:pt x="226668" y="211214"/>
                </a:cubicBezTo>
                <a:cubicBezTo>
                  <a:pt x="246939" y="231487"/>
                  <a:pt x="221011" y="198758"/>
                  <a:pt x="242123" y="224093"/>
                </a:cubicBezTo>
                <a:cubicBezTo>
                  <a:pt x="252856" y="236972"/>
                  <a:pt x="240833" y="227526"/>
                  <a:pt x="255002" y="236972"/>
                </a:cubicBezTo>
                <a:cubicBezTo>
                  <a:pt x="263317" y="212018"/>
                  <a:pt x="259355" y="226991"/>
                  <a:pt x="255002" y="172577"/>
                </a:cubicBezTo>
                <a:cubicBezTo>
                  <a:pt x="254786" y="169871"/>
                  <a:pt x="253640" y="167278"/>
                  <a:pt x="252426" y="164850"/>
                </a:cubicBezTo>
                <a:cubicBezTo>
                  <a:pt x="251041" y="162081"/>
                  <a:pt x="248991" y="159698"/>
                  <a:pt x="247274" y="157122"/>
                </a:cubicBezTo>
                <a:cubicBezTo>
                  <a:pt x="246416" y="153688"/>
                  <a:pt x="246061" y="150087"/>
                  <a:pt x="244699" y="146819"/>
                </a:cubicBezTo>
                <a:cubicBezTo>
                  <a:pt x="241745" y="139730"/>
                  <a:pt x="234395" y="126213"/>
                  <a:pt x="234395" y="126213"/>
                </a:cubicBezTo>
                <a:cubicBezTo>
                  <a:pt x="235254" y="104748"/>
                  <a:pt x="235631" y="83259"/>
                  <a:pt x="236971" y="61819"/>
                </a:cubicBezTo>
                <a:cubicBezTo>
                  <a:pt x="238000" y="45353"/>
                  <a:pt x="239697" y="43340"/>
                  <a:pt x="244699" y="28334"/>
                </a:cubicBezTo>
                <a:cubicBezTo>
                  <a:pt x="247890" y="18759"/>
                  <a:pt x="246181" y="21622"/>
                  <a:pt x="252426" y="12879"/>
                </a:cubicBezTo>
                <a:cubicBezTo>
                  <a:pt x="254921" y="9386"/>
                  <a:pt x="256855" y="5324"/>
                  <a:pt x="260153" y="2576"/>
                </a:cubicBezTo>
                <a:cubicBezTo>
                  <a:pt x="262239" y="838"/>
                  <a:pt x="265305" y="859"/>
                  <a:pt x="267881" y="0"/>
                </a:cubicBezTo>
                <a:cubicBezTo>
                  <a:pt x="270457" y="1717"/>
                  <a:pt x="273674" y="2735"/>
                  <a:pt x="275608" y="5152"/>
                </a:cubicBezTo>
                <a:cubicBezTo>
                  <a:pt x="277304" y="7272"/>
                  <a:pt x="277231" y="10337"/>
                  <a:pt x="278184" y="12879"/>
                </a:cubicBezTo>
                <a:cubicBezTo>
                  <a:pt x="290446" y="45578"/>
                  <a:pt x="274675" y="-221"/>
                  <a:pt x="291062" y="48940"/>
                </a:cubicBezTo>
                <a:lnTo>
                  <a:pt x="296214" y="64395"/>
                </a:lnTo>
                <a:lnTo>
                  <a:pt x="298790" y="72122"/>
                </a:lnTo>
                <a:cubicBezTo>
                  <a:pt x="299649" y="95304"/>
                  <a:pt x="300263" y="118496"/>
                  <a:pt x="301366" y="141668"/>
                </a:cubicBezTo>
                <a:cubicBezTo>
                  <a:pt x="301980" y="154561"/>
                  <a:pt x="301819" y="167572"/>
                  <a:pt x="303941" y="180304"/>
                </a:cubicBezTo>
                <a:cubicBezTo>
                  <a:pt x="304450" y="183358"/>
                  <a:pt x="307376" y="185456"/>
                  <a:pt x="309093" y="188032"/>
                </a:cubicBezTo>
                <a:cubicBezTo>
                  <a:pt x="314455" y="209476"/>
                  <a:pt x="307926" y="188273"/>
                  <a:pt x="316820" y="206062"/>
                </a:cubicBezTo>
                <a:cubicBezTo>
                  <a:pt x="319931" y="212285"/>
                  <a:pt x="318396" y="216595"/>
                  <a:pt x="324548" y="221517"/>
                </a:cubicBezTo>
                <a:cubicBezTo>
                  <a:pt x="326668" y="223213"/>
                  <a:pt x="329699" y="223234"/>
                  <a:pt x="332275" y="224093"/>
                </a:cubicBezTo>
                <a:cubicBezTo>
                  <a:pt x="342176" y="209238"/>
                  <a:pt x="333602" y="223571"/>
                  <a:pt x="340002" y="208638"/>
                </a:cubicBezTo>
                <a:cubicBezTo>
                  <a:pt x="341515" y="205109"/>
                  <a:pt x="343641" y="201864"/>
                  <a:pt x="345154" y="198335"/>
                </a:cubicBezTo>
                <a:cubicBezTo>
                  <a:pt x="346224" y="195840"/>
                  <a:pt x="346984" y="193219"/>
                  <a:pt x="347730" y="190608"/>
                </a:cubicBezTo>
                <a:cubicBezTo>
                  <a:pt x="351510" y="177378"/>
                  <a:pt x="350792" y="176408"/>
                  <a:pt x="352881" y="159698"/>
                </a:cubicBezTo>
                <a:cubicBezTo>
                  <a:pt x="353740" y="145102"/>
                  <a:pt x="353566" y="130408"/>
                  <a:pt x="355457" y="115910"/>
                </a:cubicBezTo>
                <a:cubicBezTo>
                  <a:pt x="356349" y="109068"/>
                  <a:pt x="362049" y="96646"/>
                  <a:pt x="365760" y="90152"/>
                </a:cubicBezTo>
                <a:cubicBezTo>
                  <a:pt x="367296" y="87464"/>
                  <a:pt x="368494" y="84359"/>
                  <a:pt x="370911" y="82425"/>
                </a:cubicBezTo>
                <a:cubicBezTo>
                  <a:pt x="373031" y="80729"/>
                  <a:pt x="376063" y="80708"/>
                  <a:pt x="378639" y="79849"/>
                </a:cubicBezTo>
                <a:cubicBezTo>
                  <a:pt x="396952" y="82138"/>
                  <a:pt x="397804" y="76966"/>
                  <a:pt x="404397" y="90152"/>
                </a:cubicBezTo>
                <a:cubicBezTo>
                  <a:pt x="405611" y="92581"/>
                  <a:pt x="406114" y="95304"/>
                  <a:pt x="406972" y="97880"/>
                </a:cubicBezTo>
                <a:cubicBezTo>
                  <a:pt x="406114" y="115910"/>
                  <a:pt x="406136" y="134004"/>
                  <a:pt x="404397" y="151971"/>
                </a:cubicBezTo>
                <a:cubicBezTo>
                  <a:pt x="403554" y="160686"/>
                  <a:pt x="400483" y="169061"/>
                  <a:pt x="399245" y="177729"/>
                </a:cubicBezTo>
                <a:lnTo>
                  <a:pt x="396669" y="195759"/>
                </a:lnTo>
                <a:cubicBezTo>
                  <a:pt x="397528" y="218941"/>
                  <a:pt x="397751" y="242155"/>
                  <a:pt x="399245" y="265305"/>
                </a:cubicBezTo>
                <a:cubicBezTo>
                  <a:pt x="399473" y="268838"/>
                  <a:pt x="400065" y="272534"/>
                  <a:pt x="401821" y="275608"/>
                </a:cubicBezTo>
                <a:cubicBezTo>
                  <a:pt x="403628" y="278771"/>
                  <a:pt x="407216" y="280537"/>
                  <a:pt x="409548" y="283335"/>
                </a:cubicBezTo>
                <a:cubicBezTo>
                  <a:pt x="411530" y="285713"/>
                  <a:pt x="412983" y="288487"/>
                  <a:pt x="414700" y="291063"/>
                </a:cubicBezTo>
                <a:cubicBezTo>
                  <a:pt x="416397" y="296155"/>
                  <a:pt x="417886" y="302884"/>
                  <a:pt x="422427" y="306517"/>
                </a:cubicBezTo>
                <a:cubicBezTo>
                  <a:pt x="424547" y="308213"/>
                  <a:pt x="427578" y="308234"/>
                  <a:pt x="430154" y="309093"/>
                </a:cubicBezTo>
                <a:cubicBezTo>
                  <a:pt x="436279" y="327467"/>
                  <a:pt x="427595" y="305255"/>
                  <a:pt x="440457" y="324548"/>
                </a:cubicBezTo>
                <a:cubicBezTo>
                  <a:pt x="450410" y="339478"/>
                  <a:pt x="433478" y="325905"/>
                  <a:pt x="450761" y="337427"/>
                </a:cubicBezTo>
                <a:cubicBezTo>
                  <a:pt x="452478" y="342578"/>
                  <a:pt x="455019" y="347525"/>
                  <a:pt x="455912" y="352881"/>
                </a:cubicBezTo>
                <a:cubicBezTo>
                  <a:pt x="456771" y="358033"/>
                  <a:pt x="456987" y="363334"/>
                  <a:pt x="458488" y="368336"/>
                </a:cubicBezTo>
                <a:cubicBezTo>
                  <a:pt x="459591" y="372014"/>
                  <a:pt x="462213" y="375074"/>
                  <a:pt x="463639" y="378639"/>
                </a:cubicBezTo>
                <a:cubicBezTo>
                  <a:pt x="465656" y="383681"/>
                  <a:pt x="468791" y="394094"/>
                  <a:pt x="468791" y="394094"/>
                </a:cubicBezTo>
                <a:cubicBezTo>
                  <a:pt x="467932" y="410407"/>
                  <a:pt x="469137" y="426961"/>
                  <a:pt x="466215" y="443033"/>
                </a:cubicBezTo>
                <a:cubicBezTo>
                  <a:pt x="465563" y="446617"/>
                  <a:pt x="461254" y="448390"/>
                  <a:pt x="458488" y="450761"/>
                </a:cubicBezTo>
                <a:cubicBezTo>
                  <a:pt x="450076" y="457972"/>
                  <a:pt x="448607" y="457819"/>
                  <a:pt x="440457" y="463640"/>
                </a:cubicBezTo>
                <a:cubicBezTo>
                  <a:pt x="426813" y="473386"/>
                  <a:pt x="434966" y="469763"/>
                  <a:pt x="422427" y="473943"/>
                </a:cubicBezTo>
                <a:cubicBezTo>
                  <a:pt x="418993" y="476519"/>
                  <a:pt x="415851" y="479540"/>
                  <a:pt x="412124" y="481670"/>
                </a:cubicBezTo>
                <a:cubicBezTo>
                  <a:pt x="409767" y="483017"/>
                  <a:pt x="406754" y="482899"/>
                  <a:pt x="404397" y="484246"/>
                </a:cubicBezTo>
                <a:cubicBezTo>
                  <a:pt x="400669" y="486376"/>
                  <a:pt x="397353" y="489179"/>
                  <a:pt x="394093" y="491973"/>
                </a:cubicBezTo>
                <a:cubicBezTo>
                  <a:pt x="391327" y="494344"/>
                  <a:pt x="389529" y="497894"/>
                  <a:pt x="386366" y="499701"/>
                </a:cubicBezTo>
                <a:cubicBezTo>
                  <a:pt x="383292" y="501457"/>
                  <a:pt x="379497" y="501418"/>
                  <a:pt x="376063" y="502276"/>
                </a:cubicBezTo>
                <a:lnTo>
                  <a:pt x="388942" y="479094"/>
                </a:lnTo>
                <a:close/>
              </a:path>
            </a:pathLst>
          </a:custGeom>
          <a:solidFill>
            <a:srgbClr val="E36C09"/>
          </a:solidFill>
          <a:ln cap="flat" cmpd="sng" w="25400">
            <a:solidFill>
              <a:srgbClr val="97480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10" name="Google Shape;210;g2bbe2304ad2_3_85"/>
          <p:cNvSpPr/>
          <p:nvPr/>
        </p:nvSpPr>
        <p:spPr>
          <a:xfrm rot="2365194">
            <a:off x="2696199" y="4299310"/>
            <a:ext cx="318287" cy="408068"/>
          </a:xfrm>
          <a:custGeom>
            <a:rect b="b" l="l" r="r" t="t"/>
            <a:pathLst>
              <a:path extrusionOk="0" h="643943" w="649703">
                <a:moveTo>
                  <a:pt x="381662" y="623337"/>
                </a:moveTo>
                <a:cubicBezTo>
                  <a:pt x="370071" y="621190"/>
                  <a:pt x="371242" y="628267"/>
                  <a:pt x="366207" y="631064"/>
                </a:cubicBezTo>
                <a:cubicBezTo>
                  <a:pt x="363501" y="632567"/>
                  <a:pt x="361249" y="634832"/>
                  <a:pt x="358480" y="636216"/>
                </a:cubicBezTo>
                <a:cubicBezTo>
                  <a:pt x="352324" y="639294"/>
                  <a:pt x="344558" y="641715"/>
                  <a:pt x="337873" y="643943"/>
                </a:cubicBezTo>
                <a:cubicBezTo>
                  <a:pt x="326711" y="643084"/>
                  <a:pt x="315496" y="642755"/>
                  <a:pt x="304388" y="641367"/>
                </a:cubicBezTo>
                <a:cubicBezTo>
                  <a:pt x="301694" y="641030"/>
                  <a:pt x="298920" y="640298"/>
                  <a:pt x="296661" y="638792"/>
                </a:cubicBezTo>
                <a:cubicBezTo>
                  <a:pt x="277369" y="625930"/>
                  <a:pt x="299580" y="634611"/>
                  <a:pt x="281206" y="628489"/>
                </a:cubicBezTo>
                <a:cubicBezTo>
                  <a:pt x="266440" y="606336"/>
                  <a:pt x="284146" y="634367"/>
                  <a:pt x="273479" y="613034"/>
                </a:cubicBezTo>
                <a:cubicBezTo>
                  <a:pt x="269892" y="605861"/>
                  <a:pt x="266298" y="603277"/>
                  <a:pt x="260600" y="597579"/>
                </a:cubicBezTo>
                <a:cubicBezTo>
                  <a:pt x="259741" y="594145"/>
                  <a:pt x="259988" y="590221"/>
                  <a:pt x="258024" y="587276"/>
                </a:cubicBezTo>
                <a:cubicBezTo>
                  <a:pt x="256307" y="584700"/>
                  <a:pt x="252675" y="584107"/>
                  <a:pt x="250297" y="582125"/>
                </a:cubicBezTo>
                <a:cubicBezTo>
                  <a:pt x="224987" y="561032"/>
                  <a:pt x="257673" y="586925"/>
                  <a:pt x="237418" y="566670"/>
                </a:cubicBezTo>
                <a:cubicBezTo>
                  <a:pt x="235229" y="564481"/>
                  <a:pt x="232267" y="563235"/>
                  <a:pt x="229691" y="561518"/>
                </a:cubicBezTo>
                <a:cubicBezTo>
                  <a:pt x="216896" y="542328"/>
                  <a:pt x="233344" y="565902"/>
                  <a:pt x="216812" y="546064"/>
                </a:cubicBezTo>
                <a:cubicBezTo>
                  <a:pt x="208979" y="536664"/>
                  <a:pt x="214626" y="538926"/>
                  <a:pt x="203933" y="530609"/>
                </a:cubicBezTo>
                <a:cubicBezTo>
                  <a:pt x="199046" y="526808"/>
                  <a:pt x="192857" y="524684"/>
                  <a:pt x="188479" y="520306"/>
                </a:cubicBezTo>
                <a:cubicBezTo>
                  <a:pt x="178831" y="510659"/>
                  <a:pt x="184207" y="513731"/>
                  <a:pt x="173024" y="510003"/>
                </a:cubicBezTo>
                <a:cubicBezTo>
                  <a:pt x="167014" y="503993"/>
                  <a:pt x="162065" y="496688"/>
                  <a:pt x="154993" y="491973"/>
                </a:cubicBezTo>
                <a:lnTo>
                  <a:pt x="139539" y="481669"/>
                </a:lnTo>
                <a:cubicBezTo>
                  <a:pt x="138680" y="479093"/>
                  <a:pt x="138630" y="476085"/>
                  <a:pt x="136963" y="473942"/>
                </a:cubicBezTo>
                <a:cubicBezTo>
                  <a:pt x="118503" y="450208"/>
                  <a:pt x="127917" y="465116"/>
                  <a:pt x="113781" y="453336"/>
                </a:cubicBezTo>
                <a:cubicBezTo>
                  <a:pt x="110983" y="451004"/>
                  <a:pt x="108795" y="448008"/>
                  <a:pt x="106054" y="445609"/>
                </a:cubicBezTo>
                <a:cubicBezTo>
                  <a:pt x="101916" y="441989"/>
                  <a:pt x="97313" y="438925"/>
                  <a:pt x="93175" y="435305"/>
                </a:cubicBezTo>
                <a:cubicBezTo>
                  <a:pt x="90434" y="432906"/>
                  <a:pt x="88323" y="429814"/>
                  <a:pt x="85448" y="427578"/>
                </a:cubicBezTo>
                <a:cubicBezTo>
                  <a:pt x="80561" y="423777"/>
                  <a:pt x="75145" y="420709"/>
                  <a:pt x="69993" y="417275"/>
                </a:cubicBezTo>
                <a:lnTo>
                  <a:pt x="62266" y="412124"/>
                </a:lnTo>
                <a:cubicBezTo>
                  <a:pt x="59690" y="410407"/>
                  <a:pt x="57475" y="407951"/>
                  <a:pt x="54538" y="406972"/>
                </a:cubicBezTo>
                <a:cubicBezTo>
                  <a:pt x="49387" y="405255"/>
                  <a:pt x="43602" y="404832"/>
                  <a:pt x="39084" y="401820"/>
                </a:cubicBezTo>
                <a:cubicBezTo>
                  <a:pt x="21370" y="390011"/>
                  <a:pt x="29503" y="393474"/>
                  <a:pt x="15902" y="388942"/>
                </a:cubicBezTo>
                <a:cubicBezTo>
                  <a:pt x="12923" y="386956"/>
                  <a:pt x="1210" y="379877"/>
                  <a:pt x="447" y="376063"/>
                </a:cubicBezTo>
                <a:cubicBezTo>
                  <a:pt x="-744" y="370110"/>
                  <a:pt x="557" y="363580"/>
                  <a:pt x="3023" y="358032"/>
                </a:cubicBezTo>
                <a:cubicBezTo>
                  <a:pt x="5152" y="353241"/>
                  <a:pt x="25560" y="347944"/>
                  <a:pt x="26205" y="347729"/>
                </a:cubicBezTo>
                <a:lnTo>
                  <a:pt x="33932" y="345153"/>
                </a:lnTo>
                <a:cubicBezTo>
                  <a:pt x="45094" y="346012"/>
                  <a:pt x="56591" y="344880"/>
                  <a:pt x="67417" y="347729"/>
                </a:cubicBezTo>
                <a:cubicBezTo>
                  <a:pt x="73405" y="349305"/>
                  <a:pt x="82872" y="358032"/>
                  <a:pt x="82872" y="358032"/>
                </a:cubicBezTo>
                <a:cubicBezTo>
                  <a:pt x="83731" y="360608"/>
                  <a:pt x="83752" y="363640"/>
                  <a:pt x="85448" y="365760"/>
                </a:cubicBezTo>
                <a:cubicBezTo>
                  <a:pt x="87382" y="368177"/>
                  <a:pt x="90656" y="369112"/>
                  <a:pt x="93175" y="370911"/>
                </a:cubicBezTo>
                <a:cubicBezTo>
                  <a:pt x="96668" y="373406"/>
                  <a:pt x="100219" y="375844"/>
                  <a:pt x="103478" y="378638"/>
                </a:cubicBezTo>
                <a:cubicBezTo>
                  <a:pt x="106244" y="381009"/>
                  <a:pt x="108174" y="384345"/>
                  <a:pt x="111205" y="386366"/>
                </a:cubicBezTo>
                <a:cubicBezTo>
                  <a:pt x="134446" y="401861"/>
                  <a:pt x="102337" y="373824"/>
                  <a:pt x="126660" y="394093"/>
                </a:cubicBezTo>
                <a:cubicBezTo>
                  <a:pt x="129458" y="396425"/>
                  <a:pt x="131512" y="399584"/>
                  <a:pt x="134387" y="401820"/>
                </a:cubicBezTo>
                <a:cubicBezTo>
                  <a:pt x="139274" y="405621"/>
                  <a:pt x="144690" y="408689"/>
                  <a:pt x="149842" y="412124"/>
                </a:cubicBezTo>
                <a:lnTo>
                  <a:pt x="165297" y="422427"/>
                </a:lnTo>
                <a:lnTo>
                  <a:pt x="180751" y="432730"/>
                </a:lnTo>
                <a:cubicBezTo>
                  <a:pt x="183327" y="434447"/>
                  <a:pt x="185542" y="436902"/>
                  <a:pt x="188479" y="437881"/>
                </a:cubicBezTo>
                <a:lnTo>
                  <a:pt x="203933" y="443033"/>
                </a:lnTo>
                <a:lnTo>
                  <a:pt x="211660" y="445609"/>
                </a:lnTo>
                <a:cubicBezTo>
                  <a:pt x="219387" y="444750"/>
                  <a:pt x="227996" y="446719"/>
                  <a:pt x="234842" y="443033"/>
                </a:cubicBezTo>
                <a:cubicBezTo>
                  <a:pt x="240294" y="440098"/>
                  <a:pt x="245146" y="427578"/>
                  <a:pt x="245146" y="427578"/>
                </a:cubicBezTo>
                <a:cubicBezTo>
                  <a:pt x="244287" y="410406"/>
                  <a:pt x="243998" y="393197"/>
                  <a:pt x="242570" y="376063"/>
                </a:cubicBezTo>
                <a:cubicBezTo>
                  <a:pt x="241968" y="368838"/>
                  <a:pt x="239094" y="364737"/>
                  <a:pt x="237418" y="358032"/>
                </a:cubicBezTo>
                <a:cubicBezTo>
                  <a:pt x="236356" y="353785"/>
                  <a:pt x="235701" y="349446"/>
                  <a:pt x="234842" y="345153"/>
                </a:cubicBezTo>
                <a:cubicBezTo>
                  <a:pt x="233984" y="336567"/>
                  <a:pt x="233275" y="327965"/>
                  <a:pt x="232267" y="319396"/>
                </a:cubicBezTo>
                <a:cubicBezTo>
                  <a:pt x="231558" y="313366"/>
                  <a:pt x="230327" y="307403"/>
                  <a:pt x="229691" y="301365"/>
                </a:cubicBezTo>
                <a:cubicBezTo>
                  <a:pt x="225517" y="261711"/>
                  <a:pt x="230069" y="282272"/>
                  <a:pt x="224539" y="260153"/>
                </a:cubicBezTo>
                <a:cubicBezTo>
                  <a:pt x="222724" y="243812"/>
                  <a:pt x="220672" y="221503"/>
                  <a:pt x="216812" y="206062"/>
                </a:cubicBezTo>
                <a:cubicBezTo>
                  <a:pt x="208749" y="173810"/>
                  <a:pt x="219059" y="213928"/>
                  <a:pt x="211660" y="188031"/>
                </a:cubicBezTo>
                <a:cubicBezTo>
                  <a:pt x="205192" y="165392"/>
                  <a:pt x="212685" y="188528"/>
                  <a:pt x="206509" y="170001"/>
                </a:cubicBezTo>
                <a:cubicBezTo>
                  <a:pt x="204944" y="157478"/>
                  <a:pt x="204308" y="148322"/>
                  <a:pt x="201357" y="136516"/>
                </a:cubicBezTo>
                <a:cubicBezTo>
                  <a:pt x="200699" y="133882"/>
                  <a:pt x="199640" y="131364"/>
                  <a:pt x="198782" y="128788"/>
                </a:cubicBezTo>
                <a:cubicBezTo>
                  <a:pt x="199640" y="103030"/>
                  <a:pt x="192956" y="75879"/>
                  <a:pt x="201357" y="51515"/>
                </a:cubicBezTo>
                <a:cubicBezTo>
                  <a:pt x="203891" y="44165"/>
                  <a:pt x="217493" y="50803"/>
                  <a:pt x="224539" y="54091"/>
                </a:cubicBezTo>
                <a:cubicBezTo>
                  <a:pt x="231141" y="57172"/>
                  <a:pt x="239994" y="69545"/>
                  <a:pt x="239994" y="69545"/>
                </a:cubicBezTo>
                <a:cubicBezTo>
                  <a:pt x="240853" y="75555"/>
                  <a:pt x="241379" y="81623"/>
                  <a:pt x="242570" y="87576"/>
                </a:cubicBezTo>
                <a:cubicBezTo>
                  <a:pt x="243103" y="90238"/>
                  <a:pt x="244400" y="92692"/>
                  <a:pt x="245146" y="95303"/>
                </a:cubicBezTo>
                <a:cubicBezTo>
                  <a:pt x="246118" y="98707"/>
                  <a:pt x="246863" y="102172"/>
                  <a:pt x="247721" y="105606"/>
                </a:cubicBezTo>
                <a:cubicBezTo>
                  <a:pt x="248580" y="118485"/>
                  <a:pt x="248175" y="131511"/>
                  <a:pt x="250297" y="144243"/>
                </a:cubicBezTo>
                <a:cubicBezTo>
                  <a:pt x="250806" y="147297"/>
                  <a:pt x="254698" y="148967"/>
                  <a:pt x="255449" y="151970"/>
                </a:cubicBezTo>
                <a:cubicBezTo>
                  <a:pt x="257335" y="159513"/>
                  <a:pt x="256138" y="167609"/>
                  <a:pt x="258024" y="175152"/>
                </a:cubicBezTo>
                <a:cubicBezTo>
                  <a:pt x="258775" y="178156"/>
                  <a:pt x="261919" y="180051"/>
                  <a:pt x="263176" y="182880"/>
                </a:cubicBezTo>
                <a:cubicBezTo>
                  <a:pt x="265382" y="187842"/>
                  <a:pt x="266611" y="193183"/>
                  <a:pt x="268328" y="198334"/>
                </a:cubicBezTo>
                <a:lnTo>
                  <a:pt x="270903" y="206062"/>
                </a:lnTo>
                <a:cubicBezTo>
                  <a:pt x="271762" y="216365"/>
                  <a:pt x="271451" y="226833"/>
                  <a:pt x="273479" y="236971"/>
                </a:cubicBezTo>
                <a:cubicBezTo>
                  <a:pt x="274086" y="240007"/>
                  <a:pt x="277247" y="241929"/>
                  <a:pt x="278631" y="244698"/>
                </a:cubicBezTo>
                <a:cubicBezTo>
                  <a:pt x="289298" y="266032"/>
                  <a:pt x="271589" y="237999"/>
                  <a:pt x="286358" y="260153"/>
                </a:cubicBezTo>
                <a:cubicBezTo>
                  <a:pt x="291041" y="278884"/>
                  <a:pt x="284802" y="263748"/>
                  <a:pt x="296661" y="275607"/>
                </a:cubicBezTo>
                <a:cubicBezTo>
                  <a:pt x="298850" y="277796"/>
                  <a:pt x="299435" y="281353"/>
                  <a:pt x="301813" y="283335"/>
                </a:cubicBezTo>
                <a:cubicBezTo>
                  <a:pt x="306055" y="286870"/>
                  <a:pt x="314476" y="289273"/>
                  <a:pt x="319843" y="291062"/>
                </a:cubicBezTo>
                <a:cubicBezTo>
                  <a:pt x="324995" y="290203"/>
                  <a:pt x="330525" y="290607"/>
                  <a:pt x="335298" y="288486"/>
                </a:cubicBezTo>
                <a:cubicBezTo>
                  <a:pt x="339994" y="286399"/>
                  <a:pt x="345441" y="277136"/>
                  <a:pt x="348177" y="273032"/>
                </a:cubicBezTo>
                <a:cubicBezTo>
                  <a:pt x="349035" y="270456"/>
                  <a:pt x="349682" y="267800"/>
                  <a:pt x="350752" y="265304"/>
                </a:cubicBezTo>
                <a:cubicBezTo>
                  <a:pt x="352264" y="261775"/>
                  <a:pt x="355407" y="258809"/>
                  <a:pt x="355904" y="255001"/>
                </a:cubicBezTo>
                <a:cubicBezTo>
                  <a:pt x="358017" y="238803"/>
                  <a:pt x="357621" y="222375"/>
                  <a:pt x="358480" y="206062"/>
                </a:cubicBezTo>
                <a:cubicBezTo>
                  <a:pt x="350775" y="121309"/>
                  <a:pt x="348148" y="115040"/>
                  <a:pt x="355904" y="2575"/>
                </a:cubicBezTo>
                <a:cubicBezTo>
                  <a:pt x="356091" y="-133"/>
                  <a:pt x="361055" y="858"/>
                  <a:pt x="363631" y="0"/>
                </a:cubicBezTo>
                <a:cubicBezTo>
                  <a:pt x="367924" y="858"/>
                  <a:pt x="373054" y="-113"/>
                  <a:pt x="376510" y="2575"/>
                </a:cubicBezTo>
                <a:cubicBezTo>
                  <a:pt x="381594" y="6529"/>
                  <a:pt x="388601" y="21606"/>
                  <a:pt x="391965" y="28333"/>
                </a:cubicBezTo>
                <a:cubicBezTo>
                  <a:pt x="392823" y="45505"/>
                  <a:pt x="393433" y="62691"/>
                  <a:pt x="394540" y="79849"/>
                </a:cubicBezTo>
                <a:cubicBezTo>
                  <a:pt x="395150" y="89313"/>
                  <a:pt x="396882" y="98702"/>
                  <a:pt x="397116" y="108182"/>
                </a:cubicBezTo>
                <a:cubicBezTo>
                  <a:pt x="398600" y="168271"/>
                  <a:pt x="396358" y="228471"/>
                  <a:pt x="399692" y="288486"/>
                </a:cubicBezTo>
                <a:cubicBezTo>
                  <a:pt x="399864" y="291577"/>
                  <a:pt x="404843" y="291921"/>
                  <a:pt x="407419" y="293638"/>
                </a:cubicBezTo>
                <a:cubicBezTo>
                  <a:pt x="416005" y="292779"/>
                  <a:pt x="425322" y="294633"/>
                  <a:pt x="433177" y="291062"/>
                </a:cubicBezTo>
                <a:cubicBezTo>
                  <a:pt x="436400" y="289597"/>
                  <a:pt x="434359" y="284013"/>
                  <a:pt x="435753" y="280759"/>
                </a:cubicBezTo>
                <a:cubicBezTo>
                  <a:pt x="436972" y="277914"/>
                  <a:pt x="439520" y="275801"/>
                  <a:pt x="440904" y="273032"/>
                </a:cubicBezTo>
                <a:cubicBezTo>
                  <a:pt x="443068" y="268703"/>
                  <a:pt x="444818" y="259128"/>
                  <a:pt x="446056" y="255001"/>
                </a:cubicBezTo>
                <a:cubicBezTo>
                  <a:pt x="447616" y="249800"/>
                  <a:pt x="451208" y="239547"/>
                  <a:pt x="451208" y="239547"/>
                </a:cubicBezTo>
                <a:cubicBezTo>
                  <a:pt x="453022" y="226844"/>
                  <a:pt x="453046" y="222256"/>
                  <a:pt x="456359" y="211213"/>
                </a:cubicBezTo>
                <a:cubicBezTo>
                  <a:pt x="457920" y="206012"/>
                  <a:pt x="458499" y="200276"/>
                  <a:pt x="461511" y="195758"/>
                </a:cubicBezTo>
                <a:cubicBezTo>
                  <a:pt x="463228" y="193182"/>
                  <a:pt x="465278" y="190800"/>
                  <a:pt x="466662" y="188031"/>
                </a:cubicBezTo>
                <a:cubicBezTo>
                  <a:pt x="474117" y="173121"/>
                  <a:pt x="462318" y="187225"/>
                  <a:pt x="476965" y="172576"/>
                </a:cubicBezTo>
                <a:cubicBezTo>
                  <a:pt x="483443" y="153144"/>
                  <a:pt x="474702" y="177106"/>
                  <a:pt x="484693" y="157122"/>
                </a:cubicBezTo>
                <a:cubicBezTo>
                  <a:pt x="485907" y="154693"/>
                  <a:pt x="486554" y="152014"/>
                  <a:pt x="487268" y="149394"/>
                </a:cubicBezTo>
                <a:cubicBezTo>
                  <a:pt x="489131" y="142563"/>
                  <a:pt x="491154" y="135754"/>
                  <a:pt x="492420" y="128788"/>
                </a:cubicBezTo>
                <a:cubicBezTo>
                  <a:pt x="494137" y="119344"/>
                  <a:pt x="495689" y="109868"/>
                  <a:pt x="497571" y="100455"/>
                </a:cubicBezTo>
                <a:cubicBezTo>
                  <a:pt x="498265" y="96984"/>
                  <a:pt x="498564" y="93318"/>
                  <a:pt x="500147" y="90152"/>
                </a:cubicBezTo>
                <a:cubicBezTo>
                  <a:pt x="502067" y="86312"/>
                  <a:pt x="505380" y="83342"/>
                  <a:pt x="507875" y="79849"/>
                </a:cubicBezTo>
                <a:cubicBezTo>
                  <a:pt x="517633" y="66187"/>
                  <a:pt x="508103" y="75403"/>
                  <a:pt x="528481" y="61818"/>
                </a:cubicBezTo>
                <a:cubicBezTo>
                  <a:pt x="531057" y="60101"/>
                  <a:pt x="533271" y="57646"/>
                  <a:pt x="536208" y="56667"/>
                </a:cubicBezTo>
                <a:lnTo>
                  <a:pt x="551663" y="51515"/>
                </a:lnTo>
                <a:cubicBezTo>
                  <a:pt x="554239" y="53232"/>
                  <a:pt x="557456" y="54250"/>
                  <a:pt x="559390" y="56667"/>
                </a:cubicBezTo>
                <a:cubicBezTo>
                  <a:pt x="561086" y="58787"/>
                  <a:pt x="561966" y="61679"/>
                  <a:pt x="561966" y="64394"/>
                </a:cubicBezTo>
                <a:cubicBezTo>
                  <a:pt x="561966" y="92719"/>
                  <a:pt x="564320" y="95693"/>
                  <a:pt x="554239" y="113334"/>
                </a:cubicBezTo>
                <a:cubicBezTo>
                  <a:pt x="552703" y="116022"/>
                  <a:pt x="550804" y="118485"/>
                  <a:pt x="549087" y="121061"/>
                </a:cubicBezTo>
                <a:cubicBezTo>
                  <a:pt x="540208" y="147699"/>
                  <a:pt x="547120" y="138484"/>
                  <a:pt x="533632" y="151970"/>
                </a:cubicBezTo>
                <a:cubicBezTo>
                  <a:pt x="527990" y="180189"/>
                  <a:pt x="535045" y="150782"/>
                  <a:pt x="525905" y="175152"/>
                </a:cubicBezTo>
                <a:cubicBezTo>
                  <a:pt x="518525" y="194829"/>
                  <a:pt x="529453" y="175784"/>
                  <a:pt x="518178" y="198334"/>
                </a:cubicBezTo>
                <a:cubicBezTo>
                  <a:pt x="516793" y="201103"/>
                  <a:pt x="514411" y="203293"/>
                  <a:pt x="513026" y="206062"/>
                </a:cubicBezTo>
                <a:cubicBezTo>
                  <a:pt x="511812" y="208490"/>
                  <a:pt x="511519" y="211293"/>
                  <a:pt x="510450" y="213789"/>
                </a:cubicBezTo>
                <a:cubicBezTo>
                  <a:pt x="508938" y="217318"/>
                  <a:pt x="506725" y="220527"/>
                  <a:pt x="505299" y="224092"/>
                </a:cubicBezTo>
                <a:cubicBezTo>
                  <a:pt x="503282" y="229134"/>
                  <a:pt x="501864" y="234395"/>
                  <a:pt x="500147" y="239547"/>
                </a:cubicBezTo>
                <a:cubicBezTo>
                  <a:pt x="499288" y="242123"/>
                  <a:pt x="499077" y="245015"/>
                  <a:pt x="497571" y="247274"/>
                </a:cubicBezTo>
                <a:cubicBezTo>
                  <a:pt x="487673" y="262122"/>
                  <a:pt x="496242" y="247800"/>
                  <a:pt x="489844" y="262729"/>
                </a:cubicBezTo>
                <a:cubicBezTo>
                  <a:pt x="488332" y="266258"/>
                  <a:pt x="486041" y="269437"/>
                  <a:pt x="484693" y="273032"/>
                </a:cubicBezTo>
                <a:cubicBezTo>
                  <a:pt x="483450" y="276347"/>
                  <a:pt x="482859" y="279874"/>
                  <a:pt x="482117" y="283335"/>
                </a:cubicBezTo>
                <a:cubicBezTo>
                  <a:pt x="473348" y="324256"/>
                  <a:pt x="480271" y="295872"/>
                  <a:pt x="474389" y="319396"/>
                </a:cubicBezTo>
                <a:cubicBezTo>
                  <a:pt x="475248" y="324547"/>
                  <a:pt x="473272" y="331157"/>
                  <a:pt x="476965" y="334850"/>
                </a:cubicBezTo>
                <a:cubicBezTo>
                  <a:pt x="479468" y="337353"/>
                  <a:pt x="483953" y="333517"/>
                  <a:pt x="487268" y="332274"/>
                </a:cubicBezTo>
                <a:cubicBezTo>
                  <a:pt x="500725" y="327228"/>
                  <a:pt x="501237" y="323457"/>
                  <a:pt x="513026" y="311668"/>
                </a:cubicBezTo>
                <a:lnTo>
                  <a:pt x="520753" y="303941"/>
                </a:lnTo>
                <a:cubicBezTo>
                  <a:pt x="522470" y="299648"/>
                  <a:pt x="523691" y="295121"/>
                  <a:pt x="525905" y="291062"/>
                </a:cubicBezTo>
                <a:cubicBezTo>
                  <a:pt x="529845" y="283839"/>
                  <a:pt x="540698" y="269071"/>
                  <a:pt x="546511" y="262729"/>
                </a:cubicBezTo>
                <a:cubicBezTo>
                  <a:pt x="552255" y="256463"/>
                  <a:pt x="558532" y="250708"/>
                  <a:pt x="564542" y="244698"/>
                </a:cubicBezTo>
                <a:cubicBezTo>
                  <a:pt x="574458" y="234782"/>
                  <a:pt x="569238" y="238992"/>
                  <a:pt x="579996" y="231819"/>
                </a:cubicBezTo>
                <a:cubicBezTo>
                  <a:pt x="581713" y="229243"/>
                  <a:pt x="582959" y="226281"/>
                  <a:pt x="585148" y="224092"/>
                </a:cubicBezTo>
                <a:cubicBezTo>
                  <a:pt x="587337" y="221903"/>
                  <a:pt x="590398" y="220797"/>
                  <a:pt x="592875" y="218940"/>
                </a:cubicBezTo>
                <a:cubicBezTo>
                  <a:pt x="597273" y="215641"/>
                  <a:pt x="601092" y="211551"/>
                  <a:pt x="605754" y="208637"/>
                </a:cubicBezTo>
                <a:cubicBezTo>
                  <a:pt x="609479" y="206309"/>
                  <a:pt x="623970" y="203964"/>
                  <a:pt x="626360" y="203486"/>
                </a:cubicBezTo>
                <a:cubicBezTo>
                  <a:pt x="634087" y="204345"/>
                  <a:pt x="643691" y="200942"/>
                  <a:pt x="649542" y="206062"/>
                </a:cubicBezTo>
                <a:cubicBezTo>
                  <a:pt x="650561" y="206953"/>
                  <a:pt x="646516" y="225525"/>
                  <a:pt x="644391" y="229244"/>
                </a:cubicBezTo>
                <a:cubicBezTo>
                  <a:pt x="639712" y="237432"/>
                  <a:pt x="635506" y="239285"/>
                  <a:pt x="631512" y="247274"/>
                </a:cubicBezTo>
                <a:cubicBezTo>
                  <a:pt x="630298" y="249702"/>
                  <a:pt x="630255" y="252628"/>
                  <a:pt x="628936" y="255001"/>
                </a:cubicBezTo>
                <a:cubicBezTo>
                  <a:pt x="625929" y="260413"/>
                  <a:pt x="620591" y="264582"/>
                  <a:pt x="618633" y="270456"/>
                </a:cubicBezTo>
                <a:cubicBezTo>
                  <a:pt x="615078" y="281120"/>
                  <a:pt x="617563" y="275924"/>
                  <a:pt x="610906" y="285911"/>
                </a:cubicBezTo>
                <a:cubicBezTo>
                  <a:pt x="610047" y="289345"/>
                  <a:pt x="609913" y="293048"/>
                  <a:pt x="608330" y="296214"/>
                </a:cubicBezTo>
                <a:cubicBezTo>
                  <a:pt x="606410" y="300054"/>
                  <a:pt x="603097" y="303024"/>
                  <a:pt x="600602" y="306517"/>
                </a:cubicBezTo>
                <a:cubicBezTo>
                  <a:pt x="598803" y="309036"/>
                  <a:pt x="596835" y="311475"/>
                  <a:pt x="595451" y="314244"/>
                </a:cubicBezTo>
                <a:cubicBezTo>
                  <a:pt x="594237" y="316672"/>
                  <a:pt x="594089" y="319543"/>
                  <a:pt x="592875" y="321971"/>
                </a:cubicBezTo>
                <a:cubicBezTo>
                  <a:pt x="591491" y="324740"/>
                  <a:pt x="589108" y="326930"/>
                  <a:pt x="587724" y="329699"/>
                </a:cubicBezTo>
                <a:cubicBezTo>
                  <a:pt x="586510" y="332127"/>
                  <a:pt x="586218" y="334931"/>
                  <a:pt x="585148" y="337426"/>
                </a:cubicBezTo>
                <a:cubicBezTo>
                  <a:pt x="583635" y="340955"/>
                  <a:pt x="581422" y="344164"/>
                  <a:pt x="579996" y="347729"/>
                </a:cubicBezTo>
                <a:cubicBezTo>
                  <a:pt x="577979" y="352771"/>
                  <a:pt x="576862" y="358142"/>
                  <a:pt x="574845" y="363184"/>
                </a:cubicBezTo>
                <a:cubicBezTo>
                  <a:pt x="566805" y="383284"/>
                  <a:pt x="572091" y="364634"/>
                  <a:pt x="567117" y="381214"/>
                </a:cubicBezTo>
                <a:cubicBezTo>
                  <a:pt x="565321" y="387201"/>
                  <a:pt x="563611" y="393214"/>
                  <a:pt x="561966" y="399245"/>
                </a:cubicBezTo>
                <a:cubicBezTo>
                  <a:pt x="561035" y="402660"/>
                  <a:pt x="560509" y="406190"/>
                  <a:pt x="559390" y="409548"/>
                </a:cubicBezTo>
                <a:cubicBezTo>
                  <a:pt x="557928" y="413934"/>
                  <a:pt x="555956" y="418134"/>
                  <a:pt x="554239" y="422427"/>
                </a:cubicBezTo>
                <a:cubicBezTo>
                  <a:pt x="553380" y="427578"/>
                  <a:pt x="552687" y="432760"/>
                  <a:pt x="551663" y="437881"/>
                </a:cubicBezTo>
                <a:cubicBezTo>
                  <a:pt x="550969" y="441352"/>
                  <a:pt x="549720" y="444701"/>
                  <a:pt x="549087" y="448184"/>
                </a:cubicBezTo>
                <a:cubicBezTo>
                  <a:pt x="548001" y="454157"/>
                  <a:pt x="547702" y="460262"/>
                  <a:pt x="546511" y="466215"/>
                </a:cubicBezTo>
                <a:cubicBezTo>
                  <a:pt x="545123" y="473158"/>
                  <a:pt x="543077" y="479952"/>
                  <a:pt x="541360" y="486821"/>
                </a:cubicBezTo>
                <a:cubicBezTo>
                  <a:pt x="540501" y="490255"/>
                  <a:pt x="539904" y="493766"/>
                  <a:pt x="538784" y="497124"/>
                </a:cubicBezTo>
                <a:cubicBezTo>
                  <a:pt x="537925" y="499700"/>
                  <a:pt x="536954" y="502240"/>
                  <a:pt x="536208" y="504851"/>
                </a:cubicBezTo>
                <a:cubicBezTo>
                  <a:pt x="533743" y="513476"/>
                  <a:pt x="532560" y="522451"/>
                  <a:pt x="528481" y="530609"/>
                </a:cubicBezTo>
                <a:cubicBezTo>
                  <a:pt x="519435" y="548702"/>
                  <a:pt x="520628" y="541917"/>
                  <a:pt x="510450" y="553791"/>
                </a:cubicBezTo>
                <a:cubicBezTo>
                  <a:pt x="507656" y="557050"/>
                  <a:pt x="505517" y="560835"/>
                  <a:pt x="502723" y="564094"/>
                </a:cubicBezTo>
                <a:cubicBezTo>
                  <a:pt x="500352" y="566860"/>
                  <a:pt x="497017" y="568791"/>
                  <a:pt x="494996" y="571822"/>
                </a:cubicBezTo>
                <a:cubicBezTo>
                  <a:pt x="476328" y="599824"/>
                  <a:pt x="493674" y="577041"/>
                  <a:pt x="484693" y="595004"/>
                </a:cubicBezTo>
                <a:cubicBezTo>
                  <a:pt x="483309" y="597773"/>
                  <a:pt x="480926" y="599962"/>
                  <a:pt x="479541" y="602731"/>
                </a:cubicBezTo>
                <a:cubicBezTo>
                  <a:pt x="478327" y="605159"/>
                  <a:pt x="477711" y="607847"/>
                  <a:pt x="476965" y="610458"/>
                </a:cubicBezTo>
                <a:cubicBezTo>
                  <a:pt x="475992" y="613862"/>
                  <a:pt x="475972" y="617595"/>
                  <a:pt x="474389" y="620761"/>
                </a:cubicBezTo>
                <a:cubicBezTo>
                  <a:pt x="471620" y="626299"/>
                  <a:pt x="470093" y="634714"/>
                  <a:pt x="464086" y="636216"/>
                </a:cubicBezTo>
                <a:cubicBezTo>
                  <a:pt x="431876" y="644269"/>
                  <a:pt x="471923" y="633977"/>
                  <a:pt x="446056" y="641367"/>
                </a:cubicBezTo>
                <a:cubicBezTo>
                  <a:pt x="442652" y="642339"/>
                  <a:pt x="439187" y="643084"/>
                  <a:pt x="435753" y="643943"/>
                </a:cubicBezTo>
                <a:cubicBezTo>
                  <a:pt x="372016" y="641287"/>
                  <a:pt x="393253" y="625484"/>
                  <a:pt x="381662" y="623337"/>
                </a:cubicBezTo>
                <a:close/>
              </a:path>
            </a:pathLst>
          </a:custGeom>
          <a:solidFill>
            <a:srgbClr val="5F497A"/>
          </a:solidFill>
          <a:ln cap="flat" cmpd="sng" w="25400">
            <a:solidFill>
              <a:srgbClr val="3F315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11" name="Google Shape;211;g2bbe2304ad2_3_85"/>
          <p:cNvSpPr/>
          <p:nvPr/>
        </p:nvSpPr>
        <p:spPr>
          <a:xfrm rot="2365194">
            <a:off x="1894311" y="4374906"/>
            <a:ext cx="783276" cy="751335"/>
          </a:xfrm>
          <a:custGeom>
            <a:rect b="b" l="l" r="r" t="t"/>
            <a:pathLst>
              <a:path extrusionOk="0" h="1185629" w="1598860">
                <a:moveTo>
                  <a:pt x="1593517" y="1138493"/>
                </a:moveTo>
                <a:cubicBezTo>
                  <a:pt x="1592229" y="1153089"/>
                  <a:pt x="1593114" y="1147571"/>
                  <a:pt x="1590942" y="1151372"/>
                </a:cubicBezTo>
                <a:cubicBezTo>
                  <a:pt x="1589406" y="1154060"/>
                  <a:pt x="1585403" y="1154334"/>
                  <a:pt x="1583214" y="1156523"/>
                </a:cubicBezTo>
                <a:cubicBezTo>
                  <a:pt x="1581025" y="1158712"/>
                  <a:pt x="1580480" y="1162316"/>
                  <a:pt x="1578063" y="1164250"/>
                </a:cubicBezTo>
                <a:cubicBezTo>
                  <a:pt x="1576383" y="1165594"/>
                  <a:pt x="1560706" y="1169234"/>
                  <a:pt x="1560032" y="1169402"/>
                </a:cubicBezTo>
                <a:cubicBezTo>
                  <a:pt x="1543719" y="1168543"/>
                  <a:pt x="1527312" y="1168772"/>
                  <a:pt x="1511093" y="1166826"/>
                </a:cubicBezTo>
                <a:cubicBezTo>
                  <a:pt x="1511085" y="1166825"/>
                  <a:pt x="1491779" y="1160388"/>
                  <a:pt x="1487911" y="1159099"/>
                </a:cubicBezTo>
                <a:cubicBezTo>
                  <a:pt x="1459723" y="1149702"/>
                  <a:pt x="1502419" y="1164689"/>
                  <a:pt x="1472456" y="1151372"/>
                </a:cubicBezTo>
                <a:cubicBezTo>
                  <a:pt x="1467494" y="1149167"/>
                  <a:pt x="1462153" y="1147937"/>
                  <a:pt x="1457001" y="1146220"/>
                </a:cubicBezTo>
                <a:lnTo>
                  <a:pt x="1449274" y="1143644"/>
                </a:lnTo>
                <a:cubicBezTo>
                  <a:pt x="1436378" y="1130748"/>
                  <a:pt x="1447256" y="1138632"/>
                  <a:pt x="1426092" y="1133341"/>
                </a:cubicBezTo>
                <a:cubicBezTo>
                  <a:pt x="1420824" y="1132024"/>
                  <a:pt x="1410637" y="1128190"/>
                  <a:pt x="1410637" y="1128190"/>
                </a:cubicBezTo>
                <a:cubicBezTo>
                  <a:pt x="1408061" y="1126473"/>
                  <a:pt x="1405679" y="1124423"/>
                  <a:pt x="1402910" y="1123038"/>
                </a:cubicBezTo>
                <a:cubicBezTo>
                  <a:pt x="1398578" y="1120871"/>
                  <a:pt x="1389012" y="1119127"/>
                  <a:pt x="1384880" y="1117887"/>
                </a:cubicBezTo>
                <a:cubicBezTo>
                  <a:pt x="1359361" y="1110232"/>
                  <a:pt x="1379695" y="1114447"/>
                  <a:pt x="1353970" y="1110159"/>
                </a:cubicBezTo>
                <a:lnTo>
                  <a:pt x="1330788" y="1102432"/>
                </a:lnTo>
                <a:cubicBezTo>
                  <a:pt x="1328212" y="1101573"/>
                  <a:pt x="1325320" y="1101362"/>
                  <a:pt x="1323061" y="1099856"/>
                </a:cubicBezTo>
                <a:cubicBezTo>
                  <a:pt x="1317910" y="1096422"/>
                  <a:pt x="1313480" y="1091511"/>
                  <a:pt x="1307607" y="1089553"/>
                </a:cubicBezTo>
                <a:cubicBezTo>
                  <a:pt x="1305031" y="1088694"/>
                  <a:pt x="1302308" y="1088191"/>
                  <a:pt x="1299879" y="1086977"/>
                </a:cubicBezTo>
                <a:cubicBezTo>
                  <a:pt x="1297110" y="1085593"/>
                  <a:pt x="1294921" y="1083210"/>
                  <a:pt x="1292152" y="1081826"/>
                </a:cubicBezTo>
                <a:cubicBezTo>
                  <a:pt x="1287822" y="1079661"/>
                  <a:pt x="1278250" y="1077913"/>
                  <a:pt x="1274121" y="1076674"/>
                </a:cubicBezTo>
                <a:cubicBezTo>
                  <a:pt x="1247262" y="1068617"/>
                  <a:pt x="1269832" y="1072764"/>
                  <a:pt x="1235485" y="1068947"/>
                </a:cubicBezTo>
                <a:cubicBezTo>
                  <a:pt x="1216414" y="1064179"/>
                  <a:pt x="1232709" y="1067814"/>
                  <a:pt x="1204576" y="1063795"/>
                </a:cubicBezTo>
                <a:cubicBezTo>
                  <a:pt x="1193396" y="1062198"/>
                  <a:pt x="1182290" y="1060089"/>
                  <a:pt x="1171090" y="1058644"/>
                </a:cubicBezTo>
                <a:cubicBezTo>
                  <a:pt x="1155668" y="1056654"/>
                  <a:pt x="1124727" y="1053492"/>
                  <a:pt x="1124727" y="1053492"/>
                </a:cubicBezTo>
                <a:cubicBezTo>
                  <a:pt x="1121292" y="1052633"/>
                  <a:pt x="1117906" y="1051549"/>
                  <a:pt x="1114423" y="1050916"/>
                </a:cubicBezTo>
                <a:cubicBezTo>
                  <a:pt x="1090646" y="1046593"/>
                  <a:pt x="1066414" y="1046238"/>
                  <a:pt x="1042302" y="1045765"/>
                </a:cubicBezTo>
                <a:lnTo>
                  <a:pt x="833664" y="1043189"/>
                </a:lnTo>
                <a:cubicBezTo>
                  <a:pt x="819927" y="1044048"/>
                  <a:pt x="806138" y="1044299"/>
                  <a:pt x="792452" y="1045765"/>
                </a:cubicBezTo>
                <a:cubicBezTo>
                  <a:pt x="782066" y="1046878"/>
                  <a:pt x="771860" y="1049287"/>
                  <a:pt x="761542" y="1050916"/>
                </a:cubicBezTo>
                <a:cubicBezTo>
                  <a:pt x="755545" y="1051863"/>
                  <a:pt x="749522" y="1052633"/>
                  <a:pt x="743512" y="1053492"/>
                </a:cubicBezTo>
                <a:cubicBezTo>
                  <a:pt x="740936" y="1054351"/>
                  <a:pt x="738213" y="1054854"/>
                  <a:pt x="735785" y="1056068"/>
                </a:cubicBezTo>
                <a:cubicBezTo>
                  <a:pt x="733016" y="1057452"/>
                  <a:pt x="731022" y="1060329"/>
                  <a:pt x="728057" y="1061219"/>
                </a:cubicBezTo>
                <a:cubicBezTo>
                  <a:pt x="722242" y="1062963"/>
                  <a:pt x="716037" y="1062936"/>
                  <a:pt x="710027" y="1063795"/>
                </a:cubicBezTo>
                <a:cubicBezTo>
                  <a:pt x="705734" y="1065512"/>
                  <a:pt x="701609" y="1067730"/>
                  <a:pt x="697148" y="1068947"/>
                </a:cubicBezTo>
                <a:cubicBezTo>
                  <a:pt x="692109" y="1070321"/>
                  <a:pt x="686800" y="1070429"/>
                  <a:pt x="681693" y="1071523"/>
                </a:cubicBezTo>
                <a:cubicBezTo>
                  <a:pt x="674770" y="1073006"/>
                  <a:pt x="667956" y="1074957"/>
                  <a:pt x="661087" y="1076674"/>
                </a:cubicBezTo>
                <a:cubicBezTo>
                  <a:pt x="642458" y="1085989"/>
                  <a:pt x="655971" y="1080761"/>
                  <a:pt x="625026" y="1084401"/>
                </a:cubicBezTo>
                <a:cubicBezTo>
                  <a:pt x="575960" y="1090173"/>
                  <a:pt x="648470" y="1083521"/>
                  <a:pt x="576087" y="1089553"/>
                </a:cubicBezTo>
                <a:cubicBezTo>
                  <a:pt x="552166" y="1095533"/>
                  <a:pt x="581888" y="1088394"/>
                  <a:pt x="550329" y="1094705"/>
                </a:cubicBezTo>
                <a:cubicBezTo>
                  <a:pt x="527194" y="1099332"/>
                  <a:pt x="554115" y="1095361"/>
                  <a:pt x="527147" y="1099856"/>
                </a:cubicBezTo>
                <a:cubicBezTo>
                  <a:pt x="521158" y="1100854"/>
                  <a:pt x="515126" y="1101573"/>
                  <a:pt x="509116" y="1102432"/>
                </a:cubicBezTo>
                <a:cubicBezTo>
                  <a:pt x="485618" y="1110266"/>
                  <a:pt x="504700" y="1104375"/>
                  <a:pt x="452449" y="1112735"/>
                </a:cubicBezTo>
                <a:cubicBezTo>
                  <a:pt x="407674" y="1119899"/>
                  <a:pt x="474419" y="1109807"/>
                  <a:pt x="413813" y="1117887"/>
                </a:cubicBezTo>
                <a:cubicBezTo>
                  <a:pt x="408636" y="1118577"/>
                  <a:pt x="403496" y="1119528"/>
                  <a:pt x="398358" y="1120462"/>
                </a:cubicBezTo>
                <a:cubicBezTo>
                  <a:pt x="394051" y="1121245"/>
                  <a:pt x="389823" y="1122495"/>
                  <a:pt x="385479" y="1123038"/>
                </a:cubicBezTo>
                <a:cubicBezTo>
                  <a:pt x="376069" y="1124214"/>
                  <a:pt x="366590" y="1124755"/>
                  <a:pt x="357146" y="1125614"/>
                </a:cubicBezTo>
                <a:cubicBezTo>
                  <a:pt x="350277" y="1127331"/>
                  <a:pt x="340466" y="1124873"/>
                  <a:pt x="336539" y="1130765"/>
                </a:cubicBezTo>
                <a:cubicBezTo>
                  <a:pt x="334822" y="1133341"/>
                  <a:pt x="334076" y="1136957"/>
                  <a:pt x="331388" y="1138493"/>
                </a:cubicBezTo>
                <a:cubicBezTo>
                  <a:pt x="327587" y="1140665"/>
                  <a:pt x="322719" y="1139865"/>
                  <a:pt x="318509" y="1141068"/>
                </a:cubicBezTo>
                <a:cubicBezTo>
                  <a:pt x="260505" y="1157640"/>
                  <a:pt x="322512" y="1142845"/>
                  <a:pt x="279872" y="1151372"/>
                </a:cubicBezTo>
                <a:cubicBezTo>
                  <a:pt x="266443" y="1154058"/>
                  <a:pt x="273305" y="1153248"/>
                  <a:pt x="261842" y="1156523"/>
                </a:cubicBezTo>
                <a:cubicBezTo>
                  <a:pt x="243357" y="1161805"/>
                  <a:pt x="259877" y="1156371"/>
                  <a:pt x="238660" y="1161675"/>
                </a:cubicBezTo>
                <a:cubicBezTo>
                  <a:pt x="236026" y="1162333"/>
                  <a:pt x="233552" y="1163536"/>
                  <a:pt x="230933" y="1164250"/>
                </a:cubicBezTo>
                <a:cubicBezTo>
                  <a:pt x="224102" y="1166113"/>
                  <a:pt x="217196" y="1167685"/>
                  <a:pt x="210327" y="1169402"/>
                </a:cubicBezTo>
                <a:cubicBezTo>
                  <a:pt x="210193" y="1169436"/>
                  <a:pt x="181378" y="1176987"/>
                  <a:pt x="176841" y="1177129"/>
                </a:cubicBezTo>
                <a:cubicBezTo>
                  <a:pt x="126202" y="1178711"/>
                  <a:pt x="75528" y="1178846"/>
                  <a:pt x="24871" y="1179705"/>
                </a:cubicBezTo>
                <a:cubicBezTo>
                  <a:pt x="20578" y="1180564"/>
                  <a:pt x="16266" y="1181331"/>
                  <a:pt x="11992" y="1182281"/>
                </a:cubicBezTo>
                <a:cubicBezTo>
                  <a:pt x="8536" y="1183049"/>
                  <a:pt x="4192" y="1187360"/>
                  <a:pt x="1689" y="1184857"/>
                </a:cubicBezTo>
                <a:cubicBezTo>
                  <a:pt x="-4963" y="1178205"/>
                  <a:pt x="10046" y="1170699"/>
                  <a:pt x="11992" y="1169402"/>
                </a:cubicBezTo>
                <a:cubicBezTo>
                  <a:pt x="21046" y="1155820"/>
                  <a:pt x="11922" y="1165753"/>
                  <a:pt x="27447" y="1159099"/>
                </a:cubicBezTo>
                <a:cubicBezTo>
                  <a:pt x="30292" y="1157879"/>
                  <a:pt x="32405" y="1155331"/>
                  <a:pt x="35174" y="1153947"/>
                </a:cubicBezTo>
                <a:cubicBezTo>
                  <a:pt x="37602" y="1152733"/>
                  <a:pt x="40282" y="1152086"/>
                  <a:pt x="42901" y="1151372"/>
                </a:cubicBezTo>
                <a:cubicBezTo>
                  <a:pt x="74000" y="1142891"/>
                  <a:pt x="64063" y="1146187"/>
                  <a:pt x="107296" y="1143644"/>
                </a:cubicBezTo>
                <a:cubicBezTo>
                  <a:pt x="112447" y="1141927"/>
                  <a:pt x="117482" y="1139810"/>
                  <a:pt x="122750" y="1138493"/>
                </a:cubicBezTo>
                <a:cubicBezTo>
                  <a:pt x="126184" y="1137634"/>
                  <a:pt x="129738" y="1137160"/>
                  <a:pt x="133053" y="1135917"/>
                </a:cubicBezTo>
                <a:cubicBezTo>
                  <a:pt x="136648" y="1134569"/>
                  <a:pt x="139761" y="1132113"/>
                  <a:pt x="143356" y="1130765"/>
                </a:cubicBezTo>
                <a:cubicBezTo>
                  <a:pt x="146671" y="1129522"/>
                  <a:pt x="150255" y="1129162"/>
                  <a:pt x="153659" y="1128190"/>
                </a:cubicBezTo>
                <a:cubicBezTo>
                  <a:pt x="156270" y="1127444"/>
                  <a:pt x="158811" y="1126473"/>
                  <a:pt x="161387" y="1125614"/>
                </a:cubicBezTo>
                <a:cubicBezTo>
                  <a:pt x="163963" y="1123897"/>
                  <a:pt x="166285" y="1121719"/>
                  <a:pt x="169114" y="1120462"/>
                </a:cubicBezTo>
                <a:cubicBezTo>
                  <a:pt x="181717" y="1114861"/>
                  <a:pt x="183349" y="1116192"/>
                  <a:pt x="194872" y="1112735"/>
                </a:cubicBezTo>
                <a:cubicBezTo>
                  <a:pt x="200073" y="1111174"/>
                  <a:pt x="205175" y="1109300"/>
                  <a:pt x="210327" y="1107583"/>
                </a:cubicBezTo>
                <a:cubicBezTo>
                  <a:pt x="212903" y="1106724"/>
                  <a:pt x="215626" y="1106222"/>
                  <a:pt x="218054" y="1105008"/>
                </a:cubicBezTo>
                <a:cubicBezTo>
                  <a:pt x="221488" y="1103291"/>
                  <a:pt x="224692" y="1101001"/>
                  <a:pt x="228357" y="1099856"/>
                </a:cubicBezTo>
                <a:cubicBezTo>
                  <a:pt x="238494" y="1096688"/>
                  <a:pt x="249191" y="1095487"/>
                  <a:pt x="259266" y="1092129"/>
                </a:cubicBezTo>
                <a:cubicBezTo>
                  <a:pt x="261842" y="1091270"/>
                  <a:pt x="264316" y="1089999"/>
                  <a:pt x="266994" y="1089553"/>
                </a:cubicBezTo>
                <a:cubicBezTo>
                  <a:pt x="274663" y="1088275"/>
                  <a:pt x="282449" y="1087836"/>
                  <a:pt x="290176" y="1086977"/>
                </a:cubicBezTo>
                <a:cubicBezTo>
                  <a:pt x="292752" y="1085260"/>
                  <a:pt x="295029" y="1082976"/>
                  <a:pt x="297903" y="1081826"/>
                </a:cubicBezTo>
                <a:cubicBezTo>
                  <a:pt x="308606" y="1077545"/>
                  <a:pt x="322533" y="1075092"/>
                  <a:pt x="333964" y="1074098"/>
                </a:cubicBezTo>
                <a:cubicBezTo>
                  <a:pt x="347676" y="1072906"/>
                  <a:pt x="361439" y="1072381"/>
                  <a:pt x="375176" y="1071523"/>
                </a:cubicBezTo>
                <a:cubicBezTo>
                  <a:pt x="406189" y="1059117"/>
                  <a:pt x="368489" y="1073134"/>
                  <a:pt x="403510" y="1063795"/>
                </a:cubicBezTo>
                <a:cubicBezTo>
                  <a:pt x="411380" y="1061696"/>
                  <a:pt x="418705" y="1057666"/>
                  <a:pt x="426692" y="1056068"/>
                </a:cubicBezTo>
                <a:cubicBezTo>
                  <a:pt x="435278" y="1054351"/>
                  <a:pt x="444030" y="1053321"/>
                  <a:pt x="452449" y="1050916"/>
                </a:cubicBezTo>
                <a:lnTo>
                  <a:pt x="470480" y="1045765"/>
                </a:lnTo>
                <a:cubicBezTo>
                  <a:pt x="473081" y="1044985"/>
                  <a:pt x="475529" y="1043635"/>
                  <a:pt x="478207" y="1043189"/>
                </a:cubicBezTo>
                <a:cubicBezTo>
                  <a:pt x="485876" y="1041911"/>
                  <a:pt x="493662" y="1041472"/>
                  <a:pt x="501389" y="1040613"/>
                </a:cubicBezTo>
                <a:cubicBezTo>
                  <a:pt x="524876" y="1028870"/>
                  <a:pt x="504731" y="1037266"/>
                  <a:pt x="552905" y="1032886"/>
                </a:cubicBezTo>
                <a:cubicBezTo>
                  <a:pt x="558106" y="1032413"/>
                  <a:pt x="563221" y="1031244"/>
                  <a:pt x="568359" y="1030310"/>
                </a:cubicBezTo>
                <a:cubicBezTo>
                  <a:pt x="584591" y="1027358"/>
                  <a:pt x="593355" y="1024462"/>
                  <a:pt x="612147" y="1022583"/>
                </a:cubicBezTo>
                <a:cubicBezTo>
                  <a:pt x="629658" y="1020832"/>
                  <a:pt x="641484" y="1019863"/>
                  <a:pt x="658511" y="1017431"/>
                </a:cubicBezTo>
                <a:cubicBezTo>
                  <a:pt x="663681" y="1016692"/>
                  <a:pt x="668814" y="1015714"/>
                  <a:pt x="673966" y="1014856"/>
                </a:cubicBezTo>
                <a:cubicBezTo>
                  <a:pt x="695915" y="1007539"/>
                  <a:pt x="662181" y="1018108"/>
                  <a:pt x="712603" y="1009704"/>
                </a:cubicBezTo>
                <a:cubicBezTo>
                  <a:pt x="717959" y="1008811"/>
                  <a:pt x="722789" y="1005869"/>
                  <a:pt x="728057" y="1004552"/>
                </a:cubicBezTo>
                <a:cubicBezTo>
                  <a:pt x="741957" y="1001077"/>
                  <a:pt x="761573" y="1000829"/>
                  <a:pt x="774421" y="999401"/>
                </a:cubicBezTo>
                <a:cubicBezTo>
                  <a:pt x="840273" y="992084"/>
                  <a:pt x="791384" y="996977"/>
                  <a:pt x="828512" y="991674"/>
                </a:cubicBezTo>
                <a:cubicBezTo>
                  <a:pt x="835365" y="990695"/>
                  <a:pt x="842257" y="990013"/>
                  <a:pt x="849119" y="989098"/>
                </a:cubicBezTo>
                <a:cubicBezTo>
                  <a:pt x="871775" y="986077"/>
                  <a:pt x="865047" y="986354"/>
                  <a:pt x="890331" y="983946"/>
                </a:cubicBezTo>
                <a:cubicBezTo>
                  <a:pt x="900623" y="982966"/>
                  <a:pt x="910937" y="982229"/>
                  <a:pt x="921240" y="981370"/>
                </a:cubicBezTo>
                <a:lnTo>
                  <a:pt x="1050029" y="983946"/>
                </a:lnTo>
                <a:cubicBezTo>
                  <a:pt x="1055105" y="984138"/>
                  <a:pt x="1064229" y="990397"/>
                  <a:pt x="1068059" y="991674"/>
                </a:cubicBezTo>
                <a:cubicBezTo>
                  <a:pt x="1072212" y="993058"/>
                  <a:pt x="1076691" y="993187"/>
                  <a:pt x="1080938" y="994249"/>
                </a:cubicBezTo>
                <a:cubicBezTo>
                  <a:pt x="1087002" y="995765"/>
                  <a:pt x="1092905" y="997885"/>
                  <a:pt x="1098969" y="999401"/>
                </a:cubicBezTo>
                <a:cubicBezTo>
                  <a:pt x="1103216" y="1000463"/>
                  <a:pt x="1107638" y="1000774"/>
                  <a:pt x="1111848" y="1001977"/>
                </a:cubicBezTo>
                <a:cubicBezTo>
                  <a:pt x="1119680" y="1004215"/>
                  <a:pt x="1126899" y="1009226"/>
                  <a:pt x="1135030" y="1009704"/>
                </a:cubicBezTo>
                <a:lnTo>
                  <a:pt x="1178818" y="1012280"/>
                </a:lnTo>
                <a:cubicBezTo>
                  <a:pt x="1198566" y="1010563"/>
                  <a:pt x="1219369" y="1013725"/>
                  <a:pt x="1238061" y="1007128"/>
                </a:cubicBezTo>
                <a:cubicBezTo>
                  <a:pt x="1243899" y="1005067"/>
                  <a:pt x="1227758" y="1000259"/>
                  <a:pt x="1222606" y="996825"/>
                </a:cubicBezTo>
                <a:cubicBezTo>
                  <a:pt x="1209024" y="987771"/>
                  <a:pt x="1221209" y="994643"/>
                  <a:pt x="1204576" y="989098"/>
                </a:cubicBezTo>
                <a:cubicBezTo>
                  <a:pt x="1200190" y="987636"/>
                  <a:pt x="1196116" y="985306"/>
                  <a:pt x="1191697" y="983946"/>
                </a:cubicBezTo>
                <a:cubicBezTo>
                  <a:pt x="1184930" y="981864"/>
                  <a:pt x="1177959" y="980512"/>
                  <a:pt x="1171090" y="978795"/>
                </a:cubicBezTo>
                <a:cubicBezTo>
                  <a:pt x="1154787" y="974719"/>
                  <a:pt x="1152139" y="973709"/>
                  <a:pt x="1137605" y="971067"/>
                </a:cubicBezTo>
                <a:cubicBezTo>
                  <a:pt x="1132467" y="970133"/>
                  <a:pt x="1127354" y="968938"/>
                  <a:pt x="1122151" y="968492"/>
                </a:cubicBezTo>
                <a:cubicBezTo>
                  <a:pt x="1070517" y="964066"/>
                  <a:pt x="1031801" y="962273"/>
                  <a:pt x="980483" y="960764"/>
                </a:cubicBezTo>
                <a:lnTo>
                  <a:pt x="784724" y="955613"/>
                </a:lnTo>
                <a:cubicBezTo>
                  <a:pt x="776997" y="954754"/>
                  <a:pt x="769290" y="953683"/>
                  <a:pt x="761542" y="953037"/>
                </a:cubicBezTo>
                <a:cubicBezTo>
                  <a:pt x="748679" y="951965"/>
                  <a:pt x="735684" y="952286"/>
                  <a:pt x="722906" y="950461"/>
                </a:cubicBezTo>
                <a:cubicBezTo>
                  <a:pt x="717530" y="949693"/>
                  <a:pt x="712788" y="946311"/>
                  <a:pt x="707451" y="945310"/>
                </a:cubicBezTo>
                <a:cubicBezTo>
                  <a:pt x="698970" y="943720"/>
                  <a:pt x="690279" y="943593"/>
                  <a:pt x="681693" y="942734"/>
                </a:cubicBezTo>
                <a:cubicBezTo>
                  <a:pt x="679117" y="941875"/>
                  <a:pt x="676637" y="940644"/>
                  <a:pt x="673966" y="940158"/>
                </a:cubicBezTo>
                <a:cubicBezTo>
                  <a:pt x="657036" y="937079"/>
                  <a:pt x="629530" y="935994"/>
                  <a:pt x="614723" y="935007"/>
                </a:cubicBezTo>
                <a:lnTo>
                  <a:pt x="416388" y="937582"/>
                </a:lnTo>
                <a:cubicBezTo>
                  <a:pt x="175361" y="941234"/>
                  <a:pt x="339433" y="931526"/>
                  <a:pt x="246387" y="945310"/>
                </a:cubicBezTo>
                <a:cubicBezTo>
                  <a:pt x="232692" y="947339"/>
                  <a:pt x="218750" y="947746"/>
                  <a:pt x="205175" y="950461"/>
                </a:cubicBezTo>
                <a:cubicBezTo>
                  <a:pt x="188825" y="953731"/>
                  <a:pt x="196543" y="951975"/>
                  <a:pt x="181993" y="955613"/>
                </a:cubicBezTo>
                <a:cubicBezTo>
                  <a:pt x="166967" y="954778"/>
                  <a:pt x="122493" y="967654"/>
                  <a:pt x="138205" y="940158"/>
                </a:cubicBezTo>
                <a:cubicBezTo>
                  <a:pt x="139741" y="937470"/>
                  <a:pt x="143244" y="936543"/>
                  <a:pt x="145932" y="935007"/>
                </a:cubicBezTo>
                <a:cubicBezTo>
                  <a:pt x="152358" y="931335"/>
                  <a:pt x="157051" y="929164"/>
                  <a:pt x="163963" y="927279"/>
                </a:cubicBezTo>
                <a:cubicBezTo>
                  <a:pt x="170794" y="925416"/>
                  <a:pt x="177506" y="922621"/>
                  <a:pt x="184569" y="922128"/>
                </a:cubicBezTo>
                <a:cubicBezTo>
                  <a:pt x="214559" y="920036"/>
                  <a:pt x="244670" y="920411"/>
                  <a:pt x="274721" y="919552"/>
                </a:cubicBezTo>
                <a:cubicBezTo>
                  <a:pt x="276772" y="919259"/>
                  <a:pt x="304957" y="915375"/>
                  <a:pt x="308206" y="914400"/>
                </a:cubicBezTo>
                <a:cubicBezTo>
                  <a:pt x="311884" y="913297"/>
                  <a:pt x="314731" y="909936"/>
                  <a:pt x="318509" y="909249"/>
                </a:cubicBezTo>
                <a:cubicBezTo>
                  <a:pt x="333808" y="906467"/>
                  <a:pt x="349418" y="905814"/>
                  <a:pt x="364873" y="904097"/>
                </a:cubicBezTo>
                <a:lnTo>
                  <a:pt x="751239" y="906673"/>
                </a:lnTo>
                <a:cubicBezTo>
                  <a:pt x="757310" y="906750"/>
                  <a:pt x="763217" y="908783"/>
                  <a:pt x="769270" y="909249"/>
                </a:cubicBezTo>
                <a:cubicBezTo>
                  <a:pt x="785557" y="910502"/>
                  <a:pt x="801896" y="910966"/>
                  <a:pt x="818209" y="911825"/>
                </a:cubicBezTo>
                <a:cubicBezTo>
                  <a:pt x="852823" y="923358"/>
                  <a:pt x="815051" y="911592"/>
                  <a:pt x="908361" y="916976"/>
                </a:cubicBezTo>
                <a:cubicBezTo>
                  <a:pt x="925590" y="917970"/>
                  <a:pt x="942711" y="920352"/>
                  <a:pt x="959877" y="922128"/>
                </a:cubicBezTo>
                <a:cubicBezTo>
                  <a:pt x="968945" y="923066"/>
                  <a:pt x="991095" y="925405"/>
                  <a:pt x="1001089" y="927279"/>
                </a:cubicBezTo>
                <a:cubicBezTo>
                  <a:pt x="1045454" y="935598"/>
                  <a:pt x="1001897" y="930566"/>
                  <a:pt x="1055181" y="935007"/>
                </a:cubicBezTo>
                <a:lnTo>
                  <a:pt x="1075787" y="940158"/>
                </a:lnTo>
                <a:cubicBezTo>
                  <a:pt x="1083287" y="942033"/>
                  <a:pt x="1091338" y="944220"/>
                  <a:pt x="1098969" y="945310"/>
                </a:cubicBezTo>
                <a:cubicBezTo>
                  <a:pt x="1106666" y="946409"/>
                  <a:pt x="1114424" y="947027"/>
                  <a:pt x="1122151" y="947885"/>
                </a:cubicBezTo>
                <a:cubicBezTo>
                  <a:pt x="1132875" y="951460"/>
                  <a:pt x="1129081" y="950550"/>
                  <a:pt x="1142757" y="953037"/>
                </a:cubicBezTo>
                <a:cubicBezTo>
                  <a:pt x="1147895" y="953971"/>
                  <a:pt x="1153145" y="954346"/>
                  <a:pt x="1158212" y="955613"/>
                </a:cubicBezTo>
                <a:cubicBezTo>
                  <a:pt x="1163480" y="956930"/>
                  <a:pt x="1168329" y="959763"/>
                  <a:pt x="1173666" y="960764"/>
                </a:cubicBezTo>
                <a:cubicBezTo>
                  <a:pt x="1182147" y="962354"/>
                  <a:pt x="1190862" y="962270"/>
                  <a:pt x="1199424" y="963340"/>
                </a:cubicBezTo>
                <a:cubicBezTo>
                  <a:pt x="1204606" y="963988"/>
                  <a:pt x="1209758" y="964892"/>
                  <a:pt x="1214879" y="965916"/>
                </a:cubicBezTo>
                <a:cubicBezTo>
                  <a:pt x="1218350" y="966610"/>
                  <a:pt x="1221791" y="967475"/>
                  <a:pt x="1225182" y="968492"/>
                </a:cubicBezTo>
                <a:cubicBezTo>
                  <a:pt x="1230383" y="970052"/>
                  <a:pt x="1235335" y="972465"/>
                  <a:pt x="1240636" y="973643"/>
                </a:cubicBezTo>
                <a:lnTo>
                  <a:pt x="1263818" y="978795"/>
                </a:lnTo>
                <a:cubicBezTo>
                  <a:pt x="1262101" y="974502"/>
                  <a:pt x="1261117" y="969837"/>
                  <a:pt x="1258667" y="965916"/>
                </a:cubicBezTo>
                <a:cubicBezTo>
                  <a:pt x="1256736" y="962827"/>
                  <a:pt x="1253271" y="960987"/>
                  <a:pt x="1250939" y="958188"/>
                </a:cubicBezTo>
                <a:cubicBezTo>
                  <a:pt x="1248957" y="955810"/>
                  <a:pt x="1247324" y="953149"/>
                  <a:pt x="1245788" y="950461"/>
                </a:cubicBezTo>
                <a:cubicBezTo>
                  <a:pt x="1243883" y="947127"/>
                  <a:pt x="1243135" y="943073"/>
                  <a:pt x="1240636" y="940158"/>
                </a:cubicBezTo>
                <a:cubicBezTo>
                  <a:pt x="1237138" y="936078"/>
                  <a:pt x="1216947" y="924196"/>
                  <a:pt x="1214879" y="922128"/>
                </a:cubicBezTo>
                <a:cubicBezTo>
                  <a:pt x="1211445" y="918694"/>
                  <a:pt x="1208528" y="914648"/>
                  <a:pt x="1204576" y="911825"/>
                </a:cubicBezTo>
                <a:cubicBezTo>
                  <a:pt x="1202587" y="910404"/>
                  <a:pt x="1187622" y="906942"/>
                  <a:pt x="1186545" y="906673"/>
                </a:cubicBezTo>
                <a:cubicBezTo>
                  <a:pt x="1183111" y="904097"/>
                  <a:pt x="1179969" y="901076"/>
                  <a:pt x="1176242" y="898946"/>
                </a:cubicBezTo>
                <a:cubicBezTo>
                  <a:pt x="1171976" y="896508"/>
                  <a:pt x="1158899" y="894447"/>
                  <a:pt x="1155636" y="893794"/>
                </a:cubicBezTo>
                <a:cubicBezTo>
                  <a:pt x="1152202" y="892077"/>
                  <a:pt x="1148976" y="889857"/>
                  <a:pt x="1145333" y="888643"/>
                </a:cubicBezTo>
                <a:cubicBezTo>
                  <a:pt x="1139501" y="886699"/>
                  <a:pt x="1118759" y="884158"/>
                  <a:pt x="1114423" y="883491"/>
                </a:cubicBezTo>
                <a:cubicBezTo>
                  <a:pt x="1083508" y="878734"/>
                  <a:pt x="1113647" y="882044"/>
                  <a:pt x="1065484" y="878339"/>
                </a:cubicBezTo>
                <a:cubicBezTo>
                  <a:pt x="1049375" y="872971"/>
                  <a:pt x="1063333" y="877023"/>
                  <a:pt x="1034574" y="873188"/>
                </a:cubicBezTo>
                <a:cubicBezTo>
                  <a:pt x="1029397" y="872498"/>
                  <a:pt x="1024282" y="871406"/>
                  <a:pt x="1019120" y="870612"/>
                </a:cubicBezTo>
                <a:cubicBezTo>
                  <a:pt x="1013119" y="869689"/>
                  <a:pt x="1007078" y="869034"/>
                  <a:pt x="1001089" y="868036"/>
                </a:cubicBezTo>
                <a:cubicBezTo>
                  <a:pt x="996677" y="867301"/>
                  <a:pt x="985462" y="865375"/>
                  <a:pt x="980483" y="862885"/>
                </a:cubicBezTo>
                <a:cubicBezTo>
                  <a:pt x="977714" y="861500"/>
                  <a:pt x="975693" y="858712"/>
                  <a:pt x="972756" y="857733"/>
                </a:cubicBezTo>
                <a:cubicBezTo>
                  <a:pt x="962185" y="854209"/>
                  <a:pt x="918978" y="852603"/>
                  <a:pt x="918665" y="852582"/>
                </a:cubicBezTo>
                <a:cubicBezTo>
                  <a:pt x="916089" y="851723"/>
                  <a:pt x="913588" y="850595"/>
                  <a:pt x="910937" y="850006"/>
                </a:cubicBezTo>
                <a:cubicBezTo>
                  <a:pt x="894049" y="846253"/>
                  <a:pt x="883336" y="846829"/>
                  <a:pt x="864573" y="844854"/>
                </a:cubicBezTo>
                <a:cubicBezTo>
                  <a:pt x="858535" y="844219"/>
                  <a:pt x="852516" y="843365"/>
                  <a:pt x="846543" y="842279"/>
                </a:cubicBezTo>
                <a:cubicBezTo>
                  <a:pt x="843060" y="841646"/>
                  <a:pt x="839756" y="840117"/>
                  <a:pt x="836240" y="839703"/>
                </a:cubicBezTo>
                <a:cubicBezTo>
                  <a:pt x="825122" y="838395"/>
                  <a:pt x="813917" y="837986"/>
                  <a:pt x="802755" y="837127"/>
                </a:cubicBezTo>
                <a:cubicBezTo>
                  <a:pt x="784527" y="832570"/>
                  <a:pt x="800160" y="836187"/>
                  <a:pt x="776997" y="831976"/>
                </a:cubicBezTo>
                <a:cubicBezTo>
                  <a:pt x="772690" y="831193"/>
                  <a:pt x="768392" y="830350"/>
                  <a:pt x="764118" y="829400"/>
                </a:cubicBezTo>
                <a:cubicBezTo>
                  <a:pt x="760662" y="828632"/>
                  <a:pt x="757298" y="827457"/>
                  <a:pt x="753815" y="826824"/>
                </a:cubicBezTo>
                <a:cubicBezTo>
                  <a:pt x="747842" y="825738"/>
                  <a:pt x="741809" y="825001"/>
                  <a:pt x="735785" y="824248"/>
                </a:cubicBezTo>
                <a:cubicBezTo>
                  <a:pt x="729811" y="823501"/>
                  <a:pt x="702150" y="820819"/>
                  <a:pt x="694572" y="819097"/>
                </a:cubicBezTo>
                <a:cubicBezTo>
                  <a:pt x="631778" y="804827"/>
                  <a:pt x="678235" y="811581"/>
                  <a:pt x="635329" y="806218"/>
                </a:cubicBezTo>
                <a:cubicBezTo>
                  <a:pt x="618909" y="802113"/>
                  <a:pt x="605984" y="798533"/>
                  <a:pt x="588965" y="795915"/>
                </a:cubicBezTo>
                <a:lnTo>
                  <a:pt x="555480" y="790763"/>
                </a:lnTo>
                <a:cubicBezTo>
                  <a:pt x="551162" y="790043"/>
                  <a:pt x="546919" y="788907"/>
                  <a:pt x="542601" y="788187"/>
                </a:cubicBezTo>
                <a:cubicBezTo>
                  <a:pt x="536613" y="787189"/>
                  <a:pt x="530524" y="786803"/>
                  <a:pt x="524571" y="785612"/>
                </a:cubicBezTo>
                <a:cubicBezTo>
                  <a:pt x="517628" y="784224"/>
                  <a:pt x="511042" y="780668"/>
                  <a:pt x="503965" y="780460"/>
                </a:cubicBezTo>
                <a:cubicBezTo>
                  <a:pt x="423288" y="778087"/>
                  <a:pt x="342550" y="778743"/>
                  <a:pt x="261842" y="777884"/>
                </a:cubicBezTo>
                <a:cubicBezTo>
                  <a:pt x="251539" y="777025"/>
                  <a:pt x="241095" y="777213"/>
                  <a:pt x="230933" y="775308"/>
                </a:cubicBezTo>
                <a:cubicBezTo>
                  <a:pt x="227159" y="774600"/>
                  <a:pt x="224159" y="771669"/>
                  <a:pt x="220630" y="770157"/>
                </a:cubicBezTo>
                <a:cubicBezTo>
                  <a:pt x="218134" y="769087"/>
                  <a:pt x="215478" y="768440"/>
                  <a:pt x="212902" y="767581"/>
                </a:cubicBezTo>
                <a:cubicBezTo>
                  <a:pt x="213761" y="759854"/>
                  <a:pt x="213019" y="751775"/>
                  <a:pt x="215478" y="744399"/>
                </a:cubicBezTo>
                <a:cubicBezTo>
                  <a:pt x="216895" y="740149"/>
                  <a:pt x="227398" y="733876"/>
                  <a:pt x="230933" y="731520"/>
                </a:cubicBezTo>
                <a:cubicBezTo>
                  <a:pt x="242959" y="732379"/>
                  <a:pt x="275527" y="734230"/>
                  <a:pt x="290176" y="736672"/>
                </a:cubicBezTo>
                <a:cubicBezTo>
                  <a:pt x="327944" y="742967"/>
                  <a:pt x="230300" y="735339"/>
                  <a:pt x="321085" y="741823"/>
                </a:cubicBezTo>
                <a:cubicBezTo>
                  <a:pt x="337379" y="742987"/>
                  <a:pt x="353706" y="743657"/>
                  <a:pt x="370025" y="744399"/>
                </a:cubicBezTo>
                <a:lnTo>
                  <a:pt x="547753" y="752127"/>
                </a:lnTo>
                <a:cubicBezTo>
                  <a:pt x="563517" y="757380"/>
                  <a:pt x="549038" y="753116"/>
                  <a:pt x="576087" y="757278"/>
                </a:cubicBezTo>
                <a:cubicBezTo>
                  <a:pt x="580414" y="757944"/>
                  <a:pt x="584692" y="758904"/>
                  <a:pt x="588965" y="759854"/>
                </a:cubicBezTo>
                <a:cubicBezTo>
                  <a:pt x="592421" y="760622"/>
                  <a:pt x="595742" y="762110"/>
                  <a:pt x="599268" y="762430"/>
                </a:cubicBezTo>
                <a:cubicBezTo>
                  <a:pt x="614683" y="763831"/>
                  <a:pt x="630177" y="764147"/>
                  <a:pt x="645632" y="765005"/>
                </a:cubicBezTo>
                <a:cubicBezTo>
                  <a:pt x="673516" y="774300"/>
                  <a:pt x="646165" y="765974"/>
                  <a:pt x="715178" y="770157"/>
                </a:cubicBezTo>
                <a:cubicBezTo>
                  <a:pt x="725027" y="770754"/>
                  <a:pt x="743134" y="773172"/>
                  <a:pt x="753815" y="775308"/>
                </a:cubicBezTo>
                <a:cubicBezTo>
                  <a:pt x="757286" y="776002"/>
                  <a:pt x="760619" y="777346"/>
                  <a:pt x="764118" y="777884"/>
                </a:cubicBezTo>
                <a:cubicBezTo>
                  <a:pt x="771802" y="779066"/>
                  <a:pt x="779573" y="779601"/>
                  <a:pt x="787300" y="780460"/>
                </a:cubicBezTo>
                <a:cubicBezTo>
                  <a:pt x="793310" y="782177"/>
                  <a:pt x="799240" y="784207"/>
                  <a:pt x="805330" y="785612"/>
                </a:cubicBezTo>
                <a:cubicBezTo>
                  <a:pt x="810419" y="786786"/>
                  <a:pt x="815783" y="786686"/>
                  <a:pt x="820785" y="788187"/>
                </a:cubicBezTo>
                <a:cubicBezTo>
                  <a:pt x="824463" y="789290"/>
                  <a:pt x="827445" y="792125"/>
                  <a:pt x="831088" y="793339"/>
                </a:cubicBezTo>
                <a:cubicBezTo>
                  <a:pt x="835241" y="794724"/>
                  <a:pt x="839674" y="795056"/>
                  <a:pt x="843967" y="795915"/>
                </a:cubicBezTo>
                <a:cubicBezTo>
                  <a:pt x="847401" y="799349"/>
                  <a:pt x="849848" y="804208"/>
                  <a:pt x="854270" y="806218"/>
                </a:cubicBezTo>
                <a:cubicBezTo>
                  <a:pt x="859797" y="808730"/>
                  <a:pt x="866328" y="807708"/>
                  <a:pt x="872301" y="808794"/>
                </a:cubicBezTo>
                <a:cubicBezTo>
                  <a:pt x="875784" y="809427"/>
                  <a:pt x="879200" y="810397"/>
                  <a:pt x="882604" y="811369"/>
                </a:cubicBezTo>
                <a:cubicBezTo>
                  <a:pt x="893303" y="814426"/>
                  <a:pt x="897462" y="817872"/>
                  <a:pt x="910937" y="819097"/>
                </a:cubicBezTo>
                <a:lnTo>
                  <a:pt x="939271" y="821672"/>
                </a:lnTo>
                <a:cubicBezTo>
                  <a:pt x="958184" y="831129"/>
                  <a:pt x="941404" y="824167"/>
                  <a:pt x="970180" y="829400"/>
                </a:cubicBezTo>
                <a:cubicBezTo>
                  <a:pt x="972851" y="829886"/>
                  <a:pt x="975211" y="831653"/>
                  <a:pt x="977907" y="831976"/>
                </a:cubicBezTo>
                <a:cubicBezTo>
                  <a:pt x="996739" y="834236"/>
                  <a:pt x="1034574" y="837127"/>
                  <a:pt x="1034574" y="837127"/>
                </a:cubicBezTo>
                <a:cubicBezTo>
                  <a:pt x="1051371" y="848325"/>
                  <a:pt x="1033954" y="838460"/>
                  <a:pt x="1068059" y="844854"/>
                </a:cubicBezTo>
                <a:cubicBezTo>
                  <a:pt x="1068066" y="844855"/>
                  <a:pt x="1087374" y="851293"/>
                  <a:pt x="1091241" y="852582"/>
                </a:cubicBezTo>
                <a:cubicBezTo>
                  <a:pt x="1093817" y="853441"/>
                  <a:pt x="1096281" y="854773"/>
                  <a:pt x="1098969" y="855157"/>
                </a:cubicBezTo>
                <a:lnTo>
                  <a:pt x="1116999" y="857733"/>
                </a:lnTo>
                <a:cubicBezTo>
                  <a:pt x="1148143" y="868115"/>
                  <a:pt x="1115154" y="858317"/>
                  <a:pt x="1155636" y="865461"/>
                </a:cubicBezTo>
                <a:cubicBezTo>
                  <a:pt x="1179659" y="869700"/>
                  <a:pt x="1169225" y="868975"/>
                  <a:pt x="1183969" y="873188"/>
                </a:cubicBezTo>
                <a:cubicBezTo>
                  <a:pt x="1192462" y="875615"/>
                  <a:pt x="1198292" y="876568"/>
                  <a:pt x="1207151" y="878339"/>
                </a:cubicBezTo>
                <a:cubicBezTo>
                  <a:pt x="1210585" y="880056"/>
                  <a:pt x="1213859" y="882143"/>
                  <a:pt x="1217454" y="883491"/>
                </a:cubicBezTo>
                <a:cubicBezTo>
                  <a:pt x="1224059" y="885968"/>
                  <a:pt x="1229256" y="885529"/>
                  <a:pt x="1235485" y="888643"/>
                </a:cubicBezTo>
                <a:cubicBezTo>
                  <a:pt x="1238254" y="890027"/>
                  <a:pt x="1240524" y="892258"/>
                  <a:pt x="1243212" y="893794"/>
                </a:cubicBezTo>
                <a:cubicBezTo>
                  <a:pt x="1252128" y="898889"/>
                  <a:pt x="1252570" y="898631"/>
                  <a:pt x="1261243" y="901521"/>
                </a:cubicBezTo>
                <a:cubicBezTo>
                  <a:pt x="1280058" y="914066"/>
                  <a:pt x="1256411" y="898761"/>
                  <a:pt x="1279273" y="911825"/>
                </a:cubicBezTo>
                <a:cubicBezTo>
                  <a:pt x="1281961" y="913361"/>
                  <a:pt x="1284231" y="915592"/>
                  <a:pt x="1287000" y="916976"/>
                </a:cubicBezTo>
                <a:cubicBezTo>
                  <a:pt x="1289429" y="918190"/>
                  <a:pt x="1292299" y="918338"/>
                  <a:pt x="1294728" y="919552"/>
                </a:cubicBezTo>
                <a:cubicBezTo>
                  <a:pt x="1297497" y="920936"/>
                  <a:pt x="1299610" y="923484"/>
                  <a:pt x="1302455" y="924703"/>
                </a:cubicBezTo>
                <a:cubicBezTo>
                  <a:pt x="1305709" y="926097"/>
                  <a:pt x="1309367" y="926262"/>
                  <a:pt x="1312758" y="927279"/>
                </a:cubicBezTo>
                <a:cubicBezTo>
                  <a:pt x="1329477" y="932295"/>
                  <a:pt x="1324648" y="930054"/>
                  <a:pt x="1335940" y="937582"/>
                </a:cubicBezTo>
                <a:cubicBezTo>
                  <a:pt x="1336799" y="933289"/>
                  <a:pt x="1339000" y="929054"/>
                  <a:pt x="1338516" y="924703"/>
                </a:cubicBezTo>
                <a:cubicBezTo>
                  <a:pt x="1338092" y="920887"/>
                  <a:pt x="1334712" y="917995"/>
                  <a:pt x="1333364" y="914400"/>
                </a:cubicBezTo>
                <a:cubicBezTo>
                  <a:pt x="1324506" y="890781"/>
                  <a:pt x="1338846" y="916665"/>
                  <a:pt x="1323061" y="896370"/>
                </a:cubicBezTo>
                <a:cubicBezTo>
                  <a:pt x="1319260" y="891483"/>
                  <a:pt x="1317910" y="884349"/>
                  <a:pt x="1312758" y="880915"/>
                </a:cubicBezTo>
                <a:cubicBezTo>
                  <a:pt x="1310182" y="879198"/>
                  <a:pt x="1307719" y="877300"/>
                  <a:pt x="1305031" y="875764"/>
                </a:cubicBezTo>
                <a:cubicBezTo>
                  <a:pt x="1301697" y="873859"/>
                  <a:pt x="1297923" y="872742"/>
                  <a:pt x="1294728" y="870612"/>
                </a:cubicBezTo>
                <a:cubicBezTo>
                  <a:pt x="1290154" y="867562"/>
                  <a:pt x="1285987" y="863929"/>
                  <a:pt x="1281849" y="860309"/>
                </a:cubicBezTo>
                <a:cubicBezTo>
                  <a:pt x="1279107" y="857910"/>
                  <a:pt x="1277152" y="854603"/>
                  <a:pt x="1274121" y="852582"/>
                </a:cubicBezTo>
                <a:cubicBezTo>
                  <a:pt x="1271862" y="851076"/>
                  <a:pt x="1268767" y="851325"/>
                  <a:pt x="1266394" y="850006"/>
                </a:cubicBezTo>
                <a:cubicBezTo>
                  <a:pt x="1260982" y="846999"/>
                  <a:pt x="1256163" y="843027"/>
                  <a:pt x="1250939" y="839703"/>
                </a:cubicBezTo>
                <a:cubicBezTo>
                  <a:pt x="1246716" y="837015"/>
                  <a:pt x="1242066" y="834980"/>
                  <a:pt x="1238061" y="831976"/>
                </a:cubicBezTo>
                <a:cubicBezTo>
                  <a:pt x="1229955" y="825897"/>
                  <a:pt x="1226884" y="822633"/>
                  <a:pt x="1217454" y="819097"/>
                </a:cubicBezTo>
                <a:cubicBezTo>
                  <a:pt x="1214139" y="817854"/>
                  <a:pt x="1210585" y="817380"/>
                  <a:pt x="1207151" y="816521"/>
                </a:cubicBezTo>
                <a:cubicBezTo>
                  <a:pt x="1180446" y="798715"/>
                  <a:pt x="1221770" y="825806"/>
                  <a:pt x="1189121" y="806218"/>
                </a:cubicBezTo>
                <a:cubicBezTo>
                  <a:pt x="1183812" y="803033"/>
                  <a:pt x="1178818" y="799349"/>
                  <a:pt x="1173666" y="795915"/>
                </a:cubicBezTo>
                <a:cubicBezTo>
                  <a:pt x="1171090" y="794198"/>
                  <a:pt x="1168128" y="792952"/>
                  <a:pt x="1165939" y="790763"/>
                </a:cubicBezTo>
                <a:cubicBezTo>
                  <a:pt x="1163363" y="788187"/>
                  <a:pt x="1161010" y="785368"/>
                  <a:pt x="1158212" y="783036"/>
                </a:cubicBezTo>
                <a:cubicBezTo>
                  <a:pt x="1155834" y="781054"/>
                  <a:pt x="1152835" y="779899"/>
                  <a:pt x="1150484" y="777884"/>
                </a:cubicBezTo>
                <a:cubicBezTo>
                  <a:pt x="1146796" y="774723"/>
                  <a:pt x="1143869" y="770742"/>
                  <a:pt x="1140181" y="767581"/>
                </a:cubicBezTo>
                <a:cubicBezTo>
                  <a:pt x="1137831" y="765566"/>
                  <a:pt x="1134804" y="764445"/>
                  <a:pt x="1132454" y="762430"/>
                </a:cubicBezTo>
                <a:cubicBezTo>
                  <a:pt x="1116897" y="749096"/>
                  <a:pt x="1128623" y="754284"/>
                  <a:pt x="1114423" y="749551"/>
                </a:cubicBezTo>
                <a:cubicBezTo>
                  <a:pt x="1104981" y="735385"/>
                  <a:pt x="1114422" y="747402"/>
                  <a:pt x="1101545" y="736672"/>
                </a:cubicBezTo>
                <a:cubicBezTo>
                  <a:pt x="1098746" y="734340"/>
                  <a:pt x="1096692" y="731181"/>
                  <a:pt x="1093817" y="728945"/>
                </a:cubicBezTo>
                <a:cubicBezTo>
                  <a:pt x="1080528" y="718609"/>
                  <a:pt x="1082297" y="719952"/>
                  <a:pt x="1070635" y="716066"/>
                </a:cubicBezTo>
                <a:cubicBezTo>
                  <a:pt x="1052653" y="698082"/>
                  <a:pt x="1072576" y="715703"/>
                  <a:pt x="1055181" y="705763"/>
                </a:cubicBezTo>
                <a:cubicBezTo>
                  <a:pt x="1051453" y="703633"/>
                  <a:pt x="1048605" y="700165"/>
                  <a:pt x="1044877" y="698035"/>
                </a:cubicBezTo>
                <a:cubicBezTo>
                  <a:pt x="1042520" y="696688"/>
                  <a:pt x="1039523" y="696778"/>
                  <a:pt x="1037150" y="695459"/>
                </a:cubicBezTo>
                <a:cubicBezTo>
                  <a:pt x="1012063" y="681521"/>
                  <a:pt x="1031527" y="687613"/>
                  <a:pt x="1011392" y="682581"/>
                </a:cubicBezTo>
                <a:cubicBezTo>
                  <a:pt x="1004523" y="677429"/>
                  <a:pt x="997930" y="671889"/>
                  <a:pt x="990786" y="667126"/>
                </a:cubicBezTo>
                <a:cubicBezTo>
                  <a:pt x="988210" y="665409"/>
                  <a:pt x="985536" y="663831"/>
                  <a:pt x="983059" y="661974"/>
                </a:cubicBezTo>
                <a:cubicBezTo>
                  <a:pt x="966262" y="649376"/>
                  <a:pt x="976284" y="653705"/>
                  <a:pt x="962453" y="649096"/>
                </a:cubicBezTo>
                <a:cubicBezTo>
                  <a:pt x="959877" y="647379"/>
                  <a:pt x="957413" y="645480"/>
                  <a:pt x="954725" y="643944"/>
                </a:cubicBezTo>
                <a:cubicBezTo>
                  <a:pt x="951391" y="642039"/>
                  <a:pt x="947678" y="640827"/>
                  <a:pt x="944422" y="638792"/>
                </a:cubicBezTo>
                <a:cubicBezTo>
                  <a:pt x="940782" y="636517"/>
                  <a:pt x="937959" y="632985"/>
                  <a:pt x="934119" y="631065"/>
                </a:cubicBezTo>
                <a:cubicBezTo>
                  <a:pt x="930953" y="629482"/>
                  <a:pt x="927131" y="629732"/>
                  <a:pt x="923816" y="628489"/>
                </a:cubicBezTo>
                <a:cubicBezTo>
                  <a:pt x="905746" y="621713"/>
                  <a:pt x="920737" y="625662"/>
                  <a:pt x="905786" y="618186"/>
                </a:cubicBezTo>
                <a:cubicBezTo>
                  <a:pt x="903357" y="616972"/>
                  <a:pt x="900432" y="616929"/>
                  <a:pt x="898058" y="615610"/>
                </a:cubicBezTo>
                <a:cubicBezTo>
                  <a:pt x="892646" y="612603"/>
                  <a:pt x="888478" y="607265"/>
                  <a:pt x="882604" y="605307"/>
                </a:cubicBezTo>
                <a:cubicBezTo>
                  <a:pt x="877452" y="603590"/>
                  <a:pt x="871667" y="603168"/>
                  <a:pt x="867149" y="600156"/>
                </a:cubicBezTo>
                <a:cubicBezTo>
                  <a:pt x="861997" y="596722"/>
                  <a:pt x="856647" y="593568"/>
                  <a:pt x="851694" y="589853"/>
                </a:cubicBezTo>
                <a:cubicBezTo>
                  <a:pt x="849356" y="588099"/>
                  <a:pt x="837435" y="578859"/>
                  <a:pt x="833664" y="576974"/>
                </a:cubicBezTo>
                <a:cubicBezTo>
                  <a:pt x="831236" y="575760"/>
                  <a:pt x="828365" y="575612"/>
                  <a:pt x="825937" y="574398"/>
                </a:cubicBezTo>
                <a:cubicBezTo>
                  <a:pt x="823168" y="573014"/>
                  <a:pt x="820978" y="570631"/>
                  <a:pt x="818209" y="569247"/>
                </a:cubicBezTo>
                <a:cubicBezTo>
                  <a:pt x="815781" y="568033"/>
                  <a:pt x="812910" y="567885"/>
                  <a:pt x="810482" y="566671"/>
                </a:cubicBezTo>
                <a:cubicBezTo>
                  <a:pt x="790512" y="556685"/>
                  <a:pt x="814449" y="565417"/>
                  <a:pt x="795027" y="558943"/>
                </a:cubicBezTo>
                <a:cubicBezTo>
                  <a:pt x="777681" y="545934"/>
                  <a:pt x="792312" y="555511"/>
                  <a:pt x="771845" y="546065"/>
                </a:cubicBezTo>
                <a:cubicBezTo>
                  <a:pt x="764872" y="542847"/>
                  <a:pt x="751239" y="535761"/>
                  <a:pt x="751239" y="535761"/>
                </a:cubicBezTo>
                <a:cubicBezTo>
                  <a:pt x="749522" y="533185"/>
                  <a:pt x="746281" y="531123"/>
                  <a:pt x="746088" y="528034"/>
                </a:cubicBezTo>
                <a:cubicBezTo>
                  <a:pt x="745390" y="516861"/>
                  <a:pt x="739921" y="501542"/>
                  <a:pt x="748663" y="494549"/>
                </a:cubicBezTo>
                <a:cubicBezTo>
                  <a:pt x="758073" y="487021"/>
                  <a:pt x="772698" y="496349"/>
                  <a:pt x="784724" y="497125"/>
                </a:cubicBezTo>
                <a:lnTo>
                  <a:pt x="828512" y="499701"/>
                </a:lnTo>
                <a:lnTo>
                  <a:pt x="867149" y="512579"/>
                </a:lnTo>
                <a:cubicBezTo>
                  <a:pt x="869725" y="513438"/>
                  <a:pt x="872617" y="513649"/>
                  <a:pt x="874876" y="515155"/>
                </a:cubicBezTo>
                <a:cubicBezTo>
                  <a:pt x="893277" y="527422"/>
                  <a:pt x="884324" y="523956"/>
                  <a:pt x="900634" y="528034"/>
                </a:cubicBezTo>
                <a:cubicBezTo>
                  <a:pt x="904068" y="530610"/>
                  <a:pt x="907420" y="533299"/>
                  <a:pt x="910937" y="535761"/>
                </a:cubicBezTo>
                <a:cubicBezTo>
                  <a:pt x="916009" y="539312"/>
                  <a:pt x="922014" y="541687"/>
                  <a:pt x="926392" y="546065"/>
                </a:cubicBezTo>
                <a:cubicBezTo>
                  <a:pt x="928968" y="548641"/>
                  <a:pt x="931155" y="551675"/>
                  <a:pt x="934119" y="553792"/>
                </a:cubicBezTo>
                <a:cubicBezTo>
                  <a:pt x="937243" y="556024"/>
                  <a:pt x="941088" y="557038"/>
                  <a:pt x="944422" y="558943"/>
                </a:cubicBezTo>
                <a:cubicBezTo>
                  <a:pt x="947110" y="560479"/>
                  <a:pt x="949574" y="562378"/>
                  <a:pt x="952150" y="564095"/>
                </a:cubicBezTo>
                <a:cubicBezTo>
                  <a:pt x="966954" y="583834"/>
                  <a:pt x="952542" y="566998"/>
                  <a:pt x="967604" y="579550"/>
                </a:cubicBezTo>
                <a:cubicBezTo>
                  <a:pt x="979752" y="589673"/>
                  <a:pt x="971683" y="587251"/>
                  <a:pt x="988210" y="597580"/>
                </a:cubicBezTo>
                <a:cubicBezTo>
                  <a:pt x="990513" y="599019"/>
                  <a:pt x="993362" y="599297"/>
                  <a:pt x="995938" y="600156"/>
                </a:cubicBezTo>
                <a:cubicBezTo>
                  <a:pt x="1010592" y="614810"/>
                  <a:pt x="995488" y="602563"/>
                  <a:pt x="1016544" y="610459"/>
                </a:cubicBezTo>
                <a:cubicBezTo>
                  <a:pt x="1019442" y="611546"/>
                  <a:pt x="1021373" y="614523"/>
                  <a:pt x="1024271" y="615610"/>
                </a:cubicBezTo>
                <a:cubicBezTo>
                  <a:pt x="1028370" y="617147"/>
                  <a:pt x="1032876" y="617236"/>
                  <a:pt x="1037150" y="618186"/>
                </a:cubicBezTo>
                <a:cubicBezTo>
                  <a:pt x="1040606" y="618954"/>
                  <a:pt x="1044049" y="619789"/>
                  <a:pt x="1047453" y="620762"/>
                </a:cubicBezTo>
                <a:cubicBezTo>
                  <a:pt x="1050064" y="621508"/>
                  <a:pt x="1052807" y="622019"/>
                  <a:pt x="1055181" y="623338"/>
                </a:cubicBezTo>
                <a:cubicBezTo>
                  <a:pt x="1060593" y="626345"/>
                  <a:pt x="1064762" y="631683"/>
                  <a:pt x="1070635" y="633641"/>
                </a:cubicBezTo>
                <a:cubicBezTo>
                  <a:pt x="1088755" y="639681"/>
                  <a:pt x="1066390" y="631821"/>
                  <a:pt x="1088666" y="641368"/>
                </a:cubicBezTo>
                <a:cubicBezTo>
                  <a:pt x="1093841" y="643586"/>
                  <a:pt x="1101465" y="645212"/>
                  <a:pt x="1106696" y="646520"/>
                </a:cubicBezTo>
                <a:cubicBezTo>
                  <a:pt x="1110989" y="649096"/>
                  <a:pt x="1115097" y="652008"/>
                  <a:pt x="1119575" y="654247"/>
                </a:cubicBezTo>
                <a:cubicBezTo>
                  <a:pt x="1122003" y="655461"/>
                  <a:pt x="1124806" y="655754"/>
                  <a:pt x="1127302" y="656823"/>
                </a:cubicBezTo>
                <a:cubicBezTo>
                  <a:pt x="1130831" y="658335"/>
                  <a:pt x="1134271" y="660069"/>
                  <a:pt x="1137605" y="661974"/>
                </a:cubicBezTo>
                <a:cubicBezTo>
                  <a:pt x="1167090" y="678822"/>
                  <a:pt x="1121111" y="653553"/>
                  <a:pt x="1153060" y="674853"/>
                </a:cubicBezTo>
                <a:cubicBezTo>
                  <a:pt x="1155319" y="676359"/>
                  <a:pt x="1158211" y="676570"/>
                  <a:pt x="1160787" y="677429"/>
                </a:cubicBezTo>
                <a:cubicBezTo>
                  <a:pt x="1199810" y="716452"/>
                  <a:pt x="1158315" y="676415"/>
                  <a:pt x="1186545" y="700611"/>
                </a:cubicBezTo>
                <a:cubicBezTo>
                  <a:pt x="1198823" y="711135"/>
                  <a:pt x="1188855" y="706532"/>
                  <a:pt x="1202000" y="710914"/>
                </a:cubicBezTo>
                <a:lnTo>
                  <a:pt x="1217454" y="721217"/>
                </a:lnTo>
                <a:cubicBezTo>
                  <a:pt x="1220030" y="722934"/>
                  <a:pt x="1222245" y="725390"/>
                  <a:pt x="1225182" y="726369"/>
                </a:cubicBezTo>
                <a:cubicBezTo>
                  <a:pt x="1234300" y="729409"/>
                  <a:pt x="1233665" y="728793"/>
                  <a:pt x="1243212" y="734096"/>
                </a:cubicBezTo>
                <a:cubicBezTo>
                  <a:pt x="1254201" y="740200"/>
                  <a:pt x="1255588" y="742344"/>
                  <a:pt x="1266394" y="746975"/>
                </a:cubicBezTo>
                <a:cubicBezTo>
                  <a:pt x="1268889" y="748045"/>
                  <a:pt x="1271545" y="748692"/>
                  <a:pt x="1274121" y="749551"/>
                </a:cubicBezTo>
                <a:cubicBezTo>
                  <a:pt x="1277556" y="752985"/>
                  <a:pt x="1280473" y="757031"/>
                  <a:pt x="1284425" y="759854"/>
                </a:cubicBezTo>
                <a:cubicBezTo>
                  <a:pt x="1286634" y="761432"/>
                  <a:pt x="1289893" y="760924"/>
                  <a:pt x="1292152" y="762430"/>
                </a:cubicBezTo>
                <a:cubicBezTo>
                  <a:pt x="1295183" y="764451"/>
                  <a:pt x="1296848" y="768137"/>
                  <a:pt x="1299879" y="770157"/>
                </a:cubicBezTo>
                <a:cubicBezTo>
                  <a:pt x="1302138" y="771663"/>
                  <a:pt x="1305233" y="771414"/>
                  <a:pt x="1307607" y="772733"/>
                </a:cubicBezTo>
                <a:cubicBezTo>
                  <a:pt x="1310750" y="774479"/>
                  <a:pt x="1329121" y="786906"/>
                  <a:pt x="1333364" y="790763"/>
                </a:cubicBezTo>
                <a:cubicBezTo>
                  <a:pt x="1356465" y="811763"/>
                  <a:pt x="1342325" y="805771"/>
                  <a:pt x="1359122" y="811369"/>
                </a:cubicBezTo>
                <a:cubicBezTo>
                  <a:pt x="1361698" y="813086"/>
                  <a:pt x="1364535" y="814464"/>
                  <a:pt x="1366849" y="816521"/>
                </a:cubicBezTo>
                <a:cubicBezTo>
                  <a:pt x="1372294" y="821361"/>
                  <a:pt x="1376242" y="827935"/>
                  <a:pt x="1382304" y="831976"/>
                </a:cubicBezTo>
                <a:lnTo>
                  <a:pt x="1397759" y="842279"/>
                </a:lnTo>
                <a:cubicBezTo>
                  <a:pt x="1401627" y="826804"/>
                  <a:pt x="1401142" y="834248"/>
                  <a:pt x="1397759" y="813945"/>
                </a:cubicBezTo>
                <a:cubicBezTo>
                  <a:pt x="1397039" y="809627"/>
                  <a:pt x="1396995" y="805052"/>
                  <a:pt x="1395183" y="801066"/>
                </a:cubicBezTo>
                <a:cubicBezTo>
                  <a:pt x="1380989" y="769841"/>
                  <a:pt x="1387884" y="797412"/>
                  <a:pt x="1382304" y="777884"/>
                </a:cubicBezTo>
                <a:cubicBezTo>
                  <a:pt x="1381331" y="774480"/>
                  <a:pt x="1381311" y="770747"/>
                  <a:pt x="1379728" y="767581"/>
                </a:cubicBezTo>
                <a:cubicBezTo>
                  <a:pt x="1376959" y="762043"/>
                  <a:pt x="1369425" y="752127"/>
                  <a:pt x="1369425" y="752127"/>
                </a:cubicBezTo>
                <a:cubicBezTo>
                  <a:pt x="1368566" y="749551"/>
                  <a:pt x="1367973" y="746871"/>
                  <a:pt x="1366849" y="744399"/>
                </a:cubicBezTo>
                <a:cubicBezTo>
                  <a:pt x="1363671" y="737408"/>
                  <a:pt x="1358975" y="731078"/>
                  <a:pt x="1356546" y="723793"/>
                </a:cubicBezTo>
                <a:cubicBezTo>
                  <a:pt x="1355687" y="721217"/>
                  <a:pt x="1355184" y="718494"/>
                  <a:pt x="1353970" y="716066"/>
                </a:cubicBezTo>
                <a:cubicBezTo>
                  <a:pt x="1350383" y="708891"/>
                  <a:pt x="1346791" y="706310"/>
                  <a:pt x="1341092" y="700611"/>
                </a:cubicBezTo>
                <a:cubicBezTo>
                  <a:pt x="1340233" y="698035"/>
                  <a:pt x="1339730" y="695312"/>
                  <a:pt x="1338516" y="692884"/>
                </a:cubicBezTo>
                <a:cubicBezTo>
                  <a:pt x="1325584" y="667023"/>
                  <a:pt x="1341755" y="706452"/>
                  <a:pt x="1328213" y="674853"/>
                </a:cubicBezTo>
                <a:cubicBezTo>
                  <a:pt x="1327144" y="672357"/>
                  <a:pt x="1326956" y="669499"/>
                  <a:pt x="1325637" y="667126"/>
                </a:cubicBezTo>
                <a:cubicBezTo>
                  <a:pt x="1322630" y="661714"/>
                  <a:pt x="1317292" y="657545"/>
                  <a:pt x="1315334" y="651671"/>
                </a:cubicBezTo>
                <a:cubicBezTo>
                  <a:pt x="1314475" y="649095"/>
                  <a:pt x="1314454" y="646064"/>
                  <a:pt x="1312758" y="643944"/>
                </a:cubicBezTo>
                <a:cubicBezTo>
                  <a:pt x="1310824" y="641527"/>
                  <a:pt x="1307607" y="640509"/>
                  <a:pt x="1305031" y="638792"/>
                </a:cubicBezTo>
                <a:cubicBezTo>
                  <a:pt x="1303314" y="636216"/>
                  <a:pt x="1301136" y="633894"/>
                  <a:pt x="1299879" y="631065"/>
                </a:cubicBezTo>
                <a:cubicBezTo>
                  <a:pt x="1297674" y="626103"/>
                  <a:pt x="1296445" y="620762"/>
                  <a:pt x="1294728" y="615610"/>
                </a:cubicBezTo>
                <a:cubicBezTo>
                  <a:pt x="1293869" y="613034"/>
                  <a:pt x="1293366" y="610311"/>
                  <a:pt x="1292152" y="607883"/>
                </a:cubicBezTo>
                <a:cubicBezTo>
                  <a:pt x="1288718" y="601014"/>
                  <a:pt x="1284278" y="594562"/>
                  <a:pt x="1281849" y="587277"/>
                </a:cubicBezTo>
                <a:cubicBezTo>
                  <a:pt x="1279184" y="579282"/>
                  <a:pt x="1278896" y="577205"/>
                  <a:pt x="1274121" y="569247"/>
                </a:cubicBezTo>
                <a:cubicBezTo>
                  <a:pt x="1270935" y="563938"/>
                  <a:pt x="1267252" y="558944"/>
                  <a:pt x="1263818" y="553792"/>
                </a:cubicBezTo>
                <a:cubicBezTo>
                  <a:pt x="1262101" y="551216"/>
                  <a:pt x="1259646" y="549002"/>
                  <a:pt x="1258667" y="546065"/>
                </a:cubicBezTo>
                <a:cubicBezTo>
                  <a:pt x="1254939" y="534881"/>
                  <a:pt x="1258011" y="540257"/>
                  <a:pt x="1248364" y="530610"/>
                </a:cubicBezTo>
                <a:cubicBezTo>
                  <a:pt x="1243858" y="512589"/>
                  <a:pt x="1249367" y="527115"/>
                  <a:pt x="1238061" y="512579"/>
                </a:cubicBezTo>
                <a:cubicBezTo>
                  <a:pt x="1221881" y="491776"/>
                  <a:pt x="1234988" y="501946"/>
                  <a:pt x="1220030" y="491973"/>
                </a:cubicBezTo>
                <a:cubicBezTo>
                  <a:pt x="1216840" y="482405"/>
                  <a:pt x="1218544" y="485256"/>
                  <a:pt x="1212303" y="476519"/>
                </a:cubicBezTo>
                <a:cubicBezTo>
                  <a:pt x="1209808" y="473026"/>
                  <a:pt x="1207874" y="468964"/>
                  <a:pt x="1204576" y="466216"/>
                </a:cubicBezTo>
                <a:cubicBezTo>
                  <a:pt x="1202490" y="464478"/>
                  <a:pt x="1199344" y="464710"/>
                  <a:pt x="1196848" y="463640"/>
                </a:cubicBezTo>
                <a:cubicBezTo>
                  <a:pt x="1187700" y="459719"/>
                  <a:pt x="1186577" y="458509"/>
                  <a:pt x="1178818" y="453337"/>
                </a:cubicBezTo>
                <a:cubicBezTo>
                  <a:pt x="1172342" y="433908"/>
                  <a:pt x="1181079" y="457860"/>
                  <a:pt x="1171090" y="437882"/>
                </a:cubicBezTo>
                <a:cubicBezTo>
                  <a:pt x="1169876" y="435454"/>
                  <a:pt x="1170021" y="432414"/>
                  <a:pt x="1168515" y="430155"/>
                </a:cubicBezTo>
                <a:cubicBezTo>
                  <a:pt x="1166494" y="427124"/>
                  <a:pt x="1163119" y="425226"/>
                  <a:pt x="1160787" y="422427"/>
                </a:cubicBezTo>
                <a:cubicBezTo>
                  <a:pt x="1158805" y="420049"/>
                  <a:pt x="1157020" y="417469"/>
                  <a:pt x="1155636" y="414700"/>
                </a:cubicBezTo>
                <a:cubicBezTo>
                  <a:pt x="1154422" y="412272"/>
                  <a:pt x="1154756" y="409093"/>
                  <a:pt x="1153060" y="406973"/>
                </a:cubicBezTo>
                <a:cubicBezTo>
                  <a:pt x="1151126" y="404556"/>
                  <a:pt x="1147909" y="403538"/>
                  <a:pt x="1145333" y="401821"/>
                </a:cubicBezTo>
                <a:cubicBezTo>
                  <a:pt x="1143616" y="399245"/>
                  <a:pt x="1141566" y="396863"/>
                  <a:pt x="1140181" y="394094"/>
                </a:cubicBezTo>
                <a:cubicBezTo>
                  <a:pt x="1138967" y="391666"/>
                  <a:pt x="1139301" y="388487"/>
                  <a:pt x="1137605" y="386367"/>
                </a:cubicBezTo>
                <a:cubicBezTo>
                  <a:pt x="1135671" y="383950"/>
                  <a:pt x="1132454" y="382932"/>
                  <a:pt x="1129878" y="381215"/>
                </a:cubicBezTo>
                <a:cubicBezTo>
                  <a:pt x="1128161" y="376922"/>
                  <a:pt x="1127414" y="372098"/>
                  <a:pt x="1124727" y="368336"/>
                </a:cubicBezTo>
                <a:cubicBezTo>
                  <a:pt x="1122928" y="365817"/>
                  <a:pt x="1119313" y="365242"/>
                  <a:pt x="1116999" y="363185"/>
                </a:cubicBezTo>
                <a:cubicBezTo>
                  <a:pt x="1111554" y="358345"/>
                  <a:pt x="1105587" y="353792"/>
                  <a:pt x="1101545" y="347730"/>
                </a:cubicBezTo>
                <a:cubicBezTo>
                  <a:pt x="1094676" y="337427"/>
                  <a:pt x="1098969" y="341720"/>
                  <a:pt x="1088666" y="334851"/>
                </a:cubicBezTo>
                <a:cubicBezTo>
                  <a:pt x="1086949" y="331417"/>
                  <a:pt x="1085746" y="327673"/>
                  <a:pt x="1083514" y="324548"/>
                </a:cubicBezTo>
                <a:cubicBezTo>
                  <a:pt x="1078012" y="316845"/>
                  <a:pt x="1067594" y="311358"/>
                  <a:pt x="1060332" y="306517"/>
                </a:cubicBezTo>
                <a:lnTo>
                  <a:pt x="1052605" y="301366"/>
                </a:lnTo>
                <a:cubicBezTo>
                  <a:pt x="1046698" y="283647"/>
                  <a:pt x="1054778" y="305170"/>
                  <a:pt x="1042302" y="283336"/>
                </a:cubicBezTo>
                <a:cubicBezTo>
                  <a:pt x="1040955" y="280978"/>
                  <a:pt x="1040940" y="278037"/>
                  <a:pt x="1039726" y="275608"/>
                </a:cubicBezTo>
                <a:cubicBezTo>
                  <a:pt x="1038341" y="272839"/>
                  <a:pt x="1036110" y="270569"/>
                  <a:pt x="1034574" y="267881"/>
                </a:cubicBezTo>
                <a:cubicBezTo>
                  <a:pt x="1029483" y="258972"/>
                  <a:pt x="1029736" y="258517"/>
                  <a:pt x="1026847" y="249850"/>
                </a:cubicBezTo>
                <a:cubicBezTo>
                  <a:pt x="1027706" y="235254"/>
                  <a:pt x="1019084" y="216401"/>
                  <a:pt x="1029423" y="206062"/>
                </a:cubicBezTo>
                <a:cubicBezTo>
                  <a:pt x="1038550" y="196935"/>
                  <a:pt x="1055223" y="207287"/>
                  <a:pt x="1068059" y="208638"/>
                </a:cubicBezTo>
                <a:cubicBezTo>
                  <a:pt x="1081800" y="210085"/>
                  <a:pt x="1093140" y="219348"/>
                  <a:pt x="1104120" y="226668"/>
                </a:cubicBezTo>
                <a:cubicBezTo>
                  <a:pt x="1122941" y="239216"/>
                  <a:pt x="1099283" y="223904"/>
                  <a:pt x="1122151" y="236972"/>
                </a:cubicBezTo>
                <a:cubicBezTo>
                  <a:pt x="1136130" y="244960"/>
                  <a:pt x="1123439" y="239976"/>
                  <a:pt x="1137605" y="244699"/>
                </a:cubicBezTo>
                <a:cubicBezTo>
                  <a:pt x="1142757" y="249851"/>
                  <a:pt x="1149018" y="254092"/>
                  <a:pt x="1153060" y="260154"/>
                </a:cubicBezTo>
                <a:cubicBezTo>
                  <a:pt x="1165612" y="278980"/>
                  <a:pt x="1150291" y="255308"/>
                  <a:pt x="1163363" y="278184"/>
                </a:cubicBezTo>
                <a:cubicBezTo>
                  <a:pt x="1164899" y="280872"/>
                  <a:pt x="1166798" y="283335"/>
                  <a:pt x="1168515" y="285911"/>
                </a:cubicBezTo>
                <a:cubicBezTo>
                  <a:pt x="1177221" y="312030"/>
                  <a:pt x="1171724" y="302316"/>
                  <a:pt x="1181394" y="316821"/>
                </a:cubicBezTo>
                <a:cubicBezTo>
                  <a:pt x="1182252" y="319397"/>
                  <a:pt x="1183223" y="321938"/>
                  <a:pt x="1183969" y="324548"/>
                </a:cubicBezTo>
                <a:cubicBezTo>
                  <a:pt x="1184941" y="327952"/>
                  <a:pt x="1185150" y="331597"/>
                  <a:pt x="1186545" y="334851"/>
                </a:cubicBezTo>
                <a:cubicBezTo>
                  <a:pt x="1187765" y="337696"/>
                  <a:pt x="1189980" y="340002"/>
                  <a:pt x="1191697" y="342578"/>
                </a:cubicBezTo>
                <a:cubicBezTo>
                  <a:pt x="1196566" y="357192"/>
                  <a:pt x="1190994" y="344311"/>
                  <a:pt x="1204576" y="360609"/>
                </a:cubicBezTo>
                <a:cubicBezTo>
                  <a:pt x="1210073" y="367205"/>
                  <a:pt x="1215267" y="374072"/>
                  <a:pt x="1220030" y="381215"/>
                </a:cubicBezTo>
                <a:cubicBezTo>
                  <a:pt x="1222954" y="385600"/>
                  <a:pt x="1229717" y="396053"/>
                  <a:pt x="1232909" y="399245"/>
                </a:cubicBezTo>
                <a:cubicBezTo>
                  <a:pt x="1235945" y="402281"/>
                  <a:pt x="1239778" y="404397"/>
                  <a:pt x="1243212" y="406973"/>
                </a:cubicBezTo>
                <a:cubicBezTo>
                  <a:pt x="1244071" y="410407"/>
                  <a:pt x="1243824" y="414331"/>
                  <a:pt x="1245788" y="417276"/>
                </a:cubicBezTo>
                <a:cubicBezTo>
                  <a:pt x="1247505" y="419852"/>
                  <a:pt x="1251326" y="420238"/>
                  <a:pt x="1253515" y="422427"/>
                </a:cubicBezTo>
                <a:cubicBezTo>
                  <a:pt x="1255704" y="424616"/>
                  <a:pt x="1256685" y="427777"/>
                  <a:pt x="1258667" y="430155"/>
                </a:cubicBezTo>
                <a:cubicBezTo>
                  <a:pt x="1269269" y="442878"/>
                  <a:pt x="1266928" y="433801"/>
                  <a:pt x="1276697" y="453337"/>
                </a:cubicBezTo>
                <a:cubicBezTo>
                  <a:pt x="1278414" y="456771"/>
                  <a:pt x="1280290" y="460131"/>
                  <a:pt x="1281849" y="463640"/>
                </a:cubicBezTo>
                <a:cubicBezTo>
                  <a:pt x="1283727" y="467865"/>
                  <a:pt x="1284932" y="472384"/>
                  <a:pt x="1287000" y="476519"/>
                </a:cubicBezTo>
                <a:cubicBezTo>
                  <a:pt x="1288384" y="479288"/>
                  <a:pt x="1290767" y="481477"/>
                  <a:pt x="1292152" y="484246"/>
                </a:cubicBezTo>
                <a:cubicBezTo>
                  <a:pt x="1293366" y="486674"/>
                  <a:pt x="1293625" y="489492"/>
                  <a:pt x="1294728" y="491973"/>
                </a:cubicBezTo>
                <a:cubicBezTo>
                  <a:pt x="1297067" y="497236"/>
                  <a:pt x="1299553" y="502453"/>
                  <a:pt x="1302455" y="507428"/>
                </a:cubicBezTo>
                <a:cubicBezTo>
                  <a:pt x="1318533" y="534991"/>
                  <a:pt x="1309466" y="512793"/>
                  <a:pt x="1333364" y="548640"/>
                </a:cubicBezTo>
                <a:cubicBezTo>
                  <a:pt x="1335081" y="551216"/>
                  <a:pt x="1336695" y="553864"/>
                  <a:pt x="1338516" y="556368"/>
                </a:cubicBezTo>
                <a:cubicBezTo>
                  <a:pt x="1339408" y="557595"/>
                  <a:pt x="1355127" y="577711"/>
                  <a:pt x="1359122" y="584701"/>
                </a:cubicBezTo>
                <a:cubicBezTo>
                  <a:pt x="1361027" y="588035"/>
                  <a:pt x="1362298" y="591711"/>
                  <a:pt x="1364274" y="595004"/>
                </a:cubicBezTo>
                <a:cubicBezTo>
                  <a:pt x="1367460" y="600313"/>
                  <a:pt x="1374577" y="610459"/>
                  <a:pt x="1374577" y="610459"/>
                </a:cubicBezTo>
                <a:cubicBezTo>
                  <a:pt x="1375435" y="613035"/>
                  <a:pt x="1375938" y="615758"/>
                  <a:pt x="1377152" y="618186"/>
                </a:cubicBezTo>
                <a:cubicBezTo>
                  <a:pt x="1378536" y="620955"/>
                  <a:pt x="1380505" y="623395"/>
                  <a:pt x="1382304" y="625914"/>
                </a:cubicBezTo>
                <a:cubicBezTo>
                  <a:pt x="1398291" y="648297"/>
                  <a:pt x="1383032" y="625720"/>
                  <a:pt x="1395183" y="643944"/>
                </a:cubicBezTo>
                <a:cubicBezTo>
                  <a:pt x="1400268" y="664283"/>
                  <a:pt x="1393722" y="644180"/>
                  <a:pt x="1408062" y="667126"/>
                </a:cubicBezTo>
                <a:cubicBezTo>
                  <a:pt x="1409501" y="669428"/>
                  <a:pt x="1409568" y="672358"/>
                  <a:pt x="1410637" y="674853"/>
                </a:cubicBezTo>
                <a:cubicBezTo>
                  <a:pt x="1412150" y="678382"/>
                  <a:pt x="1414441" y="681561"/>
                  <a:pt x="1415789" y="685156"/>
                </a:cubicBezTo>
                <a:cubicBezTo>
                  <a:pt x="1417032" y="688471"/>
                  <a:pt x="1416782" y="692293"/>
                  <a:pt x="1418365" y="695459"/>
                </a:cubicBezTo>
                <a:cubicBezTo>
                  <a:pt x="1421134" y="700997"/>
                  <a:pt x="1425234" y="705762"/>
                  <a:pt x="1428668" y="710914"/>
                </a:cubicBezTo>
                <a:cubicBezTo>
                  <a:pt x="1430385" y="713490"/>
                  <a:pt x="1432840" y="715704"/>
                  <a:pt x="1433819" y="718641"/>
                </a:cubicBezTo>
                <a:cubicBezTo>
                  <a:pt x="1434678" y="721217"/>
                  <a:pt x="1434889" y="724110"/>
                  <a:pt x="1436395" y="726369"/>
                </a:cubicBezTo>
                <a:cubicBezTo>
                  <a:pt x="1438416" y="729400"/>
                  <a:pt x="1441547" y="731520"/>
                  <a:pt x="1444123" y="734096"/>
                </a:cubicBezTo>
                <a:cubicBezTo>
                  <a:pt x="1448187" y="742226"/>
                  <a:pt x="1453361" y="753639"/>
                  <a:pt x="1459577" y="759854"/>
                </a:cubicBezTo>
                <a:cubicBezTo>
                  <a:pt x="1462153" y="762430"/>
                  <a:pt x="1464973" y="764783"/>
                  <a:pt x="1467305" y="767581"/>
                </a:cubicBezTo>
                <a:cubicBezTo>
                  <a:pt x="1469287" y="769959"/>
                  <a:pt x="1470657" y="772789"/>
                  <a:pt x="1472456" y="775308"/>
                </a:cubicBezTo>
                <a:cubicBezTo>
                  <a:pt x="1474951" y="778802"/>
                  <a:pt x="1477688" y="782119"/>
                  <a:pt x="1480183" y="785612"/>
                </a:cubicBezTo>
                <a:cubicBezTo>
                  <a:pt x="1492485" y="802836"/>
                  <a:pt x="1479406" y="784054"/>
                  <a:pt x="1487911" y="801066"/>
                </a:cubicBezTo>
                <a:cubicBezTo>
                  <a:pt x="1489295" y="803835"/>
                  <a:pt x="1491345" y="806218"/>
                  <a:pt x="1493062" y="808794"/>
                </a:cubicBezTo>
                <a:cubicBezTo>
                  <a:pt x="1494779" y="805359"/>
                  <a:pt x="1498214" y="802330"/>
                  <a:pt x="1498214" y="798490"/>
                </a:cubicBezTo>
                <a:cubicBezTo>
                  <a:pt x="1498214" y="792127"/>
                  <a:pt x="1490989" y="778889"/>
                  <a:pt x="1487911" y="772733"/>
                </a:cubicBezTo>
                <a:cubicBezTo>
                  <a:pt x="1488770" y="753844"/>
                  <a:pt x="1489955" y="734967"/>
                  <a:pt x="1490487" y="716066"/>
                </a:cubicBezTo>
                <a:cubicBezTo>
                  <a:pt x="1494552" y="571750"/>
                  <a:pt x="1485827" y="633262"/>
                  <a:pt x="1498214" y="558943"/>
                </a:cubicBezTo>
                <a:cubicBezTo>
                  <a:pt x="1497355" y="481670"/>
                  <a:pt x="1497282" y="404384"/>
                  <a:pt x="1495638" y="327124"/>
                </a:cubicBezTo>
                <a:cubicBezTo>
                  <a:pt x="1495563" y="323585"/>
                  <a:pt x="1493695" y="320304"/>
                  <a:pt x="1493062" y="316821"/>
                </a:cubicBezTo>
                <a:cubicBezTo>
                  <a:pt x="1491976" y="310848"/>
                  <a:pt x="1491852" y="304706"/>
                  <a:pt x="1490487" y="298790"/>
                </a:cubicBezTo>
                <a:cubicBezTo>
                  <a:pt x="1487331" y="285111"/>
                  <a:pt x="1484407" y="283131"/>
                  <a:pt x="1480183" y="270457"/>
                </a:cubicBezTo>
                <a:cubicBezTo>
                  <a:pt x="1479064" y="267099"/>
                  <a:pt x="1478580" y="263558"/>
                  <a:pt x="1477608" y="260154"/>
                </a:cubicBezTo>
                <a:cubicBezTo>
                  <a:pt x="1473626" y="246214"/>
                  <a:pt x="1475600" y="258408"/>
                  <a:pt x="1472456" y="239547"/>
                </a:cubicBezTo>
                <a:cubicBezTo>
                  <a:pt x="1464452" y="191525"/>
                  <a:pt x="1476814" y="259749"/>
                  <a:pt x="1467305" y="193183"/>
                </a:cubicBezTo>
                <a:cubicBezTo>
                  <a:pt x="1466067" y="184515"/>
                  <a:pt x="1463767" y="176032"/>
                  <a:pt x="1462153" y="167426"/>
                </a:cubicBezTo>
                <a:cubicBezTo>
                  <a:pt x="1460429" y="158234"/>
                  <a:pt x="1459283" y="148222"/>
                  <a:pt x="1457001" y="139092"/>
                </a:cubicBezTo>
                <a:cubicBezTo>
                  <a:pt x="1454051" y="127292"/>
                  <a:pt x="1452546" y="123151"/>
                  <a:pt x="1449274" y="113334"/>
                </a:cubicBezTo>
                <a:cubicBezTo>
                  <a:pt x="1448207" y="91989"/>
                  <a:pt x="1443219" y="25045"/>
                  <a:pt x="1449274" y="5152"/>
                </a:cubicBezTo>
                <a:cubicBezTo>
                  <a:pt x="1450795" y="156"/>
                  <a:pt x="1459608" y="3600"/>
                  <a:pt x="1464729" y="2576"/>
                </a:cubicBezTo>
                <a:cubicBezTo>
                  <a:pt x="1468200" y="1882"/>
                  <a:pt x="1471598" y="859"/>
                  <a:pt x="1475032" y="0"/>
                </a:cubicBezTo>
                <a:cubicBezTo>
                  <a:pt x="1489628" y="859"/>
                  <a:pt x="1504361" y="407"/>
                  <a:pt x="1518820" y="2576"/>
                </a:cubicBezTo>
                <a:cubicBezTo>
                  <a:pt x="1529533" y="4183"/>
                  <a:pt x="1528255" y="16293"/>
                  <a:pt x="1531699" y="23182"/>
                </a:cubicBezTo>
                <a:cubicBezTo>
                  <a:pt x="1533416" y="26616"/>
                  <a:pt x="1535338" y="29956"/>
                  <a:pt x="1536850" y="33485"/>
                </a:cubicBezTo>
                <a:cubicBezTo>
                  <a:pt x="1542139" y="45826"/>
                  <a:pt x="1539075" y="50460"/>
                  <a:pt x="1544578" y="66970"/>
                </a:cubicBezTo>
                <a:cubicBezTo>
                  <a:pt x="1550467" y="84638"/>
                  <a:pt x="1543512" y="62706"/>
                  <a:pt x="1549729" y="87577"/>
                </a:cubicBezTo>
                <a:cubicBezTo>
                  <a:pt x="1550387" y="90211"/>
                  <a:pt x="1551446" y="92728"/>
                  <a:pt x="1552305" y="95304"/>
                </a:cubicBezTo>
                <a:cubicBezTo>
                  <a:pt x="1553164" y="103890"/>
                  <a:pt x="1553569" y="112534"/>
                  <a:pt x="1554881" y="121062"/>
                </a:cubicBezTo>
                <a:cubicBezTo>
                  <a:pt x="1555294" y="123745"/>
                  <a:pt x="1557249" y="126082"/>
                  <a:pt x="1557457" y="128789"/>
                </a:cubicBezTo>
                <a:cubicBezTo>
                  <a:pt x="1562844" y="198825"/>
                  <a:pt x="1553411" y="168170"/>
                  <a:pt x="1562608" y="195759"/>
                </a:cubicBezTo>
                <a:cubicBezTo>
                  <a:pt x="1563467" y="207779"/>
                  <a:pt x="1564382" y="219796"/>
                  <a:pt x="1565184" y="231820"/>
                </a:cubicBezTo>
                <a:cubicBezTo>
                  <a:pt x="1568278" y="278220"/>
                  <a:pt x="1562572" y="260060"/>
                  <a:pt x="1572911" y="285911"/>
                </a:cubicBezTo>
                <a:cubicBezTo>
                  <a:pt x="1573770" y="294497"/>
                  <a:pt x="1574068" y="303158"/>
                  <a:pt x="1575487" y="311669"/>
                </a:cubicBezTo>
                <a:cubicBezTo>
                  <a:pt x="1576651" y="318653"/>
                  <a:pt x="1579827" y="325242"/>
                  <a:pt x="1580639" y="332275"/>
                </a:cubicBezTo>
                <a:cubicBezTo>
                  <a:pt x="1581507" y="339797"/>
                  <a:pt x="1585636" y="429493"/>
                  <a:pt x="1585790" y="432730"/>
                </a:cubicBezTo>
                <a:cubicBezTo>
                  <a:pt x="1586649" y="520306"/>
                  <a:pt x="1586729" y="607894"/>
                  <a:pt x="1588366" y="695459"/>
                </a:cubicBezTo>
                <a:cubicBezTo>
                  <a:pt x="1588448" y="699836"/>
                  <a:pt x="1590875" y="703960"/>
                  <a:pt x="1590942" y="708338"/>
                </a:cubicBezTo>
                <a:cubicBezTo>
                  <a:pt x="1592593" y="816511"/>
                  <a:pt x="1591166" y="924725"/>
                  <a:pt x="1593517" y="1032886"/>
                </a:cubicBezTo>
                <a:cubicBezTo>
                  <a:pt x="1593744" y="1043329"/>
                  <a:pt x="1598184" y="1053361"/>
                  <a:pt x="1598669" y="1063795"/>
                </a:cubicBezTo>
                <a:cubicBezTo>
                  <a:pt x="1599906" y="1090383"/>
                  <a:pt x="1594805" y="1123897"/>
                  <a:pt x="1593517" y="1138493"/>
                </a:cubicBezTo>
                <a:close/>
              </a:path>
            </a:pathLst>
          </a:custGeom>
          <a:solidFill>
            <a:srgbClr val="92D050"/>
          </a:solidFill>
          <a:ln cap="flat" cmpd="sng" w="25400">
            <a:solidFill>
              <a:srgbClr val="7692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12" name="Google Shape;212;g2bbe2304ad2_3_85"/>
          <p:cNvSpPr/>
          <p:nvPr/>
        </p:nvSpPr>
        <p:spPr>
          <a:xfrm rot="2365194">
            <a:off x="2797170" y="4701925"/>
            <a:ext cx="222088" cy="272590"/>
          </a:xfrm>
          <a:custGeom>
            <a:rect b="b" l="l" r="r" t="t"/>
            <a:pathLst>
              <a:path extrusionOk="0" h="430155" w="453336">
                <a:moveTo>
                  <a:pt x="414700" y="309093"/>
                </a:moveTo>
                <a:cubicBezTo>
                  <a:pt x="415129" y="308235"/>
                  <a:pt x="406379" y="314749"/>
                  <a:pt x="401821" y="316821"/>
                </a:cubicBezTo>
                <a:cubicBezTo>
                  <a:pt x="396877" y="319068"/>
                  <a:pt x="391518" y="320255"/>
                  <a:pt x="386366" y="321972"/>
                </a:cubicBezTo>
                <a:lnTo>
                  <a:pt x="378639" y="324548"/>
                </a:lnTo>
                <a:lnTo>
                  <a:pt x="363184" y="329700"/>
                </a:lnTo>
                <a:lnTo>
                  <a:pt x="355457" y="332275"/>
                </a:lnTo>
                <a:cubicBezTo>
                  <a:pt x="352881" y="333992"/>
                  <a:pt x="350558" y="336170"/>
                  <a:pt x="347729" y="337427"/>
                </a:cubicBezTo>
                <a:cubicBezTo>
                  <a:pt x="342767" y="339632"/>
                  <a:pt x="332275" y="342578"/>
                  <a:pt x="332275" y="342578"/>
                </a:cubicBezTo>
                <a:cubicBezTo>
                  <a:pt x="329699" y="344295"/>
                  <a:pt x="327316" y="346345"/>
                  <a:pt x="324547" y="347730"/>
                </a:cubicBezTo>
                <a:cubicBezTo>
                  <a:pt x="322119" y="348944"/>
                  <a:pt x="318740" y="348386"/>
                  <a:pt x="316820" y="350306"/>
                </a:cubicBezTo>
                <a:cubicBezTo>
                  <a:pt x="312442" y="354684"/>
                  <a:pt x="311668" y="362326"/>
                  <a:pt x="306517" y="365760"/>
                </a:cubicBezTo>
                <a:cubicBezTo>
                  <a:pt x="288803" y="377570"/>
                  <a:pt x="296936" y="374106"/>
                  <a:pt x="283335" y="378639"/>
                </a:cubicBezTo>
                <a:cubicBezTo>
                  <a:pt x="267467" y="389219"/>
                  <a:pt x="285006" y="378942"/>
                  <a:pt x="262729" y="386367"/>
                </a:cubicBezTo>
                <a:cubicBezTo>
                  <a:pt x="259086" y="387581"/>
                  <a:pt x="256021" y="390170"/>
                  <a:pt x="252426" y="391518"/>
                </a:cubicBezTo>
                <a:cubicBezTo>
                  <a:pt x="248323" y="393056"/>
                  <a:pt x="238705" y="394276"/>
                  <a:pt x="234395" y="396670"/>
                </a:cubicBezTo>
                <a:cubicBezTo>
                  <a:pt x="228983" y="399677"/>
                  <a:pt x="224815" y="405015"/>
                  <a:pt x="218941" y="406973"/>
                </a:cubicBezTo>
                <a:lnTo>
                  <a:pt x="203486" y="412124"/>
                </a:lnTo>
                <a:cubicBezTo>
                  <a:pt x="201769" y="414700"/>
                  <a:pt x="200524" y="417663"/>
                  <a:pt x="198335" y="419852"/>
                </a:cubicBezTo>
                <a:cubicBezTo>
                  <a:pt x="192063" y="426124"/>
                  <a:pt x="188577" y="425215"/>
                  <a:pt x="180304" y="427579"/>
                </a:cubicBezTo>
                <a:cubicBezTo>
                  <a:pt x="177693" y="428325"/>
                  <a:pt x="175153" y="429296"/>
                  <a:pt x="172577" y="430155"/>
                </a:cubicBezTo>
                <a:cubicBezTo>
                  <a:pt x="153948" y="425497"/>
                  <a:pt x="150566" y="428246"/>
                  <a:pt x="164849" y="391518"/>
                </a:cubicBezTo>
                <a:cubicBezTo>
                  <a:pt x="168769" y="381439"/>
                  <a:pt x="180479" y="382415"/>
                  <a:pt x="188031" y="378639"/>
                </a:cubicBezTo>
                <a:cubicBezTo>
                  <a:pt x="190800" y="377255"/>
                  <a:pt x="192913" y="374707"/>
                  <a:pt x="195759" y="373488"/>
                </a:cubicBezTo>
                <a:cubicBezTo>
                  <a:pt x="199013" y="372094"/>
                  <a:pt x="202628" y="371771"/>
                  <a:pt x="206062" y="370912"/>
                </a:cubicBezTo>
                <a:cubicBezTo>
                  <a:pt x="208638" y="369195"/>
                  <a:pt x="211020" y="367144"/>
                  <a:pt x="213789" y="365760"/>
                </a:cubicBezTo>
                <a:cubicBezTo>
                  <a:pt x="216217" y="364546"/>
                  <a:pt x="219596" y="365105"/>
                  <a:pt x="221516" y="363185"/>
                </a:cubicBezTo>
                <a:cubicBezTo>
                  <a:pt x="224231" y="360470"/>
                  <a:pt x="224210" y="355832"/>
                  <a:pt x="226668" y="352882"/>
                </a:cubicBezTo>
                <a:cubicBezTo>
                  <a:pt x="232584" y="345783"/>
                  <a:pt x="235029" y="349095"/>
                  <a:pt x="242123" y="345154"/>
                </a:cubicBezTo>
                <a:cubicBezTo>
                  <a:pt x="268694" y="330392"/>
                  <a:pt x="247819" y="338104"/>
                  <a:pt x="265305" y="332275"/>
                </a:cubicBezTo>
                <a:cubicBezTo>
                  <a:pt x="266519" y="328633"/>
                  <a:pt x="270456" y="317476"/>
                  <a:pt x="270456" y="314245"/>
                </a:cubicBezTo>
                <a:cubicBezTo>
                  <a:pt x="270456" y="310705"/>
                  <a:pt x="269844" y="306888"/>
                  <a:pt x="267880" y="303942"/>
                </a:cubicBezTo>
                <a:cubicBezTo>
                  <a:pt x="266163" y="301366"/>
                  <a:pt x="262922" y="300174"/>
                  <a:pt x="260153" y="298790"/>
                </a:cubicBezTo>
                <a:cubicBezTo>
                  <a:pt x="253206" y="295316"/>
                  <a:pt x="240489" y="294316"/>
                  <a:pt x="234395" y="293639"/>
                </a:cubicBezTo>
                <a:cubicBezTo>
                  <a:pt x="224970" y="292592"/>
                  <a:pt x="215506" y="291922"/>
                  <a:pt x="206062" y="291063"/>
                </a:cubicBezTo>
                <a:cubicBezTo>
                  <a:pt x="195534" y="288431"/>
                  <a:pt x="178777" y="284067"/>
                  <a:pt x="170001" y="283336"/>
                </a:cubicBezTo>
                <a:lnTo>
                  <a:pt x="139092" y="280760"/>
                </a:lnTo>
                <a:lnTo>
                  <a:pt x="108182" y="273033"/>
                </a:lnTo>
                <a:cubicBezTo>
                  <a:pt x="104748" y="272174"/>
                  <a:pt x="101237" y="271577"/>
                  <a:pt x="97879" y="270457"/>
                </a:cubicBezTo>
                <a:cubicBezTo>
                  <a:pt x="92728" y="268740"/>
                  <a:pt x="87693" y="266622"/>
                  <a:pt x="82425" y="265305"/>
                </a:cubicBezTo>
                <a:cubicBezTo>
                  <a:pt x="57298" y="259023"/>
                  <a:pt x="88673" y="266693"/>
                  <a:pt x="59243" y="260154"/>
                </a:cubicBezTo>
                <a:cubicBezTo>
                  <a:pt x="55787" y="259386"/>
                  <a:pt x="52449" y="258046"/>
                  <a:pt x="48940" y="257578"/>
                </a:cubicBezTo>
                <a:cubicBezTo>
                  <a:pt x="39540" y="256325"/>
                  <a:pt x="30051" y="255861"/>
                  <a:pt x="20606" y="255002"/>
                </a:cubicBezTo>
                <a:cubicBezTo>
                  <a:pt x="2214" y="248872"/>
                  <a:pt x="8163" y="254370"/>
                  <a:pt x="0" y="242123"/>
                </a:cubicBezTo>
                <a:cubicBezTo>
                  <a:pt x="1207" y="234883"/>
                  <a:pt x="-656" y="222887"/>
                  <a:pt x="10303" y="221517"/>
                </a:cubicBezTo>
                <a:cubicBezTo>
                  <a:pt x="20179" y="220282"/>
                  <a:pt x="29358" y="228756"/>
                  <a:pt x="38636" y="229244"/>
                </a:cubicBezTo>
                <a:lnTo>
                  <a:pt x="87576" y="231820"/>
                </a:lnTo>
                <a:cubicBezTo>
                  <a:pt x="116768" y="230961"/>
                  <a:pt x="146419" y="234468"/>
                  <a:pt x="175153" y="229244"/>
                </a:cubicBezTo>
                <a:cubicBezTo>
                  <a:pt x="179460" y="228461"/>
                  <a:pt x="173639" y="220613"/>
                  <a:pt x="172577" y="216366"/>
                </a:cubicBezTo>
                <a:cubicBezTo>
                  <a:pt x="171918" y="213732"/>
                  <a:pt x="171507" y="210897"/>
                  <a:pt x="170001" y="208638"/>
                </a:cubicBezTo>
                <a:cubicBezTo>
                  <a:pt x="167526" y="204925"/>
                  <a:pt x="158981" y="197659"/>
                  <a:pt x="154546" y="195759"/>
                </a:cubicBezTo>
                <a:cubicBezTo>
                  <a:pt x="151292" y="194365"/>
                  <a:pt x="147634" y="194201"/>
                  <a:pt x="144243" y="193184"/>
                </a:cubicBezTo>
                <a:cubicBezTo>
                  <a:pt x="136441" y="190843"/>
                  <a:pt x="128788" y="188032"/>
                  <a:pt x="121061" y="185456"/>
                </a:cubicBezTo>
                <a:cubicBezTo>
                  <a:pt x="118485" y="184597"/>
                  <a:pt x="115593" y="184386"/>
                  <a:pt x="113334" y="182880"/>
                </a:cubicBezTo>
                <a:cubicBezTo>
                  <a:pt x="91191" y="168119"/>
                  <a:pt x="119207" y="185816"/>
                  <a:pt x="97879" y="175153"/>
                </a:cubicBezTo>
                <a:cubicBezTo>
                  <a:pt x="95110" y="173769"/>
                  <a:pt x="92921" y="171386"/>
                  <a:pt x="90152" y="170002"/>
                </a:cubicBezTo>
                <a:cubicBezTo>
                  <a:pt x="85822" y="167837"/>
                  <a:pt x="76250" y="166089"/>
                  <a:pt x="72122" y="164850"/>
                </a:cubicBezTo>
                <a:cubicBezTo>
                  <a:pt x="66921" y="163289"/>
                  <a:pt x="61992" y="160763"/>
                  <a:pt x="56667" y="159698"/>
                </a:cubicBezTo>
                <a:cubicBezTo>
                  <a:pt x="52374" y="158840"/>
                  <a:pt x="48012" y="158275"/>
                  <a:pt x="43788" y="157123"/>
                </a:cubicBezTo>
                <a:cubicBezTo>
                  <a:pt x="38549" y="155694"/>
                  <a:pt x="33601" y="153288"/>
                  <a:pt x="28333" y="151971"/>
                </a:cubicBezTo>
                <a:lnTo>
                  <a:pt x="18030" y="149395"/>
                </a:lnTo>
                <a:cubicBezTo>
                  <a:pt x="18889" y="142526"/>
                  <a:pt x="17510" y="134980"/>
                  <a:pt x="20606" y="128789"/>
                </a:cubicBezTo>
                <a:cubicBezTo>
                  <a:pt x="22323" y="125355"/>
                  <a:pt x="27075" y="123851"/>
                  <a:pt x="30909" y="123638"/>
                </a:cubicBezTo>
                <a:cubicBezTo>
                  <a:pt x="42941" y="122969"/>
                  <a:pt x="54950" y="125355"/>
                  <a:pt x="66970" y="126213"/>
                </a:cubicBezTo>
                <a:lnTo>
                  <a:pt x="82425" y="136517"/>
                </a:lnTo>
                <a:cubicBezTo>
                  <a:pt x="85001" y="138234"/>
                  <a:pt x="87215" y="140689"/>
                  <a:pt x="90152" y="141668"/>
                </a:cubicBezTo>
                <a:cubicBezTo>
                  <a:pt x="92728" y="142527"/>
                  <a:pt x="95506" y="142925"/>
                  <a:pt x="97879" y="144244"/>
                </a:cubicBezTo>
                <a:cubicBezTo>
                  <a:pt x="103291" y="147251"/>
                  <a:pt x="107460" y="152589"/>
                  <a:pt x="113334" y="154547"/>
                </a:cubicBezTo>
                <a:cubicBezTo>
                  <a:pt x="115910" y="155406"/>
                  <a:pt x="118633" y="155909"/>
                  <a:pt x="121061" y="157123"/>
                </a:cubicBezTo>
                <a:cubicBezTo>
                  <a:pt x="123830" y="158507"/>
                  <a:pt x="125960" y="161017"/>
                  <a:pt x="128789" y="162274"/>
                </a:cubicBezTo>
                <a:cubicBezTo>
                  <a:pt x="133751" y="164479"/>
                  <a:pt x="139092" y="165709"/>
                  <a:pt x="144243" y="167426"/>
                </a:cubicBezTo>
                <a:cubicBezTo>
                  <a:pt x="146819" y="168285"/>
                  <a:pt x="149308" y="169470"/>
                  <a:pt x="151971" y="170002"/>
                </a:cubicBezTo>
                <a:cubicBezTo>
                  <a:pt x="183829" y="176372"/>
                  <a:pt x="143997" y="168551"/>
                  <a:pt x="180304" y="175153"/>
                </a:cubicBezTo>
                <a:cubicBezTo>
                  <a:pt x="184611" y="175936"/>
                  <a:pt x="188890" y="176870"/>
                  <a:pt x="193183" y="177729"/>
                </a:cubicBezTo>
                <a:cubicBezTo>
                  <a:pt x="191277" y="168199"/>
                  <a:pt x="190254" y="156770"/>
                  <a:pt x="182880" y="149395"/>
                </a:cubicBezTo>
                <a:cubicBezTo>
                  <a:pt x="180691" y="147206"/>
                  <a:pt x="177729" y="145961"/>
                  <a:pt x="175153" y="144244"/>
                </a:cubicBezTo>
                <a:cubicBezTo>
                  <a:pt x="161414" y="123639"/>
                  <a:pt x="179446" y="148537"/>
                  <a:pt x="162274" y="131365"/>
                </a:cubicBezTo>
                <a:cubicBezTo>
                  <a:pt x="160085" y="129176"/>
                  <a:pt x="159311" y="125827"/>
                  <a:pt x="157122" y="123638"/>
                </a:cubicBezTo>
                <a:cubicBezTo>
                  <a:pt x="154933" y="121449"/>
                  <a:pt x="151773" y="120468"/>
                  <a:pt x="149395" y="118486"/>
                </a:cubicBezTo>
                <a:cubicBezTo>
                  <a:pt x="124070" y="97382"/>
                  <a:pt x="156782" y="123298"/>
                  <a:pt x="136516" y="103031"/>
                </a:cubicBezTo>
                <a:cubicBezTo>
                  <a:pt x="134327" y="100842"/>
                  <a:pt x="131167" y="99862"/>
                  <a:pt x="128789" y="97880"/>
                </a:cubicBezTo>
                <a:cubicBezTo>
                  <a:pt x="104579" y="77706"/>
                  <a:pt x="144664" y="105888"/>
                  <a:pt x="105607" y="79849"/>
                </a:cubicBezTo>
                <a:cubicBezTo>
                  <a:pt x="105599" y="79844"/>
                  <a:pt x="90159" y="69553"/>
                  <a:pt x="90152" y="69546"/>
                </a:cubicBezTo>
                <a:cubicBezTo>
                  <a:pt x="80236" y="59630"/>
                  <a:pt x="85456" y="63840"/>
                  <a:pt x="74697" y="56667"/>
                </a:cubicBezTo>
                <a:cubicBezTo>
                  <a:pt x="67873" y="46430"/>
                  <a:pt x="68463" y="51445"/>
                  <a:pt x="72122" y="38637"/>
                </a:cubicBezTo>
                <a:cubicBezTo>
                  <a:pt x="72868" y="36027"/>
                  <a:pt x="72777" y="32830"/>
                  <a:pt x="74697" y="30910"/>
                </a:cubicBezTo>
                <a:cubicBezTo>
                  <a:pt x="75929" y="29678"/>
                  <a:pt x="92639" y="25780"/>
                  <a:pt x="92728" y="25758"/>
                </a:cubicBezTo>
                <a:cubicBezTo>
                  <a:pt x="97879" y="26617"/>
                  <a:pt x="103228" y="26682"/>
                  <a:pt x="108182" y="28334"/>
                </a:cubicBezTo>
                <a:cubicBezTo>
                  <a:pt x="111119" y="29313"/>
                  <a:pt x="113141" y="32102"/>
                  <a:pt x="115910" y="33486"/>
                </a:cubicBezTo>
                <a:cubicBezTo>
                  <a:pt x="118338" y="34700"/>
                  <a:pt x="121061" y="35203"/>
                  <a:pt x="123637" y="36061"/>
                </a:cubicBezTo>
                <a:cubicBezTo>
                  <a:pt x="138405" y="58213"/>
                  <a:pt x="118740" y="32142"/>
                  <a:pt x="136516" y="46364"/>
                </a:cubicBezTo>
                <a:cubicBezTo>
                  <a:pt x="138933" y="48298"/>
                  <a:pt x="139610" y="51778"/>
                  <a:pt x="141667" y="54092"/>
                </a:cubicBezTo>
                <a:cubicBezTo>
                  <a:pt x="146507" y="59537"/>
                  <a:pt x="151970" y="64394"/>
                  <a:pt x="157122" y="69546"/>
                </a:cubicBezTo>
                <a:lnTo>
                  <a:pt x="164849" y="77274"/>
                </a:lnTo>
                <a:cubicBezTo>
                  <a:pt x="169377" y="90856"/>
                  <a:pt x="164432" y="79863"/>
                  <a:pt x="175153" y="92728"/>
                </a:cubicBezTo>
                <a:cubicBezTo>
                  <a:pt x="177135" y="95106"/>
                  <a:pt x="178115" y="98267"/>
                  <a:pt x="180304" y="100456"/>
                </a:cubicBezTo>
                <a:cubicBezTo>
                  <a:pt x="184117" y="104269"/>
                  <a:pt x="203539" y="116804"/>
                  <a:pt x="206062" y="118486"/>
                </a:cubicBezTo>
                <a:cubicBezTo>
                  <a:pt x="208638" y="120203"/>
                  <a:pt x="210786" y="122887"/>
                  <a:pt x="213789" y="123638"/>
                </a:cubicBezTo>
                <a:cubicBezTo>
                  <a:pt x="219551" y="125078"/>
                  <a:pt x="235782" y="128854"/>
                  <a:pt x="239547" y="131365"/>
                </a:cubicBezTo>
                <a:lnTo>
                  <a:pt x="247274" y="136517"/>
                </a:lnTo>
                <a:lnTo>
                  <a:pt x="242123" y="121062"/>
                </a:lnTo>
                <a:cubicBezTo>
                  <a:pt x="241264" y="118486"/>
                  <a:pt x="240761" y="115763"/>
                  <a:pt x="239547" y="113335"/>
                </a:cubicBezTo>
                <a:cubicBezTo>
                  <a:pt x="237830" y="109900"/>
                  <a:pt x="235908" y="106561"/>
                  <a:pt x="234395" y="103031"/>
                </a:cubicBezTo>
                <a:cubicBezTo>
                  <a:pt x="233326" y="100536"/>
                  <a:pt x="232566" y="97914"/>
                  <a:pt x="231820" y="95304"/>
                </a:cubicBezTo>
                <a:cubicBezTo>
                  <a:pt x="230848" y="91900"/>
                  <a:pt x="230639" y="88255"/>
                  <a:pt x="229244" y="85001"/>
                </a:cubicBezTo>
                <a:cubicBezTo>
                  <a:pt x="225860" y="77105"/>
                  <a:pt x="221823" y="76096"/>
                  <a:pt x="216365" y="69546"/>
                </a:cubicBezTo>
                <a:cubicBezTo>
                  <a:pt x="214383" y="67168"/>
                  <a:pt x="213228" y="64169"/>
                  <a:pt x="211213" y="61819"/>
                </a:cubicBezTo>
                <a:cubicBezTo>
                  <a:pt x="205320" y="54944"/>
                  <a:pt x="199398" y="51977"/>
                  <a:pt x="195759" y="43789"/>
                </a:cubicBezTo>
                <a:cubicBezTo>
                  <a:pt x="183498" y="16202"/>
                  <a:pt x="197113" y="38094"/>
                  <a:pt x="185456" y="20607"/>
                </a:cubicBezTo>
                <a:cubicBezTo>
                  <a:pt x="186314" y="17173"/>
                  <a:pt x="186275" y="13378"/>
                  <a:pt x="188031" y="10304"/>
                </a:cubicBezTo>
                <a:cubicBezTo>
                  <a:pt x="192571" y="2359"/>
                  <a:pt x="196110" y="2459"/>
                  <a:pt x="203486" y="0"/>
                </a:cubicBezTo>
                <a:cubicBezTo>
                  <a:pt x="206062" y="859"/>
                  <a:pt x="208785" y="1362"/>
                  <a:pt x="211213" y="2576"/>
                </a:cubicBezTo>
                <a:cubicBezTo>
                  <a:pt x="217175" y="5557"/>
                  <a:pt x="222395" y="10470"/>
                  <a:pt x="226668" y="15455"/>
                </a:cubicBezTo>
                <a:cubicBezTo>
                  <a:pt x="229462" y="18714"/>
                  <a:pt x="231819" y="22324"/>
                  <a:pt x="234395" y="25758"/>
                </a:cubicBezTo>
                <a:cubicBezTo>
                  <a:pt x="235254" y="32627"/>
                  <a:pt x="234160" y="40038"/>
                  <a:pt x="236971" y="46364"/>
                </a:cubicBezTo>
                <a:cubicBezTo>
                  <a:pt x="238074" y="48845"/>
                  <a:pt x="242270" y="47726"/>
                  <a:pt x="244698" y="48940"/>
                </a:cubicBezTo>
                <a:cubicBezTo>
                  <a:pt x="252673" y="52928"/>
                  <a:pt x="254560" y="57151"/>
                  <a:pt x="262729" y="61819"/>
                </a:cubicBezTo>
                <a:cubicBezTo>
                  <a:pt x="265086" y="63166"/>
                  <a:pt x="268028" y="63181"/>
                  <a:pt x="270456" y="64395"/>
                </a:cubicBezTo>
                <a:cubicBezTo>
                  <a:pt x="279653" y="68993"/>
                  <a:pt x="286804" y="78166"/>
                  <a:pt x="293638" y="85001"/>
                </a:cubicBezTo>
                <a:cubicBezTo>
                  <a:pt x="296214" y="87577"/>
                  <a:pt x="298334" y="90707"/>
                  <a:pt x="301365" y="92728"/>
                </a:cubicBezTo>
                <a:lnTo>
                  <a:pt x="309093" y="97880"/>
                </a:lnTo>
                <a:cubicBezTo>
                  <a:pt x="314002" y="105244"/>
                  <a:pt x="322136" y="118541"/>
                  <a:pt x="329699" y="121062"/>
                </a:cubicBezTo>
                <a:lnTo>
                  <a:pt x="337426" y="123638"/>
                </a:lnTo>
                <a:cubicBezTo>
                  <a:pt x="340002" y="126214"/>
                  <a:pt x="342123" y="129344"/>
                  <a:pt x="345154" y="131365"/>
                </a:cubicBezTo>
                <a:cubicBezTo>
                  <a:pt x="347413" y="132871"/>
                  <a:pt x="350453" y="132727"/>
                  <a:pt x="352881" y="133941"/>
                </a:cubicBezTo>
                <a:cubicBezTo>
                  <a:pt x="355650" y="135325"/>
                  <a:pt x="357839" y="137708"/>
                  <a:pt x="360608" y="139092"/>
                </a:cubicBezTo>
                <a:cubicBezTo>
                  <a:pt x="363037" y="140306"/>
                  <a:pt x="365907" y="140454"/>
                  <a:pt x="368336" y="141668"/>
                </a:cubicBezTo>
                <a:cubicBezTo>
                  <a:pt x="372814" y="143907"/>
                  <a:pt x="376640" y="147362"/>
                  <a:pt x="381215" y="149395"/>
                </a:cubicBezTo>
                <a:cubicBezTo>
                  <a:pt x="384191" y="150718"/>
                  <a:pt x="402359" y="154140"/>
                  <a:pt x="404396" y="154547"/>
                </a:cubicBezTo>
                <a:cubicBezTo>
                  <a:pt x="407831" y="156264"/>
                  <a:pt x="411171" y="158185"/>
                  <a:pt x="414700" y="159698"/>
                </a:cubicBezTo>
                <a:cubicBezTo>
                  <a:pt x="419876" y="161916"/>
                  <a:pt x="427498" y="163542"/>
                  <a:pt x="432730" y="164850"/>
                </a:cubicBezTo>
                <a:cubicBezTo>
                  <a:pt x="450824" y="176912"/>
                  <a:pt x="447681" y="169555"/>
                  <a:pt x="450760" y="188032"/>
                </a:cubicBezTo>
                <a:cubicBezTo>
                  <a:pt x="451758" y="194020"/>
                  <a:pt x="452477" y="200052"/>
                  <a:pt x="453336" y="206062"/>
                </a:cubicBezTo>
                <a:cubicBezTo>
                  <a:pt x="452477" y="229244"/>
                  <a:pt x="452303" y="252461"/>
                  <a:pt x="450760" y="275608"/>
                </a:cubicBezTo>
                <a:cubicBezTo>
                  <a:pt x="450579" y="278317"/>
                  <a:pt x="449852" y="281193"/>
                  <a:pt x="448185" y="283336"/>
                </a:cubicBezTo>
                <a:cubicBezTo>
                  <a:pt x="418641" y="321322"/>
                  <a:pt x="447045" y="279321"/>
                  <a:pt x="417275" y="309093"/>
                </a:cubicBezTo>
                <a:cubicBezTo>
                  <a:pt x="401372" y="324998"/>
                  <a:pt x="413637" y="315804"/>
                  <a:pt x="399245" y="321972"/>
                </a:cubicBezTo>
                <a:cubicBezTo>
                  <a:pt x="386327" y="327508"/>
                  <a:pt x="414271" y="309951"/>
                  <a:pt x="414700" y="309093"/>
                </a:cubicBezTo>
                <a:close/>
              </a:path>
            </a:pathLst>
          </a:custGeom>
          <a:solidFill>
            <a:srgbClr val="FF3399"/>
          </a:solidFill>
          <a:ln cap="flat" cmpd="sng" w="12700">
            <a:solidFill>
              <a:srgbClr val="7030A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13" name="Google Shape;213;g2bbe2304ad2_3_85"/>
          <p:cNvSpPr/>
          <p:nvPr/>
        </p:nvSpPr>
        <p:spPr>
          <a:xfrm rot="2365194">
            <a:off x="3081752" y="4536057"/>
            <a:ext cx="229659" cy="328087"/>
          </a:xfrm>
          <a:custGeom>
            <a:rect b="b" l="l" r="r" t="t"/>
            <a:pathLst>
              <a:path extrusionOk="0" h="517731" w="468791">
                <a:moveTo>
                  <a:pt x="388942" y="479094"/>
                </a:moveTo>
                <a:cubicBezTo>
                  <a:pt x="388083" y="483387"/>
                  <a:pt x="387428" y="487726"/>
                  <a:pt x="386366" y="491973"/>
                </a:cubicBezTo>
                <a:cubicBezTo>
                  <a:pt x="385707" y="494607"/>
                  <a:pt x="386000" y="498123"/>
                  <a:pt x="383790" y="499701"/>
                </a:cubicBezTo>
                <a:cubicBezTo>
                  <a:pt x="379372" y="502857"/>
                  <a:pt x="372854" y="501840"/>
                  <a:pt x="368336" y="504852"/>
                </a:cubicBezTo>
                <a:cubicBezTo>
                  <a:pt x="365760" y="506569"/>
                  <a:pt x="363377" y="508619"/>
                  <a:pt x="360608" y="510004"/>
                </a:cubicBezTo>
                <a:cubicBezTo>
                  <a:pt x="354450" y="513083"/>
                  <a:pt x="346689" y="515502"/>
                  <a:pt x="340002" y="517731"/>
                </a:cubicBezTo>
                <a:cubicBezTo>
                  <a:pt x="332275" y="516872"/>
                  <a:pt x="324422" y="516784"/>
                  <a:pt x="316820" y="515155"/>
                </a:cubicBezTo>
                <a:cubicBezTo>
                  <a:pt x="312299" y="514186"/>
                  <a:pt x="308327" y="511466"/>
                  <a:pt x="303941" y="510004"/>
                </a:cubicBezTo>
                <a:cubicBezTo>
                  <a:pt x="300583" y="508885"/>
                  <a:pt x="297029" y="508445"/>
                  <a:pt x="293638" y="507428"/>
                </a:cubicBezTo>
                <a:cubicBezTo>
                  <a:pt x="288437" y="505868"/>
                  <a:pt x="283335" y="503993"/>
                  <a:pt x="278184" y="502276"/>
                </a:cubicBezTo>
                <a:lnTo>
                  <a:pt x="270456" y="499701"/>
                </a:lnTo>
                <a:cubicBezTo>
                  <a:pt x="267880" y="497125"/>
                  <a:pt x="265913" y="493742"/>
                  <a:pt x="262729" y="491973"/>
                </a:cubicBezTo>
                <a:cubicBezTo>
                  <a:pt x="257982" y="489336"/>
                  <a:pt x="252426" y="488539"/>
                  <a:pt x="247274" y="486822"/>
                </a:cubicBezTo>
                <a:cubicBezTo>
                  <a:pt x="244698" y="485963"/>
                  <a:pt x="242181" y="484905"/>
                  <a:pt x="239547" y="484246"/>
                </a:cubicBezTo>
                <a:lnTo>
                  <a:pt x="208638" y="476519"/>
                </a:lnTo>
                <a:cubicBezTo>
                  <a:pt x="205204" y="475660"/>
                  <a:pt x="201693" y="475063"/>
                  <a:pt x="198335" y="473943"/>
                </a:cubicBezTo>
                <a:cubicBezTo>
                  <a:pt x="193183" y="472226"/>
                  <a:pt x="187398" y="471803"/>
                  <a:pt x="182880" y="468791"/>
                </a:cubicBezTo>
                <a:cubicBezTo>
                  <a:pt x="180304" y="467074"/>
                  <a:pt x="178090" y="464619"/>
                  <a:pt x="175153" y="463640"/>
                </a:cubicBezTo>
                <a:cubicBezTo>
                  <a:pt x="170198" y="461988"/>
                  <a:pt x="164850" y="461923"/>
                  <a:pt x="159698" y="461064"/>
                </a:cubicBezTo>
                <a:cubicBezTo>
                  <a:pt x="157122" y="459347"/>
                  <a:pt x="154740" y="457296"/>
                  <a:pt x="151971" y="455912"/>
                </a:cubicBezTo>
                <a:cubicBezTo>
                  <a:pt x="147750" y="453802"/>
                  <a:pt x="134553" y="450889"/>
                  <a:pt x="131364" y="450761"/>
                </a:cubicBezTo>
                <a:cubicBezTo>
                  <a:pt x="92749" y="449216"/>
                  <a:pt x="54091" y="449044"/>
                  <a:pt x="15455" y="448185"/>
                </a:cubicBezTo>
                <a:cubicBezTo>
                  <a:pt x="12879" y="446468"/>
                  <a:pt x="9661" y="445450"/>
                  <a:pt x="7727" y="443033"/>
                </a:cubicBezTo>
                <a:cubicBezTo>
                  <a:pt x="3980" y="438350"/>
                  <a:pt x="4604" y="432262"/>
                  <a:pt x="7727" y="427579"/>
                </a:cubicBezTo>
                <a:cubicBezTo>
                  <a:pt x="9748" y="424548"/>
                  <a:pt x="12657" y="422184"/>
                  <a:pt x="15455" y="419852"/>
                </a:cubicBezTo>
                <a:cubicBezTo>
                  <a:pt x="23620" y="413048"/>
                  <a:pt x="27402" y="413293"/>
                  <a:pt x="38637" y="409548"/>
                </a:cubicBezTo>
                <a:cubicBezTo>
                  <a:pt x="52119" y="405054"/>
                  <a:pt x="43688" y="407355"/>
                  <a:pt x="64394" y="404397"/>
                </a:cubicBezTo>
                <a:cubicBezTo>
                  <a:pt x="81367" y="406094"/>
                  <a:pt x="121452" y="409952"/>
                  <a:pt x="133940" y="412124"/>
                </a:cubicBezTo>
                <a:cubicBezTo>
                  <a:pt x="133947" y="412125"/>
                  <a:pt x="153255" y="418563"/>
                  <a:pt x="157122" y="419852"/>
                </a:cubicBezTo>
                <a:lnTo>
                  <a:pt x="164850" y="422427"/>
                </a:lnTo>
                <a:lnTo>
                  <a:pt x="172577" y="425003"/>
                </a:lnTo>
                <a:lnTo>
                  <a:pt x="198335" y="422427"/>
                </a:lnTo>
                <a:cubicBezTo>
                  <a:pt x="203025" y="419691"/>
                  <a:pt x="203486" y="406973"/>
                  <a:pt x="203486" y="406973"/>
                </a:cubicBezTo>
                <a:cubicBezTo>
                  <a:pt x="202627" y="396670"/>
                  <a:pt x="202938" y="386201"/>
                  <a:pt x="200910" y="376063"/>
                </a:cubicBezTo>
                <a:cubicBezTo>
                  <a:pt x="200303" y="373028"/>
                  <a:pt x="197143" y="371105"/>
                  <a:pt x="195759" y="368336"/>
                </a:cubicBezTo>
                <a:cubicBezTo>
                  <a:pt x="185096" y="347011"/>
                  <a:pt x="202794" y="375025"/>
                  <a:pt x="188031" y="352881"/>
                </a:cubicBezTo>
                <a:lnTo>
                  <a:pt x="182880" y="337427"/>
                </a:lnTo>
                <a:cubicBezTo>
                  <a:pt x="182021" y="334851"/>
                  <a:pt x="182224" y="331619"/>
                  <a:pt x="180304" y="329699"/>
                </a:cubicBezTo>
                <a:cubicBezTo>
                  <a:pt x="177728" y="327123"/>
                  <a:pt x="175608" y="323993"/>
                  <a:pt x="172577" y="321972"/>
                </a:cubicBezTo>
                <a:cubicBezTo>
                  <a:pt x="149349" y="306486"/>
                  <a:pt x="181435" y="334505"/>
                  <a:pt x="157122" y="314245"/>
                </a:cubicBezTo>
                <a:cubicBezTo>
                  <a:pt x="137284" y="297714"/>
                  <a:pt x="160858" y="314158"/>
                  <a:pt x="141668" y="301366"/>
                </a:cubicBezTo>
                <a:cubicBezTo>
                  <a:pt x="131052" y="285444"/>
                  <a:pt x="142839" y="300976"/>
                  <a:pt x="128789" y="288487"/>
                </a:cubicBezTo>
                <a:cubicBezTo>
                  <a:pt x="123344" y="283647"/>
                  <a:pt x="119396" y="277073"/>
                  <a:pt x="113334" y="273032"/>
                </a:cubicBezTo>
                <a:lnTo>
                  <a:pt x="97879" y="262729"/>
                </a:lnTo>
                <a:cubicBezTo>
                  <a:pt x="96162" y="260153"/>
                  <a:pt x="95058" y="257040"/>
                  <a:pt x="92728" y="255002"/>
                </a:cubicBezTo>
                <a:cubicBezTo>
                  <a:pt x="88068" y="250925"/>
                  <a:pt x="82226" y="248414"/>
                  <a:pt x="77273" y="244699"/>
                </a:cubicBezTo>
                <a:lnTo>
                  <a:pt x="66970" y="236972"/>
                </a:lnTo>
                <a:cubicBezTo>
                  <a:pt x="65253" y="234396"/>
                  <a:pt x="63876" y="231558"/>
                  <a:pt x="61819" y="229244"/>
                </a:cubicBezTo>
                <a:cubicBezTo>
                  <a:pt x="56979" y="223799"/>
                  <a:pt x="50405" y="219852"/>
                  <a:pt x="46364" y="213790"/>
                </a:cubicBezTo>
                <a:lnTo>
                  <a:pt x="36061" y="198335"/>
                </a:lnTo>
                <a:cubicBezTo>
                  <a:pt x="34344" y="195759"/>
                  <a:pt x="33678" y="191993"/>
                  <a:pt x="30909" y="190608"/>
                </a:cubicBezTo>
                <a:lnTo>
                  <a:pt x="20606" y="185456"/>
                </a:lnTo>
                <a:cubicBezTo>
                  <a:pt x="18889" y="182880"/>
                  <a:pt x="17644" y="179918"/>
                  <a:pt x="15455" y="177729"/>
                </a:cubicBezTo>
                <a:cubicBezTo>
                  <a:pt x="13266" y="175540"/>
                  <a:pt x="9709" y="174955"/>
                  <a:pt x="7727" y="172577"/>
                </a:cubicBezTo>
                <a:cubicBezTo>
                  <a:pt x="4192" y="168335"/>
                  <a:pt x="1789" y="159914"/>
                  <a:pt x="0" y="154547"/>
                </a:cubicBezTo>
                <a:cubicBezTo>
                  <a:pt x="859" y="149395"/>
                  <a:pt x="-15" y="143627"/>
                  <a:pt x="2576" y="139092"/>
                </a:cubicBezTo>
                <a:cubicBezTo>
                  <a:pt x="3923" y="136735"/>
                  <a:pt x="7588" y="136516"/>
                  <a:pt x="10303" y="136516"/>
                </a:cubicBezTo>
                <a:cubicBezTo>
                  <a:pt x="16374" y="136516"/>
                  <a:pt x="22323" y="138233"/>
                  <a:pt x="28333" y="139092"/>
                </a:cubicBezTo>
                <a:cubicBezTo>
                  <a:pt x="44869" y="144604"/>
                  <a:pt x="26946" y="137000"/>
                  <a:pt x="43788" y="151971"/>
                </a:cubicBezTo>
                <a:cubicBezTo>
                  <a:pt x="48416" y="156084"/>
                  <a:pt x="59243" y="162274"/>
                  <a:pt x="59243" y="162274"/>
                </a:cubicBezTo>
                <a:cubicBezTo>
                  <a:pt x="69858" y="178197"/>
                  <a:pt x="58071" y="162663"/>
                  <a:pt x="72122" y="175153"/>
                </a:cubicBezTo>
                <a:cubicBezTo>
                  <a:pt x="77567" y="179993"/>
                  <a:pt x="81514" y="186567"/>
                  <a:pt x="87576" y="190608"/>
                </a:cubicBezTo>
                <a:lnTo>
                  <a:pt x="103031" y="200911"/>
                </a:lnTo>
                <a:cubicBezTo>
                  <a:pt x="105607" y="202628"/>
                  <a:pt x="108569" y="203873"/>
                  <a:pt x="110758" y="206062"/>
                </a:cubicBezTo>
                <a:cubicBezTo>
                  <a:pt x="115910" y="211214"/>
                  <a:pt x="119301" y="219213"/>
                  <a:pt x="126213" y="221517"/>
                </a:cubicBezTo>
                <a:cubicBezTo>
                  <a:pt x="139814" y="226051"/>
                  <a:pt x="131681" y="222587"/>
                  <a:pt x="149395" y="234396"/>
                </a:cubicBezTo>
                <a:lnTo>
                  <a:pt x="157122" y="239547"/>
                </a:lnTo>
                <a:cubicBezTo>
                  <a:pt x="160685" y="250235"/>
                  <a:pt x="159653" y="252412"/>
                  <a:pt x="175153" y="257578"/>
                </a:cubicBezTo>
                <a:lnTo>
                  <a:pt x="190607" y="262729"/>
                </a:lnTo>
                <a:cubicBezTo>
                  <a:pt x="192324" y="260153"/>
                  <a:pt x="195587" y="258093"/>
                  <a:pt x="195759" y="255002"/>
                </a:cubicBezTo>
                <a:cubicBezTo>
                  <a:pt x="195969" y="251230"/>
                  <a:pt x="196641" y="220707"/>
                  <a:pt x="190607" y="208638"/>
                </a:cubicBezTo>
                <a:cubicBezTo>
                  <a:pt x="189223" y="205869"/>
                  <a:pt x="186840" y="203680"/>
                  <a:pt x="185456" y="200911"/>
                </a:cubicBezTo>
                <a:cubicBezTo>
                  <a:pt x="174797" y="179591"/>
                  <a:pt x="192486" y="207590"/>
                  <a:pt x="177728" y="185456"/>
                </a:cubicBezTo>
                <a:cubicBezTo>
                  <a:pt x="176011" y="180304"/>
                  <a:pt x="175589" y="174519"/>
                  <a:pt x="172577" y="170001"/>
                </a:cubicBezTo>
                <a:cubicBezTo>
                  <a:pt x="165397" y="159232"/>
                  <a:pt x="163625" y="154385"/>
                  <a:pt x="154546" y="146819"/>
                </a:cubicBezTo>
                <a:cubicBezTo>
                  <a:pt x="152168" y="144837"/>
                  <a:pt x="149395" y="143385"/>
                  <a:pt x="146819" y="141668"/>
                </a:cubicBezTo>
                <a:cubicBezTo>
                  <a:pt x="137376" y="127502"/>
                  <a:pt x="146819" y="139521"/>
                  <a:pt x="133940" y="128789"/>
                </a:cubicBezTo>
                <a:cubicBezTo>
                  <a:pt x="126503" y="122592"/>
                  <a:pt x="126126" y="120932"/>
                  <a:pt x="121061" y="113334"/>
                </a:cubicBezTo>
                <a:cubicBezTo>
                  <a:pt x="119893" y="108662"/>
                  <a:pt x="115427" y="89670"/>
                  <a:pt x="113334" y="87577"/>
                </a:cubicBezTo>
                <a:cubicBezTo>
                  <a:pt x="107639" y="81882"/>
                  <a:pt x="104040" y="79292"/>
                  <a:pt x="100455" y="72122"/>
                </a:cubicBezTo>
                <a:cubicBezTo>
                  <a:pt x="99241" y="69694"/>
                  <a:pt x="98738" y="66971"/>
                  <a:pt x="97879" y="64395"/>
                </a:cubicBezTo>
                <a:cubicBezTo>
                  <a:pt x="98738" y="58385"/>
                  <a:pt x="99369" y="52337"/>
                  <a:pt x="100455" y="46364"/>
                </a:cubicBezTo>
                <a:cubicBezTo>
                  <a:pt x="101088" y="42881"/>
                  <a:pt x="99716" y="37304"/>
                  <a:pt x="103031" y="36061"/>
                </a:cubicBezTo>
                <a:cubicBezTo>
                  <a:pt x="108716" y="33929"/>
                  <a:pt x="115051" y="37778"/>
                  <a:pt x="121061" y="38637"/>
                </a:cubicBezTo>
                <a:cubicBezTo>
                  <a:pt x="141669" y="52373"/>
                  <a:pt x="116768" y="34344"/>
                  <a:pt x="133940" y="51516"/>
                </a:cubicBezTo>
                <a:cubicBezTo>
                  <a:pt x="136129" y="53705"/>
                  <a:pt x="139092" y="54950"/>
                  <a:pt x="141668" y="56667"/>
                </a:cubicBezTo>
                <a:cubicBezTo>
                  <a:pt x="143385" y="60101"/>
                  <a:pt x="145393" y="63405"/>
                  <a:pt x="146819" y="66970"/>
                </a:cubicBezTo>
                <a:cubicBezTo>
                  <a:pt x="148836" y="72012"/>
                  <a:pt x="148959" y="77907"/>
                  <a:pt x="151971" y="82425"/>
                </a:cubicBezTo>
                <a:lnTo>
                  <a:pt x="157122" y="90152"/>
                </a:lnTo>
                <a:cubicBezTo>
                  <a:pt x="157981" y="95304"/>
                  <a:pt x="157577" y="100834"/>
                  <a:pt x="159698" y="105607"/>
                </a:cubicBezTo>
                <a:cubicBezTo>
                  <a:pt x="162354" y="111582"/>
                  <a:pt x="170565" y="114663"/>
                  <a:pt x="175153" y="118486"/>
                </a:cubicBezTo>
                <a:cubicBezTo>
                  <a:pt x="180038" y="122557"/>
                  <a:pt x="185136" y="128150"/>
                  <a:pt x="188031" y="133941"/>
                </a:cubicBezTo>
                <a:cubicBezTo>
                  <a:pt x="189245" y="136369"/>
                  <a:pt x="189393" y="139240"/>
                  <a:pt x="190607" y="141668"/>
                </a:cubicBezTo>
                <a:cubicBezTo>
                  <a:pt x="191992" y="144437"/>
                  <a:pt x="194374" y="146626"/>
                  <a:pt x="195759" y="149395"/>
                </a:cubicBezTo>
                <a:cubicBezTo>
                  <a:pt x="196973" y="151823"/>
                  <a:pt x="197621" y="154503"/>
                  <a:pt x="198335" y="157122"/>
                </a:cubicBezTo>
                <a:cubicBezTo>
                  <a:pt x="200198" y="163953"/>
                  <a:pt x="201769" y="170860"/>
                  <a:pt x="203486" y="177729"/>
                </a:cubicBezTo>
                <a:cubicBezTo>
                  <a:pt x="204345" y="181163"/>
                  <a:pt x="203559" y="185529"/>
                  <a:pt x="206062" y="188032"/>
                </a:cubicBezTo>
                <a:cubicBezTo>
                  <a:pt x="211214" y="193183"/>
                  <a:pt x="217476" y="197424"/>
                  <a:pt x="221517" y="203486"/>
                </a:cubicBezTo>
                <a:cubicBezTo>
                  <a:pt x="223234" y="206062"/>
                  <a:pt x="224479" y="209025"/>
                  <a:pt x="226668" y="211214"/>
                </a:cubicBezTo>
                <a:cubicBezTo>
                  <a:pt x="246939" y="231487"/>
                  <a:pt x="221011" y="198758"/>
                  <a:pt x="242123" y="224093"/>
                </a:cubicBezTo>
                <a:cubicBezTo>
                  <a:pt x="252856" y="236972"/>
                  <a:pt x="240833" y="227526"/>
                  <a:pt x="255002" y="236972"/>
                </a:cubicBezTo>
                <a:cubicBezTo>
                  <a:pt x="263317" y="212018"/>
                  <a:pt x="259355" y="226991"/>
                  <a:pt x="255002" y="172577"/>
                </a:cubicBezTo>
                <a:cubicBezTo>
                  <a:pt x="254786" y="169871"/>
                  <a:pt x="253640" y="167278"/>
                  <a:pt x="252426" y="164850"/>
                </a:cubicBezTo>
                <a:cubicBezTo>
                  <a:pt x="251041" y="162081"/>
                  <a:pt x="248991" y="159698"/>
                  <a:pt x="247274" y="157122"/>
                </a:cubicBezTo>
                <a:cubicBezTo>
                  <a:pt x="246416" y="153688"/>
                  <a:pt x="246061" y="150087"/>
                  <a:pt x="244699" y="146819"/>
                </a:cubicBezTo>
                <a:cubicBezTo>
                  <a:pt x="241745" y="139730"/>
                  <a:pt x="234395" y="126213"/>
                  <a:pt x="234395" y="126213"/>
                </a:cubicBezTo>
                <a:cubicBezTo>
                  <a:pt x="235254" y="104748"/>
                  <a:pt x="235631" y="83259"/>
                  <a:pt x="236971" y="61819"/>
                </a:cubicBezTo>
                <a:cubicBezTo>
                  <a:pt x="238000" y="45353"/>
                  <a:pt x="239697" y="43340"/>
                  <a:pt x="244699" y="28334"/>
                </a:cubicBezTo>
                <a:cubicBezTo>
                  <a:pt x="247890" y="18759"/>
                  <a:pt x="246181" y="21622"/>
                  <a:pt x="252426" y="12879"/>
                </a:cubicBezTo>
                <a:cubicBezTo>
                  <a:pt x="254921" y="9386"/>
                  <a:pt x="256855" y="5324"/>
                  <a:pt x="260153" y="2576"/>
                </a:cubicBezTo>
                <a:cubicBezTo>
                  <a:pt x="262239" y="838"/>
                  <a:pt x="265305" y="859"/>
                  <a:pt x="267881" y="0"/>
                </a:cubicBezTo>
                <a:cubicBezTo>
                  <a:pt x="270457" y="1717"/>
                  <a:pt x="273674" y="2735"/>
                  <a:pt x="275608" y="5152"/>
                </a:cubicBezTo>
                <a:cubicBezTo>
                  <a:pt x="277304" y="7272"/>
                  <a:pt x="277231" y="10337"/>
                  <a:pt x="278184" y="12879"/>
                </a:cubicBezTo>
                <a:cubicBezTo>
                  <a:pt x="290446" y="45578"/>
                  <a:pt x="274675" y="-221"/>
                  <a:pt x="291062" y="48940"/>
                </a:cubicBezTo>
                <a:lnTo>
                  <a:pt x="296214" y="64395"/>
                </a:lnTo>
                <a:lnTo>
                  <a:pt x="298790" y="72122"/>
                </a:lnTo>
                <a:cubicBezTo>
                  <a:pt x="299649" y="95304"/>
                  <a:pt x="300263" y="118496"/>
                  <a:pt x="301366" y="141668"/>
                </a:cubicBezTo>
                <a:cubicBezTo>
                  <a:pt x="301980" y="154561"/>
                  <a:pt x="301819" y="167572"/>
                  <a:pt x="303941" y="180304"/>
                </a:cubicBezTo>
                <a:cubicBezTo>
                  <a:pt x="304450" y="183358"/>
                  <a:pt x="307376" y="185456"/>
                  <a:pt x="309093" y="188032"/>
                </a:cubicBezTo>
                <a:cubicBezTo>
                  <a:pt x="314455" y="209476"/>
                  <a:pt x="307926" y="188273"/>
                  <a:pt x="316820" y="206062"/>
                </a:cubicBezTo>
                <a:cubicBezTo>
                  <a:pt x="319931" y="212285"/>
                  <a:pt x="318396" y="216595"/>
                  <a:pt x="324548" y="221517"/>
                </a:cubicBezTo>
                <a:cubicBezTo>
                  <a:pt x="326668" y="223213"/>
                  <a:pt x="329699" y="223234"/>
                  <a:pt x="332275" y="224093"/>
                </a:cubicBezTo>
                <a:cubicBezTo>
                  <a:pt x="342176" y="209238"/>
                  <a:pt x="333602" y="223571"/>
                  <a:pt x="340002" y="208638"/>
                </a:cubicBezTo>
                <a:cubicBezTo>
                  <a:pt x="341515" y="205109"/>
                  <a:pt x="343641" y="201864"/>
                  <a:pt x="345154" y="198335"/>
                </a:cubicBezTo>
                <a:cubicBezTo>
                  <a:pt x="346224" y="195840"/>
                  <a:pt x="346984" y="193219"/>
                  <a:pt x="347730" y="190608"/>
                </a:cubicBezTo>
                <a:cubicBezTo>
                  <a:pt x="351510" y="177378"/>
                  <a:pt x="350792" y="176408"/>
                  <a:pt x="352881" y="159698"/>
                </a:cubicBezTo>
                <a:cubicBezTo>
                  <a:pt x="353740" y="145102"/>
                  <a:pt x="353566" y="130408"/>
                  <a:pt x="355457" y="115910"/>
                </a:cubicBezTo>
                <a:cubicBezTo>
                  <a:pt x="356349" y="109068"/>
                  <a:pt x="362049" y="96646"/>
                  <a:pt x="365760" y="90152"/>
                </a:cubicBezTo>
                <a:cubicBezTo>
                  <a:pt x="367296" y="87464"/>
                  <a:pt x="368494" y="84359"/>
                  <a:pt x="370911" y="82425"/>
                </a:cubicBezTo>
                <a:cubicBezTo>
                  <a:pt x="373031" y="80729"/>
                  <a:pt x="376063" y="80708"/>
                  <a:pt x="378639" y="79849"/>
                </a:cubicBezTo>
                <a:cubicBezTo>
                  <a:pt x="396952" y="82138"/>
                  <a:pt x="397804" y="76966"/>
                  <a:pt x="404397" y="90152"/>
                </a:cubicBezTo>
                <a:cubicBezTo>
                  <a:pt x="405611" y="92581"/>
                  <a:pt x="406114" y="95304"/>
                  <a:pt x="406972" y="97880"/>
                </a:cubicBezTo>
                <a:cubicBezTo>
                  <a:pt x="406114" y="115910"/>
                  <a:pt x="406136" y="134004"/>
                  <a:pt x="404397" y="151971"/>
                </a:cubicBezTo>
                <a:cubicBezTo>
                  <a:pt x="403554" y="160686"/>
                  <a:pt x="400483" y="169061"/>
                  <a:pt x="399245" y="177729"/>
                </a:cubicBezTo>
                <a:lnTo>
                  <a:pt x="396669" y="195759"/>
                </a:lnTo>
                <a:cubicBezTo>
                  <a:pt x="397528" y="218941"/>
                  <a:pt x="397751" y="242155"/>
                  <a:pt x="399245" y="265305"/>
                </a:cubicBezTo>
                <a:cubicBezTo>
                  <a:pt x="399473" y="268838"/>
                  <a:pt x="400065" y="272534"/>
                  <a:pt x="401821" y="275608"/>
                </a:cubicBezTo>
                <a:cubicBezTo>
                  <a:pt x="403628" y="278771"/>
                  <a:pt x="407216" y="280537"/>
                  <a:pt x="409548" y="283335"/>
                </a:cubicBezTo>
                <a:cubicBezTo>
                  <a:pt x="411530" y="285713"/>
                  <a:pt x="412983" y="288487"/>
                  <a:pt x="414700" y="291063"/>
                </a:cubicBezTo>
                <a:cubicBezTo>
                  <a:pt x="416397" y="296155"/>
                  <a:pt x="417886" y="302884"/>
                  <a:pt x="422427" y="306517"/>
                </a:cubicBezTo>
                <a:cubicBezTo>
                  <a:pt x="424547" y="308213"/>
                  <a:pt x="427578" y="308234"/>
                  <a:pt x="430154" y="309093"/>
                </a:cubicBezTo>
                <a:cubicBezTo>
                  <a:pt x="436279" y="327467"/>
                  <a:pt x="427595" y="305255"/>
                  <a:pt x="440457" y="324548"/>
                </a:cubicBezTo>
                <a:cubicBezTo>
                  <a:pt x="450410" y="339478"/>
                  <a:pt x="433478" y="325905"/>
                  <a:pt x="450761" y="337427"/>
                </a:cubicBezTo>
                <a:cubicBezTo>
                  <a:pt x="452478" y="342578"/>
                  <a:pt x="455019" y="347525"/>
                  <a:pt x="455912" y="352881"/>
                </a:cubicBezTo>
                <a:cubicBezTo>
                  <a:pt x="456771" y="358033"/>
                  <a:pt x="456987" y="363334"/>
                  <a:pt x="458488" y="368336"/>
                </a:cubicBezTo>
                <a:cubicBezTo>
                  <a:pt x="459591" y="372014"/>
                  <a:pt x="462213" y="375074"/>
                  <a:pt x="463639" y="378639"/>
                </a:cubicBezTo>
                <a:cubicBezTo>
                  <a:pt x="465656" y="383681"/>
                  <a:pt x="468791" y="394094"/>
                  <a:pt x="468791" y="394094"/>
                </a:cubicBezTo>
                <a:cubicBezTo>
                  <a:pt x="467932" y="410407"/>
                  <a:pt x="469137" y="426961"/>
                  <a:pt x="466215" y="443033"/>
                </a:cubicBezTo>
                <a:cubicBezTo>
                  <a:pt x="465563" y="446617"/>
                  <a:pt x="461254" y="448390"/>
                  <a:pt x="458488" y="450761"/>
                </a:cubicBezTo>
                <a:cubicBezTo>
                  <a:pt x="450076" y="457972"/>
                  <a:pt x="448607" y="457819"/>
                  <a:pt x="440457" y="463640"/>
                </a:cubicBezTo>
                <a:cubicBezTo>
                  <a:pt x="426813" y="473386"/>
                  <a:pt x="434966" y="469763"/>
                  <a:pt x="422427" y="473943"/>
                </a:cubicBezTo>
                <a:cubicBezTo>
                  <a:pt x="418993" y="476519"/>
                  <a:pt x="415851" y="479540"/>
                  <a:pt x="412124" y="481670"/>
                </a:cubicBezTo>
                <a:cubicBezTo>
                  <a:pt x="409767" y="483017"/>
                  <a:pt x="406754" y="482899"/>
                  <a:pt x="404397" y="484246"/>
                </a:cubicBezTo>
                <a:cubicBezTo>
                  <a:pt x="400669" y="486376"/>
                  <a:pt x="397353" y="489179"/>
                  <a:pt x="394093" y="491973"/>
                </a:cubicBezTo>
                <a:cubicBezTo>
                  <a:pt x="391327" y="494344"/>
                  <a:pt x="389529" y="497894"/>
                  <a:pt x="386366" y="499701"/>
                </a:cubicBezTo>
                <a:cubicBezTo>
                  <a:pt x="383292" y="501457"/>
                  <a:pt x="379497" y="501418"/>
                  <a:pt x="376063" y="502276"/>
                </a:cubicBezTo>
                <a:lnTo>
                  <a:pt x="388942" y="479094"/>
                </a:lnTo>
                <a:close/>
              </a:path>
            </a:pathLst>
          </a:custGeom>
          <a:solidFill>
            <a:srgbClr val="938953"/>
          </a:solidFill>
          <a:ln cap="flat" cmpd="sng" w="25400">
            <a:solidFill>
              <a:srgbClr val="17365D"/>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14" name="Google Shape;214;g2bbe2304ad2_3_85"/>
          <p:cNvSpPr/>
          <p:nvPr/>
        </p:nvSpPr>
        <p:spPr>
          <a:xfrm rot="2365194">
            <a:off x="3372431" y="4546538"/>
            <a:ext cx="318287" cy="408068"/>
          </a:xfrm>
          <a:custGeom>
            <a:rect b="b" l="l" r="r" t="t"/>
            <a:pathLst>
              <a:path extrusionOk="0" h="643943" w="649703">
                <a:moveTo>
                  <a:pt x="381662" y="623337"/>
                </a:moveTo>
                <a:cubicBezTo>
                  <a:pt x="370071" y="621190"/>
                  <a:pt x="371242" y="628267"/>
                  <a:pt x="366207" y="631064"/>
                </a:cubicBezTo>
                <a:cubicBezTo>
                  <a:pt x="363501" y="632567"/>
                  <a:pt x="361249" y="634832"/>
                  <a:pt x="358480" y="636216"/>
                </a:cubicBezTo>
                <a:cubicBezTo>
                  <a:pt x="352324" y="639294"/>
                  <a:pt x="344558" y="641715"/>
                  <a:pt x="337873" y="643943"/>
                </a:cubicBezTo>
                <a:cubicBezTo>
                  <a:pt x="326711" y="643084"/>
                  <a:pt x="315496" y="642755"/>
                  <a:pt x="304388" y="641367"/>
                </a:cubicBezTo>
                <a:cubicBezTo>
                  <a:pt x="301694" y="641030"/>
                  <a:pt x="298920" y="640298"/>
                  <a:pt x="296661" y="638792"/>
                </a:cubicBezTo>
                <a:cubicBezTo>
                  <a:pt x="277369" y="625930"/>
                  <a:pt x="299580" y="634611"/>
                  <a:pt x="281206" y="628489"/>
                </a:cubicBezTo>
                <a:cubicBezTo>
                  <a:pt x="266440" y="606336"/>
                  <a:pt x="284146" y="634367"/>
                  <a:pt x="273479" y="613034"/>
                </a:cubicBezTo>
                <a:cubicBezTo>
                  <a:pt x="269892" y="605861"/>
                  <a:pt x="266298" y="603277"/>
                  <a:pt x="260600" y="597579"/>
                </a:cubicBezTo>
                <a:cubicBezTo>
                  <a:pt x="259741" y="594145"/>
                  <a:pt x="259988" y="590221"/>
                  <a:pt x="258024" y="587276"/>
                </a:cubicBezTo>
                <a:cubicBezTo>
                  <a:pt x="256307" y="584700"/>
                  <a:pt x="252675" y="584107"/>
                  <a:pt x="250297" y="582125"/>
                </a:cubicBezTo>
                <a:cubicBezTo>
                  <a:pt x="224987" y="561032"/>
                  <a:pt x="257673" y="586925"/>
                  <a:pt x="237418" y="566670"/>
                </a:cubicBezTo>
                <a:cubicBezTo>
                  <a:pt x="235229" y="564481"/>
                  <a:pt x="232267" y="563235"/>
                  <a:pt x="229691" y="561518"/>
                </a:cubicBezTo>
                <a:cubicBezTo>
                  <a:pt x="216896" y="542328"/>
                  <a:pt x="233344" y="565902"/>
                  <a:pt x="216812" y="546064"/>
                </a:cubicBezTo>
                <a:cubicBezTo>
                  <a:pt x="208979" y="536664"/>
                  <a:pt x="214626" y="538926"/>
                  <a:pt x="203933" y="530609"/>
                </a:cubicBezTo>
                <a:cubicBezTo>
                  <a:pt x="199046" y="526808"/>
                  <a:pt x="192857" y="524684"/>
                  <a:pt x="188479" y="520306"/>
                </a:cubicBezTo>
                <a:cubicBezTo>
                  <a:pt x="178831" y="510659"/>
                  <a:pt x="184207" y="513731"/>
                  <a:pt x="173024" y="510003"/>
                </a:cubicBezTo>
                <a:cubicBezTo>
                  <a:pt x="167014" y="503993"/>
                  <a:pt x="162065" y="496688"/>
                  <a:pt x="154993" y="491973"/>
                </a:cubicBezTo>
                <a:lnTo>
                  <a:pt x="139539" y="481669"/>
                </a:lnTo>
                <a:cubicBezTo>
                  <a:pt x="138680" y="479093"/>
                  <a:pt x="138630" y="476085"/>
                  <a:pt x="136963" y="473942"/>
                </a:cubicBezTo>
                <a:cubicBezTo>
                  <a:pt x="118503" y="450208"/>
                  <a:pt x="127917" y="465116"/>
                  <a:pt x="113781" y="453336"/>
                </a:cubicBezTo>
                <a:cubicBezTo>
                  <a:pt x="110983" y="451004"/>
                  <a:pt x="108795" y="448008"/>
                  <a:pt x="106054" y="445609"/>
                </a:cubicBezTo>
                <a:cubicBezTo>
                  <a:pt x="101916" y="441989"/>
                  <a:pt x="97313" y="438925"/>
                  <a:pt x="93175" y="435305"/>
                </a:cubicBezTo>
                <a:cubicBezTo>
                  <a:pt x="90434" y="432906"/>
                  <a:pt x="88323" y="429814"/>
                  <a:pt x="85448" y="427578"/>
                </a:cubicBezTo>
                <a:cubicBezTo>
                  <a:pt x="80561" y="423777"/>
                  <a:pt x="75145" y="420709"/>
                  <a:pt x="69993" y="417275"/>
                </a:cubicBezTo>
                <a:lnTo>
                  <a:pt x="62266" y="412124"/>
                </a:lnTo>
                <a:cubicBezTo>
                  <a:pt x="59690" y="410407"/>
                  <a:pt x="57475" y="407951"/>
                  <a:pt x="54538" y="406972"/>
                </a:cubicBezTo>
                <a:cubicBezTo>
                  <a:pt x="49387" y="405255"/>
                  <a:pt x="43602" y="404832"/>
                  <a:pt x="39084" y="401820"/>
                </a:cubicBezTo>
                <a:cubicBezTo>
                  <a:pt x="21370" y="390011"/>
                  <a:pt x="29503" y="393474"/>
                  <a:pt x="15902" y="388942"/>
                </a:cubicBezTo>
                <a:cubicBezTo>
                  <a:pt x="12923" y="386956"/>
                  <a:pt x="1210" y="379877"/>
                  <a:pt x="447" y="376063"/>
                </a:cubicBezTo>
                <a:cubicBezTo>
                  <a:pt x="-744" y="370110"/>
                  <a:pt x="557" y="363580"/>
                  <a:pt x="3023" y="358032"/>
                </a:cubicBezTo>
                <a:cubicBezTo>
                  <a:pt x="5152" y="353241"/>
                  <a:pt x="25560" y="347944"/>
                  <a:pt x="26205" y="347729"/>
                </a:cubicBezTo>
                <a:lnTo>
                  <a:pt x="33932" y="345153"/>
                </a:lnTo>
                <a:cubicBezTo>
                  <a:pt x="45094" y="346012"/>
                  <a:pt x="56591" y="344880"/>
                  <a:pt x="67417" y="347729"/>
                </a:cubicBezTo>
                <a:cubicBezTo>
                  <a:pt x="73405" y="349305"/>
                  <a:pt x="82872" y="358032"/>
                  <a:pt x="82872" y="358032"/>
                </a:cubicBezTo>
                <a:cubicBezTo>
                  <a:pt x="83731" y="360608"/>
                  <a:pt x="83752" y="363640"/>
                  <a:pt x="85448" y="365760"/>
                </a:cubicBezTo>
                <a:cubicBezTo>
                  <a:pt x="87382" y="368177"/>
                  <a:pt x="90656" y="369112"/>
                  <a:pt x="93175" y="370911"/>
                </a:cubicBezTo>
                <a:cubicBezTo>
                  <a:pt x="96668" y="373406"/>
                  <a:pt x="100219" y="375844"/>
                  <a:pt x="103478" y="378638"/>
                </a:cubicBezTo>
                <a:cubicBezTo>
                  <a:pt x="106244" y="381009"/>
                  <a:pt x="108174" y="384345"/>
                  <a:pt x="111205" y="386366"/>
                </a:cubicBezTo>
                <a:cubicBezTo>
                  <a:pt x="134446" y="401861"/>
                  <a:pt x="102337" y="373824"/>
                  <a:pt x="126660" y="394093"/>
                </a:cubicBezTo>
                <a:cubicBezTo>
                  <a:pt x="129458" y="396425"/>
                  <a:pt x="131512" y="399584"/>
                  <a:pt x="134387" y="401820"/>
                </a:cubicBezTo>
                <a:cubicBezTo>
                  <a:pt x="139274" y="405621"/>
                  <a:pt x="144690" y="408689"/>
                  <a:pt x="149842" y="412124"/>
                </a:cubicBezTo>
                <a:lnTo>
                  <a:pt x="165297" y="422427"/>
                </a:lnTo>
                <a:lnTo>
                  <a:pt x="180751" y="432730"/>
                </a:lnTo>
                <a:cubicBezTo>
                  <a:pt x="183327" y="434447"/>
                  <a:pt x="185542" y="436902"/>
                  <a:pt x="188479" y="437881"/>
                </a:cubicBezTo>
                <a:lnTo>
                  <a:pt x="203933" y="443033"/>
                </a:lnTo>
                <a:lnTo>
                  <a:pt x="211660" y="445609"/>
                </a:lnTo>
                <a:cubicBezTo>
                  <a:pt x="219387" y="444750"/>
                  <a:pt x="227996" y="446719"/>
                  <a:pt x="234842" y="443033"/>
                </a:cubicBezTo>
                <a:cubicBezTo>
                  <a:pt x="240294" y="440098"/>
                  <a:pt x="245146" y="427578"/>
                  <a:pt x="245146" y="427578"/>
                </a:cubicBezTo>
                <a:cubicBezTo>
                  <a:pt x="244287" y="410406"/>
                  <a:pt x="243998" y="393197"/>
                  <a:pt x="242570" y="376063"/>
                </a:cubicBezTo>
                <a:cubicBezTo>
                  <a:pt x="241968" y="368838"/>
                  <a:pt x="239094" y="364737"/>
                  <a:pt x="237418" y="358032"/>
                </a:cubicBezTo>
                <a:cubicBezTo>
                  <a:pt x="236356" y="353785"/>
                  <a:pt x="235701" y="349446"/>
                  <a:pt x="234842" y="345153"/>
                </a:cubicBezTo>
                <a:cubicBezTo>
                  <a:pt x="233984" y="336567"/>
                  <a:pt x="233275" y="327965"/>
                  <a:pt x="232267" y="319396"/>
                </a:cubicBezTo>
                <a:cubicBezTo>
                  <a:pt x="231558" y="313366"/>
                  <a:pt x="230327" y="307403"/>
                  <a:pt x="229691" y="301365"/>
                </a:cubicBezTo>
                <a:cubicBezTo>
                  <a:pt x="225517" y="261711"/>
                  <a:pt x="230069" y="282272"/>
                  <a:pt x="224539" y="260153"/>
                </a:cubicBezTo>
                <a:cubicBezTo>
                  <a:pt x="222724" y="243812"/>
                  <a:pt x="220672" y="221503"/>
                  <a:pt x="216812" y="206062"/>
                </a:cubicBezTo>
                <a:cubicBezTo>
                  <a:pt x="208749" y="173810"/>
                  <a:pt x="219059" y="213928"/>
                  <a:pt x="211660" y="188031"/>
                </a:cubicBezTo>
                <a:cubicBezTo>
                  <a:pt x="205192" y="165392"/>
                  <a:pt x="212685" y="188528"/>
                  <a:pt x="206509" y="170001"/>
                </a:cubicBezTo>
                <a:cubicBezTo>
                  <a:pt x="204944" y="157478"/>
                  <a:pt x="204308" y="148322"/>
                  <a:pt x="201357" y="136516"/>
                </a:cubicBezTo>
                <a:cubicBezTo>
                  <a:pt x="200699" y="133882"/>
                  <a:pt x="199640" y="131364"/>
                  <a:pt x="198782" y="128788"/>
                </a:cubicBezTo>
                <a:cubicBezTo>
                  <a:pt x="199640" y="103030"/>
                  <a:pt x="192956" y="75879"/>
                  <a:pt x="201357" y="51515"/>
                </a:cubicBezTo>
                <a:cubicBezTo>
                  <a:pt x="203891" y="44165"/>
                  <a:pt x="217493" y="50803"/>
                  <a:pt x="224539" y="54091"/>
                </a:cubicBezTo>
                <a:cubicBezTo>
                  <a:pt x="231141" y="57172"/>
                  <a:pt x="239994" y="69545"/>
                  <a:pt x="239994" y="69545"/>
                </a:cubicBezTo>
                <a:cubicBezTo>
                  <a:pt x="240853" y="75555"/>
                  <a:pt x="241379" y="81623"/>
                  <a:pt x="242570" y="87576"/>
                </a:cubicBezTo>
                <a:cubicBezTo>
                  <a:pt x="243103" y="90238"/>
                  <a:pt x="244400" y="92692"/>
                  <a:pt x="245146" y="95303"/>
                </a:cubicBezTo>
                <a:cubicBezTo>
                  <a:pt x="246118" y="98707"/>
                  <a:pt x="246863" y="102172"/>
                  <a:pt x="247721" y="105606"/>
                </a:cubicBezTo>
                <a:cubicBezTo>
                  <a:pt x="248580" y="118485"/>
                  <a:pt x="248175" y="131511"/>
                  <a:pt x="250297" y="144243"/>
                </a:cubicBezTo>
                <a:cubicBezTo>
                  <a:pt x="250806" y="147297"/>
                  <a:pt x="254698" y="148967"/>
                  <a:pt x="255449" y="151970"/>
                </a:cubicBezTo>
                <a:cubicBezTo>
                  <a:pt x="257335" y="159513"/>
                  <a:pt x="256138" y="167609"/>
                  <a:pt x="258024" y="175152"/>
                </a:cubicBezTo>
                <a:cubicBezTo>
                  <a:pt x="258775" y="178156"/>
                  <a:pt x="261919" y="180051"/>
                  <a:pt x="263176" y="182880"/>
                </a:cubicBezTo>
                <a:cubicBezTo>
                  <a:pt x="265382" y="187842"/>
                  <a:pt x="266611" y="193183"/>
                  <a:pt x="268328" y="198334"/>
                </a:cubicBezTo>
                <a:lnTo>
                  <a:pt x="270903" y="206062"/>
                </a:lnTo>
                <a:cubicBezTo>
                  <a:pt x="271762" y="216365"/>
                  <a:pt x="271451" y="226833"/>
                  <a:pt x="273479" y="236971"/>
                </a:cubicBezTo>
                <a:cubicBezTo>
                  <a:pt x="274086" y="240007"/>
                  <a:pt x="277247" y="241929"/>
                  <a:pt x="278631" y="244698"/>
                </a:cubicBezTo>
                <a:cubicBezTo>
                  <a:pt x="289298" y="266032"/>
                  <a:pt x="271589" y="237999"/>
                  <a:pt x="286358" y="260153"/>
                </a:cubicBezTo>
                <a:cubicBezTo>
                  <a:pt x="291041" y="278884"/>
                  <a:pt x="284802" y="263748"/>
                  <a:pt x="296661" y="275607"/>
                </a:cubicBezTo>
                <a:cubicBezTo>
                  <a:pt x="298850" y="277796"/>
                  <a:pt x="299435" y="281353"/>
                  <a:pt x="301813" y="283335"/>
                </a:cubicBezTo>
                <a:cubicBezTo>
                  <a:pt x="306055" y="286870"/>
                  <a:pt x="314476" y="289273"/>
                  <a:pt x="319843" y="291062"/>
                </a:cubicBezTo>
                <a:cubicBezTo>
                  <a:pt x="324995" y="290203"/>
                  <a:pt x="330525" y="290607"/>
                  <a:pt x="335298" y="288486"/>
                </a:cubicBezTo>
                <a:cubicBezTo>
                  <a:pt x="339994" y="286399"/>
                  <a:pt x="345441" y="277136"/>
                  <a:pt x="348177" y="273032"/>
                </a:cubicBezTo>
                <a:cubicBezTo>
                  <a:pt x="349035" y="270456"/>
                  <a:pt x="349682" y="267800"/>
                  <a:pt x="350752" y="265304"/>
                </a:cubicBezTo>
                <a:cubicBezTo>
                  <a:pt x="352264" y="261775"/>
                  <a:pt x="355407" y="258809"/>
                  <a:pt x="355904" y="255001"/>
                </a:cubicBezTo>
                <a:cubicBezTo>
                  <a:pt x="358017" y="238803"/>
                  <a:pt x="357621" y="222375"/>
                  <a:pt x="358480" y="206062"/>
                </a:cubicBezTo>
                <a:cubicBezTo>
                  <a:pt x="350775" y="121309"/>
                  <a:pt x="348148" y="115040"/>
                  <a:pt x="355904" y="2575"/>
                </a:cubicBezTo>
                <a:cubicBezTo>
                  <a:pt x="356091" y="-133"/>
                  <a:pt x="361055" y="858"/>
                  <a:pt x="363631" y="0"/>
                </a:cubicBezTo>
                <a:cubicBezTo>
                  <a:pt x="367924" y="858"/>
                  <a:pt x="373054" y="-113"/>
                  <a:pt x="376510" y="2575"/>
                </a:cubicBezTo>
                <a:cubicBezTo>
                  <a:pt x="381594" y="6529"/>
                  <a:pt x="388601" y="21606"/>
                  <a:pt x="391965" y="28333"/>
                </a:cubicBezTo>
                <a:cubicBezTo>
                  <a:pt x="392823" y="45505"/>
                  <a:pt x="393433" y="62691"/>
                  <a:pt x="394540" y="79849"/>
                </a:cubicBezTo>
                <a:cubicBezTo>
                  <a:pt x="395150" y="89313"/>
                  <a:pt x="396882" y="98702"/>
                  <a:pt x="397116" y="108182"/>
                </a:cubicBezTo>
                <a:cubicBezTo>
                  <a:pt x="398600" y="168271"/>
                  <a:pt x="396358" y="228471"/>
                  <a:pt x="399692" y="288486"/>
                </a:cubicBezTo>
                <a:cubicBezTo>
                  <a:pt x="399864" y="291577"/>
                  <a:pt x="404843" y="291921"/>
                  <a:pt x="407419" y="293638"/>
                </a:cubicBezTo>
                <a:cubicBezTo>
                  <a:pt x="416005" y="292779"/>
                  <a:pt x="425322" y="294633"/>
                  <a:pt x="433177" y="291062"/>
                </a:cubicBezTo>
                <a:cubicBezTo>
                  <a:pt x="436400" y="289597"/>
                  <a:pt x="434359" y="284013"/>
                  <a:pt x="435753" y="280759"/>
                </a:cubicBezTo>
                <a:cubicBezTo>
                  <a:pt x="436972" y="277914"/>
                  <a:pt x="439520" y="275801"/>
                  <a:pt x="440904" y="273032"/>
                </a:cubicBezTo>
                <a:cubicBezTo>
                  <a:pt x="443068" y="268703"/>
                  <a:pt x="444818" y="259128"/>
                  <a:pt x="446056" y="255001"/>
                </a:cubicBezTo>
                <a:cubicBezTo>
                  <a:pt x="447616" y="249800"/>
                  <a:pt x="451208" y="239547"/>
                  <a:pt x="451208" y="239547"/>
                </a:cubicBezTo>
                <a:cubicBezTo>
                  <a:pt x="453022" y="226844"/>
                  <a:pt x="453046" y="222256"/>
                  <a:pt x="456359" y="211213"/>
                </a:cubicBezTo>
                <a:cubicBezTo>
                  <a:pt x="457920" y="206012"/>
                  <a:pt x="458499" y="200276"/>
                  <a:pt x="461511" y="195758"/>
                </a:cubicBezTo>
                <a:cubicBezTo>
                  <a:pt x="463228" y="193182"/>
                  <a:pt x="465278" y="190800"/>
                  <a:pt x="466662" y="188031"/>
                </a:cubicBezTo>
                <a:cubicBezTo>
                  <a:pt x="474117" y="173121"/>
                  <a:pt x="462318" y="187225"/>
                  <a:pt x="476965" y="172576"/>
                </a:cubicBezTo>
                <a:cubicBezTo>
                  <a:pt x="483443" y="153144"/>
                  <a:pt x="474702" y="177106"/>
                  <a:pt x="484693" y="157122"/>
                </a:cubicBezTo>
                <a:cubicBezTo>
                  <a:pt x="485907" y="154693"/>
                  <a:pt x="486554" y="152014"/>
                  <a:pt x="487268" y="149394"/>
                </a:cubicBezTo>
                <a:cubicBezTo>
                  <a:pt x="489131" y="142563"/>
                  <a:pt x="491154" y="135754"/>
                  <a:pt x="492420" y="128788"/>
                </a:cubicBezTo>
                <a:cubicBezTo>
                  <a:pt x="494137" y="119344"/>
                  <a:pt x="495689" y="109868"/>
                  <a:pt x="497571" y="100455"/>
                </a:cubicBezTo>
                <a:cubicBezTo>
                  <a:pt x="498265" y="96984"/>
                  <a:pt x="498564" y="93318"/>
                  <a:pt x="500147" y="90152"/>
                </a:cubicBezTo>
                <a:cubicBezTo>
                  <a:pt x="502067" y="86312"/>
                  <a:pt x="505380" y="83342"/>
                  <a:pt x="507875" y="79849"/>
                </a:cubicBezTo>
                <a:cubicBezTo>
                  <a:pt x="517633" y="66187"/>
                  <a:pt x="508103" y="75403"/>
                  <a:pt x="528481" y="61818"/>
                </a:cubicBezTo>
                <a:cubicBezTo>
                  <a:pt x="531057" y="60101"/>
                  <a:pt x="533271" y="57646"/>
                  <a:pt x="536208" y="56667"/>
                </a:cubicBezTo>
                <a:lnTo>
                  <a:pt x="551663" y="51515"/>
                </a:lnTo>
                <a:cubicBezTo>
                  <a:pt x="554239" y="53232"/>
                  <a:pt x="557456" y="54250"/>
                  <a:pt x="559390" y="56667"/>
                </a:cubicBezTo>
                <a:cubicBezTo>
                  <a:pt x="561086" y="58787"/>
                  <a:pt x="561966" y="61679"/>
                  <a:pt x="561966" y="64394"/>
                </a:cubicBezTo>
                <a:cubicBezTo>
                  <a:pt x="561966" y="92719"/>
                  <a:pt x="564320" y="95693"/>
                  <a:pt x="554239" y="113334"/>
                </a:cubicBezTo>
                <a:cubicBezTo>
                  <a:pt x="552703" y="116022"/>
                  <a:pt x="550804" y="118485"/>
                  <a:pt x="549087" y="121061"/>
                </a:cubicBezTo>
                <a:cubicBezTo>
                  <a:pt x="540208" y="147699"/>
                  <a:pt x="547120" y="138484"/>
                  <a:pt x="533632" y="151970"/>
                </a:cubicBezTo>
                <a:cubicBezTo>
                  <a:pt x="527990" y="180189"/>
                  <a:pt x="535045" y="150782"/>
                  <a:pt x="525905" y="175152"/>
                </a:cubicBezTo>
                <a:cubicBezTo>
                  <a:pt x="518525" y="194829"/>
                  <a:pt x="529453" y="175784"/>
                  <a:pt x="518178" y="198334"/>
                </a:cubicBezTo>
                <a:cubicBezTo>
                  <a:pt x="516793" y="201103"/>
                  <a:pt x="514411" y="203293"/>
                  <a:pt x="513026" y="206062"/>
                </a:cubicBezTo>
                <a:cubicBezTo>
                  <a:pt x="511812" y="208490"/>
                  <a:pt x="511519" y="211293"/>
                  <a:pt x="510450" y="213789"/>
                </a:cubicBezTo>
                <a:cubicBezTo>
                  <a:pt x="508938" y="217318"/>
                  <a:pt x="506725" y="220527"/>
                  <a:pt x="505299" y="224092"/>
                </a:cubicBezTo>
                <a:cubicBezTo>
                  <a:pt x="503282" y="229134"/>
                  <a:pt x="501864" y="234395"/>
                  <a:pt x="500147" y="239547"/>
                </a:cubicBezTo>
                <a:cubicBezTo>
                  <a:pt x="499288" y="242123"/>
                  <a:pt x="499077" y="245015"/>
                  <a:pt x="497571" y="247274"/>
                </a:cubicBezTo>
                <a:cubicBezTo>
                  <a:pt x="487673" y="262122"/>
                  <a:pt x="496242" y="247800"/>
                  <a:pt x="489844" y="262729"/>
                </a:cubicBezTo>
                <a:cubicBezTo>
                  <a:pt x="488332" y="266258"/>
                  <a:pt x="486041" y="269437"/>
                  <a:pt x="484693" y="273032"/>
                </a:cubicBezTo>
                <a:cubicBezTo>
                  <a:pt x="483450" y="276347"/>
                  <a:pt x="482859" y="279874"/>
                  <a:pt x="482117" y="283335"/>
                </a:cubicBezTo>
                <a:cubicBezTo>
                  <a:pt x="473348" y="324256"/>
                  <a:pt x="480271" y="295872"/>
                  <a:pt x="474389" y="319396"/>
                </a:cubicBezTo>
                <a:cubicBezTo>
                  <a:pt x="475248" y="324547"/>
                  <a:pt x="473272" y="331157"/>
                  <a:pt x="476965" y="334850"/>
                </a:cubicBezTo>
                <a:cubicBezTo>
                  <a:pt x="479468" y="337353"/>
                  <a:pt x="483953" y="333517"/>
                  <a:pt x="487268" y="332274"/>
                </a:cubicBezTo>
                <a:cubicBezTo>
                  <a:pt x="500725" y="327228"/>
                  <a:pt x="501237" y="323457"/>
                  <a:pt x="513026" y="311668"/>
                </a:cubicBezTo>
                <a:lnTo>
                  <a:pt x="520753" y="303941"/>
                </a:lnTo>
                <a:cubicBezTo>
                  <a:pt x="522470" y="299648"/>
                  <a:pt x="523691" y="295121"/>
                  <a:pt x="525905" y="291062"/>
                </a:cubicBezTo>
                <a:cubicBezTo>
                  <a:pt x="529845" y="283839"/>
                  <a:pt x="540698" y="269071"/>
                  <a:pt x="546511" y="262729"/>
                </a:cubicBezTo>
                <a:cubicBezTo>
                  <a:pt x="552255" y="256463"/>
                  <a:pt x="558532" y="250708"/>
                  <a:pt x="564542" y="244698"/>
                </a:cubicBezTo>
                <a:cubicBezTo>
                  <a:pt x="574458" y="234782"/>
                  <a:pt x="569238" y="238992"/>
                  <a:pt x="579996" y="231819"/>
                </a:cubicBezTo>
                <a:cubicBezTo>
                  <a:pt x="581713" y="229243"/>
                  <a:pt x="582959" y="226281"/>
                  <a:pt x="585148" y="224092"/>
                </a:cubicBezTo>
                <a:cubicBezTo>
                  <a:pt x="587337" y="221903"/>
                  <a:pt x="590398" y="220797"/>
                  <a:pt x="592875" y="218940"/>
                </a:cubicBezTo>
                <a:cubicBezTo>
                  <a:pt x="597273" y="215641"/>
                  <a:pt x="601092" y="211551"/>
                  <a:pt x="605754" y="208637"/>
                </a:cubicBezTo>
                <a:cubicBezTo>
                  <a:pt x="609479" y="206309"/>
                  <a:pt x="623970" y="203964"/>
                  <a:pt x="626360" y="203486"/>
                </a:cubicBezTo>
                <a:cubicBezTo>
                  <a:pt x="634087" y="204345"/>
                  <a:pt x="643691" y="200942"/>
                  <a:pt x="649542" y="206062"/>
                </a:cubicBezTo>
                <a:cubicBezTo>
                  <a:pt x="650561" y="206953"/>
                  <a:pt x="646516" y="225525"/>
                  <a:pt x="644391" y="229244"/>
                </a:cubicBezTo>
                <a:cubicBezTo>
                  <a:pt x="639712" y="237432"/>
                  <a:pt x="635506" y="239285"/>
                  <a:pt x="631512" y="247274"/>
                </a:cubicBezTo>
                <a:cubicBezTo>
                  <a:pt x="630298" y="249702"/>
                  <a:pt x="630255" y="252628"/>
                  <a:pt x="628936" y="255001"/>
                </a:cubicBezTo>
                <a:cubicBezTo>
                  <a:pt x="625929" y="260413"/>
                  <a:pt x="620591" y="264582"/>
                  <a:pt x="618633" y="270456"/>
                </a:cubicBezTo>
                <a:cubicBezTo>
                  <a:pt x="615078" y="281120"/>
                  <a:pt x="617563" y="275924"/>
                  <a:pt x="610906" y="285911"/>
                </a:cubicBezTo>
                <a:cubicBezTo>
                  <a:pt x="610047" y="289345"/>
                  <a:pt x="609913" y="293048"/>
                  <a:pt x="608330" y="296214"/>
                </a:cubicBezTo>
                <a:cubicBezTo>
                  <a:pt x="606410" y="300054"/>
                  <a:pt x="603097" y="303024"/>
                  <a:pt x="600602" y="306517"/>
                </a:cubicBezTo>
                <a:cubicBezTo>
                  <a:pt x="598803" y="309036"/>
                  <a:pt x="596835" y="311475"/>
                  <a:pt x="595451" y="314244"/>
                </a:cubicBezTo>
                <a:cubicBezTo>
                  <a:pt x="594237" y="316672"/>
                  <a:pt x="594089" y="319543"/>
                  <a:pt x="592875" y="321971"/>
                </a:cubicBezTo>
                <a:cubicBezTo>
                  <a:pt x="591491" y="324740"/>
                  <a:pt x="589108" y="326930"/>
                  <a:pt x="587724" y="329699"/>
                </a:cubicBezTo>
                <a:cubicBezTo>
                  <a:pt x="586510" y="332127"/>
                  <a:pt x="586218" y="334931"/>
                  <a:pt x="585148" y="337426"/>
                </a:cubicBezTo>
                <a:cubicBezTo>
                  <a:pt x="583635" y="340955"/>
                  <a:pt x="581422" y="344164"/>
                  <a:pt x="579996" y="347729"/>
                </a:cubicBezTo>
                <a:cubicBezTo>
                  <a:pt x="577979" y="352771"/>
                  <a:pt x="576862" y="358142"/>
                  <a:pt x="574845" y="363184"/>
                </a:cubicBezTo>
                <a:cubicBezTo>
                  <a:pt x="566805" y="383284"/>
                  <a:pt x="572091" y="364634"/>
                  <a:pt x="567117" y="381214"/>
                </a:cubicBezTo>
                <a:cubicBezTo>
                  <a:pt x="565321" y="387201"/>
                  <a:pt x="563611" y="393214"/>
                  <a:pt x="561966" y="399245"/>
                </a:cubicBezTo>
                <a:cubicBezTo>
                  <a:pt x="561035" y="402660"/>
                  <a:pt x="560509" y="406190"/>
                  <a:pt x="559390" y="409548"/>
                </a:cubicBezTo>
                <a:cubicBezTo>
                  <a:pt x="557928" y="413934"/>
                  <a:pt x="555956" y="418134"/>
                  <a:pt x="554239" y="422427"/>
                </a:cubicBezTo>
                <a:cubicBezTo>
                  <a:pt x="553380" y="427578"/>
                  <a:pt x="552687" y="432760"/>
                  <a:pt x="551663" y="437881"/>
                </a:cubicBezTo>
                <a:cubicBezTo>
                  <a:pt x="550969" y="441352"/>
                  <a:pt x="549720" y="444701"/>
                  <a:pt x="549087" y="448184"/>
                </a:cubicBezTo>
                <a:cubicBezTo>
                  <a:pt x="548001" y="454157"/>
                  <a:pt x="547702" y="460262"/>
                  <a:pt x="546511" y="466215"/>
                </a:cubicBezTo>
                <a:cubicBezTo>
                  <a:pt x="545123" y="473158"/>
                  <a:pt x="543077" y="479952"/>
                  <a:pt x="541360" y="486821"/>
                </a:cubicBezTo>
                <a:cubicBezTo>
                  <a:pt x="540501" y="490255"/>
                  <a:pt x="539904" y="493766"/>
                  <a:pt x="538784" y="497124"/>
                </a:cubicBezTo>
                <a:cubicBezTo>
                  <a:pt x="537925" y="499700"/>
                  <a:pt x="536954" y="502240"/>
                  <a:pt x="536208" y="504851"/>
                </a:cubicBezTo>
                <a:cubicBezTo>
                  <a:pt x="533743" y="513476"/>
                  <a:pt x="532560" y="522451"/>
                  <a:pt x="528481" y="530609"/>
                </a:cubicBezTo>
                <a:cubicBezTo>
                  <a:pt x="519435" y="548702"/>
                  <a:pt x="520628" y="541917"/>
                  <a:pt x="510450" y="553791"/>
                </a:cubicBezTo>
                <a:cubicBezTo>
                  <a:pt x="507656" y="557050"/>
                  <a:pt x="505517" y="560835"/>
                  <a:pt x="502723" y="564094"/>
                </a:cubicBezTo>
                <a:cubicBezTo>
                  <a:pt x="500352" y="566860"/>
                  <a:pt x="497017" y="568791"/>
                  <a:pt x="494996" y="571822"/>
                </a:cubicBezTo>
                <a:cubicBezTo>
                  <a:pt x="476328" y="599824"/>
                  <a:pt x="493674" y="577041"/>
                  <a:pt x="484693" y="595004"/>
                </a:cubicBezTo>
                <a:cubicBezTo>
                  <a:pt x="483309" y="597773"/>
                  <a:pt x="480926" y="599962"/>
                  <a:pt x="479541" y="602731"/>
                </a:cubicBezTo>
                <a:cubicBezTo>
                  <a:pt x="478327" y="605159"/>
                  <a:pt x="477711" y="607847"/>
                  <a:pt x="476965" y="610458"/>
                </a:cubicBezTo>
                <a:cubicBezTo>
                  <a:pt x="475992" y="613862"/>
                  <a:pt x="475972" y="617595"/>
                  <a:pt x="474389" y="620761"/>
                </a:cubicBezTo>
                <a:cubicBezTo>
                  <a:pt x="471620" y="626299"/>
                  <a:pt x="470093" y="634714"/>
                  <a:pt x="464086" y="636216"/>
                </a:cubicBezTo>
                <a:cubicBezTo>
                  <a:pt x="431876" y="644269"/>
                  <a:pt x="471923" y="633977"/>
                  <a:pt x="446056" y="641367"/>
                </a:cubicBezTo>
                <a:cubicBezTo>
                  <a:pt x="442652" y="642339"/>
                  <a:pt x="439187" y="643084"/>
                  <a:pt x="435753" y="643943"/>
                </a:cubicBezTo>
                <a:cubicBezTo>
                  <a:pt x="372016" y="641287"/>
                  <a:pt x="393253" y="625484"/>
                  <a:pt x="381662" y="623337"/>
                </a:cubicBezTo>
                <a:close/>
              </a:path>
            </a:pathLst>
          </a:custGeom>
          <a:solidFill>
            <a:srgbClr val="953734"/>
          </a:solidFill>
          <a:ln cap="flat" cmpd="sng" w="25400">
            <a:solidFill>
              <a:srgbClr val="63242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15" name="Google Shape;215;g2bbe2304ad2_3_85"/>
          <p:cNvSpPr/>
          <p:nvPr/>
        </p:nvSpPr>
        <p:spPr>
          <a:xfrm rot="2365194">
            <a:off x="2561286" y="4585598"/>
            <a:ext cx="783276" cy="751335"/>
          </a:xfrm>
          <a:custGeom>
            <a:rect b="b" l="l" r="r" t="t"/>
            <a:pathLst>
              <a:path extrusionOk="0" h="1185629" w="1598860">
                <a:moveTo>
                  <a:pt x="1593517" y="1138493"/>
                </a:moveTo>
                <a:cubicBezTo>
                  <a:pt x="1592229" y="1153089"/>
                  <a:pt x="1593114" y="1147571"/>
                  <a:pt x="1590942" y="1151372"/>
                </a:cubicBezTo>
                <a:cubicBezTo>
                  <a:pt x="1589406" y="1154060"/>
                  <a:pt x="1585403" y="1154334"/>
                  <a:pt x="1583214" y="1156523"/>
                </a:cubicBezTo>
                <a:cubicBezTo>
                  <a:pt x="1581025" y="1158712"/>
                  <a:pt x="1580480" y="1162316"/>
                  <a:pt x="1578063" y="1164250"/>
                </a:cubicBezTo>
                <a:cubicBezTo>
                  <a:pt x="1576383" y="1165594"/>
                  <a:pt x="1560706" y="1169234"/>
                  <a:pt x="1560032" y="1169402"/>
                </a:cubicBezTo>
                <a:cubicBezTo>
                  <a:pt x="1543719" y="1168543"/>
                  <a:pt x="1527312" y="1168772"/>
                  <a:pt x="1511093" y="1166826"/>
                </a:cubicBezTo>
                <a:cubicBezTo>
                  <a:pt x="1511085" y="1166825"/>
                  <a:pt x="1491779" y="1160388"/>
                  <a:pt x="1487911" y="1159099"/>
                </a:cubicBezTo>
                <a:cubicBezTo>
                  <a:pt x="1459723" y="1149702"/>
                  <a:pt x="1502419" y="1164689"/>
                  <a:pt x="1472456" y="1151372"/>
                </a:cubicBezTo>
                <a:cubicBezTo>
                  <a:pt x="1467494" y="1149167"/>
                  <a:pt x="1462153" y="1147937"/>
                  <a:pt x="1457001" y="1146220"/>
                </a:cubicBezTo>
                <a:lnTo>
                  <a:pt x="1449274" y="1143644"/>
                </a:lnTo>
                <a:cubicBezTo>
                  <a:pt x="1436378" y="1130748"/>
                  <a:pt x="1447256" y="1138632"/>
                  <a:pt x="1426092" y="1133341"/>
                </a:cubicBezTo>
                <a:cubicBezTo>
                  <a:pt x="1420824" y="1132024"/>
                  <a:pt x="1410637" y="1128190"/>
                  <a:pt x="1410637" y="1128190"/>
                </a:cubicBezTo>
                <a:cubicBezTo>
                  <a:pt x="1408061" y="1126473"/>
                  <a:pt x="1405679" y="1124423"/>
                  <a:pt x="1402910" y="1123038"/>
                </a:cubicBezTo>
                <a:cubicBezTo>
                  <a:pt x="1398578" y="1120871"/>
                  <a:pt x="1389012" y="1119127"/>
                  <a:pt x="1384880" y="1117887"/>
                </a:cubicBezTo>
                <a:cubicBezTo>
                  <a:pt x="1359361" y="1110232"/>
                  <a:pt x="1379695" y="1114447"/>
                  <a:pt x="1353970" y="1110159"/>
                </a:cubicBezTo>
                <a:lnTo>
                  <a:pt x="1330788" y="1102432"/>
                </a:lnTo>
                <a:cubicBezTo>
                  <a:pt x="1328212" y="1101573"/>
                  <a:pt x="1325320" y="1101362"/>
                  <a:pt x="1323061" y="1099856"/>
                </a:cubicBezTo>
                <a:cubicBezTo>
                  <a:pt x="1317910" y="1096422"/>
                  <a:pt x="1313480" y="1091511"/>
                  <a:pt x="1307607" y="1089553"/>
                </a:cubicBezTo>
                <a:cubicBezTo>
                  <a:pt x="1305031" y="1088694"/>
                  <a:pt x="1302308" y="1088191"/>
                  <a:pt x="1299879" y="1086977"/>
                </a:cubicBezTo>
                <a:cubicBezTo>
                  <a:pt x="1297110" y="1085593"/>
                  <a:pt x="1294921" y="1083210"/>
                  <a:pt x="1292152" y="1081826"/>
                </a:cubicBezTo>
                <a:cubicBezTo>
                  <a:pt x="1287822" y="1079661"/>
                  <a:pt x="1278250" y="1077913"/>
                  <a:pt x="1274121" y="1076674"/>
                </a:cubicBezTo>
                <a:cubicBezTo>
                  <a:pt x="1247262" y="1068617"/>
                  <a:pt x="1269832" y="1072764"/>
                  <a:pt x="1235485" y="1068947"/>
                </a:cubicBezTo>
                <a:cubicBezTo>
                  <a:pt x="1216414" y="1064179"/>
                  <a:pt x="1232709" y="1067814"/>
                  <a:pt x="1204576" y="1063795"/>
                </a:cubicBezTo>
                <a:cubicBezTo>
                  <a:pt x="1193396" y="1062198"/>
                  <a:pt x="1182290" y="1060089"/>
                  <a:pt x="1171090" y="1058644"/>
                </a:cubicBezTo>
                <a:cubicBezTo>
                  <a:pt x="1155668" y="1056654"/>
                  <a:pt x="1124727" y="1053492"/>
                  <a:pt x="1124727" y="1053492"/>
                </a:cubicBezTo>
                <a:cubicBezTo>
                  <a:pt x="1121292" y="1052633"/>
                  <a:pt x="1117906" y="1051549"/>
                  <a:pt x="1114423" y="1050916"/>
                </a:cubicBezTo>
                <a:cubicBezTo>
                  <a:pt x="1090646" y="1046593"/>
                  <a:pt x="1066414" y="1046238"/>
                  <a:pt x="1042302" y="1045765"/>
                </a:cubicBezTo>
                <a:lnTo>
                  <a:pt x="833664" y="1043189"/>
                </a:lnTo>
                <a:cubicBezTo>
                  <a:pt x="819927" y="1044048"/>
                  <a:pt x="806138" y="1044299"/>
                  <a:pt x="792452" y="1045765"/>
                </a:cubicBezTo>
                <a:cubicBezTo>
                  <a:pt x="782066" y="1046878"/>
                  <a:pt x="771860" y="1049287"/>
                  <a:pt x="761542" y="1050916"/>
                </a:cubicBezTo>
                <a:cubicBezTo>
                  <a:pt x="755545" y="1051863"/>
                  <a:pt x="749522" y="1052633"/>
                  <a:pt x="743512" y="1053492"/>
                </a:cubicBezTo>
                <a:cubicBezTo>
                  <a:pt x="740936" y="1054351"/>
                  <a:pt x="738213" y="1054854"/>
                  <a:pt x="735785" y="1056068"/>
                </a:cubicBezTo>
                <a:cubicBezTo>
                  <a:pt x="733016" y="1057452"/>
                  <a:pt x="731022" y="1060329"/>
                  <a:pt x="728057" y="1061219"/>
                </a:cubicBezTo>
                <a:cubicBezTo>
                  <a:pt x="722242" y="1062963"/>
                  <a:pt x="716037" y="1062936"/>
                  <a:pt x="710027" y="1063795"/>
                </a:cubicBezTo>
                <a:cubicBezTo>
                  <a:pt x="705734" y="1065512"/>
                  <a:pt x="701609" y="1067730"/>
                  <a:pt x="697148" y="1068947"/>
                </a:cubicBezTo>
                <a:cubicBezTo>
                  <a:pt x="692109" y="1070321"/>
                  <a:pt x="686800" y="1070429"/>
                  <a:pt x="681693" y="1071523"/>
                </a:cubicBezTo>
                <a:cubicBezTo>
                  <a:pt x="674770" y="1073006"/>
                  <a:pt x="667956" y="1074957"/>
                  <a:pt x="661087" y="1076674"/>
                </a:cubicBezTo>
                <a:cubicBezTo>
                  <a:pt x="642458" y="1085989"/>
                  <a:pt x="655971" y="1080761"/>
                  <a:pt x="625026" y="1084401"/>
                </a:cubicBezTo>
                <a:cubicBezTo>
                  <a:pt x="575960" y="1090173"/>
                  <a:pt x="648470" y="1083521"/>
                  <a:pt x="576087" y="1089553"/>
                </a:cubicBezTo>
                <a:cubicBezTo>
                  <a:pt x="552166" y="1095533"/>
                  <a:pt x="581888" y="1088394"/>
                  <a:pt x="550329" y="1094705"/>
                </a:cubicBezTo>
                <a:cubicBezTo>
                  <a:pt x="527194" y="1099332"/>
                  <a:pt x="554115" y="1095361"/>
                  <a:pt x="527147" y="1099856"/>
                </a:cubicBezTo>
                <a:cubicBezTo>
                  <a:pt x="521158" y="1100854"/>
                  <a:pt x="515126" y="1101573"/>
                  <a:pt x="509116" y="1102432"/>
                </a:cubicBezTo>
                <a:cubicBezTo>
                  <a:pt x="485618" y="1110266"/>
                  <a:pt x="504700" y="1104375"/>
                  <a:pt x="452449" y="1112735"/>
                </a:cubicBezTo>
                <a:cubicBezTo>
                  <a:pt x="407674" y="1119899"/>
                  <a:pt x="474419" y="1109807"/>
                  <a:pt x="413813" y="1117887"/>
                </a:cubicBezTo>
                <a:cubicBezTo>
                  <a:pt x="408636" y="1118577"/>
                  <a:pt x="403496" y="1119528"/>
                  <a:pt x="398358" y="1120462"/>
                </a:cubicBezTo>
                <a:cubicBezTo>
                  <a:pt x="394051" y="1121245"/>
                  <a:pt x="389823" y="1122495"/>
                  <a:pt x="385479" y="1123038"/>
                </a:cubicBezTo>
                <a:cubicBezTo>
                  <a:pt x="376069" y="1124214"/>
                  <a:pt x="366590" y="1124755"/>
                  <a:pt x="357146" y="1125614"/>
                </a:cubicBezTo>
                <a:cubicBezTo>
                  <a:pt x="350277" y="1127331"/>
                  <a:pt x="340466" y="1124873"/>
                  <a:pt x="336539" y="1130765"/>
                </a:cubicBezTo>
                <a:cubicBezTo>
                  <a:pt x="334822" y="1133341"/>
                  <a:pt x="334076" y="1136957"/>
                  <a:pt x="331388" y="1138493"/>
                </a:cubicBezTo>
                <a:cubicBezTo>
                  <a:pt x="327587" y="1140665"/>
                  <a:pt x="322719" y="1139865"/>
                  <a:pt x="318509" y="1141068"/>
                </a:cubicBezTo>
                <a:cubicBezTo>
                  <a:pt x="260505" y="1157640"/>
                  <a:pt x="322512" y="1142845"/>
                  <a:pt x="279872" y="1151372"/>
                </a:cubicBezTo>
                <a:cubicBezTo>
                  <a:pt x="266443" y="1154058"/>
                  <a:pt x="273305" y="1153248"/>
                  <a:pt x="261842" y="1156523"/>
                </a:cubicBezTo>
                <a:cubicBezTo>
                  <a:pt x="243357" y="1161805"/>
                  <a:pt x="259877" y="1156371"/>
                  <a:pt x="238660" y="1161675"/>
                </a:cubicBezTo>
                <a:cubicBezTo>
                  <a:pt x="236026" y="1162333"/>
                  <a:pt x="233552" y="1163536"/>
                  <a:pt x="230933" y="1164250"/>
                </a:cubicBezTo>
                <a:cubicBezTo>
                  <a:pt x="224102" y="1166113"/>
                  <a:pt x="217196" y="1167685"/>
                  <a:pt x="210327" y="1169402"/>
                </a:cubicBezTo>
                <a:cubicBezTo>
                  <a:pt x="210193" y="1169436"/>
                  <a:pt x="181378" y="1176987"/>
                  <a:pt x="176841" y="1177129"/>
                </a:cubicBezTo>
                <a:cubicBezTo>
                  <a:pt x="126202" y="1178711"/>
                  <a:pt x="75528" y="1178846"/>
                  <a:pt x="24871" y="1179705"/>
                </a:cubicBezTo>
                <a:cubicBezTo>
                  <a:pt x="20578" y="1180564"/>
                  <a:pt x="16266" y="1181331"/>
                  <a:pt x="11992" y="1182281"/>
                </a:cubicBezTo>
                <a:cubicBezTo>
                  <a:pt x="8536" y="1183049"/>
                  <a:pt x="4192" y="1187360"/>
                  <a:pt x="1689" y="1184857"/>
                </a:cubicBezTo>
                <a:cubicBezTo>
                  <a:pt x="-4963" y="1178205"/>
                  <a:pt x="10046" y="1170699"/>
                  <a:pt x="11992" y="1169402"/>
                </a:cubicBezTo>
                <a:cubicBezTo>
                  <a:pt x="21046" y="1155820"/>
                  <a:pt x="11922" y="1165753"/>
                  <a:pt x="27447" y="1159099"/>
                </a:cubicBezTo>
                <a:cubicBezTo>
                  <a:pt x="30292" y="1157879"/>
                  <a:pt x="32405" y="1155331"/>
                  <a:pt x="35174" y="1153947"/>
                </a:cubicBezTo>
                <a:cubicBezTo>
                  <a:pt x="37602" y="1152733"/>
                  <a:pt x="40282" y="1152086"/>
                  <a:pt x="42901" y="1151372"/>
                </a:cubicBezTo>
                <a:cubicBezTo>
                  <a:pt x="74000" y="1142891"/>
                  <a:pt x="64063" y="1146187"/>
                  <a:pt x="107296" y="1143644"/>
                </a:cubicBezTo>
                <a:cubicBezTo>
                  <a:pt x="112447" y="1141927"/>
                  <a:pt x="117482" y="1139810"/>
                  <a:pt x="122750" y="1138493"/>
                </a:cubicBezTo>
                <a:cubicBezTo>
                  <a:pt x="126184" y="1137634"/>
                  <a:pt x="129738" y="1137160"/>
                  <a:pt x="133053" y="1135917"/>
                </a:cubicBezTo>
                <a:cubicBezTo>
                  <a:pt x="136648" y="1134569"/>
                  <a:pt x="139761" y="1132113"/>
                  <a:pt x="143356" y="1130765"/>
                </a:cubicBezTo>
                <a:cubicBezTo>
                  <a:pt x="146671" y="1129522"/>
                  <a:pt x="150255" y="1129162"/>
                  <a:pt x="153659" y="1128190"/>
                </a:cubicBezTo>
                <a:cubicBezTo>
                  <a:pt x="156270" y="1127444"/>
                  <a:pt x="158811" y="1126473"/>
                  <a:pt x="161387" y="1125614"/>
                </a:cubicBezTo>
                <a:cubicBezTo>
                  <a:pt x="163963" y="1123897"/>
                  <a:pt x="166285" y="1121719"/>
                  <a:pt x="169114" y="1120462"/>
                </a:cubicBezTo>
                <a:cubicBezTo>
                  <a:pt x="181717" y="1114861"/>
                  <a:pt x="183349" y="1116192"/>
                  <a:pt x="194872" y="1112735"/>
                </a:cubicBezTo>
                <a:cubicBezTo>
                  <a:pt x="200073" y="1111174"/>
                  <a:pt x="205175" y="1109300"/>
                  <a:pt x="210327" y="1107583"/>
                </a:cubicBezTo>
                <a:cubicBezTo>
                  <a:pt x="212903" y="1106724"/>
                  <a:pt x="215626" y="1106222"/>
                  <a:pt x="218054" y="1105008"/>
                </a:cubicBezTo>
                <a:cubicBezTo>
                  <a:pt x="221488" y="1103291"/>
                  <a:pt x="224692" y="1101001"/>
                  <a:pt x="228357" y="1099856"/>
                </a:cubicBezTo>
                <a:cubicBezTo>
                  <a:pt x="238494" y="1096688"/>
                  <a:pt x="249191" y="1095487"/>
                  <a:pt x="259266" y="1092129"/>
                </a:cubicBezTo>
                <a:cubicBezTo>
                  <a:pt x="261842" y="1091270"/>
                  <a:pt x="264316" y="1089999"/>
                  <a:pt x="266994" y="1089553"/>
                </a:cubicBezTo>
                <a:cubicBezTo>
                  <a:pt x="274663" y="1088275"/>
                  <a:pt x="282449" y="1087836"/>
                  <a:pt x="290176" y="1086977"/>
                </a:cubicBezTo>
                <a:cubicBezTo>
                  <a:pt x="292752" y="1085260"/>
                  <a:pt x="295029" y="1082976"/>
                  <a:pt x="297903" y="1081826"/>
                </a:cubicBezTo>
                <a:cubicBezTo>
                  <a:pt x="308606" y="1077545"/>
                  <a:pt x="322533" y="1075092"/>
                  <a:pt x="333964" y="1074098"/>
                </a:cubicBezTo>
                <a:cubicBezTo>
                  <a:pt x="347676" y="1072906"/>
                  <a:pt x="361439" y="1072381"/>
                  <a:pt x="375176" y="1071523"/>
                </a:cubicBezTo>
                <a:cubicBezTo>
                  <a:pt x="406189" y="1059117"/>
                  <a:pt x="368489" y="1073134"/>
                  <a:pt x="403510" y="1063795"/>
                </a:cubicBezTo>
                <a:cubicBezTo>
                  <a:pt x="411380" y="1061696"/>
                  <a:pt x="418705" y="1057666"/>
                  <a:pt x="426692" y="1056068"/>
                </a:cubicBezTo>
                <a:cubicBezTo>
                  <a:pt x="435278" y="1054351"/>
                  <a:pt x="444030" y="1053321"/>
                  <a:pt x="452449" y="1050916"/>
                </a:cubicBezTo>
                <a:lnTo>
                  <a:pt x="470480" y="1045765"/>
                </a:lnTo>
                <a:cubicBezTo>
                  <a:pt x="473081" y="1044985"/>
                  <a:pt x="475529" y="1043635"/>
                  <a:pt x="478207" y="1043189"/>
                </a:cubicBezTo>
                <a:cubicBezTo>
                  <a:pt x="485876" y="1041911"/>
                  <a:pt x="493662" y="1041472"/>
                  <a:pt x="501389" y="1040613"/>
                </a:cubicBezTo>
                <a:cubicBezTo>
                  <a:pt x="524876" y="1028870"/>
                  <a:pt x="504731" y="1037266"/>
                  <a:pt x="552905" y="1032886"/>
                </a:cubicBezTo>
                <a:cubicBezTo>
                  <a:pt x="558106" y="1032413"/>
                  <a:pt x="563221" y="1031244"/>
                  <a:pt x="568359" y="1030310"/>
                </a:cubicBezTo>
                <a:cubicBezTo>
                  <a:pt x="584591" y="1027358"/>
                  <a:pt x="593355" y="1024462"/>
                  <a:pt x="612147" y="1022583"/>
                </a:cubicBezTo>
                <a:cubicBezTo>
                  <a:pt x="629658" y="1020832"/>
                  <a:pt x="641484" y="1019863"/>
                  <a:pt x="658511" y="1017431"/>
                </a:cubicBezTo>
                <a:cubicBezTo>
                  <a:pt x="663681" y="1016692"/>
                  <a:pt x="668814" y="1015714"/>
                  <a:pt x="673966" y="1014856"/>
                </a:cubicBezTo>
                <a:cubicBezTo>
                  <a:pt x="695915" y="1007539"/>
                  <a:pt x="662181" y="1018108"/>
                  <a:pt x="712603" y="1009704"/>
                </a:cubicBezTo>
                <a:cubicBezTo>
                  <a:pt x="717959" y="1008811"/>
                  <a:pt x="722789" y="1005869"/>
                  <a:pt x="728057" y="1004552"/>
                </a:cubicBezTo>
                <a:cubicBezTo>
                  <a:pt x="741957" y="1001077"/>
                  <a:pt x="761573" y="1000829"/>
                  <a:pt x="774421" y="999401"/>
                </a:cubicBezTo>
                <a:cubicBezTo>
                  <a:pt x="840273" y="992084"/>
                  <a:pt x="791384" y="996977"/>
                  <a:pt x="828512" y="991674"/>
                </a:cubicBezTo>
                <a:cubicBezTo>
                  <a:pt x="835365" y="990695"/>
                  <a:pt x="842257" y="990013"/>
                  <a:pt x="849119" y="989098"/>
                </a:cubicBezTo>
                <a:cubicBezTo>
                  <a:pt x="871775" y="986077"/>
                  <a:pt x="865047" y="986354"/>
                  <a:pt x="890331" y="983946"/>
                </a:cubicBezTo>
                <a:cubicBezTo>
                  <a:pt x="900623" y="982966"/>
                  <a:pt x="910937" y="982229"/>
                  <a:pt x="921240" y="981370"/>
                </a:cubicBezTo>
                <a:lnTo>
                  <a:pt x="1050029" y="983946"/>
                </a:lnTo>
                <a:cubicBezTo>
                  <a:pt x="1055105" y="984138"/>
                  <a:pt x="1064229" y="990397"/>
                  <a:pt x="1068059" y="991674"/>
                </a:cubicBezTo>
                <a:cubicBezTo>
                  <a:pt x="1072212" y="993058"/>
                  <a:pt x="1076691" y="993187"/>
                  <a:pt x="1080938" y="994249"/>
                </a:cubicBezTo>
                <a:cubicBezTo>
                  <a:pt x="1087002" y="995765"/>
                  <a:pt x="1092905" y="997885"/>
                  <a:pt x="1098969" y="999401"/>
                </a:cubicBezTo>
                <a:cubicBezTo>
                  <a:pt x="1103216" y="1000463"/>
                  <a:pt x="1107638" y="1000774"/>
                  <a:pt x="1111848" y="1001977"/>
                </a:cubicBezTo>
                <a:cubicBezTo>
                  <a:pt x="1119680" y="1004215"/>
                  <a:pt x="1126899" y="1009226"/>
                  <a:pt x="1135030" y="1009704"/>
                </a:cubicBezTo>
                <a:lnTo>
                  <a:pt x="1178818" y="1012280"/>
                </a:lnTo>
                <a:cubicBezTo>
                  <a:pt x="1198566" y="1010563"/>
                  <a:pt x="1219369" y="1013725"/>
                  <a:pt x="1238061" y="1007128"/>
                </a:cubicBezTo>
                <a:cubicBezTo>
                  <a:pt x="1243899" y="1005067"/>
                  <a:pt x="1227758" y="1000259"/>
                  <a:pt x="1222606" y="996825"/>
                </a:cubicBezTo>
                <a:cubicBezTo>
                  <a:pt x="1209024" y="987771"/>
                  <a:pt x="1221209" y="994643"/>
                  <a:pt x="1204576" y="989098"/>
                </a:cubicBezTo>
                <a:cubicBezTo>
                  <a:pt x="1200190" y="987636"/>
                  <a:pt x="1196116" y="985306"/>
                  <a:pt x="1191697" y="983946"/>
                </a:cubicBezTo>
                <a:cubicBezTo>
                  <a:pt x="1184930" y="981864"/>
                  <a:pt x="1177959" y="980512"/>
                  <a:pt x="1171090" y="978795"/>
                </a:cubicBezTo>
                <a:cubicBezTo>
                  <a:pt x="1154787" y="974719"/>
                  <a:pt x="1152139" y="973709"/>
                  <a:pt x="1137605" y="971067"/>
                </a:cubicBezTo>
                <a:cubicBezTo>
                  <a:pt x="1132467" y="970133"/>
                  <a:pt x="1127354" y="968938"/>
                  <a:pt x="1122151" y="968492"/>
                </a:cubicBezTo>
                <a:cubicBezTo>
                  <a:pt x="1070517" y="964066"/>
                  <a:pt x="1031801" y="962273"/>
                  <a:pt x="980483" y="960764"/>
                </a:cubicBezTo>
                <a:lnTo>
                  <a:pt x="784724" y="955613"/>
                </a:lnTo>
                <a:cubicBezTo>
                  <a:pt x="776997" y="954754"/>
                  <a:pt x="769290" y="953683"/>
                  <a:pt x="761542" y="953037"/>
                </a:cubicBezTo>
                <a:cubicBezTo>
                  <a:pt x="748679" y="951965"/>
                  <a:pt x="735684" y="952286"/>
                  <a:pt x="722906" y="950461"/>
                </a:cubicBezTo>
                <a:cubicBezTo>
                  <a:pt x="717530" y="949693"/>
                  <a:pt x="712788" y="946311"/>
                  <a:pt x="707451" y="945310"/>
                </a:cubicBezTo>
                <a:cubicBezTo>
                  <a:pt x="698970" y="943720"/>
                  <a:pt x="690279" y="943593"/>
                  <a:pt x="681693" y="942734"/>
                </a:cubicBezTo>
                <a:cubicBezTo>
                  <a:pt x="679117" y="941875"/>
                  <a:pt x="676637" y="940644"/>
                  <a:pt x="673966" y="940158"/>
                </a:cubicBezTo>
                <a:cubicBezTo>
                  <a:pt x="657036" y="937079"/>
                  <a:pt x="629530" y="935994"/>
                  <a:pt x="614723" y="935007"/>
                </a:cubicBezTo>
                <a:lnTo>
                  <a:pt x="416388" y="937582"/>
                </a:lnTo>
                <a:cubicBezTo>
                  <a:pt x="175361" y="941234"/>
                  <a:pt x="339433" y="931526"/>
                  <a:pt x="246387" y="945310"/>
                </a:cubicBezTo>
                <a:cubicBezTo>
                  <a:pt x="232692" y="947339"/>
                  <a:pt x="218750" y="947746"/>
                  <a:pt x="205175" y="950461"/>
                </a:cubicBezTo>
                <a:cubicBezTo>
                  <a:pt x="188825" y="953731"/>
                  <a:pt x="196543" y="951975"/>
                  <a:pt x="181993" y="955613"/>
                </a:cubicBezTo>
                <a:cubicBezTo>
                  <a:pt x="166967" y="954778"/>
                  <a:pt x="122493" y="967654"/>
                  <a:pt x="138205" y="940158"/>
                </a:cubicBezTo>
                <a:cubicBezTo>
                  <a:pt x="139741" y="937470"/>
                  <a:pt x="143244" y="936543"/>
                  <a:pt x="145932" y="935007"/>
                </a:cubicBezTo>
                <a:cubicBezTo>
                  <a:pt x="152358" y="931335"/>
                  <a:pt x="157051" y="929164"/>
                  <a:pt x="163963" y="927279"/>
                </a:cubicBezTo>
                <a:cubicBezTo>
                  <a:pt x="170794" y="925416"/>
                  <a:pt x="177506" y="922621"/>
                  <a:pt x="184569" y="922128"/>
                </a:cubicBezTo>
                <a:cubicBezTo>
                  <a:pt x="214559" y="920036"/>
                  <a:pt x="244670" y="920411"/>
                  <a:pt x="274721" y="919552"/>
                </a:cubicBezTo>
                <a:cubicBezTo>
                  <a:pt x="276772" y="919259"/>
                  <a:pt x="304957" y="915375"/>
                  <a:pt x="308206" y="914400"/>
                </a:cubicBezTo>
                <a:cubicBezTo>
                  <a:pt x="311884" y="913297"/>
                  <a:pt x="314731" y="909936"/>
                  <a:pt x="318509" y="909249"/>
                </a:cubicBezTo>
                <a:cubicBezTo>
                  <a:pt x="333808" y="906467"/>
                  <a:pt x="349418" y="905814"/>
                  <a:pt x="364873" y="904097"/>
                </a:cubicBezTo>
                <a:lnTo>
                  <a:pt x="751239" y="906673"/>
                </a:lnTo>
                <a:cubicBezTo>
                  <a:pt x="757310" y="906750"/>
                  <a:pt x="763217" y="908783"/>
                  <a:pt x="769270" y="909249"/>
                </a:cubicBezTo>
                <a:cubicBezTo>
                  <a:pt x="785557" y="910502"/>
                  <a:pt x="801896" y="910966"/>
                  <a:pt x="818209" y="911825"/>
                </a:cubicBezTo>
                <a:cubicBezTo>
                  <a:pt x="852823" y="923358"/>
                  <a:pt x="815051" y="911592"/>
                  <a:pt x="908361" y="916976"/>
                </a:cubicBezTo>
                <a:cubicBezTo>
                  <a:pt x="925590" y="917970"/>
                  <a:pt x="942711" y="920352"/>
                  <a:pt x="959877" y="922128"/>
                </a:cubicBezTo>
                <a:cubicBezTo>
                  <a:pt x="968945" y="923066"/>
                  <a:pt x="991095" y="925405"/>
                  <a:pt x="1001089" y="927279"/>
                </a:cubicBezTo>
                <a:cubicBezTo>
                  <a:pt x="1045454" y="935598"/>
                  <a:pt x="1001897" y="930566"/>
                  <a:pt x="1055181" y="935007"/>
                </a:cubicBezTo>
                <a:lnTo>
                  <a:pt x="1075787" y="940158"/>
                </a:lnTo>
                <a:cubicBezTo>
                  <a:pt x="1083287" y="942033"/>
                  <a:pt x="1091338" y="944220"/>
                  <a:pt x="1098969" y="945310"/>
                </a:cubicBezTo>
                <a:cubicBezTo>
                  <a:pt x="1106666" y="946409"/>
                  <a:pt x="1114424" y="947027"/>
                  <a:pt x="1122151" y="947885"/>
                </a:cubicBezTo>
                <a:cubicBezTo>
                  <a:pt x="1132875" y="951460"/>
                  <a:pt x="1129081" y="950550"/>
                  <a:pt x="1142757" y="953037"/>
                </a:cubicBezTo>
                <a:cubicBezTo>
                  <a:pt x="1147895" y="953971"/>
                  <a:pt x="1153145" y="954346"/>
                  <a:pt x="1158212" y="955613"/>
                </a:cubicBezTo>
                <a:cubicBezTo>
                  <a:pt x="1163480" y="956930"/>
                  <a:pt x="1168329" y="959763"/>
                  <a:pt x="1173666" y="960764"/>
                </a:cubicBezTo>
                <a:cubicBezTo>
                  <a:pt x="1182147" y="962354"/>
                  <a:pt x="1190862" y="962270"/>
                  <a:pt x="1199424" y="963340"/>
                </a:cubicBezTo>
                <a:cubicBezTo>
                  <a:pt x="1204606" y="963988"/>
                  <a:pt x="1209758" y="964892"/>
                  <a:pt x="1214879" y="965916"/>
                </a:cubicBezTo>
                <a:cubicBezTo>
                  <a:pt x="1218350" y="966610"/>
                  <a:pt x="1221791" y="967475"/>
                  <a:pt x="1225182" y="968492"/>
                </a:cubicBezTo>
                <a:cubicBezTo>
                  <a:pt x="1230383" y="970052"/>
                  <a:pt x="1235335" y="972465"/>
                  <a:pt x="1240636" y="973643"/>
                </a:cubicBezTo>
                <a:lnTo>
                  <a:pt x="1263818" y="978795"/>
                </a:lnTo>
                <a:cubicBezTo>
                  <a:pt x="1262101" y="974502"/>
                  <a:pt x="1261117" y="969837"/>
                  <a:pt x="1258667" y="965916"/>
                </a:cubicBezTo>
                <a:cubicBezTo>
                  <a:pt x="1256736" y="962827"/>
                  <a:pt x="1253271" y="960987"/>
                  <a:pt x="1250939" y="958188"/>
                </a:cubicBezTo>
                <a:cubicBezTo>
                  <a:pt x="1248957" y="955810"/>
                  <a:pt x="1247324" y="953149"/>
                  <a:pt x="1245788" y="950461"/>
                </a:cubicBezTo>
                <a:cubicBezTo>
                  <a:pt x="1243883" y="947127"/>
                  <a:pt x="1243135" y="943073"/>
                  <a:pt x="1240636" y="940158"/>
                </a:cubicBezTo>
                <a:cubicBezTo>
                  <a:pt x="1237138" y="936078"/>
                  <a:pt x="1216947" y="924196"/>
                  <a:pt x="1214879" y="922128"/>
                </a:cubicBezTo>
                <a:cubicBezTo>
                  <a:pt x="1211445" y="918694"/>
                  <a:pt x="1208528" y="914648"/>
                  <a:pt x="1204576" y="911825"/>
                </a:cubicBezTo>
                <a:cubicBezTo>
                  <a:pt x="1202587" y="910404"/>
                  <a:pt x="1187622" y="906942"/>
                  <a:pt x="1186545" y="906673"/>
                </a:cubicBezTo>
                <a:cubicBezTo>
                  <a:pt x="1183111" y="904097"/>
                  <a:pt x="1179969" y="901076"/>
                  <a:pt x="1176242" y="898946"/>
                </a:cubicBezTo>
                <a:cubicBezTo>
                  <a:pt x="1171976" y="896508"/>
                  <a:pt x="1158899" y="894447"/>
                  <a:pt x="1155636" y="893794"/>
                </a:cubicBezTo>
                <a:cubicBezTo>
                  <a:pt x="1152202" y="892077"/>
                  <a:pt x="1148976" y="889857"/>
                  <a:pt x="1145333" y="888643"/>
                </a:cubicBezTo>
                <a:cubicBezTo>
                  <a:pt x="1139501" y="886699"/>
                  <a:pt x="1118759" y="884158"/>
                  <a:pt x="1114423" y="883491"/>
                </a:cubicBezTo>
                <a:cubicBezTo>
                  <a:pt x="1083508" y="878734"/>
                  <a:pt x="1113647" y="882044"/>
                  <a:pt x="1065484" y="878339"/>
                </a:cubicBezTo>
                <a:cubicBezTo>
                  <a:pt x="1049375" y="872971"/>
                  <a:pt x="1063333" y="877023"/>
                  <a:pt x="1034574" y="873188"/>
                </a:cubicBezTo>
                <a:cubicBezTo>
                  <a:pt x="1029397" y="872498"/>
                  <a:pt x="1024282" y="871406"/>
                  <a:pt x="1019120" y="870612"/>
                </a:cubicBezTo>
                <a:cubicBezTo>
                  <a:pt x="1013119" y="869689"/>
                  <a:pt x="1007078" y="869034"/>
                  <a:pt x="1001089" y="868036"/>
                </a:cubicBezTo>
                <a:cubicBezTo>
                  <a:pt x="996677" y="867301"/>
                  <a:pt x="985462" y="865375"/>
                  <a:pt x="980483" y="862885"/>
                </a:cubicBezTo>
                <a:cubicBezTo>
                  <a:pt x="977714" y="861500"/>
                  <a:pt x="975693" y="858712"/>
                  <a:pt x="972756" y="857733"/>
                </a:cubicBezTo>
                <a:cubicBezTo>
                  <a:pt x="962185" y="854209"/>
                  <a:pt x="918978" y="852603"/>
                  <a:pt x="918665" y="852582"/>
                </a:cubicBezTo>
                <a:cubicBezTo>
                  <a:pt x="916089" y="851723"/>
                  <a:pt x="913588" y="850595"/>
                  <a:pt x="910937" y="850006"/>
                </a:cubicBezTo>
                <a:cubicBezTo>
                  <a:pt x="894049" y="846253"/>
                  <a:pt x="883336" y="846829"/>
                  <a:pt x="864573" y="844854"/>
                </a:cubicBezTo>
                <a:cubicBezTo>
                  <a:pt x="858535" y="844219"/>
                  <a:pt x="852516" y="843365"/>
                  <a:pt x="846543" y="842279"/>
                </a:cubicBezTo>
                <a:cubicBezTo>
                  <a:pt x="843060" y="841646"/>
                  <a:pt x="839756" y="840117"/>
                  <a:pt x="836240" y="839703"/>
                </a:cubicBezTo>
                <a:cubicBezTo>
                  <a:pt x="825122" y="838395"/>
                  <a:pt x="813917" y="837986"/>
                  <a:pt x="802755" y="837127"/>
                </a:cubicBezTo>
                <a:cubicBezTo>
                  <a:pt x="784527" y="832570"/>
                  <a:pt x="800160" y="836187"/>
                  <a:pt x="776997" y="831976"/>
                </a:cubicBezTo>
                <a:cubicBezTo>
                  <a:pt x="772690" y="831193"/>
                  <a:pt x="768392" y="830350"/>
                  <a:pt x="764118" y="829400"/>
                </a:cubicBezTo>
                <a:cubicBezTo>
                  <a:pt x="760662" y="828632"/>
                  <a:pt x="757298" y="827457"/>
                  <a:pt x="753815" y="826824"/>
                </a:cubicBezTo>
                <a:cubicBezTo>
                  <a:pt x="747842" y="825738"/>
                  <a:pt x="741809" y="825001"/>
                  <a:pt x="735785" y="824248"/>
                </a:cubicBezTo>
                <a:cubicBezTo>
                  <a:pt x="729811" y="823501"/>
                  <a:pt x="702150" y="820819"/>
                  <a:pt x="694572" y="819097"/>
                </a:cubicBezTo>
                <a:cubicBezTo>
                  <a:pt x="631778" y="804827"/>
                  <a:pt x="678235" y="811581"/>
                  <a:pt x="635329" y="806218"/>
                </a:cubicBezTo>
                <a:cubicBezTo>
                  <a:pt x="618909" y="802113"/>
                  <a:pt x="605984" y="798533"/>
                  <a:pt x="588965" y="795915"/>
                </a:cubicBezTo>
                <a:lnTo>
                  <a:pt x="555480" y="790763"/>
                </a:lnTo>
                <a:cubicBezTo>
                  <a:pt x="551162" y="790043"/>
                  <a:pt x="546919" y="788907"/>
                  <a:pt x="542601" y="788187"/>
                </a:cubicBezTo>
                <a:cubicBezTo>
                  <a:pt x="536613" y="787189"/>
                  <a:pt x="530524" y="786803"/>
                  <a:pt x="524571" y="785612"/>
                </a:cubicBezTo>
                <a:cubicBezTo>
                  <a:pt x="517628" y="784224"/>
                  <a:pt x="511042" y="780668"/>
                  <a:pt x="503965" y="780460"/>
                </a:cubicBezTo>
                <a:cubicBezTo>
                  <a:pt x="423288" y="778087"/>
                  <a:pt x="342550" y="778743"/>
                  <a:pt x="261842" y="777884"/>
                </a:cubicBezTo>
                <a:cubicBezTo>
                  <a:pt x="251539" y="777025"/>
                  <a:pt x="241095" y="777213"/>
                  <a:pt x="230933" y="775308"/>
                </a:cubicBezTo>
                <a:cubicBezTo>
                  <a:pt x="227159" y="774600"/>
                  <a:pt x="224159" y="771669"/>
                  <a:pt x="220630" y="770157"/>
                </a:cubicBezTo>
                <a:cubicBezTo>
                  <a:pt x="218134" y="769087"/>
                  <a:pt x="215478" y="768440"/>
                  <a:pt x="212902" y="767581"/>
                </a:cubicBezTo>
                <a:cubicBezTo>
                  <a:pt x="213761" y="759854"/>
                  <a:pt x="213019" y="751775"/>
                  <a:pt x="215478" y="744399"/>
                </a:cubicBezTo>
                <a:cubicBezTo>
                  <a:pt x="216895" y="740149"/>
                  <a:pt x="227398" y="733876"/>
                  <a:pt x="230933" y="731520"/>
                </a:cubicBezTo>
                <a:cubicBezTo>
                  <a:pt x="242959" y="732379"/>
                  <a:pt x="275527" y="734230"/>
                  <a:pt x="290176" y="736672"/>
                </a:cubicBezTo>
                <a:cubicBezTo>
                  <a:pt x="327944" y="742967"/>
                  <a:pt x="230300" y="735339"/>
                  <a:pt x="321085" y="741823"/>
                </a:cubicBezTo>
                <a:cubicBezTo>
                  <a:pt x="337379" y="742987"/>
                  <a:pt x="353706" y="743657"/>
                  <a:pt x="370025" y="744399"/>
                </a:cubicBezTo>
                <a:lnTo>
                  <a:pt x="547753" y="752127"/>
                </a:lnTo>
                <a:cubicBezTo>
                  <a:pt x="563517" y="757380"/>
                  <a:pt x="549038" y="753116"/>
                  <a:pt x="576087" y="757278"/>
                </a:cubicBezTo>
                <a:cubicBezTo>
                  <a:pt x="580414" y="757944"/>
                  <a:pt x="584692" y="758904"/>
                  <a:pt x="588965" y="759854"/>
                </a:cubicBezTo>
                <a:cubicBezTo>
                  <a:pt x="592421" y="760622"/>
                  <a:pt x="595742" y="762110"/>
                  <a:pt x="599268" y="762430"/>
                </a:cubicBezTo>
                <a:cubicBezTo>
                  <a:pt x="614683" y="763831"/>
                  <a:pt x="630177" y="764147"/>
                  <a:pt x="645632" y="765005"/>
                </a:cubicBezTo>
                <a:cubicBezTo>
                  <a:pt x="673516" y="774300"/>
                  <a:pt x="646165" y="765974"/>
                  <a:pt x="715178" y="770157"/>
                </a:cubicBezTo>
                <a:cubicBezTo>
                  <a:pt x="725027" y="770754"/>
                  <a:pt x="743134" y="773172"/>
                  <a:pt x="753815" y="775308"/>
                </a:cubicBezTo>
                <a:cubicBezTo>
                  <a:pt x="757286" y="776002"/>
                  <a:pt x="760619" y="777346"/>
                  <a:pt x="764118" y="777884"/>
                </a:cubicBezTo>
                <a:cubicBezTo>
                  <a:pt x="771802" y="779066"/>
                  <a:pt x="779573" y="779601"/>
                  <a:pt x="787300" y="780460"/>
                </a:cubicBezTo>
                <a:cubicBezTo>
                  <a:pt x="793310" y="782177"/>
                  <a:pt x="799240" y="784207"/>
                  <a:pt x="805330" y="785612"/>
                </a:cubicBezTo>
                <a:cubicBezTo>
                  <a:pt x="810419" y="786786"/>
                  <a:pt x="815783" y="786686"/>
                  <a:pt x="820785" y="788187"/>
                </a:cubicBezTo>
                <a:cubicBezTo>
                  <a:pt x="824463" y="789290"/>
                  <a:pt x="827445" y="792125"/>
                  <a:pt x="831088" y="793339"/>
                </a:cubicBezTo>
                <a:cubicBezTo>
                  <a:pt x="835241" y="794724"/>
                  <a:pt x="839674" y="795056"/>
                  <a:pt x="843967" y="795915"/>
                </a:cubicBezTo>
                <a:cubicBezTo>
                  <a:pt x="847401" y="799349"/>
                  <a:pt x="849848" y="804208"/>
                  <a:pt x="854270" y="806218"/>
                </a:cubicBezTo>
                <a:cubicBezTo>
                  <a:pt x="859797" y="808730"/>
                  <a:pt x="866328" y="807708"/>
                  <a:pt x="872301" y="808794"/>
                </a:cubicBezTo>
                <a:cubicBezTo>
                  <a:pt x="875784" y="809427"/>
                  <a:pt x="879200" y="810397"/>
                  <a:pt x="882604" y="811369"/>
                </a:cubicBezTo>
                <a:cubicBezTo>
                  <a:pt x="893303" y="814426"/>
                  <a:pt x="897462" y="817872"/>
                  <a:pt x="910937" y="819097"/>
                </a:cubicBezTo>
                <a:lnTo>
                  <a:pt x="939271" y="821672"/>
                </a:lnTo>
                <a:cubicBezTo>
                  <a:pt x="958184" y="831129"/>
                  <a:pt x="941404" y="824167"/>
                  <a:pt x="970180" y="829400"/>
                </a:cubicBezTo>
                <a:cubicBezTo>
                  <a:pt x="972851" y="829886"/>
                  <a:pt x="975211" y="831653"/>
                  <a:pt x="977907" y="831976"/>
                </a:cubicBezTo>
                <a:cubicBezTo>
                  <a:pt x="996739" y="834236"/>
                  <a:pt x="1034574" y="837127"/>
                  <a:pt x="1034574" y="837127"/>
                </a:cubicBezTo>
                <a:cubicBezTo>
                  <a:pt x="1051371" y="848325"/>
                  <a:pt x="1033954" y="838460"/>
                  <a:pt x="1068059" y="844854"/>
                </a:cubicBezTo>
                <a:cubicBezTo>
                  <a:pt x="1068066" y="844855"/>
                  <a:pt x="1087374" y="851293"/>
                  <a:pt x="1091241" y="852582"/>
                </a:cubicBezTo>
                <a:cubicBezTo>
                  <a:pt x="1093817" y="853441"/>
                  <a:pt x="1096281" y="854773"/>
                  <a:pt x="1098969" y="855157"/>
                </a:cubicBezTo>
                <a:lnTo>
                  <a:pt x="1116999" y="857733"/>
                </a:lnTo>
                <a:cubicBezTo>
                  <a:pt x="1148143" y="868115"/>
                  <a:pt x="1115154" y="858317"/>
                  <a:pt x="1155636" y="865461"/>
                </a:cubicBezTo>
                <a:cubicBezTo>
                  <a:pt x="1179659" y="869700"/>
                  <a:pt x="1169225" y="868975"/>
                  <a:pt x="1183969" y="873188"/>
                </a:cubicBezTo>
                <a:cubicBezTo>
                  <a:pt x="1192462" y="875615"/>
                  <a:pt x="1198292" y="876568"/>
                  <a:pt x="1207151" y="878339"/>
                </a:cubicBezTo>
                <a:cubicBezTo>
                  <a:pt x="1210585" y="880056"/>
                  <a:pt x="1213859" y="882143"/>
                  <a:pt x="1217454" y="883491"/>
                </a:cubicBezTo>
                <a:cubicBezTo>
                  <a:pt x="1224059" y="885968"/>
                  <a:pt x="1229256" y="885529"/>
                  <a:pt x="1235485" y="888643"/>
                </a:cubicBezTo>
                <a:cubicBezTo>
                  <a:pt x="1238254" y="890027"/>
                  <a:pt x="1240524" y="892258"/>
                  <a:pt x="1243212" y="893794"/>
                </a:cubicBezTo>
                <a:cubicBezTo>
                  <a:pt x="1252128" y="898889"/>
                  <a:pt x="1252570" y="898631"/>
                  <a:pt x="1261243" y="901521"/>
                </a:cubicBezTo>
                <a:cubicBezTo>
                  <a:pt x="1280058" y="914066"/>
                  <a:pt x="1256411" y="898761"/>
                  <a:pt x="1279273" y="911825"/>
                </a:cubicBezTo>
                <a:cubicBezTo>
                  <a:pt x="1281961" y="913361"/>
                  <a:pt x="1284231" y="915592"/>
                  <a:pt x="1287000" y="916976"/>
                </a:cubicBezTo>
                <a:cubicBezTo>
                  <a:pt x="1289429" y="918190"/>
                  <a:pt x="1292299" y="918338"/>
                  <a:pt x="1294728" y="919552"/>
                </a:cubicBezTo>
                <a:cubicBezTo>
                  <a:pt x="1297497" y="920936"/>
                  <a:pt x="1299610" y="923484"/>
                  <a:pt x="1302455" y="924703"/>
                </a:cubicBezTo>
                <a:cubicBezTo>
                  <a:pt x="1305709" y="926097"/>
                  <a:pt x="1309367" y="926262"/>
                  <a:pt x="1312758" y="927279"/>
                </a:cubicBezTo>
                <a:cubicBezTo>
                  <a:pt x="1329477" y="932295"/>
                  <a:pt x="1324648" y="930054"/>
                  <a:pt x="1335940" y="937582"/>
                </a:cubicBezTo>
                <a:cubicBezTo>
                  <a:pt x="1336799" y="933289"/>
                  <a:pt x="1339000" y="929054"/>
                  <a:pt x="1338516" y="924703"/>
                </a:cubicBezTo>
                <a:cubicBezTo>
                  <a:pt x="1338092" y="920887"/>
                  <a:pt x="1334712" y="917995"/>
                  <a:pt x="1333364" y="914400"/>
                </a:cubicBezTo>
                <a:cubicBezTo>
                  <a:pt x="1324506" y="890781"/>
                  <a:pt x="1338846" y="916665"/>
                  <a:pt x="1323061" y="896370"/>
                </a:cubicBezTo>
                <a:cubicBezTo>
                  <a:pt x="1319260" y="891483"/>
                  <a:pt x="1317910" y="884349"/>
                  <a:pt x="1312758" y="880915"/>
                </a:cubicBezTo>
                <a:cubicBezTo>
                  <a:pt x="1310182" y="879198"/>
                  <a:pt x="1307719" y="877300"/>
                  <a:pt x="1305031" y="875764"/>
                </a:cubicBezTo>
                <a:cubicBezTo>
                  <a:pt x="1301697" y="873859"/>
                  <a:pt x="1297923" y="872742"/>
                  <a:pt x="1294728" y="870612"/>
                </a:cubicBezTo>
                <a:cubicBezTo>
                  <a:pt x="1290154" y="867562"/>
                  <a:pt x="1285987" y="863929"/>
                  <a:pt x="1281849" y="860309"/>
                </a:cubicBezTo>
                <a:cubicBezTo>
                  <a:pt x="1279107" y="857910"/>
                  <a:pt x="1277152" y="854603"/>
                  <a:pt x="1274121" y="852582"/>
                </a:cubicBezTo>
                <a:cubicBezTo>
                  <a:pt x="1271862" y="851076"/>
                  <a:pt x="1268767" y="851325"/>
                  <a:pt x="1266394" y="850006"/>
                </a:cubicBezTo>
                <a:cubicBezTo>
                  <a:pt x="1260982" y="846999"/>
                  <a:pt x="1256163" y="843027"/>
                  <a:pt x="1250939" y="839703"/>
                </a:cubicBezTo>
                <a:cubicBezTo>
                  <a:pt x="1246716" y="837015"/>
                  <a:pt x="1242066" y="834980"/>
                  <a:pt x="1238061" y="831976"/>
                </a:cubicBezTo>
                <a:cubicBezTo>
                  <a:pt x="1229955" y="825897"/>
                  <a:pt x="1226884" y="822633"/>
                  <a:pt x="1217454" y="819097"/>
                </a:cubicBezTo>
                <a:cubicBezTo>
                  <a:pt x="1214139" y="817854"/>
                  <a:pt x="1210585" y="817380"/>
                  <a:pt x="1207151" y="816521"/>
                </a:cubicBezTo>
                <a:cubicBezTo>
                  <a:pt x="1180446" y="798715"/>
                  <a:pt x="1221770" y="825806"/>
                  <a:pt x="1189121" y="806218"/>
                </a:cubicBezTo>
                <a:cubicBezTo>
                  <a:pt x="1183812" y="803033"/>
                  <a:pt x="1178818" y="799349"/>
                  <a:pt x="1173666" y="795915"/>
                </a:cubicBezTo>
                <a:cubicBezTo>
                  <a:pt x="1171090" y="794198"/>
                  <a:pt x="1168128" y="792952"/>
                  <a:pt x="1165939" y="790763"/>
                </a:cubicBezTo>
                <a:cubicBezTo>
                  <a:pt x="1163363" y="788187"/>
                  <a:pt x="1161010" y="785368"/>
                  <a:pt x="1158212" y="783036"/>
                </a:cubicBezTo>
                <a:cubicBezTo>
                  <a:pt x="1155834" y="781054"/>
                  <a:pt x="1152835" y="779899"/>
                  <a:pt x="1150484" y="777884"/>
                </a:cubicBezTo>
                <a:cubicBezTo>
                  <a:pt x="1146796" y="774723"/>
                  <a:pt x="1143869" y="770742"/>
                  <a:pt x="1140181" y="767581"/>
                </a:cubicBezTo>
                <a:cubicBezTo>
                  <a:pt x="1137831" y="765566"/>
                  <a:pt x="1134804" y="764445"/>
                  <a:pt x="1132454" y="762430"/>
                </a:cubicBezTo>
                <a:cubicBezTo>
                  <a:pt x="1116897" y="749096"/>
                  <a:pt x="1128623" y="754284"/>
                  <a:pt x="1114423" y="749551"/>
                </a:cubicBezTo>
                <a:cubicBezTo>
                  <a:pt x="1104981" y="735385"/>
                  <a:pt x="1114422" y="747402"/>
                  <a:pt x="1101545" y="736672"/>
                </a:cubicBezTo>
                <a:cubicBezTo>
                  <a:pt x="1098746" y="734340"/>
                  <a:pt x="1096692" y="731181"/>
                  <a:pt x="1093817" y="728945"/>
                </a:cubicBezTo>
                <a:cubicBezTo>
                  <a:pt x="1080528" y="718609"/>
                  <a:pt x="1082297" y="719952"/>
                  <a:pt x="1070635" y="716066"/>
                </a:cubicBezTo>
                <a:cubicBezTo>
                  <a:pt x="1052653" y="698082"/>
                  <a:pt x="1072576" y="715703"/>
                  <a:pt x="1055181" y="705763"/>
                </a:cubicBezTo>
                <a:cubicBezTo>
                  <a:pt x="1051453" y="703633"/>
                  <a:pt x="1048605" y="700165"/>
                  <a:pt x="1044877" y="698035"/>
                </a:cubicBezTo>
                <a:cubicBezTo>
                  <a:pt x="1042520" y="696688"/>
                  <a:pt x="1039523" y="696778"/>
                  <a:pt x="1037150" y="695459"/>
                </a:cubicBezTo>
                <a:cubicBezTo>
                  <a:pt x="1012063" y="681521"/>
                  <a:pt x="1031527" y="687613"/>
                  <a:pt x="1011392" y="682581"/>
                </a:cubicBezTo>
                <a:cubicBezTo>
                  <a:pt x="1004523" y="677429"/>
                  <a:pt x="997930" y="671889"/>
                  <a:pt x="990786" y="667126"/>
                </a:cubicBezTo>
                <a:cubicBezTo>
                  <a:pt x="988210" y="665409"/>
                  <a:pt x="985536" y="663831"/>
                  <a:pt x="983059" y="661974"/>
                </a:cubicBezTo>
                <a:cubicBezTo>
                  <a:pt x="966262" y="649376"/>
                  <a:pt x="976284" y="653705"/>
                  <a:pt x="962453" y="649096"/>
                </a:cubicBezTo>
                <a:cubicBezTo>
                  <a:pt x="959877" y="647379"/>
                  <a:pt x="957413" y="645480"/>
                  <a:pt x="954725" y="643944"/>
                </a:cubicBezTo>
                <a:cubicBezTo>
                  <a:pt x="951391" y="642039"/>
                  <a:pt x="947678" y="640827"/>
                  <a:pt x="944422" y="638792"/>
                </a:cubicBezTo>
                <a:cubicBezTo>
                  <a:pt x="940782" y="636517"/>
                  <a:pt x="937959" y="632985"/>
                  <a:pt x="934119" y="631065"/>
                </a:cubicBezTo>
                <a:cubicBezTo>
                  <a:pt x="930953" y="629482"/>
                  <a:pt x="927131" y="629732"/>
                  <a:pt x="923816" y="628489"/>
                </a:cubicBezTo>
                <a:cubicBezTo>
                  <a:pt x="905746" y="621713"/>
                  <a:pt x="920737" y="625662"/>
                  <a:pt x="905786" y="618186"/>
                </a:cubicBezTo>
                <a:cubicBezTo>
                  <a:pt x="903357" y="616972"/>
                  <a:pt x="900432" y="616929"/>
                  <a:pt x="898058" y="615610"/>
                </a:cubicBezTo>
                <a:cubicBezTo>
                  <a:pt x="892646" y="612603"/>
                  <a:pt x="888478" y="607265"/>
                  <a:pt x="882604" y="605307"/>
                </a:cubicBezTo>
                <a:cubicBezTo>
                  <a:pt x="877452" y="603590"/>
                  <a:pt x="871667" y="603168"/>
                  <a:pt x="867149" y="600156"/>
                </a:cubicBezTo>
                <a:cubicBezTo>
                  <a:pt x="861997" y="596722"/>
                  <a:pt x="856647" y="593568"/>
                  <a:pt x="851694" y="589853"/>
                </a:cubicBezTo>
                <a:cubicBezTo>
                  <a:pt x="849356" y="588099"/>
                  <a:pt x="837435" y="578859"/>
                  <a:pt x="833664" y="576974"/>
                </a:cubicBezTo>
                <a:cubicBezTo>
                  <a:pt x="831236" y="575760"/>
                  <a:pt x="828365" y="575612"/>
                  <a:pt x="825937" y="574398"/>
                </a:cubicBezTo>
                <a:cubicBezTo>
                  <a:pt x="823168" y="573014"/>
                  <a:pt x="820978" y="570631"/>
                  <a:pt x="818209" y="569247"/>
                </a:cubicBezTo>
                <a:cubicBezTo>
                  <a:pt x="815781" y="568033"/>
                  <a:pt x="812910" y="567885"/>
                  <a:pt x="810482" y="566671"/>
                </a:cubicBezTo>
                <a:cubicBezTo>
                  <a:pt x="790512" y="556685"/>
                  <a:pt x="814449" y="565417"/>
                  <a:pt x="795027" y="558943"/>
                </a:cubicBezTo>
                <a:cubicBezTo>
                  <a:pt x="777681" y="545934"/>
                  <a:pt x="792312" y="555511"/>
                  <a:pt x="771845" y="546065"/>
                </a:cubicBezTo>
                <a:cubicBezTo>
                  <a:pt x="764872" y="542847"/>
                  <a:pt x="751239" y="535761"/>
                  <a:pt x="751239" y="535761"/>
                </a:cubicBezTo>
                <a:cubicBezTo>
                  <a:pt x="749522" y="533185"/>
                  <a:pt x="746281" y="531123"/>
                  <a:pt x="746088" y="528034"/>
                </a:cubicBezTo>
                <a:cubicBezTo>
                  <a:pt x="745390" y="516861"/>
                  <a:pt x="739921" y="501542"/>
                  <a:pt x="748663" y="494549"/>
                </a:cubicBezTo>
                <a:cubicBezTo>
                  <a:pt x="758073" y="487021"/>
                  <a:pt x="772698" y="496349"/>
                  <a:pt x="784724" y="497125"/>
                </a:cubicBezTo>
                <a:lnTo>
                  <a:pt x="828512" y="499701"/>
                </a:lnTo>
                <a:lnTo>
                  <a:pt x="867149" y="512579"/>
                </a:lnTo>
                <a:cubicBezTo>
                  <a:pt x="869725" y="513438"/>
                  <a:pt x="872617" y="513649"/>
                  <a:pt x="874876" y="515155"/>
                </a:cubicBezTo>
                <a:cubicBezTo>
                  <a:pt x="893277" y="527422"/>
                  <a:pt x="884324" y="523956"/>
                  <a:pt x="900634" y="528034"/>
                </a:cubicBezTo>
                <a:cubicBezTo>
                  <a:pt x="904068" y="530610"/>
                  <a:pt x="907420" y="533299"/>
                  <a:pt x="910937" y="535761"/>
                </a:cubicBezTo>
                <a:cubicBezTo>
                  <a:pt x="916009" y="539312"/>
                  <a:pt x="922014" y="541687"/>
                  <a:pt x="926392" y="546065"/>
                </a:cubicBezTo>
                <a:cubicBezTo>
                  <a:pt x="928968" y="548641"/>
                  <a:pt x="931155" y="551675"/>
                  <a:pt x="934119" y="553792"/>
                </a:cubicBezTo>
                <a:cubicBezTo>
                  <a:pt x="937243" y="556024"/>
                  <a:pt x="941088" y="557038"/>
                  <a:pt x="944422" y="558943"/>
                </a:cubicBezTo>
                <a:cubicBezTo>
                  <a:pt x="947110" y="560479"/>
                  <a:pt x="949574" y="562378"/>
                  <a:pt x="952150" y="564095"/>
                </a:cubicBezTo>
                <a:cubicBezTo>
                  <a:pt x="966954" y="583834"/>
                  <a:pt x="952542" y="566998"/>
                  <a:pt x="967604" y="579550"/>
                </a:cubicBezTo>
                <a:cubicBezTo>
                  <a:pt x="979752" y="589673"/>
                  <a:pt x="971683" y="587251"/>
                  <a:pt x="988210" y="597580"/>
                </a:cubicBezTo>
                <a:cubicBezTo>
                  <a:pt x="990513" y="599019"/>
                  <a:pt x="993362" y="599297"/>
                  <a:pt x="995938" y="600156"/>
                </a:cubicBezTo>
                <a:cubicBezTo>
                  <a:pt x="1010592" y="614810"/>
                  <a:pt x="995488" y="602563"/>
                  <a:pt x="1016544" y="610459"/>
                </a:cubicBezTo>
                <a:cubicBezTo>
                  <a:pt x="1019442" y="611546"/>
                  <a:pt x="1021373" y="614523"/>
                  <a:pt x="1024271" y="615610"/>
                </a:cubicBezTo>
                <a:cubicBezTo>
                  <a:pt x="1028370" y="617147"/>
                  <a:pt x="1032876" y="617236"/>
                  <a:pt x="1037150" y="618186"/>
                </a:cubicBezTo>
                <a:cubicBezTo>
                  <a:pt x="1040606" y="618954"/>
                  <a:pt x="1044049" y="619789"/>
                  <a:pt x="1047453" y="620762"/>
                </a:cubicBezTo>
                <a:cubicBezTo>
                  <a:pt x="1050064" y="621508"/>
                  <a:pt x="1052807" y="622019"/>
                  <a:pt x="1055181" y="623338"/>
                </a:cubicBezTo>
                <a:cubicBezTo>
                  <a:pt x="1060593" y="626345"/>
                  <a:pt x="1064762" y="631683"/>
                  <a:pt x="1070635" y="633641"/>
                </a:cubicBezTo>
                <a:cubicBezTo>
                  <a:pt x="1088755" y="639681"/>
                  <a:pt x="1066390" y="631821"/>
                  <a:pt x="1088666" y="641368"/>
                </a:cubicBezTo>
                <a:cubicBezTo>
                  <a:pt x="1093841" y="643586"/>
                  <a:pt x="1101465" y="645212"/>
                  <a:pt x="1106696" y="646520"/>
                </a:cubicBezTo>
                <a:cubicBezTo>
                  <a:pt x="1110989" y="649096"/>
                  <a:pt x="1115097" y="652008"/>
                  <a:pt x="1119575" y="654247"/>
                </a:cubicBezTo>
                <a:cubicBezTo>
                  <a:pt x="1122003" y="655461"/>
                  <a:pt x="1124806" y="655754"/>
                  <a:pt x="1127302" y="656823"/>
                </a:cubicBezTo>
                <a:cubicBezTo>
                  <a:pt x="1130831" y="658335"/>
                  <a:pt x="1134271" y="660069"/>
                  <a:pt x="1137605" y="661974"/>
                </a:cubicBezTo>
                <a:cubicBezTo>
                  <a:pt x="1167090" y="678822"/>
                  <a:pt x="1121111" y="653553"/>
                  <a:pt x="1153060" y="674853"/>
                </a:cubicBezTo>
                <a:cubicBezTo>
                  <a:pt x="1155319" y="676359"/>
                  <a:pt x="1158211" y="676570"/>
                  <a:pt x="1160787" y="677429"/>
                </a:cubicBezTo>
                <a:cubicBezTo>
                  <a:pt x="1199810" y="716452"/>
                  <a:pt x="1158315" y="676415"/>
                  <a:pt x="1186545" y="700611"/>
                </a:cubicBezTo>
                <a:cubicBezTo>
                  <a:pt x="1198823" y="711135"/>
                  <a:pt x="1188855" y="706532"/>
                  <a:pt x="1202000" y="710914"/>
                </a:cubicBezTo>
                <a:lnTo>
                  <a:pt x="1217454" y="721217"/>
                </a:lnTo>
                <a:cubicBezTo>
                  <a:pt x="1220030" y="722934"/>
                  <a:pt x="1222245" y="725390"/>
                  <a:pt x="1225182" y="726369"/>
                </a:cubicBezTo>
                <a:cubicBezTo>
                  <a:pt x="1234300" y="729409"/>
                  <a:pt x="1233665" y="728793"/>
                  <a:pt x="1243212" y="734096"/>
                </a:cubicBezTo>
                <a:cubicBezTo>
                  <a:pt x="1254201" y="740200"/>
                  <a:pt x="1255588" y="742344"/>
                  <a:pt x="1266394" y="746975"/>
                </a:cubicBezTo>
                <a:cubicBezTo>
                  <a:pt x="1268889" y="748045"/>
                  <a:pt x="1271545" y="748692"/>
                  <a:pt x="1274121" y="749551"/>
                </a:cubicBezTo>
                <a:cubicBezTo>
                  <a:pt x="1277556" y="752985"/>
                  <a:pt x="1280473" y="757031"/>
                  <a:pt x="1284425" y="759854"/>
                </a:cubicBezTo>
                <a:cubicBezTo>
                  <a:pt x="1286634" y="761432"/>
                  <a:pt x="1289893" y="760924"/>
                  <a:pt x="1292152" y="762430"/>
                </a:cubicBezTo>
                <a:cubicBezTo>
                  <a:pt x="1295183" y="764451"/>
                  <a:pt x="1296848" y="768137"/>
                  <a:pt x="1299879" y="770157"/>
                </a:cubicBezTo>
                <a:cubicBezTo>
                  <a:pt x="1302138" y="771663"/>
                  <a:pt x="1305233" y="771414"/>
                  <a:pt x="1307607" y="772733"/>
                </a:cubicBezTo>
                <a:cubicBezTo>
                  <a:pt x="1310750" y="774479"/>
                  <a:pt x="1329121" y="786906"/>
                  <a:pt x="1333364" y="790763"/>
                </a:cubicBezTo>
                <a:cubicBezTo>
                  <a:pt x="1356465" y="811763"/>
                  <a:pt x="1342325" y="805771"/>
                  <a:pt x="1359122" y="811369"/>
                </a:cubicBezTo>
                <a:cubicBezTo>
                  <a:pt x="1361698" y="813086"/>
                  <a:pt x="1364535" y="814464"/>
                  <a:pt x="1366849" y="816521"/>
                </a:cubicBezTo>
                <a:cubicBezTo>
                  <a:pt x="1372294" y="821361"/>
                  <a:pt x="1376242" y="827935"/>
                  <a:pt x="1382304" y="831976"/>
                </a:cubicBezTo>
                <a:lnTo>
                  <a:pt x="1397759" y="842279"/>
                </a:lnTo>
                <a:cubicBezTo>
                  <a:pt x="1401627" y="826804"/>
                  <a:pt x="1401142" y="834248"/>
                  <a:pt x="1397759" y="813945"/>
                </a:cubicBezTo>
                <a:cubicBezTo>
                  <a:pt x="1397039" y="809627"/>
                  <a:pt x="1396995" y="805052"/>
                  <a:pt x="1395183" y="801066"/>
                </a:cubicBezTo>
                <a:cubicBezTo>
                  <a:pt x="1380989" y="769841"/>
                  <a:pt x="1387884" y="797412"/>
                  <a:pt x="1382304" y="777884"/>
                </a:cubicBezTo>
                <a:cubicBezTo>
                  <a:pt x="1381331" y="774480"/>
                  <a:pt x="1381311" y="770747"/>
                  <a:pt x="1379728" y="767581"/>
                </a:cubicBezTo>
                <a:cubicBezTo>
                  <a:pt x="1376959" y="762043"/>
                  <a:pt x="1369425" y="752127"/>
                  <a:pt x="1369425" y="752127"/>
                </a:cubicBezTo>
                <a:cubicBezTo>
                  <a:pt x="1368566" y="749551"/>
                  <a:pt x="1367973" y="746871"/>
                  <a:pt x="1366849" y="744399"/>
                </a:cubicBezTo>
                <a:cubicBezTo>
                  <a:pt x="1363671" y="737408"/>
                  <a:pt x="1358975" y="731078"/>
                  <a:pt x="1356546" y="723793"/>
                </a:cubicBezTo>
                <a:cubicBezTo>
                  <a:pt x="1355687" y="721217"/>
                  <a:pt x="1355184" y="718494"/>
                  <a:pt x="1353970" y="716066"/>
                </a:cubicBezTo>
                <a:cubicBezTo>
                  <a:pt x="1350383" y="708891"/>
                  <a:pt x="1346791" y="706310"/>
                  <a:pt x="1341092" y="700611"/>
                </a:cubicBezTo>
                <a:cubicBezTo>
                  <a:pt x="1340233" y="698035"/>
                  <a:pt x="1339730" y="695312"/>
                  <a:pt x="1338516" y="692884"/>
                </a:cubicBezTo>
                <a:cubicBezTo>
                  <a:pt x="1325584" y="667023"/>
                  <a:pt x="1341755" y="706452"/>
                  <a:pt x="1328213" y="674853"/>
                </a:cubicBezTo>
                <a:cubicBezTo>
                  <a:pt x="1327144" y="672357"/>
                  <a:pt x="1326956" y="669499"/>
                  <a:pt x="1325637" y="667126"/>
                </a:cubicBezTo>
                <a:cubicBezTo>
                  <a:pt x="1322630" y="661714"/>
                  <a:pt x="1317292" y="657545"/>
                  <a:pt x="1315334" y="651671"/>
                </a:cubicBezTo>
                <a:cubicBezTo>
                  <a:pt x="1314475" y="649095"/>
                  <a:pt x="1314454" y="646064"/>
                  <a:pt x="1312758" y="643944"/>
                </a:cubicBezTo>
                <a:cubicBezTo>
                  <a:pt x="1310824" y="641527"/>
                  <a:pt x="1307607" y="640509"/>
                  <a:pt x="1305031" y="638792"/>
                </a:cubicBezTo>
                <a:cubicBezTo>
                  <a:pt x="1303314" y="636216"/>
                  <a:pt x="1301136" y="633894"/>
                  <a:pt x="1299879" y="631065"/>
                </a:cubicBezTo>
                <a:cubicBezTo>
                  <a:pt x="1297674" y="626103"/>
                  <a:pt x="1296445" y="620762"/>
                  <a:pt x="1294728" y="615610"/>
                </a:cubicBezTo>
                <a:cubicBezTo>
                  <a:pt x="1293869" y="613034"/>
                  <a:pt x="1293366" y="610311"/>
                  <a:pt x="1292152" y="607883"/>
                </a:cubicBezTo>
                <a:cubicBezTo>
                  <a:pt x="1288718" y="601014"/>
                  <a:pt x="1284278" y="594562"/>
                  <a:pt x="1281849" y="587277"/>
                </a:cubicBezTo>
                <a:cubicBezTo>
                  <a:pt x="1279184" y="579282"/>
                  <a:pt x="1278896" y="577205"/>
                  <a:pt x="1274121" y="569247"/>
                </a:cubicBezTo>
                <a:cubicBezTo>
                  <a:pt x="1270935" y="563938"/>
                  <a:pt x="1267252" y="558944"/>
                  <a:pt x="1263818" y="553792"/>
                </a:cubicBezTo>
                <a:cubicBezTo>
                  <a:pt x="1262101" y="551216"/>
                  <a:pt x="1259646" y="549002"/>
                  <a:pt x="1258667" y="546065"/>
                </a:cubicBezTo>
                <a:cubicBezTo>
                  <a:pt x="1254939" y="534881"/>
                  <a:pt x="1258011" y="540257"/>
                  <a:pt x="1248364" y="530610"/>
                </a:cubicBezTo>
                <a:cubicBezTo>
                  <a:pt x="1243858" y="512589"/>
                  <a:pt x="1249367" y="527115"/>
                  <a:pt x="1238061" y="512579"/>
                </a:cubicBezTo>
                <a:cubicBezTo>
                  <a:pt x="1221881" y="491776"/>
                  <a:pt x="1234988" y="501946"/>
                  <a:pt x="1220030" y="491973"/>
                </a:cubicBezTo>
                <a:cubicBezTo>
                  <a:pt x="1216840" y="482405"/>
                  <a:pt x="1218544" y="485256"/>
                  <a:pt x="1212303" y="476519"/>
                </a:cubicBezTo>
                <a:cubicBezTo>
                  <a:pt x="1209808" y="473026"/>
                  <a:pt x="1207874" y="468964"/>
                  <a:pt x="1204576" y="466216"/>
                </a:cubicBezTo>
                <a:cubicBezTo>
                  <a:pt x="1202490" y="464478"/>
                  <a:pt x="1199344" y="464710"/>
                  <a:pt x="1196848" y="463640"/>
                </a:cubicBezTo>
                <a:cubicBezTo>
                  <a:pt x="1187700" y="459719"/>
                  <a:pt x="1186577" y="458509"/>
                  <a:pt x="1178818" y="453337"/>
                </a:cubicBezTo>
                <a:cubicBezTo>
                  <a:pt x="1172342" y="433908"/>
                  <a:pt x="1181079" y="457860"/>
                  <a:pt x="1171090" y="437882"/>
                </a:cubicBezTo>
                <a:cubicBezTo>
                  <a:pt x="1169876" y="435454"/>
                  <a:pt x="1170021" y="432414"/>
                  <a:pt x="1168515" y="430155"/>
                </a:cubicBezTo>
                <a:cubicBezTo>
                  <a:pt x="1166494" y="427124"/>
                  <a:pt x="1163119" y="425226"/>
                  <a:pt x="1160787" y="422427"/>
                </a:cubicBezTo>
                <a:cubicBezTo>
                  <a:pt x="1158805" y="420049"/>
                  <a:pt x="1157020" y="417469"/>
                  <a:pt x="1155636" y="414700"/>
                </a:cubicBezTo>
                <a:cubicBezTo>
                  <a:pt x="1154422" y="412272"/>
                  <a:pt x="1154756" y="409093"/>
                  <a:pt x="1153060" y="406973"/>
                </a:cubicBezTo>
                <a:cubicBezTo>
                  <a:pt x="1151126" y="404556"/>
                  <a:pt x="1147909" y="403538"/>
                  <a:pt x="1145333" y="401821"/>
                </a:cubicBezTo>
                <a:cubicBezTo>
                  <a:pt x="1143616" y="399245"/>
                  <a:pt x="1141566" y="396863"/>
                  <a:pt x="1140181" y="394094"/>
                </a:cubicBezTo>
                <a:cubicBezTo>
                  <a:pt x="1138967" y="391666"/>
                  <a:pt x="1139301" y="388487"/>
                  <a:pt x="1137605" y="386367"/>
                </a:cubicBezTo>
                <a:cubicBezTo>
                  <a:pt x="1135671" y="383950"/>
                  <a:pt x="1132454" y="382932"/>
                  <a:pt x="1129878" y="381215"/>
                </a:cubicBezTo>
                <a:cubicBezTo>
                  <a:pt x="1128161" y="376922"/>
                  <a:pt x="1127414" y="372098"/>
                  <a:pt x="1124727" y="368336"/>
                </a:cubicBezTo>
                <a:cubicBezTo>
                  <a:pt x="1122928" y="365817"/>
                  <a:pt x="1119313" y="365242"/>
                  <a:pt x="1116999" y="363185"/>
                </a:cubicBezTo>
                <a:cubicBezTo>
                  <a:pt x="1111554" y="358345"/>
                  <a:pt x="1105587" y="353792"/>
                  <a:pt x="1101545" y="347730"/>
                </a:cubicBezTo>
                <a:cubicBezTo>
                  <a:pt x="1094676" y="337427"/>
                  <a:pt x="1098969" y="341720"/>
                  <a:pt x="1088666" y="334851"/>
                </a:cubicBezTo>
                <a:cubicBezTo>
                  <a:pt x="1086949" y="331417"/>
                  <a:pt x="1085746" y="327673"/>
                  <a:pt x="1083514" y="324548"/>
                </a:cubicBezTo>
                <a:cubicBezTo>
                  <a:pt x="1078012" y="316845"/>
                  <a:pt x="1067594" y="311358"/>
                  <a:pt x="1060332" y="306517"/>
                </a:cubicBezTo>
                <a:lnTo>
                  <a:pt x="1052605" y="301366"/>
                </a:lnTo>
                <a:cubicBezTo>
                  <a:pt x="1046698" y="283647"/>
                  <a:pt x="1054778" y="305170"/>
                  <a:pt x="1042302" y="283336"/>
                </a:cubicBezTo>
                <a:cubicBezTo>
                  <a:pt x="1040955" y="280978"/>
                  <a:pt x="1040940" y="278037"/>
                  <a:pt x="1039726" y="275608"/>
                </a:cubicBezTo>
                <a:cubicBezTo>
                  <a:pt x="1038341" y="272839"/>
                  <a:pt x="1036110" y="270569"/>
                  <a:pt x="1034574" y="267881"/>
                </a:cubicBezTo>
                <a:cubicBezTo>
                  <a:pt x="1029483" y="258972"/>
                  <a:pt x="1029736" y="258517"/>
                  <a:pt x="1026847" y="249850"/>
                </a:cubicBezTo>
                <a:cubicBezTo>
                  <a:pt x="1027706" y="235254"/>
                  <a:pt x="1019084" y="216401"/>
                  <a:pt x="1029423" y="206062"/>
                </a:cubicBezTo>
                <a:cubicBezTo>
                  <a:pt x="1038550" y="196935"/>
                  <a:pt x="1055223" y="207287"/>
                  <a:pt x="1068059" y="208638"/>
                </a:cubicBezTo>
                <a:cubicBezTo>
                  <a:pt x="1081800" y="210085"/>
                  <a:pt x="1093140" y="219348"/>
                  <a:pt x="1104120" y="226668"/>
                </a:cubicBezTo>
                <a:cubicBezTo>
                  <a:pt x="1122941" y="239216"/>
                  <a:pt x="1099283" y="223904"/>
                  <a:pt x="1122151" y="236972"/>
                </a:cubicBezTo>
                <a:cubicBezTo>
                  <a:pt x="1136130" y="244960"/>
                  <a:pt x="1123439" y="239976"/>
                  <a:pt x="1137605" y="244699"/>
                </a:cubicBezTo>
                <a:cubicBezTo>
                  <a:pt x="1142757" y="249851"/>
                  <a:pt x="1149018" y="254092"/>
                  <a:pt x="1153060" y="260154"/>
                </a:cubicBezTo>
                <a:cubicBezTo>
                  <a:pt x="1165612" y="278980"/>
                  <a:pt x="1150291" y="255308"/>
                  <a:pt x="1163363" y="278184"/>
                </a:cubicBezTo>
                <a:cubicBezTo>
                  <a:pt x="1164899" y="280872"/>
                  <a:pt x="1166798" y="283335"/>
                  <a:pt x="1168515" y="285911"/>
                </a:cubicBezTo>
                <a:cubicBezTo>
                  <a:pt x="1177221" y="312030"/>
                  <a:pt x="1171724" y="302316"/>
                  <a:pt x="1181394" y="316821"/>
                </a:cubicBezTo>
                <a:cubicBezTo>
                  <a:pt x="1182252" y="319397"/>
                  <a:pt x="1183223" y="321938"/>
                  <a:pt x="1183969" y="324548"/>
                </a:cubicBezTo>
                <a:cubicBezTo>
                  <a:pt x="1184941" y="327952"/>
                  <a:pt x="1185150" y="331597"/>
                  <a:pt x="1186545" y="334851"/>
                </a:cubicBezTo>
                <a:cubicBezTo>
                  <a:pt x="1187765" y="337696"/>
                  <a:pt x="1189980" y="340002"/>
                  <a:pt x="1191697" y="342578"/>
                </a:cubicBezTo>
                <a:cubicBezTo>
                  <a:pt x="1196566" y="357192"/>
                  <a:pt x="1190994" y="344311"/>
                  <a:pt x="1204576" y="360609"/>
                </a:cubicBezTo>
                <a:cubicBezTo>
                  <a:pt x="1210073" y="367205"/>
                  <a:pt x="1215267" y="374072"/>
                  <a:pt x="1220030" y="381215"/>
                </a:cubicBezTo>
                <a:cubicBezTo>
                  <a:pt x="1222954" y="385600"/>
                  <a:pt x="1229717" y="396053"/>
                  <a:pt x="1232909" y="399245"/>
                </a:cubicBezTo>
                <a:cubicBezTo>
                  <a:pt x="1235945" y="402281"/>
                  <a:pt x="1239778" y="404397"/>
                  <a:pt x="1243212" y="406973"/>
                </a:cubicBezTo>
                <a:cubicBezTo>
                  <a:pt x="1244071" y="410407"/>
                  <a:pt x="1243824" y="414331"/>
                  <a:pt x="1245788" y="417276"/>
                </a:cubicBezTo>
                <a:cubicBezTo>
                  <a:pt x="1247505" y="419852"/>
                  <a:pt x="1251326" y="420238"/>
                  <a:pt x="1253515" y="422427"/>
                </a:cubicBezTo>
                <a:cubicBezTo>
                  <a:pt x="1255704" y="424616"/>
                  <a:pt x="1256685" y="427777"/>
                  <a:pt x="1258667" y="430155"/>
                </a:cubicBezTo>
                <a:cubicBezTo>
                  <a:pt x="1269269" y="442878"/>
                  <a:pt x="1266928" y="433801"/>
                  <a:pt x="1276697" y="453337"/>
                </a:cubicBezTo>
                <a:cubicBezTo>
                  <a:pt x="1278414" y="456771"/>
                  <a:pt x="1280290" y="460131"/>
                  <a:pt x="1281849" y="463640"/>
                </a:cubicBezTo>
                <a:cubicBezTo>
                  <a:pt x="1283727" y="467865"/>
                  <a:pt x="1284932" y="472384"/>
                  <a:pt x="1287000" y="476519"/>
                </a:cubicBezTo>
                <a:cubicBezTo>
                  <a:pt x="1288384" y="479288"/>
                  <a:pt x="1290767" y="481477"/>
                  <a:pt x="1292152" y="484246"/>
                </a:cubicBezTo>
                <a:cubicBezTo>
                  <a:pt x="1293366" y="486674"/>
                  <a:pt x="1293625" y="489492"/>
                  <a:pt x="1294728" y="491973"/>
                </a:cubicBezTo>
                <a:cubicBezTo>
                  <a:pt x="1297067" y="497236"/>
                  <a:pt x="1299553" y="502453"/>
                  <a:pt x="1302455" y="507428"/>
                </a:cubicBezTo>
                <a:cubicBezTo>
                  <a:pt x="1318533" y="534991"/>
                  <a:pt x="1309466" y="512793"/>
                  <a:pt x="1333364" y="548640"/>
                </a:cubicBezTo>
                <a:cubicBezTo>
                  <a:pt x="1335081" y="551216"/>
                  <a:pt x="1336695" y="553864"/>
                  <a:pt x="1338516" y="556368"/>
                </a:cubicBezTo>
                <a:cubicBezTo>
                  <a:pt x="1339408" y="557595"/>
                  <a:pt x="1355127" y="577711"/>
                  <a:pt x="1359122" y="584701"/>
                </a:cubicBezTo>
                <a:cubicBezTo>
                  <a:pt x="1361027" y="588035"/>
                  <a:pt x="1362298" y="591711"/>
                  <a:pt x="1364274" y="595004"/>
                </a:cubicBezTo>
                <a:cubicBezTo>
                  <a:pt x="1367460" y="600313"/>
                  <a:pt x="1374577" y="610459"/>
                  <a:pt x="1374577" y="610459"/>
                </a:cubicBezTo>
                <a:cubicBezTo>
                  <a:pt x="1375435" y="613035"/>
                  <a:pt x="1375938" y="615758"/>
                  <a:pt x="1377152" y="618186"/>
                </a:cubicBezTo>
                <a:cubicBezTo>
                  <a:pt x="1378536" y="620955"/>
                  <a:pt x="1380505" y="623395"/>
                  <a:pt x="1382304" y="625914"/>
                </a:cubicBezTo>
                <a:cubicBezTo>
                  <a:pt x="1398291" y="648297"/>
                  <a:pt x="1383032" y="625720"/>
                  <a:pt x="1395183" y="643944"/>
                </a:cubicBezTo>
                <a:cubicBezTo>
                  <a:pt x="1400268" y="664283"/>
                  <a:pt x="1393722" y="644180"/>
                  <a:pt x="1408062" y="667126"/>
                </a:cubicBezTo>
                <a:cubicBezTo>
                  <a:pt x="1409501" y="669428"/>
                  <a:pt x="1409568" y="672358"/>
                  <a:pt x="1410637" y="674853"/>
                </a:cubicBezTo>
                <a:cubicBezTo>
                  <a:pt x="1412150" y="678382"/>
                  <a:pt x="1414441" y="681561"/>
                  <a:pt x="1415789" y="685156"/>
                </a:cubicBezTo>
                <a:cubicBezTo>
                  <a:pt x="1417032" y="688471"/>
                  <a:pt x="1416782" y="692293"/>
                  <a:pt x="1418365" y="695459"/>
                </a:cubicBezTo>
                <a:cubicBezTo>
                  <a:pt x="1421134" y="700997"/>
                  <a:pt x="1425234" y="705762"/>
                  <a:pt x="1428668" y="710914"/>
                </a:cubicBezTo>
                <a:cubicBezTo>
                  <a:pt x="1430385" y="713490"/>
                  <a:pt x="1432840" y="715704"/>
                  <a:pt x="1433819" y="718641"/>
                </a:cubicBezTo>
                <a:cubicBezTo>
                  <a:pt x="1434678" y="721217"/>
                  <a:pt x="1434889" y="724110"/>
                  <a:pt x="1436395" y="726369"/>
                </a:cubicBezTo>
                <a:cubicBezTo>
                  <a:pt x="1438416" y="729400"/>
                  <a:pt x="1441547" y="731520"/>
                  <a:pt x="1444123" y="734096"/>
                </a:cubicBezTo>
                <a:cubicBezTo>
                  <a:pt x="1448187" y="742226"/>
                  <a:pt x="1453361" y="753639"/>
                  <a:pt x="1459577" y="759854"/>
                </a:cubicBezTo>
                <a:cubicBezTo>
                  <a:pt x="1462153" y="762430"/>
                  <a:pt x="1464973" y="764783"/>
                  <a:pt x="1467305" y="767581"/>
                </a:cubicBezTo>
                <a:cubicBezTo>
                  <a:pt x="1469287" y="769959"/>
                  <a:pt x="1470657" y="772789"/>
                  <a:pt x="1472456" y="775308"/>
                </a:cubicBezTo>
                <a:cubicBezTo>
                  <a:pt x="1474951" y="778802"/>
                  <a:pt x="1477688" y="782119"/>
                  <a:pt x="1480183" y="785612"/>
                </a:cubicBezTo>
                <a:cubicBezTo>
                  <a:pt x="1492485" y="802836"/>
                  <a:pt x="1479406" y="784054"/>
                  <a:pt x="1487911" y="801066"/>
                </a:cubicBezTo>
                <a:cubicBezTo>
                  <a:pt x="1489295" y="803835"/>
                  <a:pt x="1491345" y="806218"/>
                  <a:pt x="1493062" y="808794"/>
                </a:cubicBezTo>
                <a:cubicBezTo>
                  <a:pt x="1494779" y="805359"/>
                  <a:pt x="1498214" y="802330"/>
                  <a:pt x="1498214" y="798490"/>
                </a:cubicBezTo>
                <a:cubicBezTo>
                  <a:pt x="1498214" y="792127"/>
                  <a:pt x="1490989" y="778889"/>
                  <a:pt x="1487911" y="772733"/>
                </a:cubicBezTo>
                <a:cubicBezTo>
                  <a:pt x="1488770" y="753844"/>
                  <a:pt x="1489955" y="734967"/>
                  <a:pt x="1490487" y="716066"/>
                </a:cubicBezTo>
                <a:cubicBezTo>
                  <a:pt x="1494552" y="571750"/>
                  <a:pt x="1485827" y="633262"/>
                  <a:pt x="1498214" y="558943"/>
                </a:cubicBezTo>
                <a:cubicBezTo>
                  <a:pt x="1497355" y="481670"/>
                  <a:pt x="1497282" y="404384"/>
                  <a:pt x="1495638" y="327124"/>
                </a:cubicBezTo>
                <a:cubicBezTo>
                  <a:pt x="1495563" y="323585"/>
                  <a:pt x="1493695" y="320304"/>
                  <a:pt x="1493062" y="316821"/>
                </a:cubicBezTo>
                <a:cubicBezTo>
                  <a:pt x="1491976" y="310848"/>
                  <a:pt x="1491852" y="304706"/>
                  <a:pt x="1490487" y="298790"/>
                </a:cubicBezTo>
                <a:cubicBezTo>
                  <a:pt x="1487331" y="285111"/>
                  <a:pt x="1484407" y="283131"/>
                  <a:pt x="1480183" y="270457"/>
                </a:cubicBezTo>
                <a:cubicBezTo>
                  <a:pt x="1479064" y="267099"/>
                  <a:pt x="1478580" y="263558"/>
                  <a:pt x="1477608" y="260154"/>
                </a:cubicBezTo>
                <a:cubicBezTo>
                  <a:pt x="1473626" y="246214"/>
                  <a:pt x="1475600" y="258408"/>
                  <a:pt x="1472456" y="239547"/>
                </a:cubicBezTo>
                <a:cubicBezTo>
                  <a:pt x="1464452" y="191525"/>
                  <a:pt x="1476814" y="259749"/>
                  <a:pt x="1467305" y="193183"/>
                </a:cubicBezTo>
                <a:cubicBezTo>
                  <a:pt x="1466067" y="184515"/>
                  <a:pt x="1463767" y="176032"/>
                  <a:pt x="1462153" y="167426"/>
                </a:cubicBezTo>
                <a:cubicBezTo>
                  <a:pt x="1460429" y="158234"/>
                  <a:pt x="1459283" y="148222"/>
                  <a:pt x="1457001" y="139092"/>
                </a:cubicBezTo>
                <a:cubicBezTo>
                  <a:pt x="1454051" y="127292"/>
                  <a:pt x="1452546" y="123151"/>
                  <a:pt x="1449274" y="113334"/>
                </a:cubicBezTo>
                <a:cubicBezTo>
                  <a:pt x="1448207" y="91989"/>
                  <a:pt x="1443219" y="25045"/>
                  <a:pt x="1449274" y="5152"/>
                </a:cubicBezTo>
                <a:cubicBezTo>
                  <a:pt x="1450795" y="156"/>
                  <a:pt x="1459608" y="3600"/>
                  <a:pt x="1464729" y="2576"/>
                </a:cubicBezTo>
                <a:cubicBezTo>
                  <a:pt x="1468200" y="1882"/>
                  <a:pt x="1471598" y="859"/>
                  <a:pt x="1475032" y="0"/>
                </a:cubicBezTo>
                <a:cubicBezTo>
                  <a:pt x="1489628" y="859"/>
                  <a:pt x="1504361" y="407"/>
                  <a:pt x="1518820" y="2576"/>
                </a:cubicBezTo>
                <a:cubicBezTo>
                  <a:pt x="1529533" y="4183"/>
                  <a:pt x="1528255" y="16293"/>
                  <a:pt x="1531699" y="23182"/>
                </a:cubicBezTo>
                <a:cubicBezTo>
                  <a:pt x="1533416" y="26616"/>
                  <a:pt x="1535338" y="29956"/>
                  <a:pt x="1536850" y="33485"/>
                </a:cubicBezTo>
                <a:cubicBezTo>
                  <a:pt x="1542139" y="45826"/>
                  <a:pt x="1539075" y="50460"/>
                  <a:pt x="1544578" y="66970"/>
                </a:cubicBezTo>
                <a:cubicBezTo>
                  <a:pt x="1550467" y="84638"/>
                  <a:pt x="1543512" y="62706"/>
                  <a:pt x="1549729" y="87577"/>
                </a:cubicBezTo>
                <a:cubicBezTo>
                  <a:pt x="1550387" y="90211"/>
                  <a:pt x="1551446" y="92728"/>
                  <a:pt x="1552305" y="95304"/>
                </a:cubicBezTo>
                <a:cubicBezTo>
                  <a:pt x="1553164" y="103890"/>
                  <a:pt x="1553569" y="112534"/>
                  <a:pt x="1554881" y="121062"/>
                </a:cubicBezTo>
                <a:cubicBezTo>
                  <a:pt x="1555294" y="123745"/>
                  <a:pt x="1557249" y="126082"/>
                  <a:pt x="1557457" y="128789"/>
                </a:cubicBezTo>
                <a:cubicBezTo>
                  <a:pt x="1562844" y="198825"/>
                  <a:pt x="1553411" y="168170"/>
                  <a:pt x="1562608" y="195759"/>
                </a:cubicBezTo>
                <a:cubicBezTo>
                  <a:pt x="1563467" y="207779"/>
                  <a:pt x="1564382" y="219796"/>
                  <a:pt x="1565184" y="231820"/>
                </a:cubicBezTo>
                <a:cubicBezTo>
                  <a:pt x="1568278" y="278220"/>
                  <a:pt x="1562572" y="260060"/>
                  <a:pt x="1572911" y="285911"/>
                </a:cubicBezTo>
                <a:cubicBezTo>
                  <a:pt x="1573770" y="294497"/>
                  <a:pt x="1574068" y="303158"/>
                  <a:pt x="1575487" y="311669"/>
                </a:cubicBezTo>
                <a:cubicBezTo>
                  <a:pt x="1576651" y="318653"/>
                  <a:pt x="1579827" y="325242"/>
                  <a:pt x="1580639" y="332275"/>
                </a:cubicBezTo>
                <a:cubicBezTo>
                  <a:pt x="1581507" y="339797"/>
                  <a:pt x="1585636" y="429493"/>
                  <a:pt x="1585790" y="432730"/>
                </a:cubicBezTo>
                <a:cubicBezTo>
                  <a:pt x="1586649" y="520306"/>
                  <a:pt x="1586729" y="607894"/>
                  <a:pt x="1588366" y="695459"/>
                </a:cubicBezTo>
                <a:cubicBezTo>
                  <a:pt x="1588448" y="699836"/>
                  <a:pt x="1590875" y="703960"/>
                  <a:pt x="1590942" y="708338"/>
                </a:cubicBezTo>
                <a:cubicBezTo>
                  <a:pt x="1592593" y="816511"/>
                  <a:pt x="1591166" y="924725"/>
                  <a:pt x="1593517" y="1032886"/>
                </a:cubicBezTo>
                <a:cubicBezTo>
                  <a:pt x="1593744" y="1043329"/>
                  <a:pt x="1598184" y="1053361"/>
                  <a:pt x="1598669" y="1063795"/>
                </a:cubicBezTo>
                <a:cubicBezTo>
                  <a:pt x="1599906" y="1090383"/>
                  <a:pt x="1594805" y="1123897"/>
                  <a:pt x="1593517" y="1138493"/>
                </a:cubicBezTo>
                <a:close/>
              </a:path>
            </a:pathLst>
          </a:custGeom>
          <a:solidFill>
            <a:srgbClr val="C9F27E"/>
          </a:solidFill>
          <a:ln cap="flat" cmpd="sng" w="25400">
            <a:solidFill>
              <a:srgbClr val="7C9B3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16" name="Google Shape;216;g2bbe2304ad2_3_85"/>
          <p:cNvSpPr/>
          <p:nvPr/>
        </p:nvSpPr>
        <p:spPr>
          <a:xfrm rot="2365194">
            <a:off x="1702989" y="4529518"/>
            <a:ext cx="318287" cy="408068"/>
          </a:xfrm>
          <a:custGeom>
            <a:rect b="b" l="l" r="r" t="t"/>
            <a:pathLst>
              <a:path extrusionOk="0" h="643943" w="649703">
                <a:moveTo>
                  <a:pt x="381662" y="623337"/>
                </a:moveTo>
                <a:cubicBezTo>
                  <a:pt x="370071" y="621190"/>
                  <a:pt x="371242" y="628267"/>
                  <a:pt x="366207" y="631064"/>
                </a:cubicBezTo>
                <a:cubicBezTo>
                  <a:pt x="363501" y="632567"/>
                  <a:pt x="361249" y="634832"/>
                  <a:pt x="358480" y="636216"/>
                </a:cubicBezTo>
                <a:cubicBezTo>
                  <a:pt x="352324" y="639294"/>
                  <a:pt x="344558" y="641715"/>
                  <a:pt x="337873" y="643943"/>
                </a:cubicBezTo>
                <a:cubicBezTo>
                  <a:pt x="326711" y="643084"/>
                  <a:pt x="315496" y="642755"/>
                  <a:pt x="304388" y="641367"/>
                </a:cubicBezTo>
                <a:cubicBezTo>
                  <a:pt x="301694" y="641030"/>
                  <a:pt x="298920" y="640298"/>
                  <a:pt x="296661" y="638792"/>
                </a:cubicBezTo>
                <a:cubicBezTo>
                  <a:pt x="277369" y="625930"/>
                  <a:pt x="299580" y="634611"/>
                  <a:pt x="281206" y="628489"/>
                </a:cubicBezTo>
                <a:cubicBezTo>
                  <a:pt x="266440" y="606336"/>
                  <a:pt x="284146" y="634367"/>
                  <a:pt x="273479" y="613034"/>
                </a:cubicBezTo>
                <a:cubicBezTo>
                  <a:pt x="269892" y="605861"/>
                  <a:pt x="266298" y="603277"/>
                  <a:pt x="260600" y="597579"/>
                </a:cubicBezTo>
                <a:cubicBezTo>
                  <a:pt x="259741" y="594145"/>
                  <a:pt x="259988" y="590221"/>
                  <a:pt x="258024" y="587276"/>
                </a:cubicBezTo>
                <a:cubicBezTo>
                  <a:pt x="256307" y="584700"/>
                  <a:pt x="252675" y="584107"/>
                  <a:pt x="250297" y="582125"/>
                </a:cubicBezTo>
                <a:cubicBezTo>
                  <a:pt x="224987" y="561032"/>
                  <a:pt x="257673" y="586925"/>
                  <a:pt x="237418" y="566670"/>
                </a:cubicBezTo>
                <a:cubicBezTo>
                  <a:pt x="235229" y="564481"/>
                  <a:pt x="232267" y="563235"/>
                  <a:pt x="229691" y="561518"/>
                </a:cubicBezTo>
                <a:cubicBezTo>
                  <a:pt x="216896" y="542328"/>
                  <a:pt x="233344" y="565902"/>
                  <a:pt x="216812" y="546064"/>
                </a:cubicBezTo>
                <a:cubicBezTo>
                  <a:pt x="208979" y="536664"/>
                  <a:pt x="214626" y="538926"/>
                  <a:pt x="203933" y="530609"/>
                </a:cubicBezTo>
                <a:cubicBezTo>
                  <a:pt x="199046" y="526808"/>
                  <a:pt x="192857" y="524684"/>
                  <a:pt x="188479" y="520306"/>
                </a:cubicBezTo>
                <a:cubicBezTo>
                  <a:pt x="178831" y="510659"/>
                  <a:pt x="184207" y="513731"/>
                  <a:pt x="173024" y="510003"/>
                </a:cubicBezTo>
                <a:cubicBezTo>
                  <a:pt x="167014" y="503993"/>
                  <a:pt x="162065" y="496688"/>
                  <a:pt x="154993" y="491973"/>
                </a:cubicBezTo>
                <a:lnTo>
                  <a:pt x="139539" y="481669"/>
                </a:lnTo>
                <a:cubicBezTo>
                  <a:pt x="138680" y="479093"/>
                  <a:pt x="138630" y="476085"/>
                  <a:pt x="136963" y="473942"/>
                </a:cubicBezTo>
                <a:cubicBezTo>
                  <a:pt x="118503" y="450208"/>
                  <a:pt x="127917" y="465116"/>
                  <a:pt x="113781" y="453336"/>
                </a:cubicBezTo>
                <a:cubicBezTo>
                  <a:pt x="110983" y="451004"/>
                  <a:pt x="108795" y="448008"/>
                  <a:pt x="106054" y="445609"/>
                </a:cubicBezTo>
                <a:cubicBezTo>
                  <a:pt x="101916" y="441989"/>
                  <a:pt x="97313" y="438925"/>
                  <a:pt x="93175" y="435305"/>
                </a:cubicBezTo>
                <a:cubicBezTo>
                  <a:pt x="90434" y="432906"/>
                  <a:pt x="88323" y="429814"/>
                  <a:pt x="85448" y="427578"/>
                </a:cubicBezTo>
                <a:cubicBezTo>
                  <a:pt x="80561" y="423777"/>
                  <a:pt x="75145" y="420709"/>
                  <a:pt x="69993" y="417275"/>
                </a:cubicBezTo>
                <a:lnTo>
                  <a:pt x="62266" y="412124"/>
                </a:lnTo>
                <a:cubicBezTo>
                  <a:pt x="59690" y="410407"/>
                  <a:pt x="57475" y="407951"/>
                  <a:pt x="54538" y="406972"/>
                </a:cubicBezTo>
                <a:cubicBezTo>
                  <a:pt x="49387" y="405255"/>
                  <a:pt x="43602" y="404832"/>
                  <a:pt x="39084" y="401820"/>
                </a:cubicBezTo>
                <a:cubicBezTo>
                  <a:pt x="21370" y="390011"/>
                  <a:pt x="29503" y="393474"/>
                  <a:pt x="15902" y="388942"/>
                </a:cubicBezTo>
                <a:cubicBezTo>
                  <a:pt x="12923" y="386956"/>
                  <a:pt x="1210" y="379877"/>
                  <a:pt x="447" y="376063"/>
                </a:cubicBezTo>
                <a:cubicBezTo>
                  <a:pt x="-744" y="370110"/>
                  <a:pt x="557" y="363580"/>
                  <a:pt x="3023" y="358032"/>
                </a:cubicBezTo>
                <a:cubicBezTo>
                  <a:pt x="5152" y="353241"/>
                  <a:pt x="25560" y="347944"/>
                  <a:pt x="26205" y="347729"/>
                </a:cubicBezTo>
                <a:lnTo>
                  <a:pt x="33932" y="345153"/>
                </a:lnTo>
                <a:cubicBezTo>
                  <a:pt x="45094" y="346012"/>
                  <a:pt x="56591" y="344880"/>
                  <a:pt x="67417" y="347729"/>
                </a:cubicBezTo>
                <a:cubicBezTo>
                  <a:pt x="73405" y="349305"/>
                  <a:pt x="82872" y="358032"/>
                  <a:pt x="82872" y="358032"/>
                </a:cubicBezTo>
                <a:cubicBezTo>
                  <a:pt x="83731" y="360608"/>
                  <a:pt x="83752" y="363640"/>
                  <a:pt x="85448" y="365760"/>
                </a:cubicBezTo>
                <a:cubicBezTo>
                  <a:pt x="87382" y="368177"/>
                  <a:pt x="90656" y="369112"/>
                  <a:pt x="93175" y="370911"/>
                </a:cubicBezTo>
                <a:cubicBezTo>
                  <a:pt x="96668" y="373406"/>
                  <a:pt x="100219" y="375844"/>
                  <a:pt x="103478" y="378638"/>
                </a:cubicBezTo>
                <a:cubicBezTo>
                  <a:pt x="106244" y="381009"/>
                  <a:pt x="108174" y="384345"/>
                  <a:pt x="111205" y="386366"/>
                </a:cubicBezTo>
                <a:cubicBezTo>
                  <a:pt x="134446" y="401861"/>
                  <a:pt x="102337" y="373824"/>
                  <a:pt x="126660" y="394093"/>
                </a:cubicBezTo>
                <a:cubicBezTo>
                  <a:pt x="129458" y="396425"/>
                  <a:pt x="131512" y="399584"/>
                  <a:pt x="134387" y="401820"/>
                </a:cubicBezTo>
                <a:cubicBezTo>
                  <a:pt x="139274" y="405621"/>
                  <a:pt x="144690" y="408689"/>
                  <a:pt x="149842" y="412124"/>
                </a:cubicBezTo>
                <a:lnTo>
                  <a:pt x="165297" y="422427"/>
                </a:lnTo>
                <a:lnTo>
                  <a:pt x="180751" y="432730"/>
                </a:lnTo>
                <a:cubicBezTo>
                  <a:pt x="183327" y="434447"/>
                  <a:pt x="185542" y="436902"/>
                  <a:pt x="188479" y="437881"/>
                </a:cubicBezTo>
                <a:lnTo>
                  <a:pt x="203933" y="443033"/>
                </a:lnTo>
                <a:lnTo>
                  <a:pt x="211660" y="445609"/>
                </a:lnTo>
                <a:cubicBezTo>
                  <a:pt x="219387" y="444750"/>
                  <a:pt x="227996" y="446719"/>
                  <a:pt x="234842" y="443033"/>
                </a:cubicBezTo>
                <a:cubicBezTo>
                  <a:pt x="240294" y="440098"/>
                  <a:pt x="245146" y="427578"/>
                  <a:pt x="245146" y="427578"/>
                </a:cubicBezTo>
                <a:cubicBezTo>
                  <a:pt x="244287" y="410406"/>
                  <a:pt x="243998" y="393197"/>
                  <a:pt x="242570" y="376063"/>
                </a:cubicBezTo>
                <a:cubicBezTo>
                  <a:pt x="241968" y="368838"/>
                  <a:pt x="239094" y="364737"/>
                  <a:pt x="237418" y="358032"/>
                </a:cubicBezTo>
                <a:cubicBezTo>
                  <a:pt x="236356" y="353785"/>
                  <a:pt x="235701" y="349446"/>
                  <a:pt x="234842" y="345153"/>
                </a:cubicBezTo>
                <a:cubicBezTo>
                  <a:pt x="233984" y="336567"/>
                  <a:pt x="233275" y="327965"/>
                  <a:pt x="232267" y="319396"/>
                </a:cubicBezTo>
                <a:cubicBezTo>
                  <a:pt x="231558" y="313366"/>
                  <a:pt x="230327" y="307403"/>
                  <a:pt x="229691" y="301365"/>
                </a:cubicBezTo>
                <a:cubicBezTo>
                  <a:pt x="225517" y="261711"/>
                  <a:pt x="230069" y="282272"/>
                  <a:pt x="224539" y="260153"/>
                </a:cubicBezTo>
                <a:cubicBezTo>
                  <a:pt x="222724" y="243812"/>
                  <a:pt x="220672" y="221503"/>
                  <a:pt x="216812" y="206062"/>
                </a:cubicBezTo>
                <a:cubicBezTo>
                  <a:pt x="208749" y="173810"/>
                  <a:pt x="219059" y="213928"/>
                  <a:pt x="211660" y="188031"/>
                </a:cubicBezTo>
                <a:cubicBezTo>
                  <a:pt x="205192" y="165392"/>
                  <a:pt x="212685" y="188528"/>
                  <a:pt x="206509" y="170001"/>
                </a:cubicBezTo>
                <a:cubicBezTo>
                  <a:pt x="204944" y="157478"/>
                  <a:pt x="204308" y="148322"/>
                  <a:pt x="201357" y="136516"/>
                </a:cubicBezTo>
                <a:cubicBezTo>
                  <a:pt x="200699" y="133882"/>
                  <a:pt x="199640" y="131364"/>
                  <a:pt x="198782" y="128788"/>
                </a:cubicBezTo>
                <a:cubicBezTo>
                  <a:pt x="199640" y="103030"/>
                  <a:pt x="192956" y="75879"/>
                  <a:pt x="201357" y="51515"/>
                </a:cubicBezTo>
                <a:cubicBezTo>
                  <a:pt x="203891" y="44165"/>
                  <a:pt x="217493" y="50803"/>
                  <a:pt x="224539" y="54091"/>
                </a:cubicBezTo>
                <a:cubicBezTo>
                  <a:pt x="231141" y="57172"/>
                  <a:pt x="239994" y="69545"/>
                  <a:pt x="239994" y="69545"/>
                </a:cubicBezTo>
                <a:cubicBezTo>
                  <a:pt x="240853" y="75555"/>
                  <a:pt x="241379" y="81623"/>
                  <a:pt x="242570" y="87576"/>
                </a:cubicBezTo>
                <a:cubicBezTo>
                  <a:pt x="243103" y="90238"/>
                  <a:pt x="244400" y="92692"/>
                  <a:pt x="245146" y="95303"/>
                </a:cubicBezTo>
                <a:cubicBezTo>
                  <a:pt x="246118" y="98707"/>
                  <a:pt x="246863" y="102172"/>
                  <a:pt x="247721" y="105606"/>
                </a:cubicBezTo>
                <a:cubicBezTo>
                  <a:pt x="248580" y="118485"/>
                  <a:pt x="248175" y="131511"/>
                  <a:pt x="250297" y="144243"/>
                </a:cubicBezTo>
                <a:cubicBezTo>
                  <a:pt x="250806" y="147297"/>
                  <a:pt x="254698" y="148967"/>
                  <a:pt x="255449" y="151970"/>
                </a:cubicBezTo>
                <a:cubicBezTo>
                  <a:pt x="257335" y="159513"/>
                  <a:pt x="256138" y="167609"/>
                  <a:pt x="258024" y="175152"/>
                </a:cubicBezTo>
                <a:cubicBezTo>
                  <a:pt x="258775" y="178156"/>
                  <a:pt x="261919" y="180051"/>
                  <a:pt x="263176" y="182880"/>
                </a:cubicBezTo>
                <a:cubicBezTo>
                  <a:pt x="265382" y="187842"/>
                  <a:pt x="266611" y="193183"/>
                  <a:pt x="268328" y="198334"/>
                </a:cubicBezTo>
                <a:lnTo>
                  <a:pt x="270903" y="206062"/>
                </a:lnTo>
                <a:cubicBezTo>
                  <a:pt x="271762" y="216365"/>
                  <a:pt x="271451" y="226833"/>
                  <a:pt x="273479" y="236971"/>
                </a:cubicBezTo>
                <a:cubicBezTo>
                  <a:pt x="274086" y="240007"/>
                  <a:pt x="277247" y="241929"/>
                  <a:pt x="278631" y="244698"/>
                </a:cubicBezTo>
                <a:cubicBezTo>
                  <a:pt x="289298" y="266032"/>
                  <a:pt x="271589" y="237999"/>
                  <a:pt x="286358" y="260153"/>
                </a:cubicBezTo>
                <a:cubicBezTo>
                  <a:pt x="291041" y="278884"/>
                  <a:pt x="284802" y="263748"/>
                  <a:pt x="296661" y="275607"/>
                </a:cubicBezTo>
                <a:cubicBezTo>
                  <a:pt x="298850" y="277796"/>
                  <a:pt x="299435" y="281353"/>
                  <a:pt x="301813" y="283335"/>
                </a:cubicBezTo>
                <a:cubicBezTo>
                  <a:pt x="306055" y="286870"/>
                  <a:pt x="314476" y="289273"/>
                  <a:pt x="319843" y="291062"/>
                </a:cubicBezTo>
                <a:cubicBezTo>
                  <a:pt x="324995" y="290203"/>
                  <a:pt x="330525" y="290607"/>
                  <a:pt x="335298" y="288486"/>
                </a:cubicBezTo>
                <a:cubicBezTo>
                  <a:pt x="339994" y="286399"/>
                  <a:pt x="345441" y="277136"/>
                  <a:pt x="348177" y="273032"/>
                </a:cubicBezTo>
                <a:cubicBezTo>
                  <a:pt x="349035" y="270456"/>
                  <a:pt x="349682" y="267800"/>
                  <a:pt x="350752" y="265304"/>
                </a:cubicBezTo>
                <a:cubicBezTo>
                  <a:pt x="352264" y="261775"/>
                  <a:pt x="355407" y="258809"/>
                  <a:pt x="355904" y="255001"/>
                </a:cubicBezTo>
                <a:cubicBezTo>
                  <a:pt x="358017" y="238803"/>
                  <a:pt x="357621" y="222375"/>
                  <a:pt x="358480" y="206062"/>
                </a:cubicBezTo>
                <a:cubicBezTo>
                  <a:pt x="350775" y="121309"/>
                  <a:pt x="348148" y="115040"/>
                  <a:pt x="355904" y="2575"/>
                </a:cubicBezTo>
                <a:cubicBezTo>
                  <a:pt x="356091" y="-133"/>
                  <a:pt x="361055" y="858"/>
                  <a:pt x="363631" y="0"/>
                </a:cubicBezTo>
                <a:cubicBezTo>
                  <a:pt x="367924" y="858"/>
                  <a:pt x="373054" y="-113"/>
                  <a:pt x="376510" y="2575"/>
                </a:cubicBezTo>
                <a:cubicBezTo>
                  <a:pt x="381594" y="6529"/>
                  <a:pt x="388601" y="21606"/>
                  <a:pt x="391965" y="28333"/>
                </a:cubicBezTo>
                <a:cubicBezTo>
                  <a:pt x="392823" y="45505"/>
                  <a:pt x="393433" y="62691"/>
                  <a:pt x="394540" y="79849"/>
                </a:cubicBezTo>
                <a:cubicBezTo>
                  <a:pt x="395150" y="89313"/>
                  <a:pt x="396882" y="98702"/>
                  <a:pt x="397116" y="108182"/>
                </a:cubicBezTo>
                <a:cubicBezTo>
                  <a:pt x="398600" y="168271"/>
                  <a:pt x="396358" y="228471"/>
                  <a:pt x="399692" y="288486"/>
                </a:cubicBezTo>
                <a:cubicBezTo>
                  <a:pt x="399864" y="291577"/>
                  <a:pt x="404843" y="291921"/>
                  <a:pt x="407419" y="293638"/>
                </a:cubicBezTo>
                <a:cubicBezTo>
                  <a:pt x="416005" y="292779"/>
                  <a:pt x="425322" y="294633"/>
                  <a:pt x="433177" y="291062"/>
                </a:cubicBezTo>
                <a:cubicBezTo>
                  <a:pt x="436400" y="289597"/>
                  <a:pt x="434359" y="284013"/>
                  <a:pt x="435753" y="280759"/>
                </a:cubicBezTo>
                <a:cubicBezTo>
                  <a:pt x="436972" y="277914"/>
                  <a:pt x="439520" y="275801"/>
                  <a:pt x="440904" y="273032"/>
                </a:cubicBezTo>
                <a:cubicBezTo>
                  <a:pt x="443068" y="268703"/>
                  <a:pt x="444818" y="259128"/>
                  <a:pt x="446056" y="255001"/>
                </a:cubicBezTo>
                <a:cubicBezTo>
                  <a:pt x="447616" y="249800"/>
                  <a:pt x="451208" y="239547"/>
                  <a:pt x="451208" y="239547"/>
                </a:cubicBezTo>
                <a:cubicBezTo>
                  <a:pt x="453022" y="226844"/>
                  <a:pt x="453046" y="222256"/>
                  <a:pt x="456359" y="211213"/>
                </a:cubicBezTo>
                <a:cubicBezTo>
                  <a:pt x="457920" y="206012"/>
                  <a:pt x="458499" y="200276"/>
                  <a:pt x="461511" y="195758"/>
                </a:cubicBezTo>
                <a:cubicBezTo>
                  <a:pt x="463228" y="193182"/>
                  <a:pt x="465278" y="190800"/>
                  <a:pt x="466662" y="188031"/>
                </a:cubicBezTo>
                <a:cubicBezTo>
                  <a:pt x="474117" y="173121"/>
                  <a:pt x="462318" y="187225"/>
                  <a:pt x="476965" y="172576"/>
                </a:cubicBezTo>
                <a:cubicBezTo>
                  <a:pt x="483443" y="153144"/>
                  <a:pt x="474702" y="177106"/>
                  <a:pt x="484693" y="157122"/>
                </a:cubicBezTo>
                <a:cubicBezTo>
                  <a:pt x="485907" y="154693"/>
                  <a:pt x="486554" y="152014"/>
                  <a:pt x="487268" y="149394"/>
                </a:cubicBezTo>
                <a:cubicBezTo>
                  <a:pt x="489131" y="142563"/>
                  <a:pt x="491154" y="135754"/>
                  <a:pt x="492420" y="128788"/>
                </a:cubicBezTo>
                <a:cubicBezTo>
                  <a:pt x="494137" y="119344"/>
                  <a:pt x="495689" y="109868"/>
                  <a:pt x="497571" y="100455"/>
                </a:cubicBezTo>
                <a:cubicBezTo>
                  <a:pt x="498265" y="96984"/>
                  <a:pt x="498564" y="93318"/>
                  <a:pt x="500147" y="90152"/>
                </a:cubicBezTo>
                <a:cubicBezTo>
                  <a:pt x="502067" y="86312"/>
                  <a:pt x="505380" y="83342"/>
                  <a:pt x="507875" y="79849"/>
                </a:cubicBezTo>
                <a:cubicBezTo>
                  <a:pt x="517633" y="66187"/>
                  <a:pt x="508103" y="75403"/>
                  <a:pt x="528481" y="61818"/>
                </a:cubicBezTo>
                <a:cubicBezTo>
                  <a:pt x="531057" y="60101"/>
                  <a:pt x="533271" y="57646"/>
                  <a:pt x="536208" y="56667"/>
                </a:cubicBezTo>
                <a:lnTo>
                  <a:pt x="551663" y="51515"/>
                </a:lnTo>
                <a:cubicBezTo>
                  <a:pt x="554239" y="53232"/>
                  <a:pt x="557456" y="54250"/>
                  <a:pt x="559390" y="56667"/>
                </a:cubicBezTo>
                <a:cubicBezTo>
                  <a:pt x="561086" y="58787"/>
                  <a:pt x="561966" y="61679"/>
                  <a:pt x="561966" y="64394"/>
                </a:cubicBezTo>
                <a:cubicBezTo>
                  <a:pt x="561966" y="92719"/>
                  <a:pt x="564320" y="95693"/>
                  <a:pt x="554239" y="113334"/>
                </a:cubicBezTo>
                <a:cubicBezTo>
                  <a:pt x="552703" y="116022"/>
                  <a:pt x="550804" y="118485"/>
                  <a:pt x="549087" y="121061"/>
                </a:cubicBezTo>
                <a:cubicBezTo>
                  <a:pt x="540208" y="147699"/>
                  <a:pt x="547120" y="138484"/>
                  <a:pt x="533632" y="151970"/>
                </a:cubicBezTo>
                <a:cubicBezTo>
                  <a:pt x="527990" y="180189"/>
                  <a:pt x="535045" y="150782"/>
                  <a:pt x="525905" y="175152"/>
                </a:cubicBezTo>
                <a:cubicBezTo>
                  <a:pt x="518525" y="194829"/>
                  <a:pt x="529453" y="175784"/>
                  <a:pt x="518178" y="198334"/>
                </a:cubicBezTo>
                <a:cubicBezTo>
                  <a:pt x="516793" y="201103"/>
                  <a:pt x="514411" y="203293"/>
                  <a:pt x="513026" y="206062"/>
                </a:cubicBezTo>
                <a:cubicBezTo>
                  <a:pt x="511812" y="208490"/>
                  <a:pt x="511519" y="211293"/>
                  <a:pt x="510450" y="213789"/>
                </a:cubicBezTo>
                <a:cubicBezTo>
                  <a:pt x="508938" y="217318"/>
                  <a:pt x="506725" y="220527"/>
                  <a:pt x="505299" y="224092"/>
                </a:cubicBezTo>
                <a:cubicBezTo>
                  <a:pt x="503282" y="229134"/>
                  <a:pt x="501864" y="234395"/>
                  <a:pt x="500147" y="239547"/>
                </a:cubicBezTo>
                <a:cubicBezTo>
                  <a:pt x="499288" y="242123"/>
                  <a:pt x="499077" y="245015"/>
                  <a:pt x="497571" y="247274"/>
                </a:cubicBezTo>
                <a:cubicBezTo>
                  <a:pt x="487673" y="262122"/>
                  <a:pt x="496242" y="247800"/>
                  <a:pt x="489844" y="262729"/>
                </a:cubicBezTo>
                <a:cubicBezTo>
                  <a:pt x="488332" y="266258"/>
                  <a:pt x="486041" y="269437"/>
                  <a:pt x="484693" y="273032"/>
                </a:cubicBezTo>
                <a:cubicBezTo>
                  <a:pt x="483450" y="276347"/>
                  <a:pt x="482859" y="279874"/>
                  <a:pt x="482117" y="283335"/>
                </a:cubicBezTo>
                <a:cubicBezTo>
                  <a:pt x="473348" y="324256"/>
                  <a:pt x="480271" y="295872"/>
                  <a:pt x="474389" y="319396"/>
                </a:cubicBezTo>
                <a:cubicBezTo>
                  <a:pt x="475248" y="324547"/>
                  <a:pt x="473272" y="331157"/>
                  <a:pt x="476965" y="334850"/>
                </a:cubicBezTo>
                <a:cubicBezTo>
                  <a:pt x="479468" y="337353"/>
                  <a:pt x="483953" y="333517"/>
                  <a:pt x="487268" y="332274"/>
                </a:cubicBezTo>
                <a:cubicBezTo>
                  <a:pt x="500725" y="327228"/>
                  <a:pt x="501237" y="323457"/>
                  <a:pt x="513026" y="311668"/>
                </a:cubicBezTo>
                <a:lnTo>
                  <a:pt x="520753" y="303941"/>
                </a:lnTo>
                <a:cubicBezTo>
                  <a:pt x="522470" y="299648"/>
                  <a:pt x="523691" y="295121"/>
                  <a:pt x="525905" y="291062"/>
                </a:cubicBezTo>
                <a:cubicBezTo>
                  <a:pt x="529845" y="283839"/>
                  <a:pt x="540698" y="269071"/>
                  <a:pt x="546511" y="262729"/>
                </a:cubicBezTo>
                <a:cubicBezTo>
                  <a:pt x="552255" y="256463"/>
                  <a:pt x="558532" y="250708"/>
                  <a:pt x="564542" y="244698"/>
                </a:cubicBezTo>
                <a:cubicBezTo>
                  <a:pt x="574458" y="234782"/>
                  <a:pt x="569238" y="238992"/>
                  <a:pt x="579996" y="231819"/>
                </a:cubicBezTo>
                <a:cubicBezTo>
                  <a:pt x="581713" y="229243"/>
                  <a:pt x="582959" y="226281"/>
                  <a:pt x="585148" y="224092"/>
                </a:cubicBezTo>
                <a:cubicBezTo>
                  <a:pt x="587337" y="221903"/>
                  <a:pt x="590398" y="220797"/>
                  <a:pt x="592875" y="218940"/>
                </a:cubicBezTo>
                <a:cubicBezTo>
                  <a:pt x="597273" y="215641"/>
                  <a:pt x="601092" y="211551"/>
                  <a:pt x="605754" y="208637"/>
                </a:cubicBezTo>
                <a:cubicBezTo>
                  <a:pt x="609479" y="206309"/>
                  <a:pt x="623970" y="203964"/>
                  <a:pt x="626360" y="203486"/>
                </a:cubicBezTo>
                <a:cubicBezTo>
                  <a:pt x="634087" y="204345"/>
                  <a:pt x="643691" y="200942"/>
                  <a:pt x="649542" y="206062"/>
                </a:cubicBezTo>
                <a:cubicBezTo>
                  <a:pt x="650561" y="206953"/>
                  <a:pt x="646516" y="225525"/>
                  <a:pt x="644391" y="229244"/>
                </a:cubicBezTo>
                <a:cubicBezTo>
                  <a:pt x="639712" y="237432"/>
                  <a:pt x="635506" y="239285"/>
                  <a:pt x="631512" y="247274"/>
                </a:cubicBezTo>
                <a:cubicBezTo>
                  <a:pt x="630298" y="249702"/>
                  <a:pt x="630255" y="252628"/>
                  <a:pt x="628936" y="255001"/>
                </a:cubicBezTo>
                <a:cubicBezTo>
                  <a:pt x="625929" y="260413"/>
                  <a:pt x="620591" y="264582"/>
                  <a:pt x="618633" y="270456"/>
                </a:cubicBezTo>
                <a:cubicBezTo>
                  <a:pt x="615078" y="281120"/>
                  <a:pt x="617563" y="275924"/>
                  <a:pt x="610906" y="285911"/>
                </a:cubicBezTo>
                <a:cubicBezTo>
                  <a:pt x="610047" y="289345"/>
                  <a:pt x="609913" y="293048"/>
                  <a:pt x="608330" y="296214"/>
                </a:cubicBezTo>
                <a:cubicBezTo>
                  <a:pt x="606410" y="300054"/>
                  <a:pt x="603097" y="303024"/>
                  <a:pt x="600602" y="306517"/>
                </a:cubicBezTo>
                <a:cubicBezTo>
                  <a:pt x="598803" y="309036"/>
                  <a:pt x="596835" y="311475"/>
                  <a:pt x="595451" y="314244"/>
                </a:cubicBezTo>
                <a:cubicBezTo>
                  <a:pt x="594237" y="316672"/>
                  <a:pt x="594089" y="319543"/>
                  <a:pt x="592875" y="321971"/>
                </a:cubicBezTo>
                <a:cubicBezTo>
                  <a:pt x="591491" y="324740"/>
                  <a:pt x="589108" y="326930"/>
                  <a:pt x="587724" y="329699"/>
                </a:cubicBezTo>
                <a:cubicBezTo>
                  <a:pt x="586510" y="332127"/>
                  <a:pt x="586218" y="334931"/>
                  <a:pt x="585148" y="337426"/>
                </a:cubicBezTo>
                <a:cubicBezTo>
                  <a:pt x="583635" y="340955"/>
                  <a:pt x="581422" y="344164"/>
                  <a:pt x="579996" y="347729"/>
                </a:cubicBezTo>
                <a:cubicBezTo>
                  <a:pt x="577979" y="352771"/>
                  <a:pt x="576862" y="358142"/>
                  <a:pt x="574845" y="363184"/>
                </a:cubicBezTo>
                <a:cubicBezTo>
                  <a:pt x="566805" y="383284"/>
                  <a:pt x="572091" y="364634"/>
                  <a:pt x="567117" y="381214"/>
                </a:cubicBezTo>
                <a:cubicBezTo>
                  <a:pt x="565321" y="387201"/>
                  <a:pt x="563611" y="393214"/>
                  <a:pt x="561966" y="399245"/>
                </a:cubicBezTo>
                <a:cubicBezTo>
                  <a:pt x="561035" y="402660"/>
                  <a:pt x="560509" y="406190"/>
                  <a:pt x="559390" y="409548"/>
                </a:cubicBezTo>
                <a:cubicBezTo>
                  <a:pt x="557928" y="413934"/>
                  <a:pt x="555956" y="418134"/>
                  <a:pt x="554239" y="422427"/>
                </a:cubicBezTo>
                <a:cubicBezTo>
                  <a:pt x="553380" y="427578"/>
                  <a:pt x="552687" y="432760"/>
                  <a:pt x="551663" y="437881"/>
                </a:cubicBezTo>
                <a:cubicBezTo>
                  <a:pt x="550969" y="441352"/>
                  <a:pt x="549720" y="444701"/>
                  <a:pt x="549087" y="448184"/>
                </a:cubicBezTo>
                <a:cubicBezTo>
                  <a:pt x="548001" y="454157"/>
                  <a:pt x="547702" y="460262"/>
                  <a:pt x="546511" y="466215"/>
                </a:cubicBezTo>
                <a:cubicBezTo>
                  <a:pt x="545123" y="473158"/>
                  <a:pt x="543077" y="479952"/>
                  <a:pt x="541360" y="486821"/>
                </a:cubicBezTo>
                <a:cubicBezTo>
                  <a:pt x="540501" y="490255"/>
                  <a:pt x="539904" y="493766"/>
                  <a:pt x="538784" y="497124"/>
                </a:cubicBezTo>
                <a:cubicBezTo>
                  <a:pt x="537925" y="499700"/>
                  <a:pt x="536954" y="502240"/>
                  <a:pt x="536208" y="504851"/>
                </a:cubicBezTo>
                <a:cubicBezTo>
                  <a:pt x="533743" y="513476"/>
                  <a:pt x="532560" y="522451"/>
                  <a:pt x="528481" y="530609"/>
                </a:cubicBezTo>
                <a:cubicBezTo>
                  <a:pt x="519435" y="548702"/>
                  <a:pt x="520628" y="541917"/>
                  <a:pt x="510450" y="553791"/>
                </a:cubicBezTo>
                <a:cubicBezTo>
                  <a:pt x="507656" y="557050"/>
                  <a:pt x="505517" y="560835"/>
                  <a:pt x="502723" y="564094"/>
                </a:cubicBezTo>
                <a:cubicBezTo>
                  <a:pt x="500352" y="566860"/>
                  <a:pt x="497017" y="568791"/>
                  <a:pt x="494996" y="571822"/>
                </a:cubicBezTo>
                <a:cubicBezTo>
                  <a:pt x="476328" y="599824"/>
                  <a:pt x="493674" y="577041"/>
                  <a:pt x="484693" y="595004"/>
                </a:cubicBezTo>
                <a:cubicBezTo>
                  <a:pt x="483309" y="597773"/>
                  <a:pt x="480926" y="599962"/>
                  <a:pt x="479541" y="602731"/>
                </a:cubicBezTo>
                <a:cubicBezTo>
                  <a:pt x="478327" y="605159"/>
                  <a:pt x="477711" y="607847"/>
                  <a:pt x="476965" y="610458"/>
                </a:cubicBezTo>
                <a:cubicBezTo>
                  <a:pt x="475992" y="613862"/>
                  <a:pt x="475972" y="617595"/>
                  <a:pt x="474389" y="620761"/>
                </a:cubicBezTo>
                <a:cubicBezTo>
                  <a:pt x="471620" y="626299"/>
                  <a:pt x="470093" y="634714"/>
                  <a:pt x="464086" y="636216"/>
                </a:cubicBezTo>
                <a:cubicBezTo>
                  <a:pt x="431876" y="644269"/>
                  <a:pt x="471923" y="633977"/>
                  <a:pt x="446056" y="641367"/>
                </a:cubicBezTo>
                <a:cubicBezTo>
                  <a:pt x="442652" y="642339"/>
                  <a:pt x="439187" y="643084"/>
                  <a:pt x="435753" y="643943"/>
                </a:cubicBezTo>
                <a:cubicBezTo>
                  <a:pt x="372016" y="641287"/>
                  <a:pt x="393253" y="625484"/>
                  <a:pt x="381662" y="623337"/>
                </a:cubicBezTo>
                <a:close/>
              </a:path>
            </a:pathLst>
          </a:custGeom>
          <a:solidFill>
            <a:srgbClr val="953734"/>
          </a:solidFill>
          <a:ln cap="flat" cmpd="sng" w="25400">
            <a:solidFill>
              <a:srgbClr val="63242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17" name="Google Shape;217;g2bbe2304ad2_3_85"/>
          <p:cNvSpPr/>
          <p:nvPr/>
        </p:nvSpPr>
        <p:spPr>
          <a:xfrm rot="2365194">
            <a:off x="4750834" y="4657462"/>
            <a:ext cx="222088" cy="272590"/>
          </a:xfrm>
          <a:custGeom>
            <a:rect b="b" l="l" r="r" t="t"/>
            <a:pathLst>
              <a:path extrusionOk="0" h="430155" w="453336">
                <a:moveTo>
                  <a:pt x="414700" y="309093"/>
                </a:moveTo>
                <a:cubicBezTo>
                  <a:pt x="415129" y="308235"/>
                  <a:pt x="406379" y="314749"/>
                  <a:pt x="401821" y="316821"/>
                </a:cubicBezTo>
                <a:cubicBezTo>
                  <a:pt x="396877" y="319068"/>
                  <a:pt x="391518" y="320255"/>
                  <a:pt x="386366" y="321972"/>
                </a:cubicBezTo>
                <a:lnTo>
                  <a:pt x="378639" y="324548"/>
                </a:lnTo>
                <a:lnTo>
                  <a:pt x="363184" y="329700"/>
                </a:lnTo>
                <a:lnTo>
                  <a:pt x="355457" y="332275"/>
                </a:lnTo>
                <a:cubicBezTo>
                  <a:pt x="352881" y="333992"/>
                  <a:pt x="350558" y="336170"/>
                  <a:pt x="347729" y="337427"/>
                </a:cubicBezTo>
                <a:cubicBezTo>
                  <a:pt x="342767" y="339632"/>
                  <a:pt x="332275" y="342578"/>
                  <a:pt x="332275" y="342578"/>
                </a:cubicBezTo>
                <a:cubicBezTo>
                  <a:pt x="329699" y="344295"/>
                  <a:pt x="327316" y="346345"/>
                  <a:pt x="324547" y="347730"/>
                </a:cubicBezTo>
                <a:cubicBezTo>
                  <a:pt x="322119" y="348944"/>
                  <a:pt x="318740" y="348386"/>
                  <a:pt x="316820" y="350306"/>
                </a:cubicBezTo>
                <a:cubicBezTo>
                  <a:pt x="312442" y="354684"/>
                  <a:pt x="311668" y="362326"/>
                  <a:pt x="306517" y="365760"/>
                </a:cubicBezTo>
                <a:cubicBezTo>
                  <a:pt x="288803" y="377570"/>
                  <a:pt x="296936" y="374106"/>
                  <a:pt x="283335" y="378639"/>
                </a:cubicBezTo>
                <a:cubicBezTo>
                  <a:pt x="267467" y="389219"/>
                  <a:pt x="285006" y="378942"/>
                  <a:pt x="262729" y="386367"/>
                </a:cubicBezTo>
                <a:cubicBezTo>
                  <a:pt x="259086" y="387581"/>
                  <a:pt x="256021" y="390170"/>
                  <a:pt x="252426" y="391518"/>
                </a:cubicBezTo>
                <a:cubicBezTo>
                  <a:pt x="248323" y="393056"/>
                  <a:pt x="238705" y="394276"/>
                  <a:pt x="234395" y="396670"/>
                </a:cubicBezTo>
                <a:cubicBezTo>
                  <a:pt x="228983" y="399677"/>
                  <a:pt x="224815" y="405015"/>
                  <a:pt x="218941" y="406973"/>
                </a:cubicBezTo>
                <a:lnTo>
                  <a:pt x="203486" y="412124"/>
                </a:lnTo>
                <a:cubicBezTo>
                  <a:pt x="201769" y="414700"/>
                  <a:pt x="200524" y="417663"/>
                  <a:pt x="198335" y="419852"/>
                </a:cubicBezTo>
                <a:cubicBezTo>
                  <a:pt x="192063" y="426124"/>
                  <a:pt x="188577" y="425215"/>
                  <a:pt x="180304" y="427579"/>
                </a:cubicBezTo>
                <a:cubicBezTo>
                  <a:pt x="177693" y="428325"/>
                  <a:pt x="175153" y="429296"/>
                  <a:pt x="172577" y="430155"/>
                </a:cubicBezTo>
                <a:cubicBezTo>
                  <a:pt x="153948" y="425497"/>
                  <a:pt x="150566" y="428246"/>
                  <a:pt x="164849" y="391518"/>
                </a:cubicBezTo>
                <a:cubicBezTo>
                  <a:pt x="168769" y="381439"/>
                  <a:pt x="180479" y="382415"/>
                  <a:pt x="188031" y="378639"/>
                </a:cubicBezTo>
                <a:cubicBezTo>
                  <a:pt x="190800" y="377255"/>
                  <a:pt x="192913" y="374707"/>
                  <a:pt x="195759" y="373488"/>
                </a:cubicBezTo>
                <a:cubicBezTo>
                  <a:pt x="199013" y="372094"/>
                  <a:pt x="202628" y="371771"/>
                  <a:pt x="206062" y="370912"/>
                </a:cubicBezTo>
                <a:cubicBezTo>
                  <a:pt x="208638" y="369195"/>
                  <a:pt x="211020" y="367144"/>
                  <a:pt x="213789" y="365760"/>
                </a:cubicBezTo>
                <a:cubicBezTo>
                  <a:pt x="216217" y="364546"/>
                  <a:pt x="219596" y="365105"/>
                  <a:pt x="221516" y="363185"/>
                </a:cubicBezTo>
                <a:cubicBezTo>
                  <a:pt x="224231" y="360470"/>
                  <a:pt x="224210" y="355832"/>
                  <a:pt x="226668" y="352882"/>
                </a:cubicBezTo>
                <a:cubicBezTo>
                  <a:pt x="232584" y="345783"/>
                  <a:pt x="235029" y="349095"/>
                  <a:pt x="242123" y="345154"/>
                </a:cubicBezTo>
                <a:cubicBezTo>
                  <a:pt x="268694" y="330392"/>
                  <a:pt x="247819" y="338104"/>
                  <a:pt x="265305" y="332275"/>
                </a:cubicBezTo>
                <a:cubicBezTo>
                  <a:pt x="266519" y="328633"/>
                  <a:pt x="270456" y="317476"/>
                  <a:pt x="270456" y="314245"/>
                </a:cubicBezTo>
                <a:cubicBezTo>
                  <a:pt x="270456" y="310705"/>
                  <a:pt x="269844" y="306888"/>
                  <a:pt x="267880" y="303942"/>
                </a:cubicBezTo>
                <a:cubicBezTo>
                  <a:pt x="266163" y="301366"/>
                  <a:pt x="262922" y="300174"/>
                  <a:pt x="260153" y="298790"/>
                </a:cubicBezTo>
                <a:cubicBezTo>
                  <a:pt x="253206" y="295316"/>
                  <a:pt x="240489" y="294316"/>
                  <a:pt x="234395" y="293639"/>
                </a:cubicBezTo>
                <a:cubicBezTo>
                  <a:pt x="224970" y="292592"/>
                  <a:pt x="215506" y="291922"/>
                  <a:pt x="206062" y="291063"/>
                </a:cubicBezTo>
                <a:cubicBezTo>
                  <a:pt x="195534" y="288431"/>
                  <a:pt x="178777" y="284067"/>
                  <a:pt x="170001" y="283336"/>
                </a:cubicBezTo>
                <a:lnTo>
                  <a:pt x="139092" y="280760"/>
                </a:lnTo>
                <a:lnTo>
                  <a:pt x="108182" y="273033"/>
                </a:lnTo>
                <a:cubicBezTo>
                  <a:pt x="104748" y="272174"/>
                  <a:pt x="101237" y="271577"/>
                  <a:pt x="97879" y="270457"/>
                </a:cubicBezTo>
                <a:cubicBezTo>
                  <a:pt x="92728" y="268740"/>
                  <a:pt x="87693" y="266622"/>
                  <a:pt x="82425" y="265305"/>
                </a:cubicBezTo>
                <a:cubicBezTo>
                  <a:pt x="57298" y="259023"/>
                  <a:pt x="88673" y="266693"/>
                  <a:pt x="59243" y="260154"/>
                </a:cubicBezTo>
                <a:cubicBezTo>
                  <a:pt x="55787" y="259386"/>
                  <a:pt x="52449" y="258046"/>
                  <a:pt x="48940" y="257578"/>
                </a:cubicBezTo>
                <a:cubicBezTo>
                  <a:pt x="39540" y="256325"/>
                  <a:pt x="30051" y="255861"/>
                  <a:pt x="20606" y="255002"/>
                </a:cubicBezTo>
                <a:cubicBezTo>
                  <a:pt x="2214" y="248872"/>
                  <a:pt x="8163" y="254370"/>
                  <a:pt x="0" y="242123"/>
                </a:cubicBezTo>
                <a:cubicBezTo>
                  <a:pt x="1207" y="234883"/>
                  <a:pt x="-656" y="222887"/>
                  <a:pt x="10303" y="221517"/>
                </a:cubicBezTo>
                <a:cubicBezTo>
                  <a:pt x="20179" y="220282"/>
                  <a:pt x="29358" y="228756"/>
                  <a:pt x="38636" y="229244"/>
                </a:cubicBezTo>
                <a:lnTo>
                  <a:pt x="87576" y="231820"/>
                </a:lnTo>
                <a:cubicBezTo>
                  <a:pt x="116768" y="230961"/>
                  <a:pt x="146419" y="234468"/>
                  <a:pt x="175153" y="229244"/>
                </a:cubicBezTo>
                <a:cubicBezTo>
                  <a:pt x="179460" y="228461"/>
                  <a:pt x="173639" y="220613"/>
                  <a:pt x="172577" y="216366"/>
                </a:cubicBezTo>
                <a:cubicBezTo>
                  <a:pt x="171918" y="213732"/>
                  <a:pt x="171507" y="210897"/>
                  <a:pt x="170001" y="208638"/>
                </a:cubicBezTo>
                <a:cubicBezTo>
                  <a:pt x="167526" y="204925"/>
                  <a:pt x="158981" y="197659"/>
                  <a:pt x="154546" y="195759"/>
                </a:cubicBezTo>
                <a:cubicBezTo>
                  <a:pt x="151292" y="194365"/>
                  <a:pt x="147634" y="194201"/>
                  <a:pt x="144243" y="193184"/>
                </a:cubicBezTo>
                <a:cubicBezTo>
                  <a:pt x="136441" y="190843"/>
                  <a:pt x="128788" y="188032"/>
                  <a:pt x="121061" y="185456"/>
                </a:cubicBezTo>
                <a:cubicBezTo>
                  <a:pt x="118485" y="184597"/>
                  <a:pt x="115593" y="184386"/>
                  <a:pt x="113334" y="182880"/>
                </a:cubicBezTo>
                <a:cubicBezTo>
                  <a:pt x="91191" y="168119"/>
                  <a:pt x="119207" y="185816"/>
                  <a:pt x="97879" y="175153"/>
                </a:cubicBezTo>
                <a:cubicBezTo>
                  <a:pt x="95110" y="173769"/>
                  <a:pt x="92921" y="171386"/>
                  <a:pt x="90152" y="170002"/>
                </a:cubicBezTo>
                <a:cubicBezTo>
                  <a:pt x="85822" y="167837"/>
                  <a:pt x="76250" y="166089"/>
                  <a:pt x="72122" y="164850"/>
                </a:cubicBezTo>
                <a:cubicBezTo>
                  <a:pt x="66921" y="163289"/>
                  <a:pt x="61992" y="160763"/>
                  <a:pt x="56667" y="159698"/>
                </a:cubicBezTo>
                <a:cubicBezTo>
                  <a:pt x="52374" y="158840"/>
                  <a:pt x="48012" y="158275"/>
                  <a:pt x="43788" y="157123"/>
                </a:cubicBezTo>
                <a:cubicBezTo>
                  <a:pt x="38549" y="155694"/>
                  <a:pt x="33601" y="153288"/>
                  <a:pt x="28333" y="151971"/>
                </a:cubicBezTo>
                <a:lnTo>
                  <a:pt x="18030" y="149395"/>
                </a:lnTo>
                <a:cubicBezTo>
                  <a:pt x="18889" y="142526"/>
                  <a:pt x="17510" y="134980"/>
                  <a:pt x="20606" y="128789"/>
                </a:cubicBezTo>
                <a:cubicBezTo>
                  <a:pt x="22323" y="125355"/>
                  <a:pt x="27075" y="123851"/>
                  <a:pt x="30909" y="123638"/>
                </a:cubicBezTo>
                <a:cubicBezTo>
                  <a:pt x="42941" y="122969"/>
                  <a:pt x="54950" y="125355"/>
                  <a:pt x="66970" y="126213"/>
                </a:cubicBezTo>
                <a:lnTo>
                  <a:pt x="82425" y="136517"/>
                </a:lnTo>
                <a:cubicBezTo>
                  <a:pt x="85001" y="138234"/>
                  <a:pt x="87215" y="140689"/>
                  <a:pt x="90152" y="141668"/>
                </a:cubicBezTo>
                <a:cubicBezTo>
                  <a:pt x="92728" y="142527"/>
                  <a:pt x="95506" y="142925"/>
                  <a:pt x="97879" y="144244"/>
                </a:cubicBezTo>
                <a:cubicBezTo>
                  <a:pt x="103291" y="147251"/>
                  <a:pt x="107460" y="152589"/>
                  <a:pt x="113334" y="154547"/>
                </a:cubicBezTo>
                <a:cubicBezTo>
                  <a:pt x="115910" y="155406"/>
                  <a:pt x="118633" y="155909"/>
                  <a:pt x="121061" y="157123"/>
                </a:cubicBezTo>
                <a:cubicBezTo>
                  <a:pt x="123830" y="158507"/>
                  <a:pt x="125960" y="161017"/>
                  <a:pt x="128789" y="162274"/>
                </a:cubicBezTo>
                <a:cubicBezTo>
                  <a:pt x="133751" y="164479"/>
                  <a:pt x="139092" y="165709"/>
                  <a:pt x="144243" y="167426"/>
                </a:cubicBezTo>
                <a:cubicBezTo>
                  <a:pt x="146819" y="168285"/>
                  <a:pt x="149308" y="169470"/>
                  <a:pt x="151971" y="170002"/>
                </a:cubicBezTo>
                <a:cubicBezTo>
                  <a:pt x="183829" y="176372"/>
                  <a:pt x="143997" y="168551"/>
                  <a:pt x="180304" y="175153"/>
                </a:cubicBezTo>
                <a:cubicBezTo>
                  <a:pt x="184611" y="175936"/>
                  <a:pt x="188890" y="176870"/>
                  <a:pt x="193183" y="177729"/>
                </a:cubicBezTo>
                <a:cubicBezTo>
                  <a:pt x="191277" y="168199"/>
                  <a:pt x="190254" y="156770"/>
                  <a:pt x="182880" y="149395"/>
                </a:cubicBezTo>
                <a:cubicBezTo>
                  <a:pt x="180691" y="147206"/>
                  <a:pt x="177729" y="145961"/>
                  <a:pt x="175153" y="144244"/>
                </a:cubicBezTo>
                <a:cubicBezTo>
                  <a:pt x="161414" y="123639"/>
                  <a:pt x="179446" y="148537"/>
                  <a:pt x="162274" y="131365"/>
                </a:cubicBezTo>
                <a:cubicBezTo>
                  <a:pt x="160085" y="129176"/>
                  <a:pt x="159311" y="125827"/>
                  <a:pt x="157122" y="123638"/>
                </a:cubicBezTo>
                <a:cubicBezTo>
                  <a:pt x="154933" y="121449"/>
                  <a:pt x="151773" y="120468"/>
                  <a:pt x="149395" y="118486"/>
                </a:cubicBezTo>
                <a:cubicBezTo>
                  <a:pt x="124070" y="97382"/>
                  <a:pt x="156782" y="123298"/>
                  <a:pt x="136516" y="103031"/>
                </a:cubicBezTo>
                <a:cubicBezTo>
                  <a:pt x="134327" y="100842"/>
                  <a:pt x="131167" y="99862"/>
                  <a:pt x="128789" y="97880"/>
                </a:cubicBezTo>
                <a:cubicBezTo>
                  <a:pt x="104579" y="77706"/>
                  <a:pt x="144664" y="105888"/>
                  <a:pt x="105607" y="79849"/>
                </a:cubicBezTo>
                <a:cubicBezTo>
                  <a:pt x="105599" y="79844"/>
                  <a:pt x="90159" y="69553"/>
                  <a:pt x="90152" y="69546"/>
                </a:cubicBezTo>
                <a:cubicBezTo>
                  <a:pt x="80236" y="59630"/>
                  <a:pt x="85456" y="63840"/>
                  <a:pt x="74697" y="56667"/>
                </a:cubicBezTo>
                <a:cubicBezTo>
                  <a:pt x="67873" y="46430"/>
                  <a:pt x="68463" y="51445"/>
                  <a:pt x="72122" y="38637"/>
                </a:cubicBezTo>
                <a:cubicBezTo>
                  <a:pt x="72868" y="36027"/>
                  <a:pt x="72777" y="32830"/>
                  <a:pt x="74697" y="30910"/>
                </a:cubicBezTo>
                <a:cubicBezTo>
                  <a:pt x="75929" y="29678"/>
                  <a:pt x="92639" y="25780"/>
                  <a:pt x="92728" y="25758"/>
                </a:cubicBezTo>
                <a:cubicBezTo>
                  <a:pt x="97879" y="26617"/>
                  <a:pt x="103228" y="26682"/>
                  <a:pt x="108182" y="28334"/>
                </a:cubicBezTo>
                <a:cubicBezTo>
                  <a:pt x="111119" y="29313"/>
                  <a:pt x="113141" y="32102"/>
                  <a:pt x="115910" y="33486"/>
                </a:cubicBezTo>
                <a:cubicBezTo>
                  <a:pt x="118338" y="34700"/>
                  <a:pt x="121061" y="35203"/>
                  <a:pt x="123637" y="36061"/>
                </a:cubicBezTo>
                <a:cubicBezTo>
                  <a:pt x="138405" y="58213"/>
                  <a:pt x="118740" y="32142"/>
                  <a:pt x="136516" y="46364"/>
                </a:cubicBezTo>
                <a:cubicBezTo>
                  <a:pt x="138933" y="48298"/>
                  <a:pt x="139610" y="51778"/>
                  <a:pt x="141667" y="54092"/>
                </a:cubicBezTo>
                <a:cubicBezTo>
                  <a:pt x="146507" y="59537"/>
                  <a:pt x="151970" y="64394"/>
                  <a:pt x="157122" y="69546"/>
                </a:cubicBezTo>
                <a:lnTo>
                  <a:pt x="164849" y="77274"/>
                </a:lnTo>
                <a:cubicBezTo>
                  <a:pt x="169377" y="90856"/>
                  <a:pt x="164432" y="79863"/>
                  <a:pt x="175153" y="92728"/>
                </a:cubicBezTo>
                <a:cubicBezTo>
                  <a:pt x="177135" y="95106"/>
                  <a:pt x="178115" y="98267"/>
                  <a:pt x="180304" y="100456"/>
                </a:cubicBezTo>
                <a:cubicBezTo>
                  <a:pt x="184117" y="104269"/>
                  <a:pt x="203539" y="116804"/>
                  <a:pt x="206062" y="118486"/>
                </a:cubicBezTo>
                <a:cubicBezTo>
                  <a:pt x="208638" y="120203"/>
                  <a:pt x="210786" y="122887"/>
                  <a:pt x="213789" y="123638"/>
                </a:cubicBezTo>
                <a:cubicBezTo>
                  <a:pt x="219551" y="125078"/>
                  <a:pt x="235782" y="128854"/>
                  <a:pt x="239547" y="131365"/>
                </a:cubicBezTo>
                <a:lnTo>
                  <a:pt x="247274" y="136517"/>
                </a:lnTo>
                <a:lnTo>
                  <a:pt x="242123" y="121062"/>
                </a:lnTo>
                <a:cubicBezTo>
                  <a:pt x="241264" y="118486"/>
                  <a:pt x="240761" y="115763"/>
                  <a:pt x="239547" y="113335"/>
                </a:cubicBezTo>
                <a:cubicBezTo>
                  <a:pt x="237830" y="109900"/>
                  <a:pt x="235908" y="106561"/>
                  <a:pt x="234395" y="103031"/>
                </a:cubicBezTo>
                <a:cubicBezTo>
                  <a:pt x="233326" y="100536"/>
                  <a:pt x="232566" y="97914"/>
                  <a:pt x="231820" y="95304"/>
                </a:cubicBezTo>
                <a:cubicBezTo>
                  <a:pt x="230848" y="91900"/>
                  <a:pt x="230639" y="88255"/>
                  <a:pt x="229244" y="85001"/>
                </a:cubicBezTo>
                <a:cubicBezTo>
                  <a:pt x="225860" y="77105"/>
                  <a:pt x="221823" y="76096"/>
                  <a:pt x="216365" y="69546"/>
                </a:cubicBezTo>
                <a:cubicBezTo>
                  <a:pt x="214383" y="67168"/>
                  <a:pt x="213228" y="64169"/>
                  <a:pt x="211213" y="61819"/>
                </a:cubicBezTo>
                <a:cubicBezTo>
                  <a:pt x="205320" y="54944"/>
                  <a:pt x="199398" y="51977"/>
                  <a:pt x="195759" y="43789"/>
                </a:cubicBezTo>
                <a:cubicBezTo>
                  <a:pt x="183498" y="16202"/>
                  <a:pt x="197113" y="38094"/>
                  <a:pt x="185456" y="20607"/>
                </a:cubicBezTo>
                <a:cubicBezTo>
                  <a:pt x="186314" y="17173"/>
                  <a:pt x="186275" y="13378"/>
                  <a:pt x="188031" y="10304"/>
                </a:cubicBezTo>
                <a:cubicBezTo>
                  <a:pt x="192571" y="2359"/>
                  <a:pt x="196110" y="2459"/>
                  <a:pt x="203486" y="0"/>
                </a:cubicBezTo>
                <a:cubicBezTo>
                  <a:pt x="206062" y="859"/>
                  <a:pt x="208785" y="1362"/>
                  <a:pt x="211213" y="2576"/>
                </a:cubicBezTo>
                <a:cubicBezTo>
                  <a:pt x="217175" y="5557"/>
                  <a:pt x="222395" y="10470"/>
                  <a:pt x="226668" y="15455"/>
                </a:cubicBezTo>
                <a:cubicBezTo>
                  <a:pt x="229462" y="18714"/>
                  <a:pt x="231819" y="22324"/>
                  <a:pt x="234395" y="25758"/>
                </a:cubicBezTo>
                <a:cubicBezTo>
                  <a:pt x="235254" y="32627"/>
                  <a:pt x="234160" y="40038"/>
                  <a:pt x="236971" y="46364"/>
                </a:cubicBezTo>
                <a:cubicBezTo>
                  <a:pt x="238074" y="48845"/>
                  <a:pt x="242270" y="47726"/>
                  <a:pt x="244698" y="48940"/>
                </a:cubicBezTo>
                <a:cubicBezTo>
                  <a:pt x="252673" y="52928"/>
                  <a:pt x="254560" y="57151"/>
                  <a:pt x="262729" y="61819"/>
                </a:cubicBezTo>
                <a:cubicBezTo>
                  <a:pt x="265086" y="63166"/>
                  <a:pt x="268028" y="63181"/>
                  <a:pt x="270456" y="64395"/>
                </a:cubicBezTo>
                <a:cubicBezTo>
                  <a:pt x="279653" y="68993"/>
                  <a:pt x="286804" y="78166"/>
                  <a:pt x="293638" y="85001"/>
                </a:cubicBezTo>
                <a:cubicBezTo>
                  <a:pt x="296214" y="87577"/>
                  <a:pt x="298334" y="90707"/>
                  <a:pt x="301365" y="92728"/>
                </a:cubicBezTo>
                <a:lnTo>
                  <a:pt x="309093" y="97880"/>
                </a:lnTo>
                <a:cubicBezTo>
                  <a:pt x="314002" y="105244"/>
                  <a:pt x="322136" y="118541"/>
                  <a:pt x="329699" y="121062"/>
                </a:cubicBezTo>
                <a:lnTo>
                  <a:pt x="337426" y="123638"/>
                </a:lnTo>
                <a:cubicBezTo>
                  <a:pt x="340002" y="126214"/>
                  <a:pt x="342123" y="129344"/>
                  <a:pt x="345154" y="131365"/>
                </a:cubicBezTo>
                <a:cubicBezTo>
                  <a:pt x="347413" y="132871"/>
                  <a:pt x="350453" y="132727"/>
                  <a:pt x="352881" y="133941"/>
                </a:cubicBezTo>
                <a:cubicBezTo>
                  <a:pt x="355650" y="135325"/>
                  <a:pt x="357839" y="137708"/>
                  <a:pt x="360608" y="139092"/>
                </a:cubicBezTo>
                <a:cubicBezTo>
                  <a:pt x="363037" y="140306"/>
                  <a:pt x="365907" y="140454"/>
                  <a:pt x="368336" y="141668"/>
                </a:cubicBezTo>
                <a:cubicBezTo>
                  <a:pt x="372814" y="143907"/>
                  <a:pt x="376640" y="147362"/>
                  <a:pt x="381215" y="149395"/>
                </a:cubicBezTo>
                <a:cubicBezTo>
                  <a:pt x="384191" y="150718"/>
                  <a:pt x="402359" y="154140"/>
                  <a:pt x="404396" y="154547"/>
                </a:cubicBezTo>
                <a:cubicBezTo>
                  <a:pt x="407831" y="156264"/>
                  <a:pt x="411171" y="158185"/>
                  <a:pt x="414700" y="159698"/>
                </a:cubicBezTo>
                <a:cubicBezTo>
                  <a:pt x="419876" y="161916"/>
                  <a:pt x="427498" y="163542"/>
                  <a:pt x="432730" y="164850"/>
                </a:cubicBezTo>
                <a:cubicBezTo>
                  <a:pt x="450824" y="176912"/>
                  <a:pt x="447681" y="169555"/>
                  <a:pt x="450760" y="188032"/>
                </a:cubicBezTo>
                <a:cubicBezTo>
                  <a:pt x="451758" y="194020"/>
                  <a:pt x="452477" y="200052"/>
                  <a:pt x="453336" y="206062"/>
                </a:cubicBezTo>
                <a:cubicBezTo>
                  <a:pt x="452477" y="229244"/>
                  <a:pt x="452303" y="252461"/>
                  <a:pt x="450760" y="275608"/>
                </a:cubicBezTo>
                <a:cubicBezTo>
                  <a:pt x="450579" y="278317"/>
                  <a:pt x="449852" y="281193"/>
                  <a:pt x="448185" y="283336"/>
                </a:cubicBezTo>
                <a:cubicBezTo>
                  <a:pt x="418641" y="321322"/>
                  <a:pt x="447045" y="279321"/>
                  <a:pt x="417275" y="309093"/>
                </a:cubicBezTo>
                <a:cubicBezTo>
                  <a:pt x="401372" y="324998"/>
                  <a:pt x="413637" y="315804"/>
                  <a:pt x="399245" y="321972"/>
                </a:cubicBezTo>
                <a:cubicBezTo>
                  <a:pt x="386327" y="327508"/>
                  <a:pt x="414271" y="309951"/>
                  <a:pt x="414700" y="309093"/>
                </a:cubicBezTo>
                <a:close/>
              </a:path>
            </a:pathLst>
          </a:custGeom>
          <a:solidFill>
            <a:srgbClr val="00B0F0"/>
          </a:solidFill>
          <a:ln cap="flat" cmpd="sng" w="25400">
            <a:solidFill>
              <a:srgbClr val="31859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18" name="Google Shape;218;g2bbe2304ad2_3_85"/>
          <p:cNvSpPr/>
          <p:nvPr/>
        </p:nvSpPr>
        <p:spPr>
          <a:xfrm rot="2365194">
            <a:off x="5062662" y="4528899"/>
            <a:ext cx="229659" cy="328087"/>
          </a:xfrm>
          <a:custGeom>
            <a:rect b="b" l="l" r="r" t="t"/>
            <a:pathLst>
              <a:path extrusionOk="0" h="517731" w="468791">
                <a:moveTo>
                  <a:pt x="388942" y="479094"/>
                </a:moveTo>
                <a:cubicBezTo>
                  <a:pt x="388083" y="483387"/>
                  <a:pt x="387428" y="487726"/>
                  <a:pt x="386366" y="491973"/>
                </a:cubicBezTo>
                <a:cubicBezTo>
                  <a:pt x="385707" y="494607"/>
                  <a:pt x="386000" y="498123"/>
                  <a:pt x="383790" y="499701"/>
                </a:cubicBezTo>
                <a:cubicBezTo>
                  <a:pt x="379372" y="502857"/>
                  <a:pt x="372854" y="501840"/>
                  <a:pt x="368336" y="504852"/>
                </a:cubicBezTo>
                <a:cubicBezTo>
                  <a:pt x="365760" y="506569"/>
                  <a:pt x="363377" y="508619"/>
                  <a:pt x="360608" y="510004"/>
                </a:cubicBezTo>
                <a:cubicBezTo>
                  <a:pt x="354450" y="513083"/>
                  <a:pt x="346689" y="515502"/>
                  <a:pt x="340002" y="517731"/>
                </a:cubicBezTo>
                <a:cubicBezTo>
                  <a:pt x="332275" y="516872"/>
                  <a:pt x="324422" y="516784"/>
                  <a:pt x="316820" y="515155"/>
                </a:cubicBezTo>
                <a:cubicBezTo>
                  <a:pt x="312299" y="514186"/>
                  <a:pt x="308327" y="511466"/>
                  <a:pt x="303941" y="510004"/>
                </a:cubicBezTo>
                <a:cubicBezTo>
                  <a:pt x="300583" y="508885"/>
                  <a:pt x="297029" y="508445"/>
                  <a:pt x="293638" y="507428"/>
                </a:cubicBezTo>
                <a:cubicBezTo>
                  <a:pt x="288437" y="505868"/>
                  <a:pt x="283335" y="503993"/>
                  <a:pt x="278184" y="502276"/>
                </a:cubicBezTo>
                <a:lnTo>
                  <a:pt x="270456" y="499701"/>
                </a:lnTo>
                <a:cubicBezTo>
                  <a:pt x="267880" y="497125"/>
                  <a:pt x="265913" y="493742"/>
                  <a:pt x="262729" y="491973"/>
                </a:cubicBezTo>
                <a:cubicBezTo>
                  <a:pt x="257982" y="489336"/>
                  <a:pt x="252426" y="488539"/>
                  <a:pt x="247274" y="486822"/>
                </a:cubicBezTo>
                <a:cubicBezTo>
                  <a:pt x="244698" y="485963"/>
                  <a:pt x="242181" y="484905"/>
                  <a:pt x="239547" y="484246"/>
                </a:cubicBezTo>
                <a:lnTo>
                  <a:pt x="208638" y="476519"/>
                </a:lnTo>
                <a:cubicBezTo>
                  <a:pt x="205204" y="475660"/>
                  <a:pt x="201693" y="475063"/>
                  <a:pt x="198335" y="473943"/>
                </a:cubicBezTo>
                <a:cubicBezTo>
                  <a:pt x="193183" y="472226"/>
                  <a:pt x="187398" y="471803"/>
                  <a:pt x="182880" y="468791"/>
                </a:cubicBezTo>
                <a:cubicBezTo>
                  <a:pt x="180304" y="467074"/>
                  <a:pt x="178090" y="464619"/>
                  <a:pt x="175153" y="463640"/>
                </a:cubicBezTo>
                <a:cubicBezTo>
                  <a:pt x="170198" y="461988"/>
                  <a:pt x="164850" y="461923"/>
                  <a:pt x="159698" y="461064"/>
                </a:cubicBezTo>
                <a:cubicBezTo>
                  <a:pt x="157122" y="459347"/>
                  <a:pt x="154740" y="457296"/>
                  <a:pt x="151971" y="455912"/>
                </a:cubicBezTo>
                <a:cubicBezTo>
                  <a:pt x="147750" y="453802"/>
                  <a:pt x="134553" y="450889"/>
                  <a:pt x="131364" y="450761"/>
                </a:cubicBezTo>
                <a:cubicBezTo>
                  <a:pt x="92749" y="449216"/>
                  <a:pt x="54091" y="449044"/>
                  <a:pt x="15455" y="448185"/>
                </a:cubicBezTo>
                <a:cubicBezTo>
                  <a:pt x="12879" y="446468"/>
                  <a:pt x="9661" y="445450"/>
                  <a:pt x="7727" y="443033"/>
                </a:cubicBezTo>
                <a:cubicBezTo>
                  <a:pt x="3980" y="438350"/>
                  <a:pt x="4604" y="432262"/>
                  <a:pt x="7727" y="427579"/>
                </a:cubicBezTo>
                <a:cubicBezTo>
                  <a:pt x="9748" y="424548"/>
                  <a:pt x="12657" y="422184"/>
                  <a:pt x="15455" y="419852"/>
                </a:cubicBezTo>
                <a:cubicBezTo>
                  <a:pt x="23620" y="413048"/>
                  <a:pt x="27402" y="413293"/>
                  <a:pt x="38637" y="409548"/>
                </a:cubicBezTo>
                <a:cubicBezTo>
                  <a:pt x="52119" y="405054"/>
                  <a:pt x="43688" y="407355"/>
                  <a:pt x="64394" y="404397"/>
                </a:cubicBezTo>
                <a:cubicBezTo>
                  <a:pt x="81367" y="406094"/>
                  <a:pt x="121452" y="409952"/>
                  <a:pt x="133940" y="412124"/>
                </a:cubicBezTo>
                <a:cubicBezTo>
                  <a:pt x="133947" y="412125"/>
                  <a:pt x="153255" y="418563"/>
                  <a:pt x="157122" y="419852"/>
                </a:cubicBezTo>
                <a:lnTo>
                  <a:pt x="164850" y="422427"/>
                </a:lnTo>
                <a:lnTo>
                  <a:pt x="172577" y="425003"/>
                </a:lnTo>
                <a:lnTo>
                  <a:pt x="198335" y="422427"/>
                </a:lnTo>
                <a:cubicBezTo>
                  <a:pt x="203025" y="419691"/>
                  <a:pt x="203486" y="406973"/>
                  <a:pt x="203486" y="406973"/>
                </a:cubicBezTo>
                <a:cubicBezTo>
                  <a:pt x="202627" y="396670"/>
                  <a:pt x="202938" y="386201"/>
                  <a:pt x="200910" y="376063"/>
                </a:cubicBezTo>
                <a:cubicBezTo>
                  <a:pt x="200303" y="373028"/>
                  <a:pt x="197143" y="371105"/>
                  <a:pt x="195759" y="368336"/>
                </a:cubicBezTo>
                <a:cubicBezTo>
                  <a:pt x="185096" y="347011"/>
                  <a:pt x="202794" y="375025"/>
                  <a:pt x="188031" y="352881"/>
                </a:cubicBezTo>
                <a:lnTo>
                  <a:pt x="182880" y="337427"/>
                </a:lnTo>
                <a:cubicBezTo>
                  <a:pt x="182021" y="334851"/>
                  <a:pt x="182224" y="331619"/>
                  <a:pt x="180304" y="329699"/>
                </a:cubicBezTo>
                <a:cubicBezTo>
                  <a:pt x="177728" y="327123"/>
                  <a:pt x="175608" y="323993"/>
                  <a:pt x="172577" y="321972"/>
                </a:cubicBezTo>
                <a:cubicBezTo>
                  <a:pt x="149349" y="306486"/>
                  <a:pt x="181435" y="334505"/>
                  <a:pt x="157122" y="314245"/>
                </a:cubicBezTo>
                <a:cubicBezTo>
                  <a:pt x="137284" y="297714"/>
                  <a:pt x="160858" y="314158"/>
                  <a:pt x="141668" y="301366"/>
                </a:cubicBezTo>
                <a:cubicBezTo>
                  <a:pt x="131052" y="285444"/>
                  <a:pt x="142839" y="300976"/>
                  <a:pt x="128789" y="288487"/>
                </a:cubicBezTo>
                <a:cubicBezTo>
                  <a:pt x="123344" y="283647"/>
                  <a:pt x="119396" y="277073"/>
                  <a:pt x="113334" y="273032"/>
                </a:cubicBezTo>
                <a:lnTo>
                  <a:pt x="97879" y="262729"/>
                </a:lnTo>
                <a:cubicBezTo>
                  <a:pt x="96162" y="260153"/>
                  <a:pt x="95058" y="257040"/>
                  <a:pt x="92728" y="255002"/>
                </a:cubicBezTo>
                <a:cubicBezTo>
                  <a:pt x="88068" y="250925"/>
                  <a:pt x="82226" y="248414"/>
                  <a:pt x="77273" y="244699"/>
                </a:cubicBezTo>
                <a:lnTo>
                  <a:pt x="66970" y="236972"/>
                </a:lnTo>
                <a:cubicBezTo>
                  <a:pt x="65253" y="234396"/>
                  <a:pt x="63876" y="231558"/>
                  <a:pt x="61819" y="229244"/>
                </a:cubicBezTo>
                <a:cubicBezTo>
                  <a:pt x="56979" y="223799"/>
                  <a:pt x="50405" y="219852"/>
                  <a:pt x="46364" y="213790"/>
                </a:cubicBezTo>
                <a:lnTo>
                  <a:pt x="36061" y="198335"/>
                </a:lnTo>
                <a:cubicBezTo>
                  <a:pt x="34344" y="195759"/>
                  <a:pt x="33678" y="191993"/>
                  <a:pt x="30909" y="190608"/>
                </a:cubicBezTo>
                <a:lnTo>
                  <a:pt x="20606" y="185456"/>
                </a:lnTo>
                <a:cubicBezTo>
                  <a:pt x="18889" y="182880"/>
                  <a:pt x="17644" y="179918"/>
                  <a:pt x="15455" y="177729"/>
                </a:cubicBezTo>
                <a:cubicBezTo>
                  <a:pt x="13266" y="175540"/>
                  <a:pt x="9709" y="174955"/>
                  <a:pt x="7727" y="172577"/>
                </a:cubicBezTo>
                <a:cubicBezTo>
                  <a:pt x="4192" y="168335"/>
                  <a:pt x="1789" y="159914"/>
                  <a:pt x="0" y="154547"/>
                </a:cubicBezTo>
                <a:cubicBezTo>
                  <a:pt x="859" y="149395"/>
                  <a:pt x="-15" y="143627"/>
                  <a:pt x="2576" y="139092"/>
                </a:cubicBezTo>
                <a:cubicBezTo>
                  <a:pt x="3923" y="136735"/>
                  <a:pt x="7588" y="136516"/>
                  <a:pt x="10303" y="136516"/>
                </a:cubicBezTo>
                <a:cubicBezTo>
                  <a:pt x="16374" y="136516"/>
                  <a:pt x="22323" y="138233"/>
                  <a:pt x="28333" y="139092"/>
                </a:cubicBezTo>
                <a:cubicBezTo>
                  <a:pt x="44869" y="144604"/>
                  <a:pt x="26946" y="137000"/>
                  <a:pt x="43788" y="151971"/>
                </a:cubicBezTo>
                <a:cubicBezTo>
                  <a:pt x="48416" y="156084"/>
                  <a:pt x="59243" y="162274"/>
                  <a:pt x="59243" y="162274"/>
                </a:cubicBezTo>
                <a:cubicBezTo>
                  <a:pt x="69858" y="178197"/>
                  <a:pt x="58071" y="162663"/>
                  <a:pt x="72122" y="175153"/>
                </a:cubicBezTo>
                <a:cubicBezTo>
                  <a:pt x="77567" y="179993"/>
                  <a:pt x="81514" y="186567"/>
                  <a:pt x="87576" y="190608"/>
                </a:cubicBezTo>
                <a:lnTo>
                  <a:pt x="103031" y="200911"/>
                </a:lnTo>
                <a:cubicBezTo>
                  <a:pt x="105607" y="202628"/>
                  <a:pt x="108569" y="203873"/>
                  <a:pt x="110758" y="206062"/>
                </a:cubicBezTo>
                <a:cubicBezTo>
                  <a:pt x="115910" y="211214"/>
                  <a:pt x="119301" y="219213"/>
                  <a:pt x="126213" y="221517"/>
                </a:cubicBezTo>
                <a:cubicBezTo>
                  <a:pt x="139814" y="226051"/>
                  <a:pt x="131681" y="222587"/>
                  <a:pt x="149395" y="234396"/>
                </a:cubicBezTo>
                <a:lnTo>
                  <a:pt x="157122" y="239547"/>
                </a:lnTo>
                <a:cubicBezTo>
                  <a:pt x="160685" y="250235"/>
                  <a:pt x="159653" y="252412"/>
                  <a:pt x="175153" y="257578"/>
                </a:cubicBezTo>
                <a:lnTo>
                  <a:pt x="190607" y="262729"/>
                </a:lnTo>
                <a:cubicBezTo>
                  <a:pt x="192324" y="260153"/>
                  <a:pt x="195587" y="258093"/>
                  <a:pt x="195759" y="255002"/>
                </a:cubicBezTo>
                <a:cubicBezTo>
                  <a:pt x="195969" y="251230"/>
                  <a:pt x="196641" y="220707"/>
                  <a:pt x="190607" y="208638"/>
                </a:cubicBezTo>
                <a:cubicBezTo>
                  <a:pt x="189223" y="205869"/>
                  <a:pt x="186840" y="203680"/>
                  <a:pt x="185456" y="200911"/>
                </a:cubicBezTo>
                <a:cubicBezTo>
                  <a:pt x="174797" y="179591"/>
                  <a:pt x="192486" y="207590"/>
                  <a:pt x="177728" y="185456"/>
                </a:cubicBezTo>
                <a:cubicBezTo>
                  <a:pt x="176011" y="180304"/>
                  <a:pt x="175589" y="174519"/>
                  <a:pt x="172577" y="170001"/>
                </a:cubicBezTo>
                <a:cubicBezTo>
                  <a:pt x="165397" y="159232"/>
                  <a:pt x="163625" y="154385"/>
                  <a:pt x="154546" y="146819"/>
                </a:cubicBezTo>
                <a:cubicBezTo>
                  <a:pt x="152168" y="144837"/>
                  <a:pt x="149395" y="143385"/>
                  <a:pt x="146819" y="141668"/>
                </a:cubicBezTo>
                <a:cubicBezTo>
                  <a:pt x="137376" y="127502"/>
                  <a:pt x="146819" y="139521"/>
                  <a:pt x="133940" y="128789"/>
                </a:cubicBezTo>
                <a:cubicBezTo>
                  <a:pt x="126503" y="122592"/>
                  <a:pt x="126126" y="120932"/>
                  <a:pt x="121061" y="113334"/>
                </a:cubicBezTo>
                <a:cubicBezTo>
                  <a:pt x="119893" y="108662"/>
                  <a:pt x="115427" y="89670"/>
                  <a:pt x="113334" y="87577"/>
                </a:cubicBezTo>
                <a:cubicBezTo>
                  <a:pt x="107639" y="81882"/>
                  <a:pt x="104040" y="79292"/>
                  <a:pt x="100455" y="72122"/>
                </a:cubicBezTo>
                <a:cubicBezTo>
                  <a:pt x="99241" y="69694"/>
                  <a:pt x="98738" y="66971"/>
                  <a:pt x="97879" y="64395"/>
                </a:cubicBezTo>
                <a:cubicBezTo>
                  <a:pt x="98738" y="58385"/>
                  <a:pt x="99369" y="52337"/>
                  <a:pt x="100455" y="46364"/>
                </a:cubicBezTo>
                <a:cubicBezTo>
                  <a:pt x="101088" y="42881"/>
                  <a:pt x="99716" y="37304"/>
                  <a:pt x="103031" y="36061"/>
                </a:cubicBezTo>
                <a:cubicBezTo>
                  <a:pt x="108716" y="33929"/>
                  <a:pt x="115051" y="37778"/>
                  <a:pt x="121061" y="38637"/>
                </a:cubicBezTo>
                <a:cubicBezTo>
                  <a:pt x="141669" y="52373"/>
                  <a:pt x="116768" y="34344"/>
                  <a:pt x="133940" y="51516"/>
                </a:cubicBezTo>
                <a:cubicBezTo>
                  <a:pt x="136129" y="53705"/>
                  <a:pt x="139092" y="54950"/>
                  <a:pt x="141668" y="56667"/>
                </a:cubicBezTo>
                <a:cubicBezTo>
                  <a:pt x="143385" y="60101"/>
                  <a:pt x="145393" y="63405"/>
                  <a:pt x="146819" y="66970"/>
                </a:cubicBezTo>
                <a:cubicBezTo>
                  <a:pt x="148836" y="72012"/>
                  <a:pt x="148959" y="77907"/>
                  <a:pt x="151971" y="82425"/>
                </a:cubicBezTo>
                <a:lnTo>
                  <a:pt x="157122" y="90152"/>
                </a:lnTo>
                <a:cubicBezTo>
                  <a:pt x="157981" y="95304"/>
                  <a:pt x="157577" y="100834"/>
                  <a:pt x="159698" y="105607"/>
                </a:cubicBezTo>
                <a:cubicBezTo>
                  <a:pt x="162354" y="111582"/>
                  <a:pt x="170565" y="114663"/>
                  <a:pt x="175153" y="118486"/>
                </a:cubicBezTo>
                <a:cubicBezTo>
                  <a:pt x="180038" y="122557"/>
                  <a:pt x="185136" y="128150"/>
                  <a:pt x="188031" y="133941"/>
                </a:cubicBezTo>
                <a:cubicBezTo>
                  <a:pt x="189245" y="136369"/>
                  <a:pt x="189393" y="139240"/>
                  <a:pt x="190607" y="141668"/>
                </a:cubicBezTo>
                <a:cubicBezTo>
                  <a:pt x="191992" y="144437"/>
                  <a:pt x="194374" y="146626"/>
                  <a:pt x="195759" y="149395"/>
                </a:cubicBezTo>
                <a:cubicBezTo>
                  <a:pt x="196973" y="151823"/>
                  <a:pt x="197621" y="154503"/>
                  <a:pt x="198335" y="157122"/>
                </a:cubicBezTo>
                <a:cubicBezTo>
                  <a:pt x="200198" y="163953"/>
                  <a:pt x="201769" y="170860"/>
                  <a:pt x="203486" y="177729"/>
                </a:cubicBezTo>
                <a:cubicBezTo>
                  <a:pt x="204345" y="181163"/>
                  <a:pt x="203559" y="185529"/>
                  <a:pt x="206062" y="188032"/>
                </a:cubicBezTo>
                <a:cubicBezTo>
                  <a:pt x="211214" y="193183"/>
                  <a:pt x="217476" y="197424"/>
                  <a:pt x="221517" y="203486"/>
                </a:cubicBezTo>
                <a:cubicBezTo>
                  <a:pt x="223234" y="206062"/>
                  <a:pt x="224479" y="209025"/>
                  <a:pt x="226668" y="211214"/>
                </a:cubicBezTo>
                <a:cubicBezTo>
                  <a:pt x="246939" y="231487"/>
                  <a:pt x="221011" y="198758"/>
                  <a:pt x="242123" y="224093"/>
                </a:cubicBezTo>
                <a:cubicBezTo>
                  <a:pt x="252856" y="236972"/>
                  <a:pt x="240833" y="227526"/>
                  <a:pt x="255002" y="236972"/>
                </a:cubicBezTo>
                <a:cubicBezTo>
                  <a:pt x="263317" y="212018"/>
                  <a:pt x="259355" y="226991"/>
                  <a:pt x="255002" y="172577"/>
                </a:cubicBezTo>
                <a:cubicBezTo>
                  <a:pt x="254786" y="169871"/>
                  <a:pt x="253640" y="167278"/>
                  <a:pt x="252426" y="164850"/>
                </a:cubicBezTo>
                <a:cubicBezTo>
                  <a:pt x="251041" y="162081"/>
                  <a:pt x="248991" y="159698"/>
                  <a:pt x="247274" y="157122"/>
                </a:cubicBezTo>
                <a:cubicBezTo>
                  <a:pt x="246416" y="153688"/>
                  <a:pt x="246061" y="150087"/>
                  <a:pt x="244699" y="146819"/>
                </a:cubicBezTo>
                <a:cubicBezTo>
                  <a:pt x="241745" y="139730"/>
                  <a:pt x="234395" y="126213"/>
                  <a:pt x="234395" y="126213"/>
                </a:cubicBezTo>
                <a:cubicBezTo>
                  <a:pt x="235254" y="104748"/>
                  <a:pt x="235631" y="83259"/>
                  <a:pt x="236971" y="61819"/>
                </a:cubicBezTo>
                <a:cubicBezTo>
                  <a:pt x="238000" y="45353"/>
                  <a:pt x="239697" y="43340"/>
                  <a:pt x="244699" y="28334"/>
                </a:cubicBezTo>
                <a:cubicBezTo>
                  <a:pt x="247890" y="18759"/>
                  <a:pt x="246181" y="21622"/>
                  <a:pt x="252426" y="12879"/>
                </a:cubicBezTo>
                <a:cubicBezTo>
                  <a:pt x="254921" y="9386"/>
                  <a:pt x="256855" y="5324"/>
                  <a:pt x="260153" y="2576"/>
                </a:cubicBezTo>
                <a:cubicBezTo>
                  <a:pt x="262239" y="838"/>
                  <a:pt x="265305" y="859"/>
                  <a:pt x="267881" y="0"/>
                </a:cubicBezTo>
                <a:cubicBezTo>
                  <a:pt x="270457" y="1717"/>
                  <a:pt x="273674" y="2735"/>
                  <a:pt x="275608" y="5152"/>
                </a:cubicBezTo>
                <a:cubicBezTo>
                  <a:pt x="277304" y="7272"/>
                  <a:pt x="277231" y="10337"/>
                  <a:pt x="278184" y="12879"/>
                </a:cubicBezTo>
                <a:cubicBezTo>
                  <a:pt x="290446" y="45578"/>
                  <a:pt x="274675" y="-221"/>
                  <a:pt x="291062" y="48940"/>
                </a:cubicBezTo>
                <a:lnTo>
                  <a:pt x="296214" y="64395"/>
                </a:lnTo>
                <a:lnTo>
                  <a:pt x="298790" y="72122"/>
                </a:lnTo>
                <a:cubicBezTo>
                  <a:pt x="299649" y="95304"/>
                  <a:pt x="300263" y="118496"/>
                  <a:pt x="301366" y="141668"/>
                </a:cubicBezTo>
                <a:cubicBezTo>
                  <a:pt x="301980" y="154561"/>
                  <a:pt x="301819" y="167572"/>
                  <a:pt x="303941" y="180304"/>
                </a:cubicBezTo>
                <a:cubicBezTo>
                  <a:pt x="304450" y="183358"/>
                  <a:pt x="307376" y="185456"/>
                  <a:pt x="309093" y="188032"/>
                </a:cubicBezTo>
                <a:cubicBezTo>
                  <a:pt x="314455" y="209476"/>
                  <a:pt x="307926" y="188273"/>
                  <a:pt x="316820" y="206062"/>
                </a:cubicBezTo>
                <a:cubicBezTo>
                  <a:pt x="319931" y="212285"/>
                  <a:pt x="318396" y="216595"/>
                  <a:pt x="324548" y="221517"/>
                </a:cubicBezTo>
                <a:cubicBezTo>
                  <a:pt x="326668" y="223213"/>
                  <a:pt x="329699" y="223234"/>
                  <a:pt x="332275" y="224093"/>
                </a:cubicBezTo>
                <a:cubicBezTo>
                  <a:pt x="342176" y="209238"/>
                  <a:pt x="333602" y="223571"/>
                  <a:pt x="340002" y="208638"/>
                </a:cubicBezTo>
                <a:cubicBezTo>
                  <a:pt x="341515" y="205109"/>
                  <a:pt x="343641" y="201864"/>
                  <a:pt x="345154" y="198335"/>
                </a:cubicBezTo>
                <a:cubicBezTo>
                  <a:pt x="346224" y="195840"/>
                  <a:pt x="346984" y="193219"/>
                  <a:pt x="347730" y="190608"/>
                </a:cubicBezTo>
                <a:cubicBezTo>
                  <a:pt x="351510" y="177378"/>
                  <a:pt x="350792" y="176408"/>
                  <a:pt x="352881" y="159698"/>
                </a:cubicBezTo>
                <a:cubicBezTo>
                  <a:pt x="353740" y="145102"/>
                  <a:pt x="353566" y="130408"/>
                  <a:pt x="355457" y="115910"/>
                </a:cubicBezTo>
                <a:cubicBezTo>
                  <a:pt x="356349" y="109068"/>
                  <a:pt x="362049" y="96646"/>
                  <a:pt x="365760" y="90152"/>
                </a:cubicBezTo>
                <a:cubicBezTo>
                  <a:pt x="367296" y="87464"/>
                  <a:pt x="368494" y="84359"/>
                  <a:pt x="370911" y="82425"/>
                </a:cubicBezTo>
                <a:cubicBezTo>
                  <a:pt x="373031" y="80729"/>
                  <a:pt x="376063" y="80708"/>
                  <a:pt x="378639" y="79849"/>
                </a:cubicBezTo>
                <a:cubicBezTo>
                  <a:pt x="396952" y="82138"/>
                  <a:pt x="397804" y="76966"/>
                  <a:pt x="404397" y="90152"/>
                </a:cubicBezTo>
                <a:cubicBezTo>
                  <a:pt x="405611" y="92581"/>
                  <a:pt x="406114" y="95304"/>
                  <a:pt x="406972" y="97880"/>
                </a:cubicBezTo>
                <a:cubicBezTo>
                  <a:pt x="406114" y="115910"/>
                  <a:pt x="406136" y="134004"/>
                  <a:pt x="404397" y="151971"/>
                </a:cubicBezTo>
                <a:cubicBezTo>
                  <a:pt x="403554" y="160686"/>
                  <a:pt x="400483" y="169061"/>
                  <a:pt x="399245" y="177729"/>
                </a:cubicBezTo>
                <a:lnTo>
                  <a:pt x="396669" y="195759"/>
                </a:lnTo>
                <a:cubicBezTo>
                  <a:pt x="397528" y="218941"/>
                  <a:pt x="397751" y="242155"/>
                  <a:pt x="399245" y="265305"/>
                </a:cubicBezTo>
                <a:cubicBezTo>
                  <a:pt x="399473" y="268838"/>
                  <a:pt x="400065" y="272534"/>
                  <a:pt x="401821" y="275608"/>
                </a:cubicBezTo>
                <a:cubicBezTo>
                  <a:pt x="403628" y="278771"/>
                  <a:pt x="407216" y="280537"/>
                  <a:pt x="409548" y="283335"/>
                </a:cubicBezTo>
                <a:cubicBezTo>
                  <a:pt x="411530" y="285713"/>
                  <a:pt x="412983" y="288487"/>
                  <a:pt x="414700" y="291063"/>
                </a:cubicBezTo>
                <a:cubicBezTo>
                  <a:pt x="416397" y="296155"/>
                  <a:pt x="417886" y="302884"/>
                  <a:pt x="422427" y="306517"/>
                </a:cubicBezTo>
                <a:cubicBezTo>
                  <a:pt x="424547" y="308213"/>
                  <a:pt x="427578" y="308234"/>
                  <a:pt x="430154" y="309093"/>
                </a:cubicBezTo>
                <a:cubicBezTo>
                  <a:pt x="436279" y="327467"/>
                  <a:pt x="427595" y="305255"/>
                  <a:pt x="440457" y="324548"/>
                </a:cubicBezTo>
                <a:cubicBezTo>
                  <a:pt x="450410" y="339478"/>
                  <a:pt x="433478" y="325905"/>
                  <a:pt x="450761" y="337427"/>
                </a:cubicBezTo>
                <a:cubicBezTo>
                  <a:pt x="452478" y="342578"/>
                  <a:pt x="455019" y="347525"/>
                  <a:pt x="455912" y="352881"/>
                </a:cubicBezTo>
                <a:cubicBezTo>
                  <a:pt x="456771" y="358033"/>
                  <a:pt x="456987" y="363334"/>
                  <a:pt x="458488" y="368336"/>
                </a:cubicBezTo>
                <a:cubicBezTo>
                  <a:pt x="459591" y="372014"/>
                  <a:pt x="462213" y="375074"/>
                  <a:pt x="463639" y="378639"/>
                </a:cubicBezTo>
                <a:cubicBezTo>
                  <a:pt x="465656" y="383681"/>
                  <a:pt x="468791" y="394094"/>
                  <a:pt x="468791" y="394094"/>
                </a:cubicBezTo>
                <a:cubicBezTo>
                  <a:pt x="467932" y="410407"/>
                  <a:pt x="469137" y="426961"/>
                  <a:pt x="466215" y="443033"/>
                </a:cubicBezTo>
                <a:cubicBezTo>
                  <a:pt x="465563" y="446617"/>
                  <a:pt x="461254" y="448390"/>
                  <a:pt x="458488" y="450761"/>
                </a:cubicBezTo>
                <a:cubicBezTo>
                  <a:pt x="450076" y="457972"/>
                  <a:pt x="448607" y="457819"/>
                  <a:pt x="440457" y="463640"/>
                </a:cubicBezTo>
                <a:cubicBezTo>
                  <a:pt x="426813" y="473386"/>
                  <a:pt x="434966" y="469763"/>
                  <a:pt x="422427" y="473943"/>
                </a:cubicBezTo>
                <a:cubicBezTo>
                  <a:pt x="418993" y="476519"/>
                  <a:pt x="415851" y="479540"/>
                  <a:pt x="412124" y="481670"/>
                </a:cubicBezTo>
                <a:cubicBezTo>
                  <a:pt x="409767" y="483017"/>
                  <a:pt x="406754" y="482899"/>
                  <a:pt x="404397" y="484246"/>
                </a:cubicBezTo>
                <a:cubicBezTo>
                  <a:pt x="400669" y="486376"/>
                  <a:pt x="397353" y="489179"/>
                  <a:pt x="394093" y="491973"/>
                </a:cubicBezTo>
                <a:cubicBezTo>
                  <a:pt x="391327" y="494344"/>
                  <a:pt x="389529" y="497894"/>
                  <a:pt x="386366" y="499701"/>
                </a:cubicBezTo>
                <a:cubicBezTo>
                  <a:pt x="383292" y="501457"/>
                  <a:pt x="379497" y="501418"/>
                  <a:pt x="376063" y="502276"/>
                </a:cubicBezTo>
                <a:lnTo>
                  <a:pt x="388942" y="479094"/>
                </a:lnTo>
                <a:close/>
              </a:path>
            </a:pathLst>
          </a:custGeom>
          <a:solidFill>
            <a:srgbClr val="FF0000"/>
          </a:solid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19" name="Google Shape;219;g2bbe2304ad2_3_85"/>
          <p:cNvSpPr/>
          <p:nvPr/>
        </p:nvSpPr>
        <p:spPr>
          <a:xfrm rot="2365194">
            <a:off x="5324479" y="4488909"/>
            <a:ext cx="318287" cy="408068"/>
          </a:xfrm>
          <a:custGeom>
            <a:rect b="b" l="l" r="r" t="t"/>
            <a:pathLst>
              <a:path extrusionOk="0" h="643943" w="649703">
                <a:moveTo>
                  <a:pt x="381662" y="623337"/>
                </a:moveTo>
                <a:cubicBezTo>
                  <a:pt x="370071" y="621190"/>
                  <a:pt x="371242" y="628267"/>
                  <a:pt x="366207" y="631064"/>
                </a:cubicBezTo>
                <a:cubicBezTo>
                  <a:pt x="363501" y="632567"/>
                  <a:pt x="361249" y="634832"/>
                  <a:pt x="358480" y="636216"/>
                </a:cubicBezTo>
                <a:cubicBezTo>
                  <a:pt x="352324" y="639294"/>
                  <a:pt x="344558" y="641715"/>
                  <a:pt x="337873" y="643943"/>
                </a:cubicBezTo>
                <a:cubicBezTo>
                  <a:pt x="326711" y="643084"/>
                  <a:pt x="315496" y="642755"/>
                  <a:pt x="304388" y="641367"/>
                </a:cubicBezTo>
                <a:cubicBezTo>
                  <a:pt x="301694" y="641030"/>
                  <a:pt x="298920" y="640298"/>
                  <a:pt x="296661" y="638792"/>
                </a:cubicBezTo>
                <a:cubicBezTo>
                  <a:pt x="277369" y="625930"/>
                  <a:pt x="299580" y="634611"/>
                  <a:pt x="281206" y="628489"/>
                </a:cubicBezTo>
                <a:cubicBezTo>
                  <a:pt x="266440" y="606336"/>
                  <a:pt x="284146" y="634367"/>
                  <a:pt x="273479" y="613034"/>
                </a:cubicBezTo>
                <a:cubicBezTo>
                  <a:pt x="269892" y="605861"/>
                  <a:pt x="266298" y="603277"/>
                  <a:pt x="260600" y="597579"/>
                </a:cubicBezTo>
                <a:cubicBezTo>
                  <a:pt x="259741" y="594145"/>
                  <a:pt x="259988" y="590221"/>
                  <a:pt x="258024" y="587276"/>
                </a:cubicBezTo>
                <a:cubicBezTo>
                  <a:pt x="256307" y="584700"/>
                  <a:pt x="252675" y="584107"/>
                  <a:pt x="250297" y="582125"/>
                </a:cubicBezTo>
                <a:cubicBezTo>
                  <a:pt x="224987" y="561032"/>
                  <a:pt x="257673" y="586925"/>
                  <a:pt x="237418" y="566670"/>
                </a:cubicBezTo>
                <a:cubicBezTo>
                  <a:pt x="235229" y="564481"/>
                  <a:pt x="232267" y="563235"/>
                  <a:pt x="229691" y="561518"/>
                </a:cubicBezTo>
                <a:cubicBezTo>
                  <a:pt x="216896" y="542328"/>
                  <a:pt x="233344" y="565902"/>
                  <a:pt x="216812" y="546064"/>
                </a:cubicBezTo>
                <a:cubicBezTo>
                  <a:pt x="208979" y="536664"/>
                  <a:pt x="214626" y="538926"/>
                  <a:pt x="203933" y="530609"/>
                </a:cubicBezTo>
                <a:cubicBezTo>
                  <a:pt x="199046" y="526808"/>
                  <a:pt x="192857" y="524684"/>
                  <a:pt x="188479" y="520306"/>
                </a:cubicBezTo>
                <a:cubicBezTo>
                  <a:pt x="178831" y="510659"/>
                  <a:pt x="184207" y="513731"/>
                  <a:pt x="173024" y="510003"/>
                </a:cubicBezTo>
                <a:cubicBezTo>
                  <a:pt x="167014" y="503993"/>
                  <a:pt x="162065" y="496688"/>
                  <a:pt x="154993" y="491973"/>
                </a:cubicBezTo>
                <a:lnTo>
                  <a:pt x="139539" y="481669"/>
                </a:lnTo>
                <a:cubicBezTo>
                  <a:pt x="138680" y="479093"/>
                  <a:pt x="138630" y="476085"/>
                  <a:pt x="136963" y="473942"/>
                </a:cubicBezTo>
                <a:cubicBezTo>
                  <a:pt x="118503" y="450208"/>
                  <a:pt x="127917" y="465116"/>
                  <a:pt x="113781" y="453336"/>
                </a:cubicBezTo>
                <a:cubicBezTo>
                  <a:pt x="110983" y="451004"/>
                  <a:pt x="108795" y="448008"/>
                  <a:pt x="106054" y="445609"/>
                </a:cubicBezTo>
                <a:cubicBezTo>
                  <a:pt x="101916" y="441989"/>
                  <a:pt x="97313" y="438925"/>
                  <a:pt x="93175" y="435305"/>
                </a:cubicBezTo>
                <a:cubicBezTo>
                  <a:pt x="90434" y="432906"/>
                  <a:pt x="88323" y="429814"/>
                  <a:pt x="85448" y="427578"/>
                </a:cubicBezTo>
                <a:cubicBezTo>
                  <a:pt x="80561" y="423777"/>
                  <a:pt x="75145" y="420709"/>
                  <a:pt x="69993" y="417275"/>
                </a:cubicBezTo>
                <a:lnTo>
                  <a:pt x="62266" y="412124"/>
                </a:lnTo>
                <a:cubicBezTo>
                  <a:pt x="59690" y="410407"/>
                  <a:pt x="57475" y="407951"/>
                  <a:pt x="54538" y="406972"/>
                </a:cubicBezTo>
                <a:cubicBezTo>
                  <a:pt x="49387" y="405255"/>
                  <a:pt x="43602" y="404832"/>
                  <a:pt x="39084" y="401820"/>
                </a:cubicBezTo>
                <a:cubicBezTo>
                  <a:pt x="21370" y="390011"/>
                  <a:pt x="29503" y="393474"/>
                  <a:pt x="15902" y="388942"/>
                </a:cubicBezTo>
                <a:cubicBezTo>
                  <a:pt x="12923" y="386956"/>
                  <a:pt x="1210" y="379877"/>
                  <a:pt x="447" y="376063"/>
                </a:cubicBezTo>
                <a:cubicBezTo>
                  <a:pt x="-744" y="370110"/>
                  <a:pt x="557" y="363580"/>
                  <a:pt x="3023" y="358032"/>
                </a:cubicBezTo>
                <a:cubicBezTo>
                  <a:pt x="5152" y="353241"/>
                  <a:pt x="25560" y="347944"/>
                  <a:pt x="26205" y="347729"/>
                </a:cubicBezTo>
                <a:lnTo>
                  <a:pt x="33932" y="345153"/>
                </a:lnTo>
                <a:cubicBezTo>
                  <a:pt x="45094" y="346012"/>
                  <a:pt x="56591" y="344880"/>
                  <a:pt x="67417" y="347729"/>
                </a:cubicBezTo>
                <a:cubicBezTo>
                  <a:pt x="73405" y="349305"/>
                  <a:pt x="82872" y="358032"/>
                  <a:pt x="82872" y="358032"/>
                </a:cubicBezTo>
                <a:cubicBezTo>
                  <a:pt x="83731" y="360608"/>
                  <a:pt x="83752" y="363640"/>
                  <a:pt x="85448" y="365760"/>
                </a:cubicBezTo>
                <a:cubicBezTo>
                  <a:pt x="87382" y="368177"/>
                  <a:pt x="90656" y="369112"/>
                  <a:pt x="93175" y="370911"/>
                </a:cubicBezTo>
                <a:cubicBezTo>
                  <a:pt x="96668" y="373406"/>
                  <a:pt x="100219" y="375844"/>
                  <a:pt x="103478" y="378638"/>
                </a:cubicBezTo>
                <a:cubicBezTo>
                  <a:pt x="106244" y="381009"/>
                  <a:pt x="108174" y="384345"/>
                  <a:pt x="111205" y="386366"/>
                </a:cubicBezTo>
                <a:cubicBezTo>
                  <a:pt x="134446" y="401861"/>
                  <a:pt x="102337" y="373824"/>
                  <a:pt x="126660" y="394093"/>
                </a:cubicBezTo>
                <a:cubicBezTo>
                  <a:pt x="129458" y="396425"/>
                  <a:pt x="131512" y="399584"/>
                  <a:pt x="134387" y="401820"/>
                </a:cubicBezTo>
                <a:cubicBezTo>
                  <a:pt x="139274" y="405621"/>
                  <a:pt x="144690" y="408689"/>
                  <a:pt x="149842" y="412124"/>
                </a:cubicBezTo>
                <a:lnTo>
                  <a:pt x="165297" y="422427"/>
                </a:lnTo>
                <a:lnTo>
                  <a:pt x="180751" y="432730"/>
                </a:lnTo>
                <a:cubicBezTo>
                  <a:pt x="183327" y="434447"/>
                  <a:pt x="185542" y="436902"/>
                  <a:pt x="188479" y="437881"/>
                </a:cubicBezTo>
                <a:lnTo>
                  <a:pt x="203933" y="443033"/>
                </a:lnTo>
                <a:lnTo>
                  <a:pt x="211660" y="445609"/>
                </a:lnTo>
                <a:cubicBezTo>
                  <a:pt x="219387" y="444750"/>
                  <a:pt x="227996" y="446719"/>
                  <a:pt x="234842" y="443033"/>
                </a:cubicBezTo>
                <a:cubicBezTo>
                  <a:pt x="240294" y="440098"/>
                  <a:pt x="245146" y="427578"/>
                  <a:pt x="245146" y="427578"/>
                </a:cubicBezTo>
                <a:cubicBezTo>
                  <a:pt x="244287" y="410406"/>
                  <a:pt x="243998" y="393197"/>
                  <a:pt x="242570" y="376063"/>
                </a:cubicBezTo>
                <a:cubicBezTo>
                  <a:pt x="241968" y="368838"/>
                  <a:pt x="239094" y="364737"/>
                  <a:pt x="237418" y="358032"/>
                </a:cubicBezTo>
                <a:cubicBezTo>
                  <a:pt x="236356" y="353785"/>
                  <a:pt x="235701" y="349446"/>
                  <a:pt x="234842" y="345153"/>
                </a:cubicBezTo>
                <a:cubicBezTo>
                  <a:pt x="233984" y="336567"/>
                  <a:pt x="233275" y="327965"/>
                  <a:pt x="232267" y="319396"/>
                </a:cubicBezTo>
                <a:cubicBezTo>
                  <a:pt x="231558" y="313366"/>
                  <a:pt x="230327" y="307403"/>
                  <a:pt x="229691" y="301365"/>
                </a:cubicBezTo>
                <a:cubicBezTo>
                  <a:pt x="225517" y="261711"/>
                  <a:pt x="230069" y="282272"/>
                  <a:pt x="224539" y="260153"/>
                </a:cubicBezTo>
                <a:cubicBezTo>
                  <a:pt x="222724" y="243812"/>
                  <a:pt x="220672" y="221503"/>
                  <a:pt x="216812" y="206062"/>
                </a:cubicBezTo>
                <a:cubicBezTo>
                  <a:pt x="208749" y="173810"/>
                  <a:pt x="219059" y="213928"/>
                  <a:pt x="211660" y="188031"/>
                </a:cubicBezTo>
                <a:cubicBezTo>
                  <a:pt x="205192" y="165392"/>
                  <a:pt x="212685" y="188528"/>
                  <a:pt x="206509" y="170001"/>
                </a:cubicBezTo>
                <a:cubicBezTo>
                  <a:pt x="204944" y="157478"/>
                  <a:pt x="204308" y="148322"/>
                  <a:pt x="201357" y="136516"/>
                </a:cubicBezTo>
                <a:cubicBezTo>
                  <a:pt x="200699" y="133882"/>
                  <a:pt x="199640" y="131364"/>
                  <a:pt x="198782" y="128788"/>
                </a:cubicBezTo>
                <a:cubicBezTo>
                  <a:pt x="199640" y="103030"/>
                  <a:pt x="192956" y="75879"/>
                  <a:pt x="201357" y="51515"/>
                </a:cubicBezTo>
                <a:cubicBezTo>
                  <a:pt x="203891" y="44165"/>
                  <a:pt x="217493" y="50803"/>
                  <a:pt x="224539" y="54091"/>
                </a:cubicBezTo>
                <a:cubicBezTo>
                  <a:pt x="231141" y="57172"/>
                  <a:pt x="239994" y="69545"/>
                  <a:pt x="239994" y="69545"/>
                </a:cubicBezTo>
                <a:cubicBezTo>
                  <a:pt x="240853" y="75555"/>
                  <a:pt x="241379" y="81623"/>
                  <a:pt x="242570" y="87576"/>
                </a:cubicBezTo>
                <a:cubicBezTo>
                  <a:pt x="243103" y="90238"/>
                  <a:pt x="244400" y="92692"/>
                  <a:pt x="245146" y="95303"/>
                </a:cubicBezTo>
                <a:cubicBezTo>
                  <a:pt x="246118" y="98707"/>
                  <a:pt x="246863" y="102172"/>
                  <a:pt x="247721" y="105606"/>
                </a:cubicBezTo>
                <a:cubicBezTo>
                  <a:pt x="248580" y="118485"/>
                  <a:pt x="248175" y="131511"/>
                  <a:pt x="250297" y="144243"/>
                </a:cubicBezTo>
                <a:cubicBezTo>
                  <a:pt x="250806" y="147297"/>
                  <a:pt x="254698" y="148967"/>
                  <a:pt x="255449" y="151970"/>
                </a:cubicBezTo>
                <a:cubicBezTo>
                  <a:pt x="257335" y="159513"/>
                  <a:pt x="256138" y="167609"/>
                  <a:pt x="258024" y="175152"/>
                </a:cubicBezTo>
                <a:cubicBezTo>
                  <a:pt x="258775" y="178156"/>
                  <a:pt x="261919" y="180051"/>
                  <a:pt x="263176" y="182880"/>
                </a:cubicBezTo>
                <a:cubicBezTo>
                  <a:pt x="265382" y="187842"/>
                  <a:pt x="266611" y="193183"/>
                  <a:pt x="268328" y="198334"/>
                </a:cubicBezTo>
                <a:lnTo>
                  <a:pt x="270903" y="206062"/>
                </a:lnTo>
                <a:cubicBezTo>
                  <a:pt x="271762" y="216365"/>
                  <a:pt x="271451" y="226833"/>
                  <a:pt x="273479" y="236971"/>
                </a:cubicBezTo>
                <a:cubicBezTo>
                  <a:pt x="274086" y="240007"/>
                  <a:pt x="277247" y="241929"/>
                  <a:pt x="278631" y="244698"/>
                </a:cubicBezTo>
                <a:cubicBezTo>
                  <a:pt x="289298" y="266032"/>
                  <a:pt x="271589" y="237999"/>
                  <a:pt x="286358" y="260153"/>
                </a:cubicBezTo>
                <a:cubicBezTo>
                  <a:pt x="291041" y="278884"/>
                  <a:pt x="284802" y="263748"/>
                  <a:pt x="296661" y="275607"/>
                </a:cubicBezTo>
                <a:cubicBezTo>
                  <a:pt x="298850" y="277796"/>
                  <a:pt x="299435" y="281353"/>
                  <a:pt x="301813" y="283335"/>
                </a:cubicBezTo>
                <a:cubicBezTo>
                  <a:pt x="306055" y="286870"/>
                  <a:pt x="314476" y="289273"/>
                  <a:pt x="319843" y="291062"/>
                </a:cubicBezTo>
                <a:cubicBezTo>
                  <a:pt x="324995" y="290203"/>
                  <a:pt x="330525" y="290607"/>
                  <a:pt x="335298" y="288486"/>
                </a:cubicBezTo>
                <a:cubicBezTo>
                  <a:pt x="339994" y="286399"/>
                  <a:pt x="345441" y="277136"/>
                  <a:pt x="348177" y="273032"/>
                </a:cubicBezTo>
                <a:cubicBezTo>
                  <a:pt x="349035" y="270456"/>
                  <a:pt x="349682" y="267800"/>
                  <a:pt x="350752" y="265304"/>
                </a:cubicBezTo>
                <a:cubicBezTo>
                  <a:pt x="352264" y="261775"/>
                  <a:pt x="355407" y="258809"/>
                  <a:pt x="355904" y="255001"/>
                </a:cubicBezTo>
                <a:cubicBezTo>
                  <a:pt x="358017" y="238803"/>
                  <a:pt x="357621" y="222375"/>
                  <a:pt x="358480" y="206062"/>
                </a:cubicBezTo>
                <a:cubicBezTo>
                  <a:pt x="350775" y="121309"/>
                  <a:pt x="348148" y="115040"/>
                  <a:pt x="355904" y="2575"/>
                </a:cubicBezTo>
                <a:cubicBezTo>
                  <a:pt x="356091" y="-133"/>
                  <a:pt x="361055" y="858"/>
                  <a:pt x="363631" y="0"/>
                </a:cubicBezTo>
                <a:cubicBezTo>
                  <a:pt x="367924" y="858"/>
                  <a:pt x="373054" y="-113"/>
                  <a:pt x="376510" y="2575"/>
                </a:cubicBezTo>
                <a:cubicBezTo>
                  <a:pt x="381594" y="6529"/>
                  <a:pt x="388601" y="21606"/>
                  <a:pt x="391965" y="28333"/>
                </a:cubicBezTo>
                <a:cubicBezTo>
                  <a:pt x="392823" y="45505"/>
                  <a:pt x="393433" y="62691"/>
                  <a:pt x="394540" y="79849"/>
                </a:cubicBezTo>
                <a:cubicBezTo>
                  <a:pt x="395150" y="89313"/>
                  <a:pt x="396882" y="98702"/>
                  <a:pt x="397116" y="108182"/>
                </a:cubicBezTo>
                <a:cubicBezTo>
                  <a:pt x="398600" y="168271"/>
                  <a:pt x="396358" y="228471"/>
                  <a:pt x="399692" y="288486"/>
                </a:cubicBezTo>
                <a:cubicBezTo>
                  <a:pt x="399864" y="291577"/>
                  <a:pt x="404843" y="291921"/>
                  <a:pt x="407419" y="293638"/>
                </a:cubicBezTo>
                <a:cubicBezTo>
                  <a:pt x="416005" y="292779"/>
                  <a:pt x="425322" y="294633"/>
                  <a:pt x="433177" y="291062"/>
                </a:cubicBezTo>
                <a:cubicBezTo>
                  <a:pt x="436400" y="289597"/>
                  <a:pt x="434359" y="284013"/>
                  <a:pt x="435753" y="280759"/>
                </a:cubicBezTo>
                <a:cubicBezTo>
                  <a:pt x="436972" y="277914"/>
                  <a:pt x="439520" y="275801"/>
                  <a:pt x="440904" y="273032"/>
                </a:cubicBezTo>
                <a:cubicBezTo>
                  <a:pt x="443068" y="268703"/>
                  <a:pt x="444818" y="259128"/>
                  <a:pt x="446056" y="255001"/>
                </a:cubicBezTo>
                <a:cubicBezTo>
                  <a:pt x="447616" y="249800"/>
                  <a:pt x="451208" y="239547"/>
                  <a:pt x="451208" y="239547"/>
                </a:cubicBezTo>
                <a:cubicBezTo>
                  <a:pt x="453022" y="226844"/>
                  <a:pt x="453046" y="222256"/>
                  <a:pt x="456359" y="211213"/>
                </a:cubicBezTo>
                <a:cubicBezTo>
                  <a:pt x="457920" y="206012"/>
                  <a:pt x="458499" y="200276"/>
                  <a:pt x="461511" y="195758"/>
                </a:cubicBezTo>
                <a:cubicBezTo>
                  <a:pt x="463228" y="193182"/>
                  <a:pt x="465278" y="190800"/>
                  <a:pt x="466662" y="188031"/>
                </a:cubicBezTo>
                <a:cubicBezTo>
                  <a:pt x="474117" y="173121"/>
                  <a:pt x="462318" y="187225"/>
                  <a:pt x="476965" y="172576"/>
                </a:cubicBezTo>
                <a:cubicBezTo>
                  <a:pt x="483443" y="153144"/>
                  <a:pt x="474702" y="177106"/>
                  <a:pt x="484693" y="157122"/>
                </a:cubicBezTo>
                <a:cubicBezTo>
                  <a:pt x="485907" y="154693"/>
                  <a:pt x="486554" y="152014"/>
                  <a:pt x="487268" y="149394"/>
                </a:cubicBezTo>
                <a:cubicBezTo>
                  <a:pt x="489131" y="142563"/>
                  <a:pt x="491154" y="135754"/>
                  <a:pt x="492420" y="128788"/>
                </a:cubicBezTo>
                <a:cubicBezTo>
                  <a:pt x="494137" y="119344"/>
                  <a:pt x="495689" y="109868"/>
                  <a:pt x="497571" y="100455"/>
                </a:cubicBezTo>
                <a:cubicBezTo>
                  <a:pt x="498265" y="96984"/>
                  <a:pt x="498564" y="93318"/>
                  <a:pt x="500147" y="90152"/>
                </a:cubicBezTo>
                <a:cubicBezTo>
                  <a:pt x="502067" y="86312"/>
                  <a:pt x="505380" y="83342"/>
                  <a:pt x="507875" y="79849"/>
                </a:cubicBezTo>
                <a:cubicBezTo>
                  <a:pt x="517633" y="66187"/>
                  <a:pt x="508103" y="75403"/>
                  <a:pt x="528481" y="61818"/>
                </a:cubicBezTo>
                <a:cubicBezTo>
                  <a:pt x="531057" y="60101"/>
                  <a:pt x="533271" y="57646"/>
                  <a:pt x="536208" y="56667"/>
                </a:cubicBezTo>
                <a:lnTo>
                  <a:pt x="551663" y="51515"/>
                </a:lnTo>
                <a:cubicBezTo>
                  <a:pt x="554239" y="53232"/>
                  <a:pt x="557456" y="54250"/>
                  <a:pt x="559390" y="56667"/>
                </a:cubicBezTo>
                <a:cubicBezTo>
                  <a:pt x="561086" y="58787"/>
                  <a:pt x="561966" y="61679"/>
                  <a:pt x="561966" y="64394"/>
                </a:cubicBezTo>
                <a:cubicBezTo>
                  <a:pt x="561966" y="92719"/>
                  <a:pt x="564320" y="95693"/>
                  <a:pt x="554239" y="113334"/>
                </a:cubicBezTo>
                <a:cubicBezTo>
                  <a:pt x="552703" y="116022"/>
                  <a:pt x="550804" y="118485"/>
                  <a:pt x="549087" y="121061"/>
                </a:cubicBezTo>
                <a:cubicBezTo>
                  <a:pt x="540208" y="147699"/>
                  <a:pt x="547120" y="138484"/>
                  <a:pt x="533632" y="151970"/>
                </a:cubicBezTo>
                <a:cubicBezTo>
                  <a:pt x="527990" y="180189"/>
                  <a:pt x="535045" y="150782"/>
                  <a:pt x="525905" y="175152"/>
                </a:cubicBezTo>
                <a:cubicBezTo>
                  <a:pt x="518525" y="194829"/>
                  <a:pt x="529453" y="175784"/>
                  <a:pt x="518178" y="198334"/>
                </a:cubicBezTo>
                <a:cubicBezTo>
                  <a:pt x="516793" y="201103"/>
                  <a:pt x="514411" y="203293"/>
                  <a:pt x="513026" y="206062"/>
                </a:cubicBezTo>
                <a:cubicBezTo>
                  <a:pt x="511812" y="208490"/>
                  <a:pt x="511519" y="211293"/>
                  <a:pt x="510450" y="213789"/>
                </a:cubicBezTo>
                <a:cubicBezTo>
                  <a:pt x="508938" y="217318"/>
                  <a:pt x="506725" y="220527"/>
                  <a:pt x="505299" y="224092"/>
                </a:cubicBezTo>
                <a:cubicBezTo>
                  <a:pt x="503282" y="229134"/>
                  <a:pt x="501864" y="234395"/>
                  <a:pt x="500147" y="239547"/>
                </a:cubicBezTo>
                <a:cubicBezTo>
                  <a:pt x="499288" y="242123"/>
                  <a:pt x="499077" y="245015"/>
                  <a:pt x="497571" y="247274"/>
                </a:cubicBezTo>
                <a:cubicBezTo>
                  <a:pt x="487673" y="262122"/>
                  <a:pt x="496242" y="247800"/>
                  <a:pt x="489844" y="262729"/>
                </a:cubicBezTo>
                <a:cubicBezTo>
                  <a:pt x="488332" y="266258"/>
                  <a:pt x="486041" y="269437"/>
                  <a:pt x="484693" y="273032"/>
                </a:cubicBezTo>
                <a:cubicBezTo>
                  <a:pt x="483450" y="276347"/>
                  <a:pt x="482859" y="279874"/>
                  <a:pt x="482117" y="283335"/>
                </a:cubicBezTo>
                <a:cubicBezTo>
                  <a:pt x="473348" y="324256"/>
                  <a:pt x="480271" y="295872"/>
                  <a:pt x="474389" y="319396"/>
                </a:cubicBezTo>
                <a:cubicBezTo>
                  <a:pt x="475248" y="324547"/>
                  <a:pt x="473272" y="331157"/>
                  <a:pt x="476965" y="334850"/>
                </a:cubicBezTo>
                <a:cubicBezTo>
                  <a:pt x="479468" y="337353"/>
                  <a:pt x="483953" y="333517"/>
                  <a:pt x="487268" y="332274"/>
                </a:cubicBezTo>
                <a:cubicBezTo>
                  <a:pt x="500725" y="327228"/>
                  <a:pt x="501237" y="323457"/>
                  <a:pt x="513026" y="311668"/>
                </a:cubicBezTo>
                <a:lnTo>
                  <a:pt x="520753" y="303941"/>
                </a:lnTo>
                <a:cubicBezTo>
                  <a:pt x="522470" y="299648"/>
                  <a:pt x="523691" y="295121"/>
                  <a:pt x="525905" y="291062"/>
                </a:cubicBezTo>
                <a:cubicBezTo>
                  <a:pt x="529845" y="283839"/>
                  <a:pt x="540698" y="269071"/>
                  <a:pt x="546511" y="262729"/>
                </a:cubicBezTo>
                <a:cubicBezTo>
                  <a:pt x="552255" y="256463"/>
                  <a:pt x="558532" y="250708"/>
                  <a:pt x="564542" y="244698"/>
                </a:cubicBezTo>
                <a:cubicBezTo>
                  <a:pt x="574458" y="234782"/>
                  <a:pt x="569238" y="238992"/>
                  <a:pt x="579996" y="231819"/>
                </a:cubicBezTo>
                <a:cubicBezTo>
                  <a:pt x="581713" y="229243"/>
                  <a:pt x="582959" y="226281"/>
                  <a:pt x="585148" y="224092"/>
                </a:cubicBezTo>
                <a:cubicBezTo>
                  <a:pt x="587337" y="221903"/>
                  <a:pt x="590398" y="220797"/>
                  <a:pt x="592875" y="218940"/>
                </a:cubicBezTo>
                <a:cubicBezTo>
                  <a:pt x="597273" y="215641"/>
                  <a:pt x="601092" y="211551"/>
                  <a:pt x="605754" y="208637"/>
                </a:cubicBezTo>
                <a:cubicBezTo>
                  <a:pt x="609479" y="206309"/>
                  <a:pt x="623970" y="203964"/>
                  <a:pt x="626360" y="203486"/>
                </a:cubicBezTo>
                <a:cubicBezTo>
                  <a:pt x="634087" y="204345"/>
                  <a:pt x="643691" y="200942"/>
                  <a:pt x="649542" y="206062"/>
                </a:cubicBezTo>
                <a:cubicBezTo>
                  <a:pt x="650561" y="206953"/>
                  <a:pt x="646516" y="225525"/>
                  <a:pt x="644391" y="229244"/>
                </a:cubicBezTo>
                <a:cubicBezTo>
                  <a:pt x="639712" y="237432"/>
                  <a:pt x="635506" y="239285"/>
                  <a:pt x="631512" y="247274"/>
                </a:cubicBezTo>
                <a:cubicBezTo>
                  <a:pt x="630298" y="249702"/>
                  <a:pt x="630255" y="252628"/>
                  <a:pt x="628936" y="255001"/>
                </a:cubicBezTo>
                <a:cubicBezTo>
                  <a:pt x="625929" y="260413"/>
                  <a:pt x="620591" y="264582"/>
                  <a:pt x="618633" y="270456"/>
                </a:cubicBezTo>
                <a:cubicBezTo>
                  <a:pt x="615078" y="281120"/>
                  <a:pt x="617563" y="275924"/>
                  <a:pt x="610906" y="285911"/>
                </a:cubicBezTo>
                <a:cubicBezTo>
                  <a:pt x="610047" y="289345"/>
                  <a:pt x="609913" y="293048"/>
                  <a:pt x="608330" y="296214"/>
                </a:cubicBezTo>
                <a:cubicBezTo>
                  <a:pt x="606410" y="300054"/>
                  <a:pt x="603097" y="303024"/>
                  <a:pt x="600602" y="306517"/>
                </a:cubicBezTo>
                <a:cubicBezTo>
                  <a:pt x="598803" y="309036"/>
                  <a:pt x="596835" y="311475"/>
                  <a:pt x="595451" y="314244"/>
                </a:cubicBezTo>
                <a:cubicBezTo>
                  <a:pt x="594237" y="316672"/>
                  <a:pt x="594089" y="319543"/>
                  <a:pt x="592875" y="321971"/>
                </a:cubicBezTo>
                <a:cubicBezTo>
                  <a:pt x="591491" y="324740"/>
                  <a:pt x="589108" y="326930"/>
                  <a:pt x="587724" y="329699"/>
                </a:cubicBezTo>
                <a:cubicBezTo>
                  <a:pt x="586510" y="332127"/>
                  <a:pt x="586218" y="334931"/>
                  <a:pt x="585148" y="337426"/>
                </a:cubicBezTo>
                <a:cubicBezTo>
                  <a:pt x="583635" y="340955"/>
                  <a:pt x="581422" y="344164"/>
                  <a:pt x="579996" y="347729"/>
                </a:cubicBezTo>
                <a:cubicBezTo>
                  <a:pt x="577979" y="352771"/>
                  <a:pt x="576862" y="358142"/>
                  <a:pt x="574845" y="363184"/>
                </a:cubicBezTo>
                <a:cubicBezTo>
                  <a:pt x="566805" y="383284"/>
                  <a:pt x="572091" y="364634"/>
                  <a:pt x="567117" y="381214"/>
                </a:cubicBezTo>
                <a:cubicBezTo>
                  <a:pt x="565321" y="387201"/>
                  <a:pt x="563611" y="393214"/>
                  <a:pt x="561966" y="399245"/>
                </a:cubicBezTo>
                <a:cubicBezTo>
                  <a:pt x="561035" y="402660"/>
                  <a:pt x="560509" y="406190"/>
                  <a:pt x="559390" y="409548"/>
                </a:cubicBezTo>
                <a:cubicBezTo>
                  <a:pt x="557928" y="413934"/>
                  <a:pt x="555956" y="418134"/>
                  <a:pt x="554239" y="422427"/>
                </a:cubicBezTo>
                <a:cubicBezTo>
                  <a:pt x="553380" y="427578"/>
                  <a:pt x="552687" y="432760"/>
                  <a:pt x="551663" y="437881"/>
                </a:cubicBezTo>
                <a:cubicBezTo>
                  <a:pt x="550969" y="441352"/>
                  <a:pt x="549720" y="444701"/>
                  <a:pt x="549087" y="448184"/>
                </a:cubicBezTo>
                <a:cubicBezTo>
                  <a:pt x="548001" y="454157"/>
                  <a:pt x="547702" y="460262"/>
                  <a:pt x="546511" y="466215"/>
                </a:cubicBezTo>
                <a:cubicBezTo>
                  <a:pt x="545123" y="473158"/>
                  <a:pt x="543077" y="479952"/>
                  <a:pt x="541360" y="486821"/>
                </a:cubicBezTo>
                <a:cubicBezTo>
                  <a:pt x="540501" y="490255"/>
                  <a:pt x="539904" y="493766"/>
                  <a:pt x="538784" y="497124"/>
                </a:cubicBezTo>
                <a:cubicBezTo>
                  <a:pt x="537925" y="499700"/>
                  <a:pt x="536954" y="502240"/>
                  <a:pt x="536208" y="504851"/>
                </a:cubicBezTo>
                <a:cubicBezTo>
                  <a:pt x="533743" y="513476"/>
                  <a:pt x="532560" y="522451"/>
                  <a:pt x="528481" y="530609"/>
                </a:cubicBezTo>
                <a:cubicBezTo>
                  <a:pt x="519435" y="548702"/>
                  <a:pt x="520628" y="541917"/>
                  <a:pt x="510450" y="553791"/>
                </a:cubicBezTo>
                <a:cubicBezTo>
                  <a:pt x="507656" y="557050"/>
                  <a:pt x="505517" y="560835"/>
                  <a:pt x="502723" y="564094"/>
                </a:cubicBezTo>
                <a:cubicBezTo>
                  <a:pt x="500352" y="566860"/>
                  <a:pt x="497017" y="568791"/>
                  <a:pt x="494996" y="571822"/>
                </a:cubicBezTo>
                <a:cubicBezTo>
                  <a:pt x="476328" y="599824"/>
                  <a:pt x="493674" y="577041"/>
                  <a:pt x="484693" y="595004"/>
                </a:cubicBezTo>
                <a:cubicBezTo>
                  <a:pt x="483309" y="597773"/>
                  <a:pt x="480926" y="599962"/>
                  <a:pt x="479541" y="602731"/>
                </a:cubicBezTo>
                <a:cubicBezTo>
                  <a:pt x="478327" y="605159"/>
                  <a:pt x="477711" y="607847"/>
                  <a:pt x="476965" y="610458"/>
                </a:cubicBezTo>
                <a:cubicBezTo>
                  <a:pt x="475992" y="613862"/>
                  <a:pt x="475972" y="617595"/>
                  <a:pt x="474389" y="620761"/>
                </a:cubicBezTo>
                <a:cubicBezTo>
                  <a:pt x="471620" y="626299"/>
                  <a:pt x="470093" y="634714"/>
                  <a:pt x="464086" y="636216"/>
                </a:cubicBezTo>
                <a:cubicBezTo>
                  <a:pt x="431876" y="644269"/>
                  <a:pt x="471923" y="633977"/>
                  <a:pt x="446056" y="641367"/>
                </a:cubicBezTo>
                <a:cubicBezTo>
                  <a:pt x="442652" y="642339"/>
                  <a:pt x="439187" y="643084"/>
                  <a:pt x="435753" y="643943"/>
                </a:cubicBezTo>
                <a:cubicBezTo>
                  <a:pt x="372016" y="641287"/>
                  <a:pt x="393253" y="625484"/>
                  <a:pt x="381662" y="623337"/>
                </a:cubicBezTo>
                <a:close/>
              </a:path>
            </a:pathLst>
          </a:custGeom>
          <a:solidFill>
            <a:srgbClr val="FFC000"/>
          </a:solidFill>
          <a:ln cap="flat" cmpd="sng" w="25400">
            <a:solidFill>
              <a:srgbClr val="E36C0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20" name="Google Shape;220;g2bbe2304ad2_3_85"/>
          <p:cNvSpPr/>
          <p:nvPr/>
        </p:nvSpPr>
        <p:spPr>
          <a:xfrm rot="2365194">
            <a:off x="4522591" y="4564505"/>
            <a:ext cx="783276" cy="751335"/>
          </a:xfrm>
          <a:custGeom>
            <a:rect b="b" l="l" r="r" t="t"/>
            <a:pathLst>
              <a:path extrusionOk="0" h="1185629" w="1598860">
                <a:moveTo>
                  <a:pt x="1593517" y="1138493"/>
                </a:moveTo>
                <a:cubicBezTo>
                  <a:pt x="1592229" y="1153089"/>
                  <a:pt x="1593114" y="1147571"/>
                  <a:pt x="1590942" y="1151372"/>
                </a:cubicBezTo>
                <a:cubicBezTo>
                  <a:pt x="1589406" y="1154060"/>
                  <a:pt x="1585403" y="1154334"/>
                  <a:pt x="1583214" y="1156523"/>
                </a:cubicBezTo>
                <a:cubicBezTo>
                  <a:pt x="1581025" y="1158712"/>
                  <a:pt x="1580480" y="1162316"/>
                  <a:pt x="1578063" y="1164250"/>
                </a:cubicBezTo>
                <a:cubicBezTo>
                  <a:pt x="1576383" y="1165594"/>
                  <a:pt x="1560706" y="1169234"/>
                  <a:pt x="1560032" y="1169402"/>
                </a:cubicBezTo>
                <a:cubicBezTo>
                  <a:pt x="1543719" y="1168543"/>
                  <a:pt x="1527312" y="1168772"/>
                  <a:pt x="1511093" y="1166826"/>
                </a:cubicBezTo>
                <a:cubicBezTo>
                  <a:pt x="1511085" y="1166825"/>
                  <a:pt x="1491779" y="1160388"/>
                  <a:pt x="1487911" y="1159099"/>
                </a:cubicBezTo>
                <a:cubicBezTo>
                  <a:pt x="1459723" y="1149702"/>
                  <a:pt x="1502419" y="1164689"/>
                  <a:pt x="1472456" y="1151372"/>
                </a:cubicBezTo>
                <a:cubicBezTo>
                  <a:pt x="1467494" y="1149167"/>
                  <a:pt x="1462153" y="1147937"/>
                  <a:pt x="1457001" y="1146220"/>
                </a:cubicBezTo>
                <a:lnTo>
                  <a:pt x="1449274" y="1143644"/>
                </a:lnTo>
                <a:cubicBezTo>
                  <a:pt x="1436378" y="1130748"/>
                  <a:pt x="1447256" y="1138632"/>
                  <a:pt x="1426092" y="1133341"/>
                </a:cubicBezTo>
                <a:cubicBezTo>
                  <a:pt x="1420824" y="1132024"/>
                  <a:pt x="1410637" y="1128190"/>
                  <a:pt x="1410637" y="1128190"/>
                </a:cubicBezTo>
                <a:cubicBezTo>
                  <a:pt x="1408061" y="1126473"/>
                  <a:pt x="1405679" y="1124423"/>
                  <a:pt x="1402910" y="1123038"/>
                </a:cubicBezTo>
                <a:cubicBezTo>
                  <a:pt x="1398578" y="1120871"/>
                  <a:pt x="1389012" y="1119127"/>
                  <a:pt x="1384880" y="1117887"/>
                </a:cubicBezTo>
                <a:cubicBezTo>
                  <a:pt x="1359361" y="1110232"/>
                  <a:pt x="1379695" y="1114447"/>
                  <a:pt x="1353970" y="1110159"/>
                </a:cubicBezTo>
                <a:lnTo>
                  <a:pt x="1330788" y="1102432"/>
                </a:lnTo>
                <a:cubicBezTo>
                  <a:pt x="1328212" y="1101573"/>
                  <a:pt x="1325320" y="1101362"/>
                  <a:pt x="1323061" y="1099856"/>
                </a:cubicBezTo>
                <a:cubicBezTo>
                  <a:pt x="1317910" y="1096422"/>
                  <a:pt x="1313480" y="1091511"/>
                  <a:pt x="1307607" y="1089553"/>
                </a:cubicBezTo>
                <a:cubicBezTo>
                  <a:pt x="1305031" y="1088694"/>
                  <a:pt x="1302308" y="1088191"/>
                  <a:pt x="1299879" y="1086977"/>
                </a:cubicBezTo>
                <a:cubicBezTo>
                  <a:pt x="1297110" y="1085593"/>
                  <a:pt x="1294921" y="1083210"/>
                  <a:pt x="1292152" y="1081826"/>
                </a:cubicBezTo>
                <a:cubicBezTo>
                  <a:pt x="1287822" y="1079661"/>
                  <a:pt x="1278250" y="1077913"/>
                  <a:pt x="1274121" y="1076674"/>
                </a:cubicBezTo>
                <a:cubicBezTo>
                  <a:pt x="1247262" y="1068617"/>
                  <a:pt x="1269832" y="1072764"/>
                  <a:pt x="1235485" y="1068947"/>
                </a:cubicBezTo>
                <a:cubicBezTo>
                  <a:pt x="1216414" y="1064179"/>
                  <a:pt x="1232709" y="1067814"/>
                  <a:pt x="1204576" y="1063795"/>
                </a:cubicBezTo>
                <a:cubicBezTo>
                  <a:pt x="1193396" y="1062198"/>
                  <a:pt x="1182290" y="1060089"/>
                  <a:pt x="1171090" y="1058644"/>
                </a:cubicBezTo>
                <a:cubicBezTo>
                  <a:pt x="1155668" y="1056654"/>
                  <a:pt x="1124727" y="1053492"/>
                  <a:pt x="1124727" y="1053492"/>
                </a:cubicBezTo>
                <a:cubicBezTo>
                  <a:pt x="1121292" y="1052633"/>
                  <a:pt x="1117906" y="1051549"/>
                  <a:pt x="1114423" y="1050916"/>
                </a:cubicBezTo>
                <a:cubicBezTo>
                  <a:pt x="1090646" y="1046593"/>
                  <a:pt x="1066414" y="1046238"/>
                  <a:pt x="1042302" y="1045765"/>
                </a:cubicBezTo>
                <a:lnTo>
                  <a:pt x="833664" y="1043189"/>
                </a:lnTo>
                <a:cubicBezTo>
                  <a:pt x="819927" y="1044048"/>
                  <a:pt x="806138" y="1044299"/>
                  <a:pt x="792452" y="1045765"/>
                </a:cubicBezTo>
                <a:cubicBezTo>
                  <a:pt x="782066" y="1046878"/>
                  <a:pt x="771860" y="1049287"/>
                  <a:pt x="761542" y="1050916"/>
                </a:cubicBezTo>
                <a:cubicBezTo>
                  <a:pt x="755545" y="1051863"/>
                  <a:pt x="749522" y="1052633"/>
                  <a:pt x="743512" y="1053492"/>
                </a:cubicBezTo>
                <a:cubicBezTo>
                  <a:pt x="740936" y="1054351"/>
                  <a:pt x="738213" y="1054854"/>
                  <a:pt x="735785" y="1056068"/>
                </a:cubicBezTo>
                <a:cubicBezTo>
                  <a:pt x="733016" y="1057452"/>
                  <a:pt x="731022" y="1060329"/>
                  <a:pt x="728057" y="1061219"/>
                </a:cubicBezTo>
                <a:cubicBezTo>
                  <a:pt x="722242" y="1062963"/>
                  <a:pt x="716037" y="1062936"/>
                  <a:pt x="710027" y="1063795"/>
                </a:cubicBezTo>
                <a:cubicBezTo>
                  <a:pt x="705734" y="1065512"/>
                  <a:pt x="701609" y="1067730"/>
                  <a:pt x="697148" y="1068947"/>
                </a:cubicBezTo>
                <a:cubicBezTo>
                  <a:pt x="692109" y="1070321"/>
                  <a:pt x="686800" y="1070429"/>
                  <a:pt x="681693" y="1071523"/>
                </a:cubicBezTo>
                <a:cubicBezTo>
                  <a:pt x="674770" y="1073006"/>
                  <a:pt x="667956" y="1074957"/>
                  <a:pt x="661087" y="1076674"/>
                </a:cubicBezTo>
                <a:cubicBezTo>
                  <a:pt x="642458" y="1085989"/>
                  <a:pt x="655971" y="1080761"/>
                  <a:pt x="625026" y="1084401"/>
                </a:cubicBezTo>
                <a:cubicBezTo>
                  <a:pt x="575960" y="1090173"/>
                  <a:pt x="648470" y="1083521"/>
                  <a:pt x="576087" y="1089553"/>
                </a:cubicBezTo>
                <a:cubicBezTo>
                  <a:pt x="552166" y="1095533"/>
                  <a:pt x="581888" y="1088394"/>
                  <a:pt x="550329" y="1094705"/>
                </a:cubicBezTo>
                <a:cubicBezTo>
                  <a:pt x="527194" y="1099332"/>
                  <a:pt x="554115" y="1095361"/>
                  <a:pt x="527147" y="1099856"/>
                </a:cubicBezTo>
                <a:cubicBezTo>
                  <a:pt x="521158" y="1100854"/>
                  <a:pt x="515126" y="1101573"/>
                  <a:pt x="509116" y="1102432"/>
                </a:cubicBezTo>
                <a:cubicBezTo>
                  <a:pt x="485618" y="1110266"/>
                  <a:pt x="504700" y="1104375"/>
                  <a:pt x="452449" y="1112735"/>
                </a:cubicBezTo>
                <a:cubicBezTo>
                  <a:pt x="407674" y="1119899"/>
                  <a:pt x="474419" y="1109807"/>
                  <a:pt x="413813" y="1117887"/>
                </a:cubicBezTo>
                <a:cubicBezTo>
                  <a:pt x="408636" y="1118577"/>
                  <a:pt x="403496" y="1119528"/>
                  <a:pt x="398358" y="1120462"/>
                </a:cubicBezTo>
                <a:cubicBezTo>
                  <a:pt x="394051" y="1121245"/>
                  <a:pt x="389823" y="1122495"/>
                  <a:pt x="385479" y="1123038"/>
                </a:cubicBezTo>
                <a:cubicBezTo>
                  <a:pt x="376069" y="1124214"/>
                  <a:pt x="366590" y="1124755"/>
                  <a:pt x="357146" y="1125614"/>
                </a:cubicBezTo>
                <a:cubicBezTo>
                  <a:pt x="350277" y="1127331"/>
                  <a:pt x="340466" y="1124873"/>
                  <a:pt x="336539" y="1130765"/>
                </a:cubicBezTo>
                <a:cubicBezTo>
                  <a:pt x="334822" y="1133341"/>
                  <a:pt x="334076" y="1136957"/>
                  <a:pt x="331388" y="1138493"/>
                </a:cubicBezTo>
                <a:cubicBezTo>
                  <a:pt x="327587" y="1140665"/>
                  <a:pt x="322719" y="1139865"/>
                  <a:pt x="318509" y="1141068"/>
                </a:cubicBezTo>
                <a:cubicBezTo>
                  <a:pt x="260505" y="1157640"/>
                  <a:pt x="322512" y="1142845"/>
                  <a:pt x="279872" y="1151372"/>
                </a:cubicBezTo>
                <a:cubicBezTo>
                  <a:pt x="266443" y="1154058"/>
                  <a:pt x="273305" y="1153248"/>
                  <a:pt x="261842" y="1156523"/>
                </a:cubicBezTo>
                <a:cubicBezTo>
                  <a:pt x="243357" y="1161805"/>
                  <a:pt x="259877" y="1156371"/>
                  <a:pt x="238660" y="1161675"/>
                </a:cubicBezTo>
                <a:cubicBezTo>
                  <a:pt x="236026" y="1162333"/>
                  <a:pt x="233552" y="1163536"/>
                  <a:pt x="230933" y="1164250"/>
                </a:cubicBezTo>
                <a:cubicBezTo>
                  <a:pt x="224102" y="1166113"/>
                  <a:pt x="217196" y="1167685"/>
                  <a:pt x="210327" y="1169402"/>
                </a:cubicBezTo>
                <a:cubicBezTo>
                  <a:pt x="210193" y="1169436"/>
                  <a:pt x="181378" y="1176987"/>
                  <a:pt x="176841" y="1177129"/>
                </a:cubicBezTo>
                <a:cubicBezTo>
                  <a:pt x="126202" y="1178711"/>
                  <a:pt x="75528" y="1178846"/>
                  <a:pt x="24871" y="1179705"/>
                </a:cubicBezTo>
                <a:cubicBezTo>
                  <a:pt x="20578" y="1180564"/>
                  <a:pt x="16266" y="1181331"/>
                  <a:pt x="11992" y="1182281"/>
                </a:cubicBezTo>
                <a:cubicBezTo>
                  <a:pt x="8536" y="1183049"/>
                  <a:pt x="4192" y="1187360"/>
                  <a:pt x="1689" y="1184857"/>
                </a:cubicBezTo>
                <a:cubicBezTo>
                  <a:pt x="-4963" y="1178205"/>
                  <a:pt x="10046" y="1170699"/>
                  <a:pt x="11992" y="1169402"/>
                </a:cubicBezTo>
                <a:cubicBezTo>
                  <a:pt x="21046" y="1155820"/>
                  <a:pt x="11922" y="1165753"/>
                  <a:pt x="27447" y="1159099"/>
                </a:cubicBezTo>
                <a:cubicBezTo>
                  <a:pt x="30292" y="1157879"/>
                  <a:pt x="32405" y="1155331"/>
                  <a:pt x="35174" y="1153947"/>
                </a:cubicBezTo>
                <a:cubicBezTo>
                  <a:pt x="37602" y="1152733"/>
                  <a:pt x="40282" y="1152086"/>
                  <a:pt x="42901" y="1151372"/>
                </a:cubicBezTo>
                <a:cubicBezTo>
                  <a:pt x="74000" y="1142891"/>
                  <a:pt x="64063" y="1146187"/>
                  <a:pt x="107296" y="1143644"/>
                </a:cubicBezTo>
                <a:cubicBezTo>
                  <a:pt x="112447" y="1141927"/>
                  <a:pt x="117482" y="1139810"/>
                  <a:pt x="122750" y="1138493"/>
                </a:cubicBezTo>
                <a:cubicBezTo>
                  <a:pt x="126184" y="1137634"/>
                  <a:pt x="129738" y="1137160"/>
                  <a:pt x="133053" y="1135917"/>
                </a:cubicBezTo>
                <a:cubicBezTo>
                  <a:pt x="136648" y="1134569"/>
                  <a:pt x="139761" y="1132113"/>
                  <a:pt x="143356" y="1130765"/>
                </a:cubicBezTo>
                <a:cubicBezTo>
                  <a:pt x="146671" y="1129522"/>
                  <a:pt x="150255" y="1129162"/>
                  <a:pt x="153659" y="1128190"/>
                </a:cubicBezTo>
                <a:cubicBezTo>
                  <a:pt x="156270" y="1127444"/>
                  <a:pt x="158811" y="1126473"/>
                  <a:pt x="161387" y="1125614"/>
                </a:cubicBezTo>
                <a:cubicBezTo>
                  <a:pt x="163963" y="1123897"/>
                  <a:pt x="166285" y="1121719"/>
                  <a:pt x="169114" y="1120462"/>
                </a:cubicBezTo>
                <a:cubicBezTo>
                  <a:pt x="181717" y="1114861"/>
                  <a:pt x="183349" y="1116192"/>
                  <a:pt x="194872" y="1112735"/>
                </a:cubicBezTo>
                <a:cubicBezTo>
                  <a:pt x="200073" y="1111174"/>
                  <a:pt x="205175" y="1109300"/>
                  <a:pt x="210327" y="1107583"/>
                </a:cubicBezTo>
                <a:cubicBezTo>
                  <a:pt x="212903" y="1106724"/>
                  <a:pt x="215626" y="1106222"/>
                  <a:pt x="218054" y="1105008"/>
                </a:cubicBezTo>
                <a:cubicBezTo>
                  <a:pt x="221488" y="1103291"/>
                  <a:pt x="224692" y="1101001"/>
                  <a:pt x="228357" y="1099856"/>
                </a:cubicBezTo>
                <a:cubicBezTo>
                  <a:pt x="238494" y="1096688"/>
                  <a:pt x="249191" y="1095487"/>
                  <a:pt x="259266" y="1092129"/>
                </a:cubicBezTo>
                <a:cubicBezTo>
                  <a:pt x="261842" y="1091270"/>
                  <a:pt x="264316" y="1089999"/>
                  <a:pt x="266994" y="1089553"/>
                </a:cubicBezTo>
                <a:cubicBezTo>
                  <a:pt x="274663" y="1088275"/>
                  <a:pt x="282449" y="1087836"/>
                  <a:pt x="290176" y="1086977"/>
                </a:cubicBezTo>
                <a:cubicBezTo>
                  <a:pt x="292752" y="1085260"/>
                  <a:pt x="295029" y="1082976"/>
                  <a:pt x="297903" y="1081826"/>
                </a:cubicBezTo>
                <a:cubicBezTo>
                  <a:pt x="308606" y="1077545"/>
                  <a:pt x="322533" y="1075092"/>
                  <a:pt x="333964" y="1074098"/>
                </a:cubicBezTo>
                <a:cubicBezTo>
                  <a:pt x="347676" y="1072906"/>
                  <a:pt x="361439" y="1072381"/>
                  <a:pt x="375176" y="1071523"/>
                </a:cubicBezTo>
                <a:cubicBezTo>
                  <a:pt x="406189" y="1059117"/>
                  <a:pt x="368489" y="1073134"/>
                  <a:pt x="403510" y="1063795"/>
                </a:cubicBezTo>
                <a:cubicBezTo>
                  <a:pt x="411380" y="1061696"/>
                  <a:pt x="418705" y="1057666"/>
                  <a:pt x="426692" y="1056068"/>
                </a:cubicBezTo>
                <a:cubicBezTo>
                  <a:pt x="435278" y="1054351"/>
                  <a:pt x="444030" y="1053321"/>
                  <a:pt x="452449" y="1050916"/>
                </a:cubicBezTo>
                <a:lnTo>
                  <a:pt x="470480" y="1045765"/>
                </a:lnTo>
                <a:cubicBezTo>
                  <a:pt x="473081" y="1044985"/>
                  <a:pt x="475529" y="1043635"/>
                  <a:pt x="478207" y="1043189"/>
                </a:cubicBezTo>
                <a:cubicBezTo>
                  <a:pt x="485876" y="1041911"/>
                  <a:pt x="493662" y="1041472"/>
                  <a:pt x="501389" y="1040613"/>
                </a:cubicBezTo>
                <a:cubicBezTo>
                  <a:pt x="524876" y="1028870"/>
                  <a:pt x="504731" y="1037266"/>
                  <a:pt x="552905" y="1032886"/>
                </a:cubicBezTo>
                <a:cubicBezTo>
                  <a:pt x="558106" y="1032413"/>
                  <a:pt x="563221" y="1031244"/>
                  <a:pt x="568359" y="1030310"/>
                </a:cubicBezTo>
                <a:cubicBezTo>
                  <a:pt x="584591" y="1027358"/>
                  <a:pt x="593355" y="1024462"/>
                  <a:pt x="612147" y="1022583"/>
                </a:cubicBezTo>
                <a:cubicBezTo>
                  <a:pt x="629658" y="1020832"/>
                  <a:pt x="641484" y="1019863"/>
                  <a:pt x="658511" y="1017431"/>
                </a:cubicBezTo>
                <a:cubicBezTo>
                  <a:pt x="663681" y="1016692"/>
                  <a:pt x="668814" y="1015714"/>
                  <a:pt x="673966" y="1014856"/>
                </a:cubicBezTo>
                <a:cubicBezTo>
                  <a:pt x="695915" y="1007539"/>
                  <a:pt x="662181" y="1018108"/>
                  <a:pt x="712603" y="1009704"/>
                </a:cubicBezTo>
                <a:cubicBezTo>
                  <a:pt x="717959" y="1008811"/>
                  <a:pt x="722789" y="1005869"/>
                  <a:pt x="728057" y="1004552"/>
                </a:cubicBezTo>
                <a:cubicBezTo>
                  <a:pt x="741957" y="1001077"/>
                  <a:pt x="761573" y="1000829"/>
                  <a:pt x="774421" y="999401"/>
                </a:cubicBezTo>
                <a:cubicBezTo>
                  <a:pt x="840273" y="992084"/>
                  <a:pt x="791384" y="996977"/>
                  <a:pt x="828512" y="991674"/>
                </a:cubicBezTo>
                <a:cubicBezTo>
                  <a:pt x="835365" y="990695"/>
                  <a:pt x="842257" y="990013"/>
                  <a:pt x="849119" y="989098"/>
                </a:cubicBezTo>
                <a:cubicBezTo>
                  <a:pt x="871775" y="986077"/>
                  <a:pt x="865047" y="986354"/>
                  <a:pt x="890331" y="983946"/>
                </a:cubicBezTo>
                <a:cubicBezTo>
                  <a:pt x="900623" y="982966"/>
                  <a:pt x="910937" y="982229"/>
                  <a:pt x="921240" y="981370"/>
                </a:cubicBezTo>
                <a:lnTo>
                  <a:pt x="1050029" y="983946"/>
                </a:lnTo>
                <a:cubicBezTo>
                  <a:pt x="1055105" y="984138"/>
                  <a:pt x="1064229" y="990397"/>
                  <a:pt x="1068059" y="991674"/>
                </a:cubicBezTo>
                <a:cubicBezTo>
                  <a:pt x="1072212" y="993058"/>
                  <a:pt x="1076691" y="993187"/>
                  <a:pt x="1080938" y="994249"/>
                </a:cubicBezTo>
                <a:cubicBezTo>
                  <a:pt x="1087002" y="995765"/>
                  <a:pt x="1092905" y="997885"/>
                  <a:pt x="1098969" y="999401"/>
                </a:cubicBezTo>
                <a:cubicBezTo>
                  <a:pt x="1103216" y="1000463"/>
                  <a:pt x="1107638" y="1000774"/>
                  <a:pt x="1111848" y="1001977"/>
                </a:cubicBezTo>
                <a:cubicBezTo>
                  <a:pt x="1119680" y="1004215"/>
                  <a:pt x="1126899" y="1009226"/>
                  <a:pt x="1135030" y="1009704"/>
                </a:cubicBezTo>
                <a:lnTo>
                  <a:pt x="1178818" y="1012280"/>
                </a:lnTo>
                <a:cubicBezTo>
                  <a:pt x="1198566" y="1010563"/>
                  <a:pt x="1219369" y="1013725"/>
                  <a:pt x="1238061" y="1007128"/>
                </a:cubicBezTo>
                <a:cubicBezTo>
                  <a:pt x="1243899" y="1005067"/>
                  <a:pt x="1227758" y="1000259"/>
                  <a:pt x="1222606" y="996825"/>
                </a:cubicBezTo>
                <a:cubicBezTo>
                  <a:pt x="1209024" y="987771"/>
                  <a:pt x="1221209" y="994643"/>
                  <a:pt x="1204576" y="989098"/>
                </a:cubicBezTo>
                <a:cubicBezTo>
                  <a:pt x="1200190" y="987636"/>
                  <a:pt x="1196116" y="985306"/>
                  <a:pt x="1191697" y="983946"/>
                </a:cubicBezTo>
                <a:cubicBezTo>
                  <a:pt x="1184930" y="981864"/>
                  <a:pt x="1177959" y="980512"/>
                  <a:pt x="1171090" y="978795"/>
                </a:cubicBezTo>
                <a:cubicBezTo>
                  <a:pt x="1154787" y="974719"/>
                  <a:pt x="1152139" y="973709"/>
                  <a:pt x="1137605" y="971067"/>
                </a:cubicBezTo>
                <a:cubicBezTo>
                  <a:pt x="1132467" y="970133"/>
                  <a:pt x="1127354" y="968938"/>
                  <a:pt x="1122151" y="968492"/>
                </a:cubicBezTo>
                <a:cubicBezTo>
                  <a:pt x="1070517" y="964066"/>
                  <a:pt x="1031801" y="962273"/>
                  <a:pt x="980483" y="960764"/>
                </a:cubicBezTo>
                <a:lnTo>
                  <a:pt x="784724" y="955613"/>
                </a:lnTo>
                <a:cubicBezTo>
                  <a:pt x="776997" y="954754"/>
                  <a:pt x="769290" y="953683"/>
                  <a:pt x="761542" y="953037"/>
                </a:cubicBezTo>
                <a:cubicBezTo>
                  <a:pt x="748679" y="951965"/>
                  <a:pt x="735684" y="952286"/>
                  <a:pt x="722906" y="950461"/>
                </a:cubicBezTo>
                <a:cubicBezTo>
                  <a:pt x="717530" y="949693"/>
                  <a:pt x="712788" y="946311"/>
                  <a:pt x="707451" y="945310"/>
                </a:cubicBezTo>
                <a:cubicBezTo>
                  <a:pt x="698970" y="943720"/>
                  <a:pt x="690279" y="943593"/>
                  <a:pt x="681693" y="942734"/>
                </a:cubicBezTo>
                <a:cubicBezTo>
                  <a:pt x="679117" y="941875"/>
                  <a:pt x="676637" y="940644"/>
                  <a:pt x="673966" y="940158"/>
                </a:cubicBezTo>
                <a:cubicBezTo>
                  <a:pt x="657036" y="937079"/>
                  <a:pt x="629530" y="935994"/>
                  <a:pt x="614723" y="935007"/>
                </a:cubicBezTo>
                <a:lnTo>
                  <a:pt x="416388" y="937582"/>
                </a:lnTo>
                <a:cubicBezTo>
                  <a:pt x="175361" y="941234"/>
                  <a:pt x="339433" y="931526"/>
                  <a:pt x="246387" y="945310"/>
                </a:cubicBezTo>
                <a:cubicBezTo>
                  <a:pt x="232692" y="947339"/>
                  <a:pt x="218750" y="947746"/>
                  <a:pt x="205175" y="950461"/>
                </a:cubicBezTo>
                <a:cubicBezTo>
                  <a:pt x="188825" y="953731"/>
                  <a:pt x="196543" y="951975"/>
                  <a:pt x="181993" y="955613"/>
                </a:cubicBezTo>
                <a:cubicBezTo>
                  <a:pt x="166967" y="954778"/>
                  <a:pt x="122493" y="967654"/>
                  <a:pt x="138205" y="940158"/>
                </a:cubicBezTo>
                <a:cubicBezTo>
                  <a:pt x="139741" y="937470"/>
                  <a:pt x="143244" y="936543"/>
                  <a:pt x="145932" y="935007"/>
                </a:cubicBezTo>
                <a:cubicBezTo>
                  <a:pt x="152358" y="931335"/>
                  <a:pt x="157051" y="929164"/>
                  <a:pt x="163963" y="927279"/>
                </a:cubicBezTo>
                <a:cubicBezTo>
                  <a:pt x="170794" y="925416"/>
                  <a:pt x="177506" y="922621"/>
                  <a:pt x="184569" y="922128"/>
                </a:cubicBezTo>
                <a:cubicBezTo>
                  <a:pt x="214559" y="920036"/>
                  <a:pt x="244670" y="920411"/>
                  <a:pt x="274721" y="919552"/>
                </a:cubicBezTo>
                <a:cubicBezTo>
                  <a:pt x="276772" y="919259"/>
                  <a:pt x="304957" y="915375"/>
                  <a:pt x="308206" y="914400"/>
                </a:cubicBezTo>
                <a:cubicBezTo>
                  <a:pt x="311884" y="913297"/>
                  <a:pt x="314731" y="909936"/>
                  <a:pt x="318509" y="909249"/>
                </a:cubicBezTo>
                <a:cubicBezTo>
                  <a:pt x="333808" y="906467"/>
                  <a:pt x="349418" y="905814"/>
                  <a:pt x="364873" y="904097"/>
                </a:cubicBezTo>
                <a:lnTo>
                  <a:pt x="751239" y="906673"/>
                </a:lnTo>
                <a:cubicBezTo>
                  <a:pt x="757310" y="906750"/>
                  <a:pt x="763217" y="908783"/>
                  <a:pt x="769270" y="909249"/>
                </a:cubicBezTo>
                <a:cubicBezTo>
                  <a:pt x="785557" y="910502"/>
                  <a:pt x="801896" y="910966"/>
                  <a:pt x="818209" y="911825"/>
                </a:cubicBezTo>
                <a:cubicBezTo>
                  <a:pt x="852823" y="923358"/>
                  <a:pt x="815051" y="911592"/>
                  <a:pt x="908361" y="916976"/>
                </a:cubicBezTo>
                <a:cubicBezTo>
                  <a:pt x="925590" y="917970"/>
                  <a:pt x="942711" y="920352"/>
                  <a:pt x="959877" y="922128"/>
                </a:cubicBezTo>
                <a:cubicBezTo>
                  <a:pt x="968945" y="923066"/>
                  <a:pt x="991095" y="925405"/>
                  <a:pt x="1001089" y="927279"/>
                </a:cubicBezTo>
                <a:cubicBezTo>
                  <a:pt x="1045454" y="935598"/>
                  <a:pt x="1001897" y="930566"/>
                  <a:pt x="1055181" y="935007"/>
                </a:cubicBezTo>
                <a:lnTo>
                  <a:pt x="1075787" y="940158"/>
                </a:lnTo>
                <a:cubicBezTo>
                  <a:pt x="1083287" y="942033"/>
                  <a:pt x="1091338" y="944220"/>
                  <a:pt x="1098969" y="945310"/>
                </a:cubicBezTo>
                <a:cubicBezTo>
                  <a:pt x="1106666" y="946409"/>
                  <a:pt x="1114424" y="947027"/>
                  <a:pt x="1122151" y="947885"/>
                </a:cubicBezTo>
                <a:cubicBezTo>
                  <a:pt x="1132875" y="951460"/>
                  <a:pt x="1129081" y="950550"/>
                  <a:pt x="1142757" y="953037"/>
                </a:cubicBezTo>
                <a:cubicBezTo>
                  <a:pt x="1147895" y="953971"/>
                  <a:pt x="1153145" y="954346"/>
                  <a:pt x="1158212" y="955613"/>
                </a:cubicBezTo>
                <a:cubicBezTo>
                  <a:pt x="1163480" y="956930"/>
                  <a:pt x="1168329" y="959763"/>
                  <a:pt x="1173666" y="960764"/>
                </a:cubicBezTo>
                <a:cubicBezTo>
                  <a:pt x="1182147" y="962354"/>
                  <a:pt x="1190862" y="962270"/>
                  <a:pt x="1199424" y="963340"/>
                </a:cubicBezTo>
                <a:cubicBezTo>
                  <a:pt x="1204606" y="963988"/>
                  <a:pt x="1209758" y="964892"/>
                  <a:pt x="1214879" y="965916"/>
                </a:cubicBezTo>
                <a:cubicBezTo>
                  <a:pt x="1218350" y="966610"/>
                  <a:pt x="1221791" y="967475"/>
                  <a:pt x="1225182" y="968492"/>
                </a:cubicBezTo>
                <a:cubicBezTo>
                  <a:pt x="1230383" y="970052"/>
                  <a:pt x="1235335" y="972465"/>
                  <a:pt x="1240636" y="973643"/>
                </a:cubicBezTo>
                <a:lnTo>
                  <a:pt x="1263818" y="978795"/>
                </a:lnTo>
                <a:cubicBezTo>
                  <a:pt x="1262101" y="974502"/>
                  <a:pt x="1261117" y="969837"/>
                  <a:pt x="1258667" y="965916"/>
                </a:cubicBezTo>
                <a:cubicBezTo>
                  <a:pt x="1256736" y="962827"/>
                  <a:pt x="1253271" y="960987"/>
                  <a:pt x="1250939" y="958188"/>
                </a:cubicBezTo>
                <a:cubicBezTo>
                  <a:pt x="1248957" y="955810"/>
                  <a:pt x="1247324" y="953149"/>
                  <a:pt x="1245788" y="950461"/>
                </a:cubicBezTo>
                <a:cubicBezTo>
                  <a:pt x="1243883" y="947127"/>
                  <a:pt x="1243135" y="943073"/>
                  <a:pt x="1240636" y="940158"/>
                </a:cubicBezTo>
                <a:cubicBezTo>
                  <a:pt x="1237138" y="936078"/>
                  <a:pt x="1216947" y="924196"/>
                  <a:pt x="1214879" y="922128"/>
                </a:cubicBezTo>
                <a:cubicBezTo>
                  <a:pt x="1211445" y="918694"/>
                  <a:pt x="1208528" y="914648"/>
                  <a:pt x="1204576" y="911825"/>
                </a:cubicBezTo>
                <a:cubicBezTo>
                  <a:pt x="1202587" y="910404"/>
                  <a:pt x="1187622" y="906942"/>
                  <a:pt x="1186545" y="906673"/>
                </a:cubicBezTo>
                <a:cubicBezTo>
                  <a:pt x="1183111" y="904097"/>
                  <a:pt x="1179969" y="901076"/>
                  <a:pt x="1176242" y="898946"/>
                </a:cubicBezTo>
                <a:cubicBezTo>
                  <a:pt x="1171976" y="896508"/>
                  <a:pt x="1158899" y="894447"/>
                  <a:pt x="1155636" y="893794"/>
                </a:cubicBezTo>
                <a:cubicBezTo>
                  <a:pt x="1152202" y="892077"/>
                  <a:pt x="1148976" y="889857"/>
                  <a:pt x="1145333" y="888643"/>
                </a:cubicBezTo>
                <a:cubicBezTo>
                  <a:pt x="1139501" y="886699"/>
                  <a:pt x="1118759" y="884158"/>
                  <a:pt x="1114423" y="883491"/>
                </a:cubicBezTo>
                <a:cubicBezTo>
                  <a:pt x="1083508" y="878734"/>
                  <a:pt x="1113647" y="882044"/>
                  <a:pt x="1065484" y="878339"/>
                </a:cubicBezTo>
                <a:cubicBezTo>
                  <a:pt x="1049375" y="872971"/>
                  <a:pt x="1063333" y="877023"/>
                  <a:pt x="1034574" y="873188"/>
                </a:cubicBezTo>
                <a:cubicBezTo>
                  <a:pt x="1029397" y="872498"/>
                  <a:pt x="1024282" y="871406"/>
                  <a:pt x="1019120" y="870612"/>
                </a:cubicBezTo>
                <a:cubicBezTo>
                  <a:pt x="1013119" y="869689"/>
                  <a:pt x="1007078" y="869034"/>
                  <a:pt x="1001089" y="868036"/>
                </a:cubicBezTo>
                <a:cubicBezTo>
                  <a:pt x="996677" y="867301"/>
                  <a:pt x="985462" y="865375"/>
                  <a:pt x="980483" y="862885"/>
                </a:cubicBezTo>
                <a:cubicBezTo>
                  <a:pt x="977714" y="861500"/>
                  <a:pt x="975693" y="858712"/>
                  <a:pt x="972756" y="857733"/>
                </a:cubicBezTo>
                <a:cubicBezTo>
                  <a:pt x="962185" y="854209"/>
                  <a:pt x="918978" y="852603"/>
                  <a:pt x="918665" y="852582"/>
                </a:cubicBezTo>
                <a:cubicBezTo>
                  <a:pt x="916089" y="851723"/>
                  <a:pt x="913588" y="850595"/>
                  <a:pt x="910937" y="850006"/>
                </a:cubicBezTo>
                <a:cubicBezTo>
                  <a:pt x="894049" y="846253"/>
                  <a:pt x="883336" y="846829"/>
                  <a:pt x="864573" y="844854"/>
                </a:cubicBezTo>
                <a:cubicBezTo>
                  <a:pt x="858535" y="844219"/>
                  <a:pt x="852516" y="843365"/>
                  <a:pt x="846543" y="842279"/>
                </a:cubicBezTo>
                <a:cubicBezTo>
                  <a:pt x="843060" y="841646"/>
                  <a:pt x="839756" y="840117"/>
                  <a:pt x="836240" y="839703"/>
                </a:cubicBezTo>
                <a:cubicBezTo>
                  <a:pt x="825122" y="838395"/>
                  <a:pt x="813917" y="837986"/>
                  <a:pt x="802755" y="837127"/>
                </a:cubicBezTo>
                <a:cubicBezTo>
                  <a:pt x="784527" y="832570"/>
                  <a:pt x="800160" y="836187"/>
                  <a:pt x="776997" y="831976"/>
                </a:cubicBezTo>
                <a:cubicBezTo>
                  <a:pt x="772690" y="831193"/>
                  <a:pt x="768392" y="830350"/>
                  <a:pt x="764118" y="829400"/>
                </a:cubicBezTo>
                <a:cubicBezTo>
                  <a:pt x="760662" y="828632"/>
                  <a:pt x="757298" y="827457"/>
                  <a:pt x="753815" y="826824"/>
                </a:cubicBezTo>
                <a:cubicBezTo>
                  <a:pt x="747842" y="825738"/>
                  <a:pt x="741809" y="825001"/>
                  <a:pt x="735785" y="824248"/>
                </a:cubicBezTo>
                <a:cubicBezTo>
                  <a:pt x="729811" y="823501"/>
                  <a:pt x="702150" y="820819"/>
                  <a:pt x="694572" y="819097"/>
                </a:cubicBezTo>
                <a:cubicBezTo>
                  <a:pt x="631778" y="804827"/>
                  <a:pt x="678235" y="811581"/>
                  <a:pt x="635329" y="806218"/>
                </a:cubicBezTo>
                <a:cubicBezTo>
                  <a:pt x="618909" y="802113"/>
                  <a:pt x="605984" y="798533"/>
                  <a:pt x="588965" y="795915"/>
                </a:cubicBezTo>
                <a:lnTo>
                  <a:pt x="555480" y="790763"/>
                </a:lnTo>
                <a:cubicBezTo>
                  <a:pt x="551162" y="790043"/>
                  <a:pt x="546919" y="788907"/>
                  <a:pt x="542601" y="788187"/>
                </a:cubicBezTo>
                <a:cubicBezTo>
                  <a:pt x="536613" y="787189"/>
                  <a:pt x="530524" y="786803"/>
                  <a:pt x="524571" y="785612"/>
                </a:cubicBezTo>
                <a:cubicBezTo>
                  <a:pt x="517628" y="784224"/>
                  <a:pt x="511042" y="780668"/>
                  <a:pt x="503965" y="780460"/>
                </a:cubicBezTo>
                <a:cubicBezTo>
                  <a:pt x="423288" y="778087"/>
                  <a:pt x="342550" y="778743"/>
                  <a:pt x="261842" y="777884"/>
                </a:cubicBezTo>
                <a:cubicBezTo>
                  <a:pt x="251539" y="777025"/>
                  <a:pt x="241095" y="777213"/>
                  <a:pt x="230933" y="775308"/>
                </a:cubicBezTo>
                <a:cubicBezTo>
                  <a:pt x="227159" y="774600"/>
                  <a:pt x="224159" y="771669"/>
                  <a:pt x="220630" y="770157"/>
                </a:cubicBezTo>
                <a:cubicBezTo>
                  <a:pt x="218134" y="769087"/>
                  <a:pt x="215478" y="768440"/>
                  <a:pt x="212902" y="767581"/>
                </a:cubicBezTo>
                <a:cubicBezTo>
                  <a:pt x="213761" y="759854"/>
                  <a:pt x="213019" y="751775"/>
                  <a:pt x="215478" y="744399"/>
                </a:cubicBezTo>
                <a:cubicBezTo>
                  <a:pt x="216895" y="740149"/>
                  <a:pt x="227398" y="733876"/>
                  <a:pt x="230933" y="731520"/>
                </a:cubicBezTo>
                <a:cubicBezTo>
                  <a:pt x="242959" y="732379"/>
                  <a:pt x="275527" y="734230"/>
                  <a:pt x="290176" y="736672"/>
                </a:cubicBezTo>
                <a:cubicBezTo>
                  <a:pt x="327944" y="742967"/>
                  <a:pt x="230300" y="735339"/>
                  <a:pt x="321085" y="741823"/>
                </a:cubicBezTo>
                <a:cubicBezTo>
                  <a:pt x="337379" y="742987"/>
                  <a:pt x="353706" y="743657"/>
                  <a:pt x="370025" y="744399"/>
                </a:cubicBezTo>
                <a:lnTo>
                  <a:pt x="547753" y="752127"/>
                </a:lnTo>
                <a:cubicBezTo>
                  <a:pt x="563517" y="757380"/>
                  <a:pt x="549038" y="753116"/>
                  <a:pt x="576087" y="757278"/>
                </a:cubicBezTo>
                <a:cubicBezTo>
                  <a:pt x="580414" y="757944"/>
                  <a:pt x="584692" y="758904"/>
                  <a:pt x="588965" y="759854"/>
                </a:cubicBezTo>
                <a:cubicBezTo>
                  <a:pt x="592421" y="760622"/>
                  <a:pt x="595742" y="762110"/>
                  <a:pt x="599268" y="762430"/>
                </a:cubicBezTo>
                <a:cubicBezTo>
                  <a:pt x="614683" y="763831"/>
                  <a:pt x="630177" y="764147"/>
                  <a:pt x="645632" y="765005"/>
                </a:cubicBezTo>
                <a:cubicBezTo>
                  <a:pt x="673516" y="774300"/>
                  <a:pt x="646165" y="765974"/>
                  <a:pt x="715178" y="770157"/>
                </a:cubicBezTo>
                <a:cubicBezTo>
                  <a:pt x="725027" y="770754"/>
                  <a:pt x="743134" y="773172"/>
                  <a:pt x="753815" y="775308"/>
                </a:cubicBezTo>
                <a:cubicBezTo>
                  <a:pt x="757286" y="776002"/>
                  <a:pt x="760619" y="777346"/>
                  <a:pt x="764118" y="777884"/>
                </a:cubicBezTo>
                <a:cubicBezTo>
                  <a:pt x="771802" y="779066"/>
                  <a:pt x="779573" y="779601"/>
                  <a:pt x="787300" y="780460"/>
                </a:cubicBezTo>
                <a:cubicBezTo>
                  <a:pt x="793310" y="782177"/>
                  <a:pt x="799240" y="784207"/>
                  <a:pt x="805330" y="785612"/>
                </a:cubicBezTo>
                <a:cubicBezTo>
                  <a:pt x="810419" y="786786"/>
                  <a:pt x="815783" y="786686"/>
                  <a:pt x="820785" y="788187"/>
                </a:cubicBezTo>
                <a:cubicBezTo>
                  <a:pt x="824463" y="789290"/>
                  <a:pt x="827445" y="792125"/>
                  <a:pt x="831088" y="793339"/>
                </a:cubicBezTo>
                <a:cubicBezTo>
                  <a:pt x="835241" y="794724"/>
                  <a:pt x="839674" y="795056"/>
                  <a:pt x="843967" y="795915"/>
                </a:cubicBezTo>
                <a:cubicBezTo>
                  <a:pt x="847401" y="799349"/>
                  <a:pt x="849848" y="804208"/>
                  <a:pt x="854270" y="806218"/>
                </a:cubicBezTo>
                <a:cubicBezTo>
                  <a:pt x="859797" y="808730"/>
                  <a:pt x="866328" y="807708"/>
                  <a:pt x="872301" y="808794"/>
                </a:cubicBezTo>
                <a:cubicBezTo>
                  <a:pt x="875784" y="809427"/>
                  <a:pt x="879200" y="810397"/>
                  <a:pt x="882604" y="811369"/>
                </a:cubicBezTo>
                <a:cubicBezTo>
                  <a:pt x="893303" y="814426"/>
                  <a:pt x="897462" y="817872"/>
                  <a:pt x="910937" y="819097"/>
                </a:cubicBezTo>
                <a:lnTo>
                  <a:pt x="939271" y="821672"/>
                </a:lnTo>
                <a:cubicBezTo>
                  <a:pt x="958184" y="831129"/>
                  <a:pt x="941404" y="824167"/>
                  <a:pt x="970180" y="829400"/>
                </a:cubicBezTo>
                <a:cubicBezTo>
                  <a:pt x="972851" y="829886"/>
                  <a:pt x="975211" y="831653"/>
                  <a:pt x="977907" y="831976"/>
                </a:cubicBezTo>
                <a:cubicBezTo>
                  <a:pt x="996739" y="834236"/>
                  <a:pt x="1034574" y="837127"/>
                  <a:pt x="1034574" y="837127"/>
                </a:cubicBezTo>
                <a:cubicBezTo>
                  <a:pt x="1051371" y="848325"/>
                  <a:pt x="1033954" y="838460"/>
                  <a:pt x="1068059" y="844854"/>
                </a:cubicBezTo>
                <a:cubicBezTo>
                  <a:pt x="1068066" y="844855"/>
                  <a:pt x="1087374" y="851293"/>
                  <a:pt x="1091241" y="852582"/>
                </a:cubicBezTo>
                <a:cubicBezTo>
                  <a:pt x="1093817" y="853441"/>
                  <a:pt x="1096281" y="854773"/>
                  <a:pt x="1098969" y="855157"/>
                </a:cubicBezTo>
                <a:lnTo>
                  <a:pt x="1116999" y="857733"/>
                </a:lnTo>
                <a:cubicBezTo>
                  <a:pt x="1148143" y="868115"/>
                  <a:pt x="1115154" y="858317"/>
                  <a:pt x="1155636" y="865461"/>
                </a:cubicBezTo>
                <a:cubicBezTo>
                  <a:pt x="1179659" y="869700"/>
                  <a:pt x="1169225" y="868975"/>
                  <a:pt x="1183969" y="873188"/>
                </a:cubicBezTo>
                <a:cubicBezTo>
                  <a:pt x="1192462" y="875615"/>
                  <a:pt x="1198292" y="876568"/>
                  <a:pt x="1207151" y="878339"/>
                </a:cubicBezTo>
                <a:cubicBezTo>
                  <a:pt x="1210585" y="880056"/>
                  <a:pt x="1213859" y="882143"/>
                  <a:pt x="1217454" y="883491"/>
                </a:cubicBezTo>
                <a:cubicBezTo>
                  <a:pt x="1224059" y="885968"/>
                  <a:pt x="1229256" y="885529"/>
                  <a:pt x="1235485" y="888643"/>
                </a:cubicBezTo>
                <a:cubicBezTo>
                  <a:pt x="1238254" y="890027"/>
                  <a:pt x="1240524" y="892258"/>
                  <a:pt x="1243212" y="893794"/>
                </a:cubicBezTo>
                <a:cubicBezTo>
                  <a:pt x="1252128" y="898889"/>
                  <a:pt x="1252570" y="898631"/>
                  <a:pt x="1261243" y="901521"/>
                </a:cubicBezTo>
                <a:cubicBezTo>
                  <a:pt x="1280058" y="914066"/>
                  <a:pt x="1256411" y="898761"/>
                  <a:pt x="1279273" y="911825"/>
                </a:cubicBezTo>
                <a:cubicBezTo>
                  <a:pt x="1281961" y="913361"/>
                  <a:pt x="1284231" y="915592"/>
                  <a:pt x="1287000" y="916976"/>
                </a:cubicBezTo>
                <a:cubicBezTo>
                  <a:pt x="1289429" y="918190"/>
                  <a:pt x="1292299" y="918338"/>
                  <a:pt x="1294728" y="919552"/>
                </a:cubicBezTo>
                <a:cubicBezTo>
                  <a:pt x="1297497" y="920936"/>
                  <a:pt x="1299610" y="923484"/>
                  <a:pt x="1302455" y="924703"/>
                </a:cubicBezTo>
                <a:cubicBezTo>
                  <a:pt x="1305709" y="926097"/>
                  <a:pt x="1309367" y="926262"/>
                  <a:pt x="1312758" y="927279"/>
                </a:cubicBezTo>
                <a:cubicBezTo>
                  <a:pt x="1329477" y="932295"/>
                  <a:pt x="1324648" y="930054"/>
                  <a:pt x="1335940" y="937582"/>
                </a:cubicBezTo>
                <a:cubicBezTo>
                  <a:pt x="1336799" y="933289"/>
                  <a:pt x="1339000" y="929054"/>
                  <a:pt x="1338516" y="924703"/>
                </a:cubicBezTo>
                <a:cubicBezTo>
                  <a:pt x="1338092" y="920887"/>
                  <a:pt x="1334712" y="917995"/>
                  <a:pt x="1333364" y="914400"/>
                </a:cubicBezTo>
                <a:cubicBezTo>
                  <a:pt x="1324506" y="890781"/>
                  <a:pt x="1338846" y="916665"/>
                  <a:pt x="1323061" y="896370"/>
                </a:cubicBezTo>
                <a:cubicBezTo>
                  <a:pt x="1319260" y="891483"/>
                  <a:pt x="1317910" y="884349"/>
                  <a:pt x="1312758" y="880915"/>
                </a:cubicBezTo>
                <a:cubicBezTo>
                  <a:pt x="1310182" y="879198"/>
                  <a:pt x="1307719" y="877300"/>
                  <a:pt x="1305031" y="875764"/>
                </a:cubicBezTo>
                <a:cubicBezTo>
                  <a:pt x="1301697" y="873859"/>
                  <a:pt x="1297923" y="872742"/>
                  <a:pt x="1294728" y="870612"/>
                </a:cubicBezTo>
                <a:cubicBezTo>
                  <a:pt x="1290154" y="867562"/>
                  <a:pt x="1285987" y="863929"/>
                  <a:pt x="1281849" y="860309"/>
                </a:cubicBezTo>
                <a:cubicBezTo>
                  <a:pt x="1279107" y="857910"/>
                  <a:pt x="1277152" y="854603"/>
                  <a:pt x="1274121" y="852582"/>
                </a:cubicBezTo>
                <a:cubicBezTo>
                  <a:pt x="1271862" y="851076"/>
                  <a:pt x="1268767" y="851325"/>
                  <a:pt x="1266394" y="850006"/>
                </a:cubicBezTo>
                <a:cubicBezTo>
                  <a:pt x="1260982" y="846999"/>
                  <a:pt x="1256163" y="843027"/>
                  <a:pt x="1250939" y="839703"/>
                </a:cubicBezTo>
                <a:cubicBezTo>
                  <a:pt x="1246716" y="837015"/>
                  <a:pt x="1242066" y="834980"/>
                  <a:pt x="1238061" y="831976"/>
                </a:cubicBezTo>
                <a:cubicBezTo>
                  <a:pt x="1229955" y="825897"/>
                  <a:pt x="1226884" y="822633"/>
                  <a:pt x="1217454" y="819097"/>
                </a:cubicBezTo>
                <a:cubicBezTo>
                  <a:pt x="1214139" y="817854"/>
                  <a:pt x="1210585" y="817380"/>
                  <a:pt x="1207151" y="816521"/>
                </a:cubicBezTo>
                <a:cubicBezTo>
                  <a:pt x="1180446" y="798715"/>
                  <a:pt x="1221770" y="825806"/>
                  <a:pt x="1189121" y="806218"/>
                </a:cubicBezTo>
                <a:cubicBezTo>
                  <a:pt x="1183812" y="803033"/>
                  <a:pt x="1178818" y="799349"/>
                  <a:pt x="1173666" y="795915"/>
                </a:cubicBezTo>
                <a:cubicBezTo>
                  <a:pt x="1171090" y="794198"/>
                  <a:pt x="1168128" y="792952"/>
                  <a:pt x="1165939" y="790763"/>
                </a:cubicBezTo>
                <a:cubicBezTo>
                  <a:pt x="1163363" y="788187"/>
                  <a:pt x="1161010" y="785368"/>
                  <a:pt x="1158212" y="783036"/>
                </a:cubicBezTo>
                <a:cubicBezTo>
                  <a:pt x="1155834" y="781054"/>
                  <a:pt x="1152835" y="779899"/>
                  <a:pt x="1150484" y="777884"/>
                </a:cubicBezTo>
                <a:cubicBezTo>
                  <a:pt x="1146796" y="774723"/>
                  <a:pt x="1143869" y="770742"/>
                  <a:pt x="1140181" y="767581"/>
                </a:cubicBezTo>
                <a:cubicBezTo>
                  <a:pt x="1137831" y="765566"/>
                  <a:pt x="1134804" y="764445"/>
                  <a:pt x="1132454" y="762430"/>
                </a:cubicBezTo>
                <a:cubicBezTo>
                  <a:pt x="1116897" y="749096"/>
                  <a:pt x="1128623" y="754284"/>
                  <a:pt x="1114423" y="749551"/>
                </a:cubicBezTo>
                <a:cubicBezTo>
                  <a:pt x="1104981" y="735385"/>
                  <a:pt x="1114422" y="747402"/>
                  <a:pt x="1101545" y="736672"/>
                </a:cubicBezTo>
                <a:cubicBezTo>
                  <a:pt x="1098746" y="734340"/>
                  <a:pt x="1096692" y="731181"/>
                  <a:pt x="1093817" y="728945"/>
                </a:cubicBezTo>
                <a:cubicBezTo>
                  <a:pt x="1080528" y="718609"/>
                  <a:pt x="1082297" y="719952"/>
                  <a:pt x="1070635" y="716066"/>
                </a:cubicBezTo>
                <a:cubicBezTo>
                  <a:pt x="1052653" y="698082"/>
                  <a:pt x="1072576" y="715703"/>
                  <a:pt x="1055181" y="705763"/>
                </a:cubicBezTo>
                <a:cubicBezTo>
                  <a:pt x="1051453" y="703633"/>
                  <a:pt x="1048605" y="700165"/>
                  <a:pt x="1044877" y="698035"/>
                </a:cubicBezTo>
                <a:cubicBezTo>
                  <a:pt x="1042520" y="696688"/>
                  <a:pt x="1039523" y="696778"/>
                  <a:pt x="1037150" y="695459"/>
                </a:cubicBezTo>
                <a:cubicBezTo>
                  <a:pt x="1012063" y="681521"/>
                  <a:pt x="1031527" y="687613"/>
                  <a:pt x="1011392" y="682581"/>
                </a:cubicBezTo>
                <a:cubicBezTo>
                  <a:pt x="1004523" y="677429"/>
                  <a:pt x="997930" y="671889"/>
                  <a:pt x="990786" y="667126"/>
                </a:cubicBezTo>
                <a:cubicBezTo>
                  <a:pt x="988210" y="665409"/>
                  <a:pt x="985536" y="663831"/>
                  <a:pt x="983059" y="661974"/>
                </a:cubicBezTo>
                <a:cubicBezTo>
                  <a:pt x="966262" y="649376"/>
                  <a:pt x="976284" y="653705"/>
                  <a:pt x="962453" y="649096"/>
                </a:cubicBezTo>
                <a:cubicBezTo>
                  <a:pt x="959877" y="647379"/>
                  <a:pt x="957413" y="645480"/>
                  <a:pt x="954725" y="643944"/>
                </a:cubicBezTo>
                <a:cubicBezTo>
                  <a:pt x="951391" y="642039"/>
                  <a:pt x="947678" y="640827"/>
                  <a:pt x="944422" y="638792"/>
                </a:cubicBezTo>
                <a:cubicBezTo>
                  <a:pt x="940782" y="636517"/>
                  <a:pt x="937959" y="632985"/>
                  <a:pt x="934119" y="631065"/>
                </a:cubicBezTo>
                <a:cubicBezTo>
                  <a:pt x="930953" y="629482"/>
                  <a:pt x="927131" y="629732"/>
                  <a:pt x="923816" y="628489"/>
                </a:cubicBezTo>
                <a:cubicBezTo>
                  <a:pt x="905746" y="621713"/>
                  <a:pt x="920737" y="625662"/>
                  <a:pt x="905786" y="618186"/>
                </a:cubicBezTo>
                <a:cubicBezTo>
                  <a:pt x="903357" y="616972"/>
                  <a:pt x="900432" y="616929"/>
                  <a:pt x="898058" y="615610"/>
                </a:cubicBezTo>
                <a:cubicBezTo>
                  <a:pt x="892646" y="612603"/>
                  <a:pt x="888478" y="607265"/>
                  <a:pt x="882604" y="605307"/>
                </a:cubicBezTo>
                <a:cubicBezTo>
                  <a:pt x="877452" y="603590"/>
                  <a:pt x="871667" y="603168"/>
                  <a:pt x="867149" y="600156"/>
                </a:cubicBezTo>
                <a:cubicBezTo>
                  <a:pt x="861997" y="596722"/>
                  <a:pt x="856647" y="593568"/>
                  <a:pt x="851694" y="589853"/>
                </a:cubicBezTo>
                <a:cubicBezTo>
                  <a:pt x="849356" y="588099"/>
                  <a:pt x="837435" y="578859"/>
                  <a:pt x="833664" y="576974"/>
                </a:cubicBezTo>
                <a:cubicBezTo>
                  <a:pt x="831236" y="575760"/>
                  <a:pt x="828365" y="575612"/>
                  <a:pt x="825937" y="574398"/>
                </a:cubicBezTo>
                <a:cubicBezTo>
                  <a:pt x="823168" y="573014"/>
                  <a:pt x="820978" y="570631"/>
                  <a:pt x="818209" y="569247"/>
                </a:cubicBezTo>
                <a:cubicBezTo>
                  <a:pt x="815781" y="568033"/>
                  <a:pt x="812910" y="567885"/>
                  <a:pt x="810482" y="566671"/>
                </a:cubicBezTo>
                <a:cubicBezTo>
                  <a:pt x="790512" y="556685"/>
                  <a:pt x="814449" y="565417"/>
                  <a:pt x="795027" y="558943"/>
                </a:cubicBezTo>
                <a:cubicBezTo>
                  <a:pt x="777681" y="545934"/>
                  <a:pt x="792312" y="555511"/>
                  <a:pt x="771845" y="546065"/>
                </a:cubicBezTo>
                <a:cubicBezTo>
                  <a:pt x="764872" y="542847"/>
                  <a:pt x="751239" y="535761"/>
                  <a:pt x="751239" y="535761"/>
                </a:cubicBezTo>
                <a:cubicBezTo>
                  <a:pt x="749522" y="533185"/>
                  <a:pt x="746281" y="531123"/>
                  <a:pt x="746088" y="528034"/>
                </a:cubicBezTo>
                <a:cubicBezTo>
                  <a:pt x="745390" y="516861"/>
                  <a:pt x="739921" y="501542"/>
                  <a:pt x="748663" y="494549"/>
                </a:cubicBezTo>
                <a:cubicBezTo>
                  <a:pt x="758073" y="487021"/>
                  <a:pt x="772698" y="496349"/>
                  <a:pt x="784724" y="497125"/>
                </a:cubicBezTo>
                <a:lnTo>
                  <a:pt x="828512" y="499701"/>
                </a:lnTo>
                <a:lnTo>
                  <a:pt x="867149" y="512579"/>
                </a:lnTo>
                <a:cubicBezTo>
                  <a:pt x="869725" y="513438"/>
                  <a:pt x="872617" y="513649"/>
                  <a:pt x="874876" y="515155"/>
                </a:cubicBezTo>
                <a:cubicBezTo>
                  <a:pt x="893277" y="527422"/>
                  <a:pt x="884324" y="523956"/>
                  <a:pt x="900634" y="528034"/>
                </a:cubicBezTo>
                <a:cubicBezTo>
                  <a:pt x="904068" y="530610"/>
                  <a:pt x="907420" y="533299"/>
                  <a:pt x="910937" y="535761"/>
                </a:cubicBezTo>
                <a:cubicBezTo>
                  <a:pt x="916009" y="539312"/>
                  <a:pt x="922014" y="541687"/>
                  <a:pt x="926392" y="546065"/>
                </a:cubicBezTo>
                <a:cubicBezTo>
                  <a:pt x="928968" y="548641"/>
                  <a:pt x="931155" y="551675"/>
                  <a:pt x="934119" y="553792"/>
                </a:cubicBezTo>
                <a:cubicBezTo>
                  <a:pt x="937243" y="556024"/>
                  <a:pt x="941088" y="557038"/>
                  <a:pt x="944422" y="558943"/>
                </a:cubicBezTo>
                <a:cubicBezTo>
                  <a:pt x="947110" y="560479"/>
                  <a:pt x="949574" y="562378"/>
                  <a:pt x="952150" y="564095"/>
                </a:cubicBezTo>
                <a:cubicBezTo>
                  <a:pt x="966954" y="583834"/>
                  <a:pt x="952542" y="566998"/>
                  <a:pt x="967604" y="579550"/>
                </a:cubicBezTo>
                <a:cubicBezTo>
                  <a:pt x="979752" y="589673"/>
                  <a:pt x="971683" y="587251"/>
                  <a:pt x="988210" y="597580"/>
                </a:cubicBezTo>
                <a:cubicBezTo>
                  <a:pt x="990513" y="599019"/>
                  <a:pt x="993362" y="599297"/>
                  <a:pt x="995938" y="600156"/>
                </a:cubicBezTo>
                <a:cubicBezTo>
                  <a:pt x="1010592" y="614810"/>
                  <a:pt x="995488" y="602563"/>
                  <a:pt x="1016544" y="610459"/>
                </a:cubicBezTo>
                <a:cubicBezTo>
                  <a:pt x="1019442" y="611546"/>
                  <a:pt x="1021373" y="614523"/>
                  <a:pt x="1024271" y="615610"/>
                </a:cubicBezTo>
                <a:cubicBezTo>
                  <a:pt x="1028370" y="617147"/>
                  <a:pt x="1032876" y="617236"/>
                  <a:pt x="1037150" y="618186"/>
                </a:cubicBezTo>
                <a:cubicBezTo>
                  <a:pt x="1040606" y="618954"/>
                  <a:pt x="1044049" y="619789"/>
                  <a:pt x="1047453" y="620762"/>
                </a:cubicBezTo>
                <a:cubicBezTo>
                  <a:pt x="1050064" y="621508"/>
                  <a:pt x="1052807" y="622019"/>
                  <a:pt x="1055181" y="623338"/>
                </a:cubicBezTo>
                <a:cubicBezTo>
                  <a:pt x="1060593" y="626345"/>
                  <a:pt x="1064762" y="631683"/>
                  <a:pt x="1070635" y="633641"/>
                </a:cubicBezTo>
                <a:cubicBezTo>
                  <a:pt x="1088755" y="639681"/>
                  <a:pt x="1066390" y="631821"/>
                  <a:pt x="1088666" y="641368"/>
                </a:cubicBezTo>
                <a:cubicBezTo>
                  <a:pt x="1093841" y="643586"/>
                  <a:pt x="1101465" y="645212"/>
                  <a:pt x="1106696" y="646520"/>
                </a:cubicBezTo>
                <a:cubicBezTo>
                  <a:pt x="1110989" y="649096"/>
                  <a:pt x="1115097" y="652008"/>
                  <a:pt x="1119575" y="654247"/>
                </a:cubicBezTo>
                <a:cubicBezTo>
                  <a:pt x="1122003" y="655461"/>
                  <a:pt x="1124806" y="655754"/>
                  <a:pt x="1127302" y="656823"/>
                </a:cubicBezTo>
                <a:cubicBezTo>
                  <a:pt x="1130831" y="658335"/>
                  <a:pt x="1134271" y="660069"/>
                  <a:pt x="1137605" y="661974"/>
                </a:cubicBezTo>
                <a:cubicBezTo>
                  <a:pt x="1167090" y="678822"/>
                  <a:pt x="1121111" y="653553"/>
                  <a:pt x="1153060" y="674853"/>
                </a:cubicBezTo>
                <a:cubicBezTo>
                  <a:pt x="1155319" y="676359"/>
                  <a:pt x="1158211" y="676570"/>
                  <a:pt x="1160787" y="677429"/>
                </a:cubicBezTo>
                <a:cubicBezTo>
                  <a:pt x="1199810" y="716452"/>
                  <a:pt x="1158315" y="676415"/>
                  <a:pt x="1186545" y="700611"/>
                </a:cubicBezTo>
                <a:cubicBezTo>
                  <a:pt x="1198823" y="711135"/>
                  <a:pt x="1188855" y="706532"/>
                  <a:pt x="1202000" y="710914"/>
                </a:cubicBezTo>
                <a:lnTo>
                  <a:pt x="1217454" y="721217"/>
                </a:lnTo>
                <a:cubicBezTo>
                  <a:pt x="1220030" y="722934"/>
                  <a:pt x="1222245" y="725390"/>
                  <a:pt x="1225182" y="726369"/>
                </a:cubicBezTo>
                <a:cubicBezTo>
                  <a:pt x="1234300" y="729409"/>
                  <a:pt x="1233665" y="728793"/>
                  <a:pt x="1243212" y="734096"/>
                </a:cubicBezTo>
                <a:cubicBezTo>
                  <a:pt x="1254201" y="740200"/>
                  <a:pt x="1255588" y="742344"/>
                  <a:pt x="1266394" y="746975"/>
                </a:cubicBezTo>
                <a:cubicBezTo>
                  <a:pt x="1268889" y="748045"/>
                  <a:pt x="1271545" y="748692"/>
                  <a:pt x="1274121" y="749551"/>
                </a:cubicBezTo>
                <a:cubicBezTo>
                  <a:pt x="1277556" y="752985"/>
                  <a:pt x="1280473" y="757031"/>
                  <a:pt x="1284425" y="759854"/>
                </a:cubicBezTo>
                <a:cubicBezTo>
                  <a:pt x="1286634" y="761432"/>
                  <a:pt x="1289893" y="760924"/>
                  <a:pt x="1292152" y="762430"/>
                </a:cubicBezTo>
                <a:cubicBezTo>
                  <a:pt x="1295183" y="764451"/>
                  <a:pt x="1296848" y="768137"/>
                  <a:pt x="1299879" y="770157"/>
                </a:cubicBezTo>
                <a:cubicBezTo>
                  <a:pt x="1302138" y="771663"/>
                  <a:pt x="1305233" y="771414"/>
                  <a:pt x="1307607" y="772733"/>
                </a:cubicBezTo>
                <a:cubicBezTo>
                  <a:pt x="1310750" y="774479"/>
                  <a:pt x="1329121" y="786906"/>
                  <a:pt x="1333364" y="790763"/>
                </a:cubicBezTo>
                <a:cubicBezTo>
                  <a:pt x="1356465" y="811763"/>
                  <a:pt x="1342325" y="805771"/>
                  <a:pt x="1359122" y="811369"/>
                </a:cubicBezTo>
                <a:cubicBezTo>
                  <a:pt x="1361698" y="813086"/>
                  <a:pt x="1364535" y="814464"/>
                  <a:pt x="1366849" y="816521"/>
                </a:cubicBezTo>
                <a:cubicBezTo>
                  <a:pt x="1372294" y="821361"/>
                  <a:pt x="1376242" y="827935"/>
                  <a:pt x="1382304" y="831976"/>
                </a:cubicBezTo>
                <a:lnTo>
                  <a:pt x="1397759" y="842279"/>
                </a:lnTo>
                <a:cubicBezTo>
                  <a:pt x="1401627" y="826804"/>
                  <a:pt x="1401142" y="834248"/>
                  <a:pt x="1397759" y="813945"/>
                </a:cubicBezTo>
                <a:cubicBezTo>
                  <a:pt x="1397039" y="809627"/>
                  <a:pt x="1396995" y="805052"/>
                  <a:pt x="1395183" y="801066"/>
                </a:cubicBezTo>
                <a:cubicBezTo>
                  <a:pt x="1380989" y="769841"/>
                  <a:pt x="1387884" y="797412"/>
                  <a:pt x="1382304" y="777884"/>
                </a:cubicBezTo>
                <a:cubicBezTo>
                  <a:pt x="1381331" y="774480"/>
                  <a:pt x="1381311" y="770747"/>
                  <a:pt x="1379728" y="767581"/>
                </a:cubicBezTo>
                <a:cubicBezTo>
                  <a:pt x="1376959" y="762043"/>
                  <a:pt x="1369425" y="752127"/>
                  <a:pt x="1369425" y="752127"/>
                </a:cubicBezTo>
                <a:cubicBezTo>
                  <a:pt x="1368566" y="749551"/>
                  <a:pt x="1367973" y="746871"/>
                  <a:pt x="1366849" y="744399"/>
                </a:cubicBezTo>
                <a:cubicBezTo>
                  <a:pt x="1363671" y="737408"/>
                  <a:pt x="1358975" y="731078"/>
                  <a:pt x="1356546" y="723793"/>
                </a:cubicBezTo>
                <a:cubicBezTo>
                  <a:pt x="1355687" y="721217"/>
                  <a:pt x="1355184" y="718494"/>
                  <a:pt x="1353970" y="716066"/>
                </a:cubicBezTo>
                <a:cubicBezTo>
                  <a:pt x="1350383" y="708891"/>
                  <a:pt x="1346791" y="706310"/>
                  <a:pt x="1341092" y="700611"/>
                </a:cubicBezTo>
                <a:cubicBezTo>
                  <a:pt x="1340233" y="698035"/>
                  <a:pt x="1339730" y="695312"/>
                  <a:pt x="1338516" y="692884"/>
                </a:cubicBezTo>
                <a:cubicBezTo>
                  <a:pt x="1325584" y="667023"/>
                  <a:pt x="1341755" y="706452"/>
                  <a:pt x="1328213" y="674853"/>
                </a:cubicBezTo>
                <a:cubicBezTo>
                  <a:pt x="1327144" y="672357"/>
                  <a:pt x="1326956" y="669499"/>
                  <a:pt x="1325637" y="667126"/>
                </a:cubicBezTo>
                <a:cubicBezTo>
                  <a:pt x="1322630" y="661714"/>
                  <a:pt x="1317292" y="657545"/>
                  <a:pt x="1315334" y="651671"/>
                </a:cubicBezTo>
                <a:cubicBezTo>
                  <a:pt x="1314475" y="649095"/>
                  <a:pt x="1314454" y="646064"/>
                  <a:pt x="1312758" y="643944"/>
                </a:cubicBezTo>
                <a:cubicBezTo>
                  <a:pt x="1310824" y="641527"/>
                  <a:pt x="1307607" y="640509"/>
                  <a:pt x="1305031" y="638792"/>
                </a:cubicBezTo>
                <a:cubicBezTo>
                  <a:pt x="1303314" y="636216"/>
                  <a:pt x="1301136" y="633894"/>
                  <a:pt x="1299879" y="631065"/>
                </a:cubicBezTo>
                <a:cubicBezTo>
                  <a:pt x="1297674" y="626103"/>
                  <a:pt x="1296445" y="620762"/>
                  <a:pt x="1294728" y="615610"/>
                </a:cubicBezTo>
                <a:cubicBezTo>
                  <a:pt x="1293869" y="613034"/>
                  <a:pt x="1293366" y="610311"/>
                  <a:pt x="1292152" y="607883"/>
                </a:cubicBezTo>
                <a:cubicBezTo>
                  <a:pt x="1288718" y="601014"/>
                  <a:pt x="1284278" y="594562"/>
                  <a:pt x="1281849" y="587277"/>
                </a:cubicBezTo>
                <a:cubicBezTo>
                  <a:pt x="1279184" y="579282"/>
                  <a:pt x="1278896" y="577205"/>
                  <a:pt x="1274121" y="569247"/>
                </a:cubicBezTo>
                <a:cubicBezTo>
                  <a:pt x="1270935" y="563938"/>
                  <a:pt x="1267252" y="558944"/>
                  <a:pt x="1263818" y="553792"/>
                </a:cubicBezTo>
                <a:cubicBezTo>
                  <a:pt x="1262101" y="551216"/>
                  <a:pt x="1259646" y="549002"/>
                  <a:pt x="1258667" y="546065"/>
                </a:cubicBezTo>
                <a:cubicBezTo>
                  <a:pt x="1254939" y="534881"/>
                  <a:pt x="1258011" y="540257"/>
                  <a:pt x="1248364" y="530610"/>
                </a:cubicBezTo>
                <a:cubicBezTo>
                  <a:pt x="1243858" y="512589"/>
                  <a:pt x="1249367" y="527115"/>
                  <a:pt x="1238061" y="512579"/>
                </a:cubicBezTo>
                <a:cubicBezTo>
                  <a:pt x="1221881" y="491776"/>
                  <a:pt x="1234988" y="501946"/>
                  <a:pt x="1220030" y="491973"/>
                </a:cubicBezTo>
                <a:cubicBezTo>
                  <a:pt x="1216840" y="482405"/>
                  <a:pt x="1218544" y="485256"/>
                  <a:pt x="1212303" y="476519"/>
                </a:cubicBezTo>
                <a:cubicBezTo>
                  <a:pt x="1209808" y="473026"/>
                  <a:pt x="1207874" y="468964"/>
                  <a:pt x="1204576" y="466216"/>
                </a:cubicBezTo>
                <a:cubicBezTo>
                  <a:pt x="1202490" y="464478"/>
                  <a:pt x="1199344" y="464710"/>
                  <a:pt x="1196848" y="463640"/>
                </a:cubicBezTo>
                <a:cubicBezTo>
                  <a:pt x="1187700" y="459719"/>
                  <a:pt x="1186577" y="458509"/>
                  <a:pt x="1178818" y="453337"/>
                </a:cubicBezTo>
                <a:cubicBezTo>
                  <a:pt x="1172342" y="433908"/>
                  <a:pt x="1181079" y="457860"/>
                  <a:pt x="1171090" y="437882"/>
                </a:cubicBezTo>
                <a:cubicBezTo>
                  <a:pt x="1169876" y="435454"/>
                  <a:pt x="1170021" y="432414"/>
                  <a:pt x="1168515" y="430155"/>
                </a:cubicBezTo>
                <a:cubicBezTo>
                  <a:pt x="1166494" y="427124"/>
                  <a:pt x="1163119" y="425226"/>
                  <a:pt x="1160787" y="422427"/>
                </a:cubicBezTo>
                <a:cubicBezTo>
                  <a:pt x="1158805" y="420049"/>
                  <a:pt x="1157020" y="417469"/>
                  <a:pt x="1155636" y="414700"/>
                </a:cubicBezTo>
                <a:cubicBezTo>
                  <a:pt x="1154422" y="412272"/>
                  <a:pt x="1154756" y="409093"/>
                  <a:pt x="1153060" y="406973"/>
                </a:cubicBezTo>
                <a:cubicBezTo>
                  <a:pt x="1151126" y="404556"/>
                  <a:pt x="1147909" y="403538"/>
                  <a:pt x="1145333" y="401821"/>
                </a:cubicBezTo>
                <a:cubicBezTo>
                  <a:pt x="1143616" y="399245"/>
                  <a:pt x="1141566" y="396863"/>
                  <a:pt x="1140181" y="394094"/>
                </a:cubicBezTo>
                <a:cubicBezTo>
                  <a:pt x="1138967" y="391666"/>
                  <a:pt x="1139301" y="388487"/>
                  <a:pt x="1137605" y="386367"/>
                </a:cubicBezTo>
                <a:cubicBezTo>
                  <a:pt x="1135671" y="383950"/>
                  <a:pt x="1132454" y="382932"/>
                  <a:pt x="1129878" y="381215"/>
                </a:cubicBezTo>
                <a:cubicBezTo>
                  <a:pt x="1128161" y="376922"/>
                  <a:pt x="1127414" y="372098"/>
                  <a:pt x="1124727" y="368336"/>
                </a:cubicBezTo>
                <a:cubicBezTo>
                  <a:pt x="1122928" y="365817"/>
                  <a:pt x="1119313" y="365242"/>
                  <a:pt x="1116999" y="363185"/>
                </a:cubicBezTo>
                <a:cubicBezTo>
                  <a:pt x="1111554" y="358345"/>
                  <a:pt x="1105587" y="353792"/>
                  <a:pt x="1101545" y="347730"/>
                </a:cubicBezTo>
                <a:cubicBezTo>
                  <a:pt x="1094676" y="337427"/>
                  <a:pt x="1098969" y="341720"/>
                  <a:pt x="1088666" y="334851"/>
                </a:cubicBezTo>
                <a:cubicBezTo>
                  <a:pt x="1086949" y="331417"/>
                  <a:pt x="1085746" y="327673"/>
                  <a:pt x="1083514" y="324548"/>
                </a:cubicBezTo>
                <a:cubicBezTo>
                  <a:pt x="1078012" y="316845"/>
                  <a:pt x="1067594" y="311358"/>
                  <a:pt x="1060332" y="306517"/>
                </a:cubicBezTo>
                <a:lnTo>
                  <a:pt x="1052605" y="301366"/>
                </a:lnTo>
                <a:cubicBezTo>
                  <a:pt x="1046698" y="283647"/>
                  <a:pt x="1054778" y="305170"/>
                  <a:pt x="1042302" y="283336"/>
                </a:cubicBezTo>
                <a:cubicBezTo>
                  <a:pt x="1040955" y="280978"/>
                  <a:pt x="1040940" y="278037"/>
                  <a:pt x="1039726" y="275608"/>
                </a:cubicBezTo>
                <a:cubicBezTo>
                  <a:pt x="1038341" y="272839"/>
                  <a:pt x="1036110" y="270569"/>
                  <a:pt x="1034574" y="267881"/>
                </a:cubicBezTo>
                <a:cubicBezTo>
                  <a:pt x="1029483" y="258972"/>
                  <a:pt x="1029736" y="258517"/>
                  <a:pt x="1026847" y="249850"/>
                </a:cubicBezTo>
                <a:cubicBezTo>
                  <a:pt x="1027706" y="235254"/>
                  <a:pt x="1019084" y="216401"/>
                  <a:pt x="1029423" y="206062"/>
                </a:cubicBezTo>
                <a:cubicBezTo>
                  <a:pt x="1038550" y="196935"/>
                  <a:pt x="1055223" y="207287"/>
                  <a:pt x="1068059" y="208638"/>
                </a:cubicBezTo>
                <a:cubicBezTo>
                  <a:pt x="1081800" y="210085"/>
                  <a:pt x="1093140" y="219348"/>
                  <a:pt x="1104120" y="226668"/>
                </a:cubicBezTo>
                <a:cubicBezTo>
                  <a:pt x="1122941" y="239216"/>
                  <a:pt x="1099283" y="223904"/>
                  <a:pt x="1122151" y="236972"/>
                </a:cubicBezTo>
                <a:cubicBezTo>
                  <a:pt x="1136130" y="244960"/>
                  <a:pt x="1123439" y="239976"/>
                  <a:pt x="1137605" y="244699"/>
                </a:cubicBezTo>
                <a:cubicBezTo>
                  <a:pt x="1142757" y="249851"/>
                  <a:pt x="1149018" y="254092"/>
                  <a:pt x="1153060" y="260154"/>
                </a:cubicBezTo>
                <a:cubicBezTo>
                  <a:pt x="1165612" y="278980"/>
                  <a:pt x="1150291" y="255308"/>
                  <a:pt x="1163363" y="278184"/>
                </a:cubicBezTo>
                <a:cubicBezTo>
                  <a:pt x="1164899" y="280872"/>
                  <a:pt x="1166798" y="283335"/>
                  <a:pt x="1168515" y="285911"/>
                </a:cubicBezTo>
                <a:cubicBezTo>
                  <a:pt x="1177221" y="312030"/>
                  <a:pt x="1171724" y="302316"/>
                  <a:pt x="1181394" y="316821"/>
                </a:cubicBezTo>
                <a:cubicBezTo>
                  <a:pt x="1182252" y="319397"/>
                  <a:pt x="1183223" y="321938"/>
                  <a:pt x="1183969" y="324548"/>
                </a:cubicBezTo>
                <a:cubicBezTo>
                  <a:pt x="1184941" y="327952"/>
                  <a:pt x="1185150" y="331597"/>
                  <a:pt x="1186545" y="334851"/>
                </a:cubicBezTo>
                <a:cubicBezTo>
                  <a:pt x="1187765" y="337696"/>
                  <a:pt x="1189980" y="340002"/>
                  <a:pt x="1191697" y="342578"/>
                </a:cubicBezTo>
                <a:cubicBezTo>
                  <a:pt x="1196566" y="357192"/>
                  <a:pt x="1190994" y="344311"/>
                  <a:pt x="1204576" y="360609"/>
                </a:cubicBezTo>
                <a:cubicBezTo>
                  <a:pt x="1210073" y="367205"/>
                  <a:pt x="1215267" y="374072"/>
                  <a:pt x="1220030" y="381215"/>
                </a:cubicBezTo>
                <a:cubicBezTo>
                  <a:pt x="1222954" y="385600"/>
                  <a:pt x="1229717" y="396053"/>
                  <a:pt x="1232909" y="399245"/>
                </a:cubicBezTo>
                <a:cubicBezTo>
                  <a:pt x="1235945" y="402281"/>
                  <a:pt x="1239778" y="404397"/>
                  <a:pt x="1243212" y="406973"/>
                </a:cubicBezTo>
                <a:cubicBezTo>
                  <a:pt x="1244071" y="410407"/>
                  <a:pt x="1243824" y="414331"/>
                  <a:pt x="1245788" y="417276"/>
                </a:cubicBezTo>
                <a:cubicBezTo>
                  <a:pt x="1247505" y="419852"/>
                  <a:pt x="1251326" y="420238"/>
                  <a:pt x="1253515" y="422427"/>
                </a:cubicBezTo>
                <a:cubicBezTo>
                  <a:pt x="1255704" y="424616"/>
                  <a:pt x="1256685" y="427777"/>
                  <a:pt x="1258667" y="430155"/>
                </a:cubicBezTo>
                <a:cubicBezTo>
                  <a:pt x="1269269" y="442878"/>
                  <a:pt x="1266928" y="433801"/>
                  <a:pt x="1276697" y="453337"/>
                </a:cubicBezTo>
                <a:cubicBezTo>
                  <a:pt x="1278414" y="456771"/>
                  <a:pt x="1280290" y="460131"/>
                  <a:pt x="1281849" y="463640"/>
                </a:cubicBezTo>
                <a:cubicBezTo>
                  <a:pt x="1283727" y="467865"/>
                  <a:pt x="1284932" y="472384"/>
                  <a:pt x="1287000" y="476519"/>
                </a:cubicBezTo>
                <a:cubicBezTo>
                  <a:pt x="1288384" y="479288"/>
                  <a:pt x="1290767" y="481477"/>
                  <a:pt x="1292152" y="484246"/>
                </a:cubicBezTo>
                <a:cubicBezTo>
                  <a:pt x="1293366" y="486674"/>
                  <a:pt x="1293625" y="489492"/>
                  <a:pt x="1294728" y="491973"/>
                </a:cubicBezTo>
                <a:cubicBezTo>
                  <a:pt x="1297067" y="497236"/>
                  <a:pt x="1299553" y="502453"/>
                  <a:pt x="1302455" y="507428"/>
                </a:cubicBezTo>
                <a:cubicBezTo>
                  <a:pt x="1318533" y="534991"/>
                  <a:pt x="1309466" y="512793"/>
                  <a:pt x="1333364" y="548640"/>
                </a:cubicBezTo>
                <a:cubicBezTo>
                  <a:pt x="1335081" y="551216"/>
                  <a:pt x="1336695" y="553864"/>
                  <a:pt x="1338516" y="556368"/>
                </a:cubicBezTo>
                <a:cubicBezTo>
                  <a:pt x="1339408" y="557595"/>
                  <a:pt x="1355127" y="577711"/>
                  <a:pt x="1359122" y="584701"/>
                </a:cubicBezTo>
                <a:cubicBezTo>
                  <a:pt x="1361027" y="588035"/>
                  <a:pt x="1362298" y="591711"/>
                  <a:pt x="1364274" y="595004"/>
                </a:cubicBezTo>
                <a:cubicBezTo>
                  <a:pt x="1367460" y="600313"/>
                  <a:pt x="1374577" y="610459"/>
                  <a:pt x="1374577" y="610459"/>
                </a:cubicBezTo>
                <a:cubicBezTo>
                  <a:pt x="1375435" y="613035"/>
                  <a:pt x="1375938" y="615758"/>
                  <a:pt x="1377152" y="618186"/>
                </a:cubicBezTo>
                <a:cubicBezTo>
                  <a:pt x="1378536" y="620955"/>
                  <a:pt x="1380505" y="623395"/>
                  <a:pt x="1382304" y="625914"/>
                </a:cubicBezTo>
                <a:cubicBezTo>
                  <a:pt x="1398291" y="648297"/>
                  <a:pt x="1383032" y="625720"/>
                  <a:pt x="1395183" y="643944"/>
                </a:cubicBezTo>
                <a:cubicBezTo>
                  <a:pt x="1400268" y="664283"/>
                  <a:pt x="1393722" y="644180"/>
                  <a:pt x="1408062" y="667126"/>
                </a:cubicBezTo>
                <a:cubicBezTo>
                  <a:pt x="1409501" y="669428"/>
                  <a:pt x="1409568" y="672358"/>
                  <a:pt x="1410637" y="674853"/>
                </a:cubicBezTo>
                <a:cubicBezTo>
                  <a:pt x="1412150" y="678382"/>
                  <a:pt x="1414441" y="681561"/>
                  <a:pt x="1415789" y="685156"/>
                </a:cubicBezTo>
                <a:cubicBezTo>
                  <a:pt x="1417032" y="688471"/>
                  <a:pt x="1416782" y="692293"/>
                  <a:pt x="1418365" y="695459"/>
                </a:cubicBezTo>
                <a:cubicBezTo>
                  <a:pt x="1421134" y="700997"/>
                  <a:pt x="1425234" y="705762"/>
                  <a:pt x="1428668" y="710914"/>
                </a:cubicBezTo>
                <a:cubicBezTo>
                  <a:pt x="1430385" y="713490"/>
                  <a:pt x="1432840" y="715704"/>
                  <a:pt x="1433819" y="718641"/>
                </a:cubicBezTo>
                <a:cubicBezTo>
                  <a:pt x="1434678" y="721217"/>
                  <a:pt x="1434889" y="724110"/>
                  <a:pt x="1436395" y="726369"/>
                </a:cubicBezTo>
                <a:cubicBezTo>
                  <a:pt x="1438416" y="729400"/>
                  <a:pt x="1441547" y="731520"/>
                  <a:pt x="1444123" y="734096"/>
                </a:cubicBezTo>
                <a:cubicBezTo>
                  <a:pt x="1448187" y="742226"/>
                  <a:pt x="1453361" y="753639"/>
                  <a:pt x="1459577" y="759854"/>
                </a:cubicBezTo>
                <a:cubicBezTo>
                  <a:pt x="1462153" y="762430"/>
                  <a:pt x="1464973" y="764783"/>
                  <a:pt x="1467305" y="767581"/>
                </a:cubicBezTo>
                <a:cubicBezTo>
                  <a:pt x="1469287" y="769959"/>
                  <a:pt x="1470657" y="772789"/>
                  <a:pt x="1472456" y="775308"/>
                </a:cubicBezTo>
                <a:cubicBezTo>
                  <a:pt x="1474951" y="778802"/>
                  <a:pt x="1477688" y="782119"/>
                  <a:pt x="1480183" y="785612"/>
                </a:cubicBezTo>
                <a:cubicBezTo>
                  <a:pt x="1492485" y="802836"/>
                  <a:pt x="1479406" y="784054"/>
                  <a:pt x="1487911" y="801066"/>
                </a:cubicBezTo>
                <a:cubicBezTo>
                  <a:pt x="1489295" y="803835"/>
                  <a:pt x="1491345" y="806218"/>
                  <a:pt x="1493062" y="808794"/>
                </a:cubicBezTo>
                <a:cubicBezTo>
                  <a:pt x="1494779" y="805359"/>
                  <a:pt x="1498214" y="802330"/>
                  <a:pt x="1498214" y="798490"/>
                </a:cubicBezTo>
                <a:cubicBezTo>
                  <a:pt x="1498214" y="792127"/>
                  <a:pt x="1490989" y="778889"/>
                  <a:pt x="1487911" y="772733"/>
                </a:cubicBezTo>
                <a:cubicBezTo>
                  <a:pt x="1488770" y="753844"/>
                  <a:pt x="1489955" y="734967"/>
                  <a:pt x="1490487" y="716066"/>
                </a:cubicBezTo>
                <a:cubicBezTo>
                  <a:pt x="1494552" y="571750"/>
                  <a:pt x="1485827" y="633262"/>
                  <a:pt x="1498214" y="558943"/>
                </a:cubicBezTo>
                <a:cubicBezTo>
                  <a:pt x="1497355" y="481670"/>
                  <a:pt x="1497282" y="404384"/>
                  <a:pt x="1495638" y="327124"/>
                </a:cubicBezTo>
                <a:cubicBezTo>
                  <a:pt x="1495563" y="323585"/>
                  <a:pt x="1493695" y="320304"/>
                  <a:pt x="1493062" y="316821"/>
                </a:cubicBezTo>
                <a:cubicBezTo>
                  <a:pt x="1491976" y="310848"/>
                  <a:pt x="1491852" y="304706"/>
                  <a:pt x="1490487" y="298790"/>
                </a:cubicBezTo>
                <a:cubicBezTo>
                  <a:pt x="1487331" y="285111"/>
                  <a:pt x="1484407" y="283131"/>
                  <a:pt x="1480183" y="270457"/>
                </a:cubicBezTo>
                <a:cubicBezTo>
                  <a:pt x="1479064" y="267099"/>
                  <a:pt x="1478580" y="263558"/>
                  <a:pt x="1477608" y="260154"/>
                </a:cubicBezTo>
                <a:cubicBezTo>
                  <a:pt x="1473626" y="246214"/>
                  <a:pt x="1475600" y="258408"/>
                  <a:pt x="1472456" y="239547"/>
                </a:cubicBezTo>
                <a:cubicBezTo>
                  <a:pt x="1464452" y="191525"/>
                  <a:pt x="1476814" y="259749"/>
                  <a:pt x="1467305" y="193183"/>
                </a:cubicBezTo>
                <a:cubicBezTo>
                  <a:pt x="1466067" y="184515"/>
                  <a:pt x="1463767" y="176032"/>
                  <a:pt x="1462153" y="167426"/>
                </a:cubicBezTo>
                <a:cubicBezTo>
                  <a:pt x="1460429" y="158234"/>
                  <a:pt x="1459283" y="148222"/>
                  <a:pt x="1457001" y="139092"/>
                </a:cubicBezTo>
                <a:cubicBezTo>
                  <a:pt x="1454051" y="127292"/>
                  <a:pt x="1452546" y="123151"/>
                  <a:pt x="1449274" y="113334"/>
                </a:cubicBezTo>
                <a:cubicBezTo>
                  <a:pt x="1448207" y="91989"/>
                  <a:pt x="1443219" y="25045"/>
                  <a:pt x="1449274" y="5152"/>
                </a:cubicBezTo>
                <a:cubicBezTo>
                  <a:pt x="1450795" y="156"/>
                  <a:pt x="1459608" y="3600"/>
                  <a:pt x="1464729" y="2576"/>
                </a:cubicBezTo>
                <a:cubicBezTo>
                  <a:pt x="1468200" y="1882"/>
                  <a:pt x="1471598" y="859"/>
                  <a:pt x="1475032" y="0"/>
                </a:cubicBezTo>
                <a:cubicBezTo>
                  <a:pt x="1489628" y="859"/>
                  <a:pt x="1504361" y="407"/>
                  <a:pt x="1518820" y="2576"/>
                </a:cubicBezTo>
                <a:cubicBezTo>
                  <a:pt x="1529533" y="4183"/>
                  <a:pt x="1528255" y="16293"/>
                  <a:pt x="1531699" y="23182"/>
                </a:cubicBezTo>
                <a:cubicBezTo>
                  <a:pt x="1533416" y="26616"/>
                  <a:pt x="1535338" y="29956"/>
                  <a:pt x="1536850" y="33485"/>
                </a:cubicBezTo>
                <a:cubicBezTo>
                  <a:pt x="1542139" y="45826"/>
                  <a:pt x="1539075" y="50460"/>
                  <a:pt x="1544578" y="66970"/>
                </a:cubicBezTo>
                <a:cubicBezTo>
                  <a:pt x="1550467" y="84638"/>
                  <a:pt x="1543512" y="62706"/>
                  <a:pt x="1549729" y="87577"/>
                </a:cubicBezTo>
                <a:cubicBezTo>
                  <a:pt x="1550387" y="90211"/>
                  <a:pt x="1551446" y="92728"/>
                  <a:pt x="1552305" y="95304"/>
                </a:cubicBezTo>
                <a:cubicBezTo>
                  <a:pt x="1553164" y="103890"/>
                  <a:pt x="1553569" y="112534"/>
                  <a:pt x="1554881" y="121062"/>
                </a:cubicBezTo>
                <a:cubicBezTo>
                  <a:pt x="1555294" y="123745"/>
                  <a:pt x="1557249" y="126082"/>
                  <a:pt x="1557457" y="128789"/>
                </a:cubicBezTo>
                <a:cubicBezTo>
                  <a:pt x="1562844" y="198825"/>
                  <a:pt x="1553411" y="168170"/>
                  <a:pt x="1562608" y="195759"/>
                </a:cubicBezTo>
                <a:cubicBezTo>
                  <a:pt x="1563467" y="207779"/>
                  <a:pt x="1564382" y="219796"/>
                  <a:pt x="1565184" y="231820"/>
                </a:cubicBezTo>
                <a:cubicBezTo>
                  <a:pt x="1568278" y="278220"/>
                  <a:pt x="1562572" y="260060"/>
                  <a:pt x="1572911" y="285911"/>
                </a:cubicBezTo>
                <a:cubicBezTo>
                  <a:pt x="1573770" y="294497"/>
                  <a:pt x="1574068" y="303158"/>
                  <a:pt x="1575487" y="311669"/>
                </a:cubicBezTo>
                <a:cubicBezTo>
                  <a:pt x="1576651" y="318653"/>
                  <a:pt x="1579827" y="325242"/>
                  <a:pt x="1580639" y="332275"/>
                </a:cubicBezTo>
                <a:cubicBezTo>
                  <a:pt x="1581507" y="339797"/>
                  <a:pt x="1585636" y="429493"/>
                  <a:pt x="1585790" y="432730"/>
                </a:cubicBezTo>
                <a:cubicBezTo>
                  <a:pt x="1586649" y="520306"/>
                  <a:pt x="1586729" y="607894"/>
                  <a:pt x="1588366" y="695459"/>
                </a:cubicBezTo>
                <a:cubicBezTo>
                  <a:pt x="1588448" y="699836"/>
                  <a:pt x="1590875" y="703960"/>
                  <a:pt x="1590942" y="708338"/>
                </a:cubicBezTo>
                <a:cubicBezTo>
                  <a:pt x="1592593" y="816511"/>
                  <a:pt x="1591166" y="924725"/>
                  <a:pt x="1593517" y="1032886"/>
                </a:cubicBezTo>
                <a:cubicBezTo>
                  <a:pt x="1593744" y="1043329"/>
                  <a:pt x="1598184" y="1053361"/>
                  <a:pt x="1598669" y="1063795"/>
                </a:cubicBezTo>
                <a:cubicBezTo>
                  <a:pt x="1599906" y="1090383"/>
                  <a:pt x="1594805" y="1123897"/>
                  <a:pt x="1593517" y="1138493"/>
                </a:cubicBezTo>
                <a:close/>
              </a:path>
            </a:pathLst>
          </a:custGeom>
          <a:solidFill>
            <a:srgbClr val="D6E3BC"/>
          </a:solidFill>
          <a:ln cap="flat" cmpd="sng" w="25400">
            <a:solidFill>
              <a:srgbClr val="7C9B3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21" name="Google Shape;221;g2bbe2304ad2_3_85"/>
          <p:cNvSpPr/>
          <p:nvPr/>
        </p:nvSpPr>
        <p:spPr>
          <a:xfrm rot="2365194">
            <a:off x="5753966" y="4739625"/>
            <a:ext cx="222088" cy="272590"/>
          </a:xfrm>
          <a:custGeom>
            <a:rect b="b" l="l" r="r" t="t"/>
            <a:pathLst>
              <a:path extrusionOk="0" h="430155" w="453336">
                <a:moveTo>
                  <a:pt x="414700" y="309093"/>
                </a:moveTo>
                <a:cubicBezTo>
                  <a:pt x="415129" y="308235"/>
                  <a:pt x="406379" y="314749"/>
                  <a:pt x="401821" y="316821"/>
                </a:cubicBezTo>
                <a:cubicBezTo>
                  <a:pt x="396877" y="319068"/>
                  <a:pt x="391518" y="320255"/>
                  <a:pt x="386366" y="321972"/>
                </a:cubicBezTo>
                <a:lnTo>
                  <a:pt x="378639" y="324548"/>
                </a:lnTo>
                <a:lnTo>
                  <a:pt x="363184" y="329700"/>
                </a:lnTo>
                <a:lnTo>
                  <a:pt x="355457" y="332275"/>
                </a:lnTo>
                <a:cubicBezTo>
                  <a:pt x="352881" y="333992"/>
                  <a:pt x="350558" y="336170"/>
                  <a:pt x="347729" y="337427"/>
                </a:cubicBezTo>
                <a:cubicBezTo>
                  <a:pt x="342767" y="339632"/>
                  <a:pt x="332275" y="342578"/>
                  <a:pt x="332275" y="342578"/>
                </a:cubicBezTo>
                <a:cubicBezTo>
                  <a:pt x="329699" y="344295"/>
                  <a:pt x="327316" y="346345"/>
                  <a:pt x="324547" y="347730"/>
                </a:cubicBezTo>
                <a:cubicBezTo>
                  <a:pt x="322119" y="348944"/>
                  <a:pt x="318740" y="348386"/>
                  <a:pt x="316820" y="350306"/>
                </a:cubicBezTo>
                <a:cubicBezTo>
                  <a:pt x="312442" y="354684"/>
                  <a:pt x="311668" y="362326"/>
                  <a:pt x="306517" y="365760"/>
                </a:cubicBezTo>
                <a:cubicBezTo>
                  <a:pt x="288803" y="377570"/>
                  <a:pt x="296936" y="374106"/>
                  <a:pt x="283335" y="378639"/>
                </a:cubicBezTo>
                <a:cubicBezTo>
                  <a:pt x="267467" y="389219"/>
                  <a:pt x="285006" y="378942"/>
                  <a:pt x="262729" y="386367"/>
                </a:cubicBezTo>
                <a:cubicBezTo>
                  <a:pt x="259086" y="387581"/>
                  <a:pt x="256021" y="390170"/>
                  <a:pt x="252426" y="391518"/>
                </a:cubicBezTo>
                <a:cubicBezTo>
                  <a:pt x="248323" y="393056"/>
                  <a:pt x="238705" y="394276"/>
                  <a:pt x="234395" y="396670"/>
                </a:cubicBezTo>
                <a:cubicBezTo>
                  <a:pt x="228983" y="399677"/>
                  <a:pt x="224815" y="405015"/>
                  <a:pt x="218941" y="406973"/>
                </a:cubicBezTo>
                <a:lnTo>
                  <a:pt x="203486" y="412124"/>
                </a:lnTo>
                <a:cubicBezTo>
                  <a:pt x="201769" y="414700"/>
                  <a:pt x="200524" y="417663"/>
                  <a:pt x="198335" y="419852"/>
                </a:cubicBezTo>
                <a:cubicBezTo>
                  <a:pt x="192063" y="426124"/>
                  <a:pt x="188577" y="425215"/>
                  <a:pt x="180304" y="427579"/>
                </a:cubicBezTo>
                <a:cubicBezTo>
                  <a:pt x="177693" y="428325"/>
                  <a:pt x="175153" y="429296"/>
                  <a:pt x="172577" y="430155"/>
                </a:cubicBezTo>
                <a:cubicBezTo>
                  <a:pt x="153948" y="425497"/>
                  <a:pt x="150566" y="428246"/>
                  <a:pt x="164849" y="391518"/>
                </a:cubicBezTo>
                <a:cubicBezTo>
                  <a:pt x="168769" y="381439"/>
                  <a:pt x="180479" y="382415"/>
                  <a:pt x="188031" y="378639"/>
                </a:cubicBezTo>
                <a:cubicBezTo>
                  <a:pt x="190800" y="377255"/>
                  <a:pt x="192913" y="374707"/>
                  <a:pt x="195759" y="373488"/>
                </a:cubicBezTo>
                <a:cubicBezTo>
                  <a:pt x="199013" y="372094"/>
                  <a:pt x="202628" y="371771"/>
                  <a:pt x="206062" y="370912"/>
                </a:cubicBezTo>
                <a:cubicBezTo>
                  <a:pt x="208638" y="369195"/>
                  <a:pt x="211020" y="367144"/>
                  <a:pt x="213789" y="365760"/>
                </a:cubicBezTo>
                <a:cubicBezTo>
                  <a:pt x="216217" y="364546"/>
                  <a:pt x="219596" y="365105"/>
                  <a:pt x="221516" y="363185"/>
                </a:cubicBezTo>
                <a:cubicBezTo>
                  <a:pt x="224231" y="360470"/>
                  <a:pt x="224210" y="355832"/>
                  <a:pt x="226668" y="352882"/>
                </a:cubicBezTo>
                <a:cubicBezTo>
                  <a:pt x="232584" y="345783"/>
                  <a:pt x="235029" y="349095"/>
                  <a:pt x="242123" y="345154"/>
                </a:cubicBezTo>
                <a:cubicBezTo>
                  <a:pt x="268694" y="330392"/>
                  <a:pt x="247819" y="338104"/>
                  <a:pt x="265305" y="332275"/>
                </a:cubicBezTo>
                <a:cubicBezTo>
                  <a:pt x="266519" y="328633"/>
                  <a:pt x="270456" y="317476"/>
                  <a:pt x="270456" y="314245"/>
                </a:cubicBezTo>
                <a:cubicBezTo>
                  <a:pt x="270456" y="310705"/>
                  <a:pt x="269844" y="306888"/>
                  <a:pt x="267880" y="303942"/>
                </a:cubicBezTo>
                <a:cubicBezTo>
                  <a:pt x="266163" y="301366"/>
                  <a:pt x="262922" y="300174"/>
                  <a:pt x="260153" y="298790"/>
                </a:cubicBezTo>
                <a:cubicBezTo>
                  <a:pt x="253206" y="295316"/>
                  <a:pt x="240489" y="294316"/>
                  <a:pt x="234395" y="293639"/>
                </a:cubicBezTo>
                <a:cubicBezTo>
                  <a:pt x="224970" y="292592"/>
                  <a:pt x="215506" y="291922"/>
                  <a:pt x="206062" y="291063"/>
                </a:cubicBezTo>
                <a:cubicBezTo>
                  <a:pt x="195534" y="288431"/>
                  <a:pt x="178777" y="284067"/>
                  <a:pt x="170001" y="283336"/>
                </a:cubicBezTo>
                <a:lnTo>
                  <a:pt x="139092" y="280760"/>
                </a:lnTo>
                <a:lnTo>
                  <a:pt x="108182" y="273033"/>
                </a:lnTo>
                <a:cubicBezTo>
                  <a:pt x="104748" y="272174"/>
                  <a:pt x="101237" y="271577"/>
                  <a:pt x="97879" y="270457"/>
                </a:cubicBezTo>
                <a:cubicBezTo>
                  <a:pt x="92728" y="268740"/>
                  <a:pt x="87693" y="266622"/>
                  <a:pt x="82425" y="265305"/>
                </a:cubicBezTo>
                <a:cubicBezTo>
                  <a:pt x="57298" y="259023"/>
                  <a:pt x="88673" y="266693"/>
                  <a:pt x="59243" y="260154"/>
                </a:cubicBezTo>
                <a:cubicBezTo>
                  <a:pt x="55787" y="259386"/>
                  <a:pt x="52449" y="258046"/>
                  <a:pt x="48940" y="257578"/>
                </a:cubicBezTo>
                <a:cubicBezTo>
                  <a:pt x="39540" y="256325"/>
                  <a:pt x="30051" y="255861"/>
                  <a:pt x="20606" y="255002"/>
                </a:cubicBezTo>
                <a:cubicBezTo>
                  <a:pt x="2214" y="248872"/>
                  <a:pt x="8163" y="254370"/>
                  <a:pt x="0" y="242123"/>
                </a:cubicBezTo>
                <a:cubicBezTo>
                  <a:pt x="1207" y="234883"/>
                  <a:pt x="-656" y="222887"/>
                  <a:pt x="10303" y="221517"/>
                </a:cubicBezTo>
                <a:cubicBezTo>
                  <a:pt x="20179" y="220282"/>
                  <a:pt x="29358" y="228756"/>
                  <a:pt x="38636" y="229244"/>
                </a:cubicBezTo>
                <a:lnTo>
                  <a:pt x="87576" y="231820"/>
                </a:lnTo>
                <a:cubicBezTo>
                  <a:pt x="116768" y="230961"/>
                  <a:pt x="146419" y="234468"/>
                  <a:pt x="175153" y="229244"/>
                </a:cubicBezTo>
                <a:cubicBezTo>
                  <a:pt x="179460" y="228461"/>
                  <a:pt x="173639" y="220613"/>
                  <a:pt x="172577" y="216366"/>
                </a:cubicBezTo>
                <a:cubicBezTo>
                  <a:pt x="171918" y="213732"/>
                  <a:pt x="171507" y="210897"/>
                  <a:pt x="170001" y="208638"/>
                </a:cubicBezTo>
                <a:cubicBezTo>
                  <a:pt x="167526" y="204925"/>
                  <a:pt x="158981" y="197659"/>
                  <a:pt x="154546" y="195759"/>
                </a:cubicBezTo>
                <a:cubicBezTo>
                  <a:pt x="151292" y="194365"/>
                  <a:pt x="147634" y="194201"/>
                  <a:pt x="144243" y="193184"/>
                </a:cubicBezTo>
                <a:cubicBezTo>
                  <a:pt x="136441" y="190843"/>
                  <a:pt x="128788" y="188032"/>
                  <a:pt x="121061" y="185456"/>
                </a:cubicBezTo>
                <a:cubicBezTo>
                  <a:pt x="118485" y="184597"/>
                  <a:pt x="115593" y="184386"/>
                  <a:pt x="113334" y="182880"/>
                </a:cubicBezTo>
                <a:cubicBezTo>
                  <a:pt x="91191" y="168119"/>
                  <a:pt x="119207" y="185816"/>
                  <a:pt x="97879" y="175153"/>
                </a:cubicBezTo>
                <a:cubicBezTo>
                  <a:pt x="95110" y="173769"/>
                  <a:pt x="92921" y="171386"/>
                  <a:pt x="90152" y="170002"/>
                </a:cubicBezTo>
                <a:cubicBezTo>
                  <a:pt x="85822" y="167837"/>
                  <a:pt x="76250" y="166089"/>
                  <a:pt x="72122" y="164850"/>
                </a:cubicBezTo>
                <a:cubicBezTo>
                  <a:pt x="66921" y="163289"/>
                  <a:pt x="61992" y="160763"/>
                  <a:pt x="56667" y="159698"/>
                </a:cubicBezTo>
                <a:cubicBezTo>
                  <a:pt x="52374" y="158840"/>
                  <a:pt x="48012" y="158275"/>
                  <a:pt x="43788" y="157123"/>
                </a:cubicBezTo>
                <a:cubicBezTo>
                  <a:pt x="38549" y="155694"/>
                  <a:pt x="33601" y="153288"/>
                  <a:pt x="28333" y="151971"/>
                </a:cubicBezTo>
                <a:lnTo>
                  <a:pt x="18030" y="149395"/>
                </a:lnTo>
                <a:cubicBezTo>
                  <a:pt x="18889" y="142526"/>
                  <a:pt x="17510" y="134980"/>
                  <a:pt x="20606" y="128789"/>
                </a:cubicBezTo>
                <a:cubicBezTo>
                  <a:pt x="22323" y="125355"/>
                  <a:pt x="27075" y="123851"/>
                  <a:pt x="30909" y="123638"/>
                </a:cubicBezTo>
                <a:cubicBezTo>
                  <a:pt x="42941" y="122969"/>
                  <a:pt x="54950" y="125355"/>
                  <a:pt x="66970" y="126213"/>
                </a:cubicBezTo>
                <a:lnTo>
                  <a:pt x="82425" y="136517"/>
                </a:lnTo>
                <a:cubicBezTo>
                  <a:pt x="85001" y="138234"/>
                  <a:pt x="87215" y="140689"/>
                  <a:pt x="90152" y="141668"/>
                </a:cubicBezTo>
                <a:cubicBezTo>
                  <a:pt x="92728" y="142527"/>
                  <a:pt x="95506" y="142925"/>
                  <a:pt x="97879" y="144244"/>
                </a:cubicBezTo>
                <a:cubicBezTo>
                  <a:pt x="103291" y="147251"/>
                  <a:pt x="107460" y="152589"/>
                  <a:pt x="113334" y="154547"/>
                </a:cubicBezTo>
                <a:cubicBezTo>
                  <a:pt x="115910" y="155406"/>
                  <a:pt x="118633" y="155909"/>
                  <a:pt x="121061" y="157123"/>
                </a:cubicBezTo>
                <a:cubicBezTo>
                  <a:pt x="123830" y="158507"/>
                  <a:pt x="125960" y="161017"/>
                  <a:pt x="128789" y="162274"/>
                </a:cubicBezTo>
                <a:cubicBezTo>
                  <a:pt x="133751" y="164479"/>
                  <a:pt x="139092" y="165709"/>
                  <a:pt x="144243" y="167426"/>
                </a:cubicBezTo>
                <a:cubicBezTo>
                  <a:pt x="146819" y="168285"/>
                  <a:pt x="149308" y="169470"/>
                  <a:pt x="151971" y="170002"/>
                </a:cubicBezTo>
                <a:cubicBezTo>
                  <a:pt x="183829" y="176372"/>
                  <a:pt x="143997" y="168551"/>
                  <a:pt x="180304" y="175153"/>
                </a:cubicBezTo>
                <a:cubicBezTo>
                  <a:pt x="184611" y="175936"/>
                  <a:pt x="188890" y="176870"/>
                  <a:pt x="193183" y="177729"/>
                </a:cubicBezTo>
                <a:cubicBezTo>
                  <a:pt x="191277" y="168199"/>
                  <a:pt x="190254" y="156770"/>
                  <a:pt x="182880" y="149395"/>
                </a:cubicBezTo>
                <a:cubicBezTo>
                  <a:pt x="180691" y="147206"/>
                  <a:pt x="177729" y="145961"/>
                  <a:pt x="175153" y="144244"/>
                </a:cubicBezTo>
                <a:cubicBezTo>
                  <a:pt x="161414" y="123639"/>
                  <a:pt x="179446" y="148537"/>
                  <a:pt x="162274" y="131365"/>
                </a:cubicBezTo>
                <a:cubicBezTo>
                  <a:pt x="160085" y="129176"/>
                  <a:pt x="159311" y="125827"/>
                  <a:pt x="157122" y="123638"/>
                </a:cubicBezTo>
                <a:cubicBezTo>
                  <a:pt x="154933" y="121449"/>
                  <a:pt x="151773" y="120468"/>
                  <a:pt x="149395" y="118486"/>
                </a:cubicBezTo>
                <a:cubicBezTo>
                  <a:pt x="124070" y="97382"/>
                  <a:pt x="156782" y="123298"/>
                  <a:pt x="136516" y="103031"/>
                </a:cubicBezTo>
                <a:cubicBezTo>
                  <a:pt x="134327" y="100842"/>
                  <a:pt x="131167" y="99862"/>
                  <a:pt x="128789" y="97880"/>
                </a:cubicBezTo>
                <a:cubicBezTo>
                  <a:pt x="104579" y="77706"/>
                  <a:pt x="144664" y="105888"/>
                  <a:pt x="105607" y="79849"/>
                </a:cubicBezTo>
                <a:cubicBezTo>
                  <a:pt x="105599" y="79844"/>
                  <a:pt x="90159" y="69553"/>
                  <a:pt x="90152" y="69546"/>
                </a:cubicBezTo>
                <a:cubicBezTo>
                  <a:pt x="80236" y="59630"/>
                  <a:pt x="85456" y="63840"/>
                  <a:pt x="74697" y="56667"/>
                </a:cubicBezTo>
                <a:cubicBezTo>
                  <a:pt x="67873" y="46430"/>
                  <a:pt x="68463" y="51445"/>
                  <a:pt x="72122" y="38637"/>
                </a:cubicBezTo>
                <a:cubicBezTo>
                  <a:pt x="72868" y="36027"/>
                  <a:pt x="72777" y="32830"/>
                  <a:pt x="74697" y="30910"/>
                </a:cubicBezTo>
                <a:cubicBezTo>
                  <a:pt x="75929" y="29678"/>
                  <a:pt x="92639" y="25780"/>
                  <a:pt x="92728" y="25758"/>
                </a:cubicBezTo>
                <a:cubicBezTo>
                  <a:pt x="97879" y="26617"/>
                  <a:pt x="103228" y="26682"/>
                  <a:pt x="108182" y="28334"/>
                </a:cubicBezTo>
                <a:cubicBezTo>
                  <a:pt x="111119" y="29313"/>
                  <a:pt x="113141" y="32102"/>
                  <a:pt x="115910" y="33486"/>
                </a:cubicBezTo>
                <a:cubicBezTo>
                  <a:pt x="118338" y="34700"/>
                  <a:pt x="121061" y="35203"/>
                  <a:pt x="123637" y="36061"/>
                </a:cubicBezTo>
                <a:cubicBezTo>
                  <a:pt x="138405" y="58213"/>
                  <a:pt x="118740" y="32142"/>
                  <a:pt x="136516" y="46364"/>
                </a:cubicBezTo>
                <a:cubicBezTo>
                  <a:pt x="138933" y="48298"/>
                  <a:pt x="139610" y="51778"/>
                  <a:pt x="141667" y="54092"/>
                </a:cubicBezTo>
                <a:cubicBezTo>
                  <a:pt x="146507" y="59537"/>
                  <a:pt x="151970" y="64394"/>
                  <a:pt x="157122" y="69546"/>
                </a:cubicBezTo>
                <a:lnTo>
                  <a:pt x="164849" y="77274"/>
                </a:lnTo>
                <a:cubicBezTo>
                  <a:pt x="169377" y="90856"/>
                  <a:pt x="164432" y="79863"/>
                  <a:pt x="175153" y="92728"/>
                </a:cubicBezTo>
                <a:cubicBezTo>
                  <a:pt x="177135" y="95106"/>
                  <a:pt x="178115" y="98267"/>
                  <a:pt x="180304" y="100456"/>
                </a:cubicBezTo>
                <a:cubicBezTo>
                  <a:pt x="184117" y="104269"/>
                  <a:pt x="203539" y="116804"/>
                  <a:pt x="206062" y="118486"/>
                </a:cubicBezTo>
                <a:cubicBezTo>
                  <a:pt x="208638" y="120203"/>
                  <a:pt x="210786" y="122887"/>
                  <a:pt x="213789" y="123638"/>
                </a:cubicBezTo>
                <a:cubicBezTo>
                  <a:pt x="219551" y="125078"/>
                  <a:pt x="235782" y="128854"/>
                  <a:pt x="239547" y="131365"/>
                </a:cubicBezTo>
                <a:lnTo>
                  <a:pt x="247274" y="136517"/>
                </a:lnTo>
                <a:lnTo>
                  <a:pt x="242123" y="121062"/>
                </a:lnTo>
                <a:cubicBezTo>
                  <a:pt x="241264" y="118486"/>
                  <a:pt x="240761" y="115763"/>
                  <a:pt x="239547" y="113335"/>
                </a:cubicBezTo>
                <a:cubicBezTo>
                  <a:pt x="237830" y="109900"/>
                  <a:pt x="235908" y="106561"/>
                  <a:pt x="234395" y="103031"/>
                </a:cubicBezTo>
                <a:cubicBezTo>
                  <a:pt x="233326" y="100536"/>
                  <a:pt x="232566" y="97914"/>
                  <a:pt x="231820" y="95304"/>
                </a:cubicBezTo>
                <a:cubicBezTo>
                  <a:pt x="230848" y="91900"/>
                  <a:pt x="230639" y="88255"/>
                  <a:pt x="229244" y="85001"/>
                </a:cubicBezTo>
                <a:cubicBezTo>
                  <a:pt x="225860" y="77105"/>
                  <a:pt x="221823" y="76096"/>
                  <a:pt x="216365" y="69546"/>
                </a:cubicBezTo>
                <a:cubicBezTo>
                  <a:pt x="214383" y="67168"/>
                  <a:pt x="213228" y="64169"/>
                  <a:pt x="211213" y="61819"/>
                </a:cubicBezTo>
                <a:cubicBezTo>
                  <a:pt x="205320" y="54944"/>
                  <a:pt x="199398" y="51977"/>
                  <a:pt x="195759" y="43789"/>
                </a:cubicBezTo>
                <a:cubicBezTo>
                  <a:pt x="183498" y="16202"/>
                  <a:pt x="197113" y="38094"/>
                  <a:pt x="185456" y="20607"/>
                </a:cubicBezTo>
                <a:cubicBezTo>
                  <a:pt x="186314" y="17173"/>
                  <a:pt x="186275" y="13378"/>
                  <a:pt x="188031" y="10304"/>
                </a:cubicBezTo>
                <a:cubicBezTo>
                  <a:pt x="192571" y="2359"/>
                  <a:pt x="196110" y="2459"/>
                  <a:pt x="203486" y="0"/>
                </a:cubicBezTo>
                <a:cubicBezTo>
                  <a:pt x="206062" y="859"/>
                  <a:pt x="208785" y="1362"/>
                  <a:pt x="211213" y="2576"/>
                </a:cubicBezTo>
                <a:cubicBezTo>
                  <a:pt x="217175" y="5557"/>
                  <a:pt x="222395" y="10470"/>
                  <a:pt x="226668" y="15455"/>
                </a:cubicBezTo>
                <a:cubicBezTo>
                  <a:pt x="229462" y="18714"/>
                  <a:pt x="231819" y="22324"/>
                  <a:pt x="234395" y="25758"/>
                </a:cubicBezTo>
                <a:cubicBezTo>
                  <a:pt x="235254" y="32627"/>
                  <a:pt x="234160" y="40038"/>
                  <a:pt x="236971" y="46364"/>
                </a:cubicBezTo>
                <a:cubicBezTo>
                  <a:pt x="238074" y="48845"/>
                  <a:pt x="242270" y="47726"/>
                  <a:pt x="244698" y="48940"/>
                </a:cubicBezTo>
                <a:cubicBezTo>
                  <a:pt x="252673" y="52928"/>
                  <a:pt x="254560" y="57151"/>
                  <a:pt x="262729" y="61819"/>
                </a:cubicBezTo>
                <a:cubicBezTo>
                  <a:pt x="265086" y="63166"/>
                  <a:pt x="268028" y="63181"/>
                  <a:pt x="270456" y="64395"/>
                </a:cubicBezTo>
                <a:cubicBezTo>
                  <a:pt x="279653" y="68993"/>
                  <a:pt x="286804" y="78166"/>
                  <a:pt x="293638" y="85001"/>
                </a:cubicBezTo>
                <a:cubicBezTo>
                  <a:pt x="296214" y="87577"/>
                  <a:pt x="298334" y="90707"/>
                  <a:pt x="301365" y="92728"/>
                </a:cubicBezTo>
                <a:lnTo>
                  <a:pt x="309093" y="97880"/>
                </a:lnTo>
                <a:cubicBezTo>
                  <a:pt x="314002" y="105244"/>
                  <a:pt x="322136" y="118541"/>
                  <a:pt x="329699" y="121062"/>
                </a:cubicBezTo>
                <a:lnTo>
                  <a:pt x="337426" y="123638"/>
                </a:lnTo>
                <a:cubicBezTo>
                  <a:pt x="340002" y="126214"/>
                  <a:pt x="342123" y="129344"/>
                  <a:pt x="345154" y="131365"/>
                </a:cubicBezTo>
                <a:cubicBezTo>
                  <a:pt x="347413" y="132871"/>
                  <a:pt x="350453" y="132727"/>
                  <a:pt x="352881" y="133941"/>
                </a:cubicBezTo>
                <a:cubicBezTo>
                  <a:pt x="355650" y="135325"/>
                  <a:pt x="357839" y="137708"/>
                  <a:pt x="360608" y="139092"/>
                </a:cubicBezTo>
                <a:cubicBezTo>
                  <a:pt x="363037" y="140306"/>
                  <a:pt x="365907" y="140454"/>
                  <a:pt x="368336" y="141668"/>
                </a:cubicBezTo>
                <a:cubicBezTo>
                  <a:pt x="372814" y="143907"/>
                  <a:pt x="376640" y="147362"/>
                  <a:pt x="381215" y="149395"/>
                </a:cubicBezTo>
                <a:cubicBezTo>
                  <a:pt x="384191" y="150718"/>
                  <a:pt x="402359" y="154140"/>
                  <a:pt x="404396" y="154547"/>
                </a:cubicBezTo>
                <a:cubicBezTo>
                  <a:pt x="407831" y="156264"/>
                  <a:pt x="411171" y="158185"/>
                  <a:pt x="414700" y="159698"/>
                </a:cubicBezTo>
                <a:cubicBezTo>
                  <a:pt x="419876" y="161916"/>
                  <a:pt x="427498" y="163542"/>
                  <a:pt x="432730" y="164850"/>
                </a:cubicBezTo>
                <a:cubicBezTo>
                  <a:pt x="450824" y="176912"/>
                  <a:pt x="447681" y="169555"/>
                  <a:pt x="450760" y="188032"/>
                </a:cubicBezTo>
                <a:cubicBezTo>
                  <a:pt x="451758" y="194020"/>
                  <a:pt x="452477" y="200052"/>
                  <a:pt x="453336" y="206062"/>
                </a:cubicBezTo>
                <a:cubicBezTo>
                  <a:pt x="452477" y="229244"/>
                  <a:pt x="452303" y="252461"/>
                  <a:pt x="450760" y="275608"/>
                </a:cubicBezTo>
                <a:cubicBezTo>
                  <a:pt x="450579" y="278317"/>
                  <a:pt x="449852" y="281193"/>
                  <a:pt x="448185" y="283336"/>
                </a:cubicBezTo>
                <a:cubicBezTo>
                  <a:pt x="418641" y="321322"/>
                  <a:pt x="447045" y="279321"/>
                  <a:pt x="417275" y="309093"/>
                </a:cubicBezTo>
                <a:cubicBezTo>
                  <a:pt x="401372" y="324998"/>
                  <a:pt x="413637" y="315804"/>
                  <a:pt x="399245" y="321972"/>
                </a:cubicBezTo>
                <a:cubicBezTo>
                  <a:pt x="386327" y="327508"/>
                  <a:pt x="414271" y="309951"/>
                  <a:pt x="414700" y="309093"/>
                </a:cubicBezTo>
                <a:close/>
              </a:path>
            </a:pathLst>
          </a:custGeom>
          <a:solidFill>
            <a:srgbClr val="00B0F0"/>
          </a:solidFill>
          <a:ln cap="flat" cmpd="sng" w="25400">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22" name="Google Shape;222;g2bbe2304ad2_3_85"/>
          <p:cNvSpPr/>
          <p:nvPr/>
        </p:nvSpPr>
        <p:spPr>
          <a:xfrm rot="2365194">
            <a:off x="6065794" y="4611062"/>
            <a:ext cx="229659" cy="328087"/>
          </a:xfrm>
          <a:custGeom>
            <a:rect b="b" l="l" r="r" t="t"/>
            <a:pathLst>
              <a:path extrusionOk="0" h="517731" w="468791">
                <a:moveTo>
                  <a:pt x="388942" y="479094"/>
                </a:moveTo>
                <a:cubicBezTo>
                  <a:pt x="388083" y="483387"/>
                  <a:pt x="387428" y="487726"/>
                  <a:pt x="386366" y="491973"/>
                </a:cubicBezTo>
                <a:cubicBezTo>
                  <a:pt x="385707" y="494607"/>
                  <a:pt x="386000" y="498123"/>
                  <a:pt x="383790" y="499701"/>
                </a:cubicBezTo>
                <a:cubicBezTo>
                  <a:pt x="379372" y="502857"/>
                  <a:pt x="372854" y="501840"/>
                  <a:pt x="368336" y="504852"/>
                </a:cubicBezTo>
                <a:cubicBezTo>
                  <a:pt x="365760" y="506569"/>
                  <a:pt x="363377" y="508619"/>
                  <a:pt x="360608" y="510004"/>
                </a:cubicBezTo>
                <a:cubicBezTo>
                  <a:pt x="354450" y="513083"/>
                  <a:pt x="346689" y="515502"/>
                  <a:pt x="340002" y="517731"/>
                </a:cubicBezTo>
                <a:cubicBezTo>
                  <a:pt x="332275" y="516872"/>
                  <a:pt x="324422" y="516784"/>
                  <a:pt x="316820" y="515155"/>
                </a:cubicBezTo>
                <a:cubicBezTo>
                  <a:pt x="312299" y="514186"/>
                  <a:pt x="308327" y="511466"/>
                  <a:pt x="303941" y="510004"/>
                </a:cubicBezTo>
                <a:cubicBezTo>
                  <a:pt x="300583" y="508885"/>
                  <a:pt x="297029" y="508445"/>
                  <a:pt x="293638" y="507428"/>
                </a:cubicBezTo>
                <a:cubicBezTo>
                  <a:pt x="288437" y="505868"/>
                  <a:pt x="283335" y="503993"/>
                  <a:pt x="278184" y="502276"/>
                </a:cubicBezTo>
                <a:lnTo>
                  <a:pt x="270456" y="499701"/>
                </a:lnTo>
                <a:cubicBezTo>
                  <a:pt x="267880" y="497125"/>
                  <a:pt x="265913" y="493742"/>
                  <a:pt x="262729" y="491973"/>
                </a:cubicBezTo>
                <a:cubicBezTo>
                  <a:pt x="257982" y="489336"/>
                  <a:pt x="252426" y="488539"/>
                  <a:pt x="247274" y="486822"/>
                </a:cubicBezTo>
                <a:cubicBezTo>
                  <a:pt x="244698" y="485963"/>
                  <a:pt x="242181" y="484905"/>
                  <a:pt x="239547" y="484246"/>
                </a:cubicBezTo>
                <a:lnTo>
                  <a:pt x="208638" y="476519"/>
                </a:lnTo>
                <a:cubicBezTo>
                  <a:pt x="205204" y="475660"/>
                  <a:pt x="201693" y="475063"/>
                  <a:pt x="198335" y="473943"/>
                </a:cubicBezTo>
                <a:cubicBezTo>
                  <a:pt x="193183" y="472226"/>
                  <a:pt x="187398" y="471803"/>
                  <a:pt x="182880" y="468791"/>
                </a:cubicBezTo>
                <a:cubicBezTo>
                  <a:pt x="180304" y="467074"/>
                  <a:pt x="178090" y="464619"/>
                  <a:pt x="175153" y="463640"/>
                </a:cubicBezTo>
                <a:cubicBezTo>
                  <a:pt x="170198" y="461988"/>
                  <a:pt x="164850" y="461923"/>
                  <a:pt x="159698" y="461064"/>
                </a:cubicBezTo>
                <a:cubicBezTo>
                  <a:pt x="157122" y="459347"/>
                  <a:pt x="154740" y="457296"/>
                  <a:pt x="151971" y="455912"/>
                </a:cubicBezTo>
                <a:cubicBezTo>
                  <a:pt x="147750" y="453802"/>
                  <a:pt x="134553" y="450889"/>
                  <a:pt x="131364" y="450761"/>
                </a:cubicBezTo>
                <a:cubicBezTo>
                  <a:pt x="92749" y="449216"/>
                  <a:pt x="54091" y="449044"/>
                  <a:pt x="15455" y="448185"/>
                </a:cubicBezTo>
                <a:cubicBezTo>
                  <a:pt x="12879" y="446468"/>
                  <a:pt x="9661" y="445450"/>
                  <a:pt x="7727" y="443033"/>
                </a:cubicBezTo>
                <a:cubicBezTo>
                  <a:pt x="3980" y="438350"/>
                  <a:pt x="4604" y="432262"/>
                  <a:pt x="7727" y="427579"/>
                </a:cubicBezTo>
                <a:cubicBezTo>
                  <a:pt x="9748" y="424548"/>
                  <a:pt x="12657" y="422184"/>
                  <a:pt x="15455" y="419852"/>
                </a:cubicBezTo>
                <a:cubicBezTo>
                  <a:pt x="23620" y="413048"/>
                  <a:pt x="27402" y="413293"/>
                  <a:pt x="38637" y="409548"/>
                </a:cubicBezTo>
                <a:cubicBezTo>
                  <a:pt x="52119" y="405054"/>
                  <a:pt x="43688" y="407355"/>
                  <a:pt x="64394" y="404397"/>
                </a:cubicBezTo>
                <a:cubicBezTo>
                  <a:pt x="81367" y="406094"/>
                  <a:pt x="121452" y="409952"/>
                  <a:pt x="133940" y="412124"/>
                </a:cubicBezTo>
                <a:cubicBezTo>
                  <a:pt x="133947" y="412125"/>
                  <a:pt x="153255" y="418563"/>
                  <a:pt x="157122" y="419852"/>
                </a:cubicBezTo>
                <a:lnTo>
                  <a:pt x="164850" y="422427"/>
                </a:lnTo>
                <a:lnTo>
                  <a:pt x="172577" y="425003"/>
                </a:lnTo>
                <a:lnTo>
                  <a:pt x="198335" y="422427"/>
                </a:lnTo>
                <a:cubicBezTo>
                  <a:pt x="203025" y="419691"/>
                  <a:pt x="203486" y="406973"/>
                  <a:pt x="203486" y="406973"/>
                </a:cubicBezTo>
                <a:cubicBezTo>
                  <a:pt x="202627" y="396670"/>
                  <a:pt x="202938" y="386201"/>
                  <a:pt x="200910" y="376063"/>
                </a:cubicBezTo>
                <a:cubicBezTo>
                  <a:pt x="200303" y="373028"/>
                  <a:pt x="197143" y="371105"/>
                  <a:pt x="195759" y="368336"/>
                </a:cubicBezTo>
                <a:cubicBezTo>
                  <a:pt x="185096" y="347011"/>
                  <a:pt x="202794" y="375025"/>
                  <a:pt x="188031" y="352881"/>
                </a:cubicBezTo>
                <a:lnTo>
                  <a:pt x="182880" y="337427"/>
                </a:lnTo>
                <a:cubicBezTo>
                  <a:pt x="182021" y="334851"/>
                  <a:pt x="182224" y="331619"/>
                  <a:pt x="180304" y="329699"/>
                </a:cubicBezTo>
                <a:cubicBezTo>
                  <a:pt x="177728" y="327123"/>
                  <a:pt x="175608" y="323993"/>
                  <a:pt x="172577" y="321972"/>
                </a:cubicBezTo>
                <a:cubicBezTo>
                  <a:pt x="149349" y="306486"/>
                  <a:pt x="181435" y="334505"/>
                  <a:pt x="157122" y="314245"/>
                </a:cubicBezTo>
                <a:cubicBezTo>
                  <a:pt x="137284" y="297714"/>
                  <a:pt x="160858" y="314158"/>
                  <a:pt x="141668" y="301366"/>
                </a:cubicBezTo>
                <a:cubicBezTo>
                  <a:pt x="131052" y="285444"/>
                  <a:pt x="142839" y="300976"/>
                  <a:pt x="128789" y="288487"/>
                </a:cubicBezTo>
                <a:cubicBezTo>
                  <a:pt x="123344" y="283647"/>
                  <a:pt x="119396" y="277073"/>
                  <a:pt x="113334" y="273032"/>
                </a:cubicBezTo>
                <a:lnTo>
                  <a:pt x="97879" y="262729"/>
                </a:lnTo>
                <a:cubicBezTo>
                  <a:pt x="96162" y="260153"/>
                  <a:pt x="95058" y="257040"/>
                  <a:pt x="92728" y="255002"/>
                </a:cubicBezTo>
                <a:cubicBezTo>
                  <a:pt x="88068" y="250925"/>
                  <a:pt x="82226" y="248414"/>
                  <a:pt x="77273" y="244699"/>
                </a:cubicBezTo>
                <a:lnTo>
                  <a:pt x="66970" y="236972"/>
                </a:lnTo>
                <a:cubicBezTo>
                  <a:pt x="65253" y="234396"/>
                  <a:pt x="63876" y="231558"/>
                  <a:pt x="61819" y="229244"/>
                </a:cubicBezTo>
                <a:cubicBezTo>
                  <a:pt x="56979" y="223799"/>
                  <a:pt x="50405" y="219852"/>
                  <a:pt x="46364" y="213790"/>
                </a:cubicBezTo>
                <a:lnTo>
                  <a:pt x="36061" y="198335"/>
                </a:lnTo>
                <a:cubicBezTo>
                  <a:pt x="34344" y="195759"/>
                  <a:pt x="33678" y="191993"/>
                  <a:pt x="30909" y="190608"/>
                </a:cubicBezTo>
                <a:lnTo>
                  <a:pt x="20606" y="185456"/>
                </a:lnTo>
                <a:cubicBezTo>
                  <a:pt x="18889" y="182880"/>
                  <a:pt x="17644" y="179918"/>
                  <a:pt x="15455" y="177729"/>
                </a:cubicBezTo>
                <a:cubicBezTo>
                  <a:pt x="13266" y="175540"/>
                  <a:pt x="9709" y="174955"/>
                  <a:pt x="7727" y="172577"/>
                </a:cubicBezTo>
                <a:cubicBezTo>
                  <a:pt x="4192" y="168335"/>
                  <a:pt x="1789" y="159914"/>
                  <a:pt x="0" y="154547"/>
                </a:cubicBezTo>
                <a:cubicBezTo>
                  <a:pt x="859" y="149395"/>
                  <a:pt x="-15" y="143627"/>
                  <a:pt x="2576" y="139092"/>
                </a:cubicBezTo>
                <a:cubicBezTo>
                  <a:pt x="3923" y="136735"/>
                  <a:pt x="7588" y="136516"/>
                  <a:pt x="10303" y="136516"/>
                </a:cubicBezTo>
                <a:cubicBezTo>
                  <a:pt x="16374" y="136516"/>
                  <a:pt x="22323" y="138233"/>
                  <a:pt x="28333" y="139092"/>
                </a:cubicBezTo>
                <a:cubicBezTo>
                  <a:pt x="44869" y="144604"/>
                  <a:pt x="26946" y="137000"/>
                  <a:pt x="43788" y="151971"/>
                </a:cubicBezTo>
                <a:cubicBezTo>
                  <a:pt x="48416" y="156084"/>
                  <a:pt x="59243" y="162274"/>
                  <a:pt x="59243" y="162274"/>
                </a:cubicBezTo>
                <a:cubicBezTo>
                  <a:pt x="69858" y="178197"/>
                  <a:pt x="58071" y="162663"/>
                  <a:pt x="72122" y="175153"/>
                </a:cubicBezTo>
                <a:cubicBezTo>
                  <a:pt x="77567" y="179993"/>
                  <a:pt x="81514" y="186567"/>
                  <a:pt x="87576" y="190608"/>
                </a:cubicBezTo>
                <a:lnTo>
                  <a:pt x="103031" y="200911"/>
                </a:lnTo>
                <a:cubicBezTo>
                  <a:pt x="105607" y="202628"/>
                  <a:pt x="108569" y="203873"/>
                  <a:pt x="110758" y="206062"/>
                </a:cubicBezTo>
                <a:cubicBezTo>
                  <a:pt x="115910" y="211214"/>
                  <a:pt x="119301" y="219213"/>
                  <a:pt x="126213" y="221517"/>
                </a:cubicBezTo>
                <a:cubicBezTo>
                  <a:pt x="139814" y="226051"/>
                  <a:pt x="131681" y="222587"/>
                  <a:pt x="149395" y="234396"/>
                </a:cubicBezTo>
                <a:lnTo>
                  <a:pt x="157122" y="239547"/>
                </a:lnTo>
                <a:cubicBezTo>
                  <a:pt x="160685" y="250235"/>
                  <a:pt x="159653" y="252412"/>
                  <a:pt x="175153" y="257578"/>
                </a:cubicBezTo>
                <a:lnTo>
                  <a:pt x="190607" y="262729"/>
                </a:lnTo>
                <a:cubicBezTo>
                  <a:pt x="192324" y="260153"/>
                  <a:pt x="195587" y="258093"/>
                  <a:pt x="195759" y="255002"/>
                </a:cubicBezTo>
                <a:cubicBezTo>
                  <a:pt x="195969" y="251230"/>
                  <a:pt x="196641" y="220707"/>
                  <a:pt x="190607" y="208638"/>
                </a:cubicBezTo>
                <a:cubicBezTo>
                  <a:pt x="189223" y="205869"/>
                  <a:pt x="186840" y="203680"/>
                  <a:pt x="185456" y="200911"/>
                </a:cubicBezTo>
                <a:cubicBezTo>
                  <a:pt x="174797" y="179591"/>
                  <a:pt x="192486" y="207590"/>
                  <a:pt x="177728" y="185456"/>
                </a:cubicBezTo>
                <a:cubicBezTo>
                  <a:pt x="176011" y="180304"/>
                  <a:pt x="175589" y="174519"/>
                  <a:pt x="172577" y="170001"/>
                </a:cubicBezTo>
                <a:cubicBezTo>
                  <a:pt x="165397" y="159232"/>
                  <a:pt x="163625" y="154385"/>
                  <a:pt x="154546" y="146819"/>
                </a:cubicBezTo>
                <a:cubicBezTo>
                  <a:pt x="152168" y="144837"/>
                  <a:pt x="149395" y="143385"/>
                  <a:pt x="146819" y="141668"/>
                </a:cubicBezTo>
                <a:cubicBezTo>
                  <a:pt x="137376" y="127502"/>
                  <a:pt x="146819" y="139521"/>
                  <a:pt x="133940" y="128789"/>
                </a:cubicBezTo>
                <a:cubicBezTo>
                  <a:pt x="126503" y="122592"/>
                  <a:pt x="126126" y="120932"/>
                  <a:pt x="121061" y="113334"/>
                </a:cubicBezTo>
                <a:cubicBezTo>
                  <a:pt x="119893" y="108662"/>
                  <a:pt x="115427" y="89670"/>
                  <a:pt x="113334" y="87577"/>
                </a:cubicBezTo>
                <a:cubicBezTo>
                  <a:pt x="107639" y="81882"/>
                  <a:pt x="104040" y="79292"/>
                  <a:pt x="100455" y="72122"/>
                </a:cubicBezTo>
                <a:cubicBezTo>
                  <a:pt x="99241" y="69694"/>
                  <a:pt x="98738" y="66971"/>
                  <a:pt x="97879" y="64395"/>
                </a:cubicBezTo>
                <a:cubicBezTo>
                  <a:pt x="98738" y="58385"/>
                  <a:pt x="99369" y="52337"/>
                  <a:pt x="100455" y="46364"/>
                </a:cubicBezTo>
                <a:cubicBezTo>
                  <a:pt x="101088" y="42881"/>
                  <a:pt x="99716" y="37304"/>
                  <a:pt x="103031" y="36061"/>
                </a:cubicBezTo>
                <a:cubicBezTo>
                  <a:pt x="108716" y="33929"/>
                  <a:pt x="115051" y="37778"/>
                  <a:pt x="121061" y="38637"/>
                </a:cubicBezTo>
                <a:cubicBezTo>
                  <a:pt x="141669" y="52373"/>
                  <a:pt x="116768" y="34344"/>
                  <a:pt x="133940" y="51516"/>
                </a:cubicBezTo>
                <a:cubicBezTo>
                  <a:pt x="136129" y="53705"/>
                  <a:pt x="139092" y="54950"/>
                  <a:pt x="141668" y="56667"/>
                </a:cubicBezTo>
                <a:cubicBezTo>
                  <a:pt x="143385" y="60101"/>
                  <a:pt x="145393" y="63405"/>
                  <a:pt x="146819" y="66970"/>
                </a:cubicBezTo>
                <a:cubicBezTo>
                  <a:pt x="148836" y="72012"/>
                  <a:pt x="148959" y="77907"/>
                  <a:pt x="151971" y="82425"/>
                </a:cubicBezTo>
                <a:lnTo>
                  <a:pt x="157122" y="90152"/>
                </a:lnTo>
                <a:cubicBezTo>
                  <a:pt x="157981" y="95304"/>
                  <a:pt x="157577" y="100834"/>
                  <a:pt x="159698" y="105607"/>
                </a:cubicBezTo>
                <a:cubicBezTo>
                  <a:pt x="162354" y="111582"/>
                  <a:pt x="170565" y="114663"/>
                  <a:pt x="175153" y="118486"/>
                </a:cubicBezTo>
                <a:cubicBezTo>
                  <a:pt x="180038" y="122557"/>
                  <a:pt x="185136" y="128150"/>
                  <a:pt x="188031" y="133941"/>
                </a:cubicBezTo>
                <a:cubicBezTo>
                  <a:pt x="189245" y="136369"/>
                  <a:pt x="189393" y="139240"/>
                  <a:pt x="190607" y="141668"/>
                </a:cubicBezTo>
                <a:cubicBezTo>
                  <a:pt x="191992" y="144437"/>
                  <a:pt x="194374" y="146626"/>
                  <a:pt x="195759" y="149395"/>
                </a:cubicBezTo>
                <a:cubicBezTo>
                  <a:pt x="196973" y="151823"/>
                  <a:pt x="197621" y="154503"/>
                  <a:pt x="198335" y="157122"/>
                </a:cubicBezTo>
                <a:cubicBezTo>
                  <a:pt x="200198" y="163953"/>
                  <a:pt x="201769" y="170860"/>
                  <a:pt x="203486" y="177729"/>
                </a:cubicBezTo>
                <a:cubicBezTo>
                  <a:pt x="204345" y="181163"/>
                  <a:pt x="203559" y="185529"/>
                  <a:pt x="206062" y="188032"/>
                </a:cubicBezTo>
                <a:cubicBezTo>
                  <a:pt x="211214" y="193183"/>
                  <a:pt x="217476" y="197424"/>
                  <a:pt x="221517" y="203486"/>
                </a:cubicBezTo>
                <a:cubicBezTo>
                  <a:pt x="223234" y="206062"/>
                  <a:pt x="224479" y="209025"/>
                  <a:pt x="226668" y="211214"/>
                </a:cubicBezTo>
                <a:cubicBezTo>
                  <a:pt x="246939" y="231487"/>
                  <a:pt x="221011" y="198758"/>
                  <a:pt x="242123" y="224093"/>
                </a:cubicBezTo>
                <a:cubicBezTo>
                  <a:pt x="252856" y="236972"/>
                  <a:pt x="240833" y="227526"/>
                  <a:pt x="255002" y="236972"/>
                </a:cubicBezTo>
                <a:cubicBezTo>
                  <a:pt x="263317" y="212018"/>
                  <a:pt x="259355" y="226991"/>
                  <a:pt x="255002" y="172577"/>
                </a:cubicBezTo>
                <a:cubicBezTo>
                  <a:pt x="254786" y="169871"/>
                  <a:pt x="253640" y="167278"/>
                  <a:pt x="252426" y="164850"/>
                </a:cubicBezTo>
                <a:cubicBezTo>
                  <a:pt x="251041" y="162081"/>
                  <a:pt x="248991" y="159698"/>
                  <a:pt x="247274" y="157122"/>
                </a:cubicBezTo>
                <a:cubicBezTo>
                  <a:pt x="246416" y="153688"/>
                  <a:pt x="246061" y="150087"/>
                  <a:pt x="244699" y="146819"/>
                </a:cubicBezTo>
                <a:cubicBezTo>
                  <a:pt x="241745" y="139730"/>
                  <a:pt x="234395" y="126213"/>
                  <a:pt x="234395" y="126213"/>
                </a:cubicBezTo>
                <a:cubicBezTo>
                  <a:pt x="235254" y="104748"/>
                  <a:pt x="235631" y="83259"/>
                  <a:pt x="236971" y="61819"/>
                </a:cubicBezTo>
                <a:cubicBezTo>
                  <a:pt x="238000" y="45353"/>
                  <a:pt x="239697" y="43340"/>
                  <a:pt x="244699" y="28334"/>
                </a:cubicBezTo>
                <a:cubicBezTo>
                  <a:pt x="247890" y="18759"/>
                  <a:pt x="246181" y="21622"/>
                  <a:pt x="252426" y="12879"/>
                </a:cubicBezTo>
                <a:cubicBezTo>
                  <a:pt x="254921" y="9386"/>
                  <a:pt x="256855" y="5324"/>
                  <a:pt x="260153" y="2576"/>
                </a:cubicBezTo>
                <a:cubicBezTo>
                  <a:pt x="262239" y="838"/>
                  <a:pt x="265305" y="859"/>
                  <a:pt x="267881" y="0"/>
                </a:cubicBezTo>
                <a:cubicBezTo>
                  <a:pt x="270457" y="1717"/>
                  <a:pt x="273674" y="2735"/>
                  <a:pt x="275608" y="5152"/>
                </a:cubicBezTo>
                <a:cubicBezTo>
                  <a:pt x="277304" y="7272"/>
                  <a:pt x="277231" y="10337"/>
                  <a:pt x="278184" y="12879"/>
                </a:cubicBezTo>
                <a:cubicBezTo>
                  <a:pt x="290446" y="45578"/>
                  <a:pt x="274675" y="-221"/>
                  <a:pt x="291062" y="48940"/>
                </a:cubicBezTo>
                <a:lnTo>
                  <a:pt x="296214" y="64395"/>
                </a:lnTo>
                <a:lnTo>
                  <a:pt x="298790" y="72122"/>
                </a:lnTo>
                <a:cubicBezTo>
                  <a:pt x="299649" y="95304"/>
                  <a:pt x="300263" y="118496"/>
                  <a:pt x="301366" y="141668"/>
                </a:cubicBezTo>
                <a:cubicBezTo>
                  <a:pt x="301980" y="154561"/>
                  <a:pt x="301819" y="167572"/>
                  <a:pt x="303941" y="180304"/>
                </a:cubicBezTo>
                <a:cubicBezTo>
                  <a:pt x="304450" y="183358"/>
                  <a:pt x="307376" y="185456"/>
                  <a:pt x="309093" y="188032"/>
                </a:cubicBezTo>
                <a:cubicBezTo>
                  <a:pt x="314455" y="209476"/>
                  <a:pt x="307926" y="188273"/>
                  <a:pt x="316820" y="206062"/>
                </a:cubicBezTo>
                <a:cubicBezTo>
                  <a:pt x="319931" y="212285"/>
                  <a:pt x="318396" y="216595"/>
                  <a:pt x="324548" y="221517"/>
                </a:cubicBezTo>
                <a:cubicBezTo>
                  <a:pt x="326668" y="223213"/>
                  <a:pt x="329699" y="223234"/>
                  <a:pt x="332275" y="224093"/>
                </a:cubicBezTo>
                <a:cubicBezTo>
                  <a:pt x="342176" y="209238"/>
                  <a:pt x="333602" y="223571"/>
                  <a:pt x="340002" y="208638"/>
                </a:cubicBezTo>
                <a:cubicBezTo>
                  <a:pt x="341515" y="205109"/>
                  <a:pt x="343641" y="201864"/>
                  <a:pt x="345154" y="198335"/>
                </a:cubicBezTo>
                <a:cubicBezTo>
                  <a:pt x="346224" y="195840"/>
                  <a:pt x="346984" y="193219"/>
                  <a:pt x="347730" y="190608"/>
                </a:cubicBezTo>
                <a:cubicBezTo>
                  <a:pt x="351510" y="177378"/>
                  <a:pt x="350792" y="176408"/>
                  <a:pt x="352881" y="159698"/>
                </a:cubicBezTo>
                <a:cubicBezTo>
                  <a:pt x="353740" y="145102"/>
                  <a:pt x="353566" y="130408"/>
                  <a:pt x="355457" y="115910"/>
                </a:cubicBezTo>
                <a:cubicBezTo>
                  <a:pt x="356349" y="109068"/>
                  <a:pt x="362049" y="96646"/>
                  <a:pt x="365760" y="90152"/>
                </a:cubicBezTo>
                <a:cubicBezTo>
                  <a:pt x="367296" y="87464"/>
                  <a:pt x="368494" y="84359"/>
                  <a:pt x="370911" y="82425"/>
                </a:cubicBezTo>
                <a:cubicBezTo>
                  <a:pt x="373031" y="80729"/>
                  <a:pt x="376063" y="80708"/>
                  <a:pt x="378639" y="79849"/>
                </a:cubicBezTo>
                <a:cubicBezTo>
                  <a:pt x="396952" y="82138"/>
                  <a:pt x="397804" y="76966"/>
                  <a:pt x="404397" y="90152"/>
                </a:cubicBezTo>
                <a:cubicBezTo>
                  <a:pt x="405611" y="92581"/>
                  <a:pt x="406114" y="95304"/>
                  <a:pt x="406972" y="97880"/>
                </a:cubicBezTo>
                <a:cubicBezTo>
                  <a:pt x="406114" y="115910"/>
                  <a:pt x="406136" y="134004"/>
                  <a:pt x="404397" y="151971"/>
                </a:cubicBezTo>
                <a:cubicBezTo>
                  <a:pt x="403554" y="160686"/>
                  <a:pt x="400483" y="169061"/>
                  <a:pt x="399245" y="177729"/>
                </a:cubicBezTo>
                <a:lnTo>
                  <a:pt x="396669" y="195759"/>
                </a:lnTo>
                <a:cubicBezTo>
                  <a:pt x="397528" y="218941"/>
                  <a:pt x="397751" y="242155"/>
                  <a:pt x="399245" y="265305"/>
                </a:cubicBezTo>
                <a:cubicBezTo>
                  <a:pt x="399473" y="268838"/>
                  <a:pt x="400065" y="272534"/>
                  <a:pt x="401821" y="275608"/>
                </a:cubicBezTo>
                <a:cubicBezTo>
                  <a:pt x="403628" y="278771"/>
                  <a:pt x="407216" y="280537"/>
                  <a:pt x="409548" y="283335"/>
                </a:cubicBezTo>
                <a:cubicBezTo>
                  <a:pt x="411530" y="285713"/>
                  <a:pt x="412983" y="288487"/>
                  <a:pt x="414700" y="291063"/>
                </a:cubicBezTo>
                <a:cubicBezTo>
                  <a:pt x="416397" y="296155"/>
                  <a:pt x="417886" y="302884"/>
                  <a:pt x="422427" y="306517"/>
                </a:cubicBezTo>
                <a:cubicBezTo>
                  <a:pt x="424547" y="308213"/>
                  <a:pt x="427578" y="308234"/>
                  <a:pt x="430154" y="309093"/>
                </a:cubicBezTo>
                <a:cubicBezTo>
                  <a:pt x="436279" y="327467"/>
                  <a:pt x="427595" y="305255"/>
                  <a:pt x="440457" y="324548"/>
                </a:cubicBezTo>
                <a:cubicBezTo>
                  <a:pt x="450410" y="339478"/>
                  <a:pt x="433478" y="325905"/>
                  <a:pt x="450761" y="337427"/>
                </a:cubicBezTo>
                <a:cubicBezTo>
                  <a:pt x="452478" y="342578"/>
                  <a:pt x="455019" y="347525"/>
                  <a:pt x="455912" y="352881"/>
                </a:cubicBezTo>
                <a:cubicBezTo>
                  <a:pt x="456771" y="358033"/>
                  <a:pt x="456987" y="363334"/>
                  <a:pt x="458488" y="368336"/>
                </a:cubicBezTo>
                <a:cubicBezTo>
                  <a:pt x="459591" y="372014"/>
                  <a:pt x="462213" y="375074"/>
                  <a:pt x="463639" y="378639"/>
                </a:cubicBezTo>
                <a:cubicBezTo>
                  <a:pt x="465656" y="383681"/>
                  <a:pt x="468791" y="394094"/>
                  <a:pt x="468791" y="394094"/>
                </a:cubicBezTo>
                <a:cubicBezTo>
                  <a:pt x="467932" y="410407"/>
                  <a:pt x="469137" y="426961"/>
                  <a:pt x="466215" y="443033"/>
                </a:cubicBezTo>
                <a:cubicBezTo>
                  <a:pt x="465563" y="446617"/>
                  <a:pt x="461254" y="448390"/>
                  <a:pt x="458488" y="450761"/>
                </a:cubicBezTo>
                <a:cubicBezTo>
                  <a:pt x="450076" y="457972"/>
                  <a:pt x="448607" y="457819"/>
                  <a:pt x="440457" y="463640"/>
                </a:cubicBezTo>
                <a:cubicBezTo>
                  <a:pt x="426813" y="473386"/>
                  <a:pt x="434966" y="469763"/>
                  <a:pt x="422427" y="473943"/>
                </a:cubicBezTo>
                <a:cubicBezTo>
                  <a:pt x="418993" y="476519"/>
                  <a:pt x="415851" y="479540"/>
                  <a:pt x="412124" y="481670"/>
                </a:cubicBezTo>
                <a:cubicBezTo>
                  <a:pt x="409767" y="483017"/>
                  <a:pt x="406754" y="482899"/>
                  <a:pt x="404397" y="484246"/>
                </a:cubicBezTo>
                <a:cubicBezTo>
                  <a:pt x="400669" y="486376"/>
                  <a:pt x="397353" y="489179"/>
                  <a:pt x="394093" y="491973"/>
                </a:cubicBezTo>
                <a:cubicBezTo>
                  <a:pt x="391327" y="494344"/>
                  <a:pt x="389529" y="497894"/>
                  <a:pt x="386366" y="499701"/>
                </a:cubicBezTo>
                <a:cubicBezTo>
                  <a:pt x="383292" y="501457"/>
                  <a:pt x="379497" y="501418"/>
                  <a:pt x="376063" y="502276"/>
                </a:cubicBezTo>
                <a:lnTo>
                  <a:pt x="388942" y="479094"/>
                </a:lnTo>
                <a:close/>
              </a:path>
            </a:pathLst>
          </a:custGeom>
          <a:solidFill>
            <a:srgbClr val="C9F27E"/>
          </a:solidFill>
          <a:ln cap="flat" cmpd="sng" w="25400">
            <a:solidFill>
              <a:srgbClr val="4F61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23" name="Google Shape;223;g2bbe2304ad2_3_85"/>
          <p:cNvSpPr/>
          <p:nvPr/>
        </p:nvSpPr>
        <p:spPr>
          <a:xfrm rot="2365194">
            <a:off x="6327611" y="4571072"/>
            <a:ext cx="318287" cy="408068"/>
          </a:xfrm>
          <a:custGeom>
            <a:rect b="b" l="l" r="r" t="t"/>
            <a:pathLst>
              <a:path extrusionOk="0" h="643943" w="649703">
                <a:moveTo>
                  <a:pt x="381662" y="623337"/>
                </a:moveTo>
                <a:cubicBezTo>
                  <a:pt x="370071" y="621190"/>
                  <a:pt x="371242" y="628267"/>
                  <a:pt x="366207" y="631064"/>
                </a:cubicBezTo>
                <a:cubicBezTo>
                  <a:pt x="363501" y="632567"/>
                  <a:pt x="361249" y="634832"/>
                  <a:pt x="358480" y="636216"/>
                </a:cubicBezTo>
                <a:cubicBezTo>
                  <a:pt x="352324" y="639294"/>
                  <a:pt x="344558" y="641715"/>
                  <a:pt x="337873" y="643943"/>
                </a:cubicBezTo>
                <a:cubicBezTo>
                  <a:pt x="326711" y="643084"/>
                  <a:pt x="315496" y="642755"/>
                  <a:pt x="304388" y="641367"/>
                </a:cubicBezTo>
                <a:cubicBezTo>
                  <a:pt x="301694" y="641030"/>
                  <a:pt x="298920" y="640298"/>
                  <a:pt x="296661" y="638792"/>
                </a:cubicBezTo>
                <a:cubicBezTo>
                  <a:pt x="277369" y="625930"/>
                  <a:pt x="299580" y="634611"/>
                  <a:pt x="281206" y="628489"/>
                </a:cubicBezTo>
                <a:cubicBezTo>
                  <a:pt x="266440" y="606336"/>
                  <a:pt x="284146" y="634367"/>
                  <a:pt x="273479" y="613034"/>
                </a:cubicBezTo>
                <a:cubicBezTo>
                  <a:pt x="269892" y="605861"/>
                  <a:pt x="266298" y="603277"/>
                  <a:pt x="260600" y="597579"/>
                </a:cubicBezTo>
                <a:cubicBezTo>
                  <a:pt x="259741" y="594145"/>
                  <a:pt x="259988" y="590221"/>
                  <a:pt x="258024" y="587276"/>
                </a:cubicBezTo>
                <a:cubicBezTo>
                  <a:pt x="256307" y="584700"/>
                  <a:pt x="252675" y="584107"/>
                  <a:pt x="250297" y="582125"/>
                </a:cubicBezTo>
                <a:cubicBezTo>
                  <a:pt x="224987" y="561032"/>
                  <a:pt x="257673" y="586925"/>
                  <a:pt x="237418" y="566670"/>
                </a:cubicBezTo>
                <a:cubicBezTo>
                  <a:pt x="235229" y="564481"/>
                  <a:pt x="232267" y="563235"/>
                  <a:pt x="229691" y="561518"/>
                </a:cubicBezTo>
                <a:cubicBezTo>
                  <a:pt x="216896" y="542328"/>
                  <a:pt x="233344" y="565902"/>
                  <a:pt x="216812" y="546064"/>
                </a:cubicBezTo>
                <a:cubicBezTo>
                  <a:pt x="208979" y="536664"/>
                  <a:pt x="214626" y="538926"/>
                  <a:pt x="203933" y="530609"/>
                </a:cubicBezTo>
                <a:cubicBezTo>
                  <a:pt x="199046" y="526808"/>
                  <a:pt x="192857" y="524684"/>
                  <a:pt x="188479" y="520306"/>
                </a:cubicBezTo>
                <a:cubicBezTo>
                  <a:pt x="178831" y="510659"/>
                  <a:pt x="184207" y="513731"/>
                  <a:pt x="173024" y="510003"/>
                </a:cubicBezTo>
                <a:cubicBezTo>
                  <a:pt x="167014" y="503993"/>
                  <a:pt x="162065" y="496688"/>
                  <a:pt x="154993" y="491973"/>
                </a:cubicBezTo>
                <a:lnTo>
                  <a:pt x="139539" y="481669"/>
                </a:lnTo>
                <a:cubicBezTo>
                  <a:pt x="138680" y="479093"/>
                  <a:pt x="138630" y="476085"/>
                  <a:pt x="136963" y="473942"/>
                </a:cubicBezTo>
                <a:cubicBezTo>
                  <a:pt x="118503" y="450208"/>
                  <a:pt x="127917" y="465116"/>
                  <a:pt x="113781" y="453336"/>
                </a:cubicBezTo>
                <a:cubicBezTo>
                  <a:pt x="110983" y="451004"/>
                  <a:pt x="108795" y="448008"/>
                  <a:pt x="106054" y="445609"/>
                </a:cubicBezTo>
                <a:cubicBezTo>
                  <a:pt x="101916" y="441989"/>
                  <a:pt x="97313" y="438925"/>
                  <a:pt x="93175" y="435305"/>
                </a:cubicBezTo>
                <a:cubicBezTo>
                  <a:pt x="90434" y="432906"/>
                  <a:pt x="88323" y="429814"/>
                  <a:pt x="85448" y="427578"/>
                </a:cubicBezTo>
                <a:cubicBezTo>
                  <a:pt x="80561" y="423777"/>
                  <a:pt x="75145" y="420709"/>
                  <a:pt x="69993" y="417275"/>
                </a:cubicBezTo>
                <a:lnTo>
                  <a:pt x="62266" y="412124"/>
                </a:lnTo>
                <a:cubicBezTo>
                  <a:pt x="59690" y="410407"/>
                  <a:pt x="57475" y="407951"/>
                  <a:pt x="54538" y="406972"/>
                </a:cubicBezTo>
                <a:cubicBezTo>
                  <a:pt x="49387" y="405255"/>
                  <a:pt x="43602" y="404832"/>
                  <a:pt x="39084" y="401820"/>
                </a:cubicBezTo>
                <a:cubicBezTo>
                  <a:pt x="21370" y="390011"/>
                  <a:pt x="29503" y="393474"/>
                  <a:pt x="15902" y="388942"/>
                </a:cubicBezTo>
                <a:cubicBezTo>
                  <a:pt x="12923" y="386956"/>
                  <a:pt x="1210" y="379877"/>
                  <a:pt x="447" y="376063"/>
                </a:cubicBezTo>
                <a:cubicBezTo>
                  <a:pt x="-744" y="370110"/>
                  <a:pt x="557" y="363580"/>
                  <a:pt x="3023" y="358032"/>
                </a:cubicBezTo>
                <a:cubicBezTo>
                  <a:pt x="5152" y="353241"/>
                  <a:pt x="25560" y="347944"/>
                  <a:pt x="26205" y="347729"/>
                </a:cubicBezTo>
                <a:lnTo>
                  <a:pt x="33932" y="345153"/>
                </a:lnTo>
                <a:cubicBezTo>
                  <a:pt x="45094" y="346012"/>
                  <a:pt x="56591" y="344880"/>
                  <a:pt x="67417" y="347729"/>
                </a:cubicBezTo>
                <a:cubicBezTo>
                  <a:pt x="73405" y="349305"/>
                  <a:pt x="82872" y="358032"/>
                  <a:pt x="82872" y="358032"/>
                </a:cubicBezTo>
                <a:cubicBezTo>
                  <a:pt x="83731" y="360608"/>
                  <a:pt x="83752" y="363640"/>
                  <a:pt x="85448" y="365760"/>
                </a:cubicBezTo>
                <a:cubicBezTo>
                  <a:pt x="87382" y="368177"/>
                  <a:pt x="90656" y="369112"/>
                  <a:pt x="93175" y="370911"/>
                </a:cubicBezTo>
                <a:cubicBezTo>
                  <a:pt x="96668" y="373406"/>
                  <a:pt x="100219" y="375844"/>
                  <a:pt x="103478" y="378638"/>
                </a:cubicBezTo>
                <a:cubicBezTo>
                  <a:pt x="106244" y="381009"/>
                  <a:pt x="108174" y="384345"/>
                  <a:pt x="111205" y="386366"/>
                </a:cubicBezTo>
                <a:cubicBezTo>
                  <a:pt x="134446" y="401861"/>
                  <a:pt x="102337" y="373824"/>
                  <a:pt x="126660" y="394093"/>
                </a:cubicBezTo>
                <a:cubicBezTo>
                  <a:pt x="129458" y="396425"/>
                  <a:pt x="131512" y="399584"/>
                  <a:pt x="134387" y="401820"/>
                </a:cubicBezTo>
                <a:cubicBezTo>
                  <a:pt x="139274" y="405621"/>
                  <a:pt x="144690" y="408689"/>
                  <a:pt x="149842" y="412124"/>
                </a:cubicBezTo>
                <a:lnTo>
                  <a:pt x="165297" y="422427"/>
                </a:lnTo>
                <a:lnTo>
                  <a:pt x="180751" y="432730"/>
                </a:lnTo>
                <a:cubicBezTo>
                  <a:pt x="183327" y="434447"/>
                  <a:pt x="185542" y="436902"/>
                  <a:pt x="188479" y="437881"/>
                </a:cubicBezTo>
                <a:lnTo>
                  <a:pt x="203933" y="443033"/>
                </a:lnTo>
                <a:lnTo>
                  <a:pt x="211660" y="445609"/>
                </a:lnTo>
                <a:cubicBezTo>
                  <a:pt x="219387" y="444750"/>
                  <a:pt x="227996" y="446719"/>
                  <a:pt x="234842" y="443033"/>
                </a:cubicBezTo>
                <a:cubicBezTo>
                  <a:pt x="240294" y="440098"/>
                  <a:pt x="245146" y="427578"/>
                  <a:pt x="245146" y="427578"/>
                </a:cubicBezTo>
                <a:cubicBezTo>
                  <a:pt x="244287" y="410406"/>
                  <a:pt x="243998" y="393197"/>
                  <a:pt x="242570" y="376063"/>
                </a:cubicBezTo>
                <a:cubicBezTo>
                  <a:pt x="241968" y="368838"/>
                  <a:pt x="239094" y="364737"/>
                  <a:pt x="237418" y="358032"/>
                </a:cubicBezTo>
                <a:cubicBezTo>
                  <a:pt x="236356" y="353785"/>
                  <a:pt x="235701" y="349446"/>
                  <a:pt x="234842" y="345153"/>
                </a:cubicBezTo>
                <a:cubicBezTo>
                  <a:pt x="233984" y="336567"/>
                  <a:pt x="233275" y="327965"/>
                  <a:pt x="232267" y="319396"/>
                </a:cubicBezTo>
                <a:cubicBezTo>
                  <a:pt x="231558" y="313366"/>
                  <a:pt x="230327" y="307403"/>
                  <a:pt x="229691" y="301365"/>
                </a:cubicBezTo>
                <a:cubicBezTo>
                  <a:pt x="225517" y="261711"/>
                  <a:pt x="230069" y="282272"/>
                  <a:pt x="224539" y="260153"/>
                </a:cubicBezTo>
                <a:cubicBezTo>
                  <a:pt x="222724" y="243812"/>
                  <a:pt x="220672" y="221503"/>
                  <a:pt x="216812" y="206062"/>
                </a:cubicBezTo>
                <a:cubicBezTo>
                  <a:pt x="208749" y="173810"/>
                  <a:pt x="219059" y="213928"/>
                  <a:pt x="211660" y="188031"/>
                </a:cubicBezTo>
                <a:cubicBezTo>
                  <a:pt x="205192" y="165392"/>
                  <a:pt x="212685" y="188528"/>
                  <a:pt x="206509" y="170001"/>
                </a:cubicBezTo>
                <a:cubicBezTo>
                  <a:pt x="204944" y="157478"/>
                  <a:pt x="204308" y="148322"/>
                  <a:pt x="201357" y="136516"/>
                </a:cubicBezTo>
                <a:cubicBezTo>
                  <a:pt x="200699" y="133882"/>
                  <a:pt x="199640" y="131364"/>
                  <a:pt x="198782" y="128788"/>
                </a:cubicBezTo>
                <a:cubicBezTo>
                  <a:pt x="199640" y="103030"/>
                  <a:pt x="192956" y="75879"/>
                  <a:pt x="201357" y="51515"/>
                </a:cubicBezTo>
                <a:cubicBezTo>
                  <a:pt x="203891" y="44165"/>
                  <a:pt x="217493" y="50803"/>
                  <a:pt x="224539" y="54091"/>
                </a:cubicBezTo>
                <a:cubicBezTo>
                  <a:pt x="231141" y="57172"/>
                  <a:pt x="239994" y="69545"/>
                  <a:pt x="239994" y="69545"/>
                </a:cubicBezTo>
                <a:cubicBezTo>
                  <a:pt x="240853" y="75555"/>
                  <a:pt x="241379" y="81623"/>
                  <a:pt x="242570" y="87576"/>
                </a:cubicBezTo>
                <a:cubicBezTo>
                  <a:pt x="243103" y="90238"/>
                  <a:pt x="244400" y="92692"/>
                  <a:pt x="245146" y="95303"/>
                </a:cubicBezTo>
                <a:cubicBezTo>
                  <a:pt x="246118" y="98707"/>
                  <a:pt x="246863" y="102172"/>
                  <a:pt x="247721" y="105606"/>
                </a:cubicBezTo>
                <a:cubicBezTo>
                  <a:pt x="248580" y="118485"/>
                  <a:pt x="248175" y="131511"/>
                  <a:pt x="250297" y="144243"/>
                </a:cubicBezTo>
                <a:cubicBezTo>
                  <a:pt x="250806" y="147297"/>
                  <a:pt x="254698" y="148967"/>
                  <a:pt x="255449" y="151970"/>
                </a:cubicBezTo>
                <a:cubicBezTo>
                  <a:pt x="257335" y="159513"/>
                  <a:pt x="256138" y="167609"/>
                  <a:pt x="258024" y="175152"/>
                </a:cubicBezTo>
                <a:cubicBezTo>
                  <a:pt x="258775" y="178156"/>
                  <a:pt x="261919" y="180051"/>
                  <a:pt x="263176" y="182880"/>
                </a:cubicBezTo>
                <a:cubicBezTo>
                  <a:pt x="265382" y="187842"/>
                  <a:pt x="266611" y="193183"/>
                  <a:pt x="268328" y="198334"/>
                </a:cubicBezTo>
                <a:lnTo>
                  <a:pt x="270903" y="206062"/>
                </a:lnTo>
                <a:cubicBezTo>
                  <a:pt x="271762" y="216365"/>
                  <a:pt x="271451" y="226833"/>
                  <a:pt x="273479" y="236971"/>
                </a:cubicBezTo>
                <a:cubicBezTo>
                  <a:pt x="274086" y="240007"/>
                  <a:pt x="277247" y="241929"/>
                  <a:pt x="278631" y="244698"/>
                </a:cubicBezTo>
                <a:cubicBezTo>
                  <a:pt x="289298" y="266032"/>
                  <a:pt x="271589" y="237999"/>
                  <a:pt x="286358" y="260153"/>
                </a:cubicBezTo>
                <a:cubicBezTo>
                  <a:pt x="291041" y="278884"/>
                  <a:pt x="284802" y="263748"/>
                  <a:pt x="296661" y="275607"/>
                </a:cubicBezTo>
                <a:cubicBezTo>
                  <a:pt x="298850" y="277796"/>
                  <a:pt x="299435" y="281353"/>
                  <a:pt x="301813" y="283335"/>
                </a:cubicBezTo>
                <a:cubicBezTo>
                  <a:pt x="306055" y="286870"/>
                  <a:pt x="314476" y="289273"/>
                  <a:pt x="319843" y="291062"/>
                </a:cubicBezTo>
                <a:cubicBezTo>
                  <a:pt x="324995" y="290203"/>
                  <a:pt x="330525" y="290607"/>
                  <a:pt x="335298" y="288486"/>
                </a:cubicBezTo>
                <a:cubicBezTo>
                  <a:pt x="339994" y="286399"/>
                  <a:pt x="345441" y="277136"/>
                  <a:pt x="348177" y="273032"/>
                </a:cubicBezTo>
                <a:cubicBezTo>
                  <a:pt x="349035" y="270456"/>
                  <a:pt x="349682" y="267800"/>
                  <a:pt x="350752" y="265304"/>
                </a:cubicBezTo>
                <a:cubicBezTo>
                  <a:pt x="352264" y="261775"/>
                  <a:pt x="355407" y="258809"/>
                  <a:pt x="355904" y="255001"/>
                </a:cubicBezTo>
                <a:cubicBezTo>
                  <a:pt x="358017" y="238803"/>
                  <a:pt x="357621" y="222375"/>
                  <a:pt x="358480" y="206062"/>
                </a:cubicBezTo>
                <a:cubicBezTo>
                  <a:pt x="350775" y="121309"/>
                  <a:pt x="348148" y="115040"/>
                  <a:pt x="355904" y="2575"/>
                </a:cubicBezTo>
                <a:cubicBezTo>
                  <a:pt x="356091" y="-133"/>
                  <a:pt x="361055" y="858"/>
                  <a:pt x="363631" y="0"/>
                </a:cubicBezTo>
                <a:cubicBezTo>
                  <a:pt x="367924" y="858"/>
                  <a:pt x="373054" y="-113"/>
                  <a:pt x="376510" y="2575"/>
                </a:cubicBezTo>
                <a:cubicBezTo>
                  <a:pt x="381594" y="6529"/>
                  <a:pt x="388601" y="21606"/>
                  <a:pt x="391965" y="28333"/>
                </a:cubicBezTo>
                <a:cubicBezTo>
                  <a:pt x="392823" y="45505"/>
                  <a:pt x="393433" y="62691"/>
                  <a:pt x="394540" y="79849"/>
                </a:cubicBezTo>
                <a:cubicBezTo>
                  <a:pt x="395150" y="89313"/>
                  <a:pt x="396882" y="98702"/>
                  <a:pt x="397116" y="108182"/>
                </a:cubicBezTo>
                <a:cubicBezTo>
                  <a:pt x="398600" y="168271"/>
                  <a:pt x="396358" y="228471"/>
                  <a:pt x="399692" y="288486"/>
                </a:cubicBezTo>
                <a:cubicBezTo>
                  <a:pt x="399864" y="291577"/>
                  <a:pt x="404843" y="291921"/>
                  <a:pt x="407419" y="293638"/>
                </a:cubicBezTo>
                <a:cubicBezTo>
                  <a:pt x="416005" y="292779"/>
                  <a:pt x="425322" y="294633"/>
                  <a:pt x="433177" y="291062"/>
                </a:cubicBezTo>
                <a:cubicBezTo>
                  <a:pt x="436400" y="289597"/>
                  <a:pt x="434359" y="284013"/>
                  <a:pt x="435753" y="280759"/>
                </a:cubicBezTo>
                <a:cubicBezTo>
                  <a:pt x="436972" y="277914"/>
                  <a:pt x="439520" y="275801"/>
                  <a:pt x="440904" y="273032"/>
                </a:cubicBezTo>
                <a:cubicBezTo>
                  <a:pt x="443068" y="268703"/>
                  <a:pt x="444818" y="259128"/>
                  <a:pt x="446056" y="255001"/>
                </a:cubicBezTo>
                <a:cubicBezTo>
                  <a:pt x="447616" y="249800"/>
                  <a:pt x="451208" y="239547"/>
                  <a:pt x="451208" y="239547"/>
                </a:cubicBezTo>
                <a:cubicBezTo>
                  <a:pt x="453022" y="226844"/>
                  <a:pt x="453046" y="222256"/>
                  <a:pt x="456359" y="211213"/>
                </a:cubicBezTo>
                <a:cubicBezTo>
                  <a:pt x="457920" y="206012"/>
                  <a:pt x="458499" y="200276"/>
                  <a:pt x="461511" y="195758"/>
                </a:cubicBezTo>
                <a:cubicBezTo>
                  <a:pt x="463228" y="193182"/>
                  <a:pt x="465278" y="190800"/>
                  <a:pt x="466662" y="188031"/>
                </a:cubicBezTo>
                <a:cubicBezTo>
                  <a:pt x="474117" y="173121"/>
                  <a:pt x="462318" y="187225"/>
                  <a:pt x="476965" y="172576"/>
                </a:cubicBezTo>
                <a:cubicBezTo>
                  <a:pt x="483443" y="153144"/>
                  <a:pt x="474702" y="177106"/>
                  <a:pt x="484693" y="157122"/>
                </a:cubicBezTo>
                <a:cubicBezTo>
                  <a:pt x="485907" y="154693"/>
                  <a:pt x="486554" y="152014"/>
                  <a:pt x="487268" y="149394"/>
                </a:cubicBezTo>
                <a:cubicBezTo>
                  <a:pt x="489131" y="142563"/>
                  <a:pt x="491154" y="135754"/>
                  <a:pt x="492420" y="128788"/>
                </a:cubicBezTo>
                <a:cubicBezTo>
                  <a:pt x="494137" y="119344"/>
                  <a:pt x="495689" y="109868"/>
                  <a:pt x="497571" y="100455"/>
                </a:cubicBezTo>
                <a:cubicBezTo>
                  <a:pt x="498265" y="96984"/>
                  <a:pt x="498564" y="93318"/>
                  <a:pt x="500147" y="90152"/>
                </a:cubicBezTo>
                <a:cubicBezTo>
                  <a:pt x="502067" y="86312"/>
                  <a:pt x="505380" y="83342"/>
                  <a:pt x="507875" y="79849"/>
                </a:cubicBezTo>
                <a:cubicBezTo>
                  <a:pt x="517633" y="66187"/>
                  <a:pt x="508103" y="75403"/>
                  <a:pt x="528481" y="61818"/>
                </a:cubicBezTo>
                <a:cubicBezTo>
                  <a:pt x="531057" y="60101"/>
                  <a:pt x="533271" y="57646"/>
                  <a:pt x="536208" y="56667"/>
                </a:cubicBezTo>
                <a:lnTo>
                  <a:pt x="551663" y="51515"/>
                </a:lnTo>
                <a:cubicBezTo>
                  <a:pt x="554239" y="53232"/>
                  <a:pt x="557456" y="54250"/>
                  <a:pt x="559390" y="56667"/>
                </a:cubicBezTo>
                <a:cubicBezTo>
                  <a:pt x="561086" y="58787"/>
                  <a:pt x="561966" y="61679"/>
                  <a:pt x="561966" y="64394"/>
                </a:cubicBezTo>
                <a:cubicBezTo>
                  <a:pt x="561966" y="92719"/>
                  <a:pt x="564320" y="95693"/>
                  <a:pt x="554239" y="113334"/>
                </a:cubicBezTo>
                <a:cubicBezTo>
                  <a:pt x="552703" y="116022"/>
                  <a:pt x="550804" y="118485"/>
                  <a:pt x="549087" y="121061"/>
                </a:cubicBezTo>
                <a:cubicBezTo>
                  <a:pt x="540208" y="147699"/>
                  <a:pt x="547120" y="138484"/>
                  <a:pt x="533632" y="151970"/>
                </a:cubicBezTo>
                <a:cubicBezTo>
                  <a:pt x="527990" y="180189"/>
                  <a:pt x="535045" y="150782"/>
                  <a:pt x="525905" y="175152"/>
                </a:cubicBezTo>
                <a:cubicBezTo>
                  <a:pt x="518525" y="194829"/>
                  <a:pt x="529453" y="175784"/>
                  <a:pt x="518178" y="198334"/>
                </a:cubicBezTo>
                <a:cubicBezTo>
                  <a:pt x="516793" y="201103"/>
                  <a:pt x="514411" y="203293"/>
                  <a:pt x="513026" y="206062"/>
                </a:cubicBezTo>
                <a:cubicBezTo>
                  <a:pt x="511812" y="208490"/>
                  <a:pt x="511519" y="211293"/>
                  <a:pt x="510450" y="213789"/>
                </a:cubicBezTo>
                <a:cubicBezTo>
                  <a:pt x="508938" y="217318"/>
                  <a:pt x="506725" y="220527"/>
                  <a:pt x="505299" y="224092"/>
                </a:cubicBezTo>
                <a:cubicBezTo>
                  <a:pt x="503282" y="229134"/>
                  <a:pt x="501864" y="234395"/>
                  <a:pt x="500147" y="239547"/>
                </a:cubicBezTo>
                <a:cubicBezTo>
                  <a:pt x="499288" y="242123"/>
                  <a:pt x="499077" y="245015"/>
                  <a:pt x="497571" y="247274"/>
                </a:cubicBezTo>
                <a:cubicBezTo>
                  <a:pt x="487673" y="262122"/>
                  <a:pt x="496242" y="247800"/>
                  <a:pt x="489844" y="262729"/>
                </a:cubicBezTo>
                <a:cubicBezTo>
                  <a:pt x="488332" y="266258"/>
                  <a:pt x="486041" y="269437"/>
                  <a:pt x="484693" y="273032"/>
                </a:cubicBezTo>
                <a:cubicBezTo>
                  <a:pt x="483450" y="276347"/>
                  <a:pt x="482859" y="279874"/>
                  <a:pt x="482117" y="283335"/>
                </a:cubicBezTo>
                <a:cubicBezTo>
                  <a:pt x="473348" y="324256"/>
                  <a:pt x="480271" y="295872"/>
                  <a:pt x="474389" y="319396"/>
                </a:cubicBezTo>
                <a:cubicBezTo>
                  <a:pt x="475248" y="324547"/>
                  <a:pt x="473272" y="331157"/>
                  <a:pt x="476965" y="334850"/>
                </a:cubicBezTo>
                <a:cubicBezTo>
                  <a:pt x="479468" y="337353"/>
                  <a:pt x="483953" y="333517"/>
                  <a:pt x="487268" y="332274"/>
                </a:cubicBezTo>
                <a:cubicBezTo>
                  <a:pt x="500725" y="327228"/>
                  <a:pt x="501237" y="323457"/>
                  <a:pt x="513026" y="311668"/>
                </a:cubicBezTo>
                <a:lnTo>
                  <a:pt x="520753" y="303941"/>
                </a:lnTo>
                <a:cubicBezTo>
                  <a:pt x="522470" y="299648"/>
                  <a:pt x="523691" y="295121"/>
                  <a:pt x="525905" y="291062"/>
                </a:cubicBezTo>
                <a:cubicBezTo>
                  <a:pt x="529845" y="283839"/>
                  <a:pt x="540698" y="269071"/>
                  <a:pt x="546511" y="262729"/>
                </a:cubicBezTo>
                <a:cubicBezTo>
                  <a:pt x="552255" y="256463"/>
                  <a:pt x="558532" y="250708"/>
                  <a:pt x="564542" y="244698"/>
                </a:cubicBezTo>
                <a:cubicBezTo>
                  <a:pt x="574458" y="234782"/>
                  <a:pt x="569238" y="238992"/>
                  <a:pt x="579996" y="231819"/>
                </a:cubicBezTo>
                <a:cubicBezTo>
                  <a:pt x="581713" y="229243"/>
                  <a:pt x="582959" y="226281"/>
                  <a:pt x="585148" y="224092"/>
                </a:cubicBezTo>
                <a:cubicBezTo>
                  <a:pt x="587337" y="221903"/>
                  <a:pt x="590398" y="220797"/>
                  <a:pt x="592875" y="218940"/>
                </a:cubicBezTo>
                <a:cubicBezTo>
                  <a:pt x="597273" y="215641"/>
                  <a:pt x="601092" y="211551"/>
                  <a:pt x="605754" y="208637"/>
                </a:cubicBezTo>
                <a:cubicBezTo>
                  <a:pt x="609479" y="206309"/>
                  <a:pt x="623970" y="203964"/>
                  <a:pt x="626360" y="203486"/>
                </a:cubicBezTo>
                <a:cubicBezTo>
                  <a:pt x="634087" y="204345"/>
                  <a:pt x="643691" y="200942"/>
                  <a:pt x="649542" y="206062"/>
                </a:cubicBezTo>
                <a:cubicBezTo>
                  <a:pt x="650561" y="206953"/>
                  <a:pt x="646516" y="225525"/>
                  <a:pt x="644391" y="229244"/>
                </a:cubicBezTo>
                <a:cubicBezTo>
                  <a:pt x="639712" y="237432"/>
                  <a:pt x="635506" y="239285"/>
                  <a:pt x="631512" y="247274"/>
                </a:cubicBezTo>
                <a:cubicBezTo>
                  <a:pt x="630298" y="249702"/>
                  <a:pt x="630255" y="252628"/>
                  <a:pt x="628936" y="255001"/>
                </a:cubicBezTo>
                <a:cubicBezTo>
                  <a:pt x="625929" y="260413"/>
                  <a:pt x="620591" y="264582"/>
                  <a:pt x="618633" y="270456"/>
                </a:cubicBezTo>
                <a:cubicBezTo>
                  <a:pt x="615078" y="281120"/>
                  <a:pt x="617563" y="275924"/>
                  <a:pt x="610906" y="285911"/>
                </a:cubicBezTo>
                <a:cubicBezTo>
                  <a:pt x="610047" y="289345"/>
                  <a:pt x="609913" y="293048"/>
                  <a:pt x="608330" y="296214"/>
                </a:cubicBezTo>
                <a:cubicBezTo>
                  <a:pt x="606410" y="300054"/>
                  <a:pt x="603097" y="303024"/>
                  <a:pt x="600602" y="306517"/>
                </a:cubicBezTo>
                <a:cubicBezTo>
                  <a:pt x="598803" y="309036"/>
                  <a:pt x="596835" y="311475"/>
                  <a:pt x="595451" y="314244"/>
                </a:cubicBezTo>
                <a:cubicBezTo>
                  <a:pt x="594237" y="316672"/>
                  <a:pt x="594089" y="319543"/>
                  <a:pt x="592875" y="321971"/>
                </a:cubicBezTo>
                <a:cubicBezTo>
                  <a:pt x="591491" y="324740"/>
                  <a:pt x="589108" y="326930"/>
                  <a:pt x="587724" y="329699"/>
                </a:cubicBezTo>
                <a:cubicBezTo>
                  <a:pt x="586510" y="332127"/>
                  <a:pt x="586218" y="334931"/>
                  <a:pt x="585148" y="337426"/>
                </a:cubicBezTo>
                <a:cubicBezTo>
                  <a:pt x="583635" y="340955"/>
                  <a:pt x="581422" y="344164"/>
                  <a:pt x="579996" y="347729"/>
                </a:cubicBezTo>
                <a:cubicBezTo>
                  <a:pt x="577979" y="352771"/>
                  <a:pt x="576862" y="358142"/>
                  <a:pt x="574845" y="363184"/>
                </a:cubicBezTo>
                <a:cubicBezTo>
                  <a:pt x="566805" y="383284"/>
                  <a:pt x="572091" y="364634"/>
                  <a:pt x="567117" y="381214"/>
                </a:cubicBezTo>
                <a:cubicBezTo>
                  <a:pt x="565321" y="387201"/>
                  <a:pt x="563611" y="393214"/>
                  <a:pt x="561966" y="399245"/>
                </a:cubicBezTo>
                <a:cubicBezTo>
                  <a:pt x="561035" y="402660"/>
                  <a:pt x="560509" y="406190"/>
                  <a:pt x="559390" y="409548"/>
                </a:cubicBezTo>
                <a:cubicBezTo>
                  <a:pt x="557928" y="413934"/>
                  <a:pt x="555956" y="418134"/>
                  <a:pt x="554239" y="422427"/>
                </a:cubicBezTo>
                <a:cubicBezTo>
                  <a:pt x="553380" y="427578"/>
                  <a:pt x="552687" y="432760"/>
                  <a:pt x="551663" y="437881"/>
                </a:cubicBezTo>
                <a:cubicBezTo>
                  <a:pt x="550969" y="441352"/>
                  <a:pt x="549720" y="444701"/>
                  <a:pt x="549087" y="448184"/>
                </a:cubicBezTo>
                <a:cubicBezTo>
                  <a:pt x="548001" y="454157"/>
                  <a:pt x="547702" y="460262"/>
                  <a:pt x="546511" y="466215"/>
                </a:cubicBezTo>
                <a:cubicBezTo>
                  <a:pt x="545123" y="473158"/>
                  <a:pt x="543077" y="479952"/>
                  <a:pt x="541360" y="486821"/>
                </a:cubicBezTo>
                <a:cubicBezTo>
                  <a:pt x="540501" y="490255"/>
                  <a:pt x="539904" y="493766"/>
                  <a:pt x="538784" y="497124"/>
                </a:cubicBezTo>
                <a:cubicBezTo>
                  <a:pt x="537925" y="499700"/>
                  <a:pt x="536954" y="502240"/>
                  <a:pt x="536208" y="504851"/>
                </a:cubicBezTo>
                <a:cubicBezTo>
                  <a:pt x="533743" y="513476"/>
                  <a:pt x="532560" y="522451"/>
                  <a:pt x="528481" y="530609"/>
                </a:cubicBezTo>
                <a:cubicBezTo>
                  <a:pt x="519435" y="548702"/>
                  <a:pt x="520628" y="541917"/>
                  <a:pt x="510450" y="553791"/>
                </a:cubicBezTo>
                <a:cubicBezTo>
                  <a:pt x="507656" y="557050"/>
                  <a:pt x="505517" y="560835"/>
                  <a:pt x="502723" y="564094"/>
                </a:cubicBezTo>
                <a:cubicBezTo>
                  <a:pt x="500352" y="566860"/>
                  <a:pt x="497017" y="568791"/>
                  <a:pt x="494996" y="571822"/>
                </a:cubicBezTo>
                <a:cubicBezTo>
                  <a:pt x="476328" y="599824"/>
                  <a:pt x="493674" y="577041"/>
                  <a:pt x="484693" y="595004"/>
                </a:cubicBezTo>
                <a:cubicBezTo>
                  <a:pt x="483309" y="597773"/>
                  <a:pt x="480926" y="599962"/>
                  <a:pt x="479541" y="602731"/>
                </a:cubicBezTo>
                <a:cubicBezTo>
                  <a:pt x="478327" y="605159"/>
                  <a:pt x="477711" y="607847"/>
                  <a:pt x="476965" y="610458"/>
                </a:cubicBezTo>
                <a:cubicBezTo>
                  <a:pt x="475992" y="613862"/>
                  <a:pt x="475972" y="617595"/>
                  <a:pt x="474389" y="620761"/>
                </a:cubicBezTo>
                <a:cubicBezTo>
                  <a:pt x="471620" y="626299"/>
                  <a:pt x="470093" y="634714"/>
                  <a:pt x="464086" y="636216"/>
                </a:cubicBezTo>
                <a:cubicBezTo>
                  <a:pt x="431876" y="644269"/>
                  <a:pt x="471923" y="633977"/>
                  <a:pt x="446056" y="641367"/>
                </a:cubicBezTo>
                <a:cubicBezTo>
                  <a:pt x="442652" y="642339"/>
                  <a:pt x="439187" y="643084"/>
                  <a:pt x="435753" y="643943"/>
                </a:cubicBezTo>
                <a:cubicBezTo>
                  <a:pt x="372016" y="641287"/>
                  <a:pt x="393253" y="625484"/>
                  <a:pt x="381662" y="623337"/>
                </a:cubicBezTo>
                <a:close/>
              </a:path>
            </a:pathLst>
          </a:custGeom>
          <a:solidFill>
            <a:srgbClr val="F01070"/>
          </a:solidFill>
          <a:ln cap="flat" cmpd="sng" w="25400">
            <a:solidFill>
              <a:srgbClr val="BF175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24" name="Google Shape;224;g2bbe2304ad2_3_85"/>
          <p:cNvSpPr/>
          <p:nvPr/>
        </p:nvSpPr>
        <p:spPr>
          <a:xfrm rot="2365194">
            <a:off x="5525723" y="4646668"/>
            <a:ext cx="783276" cy="751335"/>
          </a:xfrm>
          <a:custGeom>
            <a:rect b="b" l="l" r="r" t="t"/>
            <a:pathLst>
              <a:path extrusionOk="0" h="1185629" w="1598860">
                <a:moveTo>
                  <a:pt x="1593517" y="1138493"/>
                </a:moveTo>
                <a:cubicBezTo>
                  <a:pt x="1592229" y="1153089"/>
                  <a:pt x="1593114" y="1147571"/>
                  <a:pt x="1590942" y="1151372"/>
                </a:cubicBezTo>
                <a:cubicBezTo>
                  <a:pt x="1589406" y="1154060"/>
                  <a:pt x="1585403" y="1154334"/>
                  <a:pt x="1583214" y="1156523"/>
                </a:cubicBezTo>
                <a:cubicBezTo>
                  <a:pt x="1581025" y="1158712"/>
                  <a:pt x="1580480" y="1162316"/>
                  <a:pt x="1578063" y="1164250"/>
                </a:cubicBezTo>
                <a:cubicBezTo>
                  <a:pt x="1576383" y="1165594"/>
                  <a:pt x="1560706" y="1169234"/>
                  <a:pt x="1560032" y="1169402"/>
                </a:cubicBezTo>
                <a:cubicBezTo>
                  <a:pt x="1543719" y="1168543"/>
                  <a:pt x="1527312" y="1168772"/>
                  <a:pt x="1511093" y="1166826"/>
                </a:cubicBezTo>
                <a:cubicBezTo>
                  <a:pt x="1511085" y="1166825"/>
                  <a:pt x="1491779" y="1160388"/>
                  <a:pt x="1487911" y="1159099"/>
                </a:cubicBezTo>
                <a:cubicBezTo>
                  <a:pt x="1459723" y="1149702"/>
                  <a:pt x="1502419" y="1164689"/>
                  <a:pt x="1472456" y="1151372"/>
                </a:cubicBezTo>
                <a:cubicBezTo>
                  <a:pt x="1467494" y="1149167"/>
                  <a:pt x="1462153" y="1147937"/>
                  <a:pt x="1457001" y="1146220"/>
                </a:cubicBezTo>
                <a:lnTo>
                  <a:pt x="1449274" y="1143644"/>
                </a:lnTo>
                <a:cubicBezTo>
                  <a:pt x="1436378" y="1130748"/>
                  <a:pt x="1447256" y="1138632"/>
                  <a:pt x="1426092" y="1133341"/>
                </a:cubicBezTo>
                <a:cubicBezTo>
                  <a:pt x="1420824" y="1132024"/>
                  <a:pt x="1410637" y="1128190"/>
                  <a:pt x="1410637" y="1128190"/>
                </a:cubicBezTo>
                <a:cubicBezTo>
                  <a:pt x="1408061" y="1126473"/>
                  <a:pt x="1405679" y="1124423"/>
                  <a:pt x="1402910" y="1123038"/>
                </a:cubicBezTo>
                <a:cubicBezTo>
                  <a:pt x="1398578" y="1120871"/>
                  <a:pt x="1389012" y="1119127"/>
                  <a:pt x="1384880" y="1117887"/>
                </a:cubicBezTo>
                <a:cubicBezTo>
                  <a:pt x="1359361" y="1110232"/>
                  <a:pt x="1379695" y="1114447"/>
                  <a:pt x="1353970" y="1110159"/>
                </a:cubicBezTo>
                <a:lnTo>
                  <a:pt x="1330788" y="1102432"/>
                </a:lnTo>
                <a:cubicBezTo>
                  <a:pt x="1328212" y="1101573"/>
                  <a:pt x="1325320" y="1101362"/>
                  <a:pt x="1323061" y="1099856"/>
                </a:cubicBezTo>
                <a:cubicBezTo>
                  <a:pt x="1317910" y="1096422"/>
                  <a:pt x="1313480" y="1091511"/>
                  <a:pt x="1307607" y="1089553"/>
                </a:cubicBezTo>
                <a:cubicBezTo>
                  <a:pt x="1305031" y="1088694"/>
                  <a:pt x="1302308" y="1088191"/>
                  <a:pt x="1299879" y="1086977"/>
                </a:cubicBezTo>
                <a:cubicBezTo>
                  <a:pt x="1297110" y="1085593"/>
                  <a:pt x="1294921" y="1083210"/>
                  <a:pt x="1292152" y="1081826"/>
                </a:cubicBezTo>
                <a:cubicBezTo>
                  <a:pt x="1287822" y="1079661"/>
                  <a:pt x="1278250" y="1077913"/>
                  <a:pt x="1274121" y="1076674"/>
                </a:cubicBezTo>
                <a:cubicBezTo>
                  <a:pt x="1247262" y="1068617"/>
                  <a:pt x="1269832" y="1072764"/>
                  <a:pt x="1235485" y="1068947"/>
                </a:cubicBezTo>
                <a:cubicBezTo>
                  <a:pt x="1216414" y="1064179"/>
                  <a:pt x="1232709" y="1067814"/>
                  <a:pt x="1204576" y="1063795"/>
                </a:cubicBezTo>
                <a:cubicBezTo>
                  <a:pt x="1193396" y="1062198"/>
                  <a:pt x="1182290" y="1060089"/>
                  <a:pt x="1171090" y="1058644"/>
                </a:cubicBezTo>
                <a:cubicBezTo>
                  <a:pt x="1155668" y="1056654"/>
                  <a:pt x="1124727" y="1053492"/>
                  <a:pt x="1124727" y="1053492"/>
                </a:cubicBezTo>
                <a:cubicBezTo>
                  <a:pt x="1121292" y="1052633"/>
                  <a:pt x="1117906" y="1051549"/>
                  <a:pt x="1114423" y="1050916"/>
                </a:cubicBezTo>
                <a:cubicBezTo>
                  <a:pt x="1090646" y="1046593"/>
                  <a:pt x="1066414" y="1046238"/>
                  <a:pt x="1042302" y="1045765"/>
                </a:cubicBezTo>
                <a:lnTo>
                  <a:pt x="833664" y="1043189"/>
                </a:lnTo>
                <a:cubicBezTo>
                  <a:pt x="819927" y="1044048"/>
                  <a:pt x="806138" y="1044299"/>
                  <a:pt x="792452" y="1045765"/>
                </a:cubicBezTo>
                <a:cubicBezTo>
                  <a:pt x="782066" y="1046878"/>
                  <a:pt x="771860" y="1049287"/>
                  <a:pt x="761542" y="1050916"/>
                </a:cubicBezTo>
                <a:cubicBezTo>
                  <a:pt x="755545" y="1051863"/>
                  <a:pt x="749522" y="1052633"/>
                  <a:pt x="743512" y="1053492"/>
                </a:cubicBezTo>
                <a:cubicBezTo>
                  <a:pt x="740936" y="1054351"/>
                  <a:pt x="738213" y="1054854"/>
                  <a:pt x="735785" y="1056068"/>
                </a:cubicBezTo>
                <a:cubicBezTo>
                  <a:pt x="733016" y="1057452"/>
                  <a:pt x="731022" y="1060329"/>
                  <a:pt x="728057" y="1061219"/>
                </a:cubicBezTo>
                <a:cubicBezTo>
                  <a:pt x="722242" y="1062963"/>
                  <a:pt x="716037" y="1062936"/>
                  <a:pt x="710027" y="1063795"/>
                </a:cubicBezTo>
                <a:cubicBezTo>
                  <a:pt x="705734" y="1065512"/>
                  <a:pt x="701609" y="1067730"/>
                  <a:pt x="697148" y="1068947"/>
                </a:cubicBezTo>
                <a:cubicBezTo>
                  <a:pt x="692109" y="1070321"/>
                  <a:pt x="686800" y="1070429"/>
                  <a:pt x="681693" y="1071523"/>
                </a:cubicBezTo>
                <a:cubicBezTo>
                  <a:pt x="674770" y="1073006"/>
                  <a:pt x="667956" y="1074957"/>
                  <a:pt x="661087" y="1076674"/>
                </a:cubicBezTo>
                <a:cubicBezTo>
                  <a:pt x="642458" y="1085989"/>
                  <a:pt x="655971" y="1080761"/>
                  <a:pt x="625026" y="1084401"/>
                </a:cubicBezTo>
                <a:cubicBezTo>
                  <a:pt x="575960" y="1090173"/>
                  <a:pt x="648470" y="1083521"/>
                  <a:pt x="576087" y="1089553"/>
                </a:cubicBezTo>
                <a:cubicBezTo>
                  <a:pt x="552166" y="1095533"/>
                  <a:pt x="581888" y="1088394"/>
                  <a:pt x="550329" y="1094705"/>
                </a:cubicBezTo>
                <a:cubicBezTo>
                  <a:pt x="527194" y="1099332"/>
                  <a:pt x="554115" y="1095361"/>
                  <a:pt x="527147" y="1099856"/>
                </a:cubicBezTo>
                <a:cubicBezTo>
                  <a:pt x="521158" y="1100854"/>
                  <a:pt x="515126" y="1101573"/>
                  <a:pt x="509116" y="1102432"/>
                </a:cubicBezTo>
                <a:cubicBezTo>
                  <a:pt x="485618" y="1110266"/>
                  <a:pt x="504700" y="1104375"/>
                  <a:pt x="452449" y="1112735"/>
                </a:cubicBezTo>
                <a:cubicBezTo>
                  <a:pt x="407674" y="1119899"/>
                  <a:pt x="474419" y="1109807"/>
                  <a:pt x="413813" y="1117887"/>
                </a:cubicBezTo>
                <a:cubicBezTo>
                  <a:pt x="408636" y="1118577"/>
                  <a:pt x="403496" y="1119528"/>
                  <a:pt x="398358" y="1120462"/>
                </a:cubicBezTo>
                <a:cubicBezTo>
                  <a:pt x="394051" y="1121245"/>
                  <a:pt x="389823" y="1122495"/>
                  <a:pt x="385479" y="1123038"/>
                </a:cubicBezTo>
                <a:cubicBezTo>
                  <a:pt x="376069" y="1124214"/>
                  <a:pt x="366590" y="1124755"/>
                  <a:pt x="357146" y="1125614"/>
                </a:cubicBezTo>
                <a:cubicBezTo>
                  <a:pt x="350277" y="1127331"/>
                  <a:pt x="340466" y="1124873"/>
                  <a:pt x="336539" y="1130765"/>
                </a:cubicBezTo>
                <a:cubicBezTo>
                  <a:pt x="334822" y="1133341"/>
                  <a:pt x="334076" y="1136957"/>
                  <a:pt x="331388" y="1138493"/>
                </a:cubicBezTo>
                <a:cubicBezTo>
                  <a:pt x="327587" y="1140665"/>
                  <a:pt x="322719" y="1139865"/>
                  <a:pt x="318509" y="1141068"/>
                </a:cubicBezTo>
                <a:cubicBezTo>
                  <a:pt x="260505" y="1157640"/>
                  <a:pt x="322512" y="1142845"/>
                  <a:pt x="279872" y="1151372"/>
                </a:cubicBezTo>
                <a:cubicBezTo>
                  <a:pt x="266443" y="1154058"/>
                  <a:pt x="273305" y="1153248"/>
                  <a:pt x="261842" y="1156523"/>
                </a:cubicBezTo>
                <a:cubicBezTo>
                  <a:pt x="243357" y="1161805"/>
                  <a:pt x="259877" y="1156371"/>
                  <a:pt x="238660" y="1161675"/>
                </a:cubicBezTo>
                <a:cubicBezTo>
                  <a:pt x="236026" y="1162333"/>
                  <a:pt x="233552" y="1163536"/>
                  <a:pt x="230933" y="1164250"/>
                </a:cubicBezTo>
                <a:cubicBezTo>
                  <a:pt x="224102" y="1166113"/>
                  <a:pt x="217196" y="1167685"/>
                  <a:pt x="210327" y="1169402"/>
                </a:cubicBezTo>
                <a:cubicBezTo>
                  <a:pt x="210193" y="1169436"/>
                  <a:pt x="181378" y="1176987"/>
                  <a:pt x="176841" y="1177129"/>
                </a:cubicBezTo>
                <a:cubicBezTo>
                  <a:pt x="126202" y="1178711"/>
                  <a:pt x="75528" y="1178846"/>
                  <a:pt x="24871" y="1179705"/>
                </a:cubicBezTo>
                <a:cubicBezTo>
                  <a:pt x="20578" y="1180564"/>
                  <a:pt x="16266" y="1181331"/>
                  <a:pt x="11992" y="1182281"/>
                </a:cubicBezTo>
                <a:cubicBezTo>
                  <a:pt x="8536" y="1183049"/>
                  <a:pt x="4192" y="1187360"/>
                  <a:pt x="1689" y="1184857"/>
                </a:cubicBezTo>
                <a:cubicBezTo>
                  <a:pt x="-4963" y="1178205"/>
                  <a:pt x="10046" y="1170699"/>
                  <a:pt x="11992" y="1169402"/>
                </a:cubicBezTo>
                <a:cubicBezTo>
                  <a:pt x="21046" y="1155820"/>
                  <a:pt x="11922" y="1165753"/>
                  <a:pt x="27447" y="1159099"/>
                </a:cubicBezTo>
                <a:cubicBezTo>
                  <a:pt x="30292" y="1157879"/>
                  <a:pt x="32405" y="1155331"/>
                  <a:pt x="35174" y="1153947"/>
                </a:cubicBezTo>
                <a:cubicBezTo>
                  <a:pt x="37602" y="1152733"/>
                  <a:pt x="40282" y="1152086"/>
                  <a:pt x="42901" y="1151372"/>
                </a:cubicBezTo>
                <a:cubicBezTo>
                  <a:pt x="74000" y="1142891"/>
                  <a:pt x="64063" y="1146187"/>
                  <a:pt x="107296" y="1143644"/>
                </a:cubicBezTo>
                <a:cubicBezTo>
                  <a:pt x="112447" y="1141927"/>
                  <a:pt x="117482" y="1139810"/>
                  <a:pt x="122750" y="1138493"/>
                </a:cubicBezTo>
                <a:cubicBezTo>
                  <a:pt x="126184" y="1137634"/>
                  <a:pt x="129738" y="1137160"/>
                  <a:pt x="133053" y="1135917"/>
                </a:cubicBezTo>
                <a:cubicBezTo>
                  <a:pt x="136648" y="1134569"/>
                  <a:pt x="139761" y="1132113"/>
                  <a:pt x="143356" y="1130765"/>
                </a:cubicBezTo>
                <a:cubicBezTo>
                  <a:pt x="146671" y="1129522"/>
                  <a:pt x="150255" y="1129162"/>
                  <a:pt x="153659" y="1128190"/>
                </a:cubicBezTo>
                <a:cubicBezTo>
                  <a:pt x="156270" y="1127444"/>
                  <a:pt x="158811" y="1126473"/>
                  <a:pt x="161387" y="1125614"/>
                </a:cubicBezTo>
                <a:cubicBezTo>
                  <a:pt x="163963" y="1123897"/>
                  <a:pt x="166285" y="1121719"/>
                  <a:pt x="169114" y="1120462"/>
                </a:cubicBezTo>
                <a:cubicBezTo>
                  <a:pt x="181717" y="1114861"/>
                  <a:pt x="183349" y="1116192"/>
                  <a:pt x="194872" y="1112735"/>
                </a:cubicBezTo>
                <a:cubicBezTo>
                  <a:pt x="200073" y="1111174"/>
                  <a:pt x="205175" y="1109300"/>
                  <a:pt x="210327" y="1107583"/>
                </a:cubicBezTo>
                <a:cubicBezTo>
                  <a:pt x="212903" y="1106724"/>
                  <a:pt x="215626" y="1106222"/>
                  <a:pt x="218054" y="1105008"/>
                </a:cubicBezTo>
                <a:cubicBezTo>
                  <a:pt x="221488" y="1103291"/>
                  <a:pt x="224692" y="1101001"/>
                  <a:pt x="228357" y="1099856"/>
                </a:cubicBezTo>
                <a:cubicBezTo>
                  <a:pt x="238494" y="1096688"/>
                  <a:pt x="249191" y="1095487"/>
                  <a:pt x="259266" y="1092129"/>
                </a:cubicBezTo>
                <a:cubicBezTo>
                  <a:pt x="261842" y="1091270"/>
                  <a:pt x="264316" y="1089999"/>
                  <a:pt x="266994" y="1089553"/>
                </a:cubicBezTo>
                <a:cubicBezTo>
                  <a:pt x="274663" y="1088275"/>
                  <a:pt x="282449" y="1087836"/>
                  <a:pt x="290176" y="1086977"/>
                </a:cubicBezTo>
                <a:cubicBezTo>
                  <a:pt x="292752" y="1085260"/>
                  <a:pt x="295029" y="1082976"/>
                  <a:pt x="297903" y="1081826"/>
                </a:cubicBezTo>
                <a:cubicBezTo>
                  <a:pt x="308606" y="1077545"/>
                  <a:pt x="322533" y="1075092"/>
                  <a:pt x="333964" y="1074098"/>
                </a:cubicBezTo>
                <a:cubicBezTo>
                  <a:pt x="347676" y="1072906"/>
                  <a:pt x="361439" y="1072381"/>
                  <a:pt x="375176" y="1071523"/>
                </a:cubicBezTo>
                <a:cubicBezTo>
                  <a:pt x="406189" y="1059117"/>
                  <a:pt x="368489" y="1073134"/>
                  <a:pt x="403510" y="1063795"/>
                </a:cubicBezTo>
                <a:cubicBezTo>
                  <a:pt x="411380" y="1061696"/>
                  <a:pt x="418705" y="1057666"/>
                  <a:pt x="426692" y="1056068"/>
                </a:cubicBezTo>
                <a:cubicBezTo>
                  <a:pt x="435278" y="1054351"/>
                  <a:pt x="444030" y="1053321"/>
                  <a:pt x="452449" y="1050916"/>
                </a:cubicBezTo>
                <a:lnTo>
                  <a:pt x="470480" y="1045765"/>
                </a:lnTo>
                <a:cubicBezTo>
                  <a:pt x="473081" y="1044985"/>
                  <a:pt x="475529" y="1043635"/>
                  <a:pt x="478207" y="1043189"/>
                </a:cubicBezTo>
                <a:cubicBezTo>
                  <a:pt x="485876" y="1041911"/>
                  <a:pt x="493662" y="1041472"/>
                  <a:pt x="501389" y="1040613"/>
                </a:cubicBezTo>
                <a:cubicBezTo>
                  <a:pt x="524876" y="1028870"/>
                  <a:pt x="504731" y="1037266"/>
                  <a:pt x="552905" y="1032886"/>
                </a:cubicBezTo>
                <a:cubicBezTo>
                  <a:pt x="558106" y="1032413"/>
                  <a:pt x="563221" y="1031244"/>
                  <a:pt x="568359" y="1030310"/>
                </a:cubicBezTo>
                <a:cubicBezTo>
                  <a:pt x="584591" y="1027358"/>
                  <a:pt x="593355" y="1024462"/>
                  <a:pt x="612147" y="1022583"/>
                </a:cubicBezTo>
                <a:cubicBezTo>
                  <a:pt x="629658" y="1020832"/>
                  <a:pt x="641484" y="1019863"/>
                  <a:pt x="658511" y="1017431"/>
                </a:cubicBezTo>
                <a:cubicBezTo>
                  <a:pt x="663681" y="1016692"/>
                  <a:pt x="668814" y="1015714"/>
                  <a:pt x="673966" y="1014856"/>
                </a:cubicBezTo>
                <a:cubicBezTo>
                  <a:pt x="695915" y="1007539"/>
                  <a:pt x="662181" y="1018108"/>
                  <a:pt x="712603" y="1009704"/>
                </a:cubicBezTo>
                <a:cubicBezTo>
                  <a:pt x="717959" y="1008811"/>
                  <a:pt x="722789" y="1005869"/>
                  <a:pt x="728057" y="1004552"/>
                </a:cubicBezTo>
                <a:cubicBezTo>
                  <a:pt x="741957" y="1001077"/>
                  <a:pt x="761573" y="1000829"/>
                  <a:pt x="774421" y="999401"/>
                </a:cubicBezTo>
                <a:cubicBezTo>
                  <a:pt x="840273" y="992084"/>
                  <a:pt x="791384" y="996977"/>
                  <a:pt x="828512" y="991674"/>
                </a:cubicBezTo>
                <a:cubicBezTo>
                  <a:pt x="835365" y="990695"/>
                  <a:pt x="842257" y="990013"/>
                  <a:pt x="849119" y="989098"/>
                </a:cubicBezTo>
                <a:cubicBezTo>
                  <a:pt x="871775" y="986077"/>
                  <a:pt x="865047" y="986354"/>
                  <a:pt x="890331" y="983946"/>
                </a:cubicBezTo>
                <a:cubicBezTo>
                  <a:pt x="900623" y="982966"/>
                  <a:pt x="910937" y="982229"/>
                  <a:pt x="921240" y="981370"/>
                </a:cubicBezTo>
                <a:lnTo>
                  <a:pt x="1050029" y="983946"/>
                </a:lnTo>
                <a:cubicBezTo>
                  <a:pt x="1055105" y="984138"/>
                  <a:pt x="1064229" y="990397"/>
                  <a:pt x="1068059" y="991674"/>
                </a:cubicBezTo>
                <a:cubicBezTo>
                  <a:pt x="1072212" y="993058"/>
                  <a:pt x="1076691" y="993187"/>
                  <a:pt x="1080938" y="994249"/>
                </a:cubicBezTo>
                <a:cubicBezTo>
                  <a:pt x="1087002" y="995765"/>
                  <a:pt x="1092905" y="997885"/>
                  <a:pt x="1098969" y="999401"/>
                </a:cubicBezTo>
                <a:cubicBezTo>
                  <a:pt x="1103216" y="1000463"/>
                  <a:pt x="1107638" y="1000774"/>
                  <a:pt x="1111848" y="1001977"/>
                </a:cubicBezTo>
                <a:cubicBezTo>
                  <a:pt x="1119680" y="1004215"/>
                  <a:pt x="1126899" y="1009226"/>
                  <a:pt x="1135030" y="1009704"/>
                </a:cubicBezTo>
                <a:lnTo>
                  <a:pt x="1178818" y="1012280"/>
                </a:lnTo>
                <a:cubicBezTo>
                  <a:pt x="1198566" y="1010563"/>
                  <a:pt x="1219369" y="1013725"/>
                  <a:pt x="1238061" y="1007128"/>
                </a:cubicBezTo>
                <a:cubicBezTo>
                  <a:pt x="1243899" y="1005067"/>
                  <a:pt x="1227758" y="1000259"/>
                  <a:pt x="1222606" y="996825"/>
                </a:cubicBezTo>
                <a:cubicBezTo>
                  <a:pt x="1209024" y="987771"/>
                  <a:pt x="1221209" y="994643"/>
                  <a:pt x="1204576" y="989098"/>
                </a:cubicBezTo>
                <a:cubicBezTo>
                  <a:pt x="1200190" y="987636"/>
                  <a:pt x="1196116" y="985306"/>
                  <a:pt x="1191697" y="983946"/>
                </a:cubicBezTo>
                <a:cubicBezTo>
                  <a:pt x="1184930" y="981864"/>
                  <a:pt x="1177959" y="980512"/>
                  <a:pt x="1171090" y="978795"/>
                </a:cubicBezTo>
                <a:cubicBezTo>
                  <a:pt x="1154787" y="974719"/>
                  <a:pt x="1152139" y="973709"/>
                  <a:pt x="1137605" y="971067"/>
                </a:cubicBezTo>
                <a:cubicBezTo>
                  <a:pt x="1132467" y="970133"/>
                  <a:pt x="1127354" y="968938"/>
                  <a:pt x="1122151" y="968492"/>
                </a:cubicBezTo>
                <a:cubicBezTo>
                  <a:pt x="1070517" y="964066"/>
                  <a:pt x="1031801" y="962273"/>
                  <a:pt x="980483" y="960764"/>
                </a:cubicBezTo>
                <a:lnTo>
                  <a:pt x="784724" y="955613"/>
                </a:lnTo>
                <a:cubicBezTo>
                  <a:pt x="776997" y="954754"/>
                  <a:pt x="769290" y="953683"/>
                  <a:pt x="761542" y="953037"/>
                </a:cubicBezTo>
                <a:cubicBezTo>
                  <a:pt x="748679" y="951965"/>
                  <a:pt x="735684" y="952286"/>
                  <a:pt x="722906" y="950461"/>
                </a:cubicBezTo>
                <a:cubicBezTo>
                  <a:pt x="717530" y="949693"/>
                  <a:pt x="712788" y="946311"/>
                  <a:pt x="707451" y="945310"/>
                </a:cubicBezTo>
                <a:cubicBezTo>
                  <a:pt x="698970" y="943720"/>
                  <a:pt x="690279" y="943593"/>
                  <a:pt x="681693" y="942734"/>
                </a:cubicBezTo>
                <a:cubicBezTo>
                  <a:pt x="679117" y="941875"/>
                  <a:pt x="676637" y="940644"/>
                  <a:pt x="673966" y="940158"/>
                </a:cubicBezTo>
                <a:cubicBezTo>
                  <a:pt x="657036" y="937079"/>
                  <a:pt x="629530" y="935994"/>
                  <a:pt x="614723" y="935007"/>
                </a:cubicBezTo>
                <a:lnTo>
                  <a:pt x="416388" y="937582"/>
                </a:lnTo>
                <a:cubicBezTo>
                  <a:pt x="175361" y="941234"/>
                  <a:pt x="339433" y="931526"/>
                  <a:pt x="246387" y="945310"/>
                </a:cubicBezTo>
                <a:cubicBezTo>
                  <a:pt x="232692" y="947339"/>
                  <a:pt x="218750" y="947746"/>
                  <a:pt x="205175" y="950461"/>
                </a:cubicBezTo>
                <a:cubicBezTo>
                  <a:pt x="188825" y="953731"/>
                  <a:pt x="196543" y="951975"/>
                  <a:pt x="181993" y="955613"/>
                </a:cubicBezTo>
                <a:cubicBezTo>
                  <a:pt x="166967" y="954778"/>
                  <a:pt x="122493" y="967654"/>
                  <a:pt x="138205" y="940158"/>
                </a:cubicBezTo>
                <a:cubicBezTo>
                  <a:pt x="139741" y="937470"/>
                  <a:pt x="143244" y="936543"/>
                  <a:pt x="145932" y="935007"/>
                </a:cubicBezTo>
                <a:cubicBezTo>
                  <a:pt x="152358" y="931335"/>
                  <a:pt x="157051" y="929164"/>
                  <a:pt x="163963" y="927279"/>
                </a:cubicBezTo>
                <a:cubicBezTo>
                  <a:pt x="170794" y="925416"/>
                  <a:pt x="177506" y="922621"/>
                  <a:pt x="184569" y="922128"/>
                </a:cubicBezTo>
                <a:cubicBezTo>
                  <a:pt x="214559" y="920036"/>
                  <a:pt x="244670" y="920411"/>
                  <a:pt x="274721" y="919552"/>
                </a:cubicBezTo>
                <a:cubicBezTo>
                  <a:pt x="276772" y="919259"/>
                  <a:pt x="304957" y="915375"/>
                  <a:pt x="308206" y="914400"/>
                </a:cubicBezTo>
                <a:cubicBezTo>
                  <a:pt x="311884" y="913297"/>
                  <a:pt x="314731" y="909936"/>
                  <a:pt x="318509" y="909249"/>
                </a:cubicBezTo>
                <a:cubicBezTo>
                  <a:pt x="333808" y="906467"/>
                  <a:pt x="349418" y="905814"/>
                  <a:pt x="364873" y="904097"/>
                </a:cubicBezTo>
                <a:lnTo>
                  <a:pt x="751239" y="906673"/>
                </a:lnTo>
                <a:cubicBezTo>
                  <a:pt x="757310" y="906750"/>
                  <a:pt x="763217" y="908783"/>
                  <a:pt x="769270" y="909249"/>
                </a:cubicBezTo>
                <a:cubicBezTo>
                  <a:pt x="785557" y="910502"/>
                  <a:pt x="801896" y="910966"/>
                  <a:pt x="818209" y="911825"/>
                </a:cubicBezTo>
                <a:cubicBezTo>
                  <a:pt x="852823" y="923358"/>
                  <a:pt x="815051" y="911592"/>
                  <a:pt x="908361" y="916976"/>
                </a:cubicBezTo>
                <a:cubicBezTo>
                  <a:pt x="925590" y="917970"/>
                  <a:pt x="942711" y="920352"/>
                  <a:pt x="959877" y="922128"/>
                </a:cubicBezTo>
                <a:cubicBezTo>
                  <a:pt x="968945" y="923066"/>
                  <a:pt x="991095" y="925405"/>
                  <a:pt x="1001089" y="927279"/>
                </a:cubicBezTo>
                <a:cubicBezTo>
                  <a:pt x="1045454" y="935598"/>
                  <a:pt x="1001897" y="930566"/>
                  <a:pt x="1055181" y="935007"/>
                </a:cubicBezTo>
                <a:lnTo>
                  <a:pt x="1075787" y="940158"/>
                </a:lnTo>
                <a:cubicBezTo>
                  <a:pt x="1083287" y="942033"/>
                  <a:pt x="1091338" y="944220"/>
                  <a:pt x="1098969" y="945310"/>
                </a:cubicBezTo>
                <a:cubicBezTo>
                  <a:pt x="1106666" y="946409"/>
                  <a:pt x="1114424" y="947027"/>
                  <a:pt x="1122151" y="947885"/>
                </a:cubicBezTo>
                <a:cubicBezTo>
                  <a:pt x="1132875" y="951460"/>
                  <a:pt x="1129081" y="950550"/>
                  <a:pt x="1142757" y="953037"/>
                </a:cubicBezTo>
                <a:cubicBezTo>
                  <a:pt x="1147895" y="953971"/>
                  <a:pt x="1153145" y="954346"/>
                  <a:pt x="1158212" y="955613"/>
                </a:cubicBezTo>
                <a:cubicBezTo>
                  <a:pt x="1163480" y="956930"/>
                  <a:pt x="1168329" y="959763"/>
                  <a:pt x="1173666" y="960764"/>
                </a:cubicBezTo>
                <a:cubicBezTo>
                  <a:pt x="1182147" y="962354"/>
                  <a:pt x="1190862" y="962270"/>
                  <a:pt x="1199424" y="963340"/>
                </a:cubicBezTo>
                <a:cubicBezTo>
                  <a:pt x="1204606" y="963988"/>
                  <a:pt x="1209758" y="964892"/>
                  <a:pt x="1214879" y="965916"/>
                </a:cubicBezTo>
                <a:cubicBezTo>
                  <a:pt x="1218350" y="966610"/>
                  <a:pt x="1221791" y="967475"/>
                  <a:pt x="1225182" y="968492"/>
                </a:cubicBezTo>
                <a:cubicBezTo>
                  <a:pt x="1230383" y="970052"/>
                  <a:pt x="1235335" y="972465"/>
                  <a:pt x="1240636" y="973643"/>
                </a:cubicBezTo>
                <a:lnTo>
                  <a:pt x="1263818" y="978795"/>
                </a:lnTo>
                <a:cubicBezTo>
                  <a:pt x="1262101" y="974502"/>
                  <a:pt x="1261117" y="969837"/>
                  <a:pt x="1258667" y="965916"/>
                </a:cubicBezTo>
                <a:cubicBezTo>
                  <a:pt x="1256736" y="962827"/>
                  <a:pt x="1253271" y="960987"/>
                  <a:pt x="1250939" y="958188"/>
                </a:cubicBezTo>
                <a:cubicBezTo>
                  <a:pt x="1248957" y="955810"/>
                  <a:pt x="1247324" y="953149"/>
                  <a:pt x="1245788" y="950461"/>
                </a:cubicBezTo>
                <a:cubicBezTo>
                  <a:pt x="1243883" y="947127"/>
                  <a:pt x="1243135" y="943073"/>
                  <a:pt x="1240636" y="940158"/>
                </a:cubicBezTo>
                <a:cubicBezTo>
                  <a:pt x="1237138" y="936078"/>
                  <a:pt x="1216947" y="924196"/>
                  <a:pt x="1214879" y="922128"/>
                </a:cubicBezTo>
                <a:cubicBezTo>
                  <a:pt x="1211445" y="918694"/>
                  <a:pt x="1208528" y="914648"/>
                  <a:pt x="1204576" y="911825"/>
                </a:cubicBezTo>
                <a:cubicBezTo>
                  <a:pt x="1202587" y="910404"/>
                  <a:pt x="1187622" y="906942"/>
                  <a:pt x="1186545" y="906673"/>
                </a:cubicBezTo>
                <a:cubicBezTo>
                  <a:pt x="1183111" y="904097"/>
                  <a:pt x="1179969" y="901076"/>
                  <a:pt x="1176242" y="898946"/>
                </a:cubicBezTo>
                <a:cubicBezTo>
                  <a:pt x="1171976" y="896508"/>
                  <a:pt x="1158899" y="894447"/>
                  <a:pt x="1155636" y="893794"/>
                </a:cubicBezTo>
                <a:cubicBezTo>
                  <a:pt x="1152202" y="892077"/>
                  <a:pt x="1148976" y="889857"/>
                  <a:pt x="1145333" y="888643"/>
                </a:cubicBezTo>
                <a:cubicBezTo>
                  <a:pt x="1139501" y="886699"/>
                  <a:pt x="1118759" y="884158"/>
                  <a:pt x="1114423" y="883491"/>
                </a:cubicBezTo>
                <a:cubicBezTo>
                  <a:pt x="1083508" y="878734"/>
                  <a:pt x="1113647" y="882044"/>
                  <a:pt x="1065484" y="878339"/>
                </a:cubicBezTo>
                <a:cubicBezTo>
                  <a:pt x="1049375" y="872971"/>
                  <a:pt x="1063333" y="877023"/>
                  <a:pt x="1034574" y="873188"/>
                </a:cubicBezTo>
                <a:cubicBezTo>
                  <a:pt x="1029397" y="872498"/>
                  <a:pt x="1024282" y="871406"/>
                  <a:pt x="1019120" y="870612"/>
                </a:cubicBezTo>
                <a:cubicBezTo>
                  <a:pt x="1013119" y="869689"/>
                  <a:pt x="1007078" y="869034"/>
                  <a:pt x="1001089" y="868036"/>
                </a:cubicBezTo>
                <a:cubicBezTo>
                  <a:pt x="996677" y="867301"/>
                  <a:pt x="985462" y="865375"/>
                  <a:pt x="980483" y="862885"/>
                </a:cubicBezTo>
                <a:cubicBezTo>
                  <a:pt x="977714" y="861500"/>
                  <a:pt x="975693" y="858712"/>
                  <a:pt x="972756" y="857733"/>
                </a:cubicBezTo>
                <a:cubicBezTo>
                  <a:pt x="962185" y="854209"/>
                  <a:pt x="918978" y="852603"/>
                  <a:pt x="918665" y="852582"/>
                </a:cubicBezTo>
                <a:cubicBezTo>
                  <a:pt x="916089" y="851723"/>
                  <a:pt x="913588" y="850595"/>
                  <a:pt x="910937" y="850006"/>
                </a:cubicBezTo>
                <a:cubicBezTo>
                  <a:pt x="894049" y="846253"/>
                  <a:pt x="883336" y="846829"/>
                  <a:pt x="864573" y="844854"/>
                </a:cubicBezTo>
                <a:cubicBezTo>
                  <a:pt x="858535" y="844219"/>
                  <a:pt x="852516" y="843365"/>
                  <a:pt x="846543" y="842279"/>
                </a:cubicBezTo>
                <a:cubicBezTo>
                  <a:pt x="843060" y="841646"/>
                  <a:pt x="839756" y="840117"/>
                  <a:pt x="836240" y="839703"/>
                </a:cubicBezTo>
                <a:cubicBezTo>
                  <a:pt x="825122" y="838395"/>
                  <a:pt x="813917" y="837986"/>
                  <a:pt x="802755" y="837127"/>
                </a:cubicBezTo>
                <a:cubicBezTo>
                  <a:pt x="784527" y="832570"/>
                  <a:pt x="800160" y="836187"/>
                  <a:pt x="776997" y="831976"/>
                </a:cubicBezTo>
                <a:cubicBezTo>
                  <a:pt x="772690" y="831193"/>
                  <a:pt x="768392" y="830350"/>
                  <a:pt x="764118" y="829400"/>
                </a:cubicBezTo>
                <a:cubicBezTo>
                  <a:pt x="760662" y="828632"/>
                  <a:pt x="757298" y="827457"/>
                  <a:pt x="753815" y="826824"/>
                </a:cubicBezTo>
                <a:cubicBezTo>
                  <a:pt x="747842" y="825738"/>
                  <a:pt x="741809" y="825001"/>
                  <a:pt x="735785" y="824248"/>
                </a:cubicBezTo>
                <a:cubicBezTo>
                  <a:pt x="729811" y="823501"/>
                  <a:pt x="702150" y="820819"/>
                  <a:pt x="694572" y="819097"/>
                </a:cubicBezTo>
                <a:cubicBezTo>
                  <a:pt x="631778" y="804827"/>
                  <a:pt x="678235" y="811581"/>
                  <a:pt x="635329" y="806218"/>
                </a:cubicBezTo>
                <a:cubicBezTo>
                  <a:pt x="618909" y="802113"/>
                  <a:pt x="605984" y="798533"/>
                  <a:pt x="588965" y="795915"/>
                </a:cubicBezTo>
                <a:lnTo>
                  <a:pt x="555480" y="790763"/>
                </a:lnTo>
                <a:cubicBezTo>
                  <a:pt x="551162" y="790043"/>
                  <a:pt x="546919" y="788907"/>
                  <a:pt x="542601" y="788187"/>
                </a:cubicBezTo>
                <a:cubicBezTo>
                  <a:pt x="536613" y="787189"/>
                  <a:pt x="530524" y="786803"/>
                  <a:pt x="524571" y="785612"/>
                </a:cubicBezTo>
                <a:cubicBezTo>
                  <a:pt x="517628" y="784224"/>
                  <a:pt x="511042" y="780668"/>
                  <a:pt x="503965" y="780460"/>
                </a:cubicBezTo>
                <a:cubicBezTo>
                  <a:pt x="423288" y="778087"/>
                  <a:pt x="342550" y="778743"/>
                  <a:pt x="261842" y="777884"/>
                </a:cubicBezTo>
                <a:cubicBezTo>
                  <a:pt x="251539" y="777025"/>
                  <a:pt x="241095" y="777213"/>
                  <a:pt x="230933" y="775308"/>
                </a:cubicBezTo>
                <a:cubicBezTo>
                  <a:pt x="227159" y="774600"/>
                  <a:pt x="224159" y="771669"/>
                  <a:pt x="220630" y="770157"/>
                </a:cubicBezTo>
                <a:cubicBezTo>
                  <a:pt x="218134" y="769087"/>
                  <a:pt x="215478" y="768440"/>
                  <a:pt x="212902" y="767581"/>
                </a:cubicBezTo>
                <a:cubicBezTo>
                  <a:pt x="213761" y="759854"/>
                  <a:pt x="213019" y="751775"/>
                  <a:pt x="215478" y="744399"/>
                </a:cubicBezTo>
                <a:cubicBezTo>
                  <a:pt x="216895" y="740149"/>
                  <a:pt x="227398" y="733876"/>
                  <a:pt x="230933" y="731520"/>
                </a:cubicBezTo>
                <a:cubicBezTo>
                  <a:pt x="242959" y="732379"/>
                  <a:pt x="275527" y="734230"/>
                  <a:pt x="290176" y="736672"/>
                </a:cubicBezTo>
                <a:cubicBezTo>
                  <a:pt x="327944" y="742967"/>
                  <a:pt x="230300" y="735339"/>
                  <a:pt x="321085" y="741823"/>
                </a:cubicBezTo>
                <a:cubicBezTo>
                  <a:pt x="337379" y="742987"/>
                  <a:pt x="353706" y="743657"/>
                  <a:pt x="370025" y="744399"/>
                </a:cubicBezTo>
                <a:lnTo>
                  <a:pt x="547753" y="752127"/>
                </a:lnTo>
                <a:cubicBezTo>
                  <a:pt x="563517" y="757380"/>
                  <a:pt x="549038" y="753116"/>
                  <a:pt x="576087" y="757278"/>
                </a:cubicBezTo>
                <a:cubicBezTo>
                  <a:pt x="580414" y="757944"/>
                  <a:pt x="584692" y="758904"/>
                  <a:pt x="588965" y="759854"/>
                </a:cubicBezTo>
                <a:cubicBezTo>
                  <a:pt x="592421" y="760622"/>
                  <a:pt x="595742" y="762110"/>
                  <a:pt x="599268" y="762430"/>
                </a:cubicBezTo>
                <a:cubicBezTo>
                  <a:pt x="614683" y="763831"/>
                  <a:pt x="630177" y="764147"/>
                  <a:pt x="645632" y="765005"/>
                </a:cubicBezTo>
                <a:cubicBezTo>
                  <a:pt x="673516" y="774300"/>
                  <a:pt x="646165" y="765974"/>
                  <a:pt x="715178" y="770157"/>
                </a:cubicBezTo>
                <a:cubicBezTo>
                  <a:pt x="725027" y="770754"/>
                  <a:pt x="743134" y="773172"/>
                  <a:pt x="753815" y="775308"/>
                </a:cubicBezTo>
                <a:cubicBezTo>
                  <a:pt x="757286" y="776002"/>
                  <a:pt x="760619" y="777346"/>
                  <a:pt x="764118" y="777884"/>
                </a:cubicBezTo>
                <a:cubicBezTo>
                  <a:pt x="771802" y="779066"/>
                  <a:pt x="779573" y="779601"/>
                  <a:pt x="787300" y="780460"/>
                </a:cubicBezTo>
                <a:cubicBezTo>
                  <a:pt x="793310" y="782177"/>
                  <a:pt x="799240" y="784207"/>
                  <a:pt x="805330" y="785612"/>
                </a:cubicBezTo>
                <a:cubicBezTo>
                  <a:pt x="810419" y="786786"/>
                  <a:pt x="815783" y="786686"/>
                  <a:pt x="820785" y="788187"/>
                </a:cubicBezTo>
                <a:cubicBezTo>
                  <a:pt x="824463" y="789290"/>
                  <a:pt x="827445" y="792125"/>
                  <a:pt x="831088" y="793339"/>
                </a:cubicBezTo>
                <a:cubicBezTo>
                  <a:pt x="835241" y="794724"/>
                  <a:pt x="839674" y="795056"/>
                  <a:pt x="843967" y="795915"/>
                </a:cubicBezTo>
                <a:cubicBezTo>
                  <a:pt x="847401" y="799349"/>
                  <a:pt x="849848" y="804208"/>
                  <a:pt x="854270" y="806218"/>
                </a:cubicBezTo>
                <a:cubicBezTo>
                  <a:pt x="859797" y="808730"/>
                  <a:pt x="866328" y="807708"/>
                  <a:pt x="872301" y="808794"/>
                </a:cubicBezTo>
                <a:cubicBezTo>
                  <a:pt x="875784" y="809427"/>
                  <a:pt x="879200" y="810397"/>
                  <a:pt x="882604" y="811369"/>
                </a:cubicBezTo>
                <a:cubicBezTo>
                  <a:pt x="893303" y="814426"/>
                  <a:pt x="897462" y="817872"/>
                  <a:pt x="910937" y="819097"/>
                </a:cubicBezTo>
                <a:lnTo>
                  <a:pt x="939271" y="821672"/>
                </a:lnTo>
                <a:cubicBezTo>
                  <a:pt x="958184" y="831129"/>
                  <a:pt x="941404" y="824167"/>
                  <a:pt x="970180" y="829400"/>
                </a:cubicBezTo>
                <a:cubicBezTo>
                  <a:pt x="972851" y="829886"/>
                  <a:pt x="975211" y="831653"/>
                  <a:pt x="977907" y="831976"/>
                </a:cubicBezTo>
                <a:cubicBezTo>
                  <a:pt x="996739" y="834236"/>
                  <a:pt x="1034574" y="837127"/>
                  <a:pt x="1034574" y="837127"/>
                </a:cubicBezTo>
                <a:cubicBezTo>
                  <a:pt x="1051371" y="848325"/>
                  <a:pt x="1033954" y="838460"/>
                  <a:pt x="1068059" y="844854"/>
                </a:cubicBezTo>
                <a:cubicBezTo>
                  <a:pt x="1068066" y="844855"/>
                  <a:pt x="1087374" y="851293"/>
                  <a:pt x="1091241" y="852582"/>
                </a:cubicBezTo>
                <a:cubicBezTo>
                  <a:pt x="1093817" y="853441"/>
                  <a:pt x="1096281" y="854773"/>
                  <a:pt x="1098969" y="855157"/>
                </a:cubicBezTo>
                <a:lnTo>
                  <a:pt x="1116999" y="857733"/>
                </a:lnTo>
                <a:cubicBezTo>
                  <a:pt x="1148143" y="868115"/>
                  <a:pt x="1115154" y="858317"/>
                  <a:pt x="1155636" y="865461"/>
                </a:cubicBezTo>
                <a:cubicBezTo>
                  <a:pt x="1179659" y="869700"/>
                  <a:pt x="1169225" y="868975"/>
                  <a:pt x="1183969" y="873188"/>
                </a:cubicBezTo>
                <a:cubicBezTo>
                  <a:pt x="1192462" y="875615"/>
                  <a:pt x="1198292" y="876568"/>
                  <a:pt x="1207151" y="878339"/>
                </a:cubicBezTo>
                <a:cubicBezTo>
                  <a:pt x="1210585" y="880056"/>
                  <a:pt x="1213859" y="882143"/>
                  <a:pt x="1217454" y="883491"/>
                </a:cubicBezTo>
                <a:cubicBezTo>
                  <a:pt x="1224059" y="885968"/>
                  <a:pt x="1229256" y="885529"/>
                  <a:pt x="1235485" y="888643"/>
                </a:cubicBezTo>
                <a:cubicBezTo>
                  <a:pt x="1238254" y="890027"/>
                  <a:pt x="1240524" y="892258"/>
                  <a:pt x="1243212" y="893794"/>
                </a:cubicBezTo>
                <a:cubicBezTo>
                  <a:pt x="1252128" y="898889"/>
                  <a:pt x="1252570" y="898631"/>
                  <a:pt x="1261243" y="901521"/>
                </a:cubicBezTo>
                <a:cubicBezTo>
                  <a:pt x="1280058" y="914066"/>
                  <a:pt x="1256411" y="898761"/>
                  <a:pt x="1279273" y="911825"/>
                </a:cubicBezTo>
                <a:cubicBezTo>
                  <a:pt x="1281961" y="913361"/>
                  <a:pt x="1284231" y="915592"/>
                  <a:pt x="1287000" y="916976"/>
                </a:cubicBezTo>
                <a:cubicBezTo>
                  <a:pt x="1289429" y="918190"/>
                  <a:pt x="1292299" y="918338"/>
                  <a:pt x="1294728" y="919552"/>
                </a:cubicBezTo>
                <a:cubicBezTo>
                  <a:pt x="1297497" y="920936"/>
                  <a:pt x="1299610" y="923484"/>
                  <a:pt x="1302455" y="924703"/>
                </a:cubicBezTo>
                <a:cubicBezTo>
                  <a:pt x="1305709" y="926097"/>
                  <a:pt x="1309367" y="926262"/>
                  <a:pt x="1312758" y="927279"/>
                </a:cubicBezTo>
                <a:cubicBezTo>
                  <a:pt x="1329477" y="932295"/>
                  <a:pt x="1324648" y="930054"/>
                  <a:pt x="1335940" y="937582"/>
                </a:cubicBezTo>
                <a:cubicBezTo>
                  <a:pt x="1336799" y="933289"/>
                  <a:pt x="1339000" y="929054"/>
                  <a:pt x="1338516" y="924703"/>
                </a:cubicBezTo>
                <a:cubicBezTo>
                  <a:pt x="1338092" y="920887"/>
                  <a:pt x="1334712" y="917995"/>
                  <a:pt x="1333364" y="914400"/>
                </a:cubicBezTo>
                <a:cubicBezTo>
                  <a:pt x="1324506" y="890781"/>
                  <a:pt x="1338846" y="916665"/>
                  <a:pt x="1323061" y="896370"/>
                </a:cubicBezTo>
                <a:cubicBezTo>
                  <a:pt x="1319260" y="891483"/>
                  <a:pt x="1317910" y="884349"/>
                  <a:pt x="1312758" y="880915"/>
                </a:cubicBezTo>
                <a:cubicBezTo>
                  <a:pt x="1310182" y="879198"/>
                  <a:pt x="1307719" y="877300"/>
                  <a:pt x="1305031" y="875764"/>
                </a:cubicBezTo>
                <a:cubicBezTo>
                  <a:pt x="1301697" y="873859"/>
                  <a:pt x="1297923" y="872742"/>
                  <a:pt x="1294728" y="870612"/>
                </a:cubicBezTo>
                <a:cubicBezTo>
                  <a:pt x="1290154" y="867562"/>
                  <a:pt x="1285987" y="863929"/>
                  <a:pt x="1281849" y="860309"/>
                </a:cubicBezTo>
                <a:cubicBezTo>
                  <a:pt x="1279107" y="857910"/>
                  <a:pt x="1277152" y="854603"/>
                  <a:pt x="1274121" y="852582"/>
                </a:cubicBezTo>
                <a:cubicBezTo>
                  <a:pt x="1271862" y="851076"/>
                  <a:pt x="1268767" y="851325"/>
                  <a:pt x="1266394" y="850006"/>
                </a:cubicBezTo>
                <a:cubicBezTo>
                  <a:pt x="1260982" y="846999"/>
                  <a:pt x="1256163" y="843027"/>
                  <a:pt x="1250939" y="839703"/>
                </a:cubicBezTo>
                <a:cubicBezTo>
                  <a:pt x="1246716" y="837015"/>
                  <a:pt x="1242066" y="834980"/>
                  <a:pt x="1238061" y="831976"/>
                </a:cubicBezTo>
                <a:cubicBezTo>
                  <a:pt x="1229955" y="825897"/>
                  <a:pt x="1226884" y="822633"/>
                  <a:pt x="1217454" y="819097"/>
                </a:cubicBezTo>
                <a:cubicBezTo>
                  <a:pt x="1214139" y="817854"/>
                  <a:pt x="1210585" y="817380"/>
                  <a:pt x="1207151" y="816521"/>
                </a:cubicBezTo>
                <a:cubicBezTo>
                  <a:pt x="1180446" y="798715"/>
                  <a:pt x="1221770" y="825806"/>
                  <a:pt x="1189121" y="806218"/>
                </a:cubicBezTo>
                <a:cubicBezTo>
                  <a:pt x="1183812" y="803033"/>
                  <a:pt x="1178818" y="799349"/>
                  <a:pt x="1173666" y="795915"/>
                </a:cubicBezTo>
                <a:cubicBezTo>
                  <a:pt x="1171090" y="794198"/>
                  <a:pt x="1168128" y="792952"/>
                  <a:pt x="1165939" y="790763"/>
                </a:cubicBezTo>
                <a:cubicBezTo>
                  <a:pt x="1163363" y="788187"/>
                  <a:pt x="1161010" y="785368"/>
                  <a:pt x="1158212" y="783036"/>
                </a:cubicBezTo>
                <a:cubicBezTo>
                  <a:pt x="1155834" y="781054"/>
                  <a:pt x="1152835" y="779899"/>
                  <a:pt x="1150484" y="777884"/>
                </a:cubicBezTo>
                <a:cubicBezTo>
                  <a:pt x="1146796" y="774723"/>
                  <a:pt x="1143869" y="770742"/>
                  <a:pt x="1140181" y="767581"/>
                </a:cubicBezTo>
                <a:cubicBezTo>
                  <a:pt x="1137831" y="765566"/>
                  <a:pt x="1134804" y="764445"/>
                  <a:pt x="1132454" y="762430"/>
                </a:cubicBezTo>
                <a:cubicBezTo>
                  <a:pt x="1116897" y="749096"/>
                  <a:pt x="1128623" y="754284"/>
                  <a:pt x="1114423" y="749551"/>
                </a:cubicBezTo>
                <a:cubicBezTo>
                  <a:pt x="1104981" y="735385"/>
                  <a:pt x="1114422" y="747402"/>
                  <a:pt x="1101545" y="736672"/>
                </a:cubicBezTo>
                <a:cubicBezTo>
                  <a:pt x="1098746" y="734340"/>
                  <a:pt x="1096692" y="731181"/>
                  <a:pt x="1093817" y="728945"/>
                </a:cubicBezTo>
                <a:cubicBezTo>
                  <a:pt x="1080528" y="718609"/>
                  <a:pt x="1082297" y="719952"/>
                  <a:pt x="1070635" y="716066"/>
                </a:cubicBezTo>
                <a:cubicBezTo>
                  <a:pt x="1052653" y="698082"/>
                  <a:pt x="1072576" y="715703"/>
                  <a:pt x="1055181" y="705763"/>
                </a:cubicBezTo>
                <a:cubicBezTo>
                  <a:pt x="1051453" y="703633"/>
                  <a:pt x="1048605" y="700165"/>
                  <a:pt x="1044877" y="698035"/>
                </a:cubicBezTo>
                <a:cubicBezTo>
                  <a:pt x="1042520" y="696688"/>
                  <a:pt x="1039523" y="696778"/>
                  <a:pt x="1037150" y="695459"/>
                </a:cubicBezTo>
                <a:cubicBezTo>
                  <a:pt x="1012063" y="681521"/>
                  <a:pt x="1031527" y="687613"/>
                  <a:pt x="1011392" y="682581"/>
                </a:cubicBezTo>
                <a:cubicBezTo>
                  <a:pt x="1004523" y="677429"/>
                  <a:pt x="997930" y="671889"/>
                  <a:pt x="990786" y="667126"/>
                </a:cubicBezTo>
                <a:cubicBezTo>
                  <a:pt x="988210" y="665409"/>
                  <a:pt x="985536" y="663831"/>
                  <a:pt x="983059" y="661974"/>
                </a:cubicBezTo>
                <a:cubicBezTo>
                  <a:pt x="966262" y="649376"/>
                  <a:pt x="976284" y="653705"/>
                  <a:pt x="962453" y="649096"/>
                </a:cubicBezTo>
                <a:cubicBezTo>
                  <a:pt x="959877" y="647379"/>
                  <a:pt x="957413" y="645480"/>
                  <a:pt x="954725" y="643944"/>
                </a:cubicBezTo>
                <a:cubicBezTo>
                  <a:pt x="951391" y="642039"/>
                  <a:pt x="947678" y="640827"/>
                  <a:pt x="944422" y="638792"/>
                </a:cubicBezTo>
                <a:cubicBezTo>
                  <a:pt x="940782" y="636517"/>
                  <a:pt x="937959" y="632985"/>
                  <a:pt x="934119" y="631065"/>
                </a:cubicBezTo>
                <a:cubicBezTo>
                  <a:pt x="930953" y="629482"/>
                  <a:pt x="927131" y="629732"/>
                  <a:pt x="923816" y="628489"/>
                </a:cubicBezTo>
                <a:cubicBezTo>
                  <a:pt x="905746" y="621713"/>
                  <a:pt x="920737" y="625662"/>
                  <a:pt x="905786" y="618186"/>
                </a:cubicBezTo>
                <a:cubicBezTo>
                  <a:pt x="903357" y="616972"/>
                  <a:pt x="900432" y="616929"/>
                  <a:pt x="898058" y="615610"/>
                </a:cubicBezTo>
                <a:cubicBezTo>
                  <a:pt x="892646" y="612603"/>
                  <a:pt x="888478" y="607265"/>
                  <a:pt x="882604" y="605307"/>
                </a:cubicBezTo>
                <a:cubicBezTo>
                  <a:pt x="877452" y="603590"/>
                  <a:pt x="871667" y="603168"/>
                  <a:pt x="867149" y="600156"/>
                </a:cubicBezTo>
                <a:cubicBezTo>
                  <a:pt x="861997" y="596722"/>
                  <a:pt x="856647" y="593568"/>
                  <a:pt x="851694" y="589853"/>
                </a:cubicBezTo>
                <a:cubicBezTo>
                  <a:pt x="849356" y="588099"/>
                  <a:pt x="837435" y="578859"/>
                  <a:pt x="833664" y="576974"/>
                </a:cubicBezTo>
                <a:cubicBezTo>
                  <a:pt x="831236" y="575760"/>
                  <a:pt x="828365" y="575612"/>
                  <a:pt x="825937" y="574398"/>
                </a:cubicBezTo>
                <a:cubicBezTo>
                  <a:pt x="823168" y="573014"/>
                  <a:pt x="820978" y="570631"/>
                  <a:pt x="818209" y="569247"/>
                </a:cubicBezTo>
                <a:cubicBezTo>
                  <a:pt x="815781" y="568033"/>
                  <a:pt x="812910" y="567885"/>
                  <a:pt x="810482" y="566671"/>
                </a:cubicBezTo>
                <a:cubicBezTo>
                  <a:pt x="790512" y="556685"/>
                  <a:pt x="814449" y="565417"/>
                  <a:pt x="795027" y="558943"/>
                </a:cubicBezTo>
                <a:cubicBezTo>
                  <a:pt x="777681" y="545934"/>
                  <a:pt x="792312" y="555511"/>
                  <a:pt x="771845" y="546065"/>
                </a:cubicBezTo>
                <a:cubicBezTo>
                  <a:pt x="764872" y="542847"/>
                  <a:pt x="751239" y="535761"/>
                  <a:pt x="751239" y="535761"/>
                </a:cubicBezTo>
                <a:cubicBezTo>
                  <a:pt x="749522" y="533185"/>
                  <a:pt x="746281" y="531123"/>
                  <a:pt x="746088" y="528034"/>
                </a:cubicBezTo>
                <a:cubicBezTo>
                  <a:pt x="745390" y="516861"/>
                  <a:pt x="739921" y="501542"/>
                  <a:pt x="748663" y="494549"/>
                </a:cubicBezTo>
                <a:cubicBezTo>
                  <a:pt x="758073" y="487021"/>
                  <a:pt x="772698" y="496349"/>
                  <a:pt x="784724" y="497125"/>
                </a:cubicBezTo>
                <a:lnTo>
                  <a:pt x="828512" y="499701"/>
                </a:lnTo>
                <a:lnTo>
                  <a:pt x="867149" y="512579"/>
                </a:lnTo>
                <a:cubicBezTo>
                  <a:pt x="869725" y="513438"/>
                  <a:pt x="872617" y="513649"/>
                  <a:pt x="874876" y="515155"/>
                </a:cubicBezTo>
                <a:cubicBezTo>
                  <a:pt x="893277" y="527422"/>
                  <a:pt x="884324" y="523956"/>
                  <a:pt x="900634" y="528034"/>
                </a:cubicBezTo>
                <a:cubicBezTo>
                  <a:pt x="904068" y="530610"/>
                  <a:pt x="907420" y="533299"/>
                  <a:pt x="910937" y="535761"/>
                </a:cubicBezTo>
                <a:cubicBezTo>
                  <a:pt x="916009" y="539312"/>
                  <a:pt x="922014" y="541687"/>
                  <a:pt x="926392" y="546065"/>
                </a:cubicBezTo>
                <a:cubicBezTo>
                  <a:pt x="928968" y="548641"/>
                  <a:pt x="931155" y="551675"/>
                  <a:pt x="934119" y="553792"/>
                </a:cubicBezTo>
                <a:cubicBezTo>
                  <a:pt x="937243" y="556024"/>
                  <a:pt x="941088" y="557038"/>
                  <a:pt x="944422" y="558943"/>
                </a:cubicBezTo>
                <a:cubicBezTo>
                  <a:pt x="947110" y="560479"/>
                  <a:pt x="949574" y="562378"/>
                  <a:pt x="952150" y="564095"/>
                </a:cubicBezTo>
                <a:cubicBezTo>
                  <a:pt x="966954" y="583834"/>
                  <a:pt x="952542" y="566998"/>
                  <a:pt x="967604" y="579550"/>
                </a:cubicBezTo>
                <a:cubicBezTo>
                  <a:pt x="979752" y="589673"/>
                  <a:pt x="971683" y="587251"/>
                  <a:pt x="988210" y="597580"/>
                </a:cubicBezTo>
                <a:cubicBezTo>
                  <a:pt x="990513" y="599019"/>
                  <a:pt x="993362" y="599297"/>
                  <a:pt x="995938" y="600156"/>
                </a:cubicBezTo>
                <a:cubicBezTo>
                  <a:pt x="1010592" y="614810"/>
                  <a:pt x="995488" y="602563"/>
                  <a:pt x="1016544" y="610459"/>
                </a:cubicBezTo>
                <a:cubicBezTo>
                  <a:pt x="1019442" y="611546"/>
                  <a:pt x="1021373" y="614523"/>
                  <a:pt x="1024271" y="615610"/>
                </a:cubicBezTo>
                <a:cubicBezTo>
                  <a:pt x="1028370" y="617147"/>
                  <a:pt x="1032876" y="617236"/>
                  <a:pt x="1037150" y="618186"/>
                </a:cubicBezTo>
                <a:cubicBezTo>
                  <a:pt x="1040606" y="618954"/>
                  <a:pt x="1044049" y="619789"/>
                  <a:pt x="1047453" y="620762"/>
                </a:cubicBezTo>
                <a:cubicBezTo>
                  <a:pt x="1050064" y="621508"/>
                  <a:pt x="1052807" y="622019"/>
                  <a:pt x="1055181" y="623338"/>
                </a:cubicBezTo>
                <a:cubicBezTo>
                  <a:pt x="1060593" y="626345"/>
                  <a:pt x="1064762" y="631683"/>
                  <a:pt x="1070635" y="633641"/>
                </a:cubicBezTo>
                <a:cubicBezTo>
                  <a:pt x="1088755" y="639681"/>
                  <a:pt x="1066390" y="631821"/>
                  <a:pt x="1088666" y="641368"/>
                </a:cubicBezTo>
                <a:cubicBezTo>
                  <a:pt x="1093841" y="643586"/>
                  <a:pt x="1101465" y="645212"/>
                  <a:pt x="1106696" y="646520"/>
                </a:cubicBezTo>
                <a:cubicBezTo>
                  <a:pt x="1110989" y="649096"/>
                  <a:pt x="1115097" y="652008"/>
                  <a:pt x="1119575" y="654247"/>
                </a:cubicBezTo>
                <a:cubicBezTo>
                  <a:pt x="1122003" y="655461"/>
                  <a:pt x="1124806" y="655754"/>
                  <a:pt x="1127302" y="656823"/>
                </a:cubicBezTo>
                <a:cubicBezTo>
                  <a:pt x="1130831" y="658335"/>
                  <a:pt x="1134271" y="660069"/>
                  <a:pt x="1137605" y="661974"/>
                </a:cubicBezTo>
                <a:cubicBezTo>
                  <a:pt x="1167090" y="678822"/>
                  <a:pt x="1121111" y="653553"/>
                  <a:pt x="1153060" y="674853"/>
                </a:cubicBezTo>
                <a:cubicBezTo>
                  <a:pt x="1155319" y="676359"/>
                  <a:pt x="1158211" y="676570"/>
                  <a:pt x="1160787" y="677429"/>
                </a:cubicBezTo>
                <a:cubicBezTo>
                  <a:pt x="1199810" y="716452"/>
                  <a:pt x="1158315" y="676415"/>
                  <a:pt x="1186545" y="700611"/>
                </a:cubicBezTo>
                <a:cubicBezTo>
                  <a:pt x="1198823" y="711135"/>
                  <a:pt x="1188855" y="706532"/>
                  <a:pt x="1202000" y="710914"/>
                </a:cubicBezTo>
                <a:lnTo>
                  <a:pt x="1217454" y="721217"/>
                </a:lnTo>
                <a:cubicBezTo>
                  <a:pt x="1220030" y="722934"/>
                  <a:pt x="1222245" y="725390"/>
                  <a:pt x="1225182" y="726369"/>
                </a:cubicBezTo>
                <a:cubicBezTo>
                  <a:pt x="1234300" y="729409"/>
                  <a:pt x="1233665" y="728793"/>
                  <a:pt x="1243212" y="734096"/>
                </a:cubicBezTo>
                <a:cubicBezTo>
                  <a:pt x="1254201" y="740200"/>
                  <a:pt x="1255588" y="742344"/>
                  <a:pt x="1266394" y="746975"/>
                </a:cubicBezTo>
                <a:cubicBezTo>
                  <a:pt x="1268889" y="748045"/>
                  <a:pt x="1271545" y="748692"/>
                  <a:pt x="1274121" y="749551"/>
                </a:cubicBezTo>
                <a:cubicBezTo>
                  <a:pt x="1277556" y="752985"/>
                  <a:pt x="1280473" y="757031"/>
                  <a:pt x="1284425" y="759854"/>
                </a:cubicBezTo>
                <a:cubicBezTo>
                  <a:pt x="1286634" y="761432"/>
                  <a:pt x="1289893" y="760924"/>
                  <a:pt x="1292152" y="762430"/>
                </a:cubicBezTo>
                <a:cubicBezTo>
                  <a:pt x="1295183" y="764451"/>
                  <a:pt x="1296848" y="768137"/>
                  <a:pt x="1299879" y="770157"/>
                </a:cubicBezTo>
                <a:cubicBezTo>
                  <a:pt x="1302138" y="771663"/>
                  <a:pt x="1305233" y="771414"/>
                  <a:pt x="1307607" y="772733"/>
                </a:cubicBezTo>
                <a:cubicBezTo>
                  <a:pt x="1310750" y="774479"/>
                  <a:pt x="1329121" y="786906"/>
                  <a:pt x="1333364" y="790763"/>
                </a:cubicBezTo>
                <a:cubicBezTo>
                  <a:pt x="1356465" y="811763"/>
                  <a:pt x="1342325" y="805771"/>
                  <a:pt x="1359122" y="811369"/>
                </a:cubicBezTo>
                <a:cubicBezTo>
                  <a:pt x="1361698" y="813086"/>
                  <a:pt x="1364535" y="814464"/>
                  <a:pt x="1366849" y="816521"/>
                </a:cubicBezTo>
                <a:cubicBezTo>
                  <a:pt x="1372294" y="821361"/>
                  <a:pt x="1376242" y="827935"/>
                  <a:pt x="1382304" y="831976"/>
                </a:cubicBezTo>
                <a:lnTo>
                  <a:pt x="1397759" y="842279"/>
                </a:lnTo>
                <a:cubicBezTo>
                  <a:pt x="1401627" y="826804"/>
                  <a:pt x="1401142" y="834248"/>
                  <a:pt x="1397759" y="813945"/>
                </a:cubicBezTo>
                <a:cubicBezTo>
                  <a:pt x="1397039" y="809627"/>
                  <a:pt x="1396995" y="805052"/>
                  <a:pt x="1395183" y="801066"/>
                </a:cubicBezTo>
                <a:cubicBezTo>
                  <a:pt x="1380989" y="769841"/>
                  <a:pt x="1387884" y="797412"/>
                  <a:pt x="1382304" y="777884"/>
                </a:cubicBezTo>
                <a:cubicBezTo>
                  <a:pt x="1381331" y="774480"/>
                  <a:pt x="1381311" y="770747"/>
                  <a:pt x="1379728" y="767581"/>
                </a:cubicBezTo>
                <a:cubicBezTo>
                  <a:pt x="1376959" y="762043"/>
                  <a:pt x="1369425" y="752127"/>
                  <a:pt x="1369425" y="752127"/>
                </a:cubicBezTo>
                <a:cubicBezTo>
                  <a:pt x="1368566" y="749551"/>
                  <a:pt x="1367973" y="746871"/>
                  <a:pt x="1366849" y="744399"/>
                </a:cubicBezTo>
                <a:cubicBezTo>
                  <a:pt x="1363671" y="737408"/>
                  <a:pt x="1358975" y="731078"/>
                  <a:pt x="1356546" y="723793"/>
                </a:cubicBezTo>
                <a:cubicBezTo>
                  <a:pt x="1355687" y="721217"/>
                  <a:pt x="1355184" y="718494"/>
                  <a:pt x="1353970" y="716066"/>
                </a:cubicBezTo>
                <a:cubicBezTo>
                  <a:pt x="1350383" y="708891"/>
                  <a:pt x="1346791" y="706310"/>
                  <a:pt x="1341092" y="700611"/>
                </a:cubicBezTo>
                <a:cubicBezTo>
                  <a:pt x="1340233" y="698035"/>
                  <a:pt x="1339730" y="695312"/>
                  <a:pt x="1338516" y="692884"/>
                </a:cubicBezTo>
                <a:cubicBezTo>
                  <a:pt x="1325584" y="667023"/>
                  <a:pt x="1341755" y="706452"/>
                  <a:pt x="1328213" y="674853"/>
                </a:cubicBezTo>
                <a:cubicBezTo>
                  <a:pt x="1327144" y="672357"/>
                  <a:pt x="1326956" y="669499"/>
                  <a:pt x="1325637" y="667126"/>
                </a:cubicBezTo>
                <a:cubicBezTo>
                  <a:pt x="1322630" y="661714"/>
                  <a:pt x="1317292" y="657545"/>
                  <a:pt x="1315334" y="651671"/>
                </a:cubicBezTo>
                <a:cubicBezTo>
                  <a:pt x="1314475" y="649095"/>
                  <a:pt x="1314454" y="646064"/>
                  <a:pt x="1312758" y="643944"/>
                </a:cubicBezTo>
                <a:cubicBezTo>
                  <a:pt x="1310824" y="641527"/>
                  <a:pt x="1307607" y="640509"/>
                  <a:pt x="1305031" y="638792"/>
                </a:cubicBezTo>
                <a:cubicBezTo>
                  <a:pt x="1303314" y="636216"/>
                  <a:pt x="1301136" y="633894"/>
                  <a:pt x="1299879" y="631065"/>
                </a:cubicBezTo>
                <a:cubicBezTo>
                  <a:pt x="1297674" y="626103"/>
                  <a:pt x="1296445" y="620762"/>
                  <a:pt x="1294728" y="615610"/>
                </a:cubicBezTo>
                <a:cubicBezTo>
                  <a:pt x="1293869" y="613034"/>
                  <a:pt x="1293366" y="610311"/>
                  <a:pt x="1292152" y="607883"/>
                </a:cubicBezTo>
                <a:cubicBezTo>
                  <a:pt x="1288718" y="601014"/>
                  <a:pt x="1284278" y="594562"/>
                  <a:pt x="1281849" y="587277"/>
                </a:cubicBezTo>
                <a:cubicBezTo>
                  <a:pt x="1279184" y="579282"/>
                  <a:pt x="1278896" y="577205"/>
                  <a:pt x="1274121" y="569247"/>
                </a:cubicBezTo>
                <a:cubicBezTo>
                  <a:pt x="1270935" y="563938"/>
                  <a:pt x="1267252" y="558944"/>
                  <a:pt x="1263818" y="553792"/>
                </a:cubicBezTo>
                <a:cubicBezTo>
                  <a:pt x="1262101" y="551216"/>
                  <a:pt x="1259646" y="549002"/>
                  <a:pt x="1258667" y="546065"/>
                </a:cubicBezTo>
                <a:cubicBezTo>
                  <a:pt x="1254939" y="534881"/>
                  <a:pt x="1258011" y="540257"/>
                  <a:pt x="1248364" y="530610"/>
                </a:cubicBezTo>
                <a:cubicBezTo>
                  <a:pt x="1243858" y="512589"/>
                  <a:pt x="1249367" y="527115"/>
                  <a:pt x="1238061" y="512579"/>
                </a:cubicBezTo>
                <a:cubicBezTo>
                  <a:pt x="1221881" y="491776"/>
                  <a:pt x="1234988" y="501946"/>
                  <a:pt x="1220030" y="491973"/>
                </a:cubicBezTo>
                <a:cubicBezTo>
                  <a:pt x="1216840" y="482405"/>
                  <a:pt x="1218544" y="485256"/>
                  <a:pt x="1212303" y="476519"/>
                </a:cubicBezTo>
                <a:cubicBezTo>
                  <a:pt x="1209808" y="473026"/>
                  <a:pt x="1207874" y="468964"/>
                  <a:pt x="1204576" y="466216"/>
                </a:cubicBezTo>
                <a:cubicBezTo>
                  <a:pt x="1202490" y="464478"/>
                  <a:pt x="1199344" y="464710"/>
                  <a:pt x="1196848" y="463640"/>
                </a:cubicBezTo>
                <a:cubicBezTo>
                  <a:pt x="1187700" y="459719"/>
                  <a:pt x="1186577" y="458509"/>
                  <a:pt x="1178818" y="453337"/>
                </a:cubicBezTo>
                <a:cubicBezTo>
                  <a:pt x="1172342" y="433908"/>
                  <a:pt x="1181079" y="457860"/>
                  <a:pt x="1171090" y="437882"/>
                </a:cubicBezTo>
                <a:cubicBezTo>
                  <a:pt x="1169876" y="435454"/>
                  <a:pt x="1170021" y="432414"/>
                  <a:pt x="1168515" y="430155"/>
                </a:cubicBezTo>
                <a:cubicBezTo>
                  <a:pt x="1166494" y="427124"/>
                  <a:pt x="1163119" y="425226"/>
                  <a:pt x="1160787" y="422427"/>
                </a:cubicBezTo>
                <a:cubicBezTo>
                  <a:pt x="1158805" y="420049"/>
                  <a:pt x="1157020" y="417469"/>
                  <a:pt x="1155636" y="414700"/>
                </a:cubicBezTo>
                <a:cubicBezTo>
                  <a:pt x="1154422" y="412272"/>
                  <a:pt x="1154756" y="409093"/>
                  <a:pt x="1153060" y="406973"/>
                </a:cubicBezTo>
                <a:cubicBezTo>
                  <a:pt x="1151126" y="404556"/>
                  <a:pt x="1147909" y="403538"/>
                  <a:pt x="1145333" y="401821"/>
                </a:cubicBezTo>
                <a:cubicBezTo>
                  <a:pt x="1143616" y="399245"/>
                  <a:pt x="1141566" y="396863"/>
                  <a:pt x="1140181" y="394094"/>
                </a:cubicBezTo>
                <a:cubicBezTo>
                  <a:pt x="1138967" y="391666"/>
                  <a:pt x="1139301" y="388487"/>
                  <a:pt x="1137605" y="386367"/>
                </a:cubicBezTo>
                <a:cubicBezTo>
                  <a:pt x="1135671" y="383950"/>
                  <a:pt x="1132454" y="382932"/>
                  <a:pt x="1129878" y="381215"/>
                </a:cubicBezTo>
                <a:cubicBezTo>
                  <a:pt x="1128161" y="376922"/>
                  <a:pt x="1127414" y="372098"/>
                  <a:pt x="1124727" y="368336"/>
                </a:cubicBezTo>
                <a:cubicBezTo>
                  <a:pt x="1122928" y="365817"/>
                  <a:pt x="1119313" y="365242"/>
                  <a:pt x="1116999" y="363185"/>
                </a:cubicBezTo>
                <a:cubicBezTo>
                  <a:pt x="1111554" y="358345"/>
                  <a:pt x="1105587" y="353792"/>
                  <a:pt x="1101545" y="347730"/>
                </a:cubicBezTo>
                <a:cubicBezTo>
                  <a:pt x="1094676" y="337427"/>
                  <a:pt x="1098969" y="341720"/>
                  <a:pt x="1088666" y="334851"/>
                </a:cubicBezTo>
                <a:cubicBezTo>
                  <a:pt x="1086949" y="331417"/>
                  <a:pt x="1085746" y="327673"/>
                  <a:pt x="1083514" y="324548"/>
                </a:cubicBezTo>
                <a:cubicBezTo>
                  <a:pt x="1078012" y="316845"/>
                  <a:pt x="1067594" y="311358"/>
                  <a:pt x="1060332" y="306517"/>
                </a:cubicBezTo>
                <a:lnTo>
                  <a:pt x="1052605" y="301366"/>
                </a:lnTo>
                <a:cubicBezTo>
                  <a:pt x="1046698" y="283647"/>
                  <a:pt x="1054778" y="305170"/>
                  <a:pt x="1042302" y="283336"/>
                </a:cubicBezTo>
                <a:cubicBezTo>
                  <a:pt x="1040955" y="280978"/>
                  <a:pt x="1040940" y="278037"/>
                  <a:pt x="1039726" y="275608"/>
                </a:cubicBezTo>
                <a:cubicBezTo>
                  <a:pt x="1038341" y="272839"/>
                  <a:pt x="1036110" y="270569"/>
                  <a:pt x="1034574" y="267881"/>
                </a:cubicBezTo>
                <a:cubicBezTo>
                  <a:pt x="1029483" y="258972"/>
                  <a:pt x="1029736" y="258517"/>
                  <a:pt x="1026847" y="249850"/>
                </a:cubicBezTo>
                <a:cubicBezTo>
                  <a:pt x="1027706" y="235254"/>
                  <a:pt x="1019084" y="216401"/>
                  <a:pt x="1029423" y="206062"/>
                </a:cubicBezTo>
                <a:cubicBezTo>
                  <a:pt x="1038550" y="196935"/>
                  <a:pt x="1055223" y="207287"/>
                  <a:pt x="1068059" y="208638"/>
                </a:cubicBezTo>
                <a:cubicBezTo>
                  <a:pt x="1081800" y="210085"/>
                  <a:pt x="1093140" y="219348"/>
                  <a:pt x="1104120" y="226668"/>
                </a:cubicBezTo>
                <a:cubicBezTo>
                  <a:pt x="1122941" y="239216"/>
                  <a:pt x="1099283" y="223904"/>
                  <a:pt x="1122151" y="236972"/>
                </a:cubicBezTo>
                <a:cubicBezTo>
                  <a:pt x="1136130" y="244960"/>
                  <a:pt x="1123439" y="239976"/>
                  <a:pt x="1137605" y="244699"/>
                </a:cubicBezTo>
                <a:cubicBezTo>
                  <a:pt x="1142757" y="249851"/>
                  <a:pt x="1149018" y="254092"/>
                  <a:pt x="1153060" y="260154"/>
                </a:cubicBezTo>
                <a:cubicBezTo>
                  <a:pt x="1165612" y="278980"/>
                  <a:pt x="1150291" y="255308"/>
                  <a:pt x="1163363" y="278184"/>
                </a:cubicBezTo>
                <a:cubicBezTo>
                  <a:pt x="1164899" y="280872"/>
                  <a:pt x="1166798" y="283335"/>
                  <a:pt x="1168515" y="285911"/>
                </a:cubicBezTo>
                <a:cubicBezTo>
                  <a:pt x="1177221" y="312030"/>
                  <a:pt x="1171724" y="302316"/>
                  <a:pt x="1181394" y="316821"/>
                </a:cubicBezTo>
                <a:cubicBezTo>
                  <a:pt x="1182252" y="319397"/>
                  <a:pt x="1183223" y="321938"/>
                  <a:pt x="1183969" y="324548"/>
                </a:cubicBezTo>
                <a:cubicBezTo>
                  <a:pt x="1184941" y="327952"/>
                  <a:pt x="1185150" y="331597"/>
                  <a:pt x="1186545" y="334851"/>
                </a:cubicBezTo>
                <a:cubicBezTo>
                  <a:pt x="1187765" y="337696"/>
                  <a:pt x="1189980" y="340002"/>
                  <a:pt x="1191697" y="342578"/>
                </a:cubicBezTo>
                <a:cubicBezTo>
                  <a:pt x="1196566" y="357192"/>
                  <a:pt x="1190994" y="344311"/>
                  <a:pt x="1204576" y="360609"/>
                </a:cubicBezTo>
                <a:cubicBezTo>
                  <a:pt x="1210073" y="367205"/>
                  <a:pt x="1215267" y="374072"/>
                  <a:pt x="1220030" y="381215"/>
                </a:cubicBezTo>
                <a:cubicBezTo>
                  <a:pt x="1222954" y="385600"/>
                  <a:pt x="1229717" y="396053"/>
                  <a:pt x="1232909" y="399245"/>
                </a:cubicBezTo>
                <a:cubicBezTo>
                  <a:pt x="1235945" y="402281"/>
                  <a:pt x="1239778" y="404397"/>
                  <a:pt x="1243212" y="406973"/>
                </a:cubicBezTo>
                <a:cubicBezTo>
                  <a:pt x="1244071" y="410407"/>
                  <a:pt x="1243824" y="414331"/>
                  <a:pt x="1245788" y="417276"/>
                </a:cubicBezTo>
                <a:cubicBezTo>
                  <a:pt x="1247505" y="419852"/>
                  <a:pt x="1251326" y="420238"/>
                  <a:pt x="1253515" y="422427"/>
                </a:cubicBezTo>
                <a:cubicBezTo>
                  <a:pt x="1255704" y="424616"/>
                  <a:pt x="1256685" y="427777"/>
                  <a:pt x="1258667" y="430155"/>
                </a:cubicBezTo>
                <a:cubicBezTo>
                  <a:pt x="1269269" y="442878"/>
                  <a:pt x="1266928" y="433801"/>
                  <a:pt x="1276697" y="453337"/>
                </a:cubicBezTo>
                <a:cubicBezTo>
                  <a:pt x="1278414" y="456771"/>
                  <a:pt x="1280290" y="460131"/>
                  <a:pt x="1281849" y="463640"/>
                </a:cubicBezTo>
                <a:cubicBezTo>
                  <a:pt x="1283727" y="467865"/>
                  <a:pt x="1284932" y="472384"/>
                  <a:pt x="1287000" y="476519"/>
                </a:cubicBezTo>
                <a:cubicBezTo>
                  <a:pt x="1288384" y="479288"/>
                  <a:pt x="1290767" y="481477"/>
                  <a:pt x="1292152" y="484246"/>
                </a:cubicBezTo>
                <a:cubicBezTo>
                  <a:pt x="1293366" y="486674"/>
                  <a:pt x="1293625" y="489492"/>
                  <a:pt x="1294728" y="491973"/>
                </a:cubicBezTo>
                <a:cubicBezTo>
                  <a:pt x="1297067" y="497236"/>
                  <a:pt x="1299553" y="502453"/>
                  <a:pt x="1302455" y="507428"/>
                </a:cubicBezTo>
                <a:cubicBezTo>
                  <a:pt x="1318533" y="534991"/>
                  <a:pt x="1309466" y="512793"/>
                  <a:pt x="1333364" y="548640"/>
                </a:cubicBezTo>
                <a:cubicBezTo>
                  <a:pt x="1335081" y="551216"/>
                  <a:pt x="1336695" y="553864"/>
                  <a:pt x="1338516" y="556368"/>
                </a:cubicBezTo>
                <a:cubicBezTo>
                  <a:pt x="1339408" y="557595"/>
                  <a:pt x="1355127" y="577711"/>
                  <a:pt x="1359122" y="584701"/>
                </a:cubicBezTo>
                <a:cubicBezTo>
                  <a:pt x="1361027" y="588035"/>
                  <a:pt x="1362298" y="591711"/>
                  <a:pt x="1364274" y="595004"/>
                </a:cubicBezTo>
                <a:cubicBezTo>
                  <a:pt x="1367460" y="600313"/>
                  <a:pt x="1374577" y="610459"/>
                  <a:pt x="1374577" y="610459"/>
                </a:cubicBezTo>
                <a:cubicBezTo>
                  <a:pt x="1375435" y="613035"/>
                  <a:pt x="1375938" y="615758"/>
                  <a:pt x="1377152" y="618186"/>
                </a:cubicBezTo>
                <a:cubicBezTo>
                  <a:pt x="1378536" y="620955"/>
                  <a:pt x="1380505" y="623395"/>
                  <a:pt x="1382304" y="625914"/>
                </a:cubicBezTo>
                <a:cubicBezTo>
                  <a:pt x="1398291" y="648297"/>
                  <a:pt x="1383032" y="625720"/>
                  <a:pt x="1395183" y="643944"/>
                </a:cubicBezTo>
                <a:cubicBezTo>
                  <a:pt x="1400268" y="664283"/>
                  <a:pt x="1393722" y="644180"/>
                  <a:pt x="1408062" y="667126"/>
                </a:cubicBezTo>
                <a:cubicBezTo>
                  <a:pt x="1409501" y="669428"/>
                  <a:pt x="1409568" y="672358"/>
                  <a:pt x="1410637" y="674853"/>
                </a:cubicBezTo>
                <a:cubicBezTo>
                  <a:pt x="1412150" y="678382"/>
                  <a:pt x="1414441" y="681561"/>
                  <a:pt x="1415789" y="685156"/>
                </a:cubicBezTo>
                <a:cubicBezTo>
                  <a:pt x="1417032" y="688471"/>
                  <a:pt x="1416782" y="692293"/>
                  <a:pt x="1418365" y="695459"/>
                </a:cubicBezTo>
                <a:cubicBezTo>
                  <a:pt x="1421134" y="700997"/>
                  <a:pt x="1425234" y="705762"/>
                  <a:pt x="1428668" y="710914"/>
                </a:cubicBezTo>
                <a:cubicBezTo>
                  <a:pt x="1430385" y="713490"/>
                  <a:pt x="1432840" y="715704"/>
                  <a:pt x="1433819" y="718641"/>
                </a:cubicBezTo>
                <a:cubicBezTo>
                  <a:pt x="1434678" y="721217"/>
                  <a:pt x="1434889" y="724110"/>
                  <a:pt x="1436395" y="726369"/>
                </a:cubicBezTo>
                <a:cubicBezTo>
                  <a:pt x="1438416" y="729400"/>
                  <a:pt x="1441547" y="731520"/>
                  <a:pt x="1444123" y="734096"/>
                </a:cubicBezTo>
                <a:cubicBezTo>
                  <a:pt x="1448187" y="742226"/>
                  <a:pt x="1453361" y="753639"/>
                  <a:pt x="1459577" y="759854"/>
                </a:cubicBezTo>
                <a:cubicBezTo>
                  <a:pt x="1462153" y="762430"/>
                  <a:pt x="1464973" y="764783"/>
                  <a:pt x="1467305" y="767581"/>
                </a:cubicBezTo>
                <a:cubicBezTo>
                  <a:pt x="1469287" y="769959"/>
                  <a:pt x="1470657" y="772789"/>
                  <a:pt x="1472456" y="775308"/>
                </a:cubicBezTo>
                <a:cubicBezTo>
                  <a:pt x="1474951" y="778802"/>
                  <a:pt x="1477688" y="782119"/>
                  <a:pt x="1480183" y="785612"/>
                </a:cubicBezTo>
                <a:cubicBezTo>
                  <a:pt x="1492485" y="802836"/>
                  <a:pt x="1479406" y="784054"/>
                  <a:pt x="1487911" y="801066"/>
                </a:cubicBezTo>
                <a:cubicBezTo>
                  <a:pt x="1489295" y="803835"/>
                  <a:pt x="1491345" y="806218"/>
                  <a:pt x="1493062" y="808794"/>
                </a:cubicBezTo>
                <a:cubicBezTo>
                  <a:pt x="1494779" y="805359"/>
                  <a:pt x="1498214" y="802330"/>
                  <a:pt x="1498214" y="798490"/>
                </a:cubicBezTo>
                <a:cubicBezTo>
                  <a:pt x="1498214" y="792127"/>
                  <a:pt x="1490989" y="778889"/>
                  <a:pt x="1487911" y="772733"/>
                </a:cubicBezTo>
                <a:cubicBezTo>
                  <a:pt x="1488770" y="753844"/>
                  <a:pt x="1489955" y="734967"/>
                  <a:pt x="1490487" y="716066"/>
                </a:cubicBezTo>
                <a:cubicBezTo>
                  <a:pt x="1494552" y="571750"/>
                  <a:pt x="1485827" y="633262"/>
                  <a:pt x="1498214" y="558943"/>
                </a:cubicBezTo>
                <a:cubicBezTo>
                  <a:pt x="1497355" y="481670"/>
                  <a:pt x="1497282" y="404384"/>
                  <a:pt x="1495638" y="327124"/>
                </a:cubicBezTo>
                <a:cubicBezTo>
                  <a:pt x="1495563" y="323585"/>
                  <a:pt x="1493695" y="320304"/>
                  <a:pt x="1493062" y="316821"/>
                </a:cubicBezTo>
                <a:cubicBezTo>
                  <a:pt x="1491976" y="310848"/>
                  <a:pt x="1491852" y="304706"/>
                  <a:pt x="1490487" y="298790"/>
                </a:cubicBezTo>
                <a:cubicBezTo>
                  <a:pt x="1487331" y="285111"/>
                  <a:pt x="1484407" y="283131"/>
                  <a:pt x="1480183" y="270457"/>
                </a:cubicBezTo>
                <a:cubicBezTo>
                  <a:pt x="1479064" y="267099"/>
                  <a:pt x="1478580" y="263558"/>
                  <a:pt x="1477608" y="260154"/>
                </a:cubicBezTo>
                <a:cubicBezTo>
                  <a:pt x="1473626" y="246214"/>
                  <a:pt x="1475600" y="258408"/>
                  <a:pt x="1472456" y="239547"/>
                </a:cubicBezTo>
                <a:cubicBezTo>
                  <a:pt x="1464452" y="191525"/>
                  <a:pt x="1476814" y="259749"/>
                  <a:pt x="1467305" y="193183"/>
                </a:cubicBezTo>
                <a:cubicBezTo>
                  <a:pt x="1466067" y="184515"/>
                  <a:pt x="1463767" y="176032"/>
                  <a:pt x="1462153" y="167426"/>
                </a:cubicBezTo>
                <a:cubicBezTo>
                  <a:pt x="1460429" y="158234"/>
                  <a:pt x="1459283" y="148222"/>
                  <a:pt x="1457001" y="139092"/>
                </a:cubicBezTo>
                <a:cubicBezTo>
                  <a:pt x="1454051" y="127292"/>
                  <a:pt x="1452546" y="123151"/>
                  <a:pt x="1449274" y="113334"/>
                </a:cubicBezTo>
                <a:cubicBezTo>
                  <a:pt x="1448207" y="91989"/>
                  <a:pt x="1443219" y="25045"/>
                  <a:pt x="1449274" y="5152"/>
                </a:cubicBezTo>
                <a:cubicBezTo>
                  <a:pt x="1450795" y="156"/>
                  <a:pt x="1459608" y="3600"/>
                  <a:pt x="1464729" y="2576"/>
                </a:cubicBezTo>
                <a:cubicBezTo>
                  <a:pt x="1468200" y="1882"/>
                  <a:pt x="1471598" y="859"/>
                  <a:pt x="1475032" y="0"/>
                </a:cubicBezTo>
                <a:cubicBezTo>
                  <a:pt x="1489628" y="859"/>
                  <a:pt x="1504361" y="407"/>
                  <a:pt x="1518820" y="2576"/>
                </a:cubicBezTo>
                <a:cubicBezTo>
                  <a:pt x="1529533" y="4183"/>
                  <a:pt x="1528255" y="16293"/>
                  <a:pt x="1531699" y="23182"/>
                </a:cubicBezTo>
                <a:cubicBezTo>
                  <a:pt x="1533416" y="26616"/>
                  <a:pt x="1535338" y="29956"/>
                  <a:pt x="1536850" y="33485"/>
                </a:cubicBezTo>
                <a:cubicBezTo>
                  <a:pt x="1542139" y="45826"/>
                  <a:pt x="1539075" y="50460"/>
                  <a:pt x="1544578" y="66970"/>
                </a:cubicBezTo>
                <a:cubicBezTo>
                  <a:pt x="1550467" y="84638"/>
                  <a:pt x="1543512" y="62706"/>
                  <a:pt x="1549729" y="87577"/>
                </a:cubicBezTo>
                <a:cubicBezTo>
                  <a:pt x="1550387" y="90211"/>
                  <a:pt x="1551446" y="92728"/>
                  <a:pt x="1552305" y="95304"/>
                </a:cubicBezTo>
                <a:cubicBezTo>
                  <a:pt x="1553164" y="103890"/>
                  <a:pt x="1553569" y="112534"/>
                  <a:pt x="1554881" y="121062"/>
                </a:cubicBezTo>
                <a:cubicBezTo>
                  <a:pt x="1555294" y="123745"/>
                  <a:pt x="1557249" y="126082"/>
                  <a:pt x="1557457" y="128789"/>
                </a:cubicBezTo>
                <a:cubicBezTo>
                  <a:pt x="1562844" y="198825"/>
                  <a:pt x="1553411" y="168170"/>
                  <a:pt x="1562608" y="195759"/>
                </a:cubicBezTo>
                <a:cubicBezTo>
                  <a:pt x="1563467" y="207779"/>
                  <a:pt x="1564382" y="219796"/>
                  <a:pt x="1565184" y="231820"/>
                </a:cubicBezTo>
                <a:cubicBezTo>
                  <a:pt x="1568278" y="278220"/>
                  <a:pt x="1562572" y="260060"/>
                  <a:pt x="1572911" y="285911"/>
                </a:cubicBezTo>
                <a:cubicBezTo>
                  <a:pt x="1573770" y="294497"/>
                  <a:pt x="1574068" y="303158"/>
                  <a:pt x="1575487" y="311669"/>
                </a:cubicBezTo>
                <a:cubicBezTo>
                  <a:pt x="1576651" y="318653"/>
                  <a:pt x="1579827" y="325242"/>
                  <a:pt x="1580639" y="332275"/>
                </a:cubicBezTo>
                <a:cubicBezTo>
                  <a:pt x="1581507" y="339797"/>
                  <a:pt x="1585636" y="429493"/>
                  <a:pt x="1585790" y="432730"/>
                </a:cubicBezTo>
                <a:cubicBezTo>
                  <a:pt x="1586649" y="520306"/>
                  <a:pt x="1586729" y="607894"/>
                  <a:pt x="1588366" y="695459"/>
                </a:cubicBezTo>
                <a:cubicBezTo>
                  <a:pt x="1588448" y="699836"/>
                  <a:pt x="1590875" y="703960"/>
                  <a:pt x="1590942" y="708338"/>
                </a:cubicBezTo>
                <a:cubicBezTo>
                  <a:pt x="1592593" y="816511"/>
                  <a:pt x="1591166" y="924725"/>
                  <a:pt x="1593517" y="1032886"/>
                </a:cubicBezTo>
                <a:cubicBezTo>
                  <a:pt x="1593744" y="1043329"/>
                  <a:pt x="1598184" y="1053361"/>
                  <a:pt x="1598669" y="1063795"/>
                </a:cubicBezTo>
                <a:cubicBezTo>
                  <a:pt x="1599906" y="1090383"/>
                  <a:pt x="1594805" y="1123897"/>
                  <a:pt x="1593517" y="1138493"/>
                </a:cubicBezTo>
                <a:close/>
              </a:path>
            </a:pathLst>
          </a:custGeom>
          <a:solidFill>
            <a:srgbClr val="92D050"/>
          </a:solidFill>
          <a:ln cap="flat" cmpd="sng" w="25400">
            <a:solidFill>
              <a:srgbClr val="7692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25" name="Google Shape;225;g2bbe2304ad2_3_85"/>
          <p:cNvSpPr/>
          <p:nvPr/>
        </p:nvSpPr>
        <p:spPr>
          <a:xfrm rot="2365194">
            <a:off x="3691068" y="4755150"/>
            <a:ext cx="222088" cy="272590"/>
          </a:xfrm>
          <a:custGeom>
            <a:rect b="b" l="l" r="r" t="t"/>
            <a:pathLst>
              <a:path extrusionOk="0" h="430155" w="453336">
                <a:moveTo>
                  <a:pt x="414700" y="309093"/>
                </a:moveTo>
                <a:cubicBezTo>
                  <a:pt x="415129" y="308235"/>
                  <a:pt x="406379" y="314749"/>
                  <a:pt x="401821" y="316821"/>
                </a:cubicBezTo>
                <a:cubicBezTo>
                  <a:pt x="396877" y="319068"/>
                  <a:pt x="391518" y="320255"/>
                  <a:pt x="386366" y="321972"/>
                </a:cubicBezTo>
                <a:lnTo>
                  <a:pt x="378639" y="324548"/>
                </a:lnTo>
                <a:lnTo>
                  <a:pt x="363184" y="329700"/>
                </a:lnTo>
                <a:lnTo>
                  <a:pt x="355457" y="332275"/>
                </a:lnTo>
                <a:cubicBezTo>
                  <a:pt x="352881" y="333992"/>
                  <a:pt x="350558" y="336170"/>
                  <a:pt x="347729" y="337427"/>
                </a:cubicBezTo>
                <a:cubicBezTo>
                  <a:pt x="342767" y="339632"/>
                  <a:pt x="332275" y="342578"/>
                  <a:pt x="332275" y="342578"/>
                </a:cubicBezTo>
                <a:cubicBezTo>
                  <a:pt x="329699" y="344295"/>
                  <a:pt x="327316" y="346345"/>
                  <a:pt x="324547" y="347730"/>
                </a:cubicBezTo>
                <a:cubicBezTo>
                  <a:pt x="322119" y="348944"/>
                  <a:pt x="318740" y="348386"/>
                  <a:pt x="316820" y="350306"/>
                </a:cubicBezTo>
                <a:cubicBezTo>
                  <a:pt x="312442" y="354684"/>
                  <a:pt x="311668" y="362326"/>
                  <a:pt x="306517" y="365760"/>
                </a:cubicBezTo>
                <a:cubicBezTo>
                  <a:pt x="288803" y="377570"/>
                  <a:pt x="296936" y="374106"/>
                  <a:pt x="283335" y="378639"/>
                </a:cubicBezTo>
                <a:cubicBezTo>
                  <a:pt x="267467" y="389219"/>
                  <a:pt x="285006" y="378942"/>
                  <a:pt x="262729" y="386367"/>
                </a:cubicBezTo>
                <a:cubicBezTo>
                  <a:pt x="259086" y="387581"/>
                  <a:pt x="256021" y="390170"/>
                  <a:pt x="252426" y="391518"/>
                </a:cubicBezTo>
                <a:cubicBezTo>
                  <a:pt x="248323" y="393056"/>
                  <a:pt x="238705" y="394276"/>
                  <a:pt x="234395" y="396670"/>
                </a:cubicBezTo>
                <a:cubicBezTo>
                  <a:pt x="228983" y="399677"/>
                  <a:pt x="224815" y="405015"/>
                  <a:pt x="218941" y="406973"/>
                </a:cubicBezTo>
                <a:lnTo>
                  <a:pt x="203486" y="412124"/>
                </a:lnTo>
                <a:cubicBezTo>
                  <a:pt x="201769" y="414700"/>
                  <a:pt x="200524" y="417663"/>
                  <a:pt x="198335" y="419852"/>
                </a:cubicBezTo>
                <a:cubicBezTo>
                  <a:pt x="192063" y="426124"/>
                  <a:pt x="188577" y="425215"/>
                  <a:pt x="180304" y="427579"/>
                </a:cubicBezTo>
                <a:cubicBezTo>
                  <a:pt x="177693" y="428325"/>
                  <a:pt x="175153" y="429296"/>
                  <a:pt x="172577" y="430155"/>
                </a:cubicBezTo>
                <a:cubicBezTo>
                  <a:pt x="153948" y="425497"/>
                  <a:pt x="150566" y="428246"/>
                  <a:pt x="164849" y="391518"/>
                </a:cubicBezTo>
                <a:cubicBezTo>
                  <a:pt x="168769" y="381439"/>
                  <a:pt x="180479" y="382415"/>
                  <a:pt x="188031" y="378639"/>
                </a:cubicBezTo>
                <a:cubicBezTo>
                  <a:pt x="190800" y="377255"/>
                  <a:pt x="192913" y="374707"/>
                  <a:pt x="195759" y="373488"/>
                </a:cubicBezTo>
                <a:cubicBezTo>
                  <a:pt x="199013" y="372094"/>
                  <a:pt x="202628" y="371771"/>
                  <a:pt x="206062" y="370912"/>
                </a:cubicBezTo>
                <a:cubicBezTo>
                  <a:pt x="208638" y="369195"/>
                  <a:pt x="211020" y="367144"/>
                  <a:pt x="213789" y="365760"/>
                </a:cubicBezTo>
                <a:cubicBezTo>
                  <a:pt x="216217" y="364546"/>
                  <a:pt x="219596" y="365105"/>
                  <a:pt x="221516" y="363185"/>
                </a:cubicBezTo>
                <a:cubicBezTo>
                  <a:pt x="224231" y="360470"/>
                  <a:pt x="224210" y="355832"/>
                  <a:pt x="226668" y="352882"/>
                </a:cubicBezTo>
                <a:cubicBezTo>
                  <a:pt x="232584" y="345783"/>
                  <a:pt x="235029" y="349095"/>
                  <a:pt x="242123" y="345154"/>
                </a:cubicBezTo>
                <a:cubicBezTo>
                  <a:pt x="268694" y="330392"/>
                  <a:pt x="247819" y="338104"/>
                  <a:pt x="265305" y="332275"/>
                </a:cubicBezTo>
                <a:cubicBezTo>
                  <a:pt x="266519" y="328633"/>
                  <a:pt x="270456" y="317476"/>
                  <a:pt x="270456" y="314245"/>
                </a:cubicBezTo>
                <a:cubicBezTo>
                  <a:pt x="270456" y="310705"/>
                  <a:pt x="269844" y="306888"/>
                  <a:pt x="267880" y="303942"/>
                </a:cubicBezTo>
                <a:cubicBezTo>
                  <a:pt x="266163" y="301366"/>
                  <a:pt x="262922" y="300174"/>
                  <a:pt x="260153" y="298790"/>
                </a:cubicBezTo>
                <a:cubicBezTo>
                  <a:pt x="253206" y="295316"/>
                  <a:pt x="240489" y="294316"/>
                  <a:pt x="234395" y="293639"/>
                </a:cubicBezTo>
                <a:cubicBezTo>
                  <a:pt x="224970" y="292592"/>
                  <a:pt x="215506" y="291922"/>
                  <a:pt x="206062" y="291063"/>
                </a:cubicBezTo>
                <a:cubicBezTo>
                  <a:pt x="195534" y="288431"/>
                  <a:pt x="178777" y="284067"/>
                  <a:pt x="170001" y="283336"/>
                </a:cubicBezTo>
                <a:lnTo>
                  <a:pt x="139092" y="280760"/>
                </a:lnTo>
                <a:lnTo>
                  <a:pt x="108182" y="273033"/>
                </a:lnTo>
                <a:cubicBezTo>
                  <a:pt x="104748" y="272174"/>
                  <a:pt x="101237" y="271577"/>
                  <a:pt x="97879" y="270457"/>
                </a:cubicBezTo>
                <a:cubicBezTo>
                  <a:pt x="92728" y="268740"/>
                  <a:pt x="87693" y="266622"/>
                  <a:pt x="82425" y="265305"/>
                </a:cubicBezTo>
                <a:cubicBezTo>
                  <a:pt x="57298" y="259023"/>
                  <a:pt x="88673" y="266693"/>
                  <a:pt x="59243" y="260154"/>
                </a:cubicBezTo>
                <a:cubicBezTo>
                  <a:pt x="55787" y="259386"/>
                  <a:pt x="52449" y="258046"/>
                  <a:pt x="48940" y="257578"/>
                </a:cubicBezTo>
                <a:cubicBezTo>
                  <a:pt x="39540" y="256325"/>
                  <a:pt x="30051" y="255861"/>
                  <a:pt x="20606" y="255002"/>
                </a:cubicBezTo>
                <a:cubicBezTo>
                  <a:pt x="2214" y="248872"/>
                  <a:pt x="8163" y="254370"/>
                  <a:pt x="0" y="242123"/>
                </a:cubicBezTo>
                <a:cubicBezTo>
                  <a:pt x="1207" y="234883"/>
                  <a:pt x="-656" y="222887"/>
                  <a:pt x="10303" y="221517"/>
                </a:cubicBezTo>
                <a:cubicBezTo>
                  <a:pt x="20179" y="220282"/>
                  <a:pt x="29358" y="228756"/>
                  <a:pt x="38636" y="229244"/>
                </a:cubicBezTo>
                <a:lnTo>
                  <a:pt x="87576" y="231820"/>
                </a:lnTo>
                <a:cubicBezTo>
                  <a:pt x="116768" y="230961"/>
                  <a:pt x="146419" y="234468"/>
                  <a:pt x="175153" y="229244"/>
                </a:cubicBezTo>
                <a:cubicBezTo>
                  <a:pt x="179460" y="228461"/>
                  <a:pt x="173639" y="220613"/>
                  <a:pt x="172577" y="216366"/>
                </a:cubicBezTo>
                <a:cubicBezTo>
                  <a:pt x="171918" y="213732"/>
                  <a:pt x="171507" y="210897"/>
                  <a:pt x="170001" y="208638"/>
                </a:cubicBezTo>
                <a:cubicBezTo>
                  <a:pt x="167526" y="204925"/>
                  <a:pt x="158981" y="197659"/>
                  <a:pt x="154546" y="195759"/>
                </a:cubicBezTo>
                <a:cubicBezTo>
                  <a:pt x="151292" y="194365"/>
                  <a:pt x="147634" y="194201"/>
                  <a:pt x="144243" y="193184"/>
                </a:cubicBezTo>
                <a:cubicBezTo>
                  <a:pt x="136441" y="190843"/>
                  <a:pt x="128788" y="188032"/>
                  <a:pt x="121061" y="185456"/>
                </a:cubicBezTo>
                <a:cubicBezTo>
                  <a:pt x="118485" y="184597"/>
                  <a:pt x="115593" y="184386"/>
                  <a:pt x="113334" y="182880"/>
                </a:cubicBezTo>
                <a:cubicBezTo>
                  <a:pt x="91191" y="168119"/>
                  <a:pt x="119207" y="185816"/>
                  <a:pt x="97879" y="175153"/>
                </a:cubicBezTo>
                <a:cubicBezTo>
                  <a:pt x="95110" y="173769"/>
                  <a:pt x="92921" y="171386"/>
                  <a:pt x="90152" y="170002"/>
                </a:cubicBezTo>
                <a:cubicBezTo>
                  <a:pt x="85822" y="167837"/>
                  <a:pt x="76250" y="166089"/>
                  <a:pt x="72122" y="164850"/>
                </a:cubicBezTo>
                <a:cubicBezTo>
                  <a:pt x="66921" y="163289"/>
                  <a:pt x="61992" y="160763"/>
                  <a:pt x="56667" y="159698"/>
                </a:cubicBezTo>
                <a:cubicBezTo>
                  <a:pt x="52374" y="158840"/>
                  <a:pt x="48012" y="158275"/>
                  <a:pt x="43788" y="157123"/>
                </a:cubicBezTo>
                <a:cubicBezTo>
                  <a:pt x="38549" y="155694"/>
                  <a:pt x="33601" y="153288"/>
                  <a:pt x="28333" y="151971"/>
                </a:cubicBezTo>
                <a:lnTo>
                  <a:pt x="18030" y="149395"/>
                </a:lnTo>
                <a:cubicBezTo>
                  <a:pt x="18889" y="142526"/>
                  <a:pt x="17510" y="134980"/>
                  <a:pt x="20606" y="128789"/>
                </a:cubicBezTo>
                <a:cubicBezTo>
                  <a:pt x="22323" y="125355"/>
                  <a:pt x="27075" y="123851"/>
                  <a:pt x="30909" y="123638"/>
                </a:cubicBezTo>
                <a:cubicBezTo>
                  <a:pt x="42941" y="122969"/>
                  <a:pt x="54950" y="125355"/>
                  <a:pt x="66970" y="126213"/>
                </a:cubicBezTo>
                <a:lnTo>
                  <a:pt x="82425" y="136517"/>
                </a:lnTo>
                <a:cubicBezTo>
                  <a:pt x="85001" y="138234"/>
                  <a:pt x="87215" y="140689"/>
                  <a:pt x="90152" y="141668"/>
                </a:cubicBezTo>
                <a:cubicBezTo>
                  <a:pt x="92728" y="142527"/>
                  <a:pt x="95506" y="142925"/>
                  <a:pt x="97879" y="144244"/>
                </a:cubicBezTo>
                <a:cubicBezTo>
                  <a:pt x="103291" y="147251"/>
                  <a:pt x="107460" y="152589"/>
                  <a:pt x="113334" y="154547"/>
                </a:cubicBezTo>
                <a:cubicBezTo>
                  <a:pt x="115910" y="155406"/>
                  <a:pt x="118633" y="155909"/>
                  <a:pt x="121061" y="157123"/>
                </a:cubicBezTo>
                <a:cubicBezTo>
                  <a:pt x="123830" y="158507"/>
                  <a:pt x="125960" y="161017"/>
                  <a:pt x="128789" y="162274"/>
                </a:cubicBezTo>
                <a:cubicBezTo>
                  <a:pt x="133751" y="164479"/>
                  <a:pt x="139092" y="165709"/>
                  <a:pt x="144243" y="167426"/>
                </a:cubicBezTo>
                <a:cubicBezTo>
                  <a:pt x="146819" y="168285"/>
                  <a:pt x="149308" y="169470"/>
                  <a:pt x="151971" y="170002"/>
                </a:cubicBezTo>
                <a:cubicBezTo>
                  <a:pt x="183829" y="176372"/>
                  <a:pt x="143997" y="168551"/>
                  <a:pt x="180304" y="175153"/>
                </a:cubicBezTo>
                <a:cubicBezTo>
                  <a:pt x="184611" y="175936"/>
                  <a:pt x="188890" y="176870"/>
                  <a:pt x="193183" y="177729"/>
                </a:cubicBezTo>
                <a:cubicBezTo>
                  <a:pt x="191277" y="168199"/>
                  <a:pt x="190254" y="156770"/>
                  <a:pt x="182880" y="149395"/>
                </a:cubicBezTo>
                <a:cubicBezTo>
                  <a:pt x="180691" y="147206"/>
                  <a:pt x="177729" y="145961"/>
                  <a:pt x="175153" y="144244"/>
                </a:cubicBezTo>
                <a:cubicBezTo>
                  <a:pt x="161414" y="123639"/>
                  <a:pt x="179446" y="148537"/>
                  <a:pt x="162274" y="131365"/>
                </a:cubicBezTo>
                <a:cubicBezTo>
                  <a:pt x="160085" y="129176"/>
                  <a:pt x="159311" y="125827"/>
                  <a:pt x="157122" y="123638"/>
                </a:cubicBezTo>
                <a:cubicBezTo>
                  <a:pt x="154933" y="121449"/>
                  <a:pt x="151773" y="120468"/>
                  <a:pt x="149395" y="118486"/>
                </a:cubicBezTo>
                <a:cubicBezTo>
                  <a:pt x="124070" y="97382"/>
                  <a:pt x="156782" y="123298"/>
                  <a:pt x="136516" y="103031"/>
                </a:cubicBezTo>
                <a:cubicBezTo>
                  <a:pt x="134327" y="100842"/>
                  <a:pt x="131167" y="99862"/>
                  <a:pt x="128789" y="97880"/>
                </a:cubicBezTo>
                <a:cubicBezTo>
                  <a:pt x="104579" y="77706"/>
                  <a:pt x="144664" y="105888"/>
                  <a:pt x="105607" y="79849"/>
                </a:cubicBezTo>
                <a:cubicBezTo>
                  <a:pt x="105599" y="79844"/>
                  <a:pt x="90159" y="69553"/>
                  <a:pt x="90152" y="69546"/>
                </a:cubicBezTo>
                <a:cubicBezTo>
                  <a:pt x="80236" y="59630"/>
                  <a:pt x="85456" y="63840"/>
                  <a:pt x="74697" y="56667"/>
                </a:cubicBezTo>
                <a:cubicBezTo>
                  <a:pt x="67873" y="46430"/>
                  <a:pt x="68463" y="51445"/>
                  <a:pt x="72122" y="38637"/>
                </a:cubicBezTo>
                <a:cubicBezTo>
                  <a:pt x="72868" y="36027"/>
                  <a:pt x="72777" y="32830"/>
                  <a:pt x="74697" y="30910"/>
                </a:cubicBezTo>
                <a:cubicBezTo>
                  <a:pt x="75929" y="29678"/>
                  <a:pt x="92639" y="25780"/>
                  <a:pt x="92728" y="25758"/>
                </a:cubicBezTo>
                <a:cubicBezTo>
                  <a:pt x="97879" y="26617"/>
                  <a:pt x="103228" y="26682"/>
                  <a:pt x="108182" y="28334"/>
                </a:cubicBezTo>
                <a:cubicBezTo>
                  <a:pt x="111119" y="29313"/>
                  <a:pt x="113141" y="32102"/>
                  <a:pt x="115910" y="33486"/>
                </a:cubicBezTo>
                <a:cubicBezTo>
                  <a:pt x="118338" y="34700"/>
                  <a:pt x="121061" y="35203"/>
                  <a:pt x="123637" y="36061"/>
                </a:cubicBezTo>
                <a:cubicBezTo>
                  <a:pt x="138405" y="58213"/>
                  <a:pt x="118740" y="32142"/>
                  <a:pt x="136516" y="46364"/>
                </a:cubicBezTo>
                <a:cubicBezTo>
                  <a:pt x="138933" y="48298"/>
                  <a:pt x="139610" y="51778"/>
                  <a:pt x="141667" y="54092"/>
                </a:cubicBezTo>
                <a:cubicBezTo>
                  <a:pt x="146507" y="59537"/>
                  <a:pt x="151970" y="64394"/>
                  <a:pt x="157122" y="69546"/>
                </a:cubicBezTo>
                <a:lnTo>
                  <a:pt x="164849" y="77274"/>
                </a:lnTo>
                <a:cubicBezTo>
                  <a:pt x="169377" y="90856"/>
                  <a:pt x="164432" y="79863"/>
                  <a:pt x="175153" y="92728"/>
                </a:cubicBezTo>
                <a:cubicBezTo>
                  <a:pt x="177135" y="95106"/>
                  <a:pt x="178115" y="98267"/>
                  <a:pt x="180304" y="100456"/>
                </a:cubicBezTo>
                <a:cubicBezTo>
                  <a:pt x="184117" y="104269"/>
                  <a:pt x="203539" y="116804"/>
                  <a:pt x="206062" y="118486"/>
                </a:cubicBezTo>
                <a:cubicBezTo>
                  <a:pt x="208638" y="120203"/>
                  <a:pt x="210786" y="122887"/>
                  <a:pt x="213789" y="123638"/>
                </a:cubicBezTo>
                <a:cubicBezTo>
                  <a:pt x="219551" y="125078"/>
                  <a:pt x="235782" y="128854"/>
                  <a:pt x="239547" y="131365"/>
                </a:cubicBezTo>
                <a:lnTo>
                  <a:pt x="247274" y="136517"/>
                </a:lnTo>
                <a:lnTo>
                  <a:pt x="242123" y="121062"/>
                </a:lnTo>
                <a:cubicBezTo>
                  <a:pt x="241264" y="118486"/>
                  <a:pt x="240761" y="115763"/>
                  <a:pt x="239547" y="113335"/>
                </a:cubicBezTo>
                <a:cubicBezTo>
                  <a:pt x="237830" y="109900"/>
                  <a:pt x="235908" y="106561"/>
                  <a:pt x="234395" y="103031"/>
                </a:cubicBezTo>
                <a:cubicBezTo>
                  <a:pt x="233326" y="100536"/>
                  <a:pt x="232566" y="97914"/>
                  <a:pt x="231820" y="95304"/>
                </a:cubicBezTo>
                <a:cubicBezTo>
                  <a:pt x="230848" y="91900"/>
                  <a:pt x="230639" y="88255"/>
                  <a:pt x="229244" y="85001"/>
                </a:cubicBezTo>
                <a:cubicBezTo>
                  <a:pt x="225860" y="77105"/>
                  <a:pt x="221823" y="76096"/>
                  <a:pt x="216365" y="69546"/>
                </a:cubicBezTo>
                <a:cubicBezTo>
                  <a:pt x="214383" y="67168"/>
                  <a:pt x="213228" y="64169"/>
                  <a:pt x="211213" y="61819"/>
                </a:cubicBezTo>
                <a:cubicBezTo>
                  <a:pt x="205320" y="54944"/>
                  <a:pt x="199398" y="51977"/>
                  <a:pt x="195759" y="43789"/>
                </a:cubicBezTo>
                <a:cubicBezTo>
                  <a:pt x="183498" y="16202"/>
                  <a:pt x="197113" y="38094"/>
                  <a:pt x="185456" y="20607"/>
                </a:cubicBezTo>
                <a:cubicBezTo>
                  <a:pt x="186314" y="17173"/>
                  <a:pt x="186275" y="13378"/>
                  <a:pt x="188031" y="10304"/>
                </a:cubicBezTo>
                <a:cubicBezTo>
                  <a:pt x="192571" y="2359"/>
                  <a:pt x="196110" y="2459"/>
                  <a:pt x="203486" y="0"/>
                </a:cubicBezTo>
                <a:cubicBezTo>
                  <a:pt x="206062" y="859"/>
                  <a:pt x="208785" y="1362"/>
                  <a:pt x="211213" y="2576"/>
                </a:cubicBezTo>
                <a:cubicBezTo>
                  <a:pt x="217175" y="5557"/>
                  <a:pt x="222395" y="10470"/>
                  <a:pt x="226668" y="15455"/>
                </a:cubicBezTo>
                <a:cubicBezTo>
                  <a:pt x="229462" y="18714"/>
                  <a:pt x="231819" y="22324"/>
                  <a:pt x="234395" y="25758"/>
                </a:cubicBezTo>
                <a:cubicBezTo>
                  <a:pt x="235254" y="32627"/>
                  <a:pt x="234160" y="40038"/>
                  <a:pt x="236971" y="46364"/>
                </a:cubicBezTo>
                <a:cubicBezTo>
                  <a:pt x="238074" y="48845"/>
                  <a:pt x="242270" y="47726"/>
                  <a:pt x="244698" y="48940"/>
                </a:cubicBezTo>
                <a:cubicBezTo>
                  <a:pt x="252673" y="52928"/>
                  <a:pt x="254560" y="57151"/>
                  <a:pt x="262729" y="61819"/>
                </a:cubicBezTo>
                <a:cubicBezTo>
                  <a:pt x="265086" y="63166"/>
                  <a:pt x="268028" y="63181"/>
                  <a:pt x="270456" y="64395"/>
                </a:cubicBezTo>
                <a:cubicBezTo>
                  <a:pt x="279653" y="68993"/>
                  <a:pt x="286804" y="78166"/>
                  <a:pt x="293638" y="85001"/>
                </a:cubicBezTo>
                <a:cubicBezTo>
                  <a:pt x="296214" y="87577"/>
                  <a:pt x="298334" y="90707"/>
                  <a:pt x="301365" y="92728"/>
                </a:cubicBezTo>
                <a:lnTo>
                  <a:pt x="309093" y="97880"/>
                </a:lnTo>
                <a:cubicBezTo>
                  <a:pt x="314002" y="105244"/>
                  <a:pt x="322136" y="118541"/>
                  <a:pt x="329699" y="121062"/>
                </a:cubicBezTo>
                <a:lnTo>
                  <a:pt x="337426" y="123638"/>
                </a:lnTo>
                <a:cubicBezTo>
                  <a:pt x="340002" y="126214"/>
                  <a:pt x="342123" y="129344"/>
                  <a:pt x="345154" y="131365"/>
                </a:cubicBezTo>
                <a:cubicBezTo>
                  <a:pt x="347413" y="132871"/>
                  <a:pt x="350453" y="132727"/>
                  <a:pt x="352881" y="133941"/>
                </a:cubicBezTo>
                <a:cubicBezTo>
                  <a:pt x="355650" y="135325"/>
                  <a:pt x="357839" y="137708"/>
                  <a:pt x="360608" y="139092"/>
                </a:cubicBezTo>
                <a:cubicBezTo>
                  <a:pt x="363037" y="140306"/>
                  <a:pt x="365907" y="140454"/>
                  <a:pt x="368336" y="141668"/>
                </a:cubicBezTo>
                <a:cubicBezTo>
                  <a:pt x="372814" y="143907"/>
                  <a:pt x="376640" y="147362"/>
                  <a:pt x="381215" y="149395"/>
                </a:cubicBezTo>
                <a:cubicBezTo>
                  <a:pt x="384191" y="150718"/>
                  <a:pt x="402359" y="154140"/>
                  <a:pt x="404396" y="154547"/>
                </a:cubicBezTo>
                <a:cubicBezTo>
                  <a:pt x="407831" y="156264"/>
                  <a:pt x="411171" y="158185"/>
                  <a:pt x="414700" y="159698"/>
                </a:cubicBezTo>
                <a:cubicBezTo>
                  <a:pt x="419876" y="161916"/>
                  <a:pt x="427498" y="163542"/>
                  <a:pt x="432730" y="164850"/>
                </a:cubicBezTo>
                <a:cubicBezTo>
                  <a:pt x="450824" y="176912"/>
                  <a:pt x="447681" y="169555"/>
                  <a:pt x="450760" y="188032"/>
                </a:cubicBezTo>
                <a:cubicBezTo>
                  <a:pt x="451758" y="194020"/>
                  <a:pt x="452477" y="200052"/>
                  <a:pt x="453336" y="206062"/>
                </a:cubicBezTo>
                <a:cubicBezTo>
                  <a:pt x="452477" y="229244"/>
                  <a:pt x="452303" y="252461"/>
                  <a:pt x="450760" y="275608"/>
                </a:cubicBezTo>
                <a:cubicBezTo>
                  <a:pt x="450579" y="278317"/>
                  <a:pt x="449852" y="281193"/>
                  <a:pt x="448185" y="283336"/>
                </a:cubicBezTo>
                <a:cubicBezTo>
                  <a:pt x="418641" y="321322"/>
                  <a:pt x="447045" y="279321"/>
                  <a:pt x="417275" y="309093"/>
                </a:cubicBezTo>
                <a:cubicBezTo>
                  <a:pt x="401372" y="324998"/>
                  <a:pt x="413637" y="315804"/>
                  <a:pt x="399245" y="321972"/>
                </a:cubicBezTo>
                <a:cubicBezTo>
                  <a:pt x="386327" y="327508"/>
                  <a:pt x="414271" y="309951"/>
                  <a:pt x="414700" y="309093"/>
                </a:cubicBezTo>
                <a:close/>
              </a:path>
            </a:pathLst>
          </a:custGeom>
          <a:solidFill>
            <a:srgbClr val="FFFF00"/>
          </a:solidFill>
          <a:ln cap="flat" cmpd="sng" w="2540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26" name="Google Shape;226;g2bbe2304ad2_3_85"/>
          <p:cNvSpPr/>
          <p:nvPr/>
        </p:nvSpPr>
        <p:spPr>
          <a:xfrm rot="2365194">
            <a:off x="4002896" y="4626587"/>
            <a:ext cx="229659" cy="328087"/>
          </a:xfrm>
          <a:custGeom>
            <a:rect b="b" l="l" r="r" t="t"/>
            <a:pathLst>
              <a:path extrusionOk="0" h="517731" w="468791">
                <a:moveTo>
                  <a:pt x="388942" y="479094"/>
                </a:moveTo>
                <a:cubicBezTo>
                  <a:pt x="388083" y="483387"/>
                  <a:pt x="387428" y="487726"/>
                  <a:pt x="386366" y="491973"/>
                </a:cubicBezTo>
                <a:cubicBezTo>
                  <a:pt x="385707" y="494607"/>
                  <a:pt x="386000" y="498123"/>
                  <a:pt x="383790" y="499701"/>
                </a:cubicBezTo>
                <a:cubicBezTo>
                  <a:pt x="379372" y="502857"/>
                  <a:pt x="372854" y="501840"/>
                  <a:pt x="368336" y="504852"/>
                </a:cubicBezTo>
                <a:cubicBezTo>
                  <a:pt x="365760" y="506569"/>
                  <a:pt x="363377" y="508619"/>
                  <a:pt x="360608" y="510004"/>
                </a:cubicBezTo>
                <a:cubicBezTo>
                  <a:pt x="354450" y="513083"/>
                  <a:pt x="346689" y="515502"/>
                  <a:pt x="340002" y="517731"/>
                </a:cubicBezTo>
                <a:cubicBezTo>
                  <a:pt x="332275" y="516872"/>
                  <a:pt x="324422" y="516784"/>
                  <a:pt x="316820" y="515155"/>
                </a:cubicBezTo>
                <a:cubicBezTo>
                  <a:pt x="312299" y="514186"/>
                  <a:pt x="308327" y="511466"/>
                  <a:pt x="303941" y="510004"/>
                </a:cubicBezTo>
                <a:cubicBezTo>
                  <a:pt x="300583" y="508885"/>
                  <a:pt x="297029" y="508445"/>
                  <a:pt x="293638" y="507428"/>
                </a:cubicBezTo>
                <a:cubicBezTo>
                  <a:pt x="288437" y="505868"/>
                  <a:pt x="283335" y="503993"/>
                  <a:pt x="278184" y="502276"/>
                </a:cubicBezTo>
                <a:lnTo>
                  <a:pt x="270456" y="499701"/>
                </a:lnTo>
                <a:cubicBezTo>
                  <a:pt x="267880" y="497125"/>
                  <a:pt x="265913" y="493742"/>
                  <a:pt x="262729" y="491973"/>
                </a:cubicBezTo>
                <a:cubicBezTo>
                  <a:pt x="257982" y="489336"/>
                  <a:pt x="252426" y="488539"/>
                  <a:pt x="247274" y="486822"/>
                </a:cubicBezTo>
                <a:cubicBezTo>
                  <a:pt x="244698" y="485963"/>
                  <a:pt x="242181" y="484905"/>
                  <a:pt x="239547" y="484246"/>
                </a:cubicBezTo>
                <a:lnTo>
                  <a:pt x="208638" y="476519"/>
                </a:lnTo>
                <a:cubicBezTo>
                  <a:pt x="205204" y="475660"/>
                  <a:pt x="201693" y="475063"/>
                  <a:pt x="198335" y="473943"/>
                </a:cubicBezTo>
                <a:cubicBezTo>
                  <a:pt x="193183" y="472226"/>
                  <a:pt x="187398" y="471803"/>
                  <a:pt x="182880" y="468791"/>
                </a:cubicBezTo>
                <a:cubicBezTo>
                  <a:pt x="180304" y="467074"/>
                  <a:pt x="178090" y="464619"/>
                  <a:pt x="175153" y="463640"/>
                </a:cubicBezTo>
                <a:cubicBezTo>
                  <a:pt x="170198" y="461988"/>
                  <a:pt x="164850" y="461923"/>
                  <a:pt x="159698" y="461064"/>
                </a:cubicBezTo>
                <a:cubicBezTo>
                  <a:pt x="157122" y="459347"/>
                  <a:pt x="154740" y="457296"/>
                  <a:pt x="151971" y="455912"/>
                </a:cubicBezTo>
                <a:cubicBezTo>
                  <a:pt x="147750" y="453802"/>
                  <a:pt x="134553" y="450889"/>
                  <a:pt x="131364" y="450761"/>
                </a:cubicBezTo>
                <a:cubicBezTo>
                  <a:pt x="92749" y="449216"/>
                  <a:pt x="54091" y="449044"/>
                  <a:pt x="15455" y="448185"/>
                </a:cubicBezTo>
                <a:cubicBezTo>
                  <a:pt x="12879" y="446468"/>
                  <a:pt x="9661" y="445450"/>
                  <a:pt x="7727" y="443033"/>
                </a:cubicBezTo>
                <a:cubicBezTo>
                  <a:pt x="3980" y="438350"/>
                  <a:pt x="4604" y="432262"/>
                  <a:pt x="7727" y="427579"/>
                </a:cubicBezTo>
                <a:cubicBezTo>
                  <a:pt x="9748" y="424548"/>
                  <a:pt x="12657" y="422184"/>
                  <a:pt x="15455" y="419852"/>
                </a:cubicBezTo>
                <a:cubicBezTo>
                  <a:pt x="23620" y="413048"/>
                  <a:pt x="27402" y="413293"/>
                  <a:pt x="38637" y="409548"/>
                </a:cubicBezTo>
                <a:cubicBezTo>
                  <a:pt x="52119" y="405054"/>
                  <a:pt x="43688" y="407355"/>
                  <a:pt x="64394" y="404397"/>
                </a:cubicBezTo>
                <a:cubicBezTo>
                  <a:pt x="81367" y="406094"/>
                  <a:pt x="121452" y="409952"/>
                  <a:pt x="133940" y="412124"/>
                </a:cubicBezTo>
                <a:cubicBezTo>
                  <a:pt x="133947" y="412125"/>
                  <a:pt x="153255" y="418563"/>
                  <a:pt x="157122" y="419852"/>
                </a:cubicBezTo>
                <a:lnTo>
                  <a:pt x="164850" y="422427"/>
                </a:lnTo>
                <a:lnTo>
                  <a:pt x="172577" y="425003"/>
                </a:lnTo>
                <a:lnTo>
                  <a:pt x="198335" y="422427"/>
                </a:lnTo>
                <a:cubicBezTo>
                  <a:pt x="203025" y="419691"/>
                  <a:pt x="203486" y="406973"/>
                  <a:pt x="203486" y="406973"/>
                </a:cubicBezTo>
                <a:cubicBezTo>
                  <a:pt x="202627" y="396670"/>
                  <a:pt x="202938" y="386201"/>
                  <a:pt x="200910" y="376063"/>
                </a:cubicBezTo>
                <a:cubicBezTo>
                  <a:pt x="200303" y="373028"/>
                  <a:pt x="197143" y="371105"/>
                  <a:pt x="195759" y="368336"/>
                </a:cubicBezTo>
                <a:cubicBezTo>
                  <a:pt x="185096" y="347011"/>
                  <a:pt x="202794" y="375025"/>
                  <a:pt x="188031" y="352881"/>
                </a:cubicBezTo>
                <a:lnTo>
                  <a:pt x="182880" y="337427"/>
                </a:lnTo>
                <a:cubicBezTo>
                  <a:pt x="182021" y="334851"/>
                  <a:pt x="182224" y="331619"/>
                  <a:pt x="180304" y="329699"/>
                </a:cubicBezTo>
                <a:cubicBezTo>
                  <a:pt x="177728" y="327123"/>
                  <a:pt x="175608" y="323993"/>
                  <a:pt x="172577" y="321972"/>
                </a:cubicBezTo>
                <a:cubicBezTo>
                  <a:pt x="149349" y="306486"/>
                  <a:pt x="181435" y="334505"/>
                  <a:pt x="157122" y="314245"/>
                </a:cubicBezTo>
                <a:cubicBezTo>
                  <a:pt x="137284" y="297714"/>
                  <a:pt x="160858" y="314158"/>
                  <a:pt x="141668" y="301366"/>
                </a:cubicBezTo>
                <a:cubicBezTo>
                  <a:pt x="131052" y="285444"/>
                  <a:pt x="142839" y="300976"/>
                  <a:pt x="128789" y="288487"/>
                </a:cubicBezTo>
                <a:cubicBezTo>
                  <a:pt x="123344" y="283647"/>
                  <a:pt x="119396" y="277073"/>
                  <a:pt x="113334" y="273032"/>
                </a:cubicBezTo>
                <a:lnTo>
                  <a:pt x="97879" y="262729"/>
                </a:lnTo>
                <a:cubicBezTo>
                  <a:pt x="96162" y="260153"/>
                  <a:pt x="95058" y="257040"/>
                  <a:pt x="92728" y="255002"/>
                </a:cubicBezTo>
                <a:cubicBezTo>
                  <a:pt x="88068" y="250925"/>
                  <a:pt x="82226" y="248414"/>
                  <a:pt x="77273" y="244699"/>
                </a:cubicBezTo>
                <a:lnTo>
                  <a:pt x="66970" y="236972"/>
                </a:lnTo>
                <a:cubicBezTo>
                  <a:pt x="65253" y="234396"/>
                  <a:pt x="63876" y="231558"/>
                  <a:pt x="61819" y="229244"/>
                </a:cubicBezTo>
                <a:cubicBezTo>
                  <a:pt x="56979" y="223799"/>
                  <a:pt x="50405" y="219852"/>
                  <a:pt x="46364" y="213790"/>
                </a:cubicBezTo>
                <a:lnTo>
                  <a:pt x="36061" y="198335"/>
                </a:lnTo>
                <a:cubicBezTo>
                  <a:pt x="34344" y="195759"/>
                  <a:pt x="33678" y="191993"/>
                  <a:pt x="30909" y="190608"/>
                </a:cubicBezTo>
                <a:lnTo>
                  <a:pt x="20606" y="185456"/>
                </a:lnTo>
                <a:cubicBezTo>
                  <a:pt x="18889" y="182880"/>
                  <a:pt x="17644" y="179918"/>
                  <a:pt x="15455" y="177729"/>
                </a:cubicBezTo>
                <a:cubicBezTo>
                  <a:pt x="13266" y="175540"/>
                  <a:pt x="9709" y="174955"/>
                  <a:pt x="7727" y="172577"/>
                </a:cubicBezTo>
                <a:cubicBezTo>
                  <a:pt x="4192" y="168335"/>
                  <a:pt x="1789" y="159914"/>
                  <a:pt x="0" y="154547"/>
                </a:cubicBezTo>
                <a:cubicBezTo>
                  <a:pt x="859" y="149395"/>
                  <a:pt x="-15" y="143627"/>
                  <a:pt x="2576" y="139092"/>
                </a:cubicBezTo>
                <a:cubicBezTo>
                  <a:pt x="3923" y="136735"/>
                  <a:pt x="7588" y="136516"/>
                  <a:pt x="10303" y="136516"/>
                </a:cubicBezTo>
                <a:cubicBezTo>
                  <a:pt x="16374" y="136516"/>
                  <a:pt x="22323" y="138233"/>
                  <a:pt x="28333" y="139092"/>
                </a:cubicBezTo>
                <a:cubicBezTo>
                  <a:pt x="44869" y="144604"/>
                  <a:pt x="26946" y="137000"/>
                  <a:pt x="43788" y="151971"/>
                </a:cubicBezTo>
                <a:cubicBezTo>
                  <a:pt x="48416" y="156084"/>
                  <a:pt x="59243" y="162274"/>
                  <a:pt x="59243" y="162274"/>
                </a:cubicBezTo>
                <a:cubicBezTo>
                  <a:pt x="69858" y="178197"/>
                  <a:pt x="58071" y="162663"/>
                  <a:pt x="72122" y="175153"/>
                </a:cubicBezTo>
                <a:cubicBezTo>
                  <a:pt x="77567" y="179993"/>
                  <a:pt x="81514" y="186567"/>
                  <a:pt x="87576" y="190608"/>
                </a:cubicBezTo>
                <a:lnTo>
                  <a:pt x="103031" y="200911"/>
                </a:lnTo>
                <a:cubicBezTo>
                  <a:pt x="105607" y="202628"/>
                  <a:pt x="108569" y="203873"/>
                  <a:pt x="110758" y="206062"/>
                </a:cubicBezTo>
                <a:cubicBezTo>
                  <a:pt x="115910" y="211214"/>
                  <a:pt x="119301" y="219213"/>
                  <a:pt x="126213" y="221517"/>
                </a:cubicBezTo>
                <a:cubicBezTo>
                  <a:pt x="139814" y="226051"/>
                  <a:pt x="131681" y="222587"/>
                  <a:pt x="149395" y="234396"/>
                </a:cubicBezTo>
                <a:lnTo>
                  <a:pt x="157122" y="239547"/>
                </a:lnTo>
                <a:cubicBezTo>
                  <a:pt x="160685" y="250235"/>
                  <a:pt x="159653" y="252412"/>
                  <a:pt x="175153" y="257578"/>
                </a:cubicBezTo>
                <a:lnTo>
                  <a:pt x="190607" y="262729"/>
                </a:lnTo>
                <a:cubicBezTo>
                  <a:pt x="192324" y="260153"/>
                  <a:pt x="195587" y="258093"/>
                  <a:pt x="195759" y="255002"/>
                </a:cubicBezTo>
                <a:cubicBezTo>
                  <a:pt x="195969" y="251230"/>
                  <a:pt x="196641" y="220707"/>
                  <a:pt x="190607" y="208638"/>
                </a:cubicBezTo>
                <a:cubicBezTo>
                  <a:pt x="189223" y="205869"/>
                  <a:pt x="186840" y="203680"/>
                  <a:pt x="185456" y="200911"/>
                </a:cubicBezTo>
                <a:cubicBezTo>
                  <a:pt x="174797" y="179591"/>
                  <a:pt x="192486" y="207590"/>
                  <a:pt x="177728" y="185456"/>
                </a:cubicBezTo>
                <a:cubicBezTo>
                  <a:pt x="176011" y="180304"/>
                  <a:pt x="175589" y="174519"/>
                  <a:pt x="172577" y="170001"/>
                </a:cubicBezTo>
                <a:cubicBezTo>
                  <a:pt x="165397" y="159232"/>
                  <a:pt x="163625" y="154385"/>
                  <a:pt x="154546" y="146819"/>
                </a:cubicBezTo>
                <a:cubicBezTo>
                  <a:pt x="152168" y="144837"/>
                  <a:pt x="149395" y="143385"/>
                  <a:pt x="146819" y="141668"/>
                </a:cubicBezTo>
                <a:cubicBezTo>
                  <a:pt x="137376" y="127502"/>
                  <a:pt x="146819" y="139521"/>
                  <a:pt x="133940" y="128789"/>
                </a:cubicBezTo>
                <a:cubicBezTo>
                  <a:pt x="126503" y="122592"/>
                  <a:pt x="126126" y="120932"/>
                  <a:pt x="121061" y="113334"/>
                </a:cubicBezTo>
                <a:cubicBezTo>
                  <a:pt x="119893" y="108662"/>
                  <a:pt x="115427" y="89670"/>
                  <a:pt x="113334" y="87577"/>
                </a:cubicBezTo>
                <a:cubicBezTo>
                  <a:pt x="107639" y="81882"/>
                  <a:pt x="104040" y="79292"/>
                  <a:pt x="100455" y="72122"/>
                </a:cubicBezTo>
                <a:cubicBezTo>
                  <a:pt x="99241" y="69694"/>
                  <a:pt x="98738" y="66971"/>
                  <a:pt x="97879" y="64395"/>
                </a:cubicBezTo>
                <a:cubicBezTo>
                  <a:pt x="98738" y="58385"/>
                  <a:pt x="99369" y="52337"/>
                  <a:pt x="100455" y="46364"/>
                </a:cubicBezTo>
                <a:cubicBezTo>
                  <a:pt x="101088" y="42881"/>
                  <a:pt x="99716" y="37304"/>
                  <a:pt x="103031" y="36061"/>
                </a:cubicBezTo>
                <a:cubicBezTo>
                  <a:pt x="108716" y="33929"/>
                  <a:pt x="115051" y="37778"/>
                  <a:pt x="121061" y="38637"/>
                </a:cubicBezTo>
                <a:cubicBezTo>
                  <a:pt x="141669" y="52373"/>
                  <a:pt x="116768" y="34344"/>
                  <a:pt x="133940" y="51516"/>
                </a:cubicBezTo>
                <a:cubicBezTo>
                  <a:pt x="136129" y="53705"/>
                  <a:pt x="139092" y="54950"/>
                  <a:pt x="141668" y="56667"/>
                </a:cubicBezTo>
                <a:cubicBezTo>
                  <a:pt x="143385" y="60101"/>
                  <a:pt x="145393" y="63405"/>
                  <a:pt x="146819" y="66970"/>
                </a:cubicBezTo>
                <a:cubicBezTo>
                  <a:pt x="148836" y="72012"/>
                  <a:pt x="148959" y="77907"/>
                  <a:pt x="151971" y="82425"/>
                </a:cubicBezTo>
                <a:lnTo>
                  <a:pt x="157122" y="90152"/>
                </a:lnTo>
                <a:cubicBezTo>
                  <a:pt x="157981" y="95304"/>
                  <a:pt x="157577" y="100834"/>
                  <a:pt x="159698" y="105607"/>
                </a:cubicBezTo>
                <a:cubicBezTo>
                  <a:pt x="162354" y="111582"/>
                  <a:pt x="170565" y="114663"/>
                  <a:pt x="175153" y="118486"/>
                </a:cubicBezTo>
                <a:cubicBezTo>
                  <a:pt x="180038" y="122557"/>
                  <a:pt x="185136" y="128150"/>
                  <a:pt x="188031" y="133941"/>
                </a:cubicBezTo>
                <a:cubicBezTo>
                  <a:pt x="189245" y="136369"/>
                  <a:pt x="189393" y="139240"/>
                  <a:pt x="190607" y="141668"/>
                </a:cubicBezTo>
                <a:cubicBezTo>
                  <a:pt x="191992" y="144437"/>
                  <a:pt x="194374" y="146626"/>
                  <a:pt x="195759" y="149395"/>
                </a:cubicBezTo>
                <a:cubicBezTo>
                  <a:pt x="196973" y="151823"/>
                  <a:pt x="197621" y="154503"/>
                  <a:pt x="198335" y="157122"/>
                </a:cubicBezTo>
                <a:cubicBezTo>
                  <a:pt x="200198" y="163953"/>
                  <a:pt x="201769" y="170860"/>
                  <a:pt x="203486" y="177729"/>
                </a:cubicBezTo>
                <a:cubicBezTo>
                  <a:pt x="204345" y="181163"/>
                  <a:pt x="203559" y="185529"/>
                  <a:pt x="206062" y="188032"/>
                </a:cubicBezTo>
                <a:cubicBezTo>
                  <a:pt x="211214" y="193183"/>
                  <a:pt x="217476" y="197424"/>
                  <a:pt x="221517" y="203486"/>
                </a:cubicBezTo>
                <a:cubicBezTo>
                  <a:pt x="223234" y="206062"/>
                  <a:pt x="224479" y="209025"/>
                  <a:pt x="226668" y="211214"/>
                </a:cubicBezTo>
                <a:cubicBezTo>
                  <a:pt x="246939" y="231487"/>
                  <a:pt x="221011" y="198758"/>
                  <a:pt x="242123" y="224093"/>
                </a:cubicBezTo>
                <a:cubicBezTo>
                  <a:pt x="252856" y="236972"/>
                  <a:pt x="240833" y="227526"/>
                  <a:pt x="255002" y="236972"/>
                </a:cubicBezTo>
                <a:cubicBezTo>
                  <a:pt x="263317" y="212018"/>
                  <a:pt x="259355" y="226991"/>
                  <a:pt x="255002" y="172577"/>
                </a:cubicBezTo>
                <a:cubicBezTo>
                  <a:pt x="254786" y="169871"/>
                  <a:pt x="253640" y="167278"/>
                  <a:pt x="252426" y="164850"/>
                </a:cubicBezTo>
                <a:cubicBezTo>
                  <a:pt x="251041" y="162081"/>
                  <a:pt x="248991" y="159698"/>
                  <a:pt x="247274" y="157122"/>
                </a:cubicBezTo>
                <a:cubicBezTo>
                  <a:pt x="246416" y="153688"/>
                  <a:pt x="246061" y="150087"/>
                  <a:pt x="244699" y="146819"/>
                </a:cubicBezTo>
                <a:cubicBezTo>
                  <a:pt x="241745" y="139730"/>
                  <a:pt x="234395" y="126213"/>
                  <a:pt x="234395" y="126213"/>
                </a:cubicBezTo>
                <a:cubicBezTo>
                  <a:pt x="235254" y="104748"/>
                  <a:pt x="235631" y="83259"/>
                  <a:pt x="236971" y="61819"/>
                </a:cubicBezTo>
                <a:cubicBezTo>
                  <a:pt x="238000" y="45353"/>
                  <a:pt x="239697" y="43340"/>
                  <a:pt x="244699" y="28334"/>
                </a:cubicBezTo>
                <a:cubicBezTo>
                  <a:pt x="247890" y="18759"/>
                  <a:pt x="246181" y="21622"/>
                  <a:pt x="252426" y="12879"/>
                </a:cubicBezTo>
                <a:cubicBezTo>
                  <a:pt x="254921" y="9386"/>
                  <a:pt x="256855" y="5324"/>
                  <a:pt x="260153" y="2576"/>
                </a:cubicBezTo>
                <a:cubicBezTo>
                  <a:pt x="262239" y="838"/>
                  <a:pt x="265305" y="859"/>
                  <a:pt x="267881" y="0"/>
                </a:cubicBezTo>
                <a:cubicBezTo>
                  <a:pt x="270457" y="1717"/>
                  <a:pt x="273674" y="2735"/>
                  <a:pt x="275608" y="5152"/>
                </a:cubicBezTo>
                <a:cubicBezTo>
                  <a:pt x="277304" y="7272"/>
                  <a:pt x="277231" y="10337"/>
                  <a:pt x="278184" y="12879"/>
                </a:cubicBezTo>
                <a:cubicBezTo>
                  <a:pt x="290446" y="45578"/>
                  <a:pt x="274675" y="-221"/>
                  <a:pt x="291062" y="48940"/>
                </a:cubicBezTo>
                <a:lnTo>
                  <a:pt x="296214" y="64395"/>
                </a:lnTo>
                <a:lnTo>
                  <a:pt x="298790" y="72122"/>
                </a:lnTo>
                <a:cubicBezTo>
                  <a:pt x="299649" y="95304"/>
                  <a:pt x="300263" y="118496"/>
                  <a:pt x="301366" y="141668"/>
                </a:cubicBezTo>
                <a:cubicBezTo>
                  <a:pt x="301980" y="154561"/>
                  <a:pt x="301819" y="167572"/>
                  <a:pt x="303941" y="180304"/>
                </a:cubicBezTo>
                <a:cubicBezTo>
                  <a:pt x="304450" y="183358"/>
                  <a:pt x="307376" y="185456"/>
                  <a:pt x="309093" y="188032"/>
                </a:cubicBezTo>
                <a:cubicBezTo>
                  <a:pt x="314455" y="209476"/>
                  <a:pt x="307926" y="188273"/>
                  <a:pt x="316820" y="206062"/>
                </a:cubicBezTo>
                <a:cubicBezTo>
                  <a:pt x="319931" y="212285"/>
                  <a:pt x="318396" y="216595"/>
                  <a:pt x="324548" y="221517"/>
                </a:cubicBezTo>
                <a:cubicBezTo>
                  <a:pt x="326668" y="223213"/>
                  <a:pt x="329699" y="223234"/>
                  <a:pt x="332275" y="224093"/>
                </a:cubicBezTo>
                <a:cubicBezTo>
                  <a:pt x="342176" y="209238"/>
                  <a:pt x="333602" y="223571"/>
                  <a:pt x="340002" y="208638"/>
                </a:cubicBezTo>
                <a:cubicBezTo>
                  <a:pt x="341515" y="205109"/>
                  <a:pt x="343641" y="201864"/>
                  <a:pt x="345154" y="198335"/>
                </a:cubicBezTo>
                <a:cubicBezTo>
                  <a:pt x="346224" y="195840"/>
                  <a:pt x="346984" y="193219"/>
                  <a:pt x="347730" y="190608"/>
                </a:cubicBezTo>
                <a:cubicBezTo>
                  <a:pt x="351510" y="177378"/>
                  <a:pt x="350792" y="176408"/>
                  <a:pt x="352881" y="159698"/>
                </a:cubicBezTo>
                <a:cubicBezTo>
                  <a:pt x="353740" y="145102"/>
                  <a:pt x="353566" y="130408"/>
                  <a:pt x="355457" y="115910"/>
                </a:cubicBezTo>
                <a:cubicBezTo>
                  <a:pt x="356349" y="109068"/>
                  <a:pt x="362049" y="96646"/>
                  <a:pt x="365760" y="90152"/>
                </a:cubicBezTo>
                <a:cubicBezTo>
                  <a:pt x="367296" y="87464"/>
                  <a:pt x="368494" y="84359"/>
                  <a:pt x="370911" y="82425"/>
                </a:cubicBezTo>
                <a:cubicBezTo>
                  <a:pt x="373031" y="80729"/>
                  <a:pt x="376063" y="80708"/>
                  <a:pt x="378639" y="79849"/>
                </a:cubicBezTo>
                <a:cubicBezTo>
                  <a:pt x="396952" y="82138"/>
                  <a:pt x="397804" y="76966"/>
                  <a:pt x="404397" y="90152"/>
                </a:cubicBezTo>
                <a:cubicBezTo>
                  <a:pt x="405611" y="92581"/>
                  <a:pt x="406114" y="95304"/>
                  <a:pt x="406972" y="97880"/>
                </a:cubicBezTo>
                <a:cubicBezTo>
                  <a:pt x="406114" y="115910"/>
                  <a:pt x="406136" y="134004"/>
                  <a:pt x="404397" y="151971"/>
                </a:cubicBezTo>
                <a:cubicBezTo>
                  <a:pt x="403554" y="160686"/>
                  <a:pt x="400483" y="169061"/>
                  <a:pt x="399245" y="177729"/>
                </a:cubicBezTo>
                <a:lnTo>
                  <a:pt x="396669" y="195759"/>
                </a:lnTo>
                <a:cubicBezTo>
                  <a:pt x="397528" y="218941"/>
                  <a:pt x="397751" y="242155"/>
                  <a:pt x="399245" y="265305"/>
                </a:cubicBezTo>
                <a:cubicBezTo>
                  <a:pt x="399473" y="268838"/>
                  <a:pt x="400065" y="272534"/>
                  <a:pt x="401821" y="275608"/>
                </a:cubicBezTo>
                <a:cubicBezTo>
                  <a:pt x="403628" y="278771"/>
                  <a:pt x="407216" y="280537"/>
                  <a:pt x="409548" y="283335"/>
                </a:cubicBezTo>
                <a:cubicBezTo>
                  <a:pt x="411530" y="285713"/>
                  <a:pt x="412983" y="288487"/>
                  <a:pt x="414700" y="291063"/>
                </a:cubicBezTo>
                <a:cubicBezTo>
                  <a:pt x="416397" y="296155"/>
                  <a:pt x="417886" y="302884"/>
                  <a:pt x="422427" y="306517"/>
                </a:cubicBezTo>
                <a:cubicBezTo>
                  <a:pt x="424547" y="308213"/>
                  <a:pt x="427578" y="308234"/>
                  <a:pt x="430154" y="309093"/>
                </a:cubicBezTo>
                <a:cubicBezTo>
                  <a:pt x="436279" y="327467"/>
                  <a:pt x="427595" y="305255"/>
                  <a:pt x="440457" y="324548"/>
                </a:cubicBezTo>
                <a:cubicBezTo>
                  <a:pt x="450410" y="339478"/>
                  <a:pt x="433478" y="325905"/>
                  <a:pt x="450761" y="337427"/>
                </a:cubicBezTo>
                <a:cubicBezTo>
                  <a:pt x="452478" y="342578"/>
                  <a:pt x="455019" y="347525"/>
                  <a:pt x="455912" y="352881"/>
                </a:cubicBezTo>
                <a:cubicBezTo>
                  <a:pt x="456771" y="358033"/>
                  <a:pt x="456987" y="363334"/>
                  <a:pt x="458488" y="368336"/>
                </a:cubicBezTo>
                <a:cubicBezTo>
                  <a:pt x="459591" y="372014"/>
                  <a:pt x="462213" y="375074"/>
                  <a:pt x="463639" y="378639"/>
                </a:cubicBezTo>
                <a:cubicBezTo>
                  <a:pt x="465656" y="383681"/>
                  <a:pt x="468791" y="394094"/>
                  <a:pt x="468791" y="394094"/>
                </a:cubicBezTo>
                <a:cubicBezTo>
                  <a:pt x="467932" y="410407"/>
                  <a:pt x="469137" y="426961"/>
                  <a:pt x="466215" y="443033"/>
                </a:cubicBezTo>
                <a:cubicBezTo>
                  <a:pt x="465563" y="446617"/>
                  <a:pt x="461254" y="448390"/>
                  <a:pt x="458488" y="450761"/>
                </a:cubicBezTo>
                <a:cubicBezTo>
                  <a:pt x="450076" y="457972"/>
                  <a:pt x="448607" y="457819"/>
                  <a:pt x="440457" y="463640"/>
                </a:cubicBezTo>
                <a:cubicBezTo>
                  <a:pt x="426813" y="473386"/>
                  <a:pt x="434966" y="469763"/>
                  <a:pt x="422427" y="473943"/>
                </a:cubicBezTo>
                <a:cubicBezTo>
                  <a:pt x="418993" y="476519"/>
                  <a:pt x="415851" y="479540"/>
                  <a:pt x="412124" y="481670"/>
                </a:cubicBezTo>
                <a:cubicBezTo>
                  <a:pt x="409767" y="483017"/>
                  <a:pt x="406754" y="482899"/>
                  <a:pt x="404397" y="484246"/>
                </a:cubicBezTo>
                <a:cubicBezTo>
                  <a:pt x="400669" y="486376"/>
                  <a:pt x="397353" y="489179"/>
                  <a:pt x="394093" y="491973"/>
                </a:cubicBezTo>
                <a:cubicBezTo>
                  <a:pt x="391327" y="494344"/>
                  <a:pt x="389529" y="497894"/>
                  <a:pt x="386366" y="499701"/>
                </a:cubicBezTo>
                <a:cubicBezTo>
                  <a:pt x="383292" y="501457"/>
                  <a:pt x="379497" y="501418"/>
                  <a:pt x="376063" y="502276"/>
                </a:cubicBezTo>
                <a:lnTo>
                  <a:pt x="388942" y="479094"/>
                </a:lnTo>
                <a:close/>
              </a:path>
            </a:pathLst>
          </a:custGeom>
          <a:solidFill>
            <a:srgbClr val="C00000"/>
          </a:solidFill>
          <a:ln cap="flat" cmpd="sng" w="25400">
            <a:solidFill>
              <a:srgbClr val="63242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27" name="Google Shape;227;g2bbe2304ad2_3_85"/>
          <p:cNvSpPr/>
          <p:nvPr/>
        </p:nvSpPr>
        <p:spPr>
          <a:xfrm rot="2365194">
            <a:off x="4264713" y="4586597"/>
            <a:ext cx="318287" cy="408068"/>
          </a:xfrm>
          <a:custGeom>
            <a:rect b="b" l="l" r="r" t="t"/>
            <a:pathLst>
              <a:path extrusionOk="0" h="643943" w="649703">
                <a:moveTo>
                  <a:pt x="381662" y="623337"/>
                </a:moveTo>
                <a:cubicBezTo>
                  <a:pt x="370071" y="621190"/>
                  <a:pt x="371242" y="628267"/>
                  <a:pt x="366207" y="631064"/>
                </a:cubicBezTo>
                <a:cubicBezTo>
                  <a:pt x="363501" y="632567"/>
                  <a:pt x="361249" y="634832"/>
                  <a:pt x="358480" y="636216"/>
                </a:cubicBezTo>
                <a:cubicBezTo>
                  <a:pt x="352324" y="639294"/>
                  <a:pt x="344558" y="641715"/>
                  <a:pt x="337873" y="643943"/>
                </a:cubicBezTo>
                <a:cubicBezTo>
                  <a:pt x="326711" y="643084"/>
                  <a:pt x="315496" y="642755"/>
                  <a:pt x="304388" y="641367"/>
                </a:cubicBezTo>
                <a:cubicBezTo>
                  <a:pt x="301694" y="641030"/>
                  <a:pt x="298920" y="640298"/>
                  <a:pt x="296661" y="638792"/>
                </a:cubicBezTo>
                <a:cubicBezTo>
                  <a:pt x="277369" y="625930"/>
                  <a:pt x="299580" y="634611"/>
                  <a:pt x="281206" y="628489"/>
                </a:cubicBezTo>
                <a:cubicBezTo>
                  <a:pt x="266440" y="606336"/>
                  <a:pt x="284146" y="634367"/>
                  <a:pt x="273479" y="613034"/>
                </a:cubicBezTo>
                <a:cubicBezTo>
                  <a:pt x="269892" y="605861"/>
                  <a:pt x="266298" y="603277"/>
                  <a:pt x="260600" y="597579"/>
                </a:cubicBezTo>
                <a:cubicBezTo>
                  <a:pt x="259741" y="594145"/>
                  <a:pt x="259988" y="590221"/>
                  <a:pt x="258024" y="587276"/>
                </a:cubicBezTo>
                <a:cubicBezTo>
                  <a:pt x="256307" y="584700"/>
                  <a:pt x="252675" y="584107"/>
                  <a:pt x="250297" y="582125"/>
                </a:cubicBezTo>
                <a:cubicBezTo>
                  <a:pt x="224987" y="561032"/>
                  <a:pt x="257673" y="586925"/>
                  <a:pt x="237418" y="566670"/>
                </a:cubicBezTo>
                <a:cubicBezTo>
                  <a:pt x="235229" y="564481"/>
                  <a:pt x="232267" y="563235"/>
                  <a:pt x="229691" y="561518"/>
                </a:cubicBezTo>
                <a:cubicBezTo>
                  <a:pt x="216896" y="542328"/>
                  <a:pt x="233344" y="565902"/>
                  <a:pt x="216812" y="546064"/>
                </a:cubicBezTo>
                <a:cubicBezTo>
                  <a:pt x="208979" y="536664"/>
                  <a:pt x="214626" y="538926"/>
                  <a:pt x="203933" y="530609"/>
                </a:cubicBezTo>
                <a:cubicBezTo>
                  <a:pt x="199046" y="526808"/>
                  <a:pt x="192857" y="524684"/>
                  <a:pt x="188479" y="520306"/>
                </a:cubicBezTo>
                <a:cubicBezTo>
                  <a:pt x="178831" y="510659"/>
                  <a:pt x="184207" y="513731"/>
                  <a:pt x="173024" y="510003"/>
                </a:cubicBezTo>
                <a:cubicBezTo>
                  <a:pt x="167014" y="503993"/>
                  <a:pt x="162065" y="496688"/>
                  <a:pt x="154993" y="491973"/>
                </a:cubicBezTo>
                <a:lnTo>
                  <a:pt x="139539" y="481669"/>
                </a:lnTo>
                <a:cubicBezTo>
                  <a:pt x="138680" y="479093"/>
                  <a:pt x="138630" y="476085"/>
                  <a:pt x="136963" y="473942"/>
                </a:cubicBezTo>
                <a:cubicBezTo>
                  <a:pt x="118503" y="450208"/>
                  <a:pt x="127917" y="465116"/>
                  <a:pt x="113781" y="453336"/>
                </a:cubicBezTo>
                <a:cubicBezTo>
                  <a:pt x="110983" y="451004"/>
                  <a:pt x="108795" y="448008"/>
                  <a:pt x="106054" y="445609"/>
                </a:cubicBezTo>
                <a:cubicBezTo>
                  <a:pt x="101916" y="441989"/>
                  <a:pt x="97313" y="438925"/>
                  <a:pt x="93175" y="435305"/>
                </a:cubicBezTo>
                <a:cubicBezTo>
                  <a:pt x="90434" y="432906"/>
                  <a:pt x="88323" y="429814"/>
                  <a:pt x="85448" y="427578"/>
                </a:cubicBezTo>
                <a:cubicBezTo>
                  <a:pt x="80561" y="423777"/>
                  <a:pt x="75145" y="420709"/>
                  <a:pt x="69993" y="417275"/>
                </a:cubicBezTo>
                <a:lnTo>
                  <a:pt x="62266" y="412124"/>
                </a:lnTo>
                <a:cubicBezTo>
                  <a:pt x="59690" y="410407"/>
                  <a:pt x="57475" y="407951"/>
                  <a:pt x="54538" y="406972"/>
                </a:cubicBezTo>
                <a:cubicBezTo>
                  <a:pt x="49387" y="405255"/>
                  <a:pt x="43602" y="404832"/>
                  <a:pt x="39084" y="401820"/>
                </a:cubicBezTo>
                <a:cubicBezTo>
                  <a:pt x="21370" y="390011"/>
                  <a:pt x="29503" y="393474"/>
                  <a:pt x="15902" y="388942"/>
                </a:cubicBezTo>
                <a:cubicBezTo>
                  <a:pt x="12923" y="386956"/>
                  <a:pt x="1210" y="379877"/>
                  <a:pt x="447" y="376063"/>
                </a:cubicBezTo>
                <a:cubicBezTo>
                  <a:pt x="-744" y="370110"/>
                  <a:pt x="557" y="363580"/>
                  <a:pt x="3023" y="358032"/>
                </a:cubicBezTo>
                <a:cubicBezTo>
                  <a:pt x="5152" y="353241"/>
                  <a:pt x="25560" y="347944"/>
                  <a:pt x="26205" y="347729"/>
                </a:cubicBezTo>
                <a:lnTo>
                  <a:pt x="33932" y="345153"/>
                </a:lnTo>
                <a:cubicBezTo>
                  <a:pt x="45094" y="346012"/>
                  <a:pt x="56591" y="344880"/>
                  <a:pt x="67417" y="347729"/>
                </a:cubicBezTo>
                <a:cubicBezTo>
                  <a:pt x="73405" y="349305"/>
                  <a:pt x="82872" y="358032"/>
                  <a:pt x="82872" y="358032"/>
                </a:cubicBezTo>
                <a:cubicBezTo>
                  <a:pt x="83731" y="360608"/>
                  <a:pt x="83752" y="363640"/>
                  <a:pt x="85448" y="365760"/>
                </a:cubicBezTo>
                <a:cubicBezTo>
                  <a:pt x="87382" y="368177"/>
                  <a:pt x="90656" y="369112"/>
                  <a:pt x="93175" y="370911"/>
                </a:cubicBezTo>
                <a:cubicBezTo>
                  <a:pt x="96668" y="373406"/>
                  <a:pt x="100219" y="375844"/>
                  <a:pt x="103478" y="378638"/>
                </a:cubicBezTo>
                <a:cubicBezTo>
                  <a:pt x="106244" y="381009"/>
                  <a:pt x="108174" y="384345"/>
                  <a:pt x="111205" y="386366"/>
                </a:cubicBezTo>
                <a:cubicBezTo>
                  <a:pt x="134446" y="401861"/>
                  <a:pt x="102337" y="373824"/>
                  <a:pt x="126660" y="394093"/>
                </a:cubicBezTo>
                <a:cubicBezTo>
                  <a:pt x="129458" y="396425"/>
                  <a:pt x="131512" y="399584"/>
                  <a:pt x="134387" y="401820"/>
                </a:cubicBezTo>
                <a:cubicBezTo>
                  <a:pt x="139274" y="405621"/>
                  <a:pt x="144690" y="408689"/>
                  <a:pt x="149842" y="412124"/>
                </a:cubicBezTo>
                <a:lnTo>
                  <a:pt x="165297" y="422427"/>
                </a:lnTo>
                <a:lnTo>
                  <a:pt x="180751" y="432730"/>
                </a:lnTo>
                <a:cubicBezTo>
                  <a:pt x="183327" y="434447"/>
                  <a:pt x="185542" y="436902"/>
                  <a:pt x="188479" y="437881"/>
                </a:cubicBezTo>
                <a:lnTo>
                  <a:pt x="203933" y="443033"/>
                </a:lnTo>
                <a:lnTo>
                  <a:pt x="211660" y="445609"/>
                </a:lnTo>
                <a:cubicBezTo>
                  <a:pt x="219387" y="444750"/>
                  <a:pt x="227996" y="446719"/>
                  <a:pt x="234842" y="443033"/>
                </a:cubicBezTo>
                <a:cubicBezTo>
                  <a:pt x="240294" y="440098"/>
                  <a:pt x="245146" y="427578"/>
                  <a:pt x="245146" y="427578"/>
                </a:cubicBezTo>
                <a:cubicBezTo>
                  <a:pt x="244287" y="410406"/>
                  <a:pt x="243998" y="393197"/>
                  <a:pt x="242570" y="376063"/>
                </a:cubicBezTo>
                <a:cubicBezTo>
                  <a:pt x="241968" y="368838"/>
                  <a:pt x="239094" y="364737"/>
                  <a:pt x="237418" y="358032"/>
                </a:cubicBezTo>
                <a:cubicBezTo>
                  <a:pt x="236356" y="353785"/>
                  <a:pt x="235701" y="349446"/>
                  <a:pt x="234842" y="345153"/>
                </a:cubicBezTo>
                <a:cubicBezTo>
                  <a:pt x="233984" y="336567"/>
                  <a:pt x="233275" y="327965"/>
                  <a:pt x="232267" y="319396"/>
                </a:cubicBezTo>
                <a:cubicBezTo>
                  <a:pt x="231558" y="313366"/>
                  <a:pt x="230327" y="307403"/>
                  <a:pt x="229691" y="301365"/>
                </a:cubicBezTo>
                <a:cubicBezTo>
                  <a:pt x="225517" y="261711"/>
                  <a:pt x="230069" y="282272"/>
                  <a:pt x="224539" y="260153"/>
                </a:cubicBezTo>
                <a:cubicBezTo>
                  <a:pt x="222724" y="243812"/>
                  <a:pt x="220672" y="221503"/>
                  <a:pt x="216812" y="206062"/>
                </a:cubicBezTo>
                <a:cubicBezTo>
                  <a:pt x="208749" y="173810"/>
                  <a:pt x="219059" y="213928"/>
                  <a:pt x="211660" y="188031"/>
                </a:cubicBezTo>
                <a:cubicBezTo>
                  <a:pt x="205192" y="165392"/>
                  <a:pt x="212685" y="188528"/>
                  <a:pt x="206509" y="170001"/>
                </a:cubicBezTo>
                <a:cubicBezTo>
                  <a:pt x="204944" y="157478"/>
                  <a:pt x="204308" y="148322"/>
                  <a:pt x="201357" y="136516"/>
                </a:cubicBezTo>
                <a:cubicBezTo>
                  <a:pt x="200699" y="133882"/>
                  <a:pt x="199640" y="131364"/>
                  <a:pt x="198782" y="128788"/>
                </a:cubicBezTo>
                <a:cubicBezTo>
                  <a:pt x="199640" y="103030"/>
                  <a:pt x="192956" y="75879"/>
                  <a:pt x="201357" y="51515"/>
                </a:cubicBezTo>
                <a:cubicBezTo>
                  <a:pt x="203891" y="44165"/>
                  <a:pt x="217493" y="50803"/>
                  <a:pt x="224539" y="54091"/>
                </a:cubicBezTo>
                <a:cubicBezTo>
                  <a:pt x="231141" y="57172"/>
                  <a:pt x="239994" y="69545"/>
                  <a:pt x="239994" y="69545"/>
                </a:cubicBezTo>
                <a:cubicBezTo>
                  <a:pt x="240853" y="75555"/>
                  <a:pt x="241379" y="81623"/>
                  <a:pt x="242570" y="87576"/>
                </a:cubicBezTo>
                <a:cubicBezTo>
                  <a:pt x="243103" y="90238"/>
                  <a:pt x="244400" y="92692"/>
                  <a:pt x="245146" y="95303"/>
                </a:cubicBezTo>
                <a:cubicBezTo>
                  <a:pt x="246118" y="98707"/>
                  <a:pt x="246863" y="102172"/>
                  <a:pt x="247721" y="105606"/>
                </a:cubicBezTo>
                <a:cubicBezTo>
                  <a:pt x="248580" y="118485"/>
                  <a:pt x="248175" y="131511"/>
                  <a:pt x="250297" y="144243"/>
                </a:cubicBezTo>
                <a:cubicBezTo>
                  <a:pt x="250806" y="147297"/>
                  <a:pt x="254698" y="148967"/>
                  <a:pt x="255449" y="151970"/>
                </a:cubicBezTo>
                <a:cubicBezTo>
                  <a:pt x="257335" y="159513"/>
                  <a:pt x="256138" y="167609"/>
                  <a:pt x="258024" y="175152"/>
                </a:cubicBezTo>
                <a:cubicBezTo>
                  <a:pt x="258775" y="178156"/>
                  <a:pt x="261919" y="180051"/>
                  <a:pt x="263176" y="182880"/>
                </a:cubicBezTo>
                <a:cubicBezTo>
                  <a:pt x="265382" y="187842"/>
                  <a:pt x="266611" y="193183"/>
                  <a:pt x="268328" y="198334"/>
                </a:cubicBezTo>
                <a:lnTo>
                  <a:pt x="270903" y="206062"/>
                </a:lnTo>
                <a:cubicBezTo>
                  <a:pt x="271762" y="216365"/>
                  <a:pt x="271451" y="226833"/>
                  <a:pt x="273479" y="236971"/>
                </a:cubicBezTo>
                <a:cubicBezTo>
                  <a:pt x="274086" y="240007"/>
                  <a:pt x="277247" y="241929"/>
                  <a:pt x="278631" y="244698"/>
                </a:cubicBezTo>
                <a:cubicBezTo>
                  <a:pt x="289298" y="266032"/>
                  <a:pt x="271589" y="237999"/>
                  <a:pt x="286358" y="260153"/>
                </a:cubicBezTo>
                <a:cubicBezTo>
                  <a:pt x="291041" y="278884"/>
                  <a:pt x="284802" y="263748"/>
                  <a:pt x="296661" y="275607"/>
                </a:cubicBezTo>
                <a:cubicBezTo>
                  <a:pt x="298850" y="277796"/>
                  <a:pt x="299435" y="281353"/>
                  <a:pt x="301813" y="283335"/>
                </a:cubicBezTo>
                <a:cubicBezTo>
                  <a:pt x="306055" y="286870"/>
                  <a:pt x="314476" y="289273"/>
                  <a:pt x="319843" y="291062"/>
                </a:cubicBezTo>
                <a:cubicBezTo>
                  <a:pt x="324995" y="290203"/>
                  <a:pt x="330525" y="290607"/>
                  <a:pt x="335298" y="288486"/>
                </a:cubicBezTo>
                <a:cubicBezTo>
                  <a:pt x="339994" y="286399"/>
                  <a:pt x="345441" y="277136"/>
                  <a:pt x="348177" y="273032"/>
                </a:cubicBezTo>
                <a:cubicBezTo>
                  <a:pt x="349035" y="270456"/>
                  <a:pt x="349682" y="267800"/>
                  <a:pt x="350752" y="265304"/>
                </a:cubicBezTo>
                <a:cubicBezTo>
                  <a:pt x="352264" y="261775"/>
                  <a:pt x="355407" y="258809"/>
                  <a:pt x="355904" y="255001"/>
                </a:cubicBezTo>
                <a:cubicBezTo>
                  <a:pt x="358017" y="238803"/>
                  <a:pt x="357621" y="222375"/>
                  <a:pt x="358480" y="206062"/>
                </a:cubicBezTo>
                <a:cubicBezTo>
                  <a:pt x="350775" y="121309"/>
                  <a:pt x="348148" y="115040"/>
                  <a:pt x="355904" y="2575"/>
                </a:cubicBezTo>
                <a:cubicBezTo>
                  <a:pt x="356091" y="-133"/>
                  <a:pt x="361055" y="858"/>
                  <a:pt x="363631" y="0"/>
                </a:cubicBezTo>
                <a:cubicBezTo>
                  <a:pt x="367924" y="858"/>
                  <a:pt x="373054" y="-113"/>
                  <a:pt x="376510" y="2575"/>
                </a:cubicBezTo>
                <a:cubicBezTo>
                  <a:pt x="381594" y="6529"/>
                  <a:pt x="388601" y="21606"/>
                  <a:pt x="391965" y="28333"/>
                </a:cubicBezTo>
                <a:cubicBezTo>
                  <a:pt x="392823" y="45505"/>
                  <a:pt x="393433" y="62691"/>
                  <a:pt x="394540" y="79849"/>
                </a:cubicBezTo>
                <a:cubicBezTo>
                  <a:pt x="395150" y="89313"/>
                  <a:pt x="396882" y="98702"/>
                  <a:pt x="397116" y="108182"/>
                </a:cubicBezTo>
                <a:cubicBezTo>
                  <a:pt x="398600" y="168271"/>
                  <a:pt x="396358" y="228471"/>
                  <a:pt x="399692" y="288486"/>
                </a:cubicBezTo>
                <a:cubicBezTo>
                  <a:pt x="399864" y="291577"/>
                  <a:pt x="404843" y="291921"/>
                  <a:pt x="407419" y="293638"/>
                </a:cubicBezTo>
                <a:cubicBezTo>
                  <a:pt x="416005" y="292779"/>
                  <a:pt x="425322" y="294633"/>
                  <a:pt x="433177" y="291062"/>
                </a:cubicBezTo>
                <a:cubicBezTo>
                  <a:pt x="436400" y="289597"/>
                  <a:pt x="434359" y="284013"/>
                  <a:pt x="435753" y="280759"/>
                </a:cubicBezTo>
                <a:cubicBezTo>
                  <a:pt x="436972" y="277914"/>
                  <a:pt x="439520" y="275801"/>
                  <a:pt x="440904" y="273032"/>
                </a:cubicBezTo>
                <a:cubicBezTo>
                  <a:pt x="443068" y="268703"/>
                  <a:pt x="444818" y="259128"/>
                  <a:pt x="446056" y="255001"/>
                </a:cubicBezTo>
                <a:cubicBezTo>
                  <a:pt x="447616" y="249800"/>
                  <a:pt x="451208" y="239547"/>
                  <a:pt x="451208" y="239547"/>
                </a:cubicBezTo>
                <a:cubicBezTo>
                  <a:pt x="453022" y="226844"/>
                  <a:pt x="453046" y="222256"/>
                  <a:pt x="456359" y="211213"/>
                </a:cubicBezTo>
                <a:cubicBezTo>
                  <a:pt x="457920" y="206012"/>
                  <a:pt x="458499" y="200276"/>
                  <a:pt x="461511" y="195758"/>
                </a:cubicBezTo>
                <a:cubicBezTo>
                  <a:pt x="463228" y="193182"/>
                  <a:pt x="465278" y="190800"/>
                  <a:pt x="466662" y="188031"/>
                </a:cubicBezTo>
                <a:cubicBezTo>
                  <a:pt x="474117" y="173121"/>
                  <a:pt x="462318" y="187225"/>
                  <a:pt x="476965" y="172576"/>
                </a:cubicBezTo>
                <a:cubicBezTo>
                  <a:pt x="483443" y="153144"/>
                  <a:pt x="474702" y="177106"/>
                  <a:pt x="484693" y="157122"/>
                </a:cubicBezTo>
                <a:cubicBezTo>
                  <a:pt x="485907" y="154693"/>
                  <a:pt x="486554" y="152014"/>
                  <a:pt x="487268" y="149394"/>
                </a:cubicBezTo>
                <a:cubicBezTo>
                  <a:pt x="489131" y="142563"/>
                  <a:pt x="491154" y="135754"/>
                  <a:pt x="492420" y="128788"/>
                </a:cubicBezTo>
                <a:cubicBezTo>
                  <a:pt x="494137" y="119344"/>
                  <a:pt x="495689" y="109868"/>
                  <a:pt x="497571" y="100455"/>
                </a:cubicBezTo>
                <a:cubicBezTo>
                  <a:pt x="498265" y="96984"/>
                  <a:pt x="498564" y="93318"/>
                  <a:pt x="500147" y="90152"/>
                </a:cubicBezTo>
                <a:cubicBezTo>
                  <a:pt x="502067" y="86312"/>
                  <a:pt x="505380" y="83342"/>
                  <a:pt x="507875" y="79849"/>
                </a:cubicBezTo>
                <a:cubicBezTo>
                  <a:pt x="517633" y="66187"/>
                  <a:pt x="508103" y="75403"/>
                  <a:pt x="528481" y="61818"/>
                </a:cubicBezTo>
                <a:cubicBezTo>
                  <a:pt x="531057" y="60101"/>
                  <a:pt x="533271" y="57646"/>
                  <a:pt x="536208" y="56667"/>
                </a:cubicBezTo>
                <a:lnTo>
                  <a:pt x="551663" y="51515"/>
                </a:lnTo>
                <a:cubicBezTo>
                  <a:pt x="554239" y="53232"/>
                  <a:pt x="557456" y="54250"/>
                  <a:pt x="559390" y="56667"/>
                </a:cubicBezTo>
                <a:cubicBezTo>
                  <a:pt x="561086" y="58787"/>
                  <a:pt x="561966" y="61679"/>
                  <a:pt x="561966" y="64394"/>
                </a:cubicBezTo>
                <a:cubicBezTo>
                  <a:pt x="561966" y="92719"/>
                  <a:pt x="564320" y="95693"/>
                  <a:pt x="554239" y="113334"/>
                </a:cubicBezTo>
                <a:cubicBezTo>
                  <a:pt x="552703" y="116022"/>
                  <a:pt x="550804" y="118485"/>
                  <a:pt x="549087" y="121061"/>
                </a:cubicBezTo>
                <a:cubicBezTo>
                  <a:pt x="540208" y="147699"/>
                  <a:pt x="547120" y="138484"/>
                  <a:pt x="533632" y="151970"/>
                </a:cubicBezTo>
                <a:cubicBezTo>
                  <a:pt x="527990" y="180189"/>
                  <a:pt x="535045" y="150782"/>
                  <a:pt x="525905" y="175152"/>
                </a:cubicBezTo>
                <a:cubicBezTo>
                  <a:pt x="518525" y="194829"/>
                  <a:pt x="529453" y="175784"/>
                  <a:pt x="518178" y="198334"/>
                </a:cubicBezTo>
                <a:cubicBezTo>
                  <a:pt x="516793" y="201103"/>
                  <a:pt x="514411" y="203293"/>
                  <a:pt x="513026" y="206062"/>
                </a:cubicBezTo>
                <a:cubicBezTo>
                  <a:pt x="511812" y="208490"/>
                  <a:pt x="511519" y="211293"/>
                  <a:pt x="510450" y="213789"/>
                </a:cubicBezTo>
                <a:cubicBezTo>
                  <a:pt x="508938" y="217318"/>
                  <a:pt x="506725" y="220527"/>
                  <a:pt x="505299" y="224092"/>
                </a:cubicBezTo>
                <a:cubicBezTo>
                  <a:pt x="503282" y="229134"/>
                  <a:pt x="501864" y="234395"/>
                  <a:pt x="500147" y="239547"/>
                </a:cubicBezTo>
                <a:cubicBezTo>
                  <a:pt x="499288" y="242123"/>
                  <a:pt x="499077" y="245015"/>
                  <a:pt x="497571" y="247274"/>
                </a:cubicBezTo>
                <a:cubicBezTo>
                  <a:pt x="487673" y="262122"/>
                  <a:pt x="496242" y="247800"/>
                  <a:pt x="489844" y="262729"/>
                </a:cubicBezTo>
                <a:cubicBezTo>
                  <a:pt x="488332" y="266258"/>
                  <a:pt x="486041" y="269437"/>
                  <a:pt x="484693" y="273032"/>
                </a:cubicBezTo>
                <a:cubicBezTo>
                  <a:pt x="483450" y="276347"/>
                  <a:pt x="482859" y="279874"/>
                  <a:pt x="482117" y="283335"/>
                </a:cubicBezTo>
                <a:cubicBezTo>
                  <a:pt x="473348" y="324256"/>
                  <a:pt x="480271" y="295872"/>
                  <a:pt x="474389" y="319396"/>
                </a:cubicBezTo>
                <a:cubicBezTo>
                  <a:pt x="475248" y="324547"/>
                  <a:pt x="473272" y="331157"/>
                  <a:pt x="476965" y="334850"/>
                </a:cubicBezTo>
                <a:cubicBezTo>
                  <a:pt x="479468" y="337353"/>
                  <a:pt x="483953" y="333517"/>
                  <a:pt x="487268" y="332274"/>
                </a:cubicBezTo>
                <a:cubicBezTo>
                  <a:pt x="500725" y="327228"/>
                  <a:pt x="501237" y="323457"/>
                  <a:pt x="513026" y="311668"/>
                </a:cubicBezTo>
                <a:lnTo>
                  <a:pt x="520753" y="303941"/>
                </a:lnTo>
                <a:cubicBezTo>
                  <a:pt x="522470" y="299648"/>
                  <a:pt x="523691" y="295121"/>
                  <a:pt x="525905" y="291062"/>
                </a:cubicBezTo>
                <a:cubicBezTo>
                  <a:pt x="529845" y="283839"/>
                  <a:pt x="540698" y="269071"/>
                  <a:pt x="546511" y="262729"/>
                </a:cubicBezTo>
                <a:cubicBezTo>
                  <a:pt x="552255" y="256463"/>
                  <a:pt x="558532" y="250708"/>
                  <a:pt x="564542" y="244698"/>
                </a:cubicBezTo>
                <a:cubicBezTo>
                  <a:pt x="574458" y="234782"/>
                  <a:pt x="569238" y="238992"/>
                  <a:pt x="579996" y="231819"/>
                </a:cubicBezTo>
                <a:cubicBezTo>
                  <a:pt x="581713" y="229243"/>
                  <a:pt x="582959" y="226281"/>
                  <a:pt x="585148" y="224092"/>
                </a:cubicBezTo>
                <a:cubicBezTo>
                  <a:pt x="587337" y="221903"/>
                  <a:pt x="590398" y="220797"/>
                  <a:pt x="592875" y="218940"/>
                </a:cubicBezTo>
                <a:cubicBezTo>
                  <a:pt x="597273" y="215641"/>
                  <a:pt x="601092" y="211551"/>
                  <a:pt x="605754" y="208637"/>
                </a:cubicBezTo>
                <a:cubicBezTo>
                  <a:pt x="609479" y="206309"/>
                  <a:pt x="623970" y="203964"/>
                  <a:pt x="626360" y="203486"/>
                </a:cubicBezTo>
                <a:cubicBezTo>
                  <a:pt x="634087" y="204345"/>
                  <a:pt x="643691" y="200942"/>
                  <a:pt x="649542" y="206062"/>
                </a:cubicBezTo>
                <a:cubicBezTo>
                  <a:pt x="650561" y="206953"/>
                  <a:pt x="646516" y="225525"/>
                  <a:pt x="644391" y="229244"/>
                </a:cubicBezTo>
                <a:cubicBezTo>
                  <a:pt x="639712" y="237432"/>
                  <a:pt x="635506" y="239285"/>
                  <a:pt x="631512" y="247274"/>
                </a:cubicBezTo>
                <a:cubicBezTo>
                  <a:pt x="630298" y="249702"/>
                  <a:pt x="630255" y="252628"/>
                  <a:pt x="628936" y="255001"/>
                </a:cubicBezTo>
                <a:cubicBezTo>
                  <a:pt x="625929" y="260413"/>
                  <a:pt x="620591" y="264582"/>
                  <a:pt x="618633" y="270456"/>
                </a:cubicBezTo>
                <a:cubicBezTo>
                  <a:pt x="615078" y="281120"/>
                  <a:pt x="617563" y="275924"/>
                  <a:pt x="610906" y="285911"/>
                </a:cubicBezTo>
                <a:cubicBezTo>
                  <a:pt x="610047" y="289345"/>
                  <a:pt x="609913" y="293048"/>
                  <a:pt x="608330" y="296214"/>
                </a:cubicBezTo>
                <a:cubicBezTo>
                  <a:pt x="606410" y="300054"/>
                  <a:pt x="603097" y="303024"/>
                  <a:pt x="600602" y="306517"/>
                </a:cubicBezTo>
                <a:cubicBezTo>
                  <a:pt x="598803" y="309036"/>
                  <a:pt x="596835" y="311475"/>
                  <a:pt x="595451" y="314244"/>
                </a:cubicBezTo>
                <a:cubicBezTo>
                  <a:pt x="594237" y="316672"/>
                  <a:pt x="594089" y="319543"/>
                  <a:pt x="592875" y="321971"/>
                </a:cubicBezTo>
                <a:cubicBezTo>
                  <a:pt x="591491" y="324740"/>
                  <a:pt x="589108" y="326930"/>
                  <a:pt x="587724" y="329699"/>
                </a:cubicBezTo>
                <a:cubicBezTo>
                  <a:pt x="586510" y="332127"/>
                  <a:pt x="586218" y="334931"/>
                  <a:pt x="585148" y="337426"/>
                </a:cubicBezTo>
                <a:cubicBezTo>
                  <a:pt x="583635" y="340955"/>
                  <a:pt x="581422" y="344164"/>
                  <a:pt x="579996" y="347729"/>
                </a:cubicBezTo>
                <a:cubicBezTo>
                  <a:pt x="577979" y="352771"/>
                  <a:pt x="576862" y="358142"/>
                  <a:pt x="574845" y="363184"/>
                </a:cubicBezTo>
                <a:cubicBezTo>
                  <a:pt x="566805" y="383284"/>
                  <a:pt x="572091" y="364634"/>
                  <a:pt x="567117" y="381214"/>
                </a:cubicBezTo>
                <a:cubicBezTo>
                  <a:pt x="565321" y="387201"/>
                  <a:pt x="563611" y="393214"/>
                  <a:pt x="561966" y="399245"/>
                </a:cubicBezTo>
                <a:cubicBezTo>
                  <a:pt x="561035" y="402660"/>
                  <a:pt x="560509" y="406190"/>
                  <a:pt x="559390" y="409548"/>
                </a:cubicBezTo>
                <a:cubicBezTo>
                  <a:pt x="557928" y="413934"/>
                  <a:pt x="555956" y="418134"/>
                  <a:pt x="554239" y="422427"/>
                </a:cubicBezTo>
                <a:cubicBezTo>
                  <a:pt x="553380" y="427578"/>
                  <a:pt x="552687" y="432760"/>
                  <a:pt x="551663" y="437881"/>
                </a:cubicBezTo>
                <a:cubicBezTo>
                  <a:pt x="550969" y="441352"/>
                  <a:pt x="549720" y="444701"/>
                  <a:pt x="549087" y="448184"/>
                </a:cubicBezTo>
                <a:cubicBezTo>
                  <a:pt x="548001" y="454157"/>
                  <a:pt x="547702" y="460262"/>
                  <a:pt x="546511" y="466215"/>
                </a:cubicBezTo>
                <a:cubicBezTo>
                  <a:pt x="545123" y="473158"/>
                  <a:pt x="543077" y="479952"/>
                  <a:pt x="541360" y="486821"/>
                </a:cubicBezTo>
                <a:cubicBezTo>
                  <a:pt x="540501" y="490255"/>
                  <a:pt x="539904" y="493766"/>
                  <a:pt x="538784" y="497124"/>
                </a:cubicBezTo>
                <a:cubicBezTo>
                  <a:pt x="537925" y="499700"/>
                  <a:pt x="536954" y="502240"/>
                  <a:pt x="536208" y="504851"/>
                </a:cubicBezTo>
                <a:cubicBezTo>
                  <a:pt x="533743" y="513476"/>
                  <a:pt x="532560" y="522451"/>
                  <a:pt x="528481" y="530609"/>
                </a:cubicBezTo>
                <a:cubicBezTo>
                  <a:pt x="519435" y="548702"/>
                  <a:pt x="520628" y="541917"/>
                  <a:pt x="510450" y="553791"/>
                </a:cubicBezTo>
                <a:cubicBezTo>
                  <a:pt x="507656" y="557050"/>
                  <a:pt x="505517" y="560835"/>
                  <a:pt x="502723" y="564094"/>
                </a:cubicBezTo>
                <a:cubicBezTo>
                  <a:pt x="500352" y="566860"/>
                  <a:pt x="497017" y="568791"/>
                  <a:pt x="494996" y="571822"/>
                </a:cubicBezTo>
                <a:cubicBezTo>
                  <a:pt x="476328" y="599824"/>
                  <a:pt x="493674" y="577041"/>
                  <a:pt x="484693" y="595004"/>
                </a:cubicBezTo>
                <a:cubicBezTo>
                  <a:pt x="483309" y="597773"/>
                  <a:pt x="480926" y="599962"/>
                  <a:pt x="479541" y="602731"/>
                </a:cubicBezTo>
                <a:cubicBezTo>
                  <a:pt x="478327" y="605159"/>
                  <a:pt x="477711" y="607847"/>
                  <a:pt x="476965" y="610458"/>
                </a:cubicBezTo>
                <a:cubicBezTo>
                  <a:pt x="475992" y="613862"/>
                  <a:pt x="475972" y="617595"/>
                  <a:pt x="474389" y="620761"/>
                </a:cubicBezTo>
                <a:cubicBezTo>
                  <a:pt x="471620" y="626299"/>
                  <a:pt x="470093" y="634714"/>
                  <a:pt x="464086" y="636216"/>
                </a:cubicBezTo>
                <a:cubicBezTo>
                  <a:pt x="431876" y="644269"/>
                  <a:pt x="471923" y="633977"/>
                  <a:pt x="446056" y="641367"/>
                </a:cubicBezTo>
                <a:cubicBezTo>
                  <a:pt x="442652" y="642339"/>
                  <a:pt x="439187" y="643084"/>
                  <a:pt x="435753" y="643943"/>
                </a:cubicBezTo>
                <a:cubicBezTo>
                  <a:pt x="372016" y="641287"/>
                  <a:pt x="393253" y="625484"/>
                  <a:pt x="381662" y="623337"/>
                </a:cubicBezTo>
                <a:close/>
              </a:path>
            </a:pathLst>
          </a:custGeom>
          <a:solidFill>
            <a:srgbClr val="A42BD5"/>
          </a:solidFill>
          <a:ln cap="flat" cmpd="sng" w="25400">
            <a:solidFill>
              <a:srgbClr val="5F497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28" name="Google Shape;228;g2bbe2304ad2_3_85"/>
          <p:cNvSpPr/>
          <p:nvPr/>
        </p:nvSpPr>
        <p:spPr>
          <a:xfrm rot="2365194">
            <a:off x="3462825" y="4662193"/>
            <a:ext cx="783276" cy="751335"/>
          </a:xfrm>
          <a:custGeom>
            <a:rect b="b" l="l" r="r" t="t"/>
            <a:pathLst>
              <a:path extrusionOk="0" h="1185629" w="1598860">
                <a:moveTo>
                  <a:pt x="1593517" y="1138493"/>
                </a:moveTo>
                <a:cubicBezTo>
                  <a:pt x="1592229" y="1153089"/>
                  <a:pt x="1593114" y="1147571"/>
                  <a:pt x="1590942" y="1151372"/>
                </a:cubicBezTo>
                <a:cubicBezTo>
                  <a:pt x="1589406" y="1154060"/>
                  <a:pt x="1585403" y="1154334"/>
                  <a:pt x="1583214" y="1156523"/>
                </a:cubicBezTo>
                <a:cubicBezTo>
                  <a:pt x="1581025" y="1158712"/>
                  <a:pt x="1580480" y="1162316"/>
                  <a:pt x="1578063" y="1164250"/>
                </a:cubicBezTo>
                <a:cubicBezTo>
                  <a:pt x="1576383" y="1165594"/>
                  <a:pt x="1560706" y="1169234"/>
                  <a:pt x="1560032" y="1169402"/>
                </a:cubicBezTo>
                <a:cubicBezTo>
                  <a:pt x="1543719" y="1168543"/>
                  <a:pt x="1527312" y="1168772"/>
                  <a:pt x="1511093" y="1166826"/>
                </a:cubicBezTo>
                <a:cubicBezTo>
                  <a:pt x="1511085" y="1166825"/>
                  <a:pt x="1491779" y="1160388"/>
                  <a:pt x="1487911" y="1159099"/>
                </a:cubicBezTo>
                <a:cubicBezTo>
                  <a:pt x="1459723" y="1149702"/>
                  <a:pt x="1502419" y="1164689"/>
                  <a:pt x="1472456" y="1151372"/>
                </a:cubicBezTo>
                <a:cubicBezTo>
                  <a:pt x="1467494" y="1149167"/>
                  <a:pt x="1462153" y="1147937"/>
                  <a:pt x="1457001" y="1146220"/>
                </a:cubicBezTo>
                <a:lnTo>
                  <a:pt x="1449274" y="1143644"/>
                </a:lnTo>
                <a:cubicBezTo>
                  <a:pt x="1436378" y="1130748"/>
                  <a:pt x="1447256" y="1138632"/>
                  <a:pt x="1426092" y="1133341"/>
                </a:cubicBezTo>
                <a:cubicBezTo>
                  <a:pt x="1420824" y="1132024"/>
                  <a:pt x="1410637" y="1128190"/>
                  <a:pt x="1410637" y="1128190"/>
                </a:cubicBezTo>
                <a:cubicBezTo>
                  <a:pt x="1408061" y="1126473"/>
                  <a:pt x="1405679" y="1124423"/>
                  <a:pt x="1402910" y="1123038"/>
                </a:cubicBezTo>
                <a:cubicBezTo>
                  <a:pt x="1398578" y="1120871"/>
                  <a:pt x="1389012" y="1119127"/>
                  <a:pt x="1384880" y="1117887"/>
                </a:cubicBezTo>
                <a:cubicBezTo>
                  <a:pt x="1359361" y="1110232"/>
                  <a:pt x="1379695" y="1114447"/>
                  <a:pt x="1353970" y="1110159"/>
                </a:cubicBezTo>
                <a:lnTo>
                  <a:pt x="1330788" y="1102432"/>
                </a:lnTo>
                <a:cubicBezTo>
                  <a:pt x="1328212" y="1101573"/>
                  <a:pt x="1325320" y="1101362"/>
                  <a:pt x="1323061" y="1099856"/>
                </a:cubicBezTo>
                <a:cubicBezTo>
                  <a:pt x="1317910" y="1096422"/>
                  <a:pt x="1313480" y="1091511"/>
                  <a:pt x="1307607" y="1089553"/>
                </a:cubicBezTo>
                <a:cubicBezTo>
                  <a:pt x="1305031" y="1088694"/>
                  <a:pt x="1302308" y="1088191"/>
                  <a:pt x="1299879" y="1086977"/>
                </a:cubicBezTo>
                <a:cubicBezTo>
                  <a:pt x="1297110" y="1085593"/>
                  <a:pt x="1294921" y="1083210"/>
                  <a:pt x="1292152" y="1081826"/>
                </a:cubicBezTo>
                <a:cubicBezTo>
                  <a:pt x="1287822" y="1079661"/>
                  <a:pt x="1278250" y="1077913"/>
                  <a:pt x="1274121" y="1076674"/>
                </a:cubicBezTo>
                <a:cubicBezTo>
                  <a:pt x="1247262" y="1068617"/>
                  <a:pt x="1269832" y="1072764"/>
                  <a:pt x="1235485" y="1068947"/>
                </a:cubicBezTo>
                <a:cubicBezTo>
                  <a:pt x="1216414" y="1064179"/>
                  <a:pt x="1232709" y="1067814"/>
                  <a:pt x="1204576" y="1063795"/>
                </a:cubicBezTo>
                <a:cubicBezTo>
                  <a:pt x="1193396" y="1062198"/>
                  <a:pt x="1182290" y="1060089"/>
                  <a:pt x="1171090" y="1058644"/>
                </a:cubicBezTo>
                <a:cubicBezTo>
                  <a:pt x="1155668" y="1056654"/>
                  <a:pt x="1124727" y="1053492"/>
                  <a:pt x="1124727" y="1053492"/>
                </a:cubicBezTo>
                <a:cubicBezTo>
                  <a:pt x="1121292" y="1052633"/>
                  <a:pt x="1117906" y="1051549"/>
                  <a:pt x="1114423" y="1050916"/>
                </a:cubicBezTo>
                <a:cubicBezTo>
                  <a:pt x="1090646" y="1046593"/>
                  <a:pt x="1066414" y="1046238"/>
                  <a:pt x="1042302" y="1045765"/>
                </a:cubicBezTo>
                <a:lnTo>
                  <a:pt x="833664" y="1043189"/>
                </a:lnTo>
                <a:cubicBezTo>
                  <a:pt x="819927" y="1044048"/>
                  <a:pt x="806138" y="1044299"/>
                  <a:pt x="792452" y="1045765"/>
                </a:cubicBezTo>
                <a:cubicBezTo>
                  <a:pt x="782066" y="1046878"/>
                  <a:pt x="771860" y="1049287"/>
                  <a:pt x="761542" y="1050916"/>
                </a:cubicBezTo>
                <a:cubicBezTo>
                  <a:pt x="755545" y="1051863"/>
                  <a:pt x="749522" y="1052633"/>
                  <a:pt x="743512" y="1053492"/>
                </a:cubicBezTo>
                <a:cubicBezTo>
                  <a:pt x="740936" y="1054351"/>
                  <a:pt x="738213" y="1054854"/>
                  <a:pt x="735785" y="1056068"/>
                </a:cubicBezTo>
                <a:cubicBezTo>
                  <a:pt x="733016" y="1057452"/>
                  <a:pt x="731022" y="1060329"/>
                  <a:pt x="728057" y="1061219"/>
                </a:cubicBezTo>
                <a:cubicBezTo>
                  <a:pt x="722242" y="1062963"/>
                  <a:pt x="716037" y="1062936"/>
                  <a:pt x="710027" y="1063795"/>
                </a:cubicBezTo>
                <a:cubicBezTo>
                  <a:pt x="705734" y="1065512"/>
                  <a:pt x="701609" y="1067730"/>
                  <a:pt x="697148" y="1068947"/>
                </a:cubicBezTo>
                <a:cubicBezTo>
                  <a:pt x="692109" y="1070321"/>
                  <a:pt x="686800" y="1070429"/>
                  <a:pt x="681693" y="1071523"/>
                </a:cubicBezTo>
                <a:cubicBezTo>
                  <a:pt x="674770" y="1073006"/>
                  <a:pt x="667956" y="1074957"/>
                  <a:pt x="661087" y="1076674"/>
                </a:cubicBezTo>
                <a:cubicBezTo>
                  <a:pt x="642458" y="1085989"/>
                  <a:pt x="655971" y="1080761"/>
                  <a:pt x="625026" y="1084401"/>
                </a:cubicBezTo>
                <a:cubicBezTo>
                  <a:pt x="575960" y="1090173"/>
                  <a:pt x="648470" y="1083521"/>
                  <a:pt x="576087" y="1089553"/>
                </a:cubicBezTo>
                <a:cubicBezTo>
                  <a:pt x="552166" y="1095533"/>
                  <a:pt x="581888" y="1088394"/>
                  <a:pt x="550329" y="1094705"/>
                </a:cubicBezTo>
                <a:cubicBezTo>
                  <a:pt x="527194" y="1099332"/>
                  <a:pt x="554115" y="1095361"/>
                  <a:pt x="527147" y="1099856"/>
                </a:cubicBezTo>
                <a:cubicBezTo>
                  <a:pt x="521158" y="1100854"/>
                  <a:pt x="515126" y="1101573"/>
                  <a:pt x="509116" y="1102432"/>
                </a:cubicBezTo>
                <a:cubicBezTo>
                  <a:pt x="485618" y="1110266"/>
                  <a:pt x="504700" y="1104375"/>
                  <a:pt x="452449" y="1112735"/>
                </a:cubicBezTo>
                <a:cubicBezTo>
                  <a:pt x="407674" y="1119899"/>
                  <a:pt x="474419" y="1109807"/>
                  <a:pt x="413813" y="1117887"/>
                </a:cubicBezTo>
                <a:cubicBezTo>
                  <a:pt x="408636" y="1118577"/>
                  <a:pt x="403496" y="1119528"/>
                  <a:pt x="398358" y="1120462"/>
                </a:cubicBezTo>
                <a:cubicBezTo>
                  <a:pt x="394051" y="1121245"/>
                  <a:pt x="389823" y="1122495"/>
                  <a:pt x="385479" y="1123038"/>
                </a:cubicBezTo>
                <a:cubicBezTo>
                  <a:pt x="376069" y="1124214"/>
                  <a:pt x="366590" y="1124755"/>
                  <a:pt x="357146" y="1125614"/>
                </a:cubicBezTo>
                <a:cubicBezTo>
                  <a:pt x="350277" y="1127331"/>
                  <a:pt x="340466" y="1124873"/>
                  <a:pt x="336539" y="1130765"/>
                </a:cubicBezTo>
                <a:cubicBezTo>
                  <a:pt x="334822" y="1133341"/>
                  <a:pt x="334076" y="1136957"/>
                  <a:pt x="331388" y="1138493"/>
                </a:cubicBezTo>
                <a:cubicBezTo>
                  <a:pt x="327587" y="1140665"/>
                  <a:pt x="322719" y="1139865"/>
                  <a:pt x="318509" y="1141068"/>
                </a:cubicBezTo>
                <a:cubicBezTo>
                  <a:pt x="260505" y="1157640"/>
                  <a:pt x="322512" y="1142845"/>
                  <a:pt x="279872" y="1151372"/>
                </a:cubicBezTo>
                <a:cubicBezTo>
                  <a:pt x="266443" y="1154058"/>
                  <a:pt x="273305" y="1153248"/>
                  <a:pt x="261842" y="1156523"/>
                </a:cubicBezTo>
                <a:cubicBezTo>
                  <a:pt x="243357" y="1161805"/>
                  <a:pt x="259877" y="1156371"/>
                  <a:pt x="238660" y="1161675"/>
                </a:cubicBezTo>
                <a:cubicBezTo>
                  <a:pt x="236026" y="1162333"/>
                  <a:pt x="233552" y="1163536"/>
                  <a:pt x="230933" y="1164250"/>
                </a:cubicBezTo>
                <a:cubicBezTo>
                  <a:pt x="224102" y="1166113"/>
                  <a:pt x="217196" y="1167685"/>
                  <a:pt x="210327" y="1169402"/>
                </a:cubicBezTo>
                <a:cubicBezTo>
                  <a:pt x="210193" y="1169436"/>
                  <a:pt x="181378" y="1176987"/>
                  <a:pt x="176841" y="1177129"/>
                </a:cubicBezTo>
                <a:cubicBezTo>
                  <a:pt x="126202" y="1178711"/>
                  <a:pt x="75528" y="1178846"/>
                  <a:pt x="24871" y="1179705"/>
                </a:cubicBezTo>
                <a:cubicBezTo>
                  <a:pt x="20578" y="1180564"/>
                  <a:pt x="16266" y="1181331"/>
                  <a:pt x="11992" y="1182281"/>
                </a:cubicBezTo>
                <a:cubicBezTo>
                  <a:pt x="8536" y="1183049"/>
                  <a:pt x="4192" y="1187360"/>
                  <a:pt x="1689" y="1184857"/>
                </a:cubicBezTo>
                <a:cubicBezTo>
                  <a:pt x="-4963" y="1178205"/>
                  <a:pt x="10046" y="1170699"/>
                  <a:pt x="11992" y="1169402"/>
                </a:cubicBezTo>
                <a:cubicBezTo>
                  <a:pt x="21046" y="1155820"/>
                  <a:pt x="11922" y="1165753"/>
                  <a:pt x="27447" y="1159099"/>
                </a:cubicBezTo>
                <a:cubicBezTo>
                  <a:pt x="30292" y="1157879"/>
                  <a:pt x="32405" y="1155331"/>
                  <a:pt x="35174" y="1153947"/>
                </a:cubicBezTo>
                <a:cubicBezTo>
                  <a:pt x="37602" y="1152733"/>
                  <a:pt x="40282" y="1152086"/>
                  <a:pt x="42901" y="1151372"/>
                </a:cubicBezTo>
                <a:cubicBezTo>
                  <a:pt x="74000" y="1142891"/>
                  <a:pt x="64063" y="1146187"/>
                  <a:pt x="107296" y="1143644"/>
                </a:cubicBezTo>
                <a:cubicBezTo>
                  <a:pt x="112447" y="1141927"/>
                  <a:pt x="117482" y="1139810"/>
                  <a:pt x="122750" y="1138493"/>
                </a:cubicBezTo>
                <a:cubicBezTo>
                  <a:pt x="126184" y="1137634"/>
                  <a:pt x="129738" y="1137160"/>
                  <a:pt x="133053" y="1135917"/>
                </a:cubicBezTo>
                <a:cubicBezTo>
                  <a:pt x="136648" y="1134569"/>
                  <a:pt x="139761" y="1132113"/>
                  <a:pt x="143356" y="1130765"/>
                </a:cubicBezTo>
                <a:cubicBezTo>
                  <a:pt x="146671" y="1129522"/>
                  <a:pt x="150255" y="1129162"/>
                  <a:pt x="153659" y="1128190"/>
                </a:cubicBezTo>
                <a:cubicBezTo>
                  <a:pt x="156270" y="1127444"/>
                  <a:pt x="158811" y="1126473"/>
                  <a:pt x="161387" y="1125614"/>
                </a:cubicBezTo>
                <a:cubicBezTo>
                  <a:pt x="163963" y="1123897"/>
                  <a:pt x="166285" y="1121719"/>
                  <a:pt x="169114" y="1120462"/>
                </a:cubicBezTo>
                <a:cubicBezTo>
                  <a:pt x="181717" y="1114861"/>
                  <a:pt x="183349" y="1116192"/>
                  <a:pt x="194872" y="1112735"/>
                </a:cubicBezTo>
                <a:cubicBezTo>
                  <a:pt x="200073" y="1111174"/>
                  <a:pt x="205175" y="1109300"/>
                  <a:pt x="210327" y="1107583"/>
                </a:cubicBezTo>
                <a:cubicBezTo>
                  <a:pt x="212903" y="1106724"/>
                  <a:pt x="215626" y="1106222"/>
                  <a:pt x="218054" y="1105008"/>
                </a:cubicBezTo>
                <a:cubicBezTo>
                  <a:pt x="221488" y="1103291"/>
                  <a:pt x="224692" y="1101001"/>
                  <a:pt x="228357" y="1099856"/>
                </a:cubicBezTo>
                <a:cubicBezTo>
                  <a:pt x="238494" y="1096688"/>
                  <a:pt x="249191" y="1095487"/>
                  <a:pt x="259266" y="1092129"/>
                </a:cubicBezTo>
                <a:cubicBezTo>
                  <a:pt x="261842" y="1091270"/>
                  <a:pt x="264316" y="1089999"/>
                  <a:pt x="266994" y="1089553"/>
                </a:cubicBezTo>
                <a:cubicBezTo>
                  <a:pt x="274663" y="1088275"/>
                  <a:pt x="282449" y="1087836"/>
                  <a:pt x="290176" y="1086977"/>
                </a:cubicBezTo>
                <a:cubicBezTo>
                  <a:pt x="292752" y="1085260"/>
                  <a:pt x="295029" y="1082976"/>
                  <a:pt x="297903" y="1081826"/>
                </a:cubicBezTo>
                <a:cubicBezTo>
                  <a:pt x="308606" y="1077545"/>
                  <a:pt x="322533" y="1075092"/>
                  <a:pt x="333964" y="1074098"/>
                </a:cubicBezTo>
                <a:cubicBezTo>
                  <a:pt x="347676" y="1072906"/>
                  <a:pt x="361439" y="1072381"/>
                  <a:pt x="375176" y="1071523"/>
                </a:cubicBezTo>
                <a:cubicBezTo>
                  <a:pt x="406189" y="1059117"/>
                  <a:pt x="368489" y="1073134"/>
                  <a:pt x="403510" y="1063795"/>
                </a:cubicBezTo>
                <a:cubicBezTo>
                  <a:pt x="411380" y="1061696"/>
                  <a:pt x="418705" y="1057666"/>
                  <a:pt x="426692" y="1056068"/>
                </a:cubicBezTo>
                <a:cubicBezTo>
                  <a:pt x="435278" y="1054351"/>
                  <a:pt x="444030" y="1053321"/>
                  <a:pt x="452449" y="1050916"/>
                </a:cubicBezTo>
                <a:lnTo>
                  <a:pt x="470480" y="1045765"/>
                </a:lnTo>
                <a:cubicBezTo>
                  <a:pt x="473081" y="1044985"/>
                  <a:pt x="475529" y="1043635"/>
                  <a:pt x="478207" y="1043189"/>
                </a:cubicBezTo>
                <a:cubicBezTo>
                  <a:pt x="485876" y="1041911"/>
                  <a:pt x="493662" y="1041472"/>
                  <a:pt x="501389" y="1040613"/>
                </a:cubicBezTo>
                <a:cubicBezTo>
                  <a:pt x="524876" y="1028870"/>
                  <a:pt x="504731" y="1037266"/>
                  <a:pt x="552905" y="1032886"/>
                </a:cubicBezTo>
                <a:cubicBezTo>
                  <a:pt x="558106" y="1032413"/>
                  <a:pt x="563221" y="1031244"/>
                  <a:pt x="568359" y="1030310"/>
                </a:cubicBezTo>
                <a:cubicBezTo>
                  <a:pt x="584591" y="1027358"/>
                  <a:pt x="593355" y="1024462"/>
                  <a:pt x="612147" y="1022583"/>
                </a:cubicBezTo>
                <a:cubicBezTo>
                  <a:pt x="629658" y="1020832"/>
                  <a:pt x="641484" y="1019863"/>
                  <a:pt x="658511" y="1017431"/>
                </a:cubicBezTo>
                <a:cubicBezTo>
                  <a:pt x="663681" y="1016692"/>
                  <a:pt x="668814" y="1015714"/>
                  <a:pt x="673966" y="1014856"/>
                </a:cubicBezTo>
                <a:cubicBezTo>
                  <a:pt x="695915" y="1007539"/>
                  <a:pt x="662181" y="1018108"/>
                  <a:pt x="712603" y="1009704"/>
                </a:cubicBezTo>
                <a:cubicBezTo>
                  <a:pt x="717959" y="1008811"/>
                  <a:pt x="722789" y="1005869"/>
                  <a:pt x="728057" y="1004552"/>
                </a:cubicBezTo>
                <a:cubicBezTo>
                  <a:pt x="741957" y="1001077"/>
                  <a:pt x="761573" y="1000829"/>
                  <a:pt x="774421" y="999401"/>
                </a:cubicBezTo>
                <a:cubicBezTo>
                  <a:pt x="840273" y="992084"/>
                  <a:pt x="791384" y="996977"/>
                  <a:pt x="828512" y="991674"/>
                </a:cubicBezTo>
                <a:cubicBezTo>
                  <a:pt x="835365" y="990695"/>
                  <a:pt x="842257" y="990013"/>
                  <a:pt x="849119" y="989098"/>
                </a:cubicBezTo>
                <a:cubicBezTo>
                  <a:pt x="871775" y="986077"/>
                  <a:pt x="865047" y="986354"/>
                  <a:pt x="890331" y="983946"/>
                </a:cubicBezTo>
                <a:cubicBezTo>
                  <a:pt x="900623" y="982966"/>
                  <a:pt x="910937" y="982229"/>
                  <a:pt x="921240" y="981370"/>
                </a:cubicBezTo>
                <a:lnTo>
                  <a:pt x="1050029" y="983946"/>
                </a:lnTo>
                <a:cubicBezTo>
                  <a:pt x="1055105" y="984138"/>
                  <a:pt x="1064229" y="990397"/>
                  <a:pt x="1068059" y="991674"/>
                </a:cubicBezTo>
                <a:cubicBezTo>
                  <a:pt x="1072212" y="993058"/>
                  <a:pt x="1076691" y="993187"/>
                  <a:pt x="1080938" y="994249"/>
                </a:cubicBezTo>
                <a:cubicBezTo>
                  <a:pt x="1087002" y="995765"/>
                  <a:pt x="1092905" y="997885"/>
                  <a:pt x="1098969" y="999401"/>
                </a:cubicBezTo>
                <a:cubicBezTo>
                  <a:pt x="1103216" y="1000463"/>
                  <a:pt x="1107638" y="1000774"/>
                  <a:pt x="1111848" y="1001977"/>
                </a:cubicBezTo>
                <a:cubicBezTo>
                  <a:pt x="1119680" y="1004215"/>
                  <a:pt x="1126899" y="1009226"/>
                  <a:pt x="1135030" y="1009704"/>
                </a:cubicBezTo>
                <a:lnTo>
                  <a:pt x="1178818" y="1012280"/>
                </a:lnTo>
                <a:cubicBezTo>
                  <a:pt x="1198566" y="1010563"/>
                  <a:pt x="1219369" y="1013725"/>
                  <a:pt x="1238061" y="1007128"/>
                </a:cubicBezTo>
                <a:cubicBezTo>
                  <a:pt x="1243899" y="1005067"/>
                  <a:pt x="1227758" y="1000259"/>
                  <a:pt x="1222606" y="996825"/>
                </a:cubicBezTo>
                <a:cubicBezTo>
                  <a:pt x="1209024" y="987771"/>
                  <a:pt x="1221209" y="994643"/>
                  <a:pt x="1204576" y="989098"/>
                </a:cubicBezTo>
                <a:cubicBezTo>
                  <a:pt x="1200190" y="987636"/>
                  <a:pt x="1196116" y="985306"/>
                  <a:pt x="1191697" y="983946"/>
                </a:cubicBezTo>
                <a:cubicBezTo>
                  <a:pt x="1184930" y="981864"/>
                  <a:pt x="1177959" y="980512"/>
                  <a:pt x="1171090" y="978795"/>
                </a:cubicBezTo>
                <a:cubicBezTo>
                  <a:pt x="1154787" y="974719"/>
                  <a:pt x="1152139" y="973709"/>
                  <a:pt x="1137605" y="971067"/>
                </a:cubicBezTo>
                <a:cubicBezTo>
                  <a:pt x="1132467" y="970133"/>
                  <a:pt x="1127354" y="968938"/>
                  <a:pt x="1122151" y="968492"/>
                </a:cubicBezTo>
                <a:cubicBezTo>
                  <a:pt x="1070517" y="964066"/>
                  <a:pt x="1031801" y="962273"/>
                  <a:pt x="980483" y="960764"/>
                </a:cubicBezTo>
                <a:lnTo>
                  <a:pt x="784724" y="955613"/>
                </a:lnTo>
                <a:cubicBezTo>
                  <a:pt x="776997" y="954754"/>
                  <a:pt x="769290" y="953683"/>
                  <a:pt x="761542" y="953037"/>
                </a:cubicBezTo>
                <a:cubicBezTo>
                  <a:pt x="748679" y="951965"/>
                  <a:pt x="735684" y="952286"/>
                  <a:pt x="722906" y="950461"/>
                </a:cubicBezTo>
                <a:cubicBezTo>
                  <a:pt x="717530" y="949693"/>
                  <a:pt x="712788" y="946311"/>
                  <a:pt x="707451" y="945310"/>
                </a:cubicBezTo>
                <a:cubicBezTo>
                  <a:pt x="698970" y="943720"/>
                  <a:pt x="690279" y="943593"/>
                  <a:pt x="681693" y="942734"/>
                </a:cubicBezTo>
                <a:cubicBezTo>
                  <a:pt x="679117" y="941875"/>
                  <a:pt x="676637" y="940644"/>
                  <a:pt x="673966" y="940158"/>
                </a:cubicBezTo>
                <a:cubicBezTo>
                  <a:pt x="657036" y="937079"/>
                  <a:pt x="629530" y="935994"/>
                  <a:pt x="614723" y="935007"/>
                </a:cubicBezTo>
                <a:lnTo>
                  <a:pt x="416388" y="937582"/>
                </a:lnTo>
                <a:cubicBezTo>
                  <a:pt x="175361" y="941234"/>
                  <a:pt x="339433" y="931526"/>
                  <a:pt x="246387" y="945310"/>
                </a:cubicBezTo>
                <a:cubicBezTo>
                  <a:pt x="232692" y="947339"/>
                  <a:pt x="218750" y="947746"/>
                  <a:pt x="205175" y="950461"/>
                </a:cubicBezTo>
                <a:cubicBezTo>
                  <a:pt x="188825" y="953731"/>
                  <a:pt x="196543" y="951975"/>
                  <a:pt x="181993" y="955613"/>
                </a:cubicBezTo>
                <a:cubicBezTo>
                  <a:pt x="166967" y="954778"/>
                  <a:pt x="122493" y="967654"/>
                  <a:pt x="138205" y="940158"/>
                </a:cubicBezTo>
                <a:cubicBezTo>
                  <a:pt x="139741" y="937470"/>
                  <a:pt x="143244" y="936543"/>
                  <a:pt x="145932" y="935007"/>
                </a:cubicBezTo>
                <a:cubicBezTo>
                  <a:pt x="152358" y="931335"/>
                  <a:pt x="157051" y="929164"/>
                  <a:pt x="163963" y="927279"/>
                </a:cubicBezTo>
                <a:cubicBezTo>
                  <a:pt x="170794" y="925416"/>
                  <a:pt x="177506" y="922621"/>
                  <a:pt x="184569" y="922128"/>
                </a:cubicBezTo>
                <a:cubicBezTo>
                  <a:pt x="214559" y="920036"/>
                  <a:pt x="244670" y="920411"/>
                  <a:pt x="274721" y="919552"/>
                </a:cubicBezTo>
                <a:cubicBezTo>
                  <a:pt x="276772" y="919259"/>
                  <a:pt x="304957" y="915375"/>
                  <a:pt x="308206" y="914400"/>
                </a:cubicBezTo>
                <a:cubicBezTo>
                  <a:pt x="311884" y="913297"/>
                  <a:pt x="314731" y="909936"/>
                  <a:pt x="318509" y="909249"/>
                </a:cubicBezTo>
                <a:cubicBezTo>
                  <a:pt x="333808" y="906467"/>
                  <a:pt x="349418" y="905814"/>
                  <a:pt x="364873" y="904097"/>
                </a:cubicBezTo>
                <a:lnTo>
                  <a:pt x="751239" y="906673"/>
                </a:lnTo>
                <a:cubicBezTo>
                  <a:pt x="757310" y="906750"/>
                  <a:pt x="763217" y="908783"/>
                  <a:pt x="769270" y="909249"/>
                </a:cubicBezTo>
                <a:cubicBezTo>
                  <a:pt x="785557" y="910502"/>
                  <a:pt x="801896" y="910966"/>
                  <a:pt x="818209" y="911825"/>
                </a:cubicBezTo>
                <a:cubicBezTo>
                  <a:pt x="852823" y="923358"/>
                  <a:pt x="815051" y="911592"/>
                  <a:pt x="908361" y="916976"/>
                </a:cubicBezTo>
                <a:cubicBezTo>
                  <a:pt x="925590" y="917970"/>
                  <a:pt x="942711" y="920352"/>
                  <a:pt x="959877" y="922128"/>
                </a:cubicBezTo>
                <a:cubicBezTo>
                  <a:pt x="968945" y="923066"/>
                  <a:pt x="991095" y="925405"/>
                  <a:pt x="1001089" y="927279"/>
                </a:cubicBezTo>
                <a:cubicBezTo>
                  <a:pt x="1045454" y="935598"/>
                  <a:pt x="1001897" y="930566"/>
                  <a:pt x="1055181" y="935007"/>
                </a:cubicBezTo>
                <a:lnTo>
                  <a:pt x="1075787" y="940158"/>
                </a:lnTo>
                <a:cubicBezTo>
                  <a:pt x="1083287" y="942033"/>
                  <a:pt x="1091338" y="944220"/>
                  <a:pt x="1098969" y="945310"/>
                </a:cubicBezTo>
                <a:cubicBezTo>
                  <a:pt x="1106666" y="946409"/>
                  <a:pt x="1114424" y="947027"/>
                  <a:pt x="1122151" y="947885"/>
                </a:cubicBezTo>
                <a:cubicBezTo>
                  <a:pt x="1132875" y="951460"/>
                  <a:pt x="1129081" y="950550"/>
                  <a:pt x="1142757" y="953037"/>
                </a:cubicBezTo>
                <a:cubicBezTo>
                  <a:pt x="1147895" y="953971"/>
                  <a:pt x="1153145" y="954346"/>
                  <a:pt x="1158212" y="955613"/>
                </a:cubicBezTo>
                <a:cubicBezTo>
                  <a:pt x="1163480" y="956930"/>
                  <a:pt x="1168329" y="959763"/>
                  <a:pt x="1173666" y="960764"/>
                </a:cubicBezTo>
                <a:cubicBezTo>
                  <a:pt x="1182147" y="962354"/>
                  <a:pt x="1190862" y="962270"/>
                  <a:pt x="1199424" y="963340"/>
                </a:cubicBezTo>
                <a:cubicBezTo>
                  <a:pt x="1204606" y="963988"/>
                  <a:pt x="1209758" y="964892"/>
                  <a:pt x="1214879" y="965916"/>
                </a:cubicBezTo>
                <a:cubicBezTo>
                  <a:pt x="1218350" y="966610"/>
                  <a:pt x="1221791" y="967475"/>
                  <a:pt x="1225182" y="968492"/>
                </a:cubicBezTo>
                <a:cubicBezTo>
                  <a:pt x="1230383" y="970052"/>
                  <a:pt x="1235335" y="972465"/>
                  <a:pt x="1240636" y="973643"/>
                </a:cubicBezTo>
                <a:lnTo>
                  <a:pt x="1263818" y="978795"/>
                </a:lnTo>
                <a:cubicBezTo>
                  <a:pt x="1262101" y="974502"/>
                  <a:pt x="1261117" y="969837"/>
                  <a:pt x="1258667" y="965916"/>
                </a:cubicBezTo>
                <a:cubicBezTo>
                  <a:pt x="1256736" y="962827"/>
                  <a:pt x="1253271" y="960987"/>
                  <a:pt x="1250939" y="958188"/>
                </a:cubicBezTo>
                <a:cubicBezTo>
                  <a:pt x="1248957" y="955810"/>
                  <a:pt x="1247324" y="953149"/>
                  <a:pt x="1245788" y="950461"/>
                </a:cubicBezTo>
                <a:cubicBezTo>
                  <a:pt x="1243883" y="947127"/>
                  <a:pt x="1243135" y="943073"/>
                  <a:pt x="1240636" y="940158"/>
                </a:cubicBezTo>
                <a:cubicBezTo>
                  <a:pt x="1237138" y="936078"/>
                  <a:pt x="1216947" y="924196"/>
                  <a:pt x="1214879" y="922128"/>
                </a:cubicBezTo>
                <a:cubicBezTo>
                  <a:pt x="1211445" y="918694"/>
                  <a:pt x="1208528" y="914648"/>
                  <a:pt x="1204576" y="911825"/>
                </a:cubicBezTo>
                <a:cubicBezTo>
                  <a:pt x="1202587" y="910404"/>
                  <a:pt x="1187622" y="906942"/>
                  <a:pt x="1186545" y="906673"/>
                </a:cubicBezTo>
                <a:cubicBezTo>
                  <a:pt x="1183111" y="904097"/>
                  <a:pt x="1179969" y="901076"/>
                  <a:pt x="1176242" y="898946"/>
                </a:cubicBezTo>
                <a:cubicBezTo>
                  <a:pt x="1171976" y="896508"/>
                  <a:pt x="1158899" y="894447"/>
                  <a:pt x="1155636" y="893794"/>
                </a:cubicBezTo>
                <a:cubicBezTo>
                  <a:pt x="1152202" y="892077"/>
                  <a:pt x="1148976" y="889857"/>
                  <a:pt x="1145333" y="888643"/>
                </a:cubicBezTo>
                <a:cubicBezTo>
                  <a:pt x="1139501" y="886699"/>
                  <a:pt x="1118759" y="884158"/>
                  <a:pt x="1114423" y="883491"/>
                </a:cubicBezTo>
                <a:cubicBezTo>
                  <a:pt x="1083508" y="878734"/>
                  <a:pt x="1113647" y="882044"/>
                  <a:pt x="1065484" y="878339"/>
                </a:cubicBezTo>
                <a:cubicBezTo>
                  <a:pt x="1049375" y="872971"/>
                  <a:pt x="1063333" y="877023"/>
                  <a:pt x="1034574" y="873188"/>
                </a:cubicBezTo>
                <a:cubicBezTo>
                  <a:pt x="1029397" y="872498"/>
                  <a:pt x="1024282" y="871406"/>
                  <a:pt x="1019120" y="870612"/>
                </a:cubicBezTo>
                <a:cubicBezTo>
                  <a:pt x="1013119" y="869689"/>
                  <a:pt x="1007078" y="869034"/>
                  <a:pt x="1001089" y="868036"/>
                </a:cubicBezTo>
                <a:cubicBezTo>
                  <a:pt x="996677" y="867301"/>
                  <a:pt x="985462" y="865375"/>
                  <a:pt x="980483" y="862885"/>
                </a:cubicBezTo>
                <a:cubicBezTo>
                  <a:pt x="977714" y="861500"/>
                  <a:pt x="975693" y="858712"/>
                  <a:pt x="972756" y="857733"/>
                </a:cubicBezTo>
                <a:cubicBezTo>
                  <a:pt x="962185" y="854209"/>
                  <a:pt x="918978" y="852603"/>
                  <a:pt x="918665" y="852582"/>
                </a:cubicBezTo>
                <a:cubicBezTo>
                  <a:pt x="916089" y="851723"/>
                  <a:pt x="913588" y="850595"/>
                  <a:pt x="910937" y="850006"/>
                </a:cubicBezTo>
                <a:cubicBezTo>
                  <a:pt x="894049" y="846253"/>
                  <a:pt x="883336" y="846829"/>
                  <a:pt x="864573" y="844854"/>
                </a:cubicBezTo>
                <a:cubicBezTo>
                  <a:pt x="858535" y="844219"/>
                  <a:pt x="852516" y="843365"/>
                  <a:pt x="846543" y="842279"/>
                </a:cubicBezTo>
                <a:cubicBezTo>
                  <a:pt x="843060" y="841646"/>
                  <a:pt x="839756" y="840117"/>
                  <a:pt x="836240" y="839703"/>
                </a:cubicBezTo>
                <a:cubicBezTo>
                  <a:pt x="825122" y="838395"/>
                  <a:pt x="813917" y="837986"/>
                  <a:pt x="802755" y="837127"/>
                </a:cubicBezTo>
                <a:cubicBezTo>
                  <a:pt x="784527" y="832570"/>
                  <a:pt x="800160" y="836187"/>
                  <a:pt x="776997" y="831976"/>
                </a:cubicBezTo>
                <a:cubicBezTo>
                  <a:pt x="772690" y="831193"/>
                  <a:pt x="768392" y="830350"/>
                  <a:pt x="764118" y="829400"/>
                </a:cubicBezTo>
                <a:cubicBezTo>
                  <a:pt x="760662" y="828632"/>
                  <a:pt x="757298" y="827457"/>
                  <a:pt x="753815" y="826824"/>
                </a:cubicBezTo>
                <a:cubicBezTo>
                  <a:pt x="747842" y="825738"/>
                  <a:pt x="741809" y="825001"/>
                  <a:pt x="735785" y="824248"/>
                </a:cubicBezTo>
                <a:cubicBezTo>
                  <a:pt x="729811" y="823501"/>
                  <a:pt x="702150" y="820819"/>
                  <a:pt x="694572" y="819097"/>
                </a:cubicBezTo>
                <a:cubicBezTo>
                  <a:pt x="631778" y="804827"/>
                  <a:pt x="678235" y="811581"/>
                  <a:pt x="635329" y="806218"/>
                </a:cubicBezTo>
                <a:cubicBezTo>
                  <a:pt x="618909" y="802113"/>
                  <a:pt x="605984" y="798533"/>
                  <a:pt x="588965" y="795915"/>
                </a:cubicBezTo>
                <a:lnTo>
                  <a:pt x="555480" y="790763"/>
                </a:lnTo>
                <a:cubicBezTo>
                  <a:pt x="551162" y="790043"/>
                  <a:pt x="546919" y="788907"/>
                  <a:pt x="542601" y="788187"/>
                </a:cubicBezTo>
                <a:cubicBezTo>
                  <a:pt x="536613" y="787189"/>
                  <a:pt x="530524" y="786803"/>
                  <a:pt x="524571" y="785612"/>
                </a:cubicBezTo>
                <a:cubicBezTo>
                  <a:pt x="517628" y="784224"/>
                  <a:pt x="511042" y="780668"/>
                  <a:pt x="503965" y="780460"/>
                </a:cubicBezTo>
                <a:cubicBezTo>
                  <a:pt x="423288" y="778087"/>
                  <a:pt x="342550" y="778743"/>
                  <a:pt x="261842" y="777884"/>
                </a:cubicBezTo>
                <a:cubicBezTo>
                  <a:pt x="251539" y="777025"/>
                  <a:pt x="241095" y="777213"/>
                  <a:pt x="230933" y="775308"/>
                </a:cubicBezTo>
                <a:cubicBezTo>
                  <a:pt x="227159" y="774600"/>
                  <a:pt x="224159" y="771669"/>
                  <a:pt x="220630" y="770157"/>
                </a:cubicBezTo>
                <a:cubicBezTo>
                  <a:pt x="218134" y="769087"/>
                  <a:pt x="215478" y="768440"/>
                  <a:pt x="212902" y="767581"/>
                </a:cubicBezTo>
                <a:cubicBezTo>
                  <a:pt x="213761" y="759854"/>
                  <a:pt x="213019" y="751775"/>
                  <a:pt x="215478" y="744399"/>
                </a:cubicBezTo>
                <a:cubicBezTo>
                  <a:pt x="216895" y="740149"/>
                  <a:pt x="227398" y="733876"/>
                  <a:pt x="230933" y="731520"/>
                </a:cubicBezTo>
                <a:cubicBezTo>
                  <a:pt x="242959" y="732379"/>
                  <a:pt x="275527" y="734230"/>
                  <a:pt x="290176" y="736672"/>
                </a:cubicBezTo>
                <a:cubicBezTo>
                  <a:pt x="327944" y="742967"/>
                  <a:pt x="230300" y="735339"/>
                  <a:pt x="321085" y="741823"/>
                </a:cubicBezTo>
                <a:cubicBezTo>
                  <a:pt x="337379" y="742987"/>
                  <a:pt x="353706" y="743657"/>
                  <a:pt x="370025" y="744399"/>
                </a:cubicBezTo>
                <a:lnTo>
                  <a:pt x="547753" y="752127"/>
                </a:lnTo>
                <a:cubicBezTo>
                  <a:pt x="563517" y="757380"/>
                  <a:pt x="549038" y="753116"/>
                  <a:pt x="576087" y="757278"/>
                </a:cubicBezTo>
                <a:cubicBezTo>
                  <a:pt x="580414" y="757944"/>
                  <a:pt x="584692" y="758904"/>
                  <a:pt x="588965" y="759854"/>
                </a:cubicBezTo>
                <a:cubicBezTo>
                  <a:pt x="592421" y="760622"/>
                  <a:pt x="595742" y="762110"/>
                  <a:pt x="599268" y="762430"/>
                </a:cubicBezTo>
                <a:cubicBezTo>
                  <a:pt x="614683" y="763831"/>
                  <a:pt x="630177" y="764147"/>
                  <a:pt x="645632" y="765005"/>
                </a:cubicBezTo>
                <a:cubicBezTo>
                  <a:pt x="673516" y="774300"/>
                  <a:pt x="646165" y="765974"/>
                  <a:pt x="715178" y="770157"/>
                </a:cubicBezTo>
                <a:cubicBezTo>
                  <a:pt x="725027" y="770754"/>
                  <a:pt x="743134" y="773172"/>
                  <a:pt x="753815" y="775308"/>
                </a:cubicBezTo>
                <a:cubicBezTo>
                  <a:pt x="757286" y="776002"/>
                  <a:pt x="760619" y="777346"/>
                  <a:pt x="764118" y="777884"/>
                </a:cubicBezTo>
                <a:cubicBezTo>
                  <a:pt x="771802" y="779066"/>
                  <a:pt x="779573" y="779601"/>
                  <a:pt x="787300" y="780460"/>
                </a:cubicBezTo>
                <a:cubicBezTo>
                  <a:pt x="793310" y="782177"/>
                  <a:pt x="799240" y="784207"/>
                  <a:pt x="805330" y="785612"/>
                </a:cubicBezTo>
                <a:cubicBezTo>
                  <a:pt x="810419" y="786786"/>
                  <a:pt x="815783" y="786686"/>
                  <a:pt x="820785" y="788187"/>
                </a:cubicBezTo>
                <a:cubicBezTo>
                  <a:pt x="824463" y="789290"/>
                  <a:pt x="827445" y="792125"/>
                  <a:pt x="831088" y="793339"/>
                </a:cubicBezTo>
                <a:cubicBezTo>
                  <a:pt x="835241" y="794724"/>
                  <a:pt x="839674" y="795056"/>
                  <a:pt x="843967" y="795915"/>
                </a:cubicBezTo>
                <a:cubicBezTo>
                  <a:pt x="847401" y="799349"/>
                  <a:pt x="849848" y="804208"/>
                  <a:pt x="854270" y="806218"/>
                </a:cubicBezTo>
                <a:cubicBezTo>
                  <a:pt x="859797" y="808730"/>
                  <a:pt x="866328" y="807708"/>
                  <a:pt x="872301" y="808794"/>
                </a:cubicBezTo>
                <a:cubicBezTo>
                  <a:pt x="875784" y="809427"/>
                  <a:pt x="879200" y="810397"/>
                  <a:pt x="882604" y="811369"/>
                </a:cubicBezTo>
                <a:cubicBezTo>
                  <a:pt x="893303" y="814426"/>
                  <a:pt x="897462" y="817872"/>
                  <a:pt x="910937" y="819097"/>
                </a:cubicBezTo>
                <a:lnTo>
                  <a:pt x="939271" y="821672"/>
                </a:lnTo>
                <a:cubicBezTo>
                  <a:pt x="958184" y="831129"/>
                  <a:pt x="941404" y="824167"/>
                  <a:pt x="970180" y="829400"/>
                </a:cubicBezTo>
                <a:cubicBezTo>
                  <a:pt x="972851" y="829886"/>
                  <a:pt x="975211" y="831653"/>
                  <a:pt x="977907" y="831976"/>
                </a:cubicBezTo>
                <a:cubicBezTo>
                  <a:pt x="996739" y="834236"/>
                  <a:pt x="1034574" y="837127"/>
                  <a:pt x="1034574" y="837127"/>
                </a:cubicBezTo>
                <a:cubicBezTo>
                  <a:pt x="1051371" y="848325"/>
                  <a:pt x="1033954" y="838460"/>
                  <a:pt x="1068059" y="844854"/>
                </a:cubicBezTo>
                <a:cubicBezTo>
                  <a:pt x="1068066" y="844855"/>
                  <a:pt x="1087374" y="851293"/>
                  <a:pt x="1091241" y="852582"/>
                </a:cubicBezTo>
                <a:cubicBezTo>
                  <a:pt x="1093817" y="853441"/>
                  <a:pt x="1096281" y="854773"/>
                  <a:pt x="1098969" y="855157"/>
                </a:cubicBezTo>
                <a:lnTo>
                  <a:pt x="1116999" y="857733"/>
                </a:lnTo>
                <a:cubicBezTo>
                  <a:pt x="1148143" y="868115"/>
                  <a:pt x="1115154" y="858317"/>
                  <a:pt x="1155636" y="865461"/>
                </a:cubicBezTo>
                <a:cubicBezTo>
                  <a:pt x="1179659" y="869700"/>
                  <a:pt x="1169225" y="868975"/>
                  <a:pt x="1183969" y="873188"/>
                </a:cubicBezTo>
                <a:cubicBezTo>
                  <a:pt x="1192462" y="875615"/>
                  <a:pt x="1198292" y="876568"/>
                  <a:pt x="1207151" y="878339"/>
                </a:cubicBezTo>
                <a:cubicBezTo>
                  <a:pt x="1210585" y="880056"/>
                  <a:pt x="1213859" y="882143"/>
                  <a:pt x="1217454" y="883491"/>
                </a:cubicBezTo>
                <a:cubicBezTo>
                  <a:pt x="1224059" y="885968"/>
                  <a:pt x="1229256" y="885529"/>
                  <a:pt x="1235485" y="888643"/>
                </a:cubicBezTo>
                <a:cubicBezTo>
                  <a:pt x="1238254" y="890027"/>
                  <a:pt x="1240524" y="892258"/>
                  <a:pt x="1243212" y="893794"/>
                </a:cubicBezTo>
                <a:cubicBezTo>
                  <a:pt x="1252128" y="898889"/>
                  <a:pt x="1252570" y="898631"/>
                  <a:pt x="1261243" y="901521"/>
                </a:cubicBezTo>
                <a:cubicBezTo>
                  <a:pt x="1280058" y="914066"/>
                  <a:pt x="1256411" y="898761"/>
                  <a:pt x="1279273" y="911825"/>
                </a:cubicBezTo>
                <a:cubicBezTo>
                  <a:pt x="1281961" y="913361"/>
                  <a:pt x="1284231" y="915592"/>
                  <a:pt x="1287000" y="916976"/>
                </a:cubicBezTo>
                <a:cubicBezTo>
                  <a:pt x="1289429" y="918190"/>
                  <a:pt x="1292299" y="918338"/>
                  <a:pt x="1294728" y="919552"/>
                </a:cubicBezTo>
                <a:cubicBezTo>
                  <a:pt x="1297497" y="920936"/>
                  <a:pt x="1299610" y="923484"/>
                  <a:pt x="1302455" y="924703"/>
                </a:cubicBezTo>
                <a:cubicBezTo>
                  <a:pt x="1305709" y="926097"/>
                  <a:pt x="1309367" y="926262"/>
                  <a:pt x="1312758" y="927279"/>
                </a:cubicBezTo>
                <a:cubicBezTo>
                  <a:pt x="1329477" y="932295"/>
                  <a:pt x="1324648" y="930054"/>
                  <a:pt x="1335940" y="937582"/>
                </a:cubicBezTo>
                <a:cubicBezTo>
                  <a:pt x="1336799" y="933289"/>
                  <a:pt x="1339000" y="929054"/>
                  <a:pt x="1338516" y="924703"/>
                </a:cubicBezTo>
                <a:cubicBezTo>
                  <a:pt x="1338092" y="920887"/>
                  <a:pt x="1334712" y="917995"/>
                  <a:pt x="1333364" y="914400"/>
                </a:cubicBezTo>
                <a:cubicBezTo>
                  <a:pt x="1324506" y="890781"/>
                  <a:pt x="1338846" y="916665"/>
                  <a:pt x="1323061" y="896370"/>
                </a:cubicBezTo>
                <a:cubicBezTo>
                  <a:pt x="1319260" y="891483"/>
                  <a:pt x="1317910" y="884349"/>
                  <a:pt x="1312758" y="880915"/>
                </a:cubicBezTo>
                <a:cubicBezTo>
                  <a:pt x="1310182" y="879198"/>
                  <a:pt x="1307719" y="877300"/>
                  <a:pt x="1305031" y="875764"/>
                </a:cubicBezTo>
                <a:cubicBezTo>
                  <a:pt x="1301697" y="873859"/>
                  <a:pt x="1297923" y="872742"/>
                  <a:pt x="1294728" y="870612"/>
                </a:cubicBezTo>
                <a:cubicBezTo>
                  <a:pt x="1290154" y="867562"/>
                  <a:pt x="1285987" y="863929"/>
                  <a:pt x="1281849" y="860309"/>
                </a:cubicBezTo>
                <a:cubicBezTo>
                  <a:pt x="1279107" y="857910"/>
                  <a:pt x="1277152" y="854603"/>
                  <a:pt x="1274121" y="852582"/>
                </a:cubicBezTo>
                <a:cubicBezTo>
                  <a:pt x="1271862" y="851076"/>
                  <a:pt x="1268767" y="851325"/>
                  <a:pt x="1266394" y="850006"/>
                </a:cubicBezTo>
                <a:cubicBezTo>
                  <a:pt x="1260982" y="846999"/>
                  <a:pt x="1256163" y="843027"/>
                  <a:pt x="1250939" y="839703"/>
                </a:cubicBezTo>
                <a:cubicBezTo>
                  <a:pt x="1246716" y="837015"/>
                  <a:pt x="1242066" y="834980"/>
                  <a:pt x="1238061" y="831976"/>
                </a:cubicBezTo>
                <a:cubicBezTo>
                  <a:pt x="1229955" y="825897"/>
                  <a:pt x="1226884" y="822633"/>
                  <a:pt x="1217454" y="819097"/>
                </a:cubicBezTo>
                <a:cubicBezTo>
                  <a:pt x="1214139" y="817854"/>
                  <a:pt x="1210585" y="817380"/>
                  <a:pt x="1207151" y="816521"/>
                </a:cubicBezTo>
                <a:cubicBezTo>
                  <a:pt x="1180446" y="798715"/>
                  <a:pt x="1221770" y="825806"/>
                  <a:pt x="1189121" y="806218"/>
                </a:cubicBezTo>
                <a:cubicBezTo>
                  <a:pt x="1183812" y="803033"/>
                  <a:pt x="1178818" y="799349"/>
                  <a:pt x="1173666" y="795915"/>
                </a:cubicBezTo>
                <a:cubicBezTo>
                  <a:pt x="1171090" y="794198"/>
                  <a:pt x="1168128" y="792952"/>
                  <a:pt x="1165939" y="790763"/>
                </a:cubicBezTo>
                <a:cubicBezTo>
                  <a:pt x="1163363" y="788187"/>
                  <a:pt x="1161010" y="785368"/>
                  <a:pt x="1158212" y="783036"/>
                </a:cubicBezTo>
                <a:cubicBezTo>
                  <a:pt x="1155834" y="781054"/>
                  <a:pt x="1152835" y="779899"/>
                  <a:pt x="1150484" y="777884"/>
                </a:cubicBezTo>
                <a:cubicBezTo>
                  <a:pt x="1146796" y="774723"/>
                  <a:pt x="1143869" y="770742"/>
                  <a:pt x="1140181" y="767581"/>
                </a:cubicBezTo>
                <a:cubicBezTo>
                  <a:pt x="1137831" y="765566"/>
                  <a:pt x="1134804" y="764445"/>
                  <a:pt x="1132454" y="762430"/>
                </a:cubicBezTo>
                <a:cubicBezTo>
                  <a:pt x="1116897" y="749096"/>
                  <a:pt x="1128623" y="754284"/>
                  <a:pt x="1114423" y="749551"/>
                </a:cubicBezTo>
                <a:cubicBezTo>
                  <a:pt x="1104981" y="735385"/>
                  <a:pt x="1114422" y="747402"/>
                  <a:pt x="1101545" y="736672"/>
                </a:cubicBezTo>
                <a:cubicBezTo>
                  <a:pt x="1098746" y="734340"/>
                  <a:pt x="1096692" y="731181"/>
                  <a:pt x="1093817" y="728945"/>
                </a:cubicBezTo>
                <a:cubicBezTo>
                  <a:pt x="1080528" y="718609"/>
                  <a:pt x="1082297" y="719952"/>
                  <a:pt x="1070635" y="716066"/>
                </a:cubicBezTo>
                <a:cubicBezTo>
                  <a:pt x="1052653" y="698082"/>
                  <a:pt x="1072576" y="715703"/>
                  <a:pt x="1055181" y="705763"/>
                </a:cubicBezTo>
                <a:cubicBezTo>
                  <a:pt x="1051453" y="703633"/>
                  <a:pt x="1048605" y="700165"/>
                  <a:pt x="1044877" y="698035"/>
                </a:cubicBezTo>
                <a:cubicBezTo>
                  <a:pt x="1042520" y="696688"/>
                  <a:pt x="1039523" y="696778"/>
                  <a:pt x="1037150" y="695459"/>
                </a:cubicBezTo>
                <a:cubicBezTo>
                  <a:pt x="1012063" y="681521"/>
                  <a:pt x="1031527" y="687613"/>
                  <a:pt x="1011392" y="682581"/>
                </a:cubicBezTo>
                <a:cubicBezTo>
                  <a:pt x="1004523" y="677429"/>
                  <a:pt x="997930" y="671889"/>
                  <a:pt x="990786" y="667126"/>
                </a:cubicBezTo>
                <a:cubicBezTo>
                  <a:pt x="988210" y="665409"/>
                  <a:pt x="985536" y="663831"/>
                  <a:pt x="983059" y="661974"/>
                </a:cubicBezTo>
                <a:cubicBezTo>
                  <a:pt x="966262" y="649376"/>
                  <a:pt x="976284" y="653705"/>
                  <a:pt x="962453" y="649096"/>
                </a:cubicBezTo>
                <a:cubicBezTo>
                  <a:pt x="959877" y="647379"/>
                  <a:pt x="957413" y="645480"/>
                  <a:pt x="954725" y="643944"/>
                </a:cubicBezTo>
                <a:cubicBezTo>
                  <a:pt x="951391" y="642039"/>
                  <a:pt x="947678" y="640827"/>
                  <a:pt x="944422" y="638792"/>
                </a:cubicBezTo>
                <a:cubicBezTo>
                  <a:pt x="940782" y="636517"/>
                  <a:pt x="937959" y="632985"/>
                  <a:pt x="934119" y="631065"/>
                </a:cubicBezTo>
                <a:cubicBezTo>
                  <a:pt x="930953" y="629482"/>
                  <a:pt x="927131" y="629732"/>
                  <a:pt x="923816" y="628489"/>
                </a:cubicBezTo>
                <a:cubicBezTo>
                  <a:pt x="905746" y="621713"/>
                  <a:pt x="920737" y="625662"/>
                  <a:pt x="905786" y="618186"/>
                </a:cubicBezTo>
                <a:cubicBezTo>
                  <a:pt x="903357" y="616972"/>
                  <a:pt x="900432" y="616929"/>
                  <a:pt x="898058" y="615610"/>
                </a:cubicBezTo>
                <a:cubicBezTo>
                  <a:pt x="892646" y="612603"/>
                  <a:pt x="888478" y="607265"/>
                  <a:pt x="882604" y="605307"/>
                </a:cubicBezTo>
                <a:cubicBezTo>
                  <a:pt x="877452" y="603590"/>
                  <a:pt x="871667" y="603168"/>
                  <a:pt x="867149" y="600156"/>
                </a:cubicBezTo>
                <a:cubicBezTo>
                  <a:pt x="861997" y="596722"/>
                  <a:pt x="856647" y="593568"/>
                  <a:pt x="851694" y="589853"/>
                </a:cubicBezTo>
                <a:cubicBezTo>
                  <a:pt x="849356" y="588099"/>
                  <a:pt x="837435" y="578859"/>
                  <a:pt x="833664" y="576974"/>
                </a:cubicBezTo>
                <a:cubicBezTo>
                  <a:pt x="831236" y="575760"/>
                  <a:pt x="828365" y="575612"/>
                  <a:pt x="825937" y="574398"/>
                </a:cubicBezTo>
                <a:cubicBezTo>
                  <a:pt x="823168" y="573014"/>
                  <a:pt x="820978" y="570631"/>
                  <a:pt x="818209" y="569247"/>
                </a:cubicBezTo>
                <a:cubicBezTo>
                  <a:pt x="815781" y="568033"/>
                  <a:pt x="812910" y="567885"/>
                  <a:pt x="810482" y="566671"/>
                </a:cubicBezTo>
                <a:cubicBezTo>
                  <a:pt x="790512" y="556685"/>
                  <a:pt x="814449" y="565417"/>
                  <a:pt x="795027" y="558943"/>
                </a:cubicBezTo>
                <a:cubicBezTo>
                  <a:pt x="777681" y="545934"/>
                  <a:pt x="792312" y="555511"/>
                  <a:pt x="771845" y="546065"/>
                </a:cubicBezTo>
                <a:cubicBezTo>
                  <a:pt x="764872" y="542847"/>
                  <a:pt x="751239" y="535761"/>
                  <a:pt x="751239" y="535761"/>
                </a:cubicBezTo>
                <a:cubicBezTo>
                  <a:pt x="749522" y="533185"/>
                  <a:pt x="746281" y="531123"/>
                  <a:pt x="746088" y="528034"/>
                </a:cubicBezTo>
                <a:cubicBezTo>
                  <a:pt x="745390" y="516861"/>
                  <a:pt x="739921" y="501542"/>
                  <a:pt x="748663" y="494549"/>
                </a:cubicBezTo>
                <a:cubicBezTo>
                  <a:pt x="758073" y="487021"/>
                  <a:pt x="772698" y="496349"/>
                  <a:pt x="784724" y="497125"/>
                </a:cubicBezTo>
                <a:lnTo>
                  <a:pt x="828512" y="499701"/>
                </a:lnTo>
                <a:lnTo>
                  <a:pt x="867149" y="512579"/>
                </a:lnTo>
                <a:cubicBezTo>
                  <a:pt x="869725" y="513438"/>
                  <a:pt x="872617" y="513649"/>
                  <a:pt x="874876" y="515155"/>
                </a:cubicBezTo>
                <a:cubicBezTo>
                  <a:pt x="893277" y="527422"/>
                  <a:pt x="884324" y="523956"/>
                  <a:pt x="900634" y="528034"/>
                </a:cubicBezTo>
                <a:cubicBezTo>
                  <a:pt x="904068" y="530610"/>
                  <a:pt x="907420" y="533299"/>
                  <a:pt x="910937" y="535761"/>
                </a:cubicBezTo>
                <a:cubicBezTo>
                  <a:pt x="916009" y="539312"/>
                  <a:pt x="922014" y="541687"/>
                  <a:pt x="926392" y="546065"/>
                </a:cubicBezTo>
                <a:cubicBezTo>
                  <a:pt x="928968" y="548641"/>
                  <a:pt x="931155" y="551675"/>
                  <a:pt x="934119" y="553792"/>
                </a:cubicBezTo>
                <a:cubicBezTo>
                  <a:pt x="937243" y="556024"/>
                  <a:pt x="941088" y="557038"/>
                  <a:pt x="944422" y="558943"/>
                </a:cubicBezTo>
                <a:cubicBezTo>
                  <a:pt x="947110" y="560479"/>
                  <a:pt x="949574" y="562378"/>
                  <a:pt x="952150" y="564095"/>
                </a:cubicBezTo>
                <a:cubicBezTo>
                  <a:pt x="966954" y="583834"/>
                  <a:pt x="952542" y="566998"/>
                  <a:pt x="967604" y="579550"/>
                </a:cubicBezTo>
                <a:cubicBezTo>
                  <a:pt x="979752" y="589673"/>
                  <a:pt x="971683" y="587251"/>
                  <a:pt x="988210" y="597580"/>
                </a:cubicBezTo>
                <a:cubicBezTo>
                  <a:pt x="990513" y="599019"/>
                  <a:pt x="993362" y="599297"/>
                  <a:pt x="995938" y="600156"/>
                </a:cubicBezTo>
                <a:cubicBezTo>
                  <a:pt x="1010592" y="614810"/>
                  <a:pt x="995488" y="602563"/>
                  <a:pt x="1016544" y="610459"/>
                </a:cubicBezTo>
                <a:cubicBezTo>
                  <a:pt x="1019442" y="611546"/>
                  <a:pt x="1021373" y="614523"/>
                  <a:pt x="1024271" y="615610"/>
                </a:cubicBezTo>
                <a:cubicBezTo>
                  <a:pt x="1028370" y="617147"/>
                  <a:pt x="1032876" y="617236"/>
                  <a:pt x="1037150" y="618186"/>
                </a:cubicBezTo>
                <a:cubicBezTo>
                  <a:pt x="1040606" y="618954"/>
                  <a:pt x="1044049" y="619789"/>
                  <a:pt x="1047453" y="620762"/>
                </a:cubicBezTo>
                <a:cubicBezTo>
                  <a:pt x="1050064" y="621508"/>
                  <a:pt x="1052807" y="622019"/>
                  <a:pt x="1055181" y="623338"/>
                </a:cubicBezTo>
                <a:cubicBezTo>
                  <a:pt x="1060593" y="626345"/>
                  <a:pt x="1064762" y="631683"/>
                  <a:pt x="1070635" y="633641"/>
                </a:cubicBezTo>
                <a:cubicBezTo>
                  <a:pt x="1088755" y="639681"/>
                  <a:pt x="1066390" y="631821"/>
                  <a:pt x="1088666" y="641368"/>
                </a:cubicBezTo>
                <a:cubicBezTo>
                  <a:pt x="1093841" y="643586"/>
                  <a:pt x="1101465" y="645212"/>
                  <a:pt x="1106696" y="646520"/>
                </a:cubicBezTo>
                <a:cubicBezTo>
                  <a:pt x="1110989" y="649096"/>
                  <a:pt x="1115097" y="652008"/>
                  <a:pt x="1119575" y="654247"/>
                </a:cubicBezTo>
                <a:cubicBezTo>
                  <a:pt x="1122003" y="655461"/>
                  <a:pt x="1124806" y="655754"/>
                  <a:pt x="1127302" y="656823"/>
                </a:cubicBezTo>
                <a:cubicBezTo>
                  <a:pt x="1130831" y="658335"/>
                  <a:pt x="1134271" y="660069"/>
                  <a:pt x="1137605" y="661974"/>
                </a:cubicBezTo>
                <a:cubicBezTo>
                  <a:pt x="1167090" y="678822"/>
                  <a:pt x="1121111" y="653553"/>
                  <a:pt x="1153060" y="674853"/>
                </a:cubicBezTo>
                <a:cubicBezTo>
                  <a:pt x="1155319" y="676359"/>
                  <a:pt x="1158211" y="676570"/>
                  <a:pt x="1160787" y="677429"/>
                </a:cubicBezTo>
                <a:cubicBezTo>
                  <a:pt x="1199810" y="716452"/>
                  <a:pt x="1158315" y="676415"/>
                  <a:pt x="1186545" y="700611"/>
                </a:cubicBezTo>
                <a:cubicBezTo>
                  <a:pt x="1198823" y="711135"/>
                  <a:pt x="1188855" y="706532"/>
                  <a:pt x="1202000" y="710914"/>
                </a:cubicBezTo>
                <a:lnTo>
                  <a:pt x="1217454" y="721217"/>
                </a:lnTo>
                <a:cubicBezTo>
                  <a:pt x="1220030" y="722934"/>
                  <a:pt x="1222245" y="725390"/>
                  <a:pt x="1225182" y="726369"/>
                </a:cubicBezTo>
                <a:cubicBezTo>
                  <a:pt x="1234300" y="729409"/>
                  <a:pt x="1233665" y="728793"/>
                  <a:pt x="1243212" y="734096"/>
                </a:cubicBezTo>
                <a:cubicBezTo>
                  <a:pt x="1254201" y="740200"/>
                  <a:pt x="1255588" y="742344"/>
                  <a:pt x="1266394" y="746975"/>
                </a:cubicBezTo>
                <a:cubicBezTo>
                  <a:pt x="1268889" y="748045"/>
                  <a:pt x="1271545" y="748692"/>
                  <a:pt x="1274121" y="749551"/>
                </a:cubicBezTo>
                <a:cubicBezTo>
                  <a:pt x="1277556" y="752985"/>
                  <a:pt x="1280473" y="757031"/>
                  <a:pt x="1284425" y="759854"/>
                </a:cubicBezTo>
                <a:cubicBezTo>
                  <a:pt x="1286634" y="761432"/>
                  <a:pt x="1289893" y="760924"/>
                  <a:pt x="1292152" y="762430"/>
                </a:cubicBezTo>
                <a:cubicBezTo>
                  <a:pt x="1295183" y="764451"/>
                  <a:pt x="1296848" y="768137"/>
                  <a:pt x="1299879" y="770157"/>
                </a:cubicBezTo>
                <a:cubicBezTo>
                  <a:pt x="1302138" y="771663"/>
                  <a:pt x="1305233" y="771414"/>
                  <a:pt x="1307607" y="772733"/>
                </a:cubicBezTo>
                <a:cubicBezTo>
                  <a:pt x="1310750" y="774479"/>
                  <a:pt x="1329121" y="786906"/>
                  <a:pt x="1333364" y="790763"/>
                </a:cubicBezTo>
                <a:cubicBezTo>
                  <a:pt x="1356465" y="811763"/>
                  <a:pt x="1342325" y="805771"/>
                  <a:pt x="1359122" y="811369"/>
                </a:cubicBezTo>
                <a:cubicBezTo>
                  <a:pt x="1361698" y="813086"/>
                  <a:pt x="1364535" y="814464"/>
                  <a:pt x="1366849" y="816521"/>
                </a:cubicBezTo>
                <a:cubicBezTo>
                  <a:pt x="1372294" y="821361"/>
                  <a:pt x="1376242" y="827935"/>
                  <a:pt x="1382304" y="831976"/>
                </a:cubicBezTo>
                <a:lnTo>
                  <a:pt x="1397759" y="842279"/>
                </a:lnTo>
                <a:cubicBezTo>
                  <a:pt x="1401627" y="826804"/>
                  <a:pt x="1401142" y="834248"/>
                  <a:pt x="1397759" y="813945"/>
                </a:cubicBezTo>
                <a:cubicBezTo>
                  <a:pt x="1397039" y="809627"/>
                  <a:pt x="1396995" y="805052"/>
                  <a:pt x="1395183" y="801066"/>
                </a:cubicBezTo>
                <a:cubicBezTo>
                  <a:pt x="1380989" y="769841"/>
                  <a:pt x="1387884" y="797412"/>
                  <a:pt x="1382304" y="777884"/>
                </a:cubicBezTo>
                <a:cubicBezTo>
                  <a:pt x="1381331" y="774480"/>
                  <a:pt x="1381311" y="770747"/>
                  <a:pt x="1379728" y="767581"/>
                </a:cubicBezTo>
                <a:cubicBezTo>
                  <a:pt x="1376959" y="762043"/>
                  <a:pt x="1369425" y="752127"/>
                  <a:pt x="1369425" y="752127"/>
                </a:cubicBezTo>
                <a:cubicBezTo>
                  <a:pt x="1368566" y="749551"/>
                  <a:pt x="1367973" y="746871"/>
                  <a:pt x="1366849" y="744399"/>
                </a:cubicBezTo>
                <a:cubicBezTo>
                  <a:pt x="1363671" y="737408"/>
                  <a:pt x="1358975" y="731078"/>
                  <a:pt x="1356546" y="723793"/>
                </a:cubicBezTo>
                <a:cubicBezTo>
                  <a:pt x="1355687" y="721217"/>
                  <a:pt x="1355184" y="718494"/>
                  <a:pt x="1353970" y="716066"/>
                </a:cubicBezTo>
                <a:cubicBezTo>
                  <a:pt x="1350383" y="708891"/>
                  <a:pt x="1346791" y="706310"/>
                  <a:pt x="1341092" y="700611"/>
                </a:cubicBezTo>
                <a:cubicBezTo>
                  <a:pt x="1340233" y="698035"/>
                  <a:pt x="1339730" y="695312"/>
                  <a:pt x="1338516" y="692884"/>
                </a:cubicBezTo>
                <a:cubicBezTo>
                  <a:pt x="1325584" y="667023"/>
                  <a:pt x="1341755" y="706452"/>
                  <a:pt x="1328213" y="674853"/>
                </a:cubicBezTo>
                <a:cubicBezTo>
                  <a:pt x="1327144" y="672357"/>
                  <a:pt x="1326956" y="669499"/>
                  <a:pt x="1325637" y="667126"/>
                </a:cubicBezTo>
                <a:cubicBezTo>
                  <a:pt x="1322630" y="661714"/>
                  <a:pt x="1317292" y="657545"/>
                  <a:pt x="1315334" y="651671"/>
                </a:cubicBezTo>
                <a:cubicBezTo>
                  <a:pt x="1314475" y="649095"/>
                  <a:pt x="1314454" y="646064"/>
                  <a:pt x="1312758" y="643944"/>
                </a:cubicBezTo>
                <a:cubicBezTo>
                  <a:pt x="1310824" y="641527"/>
                  <a:pt x="1307607" y="640509"/>
                  <a:pt x="1305031" y="638792"/>
                </a:cubicBezTo>
                <a:cubicBezTo>
                  <a:pt x="1303314" y="636216"/>
                  <a:pt x="1301136" y="633894"/>
                  <a:pt x="1299879" y="631065"/>
                </a:cubicBezTo>
                <a:cubicBezTo>
                  <a:pt x="1297674" y="626103"/>
                  <a:pt x="1296445" y="620762"/>
                  <a:pt x="1294728" y="615610"/>
                </a:cubicBezTo>
                <a:cubicBezTo>
                  <a:pt x="1293869" y="613034"/>
                  <a:pt x="1293366" y="610311"/>
                  <a:pt x="1292152" y="607883"/>
                </a:cubicBezTo>
                <a:cubicBezTo>
                  <a:pt x="1288718" y="601014"/>
                  <a:pt x="1284278" y="594562"/>
                  <a:pt x="1281849" y="587277"/>
                </a:cubicBezTo>
                <a:cubicBezTo>
                  <a:pt x="1279184" y="579282"/>
                  <a:pt x="1278896" y="577205"/>
                  <a:pt x="1274121" y="569247"/>
                </a:cubicBezTo>
                <a:cubicBezTo>
                  <a:pt x="1270935" y="563938"/>
                  <a:pt x="1267252" y="558944"/>
                  <a:pt x="1263818" y="553792"/>
                </a:cubicBezTo>
                <a:cubicBezTo>
                  <a:pt x="1262101" y="551216"/>
                  <a:pt x="1259646" y="549002"/>
                  <a:pt x="1258667" y="546065"/>
                </a:cubicBezTo>
                <a:cubicBezTo>
                  <a:pt x="1254939" y="534881"/>
                  <a:pt x="1258011" y="540257"/>
                  <a:pt x="1248364" y="530610"/>
                </a:cubicBezTo>
                <a:cubicBezTo>
                  <a:pt x="1243858" y="512589"/>
                  <a:pt x="1249367" y="527115"/>
                  <a:pt x="1238061" y="512579"/>
                </a:cubicBezTo>
                <a:cubicBezTo>
                  <a:pt x="1221881" y="491776"/>
                  <a:pt x="1234988" y="501946"/>
                  <a:pt x="1220030" y="491973"/>
                </a:cubicBezTo>
                <a:cubicBezTo>
                  <a:pt x="1216840" y="482405"/>
                  <a:pt x="1218544" y="485256"/>
                  <a:pt x="1212303" y="476519"/>
                </a:cubicBezTo>
                <a:cubicBezTo>
                  <a:pt x="1209808" y="473026"/>
                  <a:pt x="1207874" y="468964"/>
                  <a:pt x="1204576" y="466216"/>
                </a:cubicBezTo>
                <a:cubicBezTo>
                  <a:pt x="1202490" y="464478"/>
                  <a:pt x="1199344" y="464710"/>
                  <a:pt x="1196848" y="463640"/>
                </a:cubicBezTo>
                <a:cubicBezTo>
                  <a:pt x="1187700" y="459719"/>
                  <a:pt x="1186577" y="458509"/>
                  <a:pt x="1178818" y="453337"/>
                </a:cubicBezTo>
                <a:cubicBezTo>
                  <a:pt x="1172342" y="433908"/>
                  <a:pt x="1181079" y="457860"/>
                  <a:pt x="1171090" y="437882"/>
                </a:cubicBezTo>
                <a:cubicBezTo>
                  <a:pt x="1169876" y="435454"/>
                  <a:pt x="1170021" y="432414"/>
                  <a:pt x="1168515" y="430155"/>
                </a:cubicBezTo>
                <a:cubicBezTo>
                  <a:pt x="1166494" y="427124"/>
                  <a:pt x="1163119" y="425226"/>
                  <a:pt x="1160787" y="422427"/>
                </a:cubicBezTo>
                <a:cubicBezTo>
                  <a:pt x="1158805" y="420049"/>
                  <a:pt x="1157020" y="417469"/>
                  <a:pt x="1155636" y="414700"/>
                </a:cubicBezTo>
                <a:cubicBezTo>
                  <a:pt x="1154422" y="412272"/>
                  <a:pt x="1154756" y="409093"/>
                  <a:pt x="1153060" y="406973"/>
                </a:cubicBezTo>
                <a:cubicBezTo>
                  <a:pt x="1151126" y="404556"/>
                  <a:pt x="1147909" y="403538"/>
                  <a:pt x="1145333" y="401821"/>
                </a:cubicBezTo>
                <a:cubicBezTo>
                  <a:pt x="1143616" y="399245"/>
                  <a:pt x="1141566" y="396863"/>
                  <a:pt x="1140181" y="394094"/>
                </a:cubicBezTo>
                <a:cubicBezTo>
                  <a:pt x="1138967" y="391666"/>
                  <a:pt x="1139301" y="388487"/>
                  <a:pt x="1137605" y="386367"/>
                </a:cubicBezTo>
                <a:cubicBezTo>
                  <a:pt x="1135671" y="383950"/>
                  <a:pt x="1132454" y="382932"/>
                  <a:pt x="1129878" y="381215"/>
                </a:cubicBezTo>
                <a:cubicBezTo>
                  <a:pt x="1128161" y="376922"/>
                  <a:pt x="1127414" y="372098"/>
                  <a:pt x="1124727" y="368336"/>
                </a:cubicBezTo>
                <a:cubicBezTo>
                  <a:pt x="1122928" y="365817"/>
                  <a:pt x="1119313" y="365242"/>
                  <a:pt x="1116999" y="363185"/>
                </a:cubicBezTo>
                <a:cubicBezTo>
                  <a:pt x="1111554" y="358345"/>
                  <a:pt x="1105587" y="353792"/>
                  <a:pt x="1101545" y="347730"/>
                </a:cubicBezTo>
                <a:cubicBezTo>
                  <a:pt x="1094676" y="337427"/>
                  <a:pt x="1098969" y="341720"/>
                  <a:pt x="1088666" y="334851"/>
                </a:cubicBezTo>
                <a:cubicBezTo>
                  <a:pt x="1086949" y="331417"/>
                  <a:pt x="1085746" y="327673"/>
                  <a:pt x="1083514" y="324548"/>
                </a:cubicBezTo>
                <a:cubicBezTo>
                  <a:pt x="1078012" y="316845"/>
                  <a:pt x="1067594" y="311358"/>
                  <a:pt x="1060332" y="306517"/>
                </a:cubicBezTo>
                <a:lnTo>
                  <a:pt x="1052605" y="301366"/>
                </a:lnTo>
                <a:cubicBezTo>
                  <a:pt x="1046698" y="283647"/>
                  <a:pt x="1054778" y="305170"/>
                  <a:pt x="1042302" y="283336"/>
                </a:cubicBezTo>
                <a:cubicBezTo>
                  <a:pt x="1040955" y="280978"/>
                  <a:pt x="1040940" y="278037"/>
                  <a:pt x="1039726" y="275608"/>
                </a:cubicBezTo>
                <a:cubicBezTo>
                  <a:pt x="1038341" y="272839"/>
                  <a:pt x="1036110" y="270569"/>
                  <a:pt x="1034574" y="267881"/>
                </a:cubicBezTo>
                <a:cubicBezTo>
                  <a:pt x="1029483" y="258972"/>
                  <a:pt x="1029736" y="258517"/>
                  <a:pt x="1026847" y="249850"/>
                </a:cubicBezTo>
                <a:cubicBezTo>
                  <a:pt x="1027706" y="235254"/>
                  <a:pt x="1019084" y="216401"/>
                  <a:pt x="1029423" y="206062"/>
                </a:cubicBezTo>
                <a:cubicBezTo>
                  <a:pt x="1038550" y="196935"/>
                  <a:pt x="1055223" y="207287"/>
                  <a:pt x="1068059" y="208638"/>
                </a:cubicBezTo>
                <a:cubicBezTo>
                  <a:pt x="1081800" y="210085"/>
                  <a:pt x="1093140" y="219348"/>
                  <a:pt x="1104120" y="226668"/>
                </a:cubicBezTo>
                <a:cubicBezTo>
                  <a:pt x="1122941" y="239216"/>
                  <a:pt x="1099283" y="223904"/>
                  <a:pt x="1122151" y="236972"/>
                </a:cubicBezTo>
                <a:cubicBezTo>
                  <a:pt x="1136130" y="244960"/>
                  <a:pt x="1123439" y="239976"/>
                  <a:pt x="1137605" y="244699"/>
                </a:cubicBezTo>
                <a:cubicBezTo>
                  <a:pt x="1142757" y="249851"/>
                  <a:pt x="1149018" y="254092"/>
                  <a:pt x="1153060" y="260154"/>
                </a:cubicBezTo>
                <a:cubicBezTo>
                  <a:pt x="1165612" y="278980"/>
                  <a:pt x="1150291" y="255308"/>
                  <a:pt x="1163363" y="278184"/>
                </a:cubicBezTo>
                <a:cubicBezTo>
                  <a:pt x="1164899" y="280872"/>
                  <a:pt x="1166798" y="283335"/>
                  <a:pt x="1168515" y="285911"/>
                </a:cubicBezTo>
                <a:cubicBezTo>
                  <a:pt x="1177221" y="312030"/>
                  <a:pt x="1171724" y="302316"/>
                  <a:pt x="1181394" y="316821"/>
                </a:cubicBezTo>
                <a:cubicBezTo>
                  <a:pt x="1182252" y="319397"/>
                  <a:pt x="1183223" y="321938"/>
                  <a:pt x="1183969" y="324548"/>
                </a:cubicBezTo>
                <a:cubicBezTo>
                  <a:pt x="1184941" y="327952"/>
                  <a:pt x="1185150" y="331597"/>
                  <a:pt x="1186545" y="334851"/>
                </a:cubicBezTo>
                <a:cubicBezTo>
                  <a:pt x="1187765" y="337696"/>
                  <a:pt x="1189980" y="340002"/>
                  <a:pt x="1191697" y="342578"/>
                </a:cubicBezTo>
                <a:cubicBezTo>
                  <a:pt x="1196566" y="357192"/>
                  <a:pt x="1190994" y="344311"/>
                  <a:pt x="1204576" y="360609"/>
                </a:cubicBezTo>
                <a:cubicBezTo>
                  <a:pt x="1210073" y="367205"/>
                  <a:pt x="1215267" y="374072"/>
                  <a:pt x="1220030" y="381215"/>
                </a:cubicBezTo>
                <a:cubicBezTo>
                  <a:pt x="1222954" y="385600"/>
                  <a:pt x="1229717" y="396053"/>
                  <a:pt x="1232909" y="399245"/>
                </a:cubicBezTo>
                <a:cubicBezTo>
                  <a:pt x="1235945" y="402281"/>
                  <a:pt x="1239778" y="404397"/>
                  <a:pt x="1243212" y="406973"/>
                </a:cubicBezTo>
                <a:cubicBezTo>
                  <a:pt x="1244071" y="410407"/>
                  <a:pt x="1243824" y="414331"/>
                  <a:pt x="1245788" y="417276"/>
                </a:cubicBezTo>
                <a:cubicBezTo>
                  <a:pt x="1247505" y="419852"/>
                  <a:pt x="1251326" y="420238"/>
                  <a:pt x="1253515" y="422427"/>
                </a:cubicBezTo>
                <a:cubicBezTo>
                  <a:pt x="1255704" y="424616"/>
                  <a:pt x="1256685" y="427777"/>
                  <a:pt x="1258667" y="430155"/>
                </a:cubicBezTo>
                <a:cubicBezTo>
                  <a:pt x="1269269" y="442878"/>
                  <a:pt x="1266928" y="433801"/>
                  <a:pt x="1276697" y="453337"/>
                </a:cubicBezTo>
                <a:cubicBezTo>
                  <a:pt x="1278414" y="456771"/>
                  <a:pt x="1280290" y="460131"/>
                  <a:pt x="1281849" y="463640"/>
                </a:cubicBezTo>
                <a:cubicBezTo>
                  <a:pt x="1283727" y="467865"/>
                  <a:pt x="1284932" y="472384"/>
                  <a:pt x="1287000" y="476519"/>
                </a:cubicBezTo>
                <a:cubicBezTo>
                  <a:pt x="1288384" y="479288"/>
                  <a:pt x="1290767" y="481477"/>
                  <a:pt x="1292152" y="484246"/>
                </a:cubicBezTo>
                <a:cubicBezTo>
                  <a:pt x="1293366" y="486674"/>
                  <a:pt x="1293625" y="489492"/>
                  <a:pt x="1294728" y="491973"/>
                </a:cubicBezTo>
                <a:cubicBezTo>
                  <a:pt x="1297067" y="497236"/>
                  <a:pt x="1299553" y="502453"/>
                  <a:pt x="1302455" y="507428"/>
                </a:cubicBezTo>
                <a:cubicBezTo>
                  <a:pt x="1318533" y="534991"/>
                  <a:pt x="1309466" y="512793"/>
                  <a:pt x="1333364" y="548640"/>
                </a:cubicBezTo>
                <a:cubicBezTo>
                  <a:pt x="1335081" y="551216"/>
                  <a:pt x="1336695" y="553864"/>
                  <a:pt x="1338516" y="556368"/>
                </a:cubicBezTo>
                <a:cubicBezTo>
                  <a:pt x="1339408" y="557595"/>
                  <a:pt x="1355127" y="577711"/>
                  <a:pt x="1359122" y="584701"/>
                </a:cubicBezTo>
                <a:cubicBezTo>
                  <a:pt x="1361027" y="588035"/>
                  <a:pt x="1362298" y="591711"/>
                  <a:pt x="1364274" y="595004"/>
                </a:cubicBezTo>
                <a:cubicBezTo>
                  <a:pt x="1367460" y="600313"/>
                  <a:pt x="1374577" y="610459"/>
                  <a:pt x="1374577" y="610459"/>
                </a:cubicBezTo>
                <a:cubicBezTo>
                  <a:pt x="1375435" y="613035"/>
                  <a:pt x="1375938" y="615758"/>
                  <a:pt x="1377152" y="618186"/>
                </a:cubicBezTo>
                <a:cubicBezTo>
                  <a:pt x="1378536" y="620955"/>
                  <a:pt x="1380505" y="623395"/>
                  <a:pt x="1382304" y="625914"/>
                </a:cubicBezTo>
                <a:cubicBezTo>
                  <a:pt x="1398291" y="648297"/>
                  <a:pt x="1383032" y="625720"/>
                  <a:pt x="1395183" y="643944"/>
                </a:cubicBezTo>
                <a:cubicBezTo>
                  <a:pt x="1400268" y="664283"/>
                  <a:pt x="1393722" y="644180"/>
                  <a:pt x="1408062" y="667126"/>
                </a:cubicBezTo>
                <a:cubicBezTo>
                  <a:pt x="1409501" y="669428"/>
                  <a:pt x="1409568" y="672358"/>
                  <a:pt x="1410637" y="674853"/>
                </a:cubicBezTo>
                <a:cubicBezTo>
                  <a:pt x="1412150" y="678382"/>
                  <a:pt x="1414441" y="681561"/>
                  <a:pt x="1415789" y="685156"/>
                </a:cubicBezTo>
                <a:cubicBezTo>
                  <a:pt x="1417032" y="688471"/>
                  <a:pt x="1416782" y="692293"/>
                  <a:pt x="1418365" y="695459"/>
                </a:cubicBezTo>
                <a:cubicBezTo>
                  <a:pt x="1421134" y="700997"/>
                  <a:pt x="1425234" y="705762"/>
                  <a:pt x="1428668" y="710914"/>
                </a:cubicBezTo>
                <a:cubicBezTo>
                  <a:pt x="1430385" y="713490"/>
                  <a:pt x="1432840" y="715704"/>
                  <a:pt x="1433819" y="718641"/>
                </a:cubicBezTo>
                <a:cubicBezTo>
                  <a:pt x="1434678" y="721217"/>
                  <a:pt x="1434889" y="724110"/>
                  <a:pt x="1436395" y="726369"/>
                </a:cubicBezTo>
                <a:cubicBezTo>
                  <a:pt x="1438416" y="729400"/>
                  <a:pt x="1441547" y="731520"/>
                  <a:pt x="1444123" y="734096"/>
                </a:cubicBezTo>
                <a:cubicBezTo>
                  <a:pt x="1448187" y="742226"/>
                  <a:pt x="1453361" y="753639"/>
                  <a:pt x="1459577" y="759854"/>
                </a:cubicBezTo>
                <a:cubicBezTo>
                  <a:pt x="1462153" y="762430"/>
                  <a:pt x="1464973" y="764783"/>
                  <a:pt x="1467305" y="767581"/>
                </a:cubicBezTo>
                <a:cubicBezTo>
                  <a:pt x="1469287" y="769959"/>
                  <a:pt x="1470657" y="772789"/>
                  <a:pt x="1472456" y="775308"/>
                </a:cubicBezTo>
                <a:cubicBezTo>
                  <a:pt x="1474951" y="778802"/>
                  <a:pt x="1477688" y="782119"/>
                  <a:pt x="1480183" y="785612"/>
                </a:cubicBezTo>
                <a:cubicBezTo>
                  <a:pt x="1492485" y="802836"/>
                  <a:pt x="1479406" y="784054"/>
                  <a:pt x="1487911" y="801066"/>
                </a:cubicBezTo>
                <a:cubicBezTo>
                  <a:pt x="1489295" y="803835"/>
                  <a:pt x="1491345" y="806218"/>
                  <a:pt x="1493062" y="808794"/>
                </a:cubicBezTo>
                <a:cubicBezTo>
                  <a:pt x="1494779" y="805359"/>
                  <a:pt x="1498214" y="802330"/>
                  <a:pt x="1498214" y="798490"/>
                </a:cubicBezTo>
                <a:cubicBezTo>
                  <a:pt x="1498214" y="792127"/>
                  <a:pt x="1490989" y="778889"/>
                  <a:pt x="1487911" y="772733"/>
                </a:cubicBezTo>
                <a:cubicBezTo>
                  <a:pt x="1488770" y="753844"/>
                  <a:pt x="1489955" y="734967"/>
                  <a:pt x="1490487" y="716066"/>
                </a:cubicBezTo>
                <a:cubicBezTo>
                  <a:pt x="1494552" y="571750"/>
                  <a:pt x="1485827" y="633262"/>
                  <a:pt x="1498214" y="558943"/>
                </a:cubicBezTo>
                <a:cubicBezTo>
                  <a:pt x="1497355" y="481670"/>
                  <a:pt x="1497282" y="404384"/>
                  <a:pt x="1495638" y="327124"/>
                </a:cubicBezTo>
                <a:cubicBezTo>
                  <a:pt x="1495563" y="323585"/>
                  <a:pt x="1493695" y="320304"/>
                  <a:pt x="1493062" y="316821"/>
                </a:cubicBezTo>
                <a:cubicBezTo>
                  <a:pt x="1491976" y="310848"/>
                  <a:pt x="1491852" y="304706"/>
                  <a:pt x="1490487" y="298790"/>
                </a:cubicBezTo>
                <a:cubicBezTo>
                  <a:pt x="1487331" y="285111"/>
                  <a:pt x="1484407" y="283131"/>
                  <a:pt x="1480183" y="270457"/>
                </a:cubicBezTo>
                <a:cubicBezTo>
                  <a:pt x="1479064" y="267099"/>
                  <a:pt x="1478580" y="263558"/>
                  <a:pt x="1477608" y="260154"/>
                </a:cubicBezTo>
                <a:cubicBezTo>
                  <a:pt x="1473626" y="246214"/>
                  <a:pt x="1475600" y="258408"/>
                  <a:pt x="1472456" y="239547"/>
                </a:cubicBezTo>
                <a:cubicBezTo>
                  <a:pt x="1464452" y="191525"/>
                  <a:pt x="1476814" y="259749"/>
                  <a:pt x="1467305" y="193183"/>
                </a:cubicBezTo>
                <a:cubicBezTo>
                  <a:pt x="1466067" y="184515"/>
                  <a:pt x="1463767" y="176032"/>
                  <a:pt x="1462153" y="167426"/>
                </a:cubicBezTo>
                <a:cubicBezTo>
                  <a:pt x="1460429" y="158234"/>
                  <a:pt x="1459283" y="148222"/>
                  <a:pt x="1457001" y="139092"/>
                </a:cubicBezTo>
                <a:cubicBezTo>
                  <a:pt x="1454051" y="127292"/>
                  <a:pt x="1452546" y="123151"/>
                  <a:pt x="1449274" y="113334"/>
                </a:cubicBezTo>
                <a:cubicBezTo>
                  <a:pt x="1448207" y="91989"/>
                  <a:pt x="1443219" y="25045"/>
                  <a:pt x="1449274" y="5152"/>
                </a:cubicBezTo>
                <a:cubicBezTo>
                  <a:pt x="1450795" y="156"/>
                  <a:pt x="1459608" y="3600"/>
                  <a:pt x="1464729" y="2576"/>
                </a:cubicBezTo>
                <a:cubicBezTo>
                  <a:pt x="1468200" y="1882"/>
                  <a:pt x="1471598" y="859"/>
                  <a:pt x="1475032" y="0"/>
                </a:cubicBezTo>
                <a:cubicBezTo>
                  <a:pt x="1489628" y="859"/>
                  <a:pt x="1504361" y="407"/>
                  <a:pt x="1518820" y="2576"/>
                </a:cubicBezTo>
                <a:cubicBezTo>
                  <a:pt x="1529533" y="4183"/>
                  <a:pt x="1528255" y="16293"/>
                  <a:pt x="1531699" y="23182"/>
                </a:cubicBezTo>
                <a:cubicBezTo>
                  <a:pt x="1533416" y="26616"/>
                  <a:pt x="1535338" y="29956"/>
                  <a:pt x="1536850" y="33485"/>
                </a:cubicBezTo>
                <a:cubicBezTo>
                  <a:pt x="1542139" y="45826"/>
                  <a:pt x="1539075" y="50460"/>
                  <a:pt x="1544578" y="66970"/>
                </a:cubicBezTo>
                <a:cubicBezTo>
                  <a:pt x="1550467" y="84638"/>
                  <a:pt x="1543512" y="62706"/>
                  <a:pt x="1549729" y="87577"/>
                </a:cubicBezTo>
                <a:cubicBezTo>
                  <a:pt x="1550387" y="90211"/>
                  <a:pt x="1551446" y="92728"/>
                  <a:pt x="1552305" y="95304"/>
                </a:cubicBezTo>
                <a:cubicBezTo>
                  <a:pt x="1553164" y="103890"/>
                  <a:pt x="1553569" y="112534"/>
                  <a:pt x="1554881" y="121062"/>
                </a:cubicBezTo>
                <a:cubicBezTo>
                  <a:pt x="1555294" y="123745"/>
                  <a:pt x="1557249" y="126082"/>
                  <a:pt x="1557457" y="128789"/>
                </a:cubicBezTo>
                <a:cubicBezTo>
                  <a:pt x="1562844" y="198825"/>
                  <a:pt x="1553411" y="168170"/>
                  <a:pt x="1562608" y="195759"/>
                </a:cubicBezTo>
                <a:cubicBezTo>
                  <a:pt x="1563467" y="207779"/>
                  <a:pt x="1564382" y="219796"/>
                  <a:pt x="1565184" y="231820"/>
                </a:cubicBezTo>
                <a:cubicBezTo>
                  <a:pt x="1568278" y="278220"/>
                  <a:pt x="1562572" y="260060"/>
                  <a:pt x="1572911" y="285911"/>
                </a:cubicBezTo>
                <a:cubicBezTo>
                  <a:pt x="1573770" y="294497"/>
                  <a:pt x="1574068" y="303158"/>
                  <a:pt x="1575487" y="311669"/>
                </a:cubicBezTo>
                <a:cubicBezTo>
                  <a:pt x="1576651" y="318653"/>
                  <a:pt x="1579827" y="325242"/>
                  <a:pt x="1580639" y="332275"/>
                </a:cubicBezTo>
                <a:cubicBezTo>
                  <a:pt x="1581507" y="339797"/>
                  <a:pt x="1585636" y="429493"/>
                  <a:pt x="1585790" y="432730"/>
                </a:cubicBezTo>
                <a:cubicBezTo>
                  <a:pt x="1586649" y="520306"/>
                  <a:pt x="1586729" y="607894"/>
                  <a:pt x="1588366" y="695459"/>
                </a:cubicBezTo>
                <a:cubicBezTo>
                  <a:pt x="1588448" y="699836"/>
                  <a:pt x="1590875" y="703960"/>
                  <a:pt x="1590942" y="708338"/>
                </a:cubicBezTo>
                <a:cubicBezTo>
                  <a:pt x="1592593" y="816511"/>
                  <a:pt x="1591166" y="924725"/>
                  <a:pt x="1593517" y="1032886"/>
                </a:cubicBezTo>
                <a:cubicBezTo>
                  <a:pt x="1593744" y="1043329"/>
                  <a:pt x="1598184" y="1053361"/>
                  <a:pt x="1598669" y="1063795"/>
                </a:cubicBezTo>
                <a:cubicBezTo>
                  <a:pt x="1599906" y="1090383"/>
                  <a:pt x="1594805" y="1123897"/>
                  <a:pt x="1593517" y="1138493"/>
                </a:cubicBezTo>
                <a:close/>
              </a:path>
            </a:pathLst>
          </a:custGeom>
          <a:solidFill>
            <a:srgbClr val="92D050"/>
          </a:solidFill>
          <a:ln cap="flat" cmpd="sng" w="25400">
            <a:solidFill>
              <a:srgbClr val="7692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29" name="Google Shape;229;g2bbe2304ad2_3_85"/>
          <p:cNvSpPr/>
          <p:nvPr/>
        </p:nvSpPr>
        <p:spPr>
          <a:xfrm rot="2365194">
            <a:off x="-80811" y="4007641"/>
            <a:ext cx="318287" cy="408068"/>
          </a:xfrm>
          <a:custGeom>
            <a:rect b="b" l="l" r="r" t="t"/>
            <a:pathLst>
              <a:path extrusionOk="0" h="643943" w="649703">
                <a:moveTo>
                  <a:pt x="381662" y="623337"/>
                </a:moveTo>
                <a:cubicBezTo>
                  <a:pt x="370071" y="621190"/>
                  <a:pt x="371242" y="628267"/>
                  <a:pt x="366207" y="631064"/>
                </a:cubicBezTo>
                <a:cubicBezTo>
                  <a:pt x="363501" y="632567"/>
                  <a:pt x="361249" y="634832"/>
                  <a:pt x="358480" y="636216"/>
                </a:cubicBezTo>
                <a:cubicBezTo>
                  <a:pt x="352324" y="639294"/>
                  <a:pt x="344558" y="641715"/>
                  <a:pt x="337873" y="643943"/>
                </a:cubicBezTo>
                <a:cubicBezTo>
                  <a:pt x="326711" y="643084"/>
                  <a:pt x="315496" y="642755"/>
                  <a:pt x="304388" y="641367"/>
                </a:cubicBezTo>
                <a:cubicBezTo>
                  <a:pt x="301694" y="641030"/>
                  <a:pt x="298920" y="640298"/>
                  <a:pt x="296661" y="638792"/>
                </a:cubicBezTo>
                <a:cubicBezTo>
                  <a:pt x="277369" y="625930"/>
                  <a:pt x="299580" y="634611"/>
                  <a:pt x="281206" y="628489"/>
                </a:cubicBezTo>
                <a:cubicBezTo>
                  <a:pt x="266440" y="606336"/>
                  <a:pt x="284146" y="634367"/>
                  <a:pt x="273479" y="613034"/>
                </a:cubicBezTo>
                <a:cubicBezTo>
                  <a:pt x="269892" y="605861"/>
                  <a:pt x="266298" y="603277"/>
                  <a:pt x="260600" y="597579"/>
                </a:cubicBezTo>
                <a:cubicBezTo>
                  <a:pt x="259741" y="594145"/>
                  <a:pt x="259988" y="590221"/>
                  <a:pt x="258024" y="587276"/>
                </a:cubicBezTo>
                <a:cubicBezTo>
                  <a:pt x="256307" y="584700"/>
                  <a:pt x="252675" y="584107"/>
                  <a:pt x="250297" y="582125"/>
                </a:cubicBezTo>
                <a:cubicBezTo>
                  <a:pt x="224987" y="561032"/>
                  <a:pt x="257673" y="586925"/>
                  <a:pt x="237418" y="566670"/>
                </a:cubicBezTo>
                <a:cubicBezTo>
                  <a:pt x="235229" y="564481"/>
                  <a:pt x="232267" y="563235"/>
                  <a:pt x="229691" y="561518"/>
                </a:cubicBezTo>
                <a:cubicBezTo>
                  <a:pt x="216896" y="542328"/>
                  <a:pt x="233344" y="565902"/>
                  <a:pt x="216812" y="546064"/>
                </a:cubicBezTo>
                <a:cubicBezTo>
                  <a:pt x="208979" y="536664"/>
                  <a:pt x="214626" y="538926"/>
                  <a:pt x="203933" y="530609"/>
                </a:cubicBezTo>
                <a:cubicBezTo>
                  <a:pt x="199046" y="526808"/>
                  <a:pt x="192857" y="524684"/>
                  <a:pt x="188479" y="520306"/>
                </a:cubicBezTo>
                <a:cubicBezTo>
                  <a:pt x="178831" y="510659"/>
                  <a:pt x="184207" y="513731"/>
                  <a:pt x="173024" y="510003"/>
                </a:cubicBezTo>
                <a:cubicBezTo>
                  <a:pt x="167014" y="503993"/>
                  <a:pt x="162065" y="496688"/>
                  <a:pt x="154993" y="491973"/>
                </a:cubicBezTo>
                <a:lnTo>
                  <a:pt x="139539" y="481669"/>
                </a:lnTo>
                <a:cubicBezTo>
                  <a:pt x="138680" y="479093"/>
                  <a:pt x="138630" y="476085"/>
                  <a:pt x="136963" y="473942"/>
                </a:cubicBezTo>
                <a:cubicBezTo>
                  <a:pt x="118503" y="450208"/>
                  <a:pt x="127917" y="465116"/>
                  <a:pt x="113781" y="453336"/>
                </a:cubicBezTo>
                <a:cubicBezTo>
                  <a:pt x="110983" y="451004"/>
                  <a:pt x="108795" y="448008"/>
                  <a:pt x="106054" y="445609"/>
                </a:cubicBezTo>
                <a:cubicBezTo>
                  <a:pt x="101916" y="441989"/>
                  <a:pt x="97313" y="438925"/>
                  <a:pt x="93175" y="435305"/>
                </a:cubicBezTo>
                <a:cubicBezTo>
                  <a:pt x="90434" y="432906"/>
                  <a:pt x="88323" y="429814"/>
                  <a:pt x="85448" y="427578"/>
                </a:cubicBezTo>
                <a:cubicBezTo>
                  <a:pt x="80561" y="423777"/>
                  <a:pt x="75145" y="420709"/>
                  <a:pt x="69993" y="417275"/>
                </a:cubicBezTo>
                <a:lnTo>
                  <a:pt x="62266" y="412124"/>
                </a:lnTo>
                <a:cubicBezTo>
                  <a:pt x="59690" y="410407"/>
                  <a:pt x="57475" y="407951"/>
                  <a:pt x="54538" y="406972"/>
                </a:cubicBezTo>
                <a:cubicBezTo>
                  <a:pt x="49387" y="405255"/>
                  <a:pt x="43602" y="404832"/>
                  <a:pt x="39084" y="401820"/>
                </a:cubicBezTo>
                <a:cubicBezTo>
                  <a:pt x="21370" y="390011"/>
                  <a:pt x="29503" y="393474"/>
                  <a:pt x="15902" y="388942"/>
                </a:cubicBezTo>
                <a:cubicBezTo>
                  <a:pt x="12923" y="386956"/>
                  <a:pt x="1210" y="379877"/>
                  <a:pt x="447" y="376063"/>
                </a:cubicBezTo>
                <a:cubicBezTo>
                  <a:pt x="-744" y="370110"/>
                  <a:pt x="557" y="363580"/>
                  <a:pt x="3023" y="358032"/>
                </a:cubicBezTo>
                <a:cubicBezTo>
                  <a:pt x="5152" y="353241"/>
                  <a:pt x="25560" y="347944"/>
                  <a:pt x="26205" y="347729"/>
                </a:cubicBezTo>
                <a:lnTo>
                  <a:pt x="33932" y="345153"/>
                </a:lnTo>
                <a:cubicBezTo>
                  <a:pt x="45094" y="346012"/>
                  <a:pt x="56591" y="344880"/>
                  <a:pt x="67417" y="347729"/>
                </a:cubicBezTo>
                <a:cubicBezTo>
                  <a:pt x="73405" y="349305"/>
                  <a:pt x="82872" y="358032"/>
                  <a:pt x="82872" y="358032"/>
                </a:cubicBezTo>
                <a:cubicBezTo>
                  <a:pt x="83731" y="360608"/>
                  <a:pt x="83752" y="363640"/>
                  <a:pt x="85448" y="365760"/>
                </a:cubicBezTo>
                <a:cubicBezTo>
                  <a:pt x="87382" y="368177"/>
                  <a:pt x="90656" y="369112"/>
                  <a:pt x="93175" y="370911"/>
                </a:cubicBezTo>
                <a:cubicBezTo>
                  <a:pt x="96668" y="373406"/>
                  <a:pt x="100219" y="375844"/>
                  <a:pt x="103478" y="378638"/>
                </a:cubicBezTo>
                <a:cubicBezTo>
                  <a:pt x="106244" y="381009"/>
                  <a:pt x="108174" y="384345"/>
                  <a:pt x="111205" y="386366"/>
                </a:cubicBezTo>
                <a:cubicBezTo>
                  <a:pt x="134446" y="401861"/>
                  <a:pt x="102337" y="373824"/>
                  <a:pt x="126660" y="394093"/>
                </a:cubicBezTo>
                <a:cubicBezTo>
                  <a:pt x="129458" y="396425"/>
                  <a:pt x="131512" y="399584"/>
                  <a:pt x="134387" y="401820"/>
                </a:cubicBezTo>
                <a:cubicBezTo>
                  <a:pt x="139274" y="405621"/>
                  <a:pt x="144690" y="408689"/>
                  <a:pt x="149842" y="412124"/>
                </a:cubicBezTo>
                <a:lnTo>
                  <a:pt x="165297" y="422427"/>
                </a:lnTo>
                <a:lnTo>
                  <a:pt x="180751" y="432730"/>
                </a:lnTo>
                <a:cubicBezTo>
                  <a:pt x="183327" y="434447"/>
                  <a:pt x="185542" y="436902"/>
                  <a:pt x="188479" y="437881"/>
                </a:cubicBezTo>
                <a:lnTo>
                  <a:pt x="203933" y="443033"/>
                </a:lnTo>
                <a:lnTo>
                  <a:pt x="211660" y="445609"/>
                </a:lnTo>
                <a:cubicBezTo>
                  <a:pt x="219387" y="444750"/>
                  <a:pt x="227996" y="446719"/>
                  <a:pt x="234842" y="443033"/>
                </a:cubicBezTo>
                <a:cubicBezTo>
                  <a:pt x="240294" y="440098"/>
                  <a:pt x="245146" y="427578"/>
                  <a:pt x="245146" y="427578"/>
                </a:cubicBezTo>
                <a:cubicBezTo>
                  <a:pt x="244287" y="410406"/>
                  <a:pt x="243998" y="393197"/>
                  <a:pt x="242570" y="376063"/>
                </a:cubicBezTo>
                <a:cubicBezTo>
                  <a:pt x="241968" y="368838"/>
                  <a:pt x="239094" y="364737"/>
                  <a:pt x="237418" y="358032"/>
                </a:cubicBezTo>
                <a:cubicBezTo>
                  <a:pt x="236356" y="353785"/>
                  <a:pt x="235701" y="349446"/>
                  <a:pt x="234842" y="345153"/>
                </a:cubicBezTo>
                <a:cubicBezTo>
                  <a:pt x="233984" y="336567"/>
                  <a:pt x="233275" y="327965"/>
                  <a:pt x="232267" y="319396"/>
                </a:cubicBezTo>
                <a:cubicBezTo>
                  <a:pt x="231558" y="313366"/>
                  <a:pt x="230327" y="307403"/>
                  <a:pt x="229691" y="301365"/>
                </a:cubicBezTo>
                <a:cubicBezTo>
                  <a:pt x="225517" y="261711"/>
                  <a:pt x="230069" y="282272"/>
                  <a:pt x="224539" y="260153"/>
                </a:cubicBezTo>
                <a:cubicBezTo>
                  <a:pt x="222724" y="243812"/>
                  <a:pt x="220672" y="221503"/>
                  <a:pt x="216812" y="206062"/>
                </a:cubicBezTo>
                <a:cubicBezTo>
                  <a:pt x="208749" y="173810"/>
                  <a:pt x="219059" y="213928"/>
                  <a:pt x="211660" y="188031"/>
                </a:cubicBezTo>
                <a:cubicBezTo>
                  <a:pt x="205192" y="165392"/>
                  <a:pt x="212685" y="188528"/>
                  <a:pt x="206509" y="170001"/>
                </a:cubicBezTo>
                <a:cubicBezTo>
                  <a:pt x="204944" y="157478"/>
                  <a:pt x="204308" y="148322"/>
                  <a:pt x="201357" y="136516"/>
                </a:cubicBezTo>
                <a:cubicBezTo>
                  <a:pt x="200699" y="133882"/>
                  <a:pt x="199640" y="131364"/>
                  <a:pt x="198782" y="128788"/>
                </a:cubicBezTo>
                <a:cubicBezTo>
                  <a:pt x="199640" y="103030"/>
                  <a:pt x="192956" y="75879"/>
                  <a:pt x="201357" y="51515"/>
                </a:cubicBezTo>
                <a:cubicBezTo>
                  <a:pt x="203891" y="44165"/>
                  <a:pt x="217493" y="50803"/>
                  <a:pt x="224539" y="54091"/>
                </a:cubicBezTo>
                <a:cubicBezTo>
                  <a:pt x="231141" y="57172"/>
                  <a:pt x="239994" y="69545"/>
                  <a:pt x="239994" y="69545"/>
                </a:cubicBezTo>
                <a:cubicBezTo>
                  <a:pt x="240853" y="75555"/>
                  <a:pt x="241379" y="81623"/>
                  <a:pt x="242570" y="87576"/>
                </a:cubicBezTo>
                <a:cubicBezTo>
                  <a:pt x="243103" y="90238"/>
                  <a:pt x="244400" y="92692"/>
                  <a:pt x="245146" y="95303"/>
                </a:cubicBezTo>
                <a:cubicBezTo>
                  <a:pt x="246118" y="98707"/>
                  <a:pt x="246863" y="102172"/>
                  <a:pt x="247721" y="105606"/>
                </a:cubicBezTo>
                <a:cubicBezTo>
                  <a:pt x="248580" y="118485"/>
                  <a:pt x="248175" y="131511"/>
                  <a:pt x="250297" y="144243"/>
                </a:cubicBezTo>
                <a:cubicBezTo>
                  <a:pt x="250806" y="147297"/>
                  <a:pt x="254698" y="148967"/>
                  <a:pt x="255449" y="151970"/>
                </a:cubicBezTo>
                <a:cubicBezTo>
                  <a:pt x="257335" y="159513"/>
                  <a:pt x="256138" y="167609"/>
                  <a:pt x="258024" y="175152"/>
                </a:cubicBezTo>
                <a:cubicBezTo>
                  <a:pt x="258775" y="178156"/>
                  <a:pt x="261919" y="180051"/>
                  <a:pt x="263176" y="182880"/>
                </a:cubicBezTo>
                <a:cubicBezTo>
                  <a:pt x="265382" y="187842"/>
                  <a:pt x="266611" y="193183"/>
                  <a:pt x="268328" y="198334"/>
                </a:cubicBezTo>
                <a:lnTo>
                  <a:pt x="270903" y="206062"/>
                </a:lnTo>
                <a:cubicBezTo>
                  <a:pt x="271762" y="216365"/>
                  <a:pt x="271451" y="226833"/>
                  <a:pt x="273479" y="236971"/>
                </a:cubicBezTo>
                <a:cubicBezTo>
                  <a:pt x="274086" y="240007"/>
                  <a:pt x="277247" y="241929"/>
                  <a:pt x="278631" y="244698"/>
                </a:cubicBezTo>
                <a:cubicBezTo>
                  <a:pt x="289298" y="266032"/>
                  <a:pt x="271589" y="237999"/>
                  <a:pt x="286358" y="260153"/>
                </a:cubicBezTo>
                <a:cubicBezTo>
                  <a:pt x="291041" y="278884"/>
                  <a:pt x="284802" y="263748"/>
                  <a:pt x="296661" y="275607"/>
                </a:cubicBezTo>
                <a:cubicBezTo>
                  <a:pt x="298850" y="277796"/>
                  <a:pt x="299435" y="281353"/>
                  <a:pt x="301813" y="283335"/>
                </a:cubicBezTo>
                <a:cubicBezTo>
                  <a:pt x="306055" y="286870"/>
                  <a:pt x="314476" y="289273"/>
                  <a:pt x="319843" y="291062"/>
                </a:cubicBezTo>
                <a:cubicBezTo>
                  <a:pt x="324995" y="290203"/>
                  <a:pt x="330525" y="290607"/>
                  <a:pt x="335298" y="288486"/>
                </a:cubicBezTo>
                <a:cubicBezTo>
                  <a:pt x="339994" y="286399"/>
                  <a:pt x="345441" y="277136"/>
                  <a:pt x="348177" y="273032"/>
                </a:cubicBezTo>
                <a:cubicBezTo>
                  <a:pt x="349035" y="270456"/>
                  <a:pt x="349682" y="267800"/>
                  <a:pt x="350752" y="265304"/>
                </a:cubicBezTo>
                <a:cubicBezTo>
                  <a:pt x="352264" y="261775"/>
                  <a:pt x="355407" y="258809"/>
                  <a:pt x="355904" y="255001"/>
                </a:cubicBezTo>
                <a:cubicBezTo>
                  <a:pt x="358017" y="238803"/>
                  <a:pt x="357621" y="222375"/>
                  <a:pt x="358480" y="206062"/>
                </a:cubicBezTo>
                <a:cubicBezTo>
                  <a:pt x="350775" y="121309"/>
                  <a:pt x="348148" y="115040"/>
                  <a:pt x="355904" y="2575"/>
                </a:cubicBezTo>
                <a:cubicBezTo>
                  <a:pt x="356091" y="-133"/>
                  <a:pt x="361055" y="858"/>
                  <a:pt x="363631" y="0"/>
                </a:cubicBezTo>
                <a:cubicBezTo>
                  <a:pt x="367924" y="858"/>
                  <a:pt x="373054" y="-113"/>
                  <a:pt x="376510" y="2575"/>
                </a:cubicBezTo>
                <a:cubicBezTo>
                  <a:pt x="381594" y="6529"/>
                  <a:pt x="388601" y="21606"/>
                  <a:pt x="391965" y="28333"/>
                </a:cubicBezTo>
                <a:cubicBezTo>
                  <a:pt x="392823" y="45505"/>
                  <a:pt x="393433" y="62691"/>
                  <a:pt x="394540" y="79849"/>
                </a:cubicBezTo>
                <a:cubicBezTo>
                  <a:pt x="395150" y="89313"/>
                  <a:pt x="396882" y="98702"/>
                  <a:pt x="397116" y="108182"/>
                </a:cubicBezTo>
                <a:cubicBezTo>
                  <a:pt x="398600" y="168271"/>
                  <a:pt x="396358" y="228471"/>
                  <a:pt x="399692" y="288486"/>
                </a:cubicBezTo>
                <a:cubicBezTo>
                  <a:pt x="399864" y="291577"/>
                  <a:pt x="404843" y="291921"/>
                  <a:pt x="407419" y="293638"/>
                </a:cubicBezTo>
                <a:cubicBezTo>
                  <a:pt x="416005" y="292779"/>
                  <a:pt x="425322" y="294633"/>
                  <a:pt x="433177" y="291062"/>
                </a:cubicBezTo>
                <a:cubicBezTo>
                  <a:pt x="436400" y="289597"/>
                  <a:pt x="434359" y="284013"/>
                  <a:pt x="435753" y="280759"/>
                </a:cubicBezTo>
                <a:cubicBezTo>
                  <a:pt x="436972" y="277914"/>
                  <a:pt x="439520" y="275801"/>
                  <a:pt x="440904" y="273032"/>
                </a:cubicBezTo>
                <a:cubicBezTo>
                  <a:pt x="443068" y="268703"/>
                  <a:pt x="444818" y="259128"/>
                  <a:pt x="446056" y="255001"/>
                </a:cubicBezTo>
                <a:cubicBezTo>
                  <a:pt x="447616" y="249800"/>
                  <a:pt x="451208" y="239547"/>
                  <a:pt x="451208" y="239547"/>
                </a:cubicBezTo>
                <a:cubicBezTo>
                  <a:pt x="453022" y="226844"/>
                  <a:pt x="453046" y="222256"/>
                  <a:pt x="456359" y="211213"/>
                </a:cubicBezTo>
                <a:cubicBezTo>
                  <a:pt x="457920" y="206012"/>
                  <a:pt x="458499" y="200276"/>
                  <a:pt x="461511" y="195758"/>
                </a:cubicBezTo>
                <a:cubicBezTo>
                  <a:pt x="463228" y="193182"/>
                  <a:pt x="465278" y="190800"/>
                  <a:pt x="466662" y="188031"/>
                </a:cubicBezTo>
                <a:cubicBezTo>
                  <a:pt x="474117" y="173121"/>
                  <a:pt x="462318" y="187225"/>
                  <a:pt x="476965" y="172576"/>
                </a:cubicBezTo>
                <a:cubicBezTo>
                  <a:pt x="483443" y="153144"/>
                  <a:pt x="474702" y="177106"/>
                  <a:pt x="484693" y="157122"/>
                </a:cubicBezTo>
                <a:cubicBezTo>
                  <a:pt x="485907" y="154693"/>
                  <a:pt x="486554" y="152014"/>
                  <a:pt x="487268" y="149394"/>
                </a:cubicBezTo>
                <a:cubicBezTo>
                  <a:pt x="489131" y="142563"/>
                  <a:pt x="491154" y="135754"/>
                  <a:pt x="492420" y="128788"/>
                </a:cubicBezTo>
                <a:cubicBezTo>
                  <a:pt x="494137" y="119344"/>
                  <a:pt x="495689" y="109868"/>
                  <a:pt x="497571" y="100455"/>
                </a:cubicBezTo>
                <a:cubicBezTo>
                  <a:pt x="498265" y="96984"/>
                  <a:pt x="498564" y="93318"/>
                  <a:pt x="500147" y="90152"/>
                </a:cubicBezTo>
                <a:cubicBezTo>
                  <a:pt x="502067" y="86312"/>
                  <a:pt x="505380" y="83342"/>
                  <a:pt x="507875" y="79849"/>
                </a:cubicBezTo>
                <a:cubicBezTo>
                  <a:pt x="517633" y="66187"/>
                  <a:pt x="508103" y="75403"/>
                  <a:pt x="528481" y="61818"/>
                </a:cubicBezTo>
                <a:cubicBezTo>
                  <a:pt x="531057" y="60101"/>
                  <a:pt x="533271" y="57646"/>
                  <a:pt x="536208" y="56667"/>
                </a:cubicBezTo>
                <a:lnTo>
                  <a:pt x="551663" y="51515"/>
                </a:lnTo>
                <a:cubicBezTo>
                  <a:pt x="554239" y="53232"/>
                  <a:pt x="557456" y="54250"/>
                  <a:pt x="559390" y="56667"/>
                </a:cubicBezTo>
                <a:cubicBezTo>
                  <a:pt x="561086" y="58787"/>
                  <a:pt x="561966" y="61679"/>
                  <a:pt x="561966" y="64394"/>
                </a:cubicBezTo>
                <a:cubicBezTo>
                  <a:pt x="561966" y="92719"/>
                  <a:pt x="564320" y="95693"/>
                  <a:pt x="554239" y="113334"/>
                </a:cubicBezTo>
                <a:cubicBezTo>
                  <a:pt x="552703" y="116022"/>
                  <a:pt x="550804" y="118485"/>
                  <a:pt x="549087" y="121061"/>
                </a:cubicBezTo>
                <a:cubicBezTo>
                  <a:pt x="540208" y="147699"/>
                  <a:pt x="547120" y="138484"/>
                  <a:pt x="533632" y="151970"/>
                </a:cubicBezTo>
                <a:cubicBezTo>
                  <a:pt x="527990" y="180189"/>
                  <a:pt x="535045" y="150782"/>
                  <a:pt x="525905" y="175152"/>
                </a:cubicBezTo>
                <a:cubicBezTo>
                  <a:pt x="518525" y="194829"/>
                  <a:pt x="529453" y="175784"/>
                  <a:pt x="518178" y="198334"/>
                </a:cubicBezTo>
                <a:cubicBezTo>
                  <a:pt x="516793" y="201103"/>
                  <a:pt x="514411" y="203293"/>
                  <a:pt x="513026" y="206062"/>
                </a:cubicBezTo>
                <a:cubicBezTo>
                  <a:pt x="511812" y="208490"/>
                  <a:pt x="511519" y="211293"/>
                  <a:pt x="510450" y="213789"/>
                </a:cubicBezTo>
                <a:cubicBezTo>
                  <a:pt x="508938" y="217318"/>
                  <a:pt x="506725" y="220527"/>
                  <a:pt x="505299" y="224092"/>
                </a:cubicBezTo>
                <a:cubicBezTo>
                  <a:pt x="503282" y="229134"/>
                  <a:pt x="501864" y="234395"/>
                  <a:pt x="500147" y="239547"/>
                </a:cubicBezTo>
                <a:cubicBezTo>
                  <a:pt x="499288" y="242123"/>
                  <a:pt x="499077" y="245015"/>
                  <a:pt x="497571" y="247274"/>
                </a:cubicBezTo>
                <a:cubicBezTo>
                  <a:pt x="487673" y="262122"/>
                  <a:pt x="496242" y="247800"/>
                  <a:pt x="489844" y="262729"/>
                </a:cubicBezTo>
                <a:cubicBezTo>
                  <a:pt x="488332" y="266258"/>
                  <a:pt x="486041" y="269437"/>
                  <a:pt x="484693" y="273032"/>
                </a:cubicBezTo>
                <a:cubicBezTo>
                  <a:pt x="483450" y="276347"/>
                  <a:pt x="482859" y="279874"/>
                  <a:pt x="482117" y="283335"/>
                </a:cubicBezTo>
                <a:cubicBezTo>
                  <a:pt x="473348" y="324256"/>
                  <a:pt x="480271" y="295872"/>
                  <a:pt x="474389" y="319396"/>
                </a:cubicBezTo>
                <a:cubicBezTo>
                  <a:pt x="475248" y="324547"/>
                  <a:pt x="473272" y="331157"/>
                  <a:pt x="476965" y="334850"/>
                </a:cubicBezTo>
                <a:cubicBezTo>
                  <a:pt x="479468" y="337353"/>
                  <a:pt x="483953" y="333517"/>
                  <a:pt x="487268" y="332274"/>
                </a:cubicBezTo>
                <a:cubicBezTo>
                  <a:pt x="500725" y="327228"/>
                  <a:pt x="501237" y="323457"/>
                  <a:pt x="513026" y="311668"/>
                </a:cubicBezTo>
                <a:lnTo>
                  <a:pt x="520753" y="303941"/>
                </a:lnTo>
                <a:cubicBezTo>
                  <a:pt x="522470" y="299648"/>
                  <a:pt x="523691" y="295121"/>
                  <a:pt x="525905" y="291062"/>
                </a:cubicBezTo>
                <a:cubicBezTo>
                  <a:pt x="529845" y="283839"/>
                  <a:pt x="540698" y="269071"/>
                  <a:pt x="546511" y="262729"/>
                </a:cubicBezTo>
                <a:cubicBezTo>
                  <a:pt x="552255" y="256463"/>
                  <a:pt x="558532" y="250708"/>
                  <a:pt x="564542" y="244698"/>
                </a:cubicBezTo>
                <a:cubicBezTo>
                  <a:pt x="574458" y="234782"/>
                  <a:pt x="569238" y="238992"/>
                  <a:pt x="579996" y="231819"/>
                </a:cubicBezTo>
                <a:cubicBezTo>
                  <a:pt x="581713" y="229243"/>
                  <a:pt x="582959" y="226281"/>
                  <a:pt x="585148" y="224092"/>
                </a:cubicBezTo>
                <a:cubicBezTo>
                  <a:pt x="587337" y="221903"/>
                  <a:pt x="590398" y="220797"/>
                  <a:pt x="592875" y="218940"/>
                </a:cubicBezTo>
                <a:cubicBezTo>
                  <a:pt x="597273" y="215641"/>
                  <a:pt x="601092" y="211551"/>
                  <a:pt x="605754" y="208637"/>
                </a:cubicBezTo>
                <a:cubicBezTo>
                  <a:pt x="609479" y="206309"/>
                  <a:pt x="623970" y="203964"/>
                  <a:pt x="626360" y="203486"/>
                </a:cubicBezTo>
                <a:cubicBezTo>
                  <a:pt x="634087" y="204345"/>
                  <a:pt x="643691" y="200942"/>
                  <a:pt x="649542" y="206062"/>
                </a:cubicBezTo>
                <a:cubicBezTo>
                  <a:pt x="650561" y="206953"/>
                  <a:pt x="646516" y="225525"/>
                  <a:pt x="644391" y="229244"/>
                </a:cubicBezTo>
                <a:cubicBezTo>
                  <a:pt x="639712" y="237432"/>
                  <a:pt x="635506" y="239285"/>
                  <a:pt x="631512" y="247274"/>
                </a:cubicBezTo>
                <a:cubicBezTo>
                  <a:pt x="630298" y="249702"/>
                  <a:pt x="630255" y="252628"/>
                  <a:pt x="628936" y="255001"/>
                </a:cubicBezTo>
                <a:cubicBezTo>
                  <a:pt x="625929" y="260413"/>
                  <a:pt x="620591" y="264582"/>
                  <a:pt x="618633" y="270456"/>
                </a:cubicBezTo>
                <a:cubicBezTo>
                  <a:pt x="615078" y="281120"/>
                  <a:pt x="617563" y="275924"/>
                  <a:pt x="610906" y="285911"/>
                </a:cubicBezTo>
                <a:cubicBezTo>
                  <a:pt x="610047" y="289345"/>
                  <a:pt x="609913" y="293048"/>
                  <a:pt x="608330" y="296214"/>
                </a:cubicBezTo>
                <a:cubicBezTo>
                  <a:pt x="606410" y="300054"/>
                  <a:pt x="603097" y="303024"/>
                  <a:pt x="600602" y="306517"/>
                </a:cubicBezTo>
                <a:cubicBezTo>
                  <a:pt x="598803" y="309036"/>
                  <a:pt x="596835" y="311475"/>
                  <a:pt x="595451" y="314244"/>
                </a:cubicBezTo>
                <a:cubicBezTo>
                  <a:pt x="594237" y="316672"/>
                  <a:pt x="594089" y="319543"/>
                  <a:pt x="592875" y="321971"/>
                </a:cubicBezTo>
                <a:cubicBezTo>
                  <a:pt x="591491" y="324740"/>
                  <a:pt x="589108" y="326930"/>
                  <a:pt x="587724" y="329699"/>
                </a:cubicBezTo>
                <a:cubicBezTo>
                  <a:pt x="586510" y="332127"/>
                  <a:pt x="586218" y="334931"/>
                  <a:pt x="585148" y="337426"/>
                </a:cubicBezTo>
                <a:cubicBezTo>
                  <a:pt x="583635" y="340955"/>
                  <a:pt x="581422" y="344164"/>
                  <a:pt x="579996" y="347729"/>
                </a:cubicBezTo>
                <a:cubicBezTo>
                  <a:pt x="577979" y="352771"/>
                  <a:pt x="576862" y="358142"/>
                  <a:pt x="574845" y="363184"/>
                </a:cubicBezTo>
                <a:cubicBezTo>
                  <a:pt x="566805" y="383284"/>
                  <a:pt x="572091" y="364634"/>
                  <a:pt x="567117" y="381214"/>
                </a:cubicBezTo>
                <a:cubicBezTo>
                  <a:pt x="565321" y="387201"/>
                  <a:pt x="563611" y="393214"/>
                  <a:pt x="561966" y="399245"/>
                </a:cubicBezTo>
                <a:cubicBezTo>
                  <a:pt x="561035" y="402660"/>
                  <a:pt x="560509" y="406190"/>
                  <a:pt x="559390" y="409548"/>
                </a:cubicBezTo>
                <a:cubicBezTo>
                  <a:pt x="557928" y="413934"/>
                  <a:pt x="555956" y="418134"/>
                  <a:pt x="554239" y="422427"/>
                </a:cubicBezTo>
                <a:cubicBezTo>
                  <a:pt x="553380" y="427578"/>
                  <a:pt x="552687" y="432760"/>
                  <a:pt x="551663" y="437881"/>
                </a:cubicBezTo>
                <a:cubicBezTo>
                  <a:pt x="550969" y="441352"/>
                  <a:pt x="549720" y="444701"/>
                  <a:pt x="549087" y="448184"/>
                </a:cubicBezTo>
                <a:cubicBezTo>
                  <a:pt x="548001" y="454157"/>
                  <a:pt x="547702" y="460262"/>
                  <a:pt x="546511" y="466215"/>
                </a:cubicBezTo>
                <a:cubicBezTo>
                  <a:pt x="545123" y="473158"/>
                  <a:pt x="543077" y="479952"/>
                  <a:pt x="541360" y="486821"/>
                </a:cubicBezTo>
                <a:cubicBezTo>
                  <a:pt x="540501" y="490255"/>
                  <a:pt x="539904" y="493766"/>
                  <a:pt x="538784" y="497124"/>
                </a:cubicBezTo>
                <a:cubicBezTo>
                  <a:pt x="537925" y="499700"/>
                  <a:pt x="536954" y="502240"/>
                  <a:pt x="536208" y="504851"/>
                </a:cubicBezTo>
                <a:cubicBezTo>
                  <a:pt x="533743" y="513476"/>
                  <a:pt x="532560" y="522451"/>
                  <a:pt x="528481" y="530609"/>
                </a:cubicBezTo>
                <a:cubicBezTo>
                  <a:pt x="519435" y="548702"/>
                  <a:pt x="520628" y="541917"/>
                  <a:pt x="510450" y="553791"/>
                </a:cubicBezTo>
                <a:cubicBezTo>
                  <a:pt x="507656" y="557050"/>
                  <a:pt x="505517" y="560835"/>
                  <a:pt x="502723" y="564094"/>
                </a:cubicBezTo>
                <a:cubicBezTo>
                  <a:pt x="500352" y="566860"/>
                  <a:pt x="497017" y="568791"/>
                  <a:pt x="494996" y="571822"/>
                </a:cubicBezTo>
                <a:cubicBezTo>
                  <a:pt x="476328" y="599824"/>
                  <a:pt x="493674" y="577041"/>
                  <a:pt x="484693" y="595004"/>
                </a:cubicBezTo>
                <a:cubicBezTo>
                  <a:pt x="483309" y="597773"/>
                  <a:pt x="480926" y="599962"/>
                  <a:pt x="479541" y="602731"/>
                </a:cubicBezTo>
                <a:cubicBezTo>
                  <a:pt x="478327" y="605159"/>
                  <a:pt x="477711" y="607847"/>
                  <a:pt x="476965" y="610458"/>
                </a:cubicBezTo>
                <a:cubicBezTo>
                  <a:pt x="475992" y="613862"/>
                  <a:pt x="475972" y="617595"/>
                  <a:pt x="474389" y="620761"/>
                </a:cubicBezTo>
                <a:cubicBezTo>
                  <a:pt x="471620" y="626299"/>
                  <a:pt x="470093" y="634714"/>
                  <a:pt x="464086" y="636216"/>
                </a:cubicBezTo>
                <a:cubicBezTo>
                  <a:pt x="431876" y="644269"/>
                  <a:pt x="471923" y="633977"/>
                  <a:pt x="446056" y="641367"/>
                </a:cubicBezTo>
                <a:cubicBezTo>
                  <a:pt x="442652" y="642339"/>
                  <a:pt x="439187" y="643084"/>
                  <a:pt x="435753" y="643943"/>
                </a:cubicBezTo>
                <a:cubicBezTo>
                  <a:pt x="372016" y="641287"/>
                  <a:pt x="393253" y="625484"/>
                  <a:pt x="381662" y="623337"/>
                </a:cubicBezTo>
                <a:close/>
              </a:path>
            </a:pathLst>
          </a:custGeom>
          <a:solidFill>
            <a:srgbClr val="538CD5"/>
          </a:solidFill>
          <a:ln cap="flat" cmpd="sng" w="25400">
            <a:solidFill>
              <a:srgbClr val="20586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30" name="Google Shape;230;g2bbe2304ad2_3_85"/>
          <p:cNvSpPr/>
          <p:nvPr/>
        </p:nvSpPr>
        <p:spPr>
          <a:xfrm>
            <a:off x="-36208" y="4644383"/>
            <a:ext cx="372083" cy="525101"/>
          </a:xfrm>
          <a:prstGeom prst="ellipse">
            <a:avLst/>
          </a:prstGeom>
          <a:solidFill>
            <a:srgbClr val="DAEEF3"/>
          </a:solidFill>
          <a:ln cap="flat" cmpd="sng" w="9525">
            <a:solidFill>
              <a:srgbClr val="0C0C0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31" name="Google Shape;231;g2bbe2304ad2_3_85"/>
          <p:cNvSpPr/>
          <p:nvPr/>
        </p:nvSpPr>
        <p:spPr>
          <a:xfrm>
            <a:off x="79339" y="4751371"/>
            <a:ext cx="60269" cy="74258"/>
          </a:xfrm>
          <a:prstGeom prst="ellipse">
            <a:avLst/>
          </a:prstGeom>
          <a:solidFill>
            <a:srgbClr val="BF175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32" name="Google Shape;232;g2bbe2304ad2_3_85"/>
          <p:cNvSpPr/>
          <p:nvPr/>
        </p:nvSpPr>
        <p:spPr>
          <a:xfrm>
            <a:off x="218391" y="4903771"/>
            <a:ext cx="60269" cy="74258"/>
          </a:xfrm>
          <a:prstGeom prst="ellipse">
            <a:avLst/>
          </a:prstGeom>
          <a:solidFill>
            <a:srgbClr val="BF175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33" name="Google Shape;233;g2bbe2304ad2_3_85"/>
          <p:cNvSpPr/>
          <p:nvPr/>
        </p:nvSpPr>
        <p:spPr>
          <a:xfrm>
            <a:off x="75413" y="5050557"/>
            <a:ext cx="60269" cy="74258"/>
          </a:xfrm>
          <a:prstGeom prst="ellipse">
            <a:avLst/>
          </a:prstGeom>
          <a:solidFill>
            <a:srgbClr val="BF175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34" name="Google Shape;234;g2bbe2304ad2_3_85"/>
          <p:cNvSpPr/>
          <p:nvPr/>
        </p:nvSpPr>
        <p:spPr>
          <a:xfrm>
            <a:off x="-22679" y="4951618"/>
            <a:ext cx="45719" cy="62812"/>
          </a:xfrm>
          <a:prstGeom prst="ellipse">
            <a:avLst/>
          </a:prstGeom>
          <a:solidFill>
            <a:srgbClr val="BF175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35" name="Google Shape;235;g2bbe2304ad2_3_85"/>
          <p:cNvSpPr/>
          <p:nvPr/>
        </p:nvSpPr>
        <p:spPr>
          <a:xfrm>
            <a:off x="202969" y="4683080"/>
            <a:ext cx="54932" cy="68291"/>
          </a:xfrm>
          <a:prstGeom prst="ellipse">
            <a:avLst/>
          </a:prstGeom>
          <a:solidFill>
            <a:srgbClr val="BF175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36" name="Google Shape;236;g2bbe2304ad2_3_85"/>
          <p:cNvSpPr/>
          <p:nvPr/>
        </p:nvSpPr>
        <p:spPr>
          <a:xfrm>
            <a:off x="238905" y="5056817"/>
            <a:ext cx="45719" cy="51222"/>
          </a:xfrm>
          <a:prstGeom prst="ellipse">
            <a:avLst/>
          </a:prstGeom>
          <a:solidFill>
            <a:srgbClr val="BF175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37" name="Google Shape;237;g2bbe2304ad2_3_85"/>
          <p:cNvSpPr/>
          <p:nvPr/>
        </p:nvSpPr>
        <p:spPr>
          <a:xfrm>
            <a:off x="105547" y="4899743"/>
            <a:ext cx="60269" cy="74258"/>
          </a:xfrm>
          <a:prstGeom prst="ellipse">
            <a:avLst/>
          </a:prstGeom>
          <a:solidFill>
            <a:srgbClr val="BF175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38" name="Google Shape;238;g2bbe2304ad2_3_85"/>
          <p:cNvSpPr/>
          <p:nvPr/>
        </p:nvSpPr>
        <p:spPr>
          <a:xfrm>
            <a:off x="256654" y="4789262"/>
            <a:ext cx="60269" cy="74258"/>
          </a:xfrm>
          <a:prstGeom prst="ellipse">
            <a:avLst/>
          </a:prstGeom>
          <a:solidFill>
            <a:srgbClr val="BF175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39" name="Google Shape;239;g2bbe2304ad2_3_85"/>
          <p:cNvSpPr/>
          <p:nvPr/>
        </p:nvSpPr>
        <p:spPr>
          <a:xfrm>
            <a:off x="-22678" y="4793757"/>
            <a:ext cx="48774" cy="45719"/>
          </a:xfrm>
          <a:prstGeom prst="ellipse">
            <a:avLst/>
          </a:prstGeom>
          <a:solidFill>
            <a:srgbClr val="BF175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40" name="Google Shape;240;g2bbe2304ad2_3_85"/>
          <p:cNvSpPr/>
          <p:nvPr/>
        </p:nvSpPr>
        <p:spPr>
          <a:xfrm>
            <a:off x="87281" y="4653205"/>
            <a:ext cx="47817" cy="49781"/>
          </a:xfrm>
          <a:prstGeom prst="ellipse">
            <a:avLst/>
          </a:prstGeom>
          <a:solidFill>
            <a:srgbClr val="BF175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41" name="Google Shape;241;g2bbe2304ad2_3_85"/>
          <p:cNvSpPr/>
          <p:nvPr/>
        </p:nvSpPr>
        <p:spPr>
          <a:xfrm rot="2365194">
            <a:off x="224869" y="4357886"/>
            <a:ext cx="783276" cy="751335"/>
          </a:xfrm>
          <a:custGeom>
            <a:rect b="b" l="l" r="r" t="t"/>
            <a:pathLst>
              <a:path extrusionOk="0" h="1185629" w="1598860">
                <a:moveTo>
                  <a:pt x="1593517" y="1138493"/>
                </a:moveTo>
                <a:cubicBezTo>
                  <a:pt x="1592229" y="1153089"/>
                  <a:pt x="1593114" y="1147571"/>
                  <a:pt x="1590942" y="1151372"/>
                </a:cubicBezTo>
                <a:cubicBezTo>
                  <a:pt x="1589406" y="1154060"/>
                  <a:pt x="1585403" y="1154334"/>
                  <a:pt x="1583214" y="1156523"/>
                </a:cubicBezTo>
                <a:cubicBezTo>
                  <a:pt x="1581025" y="1158712"/>
                  <a:pt x="1580480" y="1162316"/>
                  <a:pt x="1578063" y="1164250"/>
                </a:cubicBezTo>
                <a:cubicBezTo>
                  <a:pt x="1576383" y="1165594"/>
                  <a:pt x="1560706" y="1169234"/>
                  <a:pt x="1560032" y="1169402"/>
                </a:cubicBezTo>
                <a:cubicBezTo>
                  <a:pt x="1543719" y="1168543"/>
                  <a:pt x="1527312" y="1168772"/>
                  <a:pt x="1511093" y="1166826"/>
                </a:cubicBezTo>
                <a:cubicBezTo>
                  <a:pt x="1511085" y="1166825"/>
                  <a:pt x="1491779" y="1160388"/>
                  <a:pt x="1487911" y="1159099"/>
                </a:cubicBezTo>
                <a:cubicBezTo>
                  <a:pt x="1459723" y="1149702"/>
                  <a:pt x="1502419" y="1164689"/>
                  <a:pt x="1472456" y="1151372"/>
                </a:cubicBezTo>
                <a:cubicBezTo>
                  <a:pt x="1467494" y="1149167"/>
                  <a:pt x="1462153" y="1147937"/>
                  <a:pt x="1457001" y="1146220"/>
                </a:cubicBezTo>
                <a:lnTo>
                  <a:pt x="1449274" y="1143644"/>
                </a:lnTo>
                <a:cubicBezTo>
                  <a:pt x="1436378" y="1130748"/>
                  <a:pt x="1447256" y="1138632"/>
                  <a:pt x="1426092" y="1133341"/>
                </a:cubicBezTo>
                <a:cubicBezTo>
                  <a:pt x="1420824" y="1132024"/>
                  <a:pt x="1410637" y="1128190"/>
                  <a:pt x="1410637" y="1128190"/>
                </a:cubicBezTo>
                <a:cubicBezTo>
                  <a:pt x="1408061" y="1126473"/>
                  <a:pt x="1405679" y="1124423"/>
                  <a:pt x="1402910" y="1123038"/>
                </a:cubicBezTo>
                <a:cubicBezTo>
                  <a:pt x="1398578" y="1120871"/>
                  <a:pt x="1389012" y="1119127"/>
                  <a:pt x="1384880" y="1117887"/>
                </a:cubicBezTo>
                <a:cubicBezTo>
                  <a:pt x="1359361" y="1110232"/>
                  <a:pt x="1379695" y="1114447"/>
                  <a:pt x="1353970" y="1110159"/>
                </a:cubicBezTo>
                <a:lnTo>
                  <a:pt x="1330788" y="1102432"/>
                </a:lnTo>
                <a:cubicBezTo>
                  <a:pt x="1328212" y="1101573"/>
                  <a:pt x="1325320" y="1101362"/>
                  <a:pt x="1323061" y="1099856"/>
                </a:cubicBezTo>
                <a:cubicBezTo>
                  <a:pt x="1317910" y="1096422"/>
                  <a:pt x="1313480" y="1091511"/>
                  <a:pt x="1307607" y="1089553"/>
                </a:cubicBezTo>
                <a:cubicBezTo>
                  <a:pt x="1305031" y="1088694"/>
                  <a:pt x="1302308" y="1088191"/>
                  <a:pt x="1299879" y="1086977"/>
                </a:cubicBezTo>
                <a:cubicBezTo>
                  <a:pt x="1297110" y="1085593"/>
                  <a:pt x="1294921" y="1083210"/>
                  <a:pt x="1292152" y="1081826"/>
                </a:cubicBezTo>
                <a:cubicBezTo>
                  <a:pt x="1287822" y="1079661"/>
                  <a:pt x="1278250" y="1077913"/>
                  <a:pt x="1274121" y="1076674"/>
                </a:cubicBezTo>
                <a:cubicBezTo>
                  <a:pt x="1247262" y="1068617"/>
                  <a:pt x="1269832" y="1072764"/>
                  <a:pt x="1235485" y="1068947"/>
                </a:cubicBezTo>
                <a:cubicBezTo>
                  <a:pt x="1216414" y="1064179"/>
                  <a:pt x="1232709" y="1067814"/>
                  <a:pt x="1204576" y="1063795"/>
                </a:cubicBezTo>
                <a:cubicBezTo>
                  <a:pt x="1193396" y="1062198"/>
                  <a:pt x="1182290" y="1060089"/>
                  <a:pt x="1171090" y="1058644"/>
                </a:cubicBezTo>
                <a:cubicBezTo>
                  <a:pt x="1155668" y="1056654"/>
                  <a:pt x="1124727" y="1053492"/>
                  <a:pt x="1124727" y="1053492"/>
                </a:cubicBezTo>
                <a:cubicBezTo>
                  <a:pt x="1121292" y="1052633"/>
                  <a:pt x="1117906" y="1051549"/>
                  <a:pt x="1114423" y="1050916"/>
                </a:cubicBezTo>
                <a:cubicBezTo>
                  <a:pt x="1090646" y="1046593"/>
                  <a:pt x="1066414" y="1046238"/>
                  <a:pt x="1042302" y="1045765"/>
                </a:cubicBezTo>
                <a:lnTo>
                  <a:pt x="833664" y="1043189"/>
                </a:lnTo>
                <a:cubicBezTo>
                  <a:pt x="819927" y="1044048"/>
                  <a:pt x="806138" y="1044299"/>
                  <a:pt x="792452" y="1045765"/>
                </a:cubicBezTo>
                <a:cubicBezTo>
                  <a:pt x="782066" y="1046878"/>
                  <a:pt x="771860" y="1049287"/>
                  <a:pt x="761542" y="1050916"/>
                </a:cubicBezTo>
                <a:cubicBezTo>
                  <a:pt x="755545" y="1051863"/>
                  <a:pt x="749522" y="1052633"/>
                  <a:pt x="743512" y="1053492"/>
                </a:cubicBezTo>
                <a:cubicBezTo>
                  <a:pt x="740936" y="1054351"/>
                  <a:pt x="738213" y="1054854"/>
                  <a:pt x="735785" y="1056068"/>
                </a:cubicBezTo>
                <a:cubicBezTo>
                  <a:pt x="733016" y="1057452"/>
                  <a:pt x="731022" y="1060329"/>
                  <a:pt x="728057" y="1061219"/>
                </a:cubicBezTo>
                <a:cubicBezTo>
                  <a:pt x="722242" y="1062963"/>
                  <a:pt x="716037" y="1062936"/>
                  <a:pt x="710027" y="1063795"/>
                </a:cubicBezTo>
                <a:cubicBezTo>
                  <a:pt x="705734" y="1065512"/>
                  <a:pt x="701609" y="1067730"/>
                  <a:pt x="697148" y="1068947"/>
                </a:cubicBezTo>
                <a:cubicBezTo>
                  <a:pt x="692109" y="1070321"/>
                  <a:pt x="686800" y="1070429"/>
                  <a:pt x="681693" y="1071523"/>
                </a:cubicBezTo>
                <a:cubicBezTo>
                  <a:pt x="674770" y="1073006"/>
                  <a:pt x="667956" y="1074957"/>
                  <a:pt x="661087" y="1076674"/>
                </a:cubicBezTo>
                <a:cubicBezTo>
                  <a:pt x="642458" y="1085989"/>
                  <a:pt x="655971" y="1080761"/>
                  <a:pt x="625026" y="1084401"/>
                </a:cubicBezTo>
                <a:cubicBezTo>
                  <a:pt x="575960" y="1090173"/>
                  <a:pt x="648470" y="1083521"/>
                  <a:pt x="576087" y="1089553"/>
                </a:cubicBezTo>
                <a:cubicBezTo>
                  <a:pt x="552166" y="1095533"/>
                  <a:pt x="581888" y="1088394"/>
                  <a:pt x="550329" y="1094705"/>
                </a:cubicBezTo>
                <a:cubicBezTo>
                  <a:pt x="527194" y="1099332"/>
                  <a:pt x="554115" y="1095361"/>
                  <a:pt x="527147" y="1099856"/>
                </a:cubicBezTo>
                <a:cubicBezTo>
                  <a:pt x="521158" y="1100854"/>
                  <a:pt x="515126" y="1101573"/>
                  <a:pt x="509116" y="1102432"/>
                </a:cubicBezTo>
                <a:cubicBezTo>
                  <a:pt x="485618" y="1110266"/>
                  <a:pt x="504700" y="1104375"/>
                  <a:pt x="452449" y="1112735"/>
                </a:cubicBezTo>
                <a:cubicBezTo>
                  <a:pt x="407674" y="1119899"/>
                  <a:pt x="474419" y="1109807"/>
                  <a:pt x="413813" y="1117887"/>
                </a:cubicBezTo>
                <a:cubicBezTo>
                  <a:pt x="408636" y="1118577"/>
                  <a:pt x="403496" y="1119528"/>
                  <a:pt x="398358" y="1120462"/>
                </a:cubicBezTo>
                <a:cubicBezTo>
                  <a:pt x="394051" y="1121245"/>
                  <a:pt x="389823" y="1122495"/>
                  <a:pt x="385479" y="1123038"/>
                </a:cubicBezTo>
                <a:cubicBezTo>
                  <a:pt x="376069" y="1124214"/>
                  <a:pt x="366590" y="1124755"/>
                  <a:pt x="357146" y="1125614"/>
                </a:cubicBezTo>
                <a:cubicBezTo>
                  <a:pt x="350277" y="1127331"/>
                  <a:pt x="340466" y="1124873"/>
                  <a:pt x="336539" y="1130765"/>
                </a:cubicBezTo>
                <a:cubicBezTo>
                  <a:pt x="334822" y="1133341"/>
                  <a:pt x="334076" y="1136957"/>
                  <a:pt x="331388" y="1138493"/>
                </a:cubicBezTo>
                <a:cubicBezTo>
                  <a:pt x="327587" y="1140665"/>
                  <a:pt x="322719" y="1139865"/>
                  <a:pt x="318509" y="1141068"/>
                </a:cubicBezTo>
                <a:cubicBezTo>
                  <a:pt x="260505" y="1157640"/>
                  <a:pt x="322512" y="1142845"/>
                  <a:pt x="279872" y="1151372"/>
                </a:cubicBezTo>
                <a:cubicBezTo>
                  <a:pt x="266443" y="1154058"/>
                  <a:pt x="273305" y="1153248"/>
                  <a:pt x="261842" y="1156523"/>
                </a:cubicBezTo>
                <a:cubicBezTo>
                  <a:pt x="243357" y="1161805"/>
                  <a:pt x="259877" y="1156371"/>
                  <a:pt x="238660" y="1161675"/>
                </a:cubicBezTo>
                <a:cubicBezTo>
                  <a:pt x="236026" y="1162333"/>
                  <a:pt x="233552" y="1163536"/>
                  <a:pt x="230933" y="1164250"/>
                </a:cubicBezTo>
                <a:cubicBezTo>
                  <a:pt x="224102" y="1166113"/>
                  <a:pt x="217196" y="1167685"/>
                  <a:pt x="210327" y="1169402"/>
                </a:cubicBezTo>
                <a:cubicBezTo>
                  <a:pt x="210193" y="1169436"/>
                  <a:pt x="181378" y="1176987"/>
                  <a:pt x="176841" y="1177129"/>
                </a:cubicBezTo>
                <a:cubicBezTo>
                  <a:pt x="126202" y="1178711"/>
                  <a:pt x="75528" y="1178846"/>
                  <a:pt x="24871" y="1179705"/>
                </a:cubicBezTo>
                <a:cubicBezTo>
                  <a:pt x="20578" y="1180564"/>
                  <a:pt x="16266" y="1181331"/>
                  <a:pt x="11992" y="1182281"/>
                </a:cubicBezTo>
                <a:cubicBezTo>
                  <a:pt x="8536" y="1183049"/>
                  <a:pt x="4192" y="1187360"/>
                  <a:pt x="1689" y="1184857"/>
                </a:cubicBezTo>
                <a:cubicBezTo>
                  <a:pt x="-4963" y="1178205"/>
                  <a:pt x="10046" y="1170699"/>
                  <a:pt x="11992" y="1169402"/>
                </a:cubicBezTo>
                <a:cubicBezTo>
                  <a:pt x="21046" y="1155820"/>
                  <a:pt x="11922" y="1165753"/>
                  <a:pt x="27447" y="1159099"/>
                </a:cubicBezTo>
                <a:cubicBezTo>
                  <a:pt x="30292" y="1157879"/>
                  <a:pt x="32405" y="1155331"/>
                  <a:pt x="35174" y="1153947"/>
                </a:cubicBezTo>
                <a:cubicBezTo>
                  <a:pt x="37602" y="1152733"/>
                  <a:pt x="40282" y="1152086"/>
                  <a:pt x="42901" y="1151372"/>
                </a:cubicBezTo>
                <a:cubicBezTo>
                  <a:pt x="74000" y="1142891"/>
                  <a:pt x="64063" y="1146187"/>
                  <a:pt x="107296" y="1143644"/>
                </a:cubicBezTo>
                <a:cubicBezTo>
                  <a:pt x="112447" y="1141927"/>
                  <a:pt x="117482" y="1139810"/>
                  <a:pt x="122750" y="1138493"/>
                </a:cubicBezTo>
                <a:cubicBezTo>
                  <a:pt x="126184" y="1137634"/>
                  <a:pt x="129738" y="1137160"/>
                  <a:pt x="133053" y="1135917"/>
                </a:cubicBezTo>
                <a:cubicBezTo>
                  <a:pt x="136648" y="1134569"/>
                  <a:pt x="139761" y="1132113"/>
                  <a:pt x="143356" y="1130765"/>
                </a:cubicBezTo>
                <a:cubicBezTo>
                  <a:pt x="146671" y="1129522"/>
                  <a:pt x="150255" y="1129162"/>
                  <a:pt x="153659" y="1128190"/>
                </a:cubicBezTo>
                <a:cubicBezTo>
                  <a:pt x="156270" y="1127444"/>
                  <a:pt x="158811" y="1126473"/>
                  <a:pt x="161387" y="1125614"/>
                </a:cubicBezTo>
                <a:cubicBezTo>
                  <a:pt x="163963" y="1123897"/>
                  <a:pt x="166285" y="1121719"/>
                  <a:pt x="169114" y="1120462"/>
                </a:cubicBezTo>
                <a:cubicBezTo>
                  <a:pt x="181717" y="1114861"/>
                  <a:pt x="183349" y="1116192"/>
                  <a:pt x="194872" y="1112735"/>
                </a:cubicBezTo>
                <a:cubicBezTo>
                  <a:pt x="200073" y="1111174"/>
                  <a:pt x="205175" y="1109300"/>
                  <a:pt x="210327" y="1107583"/>
                </a:cubicBezTo>
                <a:cubicBezTo>
                  <a:pt x="212903" y="1106724"/>
                  <a:pt x="215626" y="1106222"/>
                  <a:pt x="218054" y="1105008"/>
                </a:cubicBezTo>
                <a:cubicBezTo>
                  <a:pt x="221488" y="1103291"/>
                  <a:pt x="224692" y="1101001"/>
                  <a:pt x="228357" y="1099856"/>
                </a:cubicBezTo>
                <a:cubicBezTo>
                  <a:pt x="238494" y="1096688"/>
                  <a:pt x="249191" y="1095487"/>
                  <a:pt x="259266" y="1092129"/>
                </a:cubicBezTo>
                <a:cubicBezTo>
                  <a:pt x="261842" y="1091270"/>
                  <a:pt x="264316" y="1089999"/>
                  <a:pt x="266994" y="1089553"/>
                </a:cubicBezTo>
                <a:cubicBezTo>
                  <a:pt x="274663" y="1088275"/>
                  <a:pt x="282449" y="1087836"/>
                  <a:pt x="290176" y="1086977"/>
                </a:cubicBezTo>
                <a:cubicBezTo>
                  <a:pt x="292752" y="1085260"/>
                  <a:pt x="295029" y="1082976"/>
                  <a:pt x="297903" y="1081826"/>
                </a:cubicBezTo>
                <a:cubicBezTo>
                  <a:pt x="308606" y="1077545"/>
                  <a:pt x="322533" y="1075092"/>
                  <a:pt x="333964" y="1074098"/>
                </a:cubicBezTo>
                <a:cubicBezTo>
                  <a:pt x="347676" y="1072906"/>
                  <a:pt x="361439" y="1072381"/>
                  <a:pt x="375176" y="1071523"/>
                </a:cubicBezTo>
                <a:cubicBezTo>
                  <a:pt x="406189" y="1059117"/>
                  <a:pt x="368489" y="1073134"/>
                  <a:pt x="403510" y="1063795"/>
                </a:cubicBezTo>
                <a:cubicBezTo>
                  <a:pt x="411380" y="1061696"/>
                  <a:pt x="418705" y="1057666"/>
                  <a:pt x="426692" y="1056068"/>
                </a:cubicBezTo>
                <a:cubicBezTo>
                  <a:pt x="435278" y="1054351"/>
                  <a:pt x="444030" y="1053321"/>
                  <a:pt x="452449" y="1050916"/>
                </a:cubicBezTo>
                <a:lnTo>
                  <a:pt x="470480" y="1045765"/>
                </a:lnTo>
                <a:cubicBezTo>
                  <a:pt x="473081" y="1044985"/>
                  <a:pt x="475529" y="1043635"/>
                  <a:pt x="478207" y="1043189"/>
                </a:cubicBezTo>
                <a:cubicBezTo>
                  <a:pt x="485876" y="1041911"/>
                  <a:pt x="493662" y="1041472"/>
                  <a:pt x="501389" y="1040613"/>
                </a:cubicBezTo>
                <a:cubicBezTo>
                  <a:pt x="524876" y="1028870"/>
                  <a:pt x="504731" y="1037266"/>
                  <a:pt x="552905" y="1032886"/>
                </a:cubicBezTo>
                <a:cubicBezTo>
                  <a:pt x="558106" y="1032413"/>
                  <a:pt x="563221" y="1031244"/>
                  <a:pt x="568359" y="1030310"/>
                </a:cubicBezTo>
                <a:cubicBezTo>
                  <a:pt x="584591" y="1027358"/>
                  <a:pt x="593355" y="1024462"/>
                  <a:pt x="612147" y="1022583"/>
                </a:cubicBezTo>
                <a:cubicBezTo>
                  <a:pt x="629658" y="1020832"/>
                  <a:pt x="641484" y="1019863"/>
                  <a:pt x="658511" y="1017431"/>
                </a:cubicBezTo>
                <a:cubicBezTo>
                  <a:pt x="663681" y="1016692"/>
                  <a:pt x="668814" y="1015714"/>
                  <a:pt x="673966" y="1014856"/>
                </a:cubicBezTo>
                <a:cubicBezTo>
                  <a:pt x="695915" y="1007539"/>
                  <a:pt x="662181" y="1018108"/>
                  <a:pt x="712603" y="1009704"/>
                </a:cubicBezTo>
                <a:cubicBezTo>
                  <a:pt x="717959" y="1008811"/>
                  <a:pt x="722789" y="1005869"/>
                  <a:pt x="728057" y="1004552"/>
                </a:cubicBezTo>
                <a:cubicBezTo>
                  <a:pt x="741957" y="1001077"/>
                  <a:pt x="761573" y="1000829"/>
                  <a:pt x="774421" y="999401"/>
                </a:cubicBezTo>
                <a:cubicBezTo>
                  <a:pt x="840273" y="992084"/>
                  <a:pt x="791384" y="996977"/>
                  <a:pt x="828512" y="991674"/>
                </a:cubicBezTo>
                <a:cubicBezTo>
                  <a:pt x="835365" y="990695"/>
                  <a:pt x="842257" y="990013"/>
                  <a:pt x="849119" y="989098"/>
                </a:cubicBezTo>
                <a:cubicBezTo>
                  <a:pt x="871775" y="986077"/>
                  <a:pt x="865047" y="986354"/>
                  <a:pt x="890331" y="983946"/>
                </a:cubicBezTo>
                <a:cubicBezTo>
                  <a:pt x="900623" y="982966"/>
                  <a:pt x="910937" y="982229"/>
                  <a:pt x="921240" y="981370"/>
                </a:cubicBezTo>
                <a:lnTo>
                  <a:pt x="1050029" y="983946"/>
                </a:lnTo>
                <a:cubicBezTo>
                  <a:pt x="1055105" y="984138"/>
                  <a:pt x="1064229" y="990397"/>
                  <a:pt x="1068059" y="991674"/>
                </a:cubicBezTo>
                <a:cubicBezTo>
                  <a:pt x="1072212" y="993058"/>
                  <a:pt x="1076691" y="993187"/>
                  <a:pt x="1080938" y="994249"/>
                </a:cubicBezTo>
                <a:cubicBezTo>
                  <a:pt x="1087002" y="995765"/>
                  <a:pt x="1092905" y="997885"/>
                  <a:pt x="1098969" y="999401"/>
                </a:cubicBezTo>
                <a:cubicBezTo>
                  <a:pt x="1103216" y="1000463"/>
                  <a:pt x="1107638" y="1000774"/>
                  <a:pt x="1111848" y="1001977"/>
                </a:cubicBezTo>
                <a:cubicBezTo>
                  <a:pt x="1119680" y="1004215"/>
                  <a:pt x="1126899" y="1009226"/>
                  <a:pt x="1135030" y="1009704"/>
                </a:cubicBezTo>
                <a:lnTo>
                  <a:pt x="1178818" y="1012280"/>
                </a:lnTo>
                <a:cubicBezTo>
                  <a:pt x="1198566" y="1010563"/>
                  <a:pt x="1219369" y="1013725"/>
                  <a:pt x="1238061" y="1007128"/>
                </a:cubicBezTo>
                <a:cubicBezTo>
                  <a:pt x="1243899" y="1005067"/>
                  <a:pt x="1227758" y="1000259"/>
                  <a:pt x="1222606" y="996825"/>
                </a:cubicBezTo>
                <a:cubicBezTo>
                  <a:pt x="1209024" y="987771"/>
                  <a:pt x="1221209" y="994643"/>
                  <a:pt x="1204576" y="989098"/>
                </a:cubicBezTo>
                <a:cubicBezTo>
                  <a:pt x="1200190" y="987636"/>
                  <a:pt x="1196116" y="985306"/>
                  <a:pt x="1191697" y="983946"/>
                </a:cubicBezTo>
                <a:cubicBezTo>
                  <a:pt x="1184930" y="981864"/>
                  <a:pt x="1177959" y="980512"/>
                  <a:pt x="1171090" y="978795"/>
                </a:cubicBezTo>
                <a:cubicBezTo>
                  <a:pt x="1154787" y="974719"/>
                  <a:pt x="1152139" y="973709"/>
                  <a:pt x="1137605" y="971067"/>
                </a:cubicBezTo>
                <a:cubicBezTo>
                  <a:pt x="1132467" y="970133"/>
                  <a:pt x="1127354" y="968938"/>
                  <a:pt x="1122151" y="968492"/>
                </a:cubicBezTo>
                <a:cubicBezTo>
                  <a:pt x="1070517" y="964066"/>
                  <a:pt x="1031801" y="962273"/>
                  <a:pt x="980483" y="960764"/>
                </a:cubicBezTo>
                <a:lnTo>
                  <a:pt x="784724" y="955613"/>
                </a:lnTo>
                <a:cubicBezTo>
                  <a:pt x="776997" y="954754"/>
                  <a:pt x="769290" y="953683"/>
                  <a:pt x="761542" y="953037"/>
                </a:cubicBezTo>
                <a:cubicBezTo>
                  <a:pt x="748679" y="951965"/>
                  <a:pt x="735684" y="952286"/>
                  <a:pt x="722906" y="950461"/>
                </a:cubicBezTo>
                <a:cubicBezTo>
                  <a:pt x="717530" y="949693"/>
                  <a:pt x="712788" y="946311"/>
                  <a:pt x="707451" y="945310"/>
                </a:cubicBezTo>
                <a:cubicBezTo>
                  <a:pt x="698970" y="943720"/>
                  <a:pt x="690279" y="943593"/>
                  <a:pt x="681693" y="942734"/>
                </a:cubicBezTo>
                <a:cubicBezTo>
                  <a:pt x="679117" y="941875"/>
                  <a:pt x="676637" y="940644"/>
                  <a:pt x="673966" y="940158"/>
                </a:cubicBezTo>
                <a:cubicBezTo>
                  <a:pt x="657036" y="937079"/>
                  <a:pt x="629530" y="935994"/>
                  <a:pt x="614723" y="935007"/>
                </a:cubicBezTo>
                <a:lnTo>
                  <a:pt x="416388" y="937582"/>
                </a:lnTo>
                <a:cubicBezTo>
                  <a:pt x="175361" y="941234"/>
                  <a:pt x="339433" y="931526"/>
                  <a:pt x="246387" y="945310"/>
                </a:cubicBezTo>
                <a:cubicBezTo>
                  <a:pt x="232692" y="947339"/>
                  <a:pt x="218750" y="947746"/>
                  <a:pt x="205175" y="950461"/>
                </a:cubicBezTo>
                <a:cubicBezTo>
                  <a:pt x="188825" y="953731"/>
                  <a:pt x="196543" y="951975"/>
                  <a:pt x="181993" y="955613"/>
                </a:cubicBezTo>
                <a:cubicBezTo>
                  <a:pt x="166967" y="954778"/>
                  <a:pt x="122493" y="967654"/>
                  <a:pt x="138205" y="940158"/>
                </a:cubicBezTo>
                <a:cubicBezTo>
                  <a:pt x="139741" y="937470"/>
                  <a:pt x="143244" y="936543"/>
                  <a:pt x="145932" y="935007"/>
                </a:cubicBezTo>
                <a:cubicBezTo>
                  <a:pt x="152358" y="931335"/>
                  <a:pt x="157051" y="929164"/>
                  <a:pt x="163963" y="927279"/>
                </a:cubicBezTo>
                <a:cubicBezTo>
                  <a:pt x="170794" y="925416"/>
                  <a:pt x="177506" y="922621"/>
                  <a:pt x="184569" y="922128"/>
                </a:cubicBezTo>
                <a:cubicBezTo>
                  <a:pt x="214559" y="920036"/>
                  <a:pt x="244670" y="920411"/>
                  <a:pt x="274721" y="919552"/>
                </a:cubicBezTo>
                <a:cubicBezTo>
                  <a:pt x="276772" y="919259"/>
                  <a:pt x="304957" y="915375"/>
                  <a:pt x="308206" y="914400"/>
                </a:cubicBezTo>
                <a:cubicBezTo>
                  <a:pt x="311884" y="913297"/>
                  <a:pt x="314731" y="909936"/>
                  <a:pt x="318509" y="909249"/>
                </a:cubicBezTo>
                <a:cubicBezTo>
                  <a:pt x="333808" y="906467"/>
                  <a:pt x="349418" y="905814"/>
                  <a:pt x="364873" y="904097"/>
                </a:cubicBezTo>
                <a:lnTo>
                  <a:pt x="751239" y="906673"/>
                </a:lnTo>
                <a:cubicBezTo>
                  <a:pt x="757310" y="906750"/>
                  <a:pt x="763217" y="908783"/>
                  <a:pt x="769270" y="909249"/>
                </a:cubicBezTo>
                <a:cubicBezTo>
                  <a:pt x="785557" y="910502"/>
                  <a:pt x="801896" y="910966"/>
                  <a:pt x="818209" y="911825"/>
                </a:cubicBezTo>
                <a:cubicBezTo>
                  <a:pt x="852823" y="923358"/>
                  <a:pt x="815051" y="911592"/>
                  <a:pt x="908361" y="916976"/>
                </a:cubicBezTo>
                <a:cubicBezTo>
                  <a:pt x="925590" y="917970"/>
                  <a:pt x="942711" y="920352"/>
                  <a:pt x="959877" y="922128"/>
                </a:cubicBezTo>
                <a:cubicBezTo>
                  <a:pt x="968945" y="923066"/>
                  <a:pt x="991095" y="925405"/>
                  <a:pt x="1001089" y="927279"/>
                </a:cubicBezTo>
                <a:cubicBezTo>
                  <a:pt x="1045454" y="935598"/>
                  <a:pt x="1001897" y="930566"/>
                  <a:pt x="1055181" y="935007"/>
                </a:cubicBezTo>
                <a:lnTo>
                  <a:pt x="1075787" y="940158"/>
                </a:lnTo>
                <a:cubicBezTo>
                  <a:pt x="1083287" y="942033"/>
                  <a:pt x="1091338" y="944220"/>
                  <a:pt x="1098969" y="945310"/>
                </a:cubicBezTo>
                <a:cubicBezTo>
                  <a:pt x="1106666" y="946409"/>
                  <a:pt x="1114424" y="947027"/>
                  <a:pt x="1122151" y="947885"/>
                </a:cubicBezTo>
                <a:cubicBezTo>
                  <a:pt x="1132875" y="951460"/>
                  <a:pt x="1129081" y="950550"/>
                  <a:pt x="1142757" y="953037"/>
                </a:cubicBezTo>
                <a:cubicBezTo>
                  <a:pt x="1147895" y="953971"/>
                  <a:pt x="1153145" y="954346"/>
                  <a:pt x="1158212" y="955613"/>
                </a:cubicBezTo>
                <a:cubicBezTo>
                  <a:pt x="1163480" y="956930"/>
                  <a:pt x="1168329" y="959763"/>
                  <a:pt x="1173666" y="960764"/>
                </a:cubicBezTo>
                <a:cubicBezTo>
                  <a:pt x="1182147" y="962354"/>
                  <a:pt x="1190862" y="962270"/>
                  <a:pt x="1199424" y="963340"/>
                </a:cubicBezTo>
                <a:cubicBezTo>
                  <a:pt x="1204606" y="963988"/>
                  <a:pt x="1209758" y="964892"/>
                  <a:pt x="1214879" y="965916"/>
                </a:cubicBezTo>
                <a:cubicBezTo>
                  <a:pt x="1218350" y="966610"/>
                  <a:pt x="1221791" y="967475"/>
                  <a:pt x="1225182" y="968492"/>
                </a:cubicBezTo>
                <a:cubicBezTo>
                  <a:pt x="1230383" y="970052"/>
                  <a:pt x="1235335" y="972465"/>
                  <a:pt x="1240636" y="973643"/>
                </a:cubicBezTo>
                <a:lnTo>
                  <a:pt x="1263818" y="978795"/>
                </a:lnTo>
                <a:cubicBezTo>
                  <a:pt x="1262101" y="974502"/>
                  <a:pt x="1261117" y="969837"/>
                  <a:pt x="1258667" y="965916"/>
                </a:cubicBezTo>
                <a:cubicBezTo>
                  <a:pt x="1256736" y="962827"/>
                  <a:pt x="1253271" y="960987"/>
                  <a:pt x="1250939" y="958188"/>
                </a:cubicBezTo>
                <a:cubicBezTo>
                  <a:pt x="1248957" y="955810"/>
                  <a:pt x="1247324" y="953149"/>
                  <a:pt x="1245788" y="950461"/>
                </a:cubicBezTo>
                <a:cubicBezTo>
                  <a:pt x="1243883" y="947127"/>
                  <a:pt x="1243135" y="943073"/>
                  <a:pt x="1240636" y="940158"/>
                </a:cubicBezTo>
                <a:cubicBezTo>
                  <a:pt x="1237138" y="936078"/>
                  <a:pt x="1216947" y="924196"/>
                  <a:pt x="1214879" y="922128"/>
                </a:cubicBezTo>
                <a:cubicBezTo>
                  <a:pt x="1211445" y="918694"/>
                  <a:pt x="1208528" y="914648"/>
                  <a:pt x="1204576" y="911825"/>
                </a:cubicBezTo>
                <a:cubicBezTo>
                  <a:pt x="1202587" y="910404"/>
                  <a:pt x="1187622" y="906942"/>
                  <a:pt x="1186545" y="906673"/>
                </a:cubicBezTo>
                <a:cubicBezTo>
                  <a:pt x="1183111" y="904097"/>
                  <a:pt x="1179969" y="901076"/>
                  <a:pt x="1176242" y="898946"/>
                </a:cubicBezTo>
                <a:cubicBezTo>
                  <a:pt x="1171976" y="896508"/>
                  <a:pt x="1158899" y="894447"/>
                  <a:pt x="1155636" y="893794"/>
                </a:cubicBezTo>
                <a:cubicBezTo>
                  <a:pt x="1152202" y="892077"/>
                  <a:pt x="1148976" y="889857"/>
                  <a:pt x="1145333" y="888643"/>
                </a:cubicBezTo>
                <a:cubicBezTo>
                  <a:pt x="1139501" y="886699"/>
                  <a:pt x="1118759" y="884158"/>
                  <a:pt x="1114423" y="883491"/>
                </a:cubicBezTo>
                <a:cubicBezTo>
                  <a:pt x="1083508" y="878734"/>
                  <a:pt x="1113647" y="882044"/>
                  <a:pt x="1065484" y="878339"/>
                </a:cubicBezTo>
                <a:cubicBezTo>
                  <a:pt x="1049375" y="872971"/>
                  <a:pt x="1063333" y="877023"/>
                  <a:pt x="1034574" y="873188"/>
                </a:cubicBezTo>
                <a:cubicBezTo>
                  <a:pt x="1029397" y="872498"/>
                  <a:pt x="1024282" y="871406"/>
                  <a:pt x="1019120" y="870612"/>
                </a:cubicBezTo>
                <a:cubicBezTo>
                  <a:pt x="1013119" y="869689"/>
                  <a:pt x="1007078" y="869034"/>
                  <a:pt x="1001089" y="868036"/>
                </a:cubicBezTo>
                <a:cubicBezTo>
                  <a:pt x="996677" y="867301"/>
                  <a:pt x="985462" y="865375"/>
                  <a:pt x="980483" y="862885"/>
                </a:cubicBezTo>
                <a:cubicBezTo>
                  <a:pt x="977714" y="861500"/>
                  <a:pt x="975693" y="858712"/>
                  <a:pt x="972756" y="857733"/>
                </a:cubicBezTo>
                <a:cubicBezTo>
                  <a:pt x="962185" y="854209"/>
                  <a:pt x="918978" y="852603"/>
                  <a:pt x="918665" y="852582"/>
                </a:cubicBezTo>
                <a:cubicBezTo>
                  <a:pt x="916089" y="851723"/>
                  <a:pt x="913588" y="850595"/>
                  <a:pt x="910937" y="850006"/>
                </a:cubicBezTo>
                <a:cubicBezTo>
                  <a:pt x="894049" y="846253"/>
                  <a:pt x="883336" y="846829"/>
                  <a:pt x="864573" y="844854"/>
                </a:cubicBezTo>
                <a:cubicBezTo>
                  <a:pt x="858535" y="844219"/>
                  <a:pt x="852516" y="843365"/>
                  <a:pt x="846543" y="842279"/>
                </a:cubicBezTo>
                <a:cubicBezTo>
                  <a:pt x="843060" y="841646"/>
                  <a:pt x="839756" y="840117"/>
                  <a:pt x="836240" y="839703"/>
                </a:cubicBezTo>
                <a:cubicBezTo>
                  <a:pt x="825122" y="838395"/>
                  <a:pt x="813917" y="837986"/>
                  <a:pt x="802755" y="837127"/>
                </a:cubicBezTo>
                <a:cubicBezTo>
                  <a:pt x="784527" y="832570"/>
                  <a:pt x="800160" y="836187"/>
                  <a:pt x="776997" y="831976"/>
                </a:cubicBezTo>
                <a:cubicBezTo>
                  <a:pt x="772690" y="831193"/>
                  <a:pt x="768392" y="830350"/>
                  <a:pt x="764118" y="829400"/>
                </a:cubicBezTo>
                <a:cubicBezTo>
                  <a:pt x="760662" y="828632"/>
                  <a:pt x="757298" y="827457"/>
                  <a:pt x="753815" y="826824"/>
                </a:cubicBezTo>
                <a:cubicBezTo>
                  <a:pt x="747842" y="825738"/>
                  <a:pt x="741809" y="825001"/>
                  <a:pt x="735785" y="824248"/>
                </a:cubicBezTo>
                <a:cubicBezTo>
                  <a:pt x="729811" y="823501"/>
                  <a:pt x="702150" y="820819"/>
                  <a:pt x="694572" y="819097"/>
                </a:cubicBezTo>
                <a:cubicBezTo>
                  <a:pt x="631778" y="804827"/>
                  <a:pt x="678235" y="811581"/>
                  <a:pt x="635329" y="806218"/>
                </a:cubicBezTo>
                <a:cubicBezTo>
                  <a:pt x="618909" y="802113"/>
                  <a:pt x="605984" y="798533"/>
                  <a:pt x="588965" y="795915"/>
                </a:cubicBezTo>
                <a:lnTo>
                  <a:pt x="555480" y="790763"/>
                </a:lnTo>
                <a:cubicBezTo>
                  <a:pt x="551162" y="790043"/>
                  <a:pt x="546919" y="788907"/>
                  <a:pt x="542601" y="788187"/>
                </a:cubicBezTo>
                <a:cubicBezTo>
                  <a:pt x="536613" y="787189"/>
                  <a:pt x="530524" y="786803"/>
                  <a:pt x="524571" y="785612"/>
                </a:cubicBezTo>
                <a:cubicBezTo>
                  <a:pt x="517628" y="784224"/>
                  <a:pt x="511042" y="780668"/>
                  <a:pt x="503965" y="780460"/>
                </a:cubicBezTo>
                <a:cubicBezTo>
                  <a:pt x="423288" y="778087"/>
                  <a:pt x="342550" y="778743"/>
                  <a:pt x="261842" y="777884"/>
                </a:cubicBezTo>
                <a:cubicBezTo>
                  <a:pt x="251539" y="777025"/>
                  <a:pt x="241095" y="777213"/>
                  <a:pt x="230933" y="775308"/>
                </a:cubicBezTo>
                <a:cubicBezTo>
                  <a:pt x="227159" y="774600"/>
                  <a:pt x="224159" y="771669"/>
                  <a:pt x="220630" y="770157"/>
                </a:cubicBezTo>
                <a:cubicBezTo>
                  <a:pt x="218134" y="769087"/>
                  <a:pt x="215478" y="768440"/>
                  <a:pt x="212902" y="767581"/>
                </a:cubicBezTo>
                <a:cubicBezTo>
                  <a:pt x="213761" y="759854"/>
                  <a:pt x="213019" y="751775"/>
                  <a:pt x="215478" y="744399"/>
                </a:cubicBezTo>
                <a:cubicBezTo>
                  <a:pt x="216895" y="740149"/>
                  <a:pt x="227398" y="733876"/>
                  <a:pt x="230933" y="731520"/>
                </a:cubicBezTo>
                <a:cubicBezTo>
                  <a:pt x="242959" y="732379"/>
                  <a:pt x="275527" y="734230"/>
                  <a:pt x="290176" y="736672"/>
                </a:cubicBezTo>
                <a:cubicBezTo>
                  <a:pt x="327944" y="742967"/>
                  <a:pt x="230300" y="735339"/>
                  <a:pt x="321085" y="741823"/>
                </a:cubicBezTo>
                <a:cubicBezTo>
                  <a:pt x="337379" y="742987"/>
                  <a:pt x="353706" y="743657"/>
                  <a:pt x="370025" y="744399"/>
                </a:cubicBezTo>
                <a:lnTo>
                  <a:pt x="547753" y="752127"/>
                </a:lnTo>
                <a:cubicBezTo>
                  <a:pt x="563517" y="757380"/>
                  <a:pt x="549038" y="753116"/>
                  <a:pt x="576087" y="757278"/>
                </a:cubicBezTo>
                <a:cubicBezTo>
                  <a:pt x="580414" y="757944"/>
                  <a:pt x="584692" y="758904"/>
                  <a:pt x="588965" y="759854"/>
                </a:cubicBezTo>
                <a:cubicBezTo>
                  <a:pt x="592421" y="760622"/>
                  <a:pt x="595742" y="762110"/>
                  <a:pt x="599268" y="762430"/>
                </a:cubicBezTo>
                <a:cubicBezTo>
                  <a:pt x="614683" y="763831"/>
                  <a:pt x="630177" y="764147"/>
                  <a:pt x="645632" y="765005"/>
                </a:cubicBezTo>
                <a:cubicBezTo>
                  <a:pt x="673516" y="774300"/>
                  <a:pt x="646165" y="765974"/>
                  <a:pt x="715178" y="770157"/>
                </a:cubicBezTo>
                <a:cubicBezTo>
                  <a:pt x="725027" y="770754"/>
                  <a:pt x="743134" y="773172"/>
                  <a:pt x="753815" y="775308"/>
                </a:cubicBezTo>
                <a:cubicBezTo>
                  <a:pt x="757286" y="776002"/>
                  <a:pt x="760619" y="777346"/>
                  <a:pt x="764118" y="777884"/>
                </a:cubicBezTo>
                <a:cubicBezTo>
                  <a:pt x="771802" y="779066"/>
                  <a:pt x="779573" y="779601"/>
                  <a:pt x="787300" y="780460"/>
                </a:cubicBezTo>
                <a:cubicBezTo>
                  <a:pt x="793310" y="782177"/>
                  <a:pt x="799240" y="784207"/>
                  <a:pt x="805330" y="785612"/>
                </a:cubicBezTo>
                <a:cubicBezTo>
                  <a:pt x="810419" y="786786"/>
                  <a:pt x="815783" y="786686"/>
                  <a:pt x="820785" y="788187"/>
                </a:cubicBezTo>
                <a:cubicBezTo>
                  <a:pt x="824463" y="789290"/>
                  <a:pt x="827445" y="792125"/>
                  <a:pt x="831088" y="793339"/>
                </a:cubicBezTo>
                <a:cubicBezTo>
                  <a:pt x="835241" y="794724"/>
                  <a:pt x="839674" y="795056"/>
                  <a:pt x="843967" y="795915"/>
                </a:cubicBezTo>
                <a:cubicBezTo>
                  <a:pt x="847401" y="799349"/>
                  <a:pt x="849848" y="804208"/>
                  <a:pt x="854270" y="806218"/>
                </a:cubicBezTo>
                <a:cubicBezTo>
                  <a:pt x="859797" y="808730"/>
                  <a:pt x="866328" y="807708"/>
                  <a:pt x="872301" y="808794"/>
                </a:cubicBezTo>
                <a:cubicBezTo>
                  <a:pt x="875784" y="809427"/>
                  <a:pt x="879200" y="810397"/>
                  <a:pt x="882604" y="811369"/>
                </a:cubicBezTo>
                <a:cubicBezTo>
                  <a:pt x="893303" y="814426"/>
                  <a:pt x="897462" y="817872"/>
                  <a:pt x="910937" y="819097"/>
                </a:cubicBezTo>
                <a:lnTo>
                  <a:pt x="939271" y="821672"/>
                </a:lnTo>
                <a:cubicBezTo>
                  <a:pt x="958184" y="831129"/>
                  <a:pt x="941404" y="824167"/>
                  <a:pt x="970180" y="829400"/>
                </a:cubicBezTo>
                <a:cubicBezTo>
                  <a:pt x="972851" y="829886"/>
                  <a:pt x="975211" y="831653"/>
                  <a:pt x="977907" y="831976"/>
                </a:cubicBezTo>
                <a:cubicBezTo>
                  <a:pt x="996739" y="834236"/>
                  <a:pt x="1034574" y="837127"/>
                  <a:pt x="1034574" y="837127"/>
                </a:cubicBezTo>
                <a:cubicBezTo>
                  <a:pt x="1051371" y="848325"/>
                  <a:pt x="1033954" y="838460"/>
                  <a:pt x="1068059" y="844854"/>
                </a:cubicBezTo>
                <a:cubicBezTo>
                  <a:pt x="1068066" y="844855"/>
                  <a:pt x="1087374" y="851293"/>
                  <a:pt x="1091241" y="852582"/>
                </a:cubicBezTo>
                <a:cubicBezTo>
                  <a:pt x="1093817" y="853441"/>
                  <a:pt x="1096281" y="854773"/>
                  <a:pt x="1098969" y="855157"/>
                </a:cubicBezTo>
                <a:lnTo>
                  <a:pt x="1116999" y="857733"/>
                </a:lnTo>
                <a:cubicBezTo>
                  <a:pt x="1148143" y="868115"/>
                  <a:pt x="1115154" y="858317"/>
                  <a:pt x="1155636" y="865461"/>
                </a:cubicBezTo>
                <a:cubicBezTo>
                  <a:pt x="1179659" y="869700"/>
                  <a:pt x="1169225" y="868975"/>
                  <a:pt x="1183969" y="873188"/>
                </a:cubicBezTo>
                <a:cubicBezTo>
                  <a:pt x="1192462" y="875615"/>
                  <a:pt x="1198292" y="876568"/>
                  <a:pt x="1207151" y="878339"/>
                </a:cubicBezTo>
                <a:cubicBezTo>
                  <a:pt x="1210585" y="880056"/>
                  <a:pt x="1213859" y="882143"/>
                  <a:pt x="1217454" y="883491"/>
                </a:cubicBezTo>
                <a:cubicBezTo>
                  <a:pt x="1224059" y="885968"/>
                  <a:pt x="1229256" y="885529"/>
                  <a:pt x="1235485" y="888643"/>
                </a:cubicBezTo>
                <a:cubicBezTo>
                  <a:pt x="1238254" y="890027"/>
                  <a:pt x="1240524" y="892258"/>
                  <a:pt x="1243212" y="893794"/>
                </a:cubicBezTo>
                <a:cubicBezTo>
                  <a:pt x="1252128" y="898889"/>
                  <a:pt x="1252570" y="898631"/>
                  <a:pt x="1261243" y="901521"/>
                </a:cubicBezTo>
                <a:cubicBezTo>
                  <a:pt x="1280058" y="914066"/>
                  <a:pt x="1256411" y="898761"/>
                  <a:pt x="1279273" y="911825"/>
                </a:cubicBezTo>
                <a:cubicBezTo>
                  <a:pt x="1281961" y="913361"/>
                  <a:pt x="1284231" y="915592"/>
                  <a:pt x="1287000" y="916976"/>
                </a:cubicBezTo>
                <a:cubicBezTo>
                  <a:pt x="1289429" y="918190"/>
                  <a:pt x="1292299" y="918338"/>
                  <a:pt x="1294728" y="919552"/>
                </a:cubicBezTo>
                <a:cubicBezTo>
                  <a:pt x="1297497" y="920936"/>
                  <a:pt x="1299610" y="923484"/>
                  <a:pt x="1302455" y="924703"/>
                </a:cubicBezTo>
                <a:cubicBezTo>
                  <a:pt x="1305709" y="926097"/>
                  <a:pt x="1309367" y="926262"/>
                  <a:pt x="1312758" y="927279"/>
                </a:cubicBezTo>
                <a:cubicBezTo>
                  <a:pt x="1329477" y="932295"/>
                  <a:pt x="1324648" y="930054"/>
                  <a:pt x="1335940" y="937582"/>
                </a:cubicBezTo>
                <a:cubicBezTo>
                  <a:pt x="1336799" y="933289"/>
                  <a:pt x="1339000" y="929054"/>
                  <a:pt x="1338516" y="924703"/>
                </a:cubicBezTo>
                <a:cubicBezTo>
                  <a:pt x="1338092" y="920887"/>
                  <a:pt x="1334712" y="917995"/>
                  <a:pt x="1333364" y="914400"/>
                </a:cubicBezTo>
                <a:cubicBezTo>
                  <a:pt x="1324506" y="890781"/>
                  <a:pt x="1338846" y="916665"/>
                  <a:pt x="1323061" y="896370"/>
                </a:cubicBezTo>
                <a:cubicBezTo>
                  <a:pt x="1319260" y="891483"/>
                  <a:pt x="1317910" y="884349"/>
                  <a:pt x="1312758" y="880915"/>
                </a:cubicBezTo>
                <a:cubicBezTo>
                  <a:pt x="1310182" y="879198"/>
                  <a:pt x="1307719" y="877300"/>
                  <a:pt x="1305031" y="875764"/>
                </a:cubicBezTo>
                <a:cubicBezTo>
                  <a:pt x="1301697" y="873859"/>
                  <a:pt x="1297923" y="872742"/>
                  <a:pt x="1294728" y="870612"/>
                </a:cubicBezTo>
                <a:cubicBezTo>
                  <a:pt x="1290154" y="867562"/>
                  <a:pt x="1285987" y="863929"/>
                  <a:pt x="1281849" y="860309"/>
                </a:cubicBezTo>
                <a:cubicBezTo>
                  <a:pt x="1279107" y="857910"/>
                  <a:pt x="1277152" y="854603"/>
                  <a:pt x="1274121" y="852582"/>
                </a:cubicBezTo>
                <a:cubicBezTo>
                  <a:pt x="1271862" y="851076"/>
                  <a:pt x="1268767" y="851325"/>
                  <a:pt x="1266394" y="850006"/>
                </a:cubicBezTo>
                <a:cubicBezTo>
                  <a:pt x="1260982" y="846999"/>
                  <a:pt x="1256163" y="843027"/>
                  <a:pt x="1250939" y="839703"/>
                </a:cubicBezTo>
                <a:cubicBezTo>
                  <a:pt x="1246716" y="837015"/>
                  <a:pt x="1242066" y="834980"/>
                  <a:pt x="1238061" y="831976"/>
                </a:cubicBezTo>
                <a:cubicBezTo>
                  <a:pt x="1229955" y="825897"/>
                  <a:pt x="1226884" y="822633"/>
                  <a:pt x="1217454" y="819097"/>
                </a:cubicBezTo>
                <a:cubicBezTo>
                  <a:pt x="1214139" y="817854"/>
                  <a:pt x="1210585" y="817380"/>
                  <a:pt x="1207151" y="816521"/>
                </a:cubicBezTo>
                <a:cubicBezTo>
                  <a:pt x="1180446" y="798715"/>
                  <a:pt x="1221770" y="825806"/>
                  <a:pt x="1189121" y="806218"/>
                </a:cubicBezTo>
                <a:cubicBezTo>
                  <a:pt x="1183812" y="803033"/>
                  <a:pt x="1178818" y="799349"/>
                  <a:pt x="1173666" y="795915"/>
                </a:cubicBezTo>
                <a:cubicBezTo>
                  <a:pt x="1171090" y="794198"/>
                  <a:pt x="1168128" y="792952"/>
                  <a:pt x="1165939" y="790763"/>
                </a:cubicBezTo>
                <a:cubicBezTo>
                  <a:pt x="1163363" y="788187"/>
                  <a:pt x="1161010" y="785368"/>
                  <a:pt x="1158212" y="783036"/>
                </a:cubicBezTo>
                <a:cubicBezTo>
                  <a:pt x="1155834" y="781054"/>
                  <a:pt x="1152835" y="779899"/>
                  <a:pt x="1150484" y="777884"/>
                </a:cubicBezTo>
                <a:cubicBezTo>
                  <a:pt x="1146796" y="774723"/>
                  <a:pt x="1143869" y="770742"/>
                  <a:pt x="1140181" y="767581"/>
                </a:cubicBezTo>
                <a:cubicBezTo>
                  <a:pt x="1137831" y="765566"/>
                  <a:pt x="1134804" y="764445"/>
                  <a:pt x="1132454" y="762430"/>
                </a:cubicBezTo>
                <a:cubicBezTo>
                  <a:pt x="1116897" y="749096"/>
                  <a:pt x="1128623" y="754284"/>
                  <a:pt x="1114423" y="749551"/>
                </a:cubicBezTo>
                <a:cubicBezTo>
                  <a:pt x="1104981" y="735385"/>
                  <a:pt x="1114422" y="747402"/>
                  <a:pt x="1101545" y="736672"/>
                </a:cubicBezTo>
                <a:cubicBezTo>
                  <a:pt x="1098746" y="734340"/>
                  <a:pt x="1096692" y="731181"/>
                  <a:pt x="1093817" y="728945"/>
                </a:cubicBezTo>
                <a:cubicBezTo>
                  <a:pt x="1080528" y="718609"/>
                  <a:pt x="1082297" y="719952"/>
                  <a:pt x="1070635" y="716066"/>
                </a:cubicBezTo>
                <a:cubicBezTo>
                  <a:pt x="1052653" y="698082"/>
                  <a:pt x="1072576" y="715703"/>
                  <a:pt x="1055181" y="705763"/>
                </a:cubicBezTo>
                <a:cubicBezTo>
                  <a:pt x="1051453" y="703633"/>
                  <a:pt x="1048605" y="700165"/>
                  <a:pt x="1044877" y="698035"/>
                </a:cubicBezTo>
                <a:cubicBezTo>
                  <a:pt x="1042520" y="696688"/>
                  <a:pt x="1039523" y="696778"/>
                  <a:pt x="1037150" y="695459"/>
                </a:cubicBezTo>
                <a:cubicBezTo>
                  <a:pt x="1012063" y="681521"/>
                  <a:pt x="1031527" y="687613"/>
                  <a:pt x="1011392" y="682581"/>
                </a:cubicBezTo>
                <a:cubicBezTo>
                  <a:pt x="1004523" y="677429"/>
                  <a:pt x="997930" y="671889"/>
                  <a:pt x="990786" y="667126"/>
                </a:cubicBezTo>
                <a:cubicBezTo>
                  <a:pt x="988210" y="665409"/>
                  <a:pt x="985536" y="663831"/>
                  <a:pt x="983059" y="661974"/>
                </a:cubicBezTo>
                <a:cubicBezTo>
                  <a:pt x="966262" y="649376"/>
                  <a:pt x="976284" y="653705"/>
                  <a:pt x="962453" y="649096"/>
                </a:cubicBezTo>
                <a:cubicBezTo>
                  <a:pt x="959877" y="647379"/>
                  <a:pt x="957413" y="645480"/>
                  <a:pt x="954725" y="643944"/>
                </a:cubicBezTo>
                <a:cubicBezTo>
                  <a:pt x="951391" y="642039"/>
                  <a:pt x="947678" y="640827"/>
                  <a:pt x="944422" y="638792"/>
                </a:cubicBezTo>
                <a:cubicBezTo>
                  <a:pt x="940782" y="636517"/>
                  <a:pt x="937959" y="632985"/>
                  <a:pt x="934119" y="631065"/>
                </a:cubicBezTo>
                <a:cubicBezTo>
                  <a:pt x="930953" y="629482"/>
                  <a:pt x="927131" y="629732"/>
                  <a:pt x="923816" y="628489"/>
                </a:cubicBezTo>
                <a:cubicBezTo>
                  <a:pt x="905746" y="621713"/>
                  <a:pt x="920737" y="625662"/>
                  <a:pt x="905786" y="618186"/>
                </a:cubicBezTo>
                <a:cubicBezTo>
                  <a:pt x="903357" y="616972"/>
                  <a:pt x="900432" y="616929"/>
                  <a:pt x="898058" y="615610"/>
                </a:cubicBezTo>
                <a:cubicBezTo>
                  <a:pt x="892646" y="612603"/>
                  <a:pt x="888478" y="607265"/>
                  <a:pt x="882604" y="605307"/>
                </a:cubicBezTo>
                <a:cubicBezTo>
                  <a:pt x="877452" y="603590"/>
                  <a:pt x="871667" y="603168"/>
                  <a:pt x="867149" y="600156"/>
                </a:cubicBezTo>
                <a:cubicBezTo>
                  <a:pt x="861997" y="596722"/>
                  <a:pt x="856647" y="593568"/>
                  <a:pt x="851694" y="589853"/>
                </a:cubicBezTo>
                <a:cubicBezTo>
                  <a:pt x="849356" y="588099"/>
                  <a:pt x="837435" y="578859"/>
                  <a:pt x="833664" y="576974"/>
                </a:cubicBezTo>
                <a:cubicBezTo>
                  <a:pt x="831236" y="575760"/>
                  <a:pt x="828365" y="575612"/>
                  <a:pt x="825937" y="574398"/>
                </a:cubicBezTo>
                <a:cubicBezTo>
                  <a:pt x="823168" y="573014"/>
                  <a:pt x="820978" y="570631"/>
                  <a:pt x="818209" y="569247"/>
                </a:cubicBezTo>
                <a:cubicBezTo>
                  <a:pt x="815781" y="568033"/>
                  <a:pt x="812910" y="567885"/>
                  <a:pt x="810482" y="566671"/>
                </a:cubicBezTo>
                <a:cubicBezTo>
                  <a:pt x="790512" y="556685"/>
                  <a:pt x="814449" y="565417"/>
                  <a:pt x="795027" y="558943"/>
                </a:cubicBezTo>
                <a:cubicBezTo>
                  <a:pt x="777681" y="545934"/>
                  <a:pt x="792312" y="555511"/>
                  <a:pt x="771845" y="546065"/>
                </a:cubicBezTo>
                <a:cubicBezTo>
                  <a:pt x="764872" y="542847"/>
                  <a:pt x="751239" y="535761"/>
                  <a:pt x="751239" y="535761"/>
                </a:cubicBezTo>
                <a:cubicBezTo>
                  <a:pt x="749522" y="533185"/>
                  <a:pt x="746281" y="531123"/>
                  <a:pt x="746088" y="528034"/>
                </a:cubicBezTo>
                <a:cubicBezTo>
                  <a:pt x="745390" y="516861"/>
                  <a:pt x="739921" y="501542"/>
                  <a:pt x="748663" y="494549"/>
                </a:cubicBezTo>
                <a:cubicBezTo>
                  <a:pt x="758073" y="487021"/>
                  <a:pt x="772698" y="496349"/>
                  <a:pt x="784724" y="497125"/>
                </a:cubicBezTo>
                <a:lnTo>
                  <a:pt x="828512" y="499701"/>
                </a:lnTo>
                <a:lnTo>
                  <a:pt x="867149" y="512579"/>
                </a:lnTo>
                <a:cubicBezTo>
                  <a:pt x="869725" y="513438"/>
                  <a:pt x="872617" y="513649"/>
                  <a:pt x="874876" y="515155"/>
                </a:cubicBezTo>
                <a:cubicBezTo>
                  <a:pt x="893277" y="527422"/>
                  <a:pt x="884324" y="523956"/>
                  <a:pt x="900634" y="528034"/>
                </a:cubicBezTo>
                <a:cubicBezTo>
                  <a:pt x="904068" y="530610"/>
                  <a:pt x="907420" y="533299"/>
                  <a:pt x="910937" y="535761"/>
                </a:cubicBezTo>
                <a:cubicBezTo>
                  <a:pt x="916009" y="539312"/>
                  <a:pt x="922014" y="541687"/>
                  <a:pt x="926392" y="546065"/>
                </a:cubicBezTo>
                <a:cubicBezTo>
                  <a:pt x="928968" y="548641"/>
                  <a:pt x="931155" y="551675"/>
                  <a:pt x="934119" y="553792"/>
                </a:cubicBezTo>
                <a:cubicBezTo>
                  <a:pt x="937243" y="556024"/>
                  <a:pt x="941088" y="557038"/>
                  <a:pt x="944422" y="558943"/>
                </a:cubicBezTo>
                <a:cubicBezTo>
                  <a:pt x="947110" y="560479"/>
                  <a:pt x="949574" y="562378"/>
                  <a:pt x="952150" y="564095"/>
                </a:cubicBezTo>
                <a:cubicBezTo>
                  <a:pt x="966954" y="583834"/>
                  <a:pt x="952542" y="566998"/>
                  <a:pt x="967604" y="579550"/>
                </a:cubicBezTo>
                <a:cubicBezTo>
                  <a:pt x="979752" y="589673"/>
                  <a:pt x="971683" y="587251"/>
                  <a:pt x="988210" y="597580"/>
                </a:cubicBezTo>
                <a:cubicBezTo>
                  <a:pt x="990513" y="599019"/>
                  <a:pt x="993362" y="599297"/>
                  <a:pt x="995938" y="600156"/>
                </a:cubicBezTo>
                <a:cubicBezTo>
                  <a:pt x="1010592" y="614810"/>
                  <a:pt x="995488" y="602563"/>
                  <a:pt x="1016544" y="610459"/>
                </a:cubicBezTo>
                <a:cubicBezTo>
                  <a:pt x="1019442" y="611546"/>
                  <a:pt x="1021373" y="614523"/>
                  <a:pt x="1024271" y="615610"/>
                </a:cubicBezTo>
                <a:cubicBezTo>
                  <a:pt x="1028370" y="617147"/>
                  <a:pt x="1032876" y="617236"/>
                  <a:pt x="1037150" y="618186"/>
                </a:cubicBezTo>
                <a:cubicBezTo>
                  <a:pt x="1040606" y="618954"/>
                  <a:pt x="1044049" y="619789"/>
                  <a:pt x="1047453" y="620762"/>
                </a:cubicBezTo>
                <a:cubicBezTo>
                  <a:pt x="1050064" y="621508"/>
                  <a:pt x="1052807" y="622019"/>
                  <a:pt x="1055181" y="623338"/>
                </a:cubicBezTo>
                <a:cubicBezTo>
                  <a:pt x="1060593" y="626345"/>
                  <a:pt x="1064762" y="631683"/>
                  <a:pt x="1070635" y="633641"/>
                </a:cubicBezTo>
                <a:cubicBezTo>
                  <a:pt x="1088755" y="639681"/>
                  <a:pt x="1066390" y="631821"/>
                  <a:pt x="1088666" y="641368"/>
                </a:cubicBezTo>
                <a:cubicBezTo>
                  <a:pt x="1093841" y="643586"/>
                  <a:pt x="1101465" y="645212"/>
                  <a:pt x="1106696" y="646520"/>
                </a:cubicBezTo>
                <a:cubicBezTo>
                  <a:pt x="1110989" y="649096"/>
                  <a:pt x="1115097" y="652008"/>
                  <a:pt x="1119575" y="654247"/>
                </a:cubicBezTo>
                <a:cubicBezTo>
                  <a:pt x="1122003" y="655461"/>
                  <a:pt x="1124806" y="655754"/>
                  <a:pt x="1127302" y="656823"/>
                </a:cubicBezTo>
                <a:cubicBezTo>
                  <a:pt x="1130831" y="658335"/>
                  <a:pt x="1134271" y="660069"/>
                  <a:pt x="1137605" y="661974"/>
                </a:cubicBezTo>
                <a:cubicBezTo>
                  <a:pt x="1167090" y="678822"/>
                  <a:pt x="1121111" y="653553"/>
                  <a:pt x="1153060" y="674853"/>
                </a:cubicBezTo>
                <a:cubicBezTo>
                  <a:pt x="1155319" y="676359"/>
                  <a:pt x="1158211" y="676570"/>
                  <a:pt x="1160787" y="677429"/>
                </a:cubicBezTo>
                <a:cubicBezTo>
                  <a:pt x="1199810" y="716452"/>
                  <a:pt x="1158315" y="676415"/>
                  <a:pt x="1186545" y="700611"/>
                </a:cubicBezTo>
                <a:cubicBezTo>
                  <a:pt x="1198823" y="711135"/>
                  <a:pt x="1188855" y="706532"/>
                  <a:pt x="1202000" y="710914"/>
                </a:cubicBezTo>
                <a:lnTo>
                  <a:pt x="1217454" y="721217"/>
                </a:lnTo>
                <a:cubicBezTo>
                  <a:pt x="1220030" y="722934"/>
                  <a:pt x="1222245" y="725390"/>
                  <a:pt x="1225182" y="726369"/>
                </a:cubicBezTo>
                <a:cubicBezTo>
                  <a:pt x="1234300" y="729409"/>
                  <a:pt x="1233665" y="728793"/>
                  <a:pt x="1243212" y="734096"/>
                </a:cubicBezTo>
                <a:cubicBezTo>
                  <a:pt x="1254201" y="740200"/>
                  <a:pt x="1255588" y="742344"/>
                  <a:pt x="1266394" y="746975"/>
                </a:cubicBezTo>
                <a:cubicBezTo>
                  <a:pt x="1268889" y="748045"/>
                  <a:pt x="1271545" y="748692"/>
                  <a:pt x="1274121" y="749551"/>
                </a:cubicBezTo>
                <a:cubicBezTo>
                  <a:pt x="1277556" y="752985"/>
                  <a:pt x="1280473" y="757031"/>
                  <a:pt x="1284425" y="759854"/>
                </a:cubicBezTo>
                <a:cubicBezTo>
                  <a:pt x="1286634" y="761432"/>
                  <a:pt x="1289893" y="760924"/>
                  <a:pt x="1292152" y="762430"/>
                </a:cubicBezTo>
                <a:cubicBezTo>
                  <a:pt x="1295183" y="764451"/>
                  <a:pt x="1296848" y="768137"/>
                  <a:pt x="1299879" y="770157"/>
                </a:cubicBezTo>
                <a:cubicBezTo>
                  <a:pt x="1302138" y="771663"/>
                  <a:pt x="1305233" y="771414"/>
                  <a:pt x="1307607" y="772733"/>
                </a:cubicBezTo>
                <a:cubicBezTo>
                  <a:pt x="1310750" y="774479"/>
                  <a:pt x="1329121" y="786906"/>
                  <a:pt x="1333364" y="790763"/>
                </a:cubicBezTo>
                <a:cubicBezTo>
                  <a:pt x="1356465" y="811763"/>
                  <a:pt x="1342325" y="805771"/>
                  <a:pt x="1359122" y="811369"/>
                </a:cubicBezTo>
                <a:cubicBezTo>
                  <a:pt x="1361698" y="813086"/>
                  <a:pt x="1364535" y="814464"/>
                  <a:pt x="1366849" y="816521"/>
                </a:cubicBezTo>
                <a:cubicBezTo>
                  <a:pt x="1372294" y="821361"/>
                  <a:pt x="1376242" y="827935"/>
                  <a:pt x="1382304" y="831976"/>
                </a:cubicBezTo>
                <a:lnTo>
                  <a:pt x="1397759" y="842279"/>
                </a:lnTo>
                <a:cubicBezTo>
                  <a:pt x="1401627" y="826804"/>
                  <a:pt x="1401142" y="834248"/>
                  <a:pt x="1397759" y="813945"/>
                </a:cubicBezTo>
                <a:cubicBezTo>
                  <a:pt x="1397039" y="809627"/>
                  <a:pt x="1396995" y="805052"/>
                  <a:pt x="1395183" y="801066"/>
                </a:cubicBezTo>
                <a:cubicBezTo>
                  <a:pt x="1380989" y="769841"/>
                  <a:pt x="1387884" y="797412"/>
                  <a:pt x="1382304" y="777884"/>
                </a:cubicBezTo>
                <a:cubicBezTo>
                  <a:pt x="1381331" y="774480"/>
                  <a:pt x="1381311" y="770747"/>
                  <a:pt x="1379728" y="767581"/>
                </a:cubicBezTo>
                <a:cubicBezTo>
                  <a:pt x="1376959" y="762043"/>
                  <a:pt x="1369425" y="752127"/>
                  <a:pt x="1369425" y="752127"/>
                </a:cubicBezTo>
                <a:cubicBezTo>
                  <a:pt x="1368566" y="749551"/>
                  <a:pt x="1367973" y="746871"/>
                  <a:pt x="1366849" y="744399"/>
                </a:cubicBezTo>
                <a:cubicBezTo>
                  <a:pt x="1363671" y="737408"/>
                  <a:pt x="1358975" y="731078"/>
                  <a:pt x="1356546" y="723793"/>
                </a:cubicBezTo>
                <a:cubicBezTo>
                  <a:pt x="1355687" y="721217"/>
                  <a:pt x="1355184" y="718494"/>
                  <a:pt x="1353970" y="716066"/>
                </a:cubicBezTo>
                <a:cubicBezTo>
                  <a:pt x="1350383" y="708891"/>
                  <a:pt x="1346791" y="706310"/>
                  <a:pt x="1341092" y="700611"/>
                </a:cubicBezTo>
                <a:cubicBezTo>
                  <a:pt x="1340233" y="698035"/>
                  <a:pt x="1339730" y="695312"/>
                  <a:pt x="1338516" y="692884"/>
                </a:cubicBezTo>
                <a:cubicBezTo>
                  <a:pt x="1325584" y="667023"/>
                  <a:pt x="1341755" y="706452"/>
                  <a:pt x="1328213" y="674853"/>
                </a:cubicBezTo>
                <a:cubicBezTo>
                  <a:pt x="1327144" y="672357"/>
                  <a:pt x="1326956" y="669499"/>
                  <a:pt x="1325637" y="667126"/>
                </a:cubicBezTo>
                <a:cubicBezTo>
                  <a:pt x="1322630" y="661714"/>
                  <a:pt x="1317292" y="657545"/>
                  <a:pt x="1315334" y="651671"/>
                </a:cubicBezTo>
                <a:cubicBezTo>
                  <a:pt x="1314475" y="649095"/>
                  <a:pt x="1314454" y="646064"/>
                  <a:pt x="1312758" y="643944"/>
                </a:cubicBezTo>
                <a:cubicBezTo>
                  <a:pt x="1310824" y="641527"/>
                  <a:pt x="1307607" y="640509"/>
                  <a:pt x="1305031" y="638792"/>
                </a:cubicBezTo>
                <a:cubicBezTo>
                  <a:pt x="1303314" y="636216"/>
                  <a:pt x="1301136" y="633894"/>
                  <a:pt x="1299879" y="631065"/>
                </a:cubicBezTo>
                <a:cubicBezTo>
                  <a:pt x="1297674" y="626103"/>
                  <a:pt x="1296445" y="620762"/>
                  <a:pt x="1294728" y="615610"/>
                </a:cubicBezTo>
                <a:cubicBezTo>
                  <a:pt x="1293869" y="613034"/>
                  <a:pt x="1293366" y="610311"/>
                  <a:pt x="1292152" y="607883"/>
                </a:cubicBezTo>
                <a:cubicBezTo>
                  <a:pt x="1288718" y="601014"/>
                  <a:pt x="1284278" y="594562"/>
                  <a:pt x="1281849" y="587277"/>
                </a:cubicBezTo>
                <a:cubicBezTo>
                  <a:pt x="1279184" y="579282"/>
                  <a:pt x="1278896" y="577205"/>
                  <a:pt x="1274121" y="569247"/>
                </a:cubicBezTo>
                <a:cubicBezTo>
                  <a:pt x="1270935" y="563938"/>
                  <a:pt x="1267252" y="558944"/>
                  <a:pt x="1263818" y="553792"/>
                </a:cubicBezTo>
                <a:cubicBezTo>
                  <a:pt x="1262101" y="551216"/>
                  <a:pt x="1259646" y="549002"/>
                  <a:pt x="1258667" y="546065"/>
                </a:cubicBezTo>
                <a:cubicBezTo>
                  <a:pt x="1254939" y="534881"/>
                  <a:pt x="1258011" y="540257"/>
                  <a:pt x="1248364" y="530610"/>
                </a:cubicBezTo>
                <a:cubicBezTo>
                  <a:pt x="1243858" y="512589"/>
                  <a:pt x="1249367" y="527115"/>
                  <a:pt x="1238061" y="512579"/>
                </a:cubicBezTo>
                <a:cubicBezTo>
                  <a:pt x="1221881" y="491776"/>
                  <a:pt x="1234988" y="501946"/>
                  <a:pt x="1220030" y="491973"/>
                </a:cubicBezTo>
                <a:cubicBezTo>
                  <a:pt x="1216840" y="482405"/>
                  <a:pt x="1218544" y="485256"/>
                  <a:pt x="1212303" y="476519"/>
                </a:cubicBezTo>
                <a:cubicBezTo>
                  <a:pt x="1209808" y="473026"/>
                  <a:pt x="1207874" y="468964"/>
                  <a:pt x="1204576" y="466216"/>
                </a:cubicBezTo>
                <a:cubicBezTo>
                  <a:pt x="1202490" y="464478"/>
                  <a:pt x="1199344" y="464710"/>
                  <a:pt x="1196848" y="463640"/>
                </a:cubicBezTo>
                <a:cubicBezTo>
                  <a:pt x="1187700" y="459719"/>
                  <a:pt x="1186577" y="458509"/>
                  <a:pt x="1178818" y="453337"/>
                </a:cubicBezTo>
                <a:cubicBezTo>
                  <a:pt x="1172342" y="433908"/>
                  <a:pt x="1181079" y="457860"/>
                  <a:pt x="1171090" y="437882"/>
                </a:cubicBezTo>
                <a:cubicBezTo>
                  <a:pt x="1169876" y="435454"/>
                  <a:pt x="1170021" y="432414"/>
                  <a:pt x="1168515" y="430155"/>
                </a:cubicBezTo>
                <a:cubicBezTo>
                  <a:pt x="1166494" y="427124"/>
                  <a:pt x="1163119" y="425226"/>
                  <a:pt x="1160787" y="422427"/>
                </a:cubicBezTo>
                <a:cubicBezTo>
                  <a:pt x="1158805" y="420049"/>
                  <a:pt x="1157020" y="417469"/>
                  <a:pt x="1155636" y="414700"/>
                </a:cubicBezTo>
                <a:cubicBezTo>
                  <a:pt x="1154422" y="412272"/>
                  <a:pt x="1154756" y="409093"/>
                  <a:pt x="1153060" y="406973"/>
                </a:cubicBezTo>
                <a:cubicBezTo>
                  <a:pt x="1151126" y="404556"/>
                  <a:pt x="1147909" y="403538"/>
                  <a:pt x="1145333" y="401821"/>
                </a:cubicBezTo>
                <a:cubicBezTo>
                  <a:pt x="1143616" y="399245"/>
                  <a:pt x="1141566" y="396863"/>
                  <a:pt x="1140181" y="394094"/>
                </a:cubicBezTo>
                <a:cubicBezTo>
                  <a:pt x="1138967" y="391666"/>
                  <a:pt x="1139301" y="388487"/>
                  <a:pt x="1137605" y="386367"/>
                </a:cubicBezTo>
                <a:cubicBezTo>
                  <a:pt x="1135671" y="383950"/>
                  <a:pt x="1132454" y="382932"/>
                  <a:pt x="1129878" y="381215"/>
                </a:cubicBezTo>
                <a:cubicBezTo>
                  <a:pt x="1128161" y="376922"/>
                  <a:pt x="1127414" y="372098"/>
                  <a:pt x="1124727" y="368336"/>
                </a:cubicBezTo>
                <a:cubicBezTo>
                  <a:pt x="1122928" y="365817"/>
                  <a:pt x="1119313" y="365242"/>
                  <a:pt x="1116999" y="363185"/>
                </a:cubicBezTo>
                <a:cubicBezTo>
                  <a:pt x="1111554" y="358345"/>
                  <a:pt x="1105587" y="353792"/>
                  <a:pt x="1101545" y="347730"/>
                </a:cubicBezTo>
                <a:cubicBezTo>
                  <a:pt x="1094676" y="337427"/>
                  <a:pt x="1098969" y="341720"/>
                  <a:pt x="1088666" y="334851"/>
                </a:cubicBezTo>
                <a:cubicBezTo>
                  <a:pt x="1086949" y="331417"/>
                  <a:pt x="1085746" y="327673"/>
                  <a:pt x="1083514" y="324548"/>
                </a:cubicBezTo>
                <a:cubicBezTo>
                  <a:pt x="1078012" y="316845"/>
                  <a:pt x="1067594" y="311358"/>
                  <a:pt x="1060332" y="306517"/>
                </a:cubicBezTo>
                <a:lnTo>
                  <a:pt x="1052605" y="301366"/>
                </a:lnTo>
                <a:cubicBezTo>
                  <a:pt x="1046698" y="283647"/>
                  <a:pt x="1054778" y="305170"/>
                  <a:pt x="1042302" y="283336"/>
                </a:cubicBezTo>
                <a:cubicBezTo>
                  <a:pt x="1040955" y="280978"/>
                  <a:pt x="1040940" y="278037"/>
                  <a:pt x="1039726" y="275608"/>
                </a:cubicBezTo>
                <a:cubicBezTo>
                  <a:pt x="1038341" y="272839"/>
                  <a:pt x="1036110" y="270569"/>
                  <a:pt x="1034574" y="267881"/>
                </a:cubicBezTo>
                <a:cubicBezTo>
                  <a:pt x="1029483" y="258972"/>
                  <a:pt x="1029736" y="258517"/>
                  <a:pt x="1026847" y="249850"/>
                </a:cubicBezTo>
                <a:cubicBezTo>
                  <a:pt x="1027706" y="235254"/>
                  <a:pt x="1019084" y="216401"/>
                  <a:pt x="1029423" y="206062"/>
                </a:cubicBezTo>
                <a:cubicBezTo>
                  <a:pt x="1038550" y="196935"/>
                  <a:pt x="1055223" y="207287"/>
                  <a:pt x="1068059" y="208638"/>
                </a:cubicBezTo>
                <a:cubicBezTo>
                  <a:pt x="1081800" y="210085"/>
                  <a:pt x="1093140" y="219348"/>
                  <a:pt x="1104120" y="226668"/>
                </a:cubicBezTo>
                <a:cubicBezTo>
                  <a:pt x="1122941" y="239216"/>
                  <a:pt x="1099283" y="223904"/>
                  <a:pt x="1122151" y="236972"/>
                </a:cubicBezTo>
                <a:cubicBezTo>
                  <a:pt x="1136130" y="244960"/>
                  <a:pt x="1123439" y="239976"/>
                  <a:pt x="1137605" y="244699"/>
                </a:cubicBezTo>
                <a:cubicBezTo>
                  <a:pt x="1142757" y="249851"/>
                  <a:pt x="1149018" y="254092"/>
                  <a:pt x="1153060" y="260154"/>
                </a:cubicBezTo>
                <a:cubicBezTo>
                  <a:pt x="1165612" y="278980"/>
                  <a:pt x="1150291" y="255308"/>
                  <a:pt x="1163363" y="278184"/>
                </a:cubicBezTo>
                <a:cubicBezTo>
                  <a:pt x="1164899" y="280872"/>
                  <a:pt x="1166798" y="283335"/>
                  <a:pt x="1168515" y="285911"/>
                </a:cubicBezTo>
                <a:cubicBezTo>
                  <a:pt x="1177221" y="312030"/>
                  <a:pt x="1171724" y="302316"/>
                  <a:pt x="1181394" y="316821"/>
                </a:cubicBezTo>
                <a:cubicBezTo>
                  <a:pt x="1182252" y="319397"/>
                  <a:pt x="1183223" y="321938"/>
                  <a:pt x="1183969" y="324548"/>
                </a:cubicBezTo>
                <a:cubicBezTo>
                  <a:pt x="1184941" y="327952"/>
                  <a:pt x="1185150" y="331597"/>
                  <a:pt x="1186545" y="334851"/>
                </a:cubicBezTo>
                <a:cubicBezTo>
                  <a:pt x="1187765" y="337696"/>
                  <a:pt x="1189980" y="340002"/>
                  <a:pt x="1191697" y="342578"/>
                </a:cubicBezTo>
                <a:cubicBezTo>
                  <a:pt x="1196566" y="357192"/>
                  <a:pt x="1190994" y="344311"/>
                  <a:pt x="1204576" y="360609"/>
                </a:cubicBezTo>
                <a:cubicBezTo>
                  <a:pt x="1210073" y="367205"/>
                  <a:pt x="1215267" y="374072"/>
                  <a:pt x="1220030" y="381215"/>
                </a:cubicBezTo>
                <a:cubicBezTo>
                  <a:pt x="1222954" y="385600"/>
                  <a:pt x="1229717" y="396053"/>
                  <a:pt x="1232909" y="399245"/>
                </a:cubicBezTo>
                <a:cubicBezTo>
                  <a:pt x="1235945" y="402281"/>
                  <a:pt x="1239778" y="404397"/>
                  <a:pt x="1243212" y="406973"/>
                </a:cubicBezTo>
                <a:cubicBezTo>
                  <a:pt x="1244071" y="410407"/>
                  <a:pt x="1243824" y="414331"/>
                  <a:pt x="1245788" y="417276"/>
                </a:cubicBezTo>
                <a:cubicBezTo>
                  <a:pt x="1247505" y="419852"/>
                  <a:pt x="1251326" y="420238"/>
                  <a:pt x="1253515" y="422427"/>
                </a:cubicBezTo>
                <a:cubicBezTo>
                  <a:pt x="1255704" y="424616"/>
                  <a:pt x="1256685" y="427777"/>
                  <a:pt x="1258667" y="430155"/>
                </a:cubicBezTo>
                <a:cubicBezTo>
                  <a:pt x="1269269" y="442878"/>
                  <a:pt x="1266928" y="433801"/>
                  <a:pt x="1276697" y="453337"/>
                </a:cubicBezTo>
                <a:cubicBezTo>
                  <a:pt x="1278414" y="456771"/>
                  <a:pt x="1280290" y="460131"/>
                  <a:pt x="1281849" y="463640"/>
                </a:cubicBezTo>
                <a:cubicBezTo>
                  <a:pt x="1283727" y="467865"/>
                  <a:pt x="1284932" y="472384"/>
                  <a:pt x="1287000" y="476519"/>
                </a:cubicBezTo>
                <a:cubicBezTo>
                  <a:pt x="1288384" y="479288"/>
                  <a:pt x="1290767" y="481477"/>
                  <a:pt x="1292152" y="484246"/>
                </a:cubicBezTo>
                <a:cubicBezTo>
                  <a:pt x="1293366" y="486674"/>
                  <a:pt x="1293625" y="489492"/>
                  <a:pt x="1294728" y="491973"/>
                </a:cubicBezTo>
                <a:cubicBezTo>
                  <a:pt x="1297067" y="497236"/>
                  <a:pt x="1299553" y="502453"/>
                  <a:pt x="1302455" y="507428"/>
                </a:cubicBezTo>
                <a:cubicBezTo>
                  <a:pt x="1318533" y="534991"/>
                  <a:pt x="1309466" y="512793"/>
                  <a:pt x="1333364" y="548640"/>
                </a:cubicBezTo>
                <a:cubicBezTo>
                  <a:pt x="1335081" y="551216"/>
                  <a:pt x="1336695" y="553864"/>
                  <a:pt x="1338516" y="556368"/>
                </a:cubicBezTo>
                <a:cubicBezTo>
                  <a:pt x="1339408" y="557595"/>
                  <a:pt x="1355127" y="577711"/>
                  <a:pt x="1359122" y="584701"/>
                </a:cubicBezTo>
                <a:cubicBezTo>
                  <a:pt x="1361027" y="588035"/>
                  <a:pt x="1362298" y="591711"/>
                  <a:pt x="1364274" y="595004"/>
                </a:cubicBezTo>
                <a:cubicBezTo>
                  <a:pt x="1367460" y="600313"/>
                  <a:pt x="1374577" y="610459"/>
                  <a:pt x="1374577" y="610459"/>
                </a:cubicBezTo>
                <a:cubicBezTo>
                  <a:pt x="1375435" y="613035"/>
                  <a:pt x="1375938" y="615758"/>
                  <a:pt x="1377152" y="618186"/>
                </a:cubicBezTo>
                <a:cubicBezTo>
                  <a:pt x="1378536" y="620955"/>
                  <a:pt x="1380505" y="623395"/>
                  <a:pt x="1382304" y="625914"/>
                </a:cubicBezTo>
                <a:cubicBezTo>
                  <a:pt x="1398291" y="648297"/>
                  <a:pt x="1383032" y="625720"/>
                  <a:pt x="1395183" y="643944"/>
                </a:cubicBezTo>
                <a:cubicBezTo>
                  <a:pt x="1400268" y="664283"/>
                  <a:pt x="1393722" y="644180"/>
                  <a:pt x="1408062" y="667126"/>
                </a:cubicBezTo>
                <a:cubicBezTo>
                  <a:pt x="1409501" y="669428"/>
                  <a:pt x="1409568" y="672358"/>
                  <a:pt x="1410637" y="674853"/>
                </a:cubicBezTo>
                <a:cubicBezTo>
                  <a:pt x="1412150" y="678382"/>
                  <a:pt x="1414441" y="681561"/>
                  <a:pt x="1415789" y="685156"/>
                </a:cubicBezTo>
                <a:cubicBezTo>
                  <a:pt x="1417032" y="688471"/>
                  <a:pt x="1416782" y="692293"/>
                  <a:pt x="1418365" y="695459"/>
                </a:cubicBezTo>
                <a:cubicBezTo>
                  <a:pt x="1421134" y="700997"/>
                  <a:pt x="1425234" y="705762"/>
                  <a:pt x="1428668" y="710914"/>
                </a:cubicBezTo>
                <a:cubicBezTo>
                  <a:pt x="1430385" y="713490"/>
                  <a:pt x="1432840" y="715704"/>
                  <a:pt x="1433819" y="718641"/>
                </a:cubicBezTo>
                <a:cubicBezTo>
                  <a:pt x="1434678" y="721217"/>
                  <a:pt x="1434889" y="724110"/>
                  <a:pt x="1436395" y="726369"/>
                </a:cubicBezTo>
                <a:cubicBezTo>
                  <a:pt x="1438416" y="729400"/>
                  <a:pt x="1441547" y="731520"/>
                  <a:pt x="1444123" y="734096"/>
                </a:cubicBezTo>
                <a:cubicBezTo>
                  <a:pt x="1448187" y="742226"/>
                  <a:pt x="1453361" y="753639"/>
                  <a:pt x="1459577" y="759854"/>
                </a:cubicBezTo>
                <a:cubicBezTo>
                  <a:pt x="1462153" y="762430"/>
                  <a:pt x="1464973" y="764783"/>
                  <a:pt x="1467305" y="767581"/>
                </a:cubicBezTo>
                <a:cubicBezTo>
                  <a:pt x="1469287" y="769959"/>
                  <a:pt x="1470657" y="772789"/>
                  <a:pt x="1472456" y="775308"/>
                </a:cubicBezTo>
                <a:cubicBezTo>
                  <a:pt x="1474951" y="778802"/>
                  <a:pt x="1477688" y="782119"/>
                  <a:pt x="1480183" y="785612"/>
                </a:cubicBezTo>
                <a:cubicBezTo>
                  <a:pt x="1492485" y="802836"/>
                  <a:pt x="1479406" y="784054"/>
                  <a:pt x="1487911" y="801066"/>
                </a:cubicBezTo>
                <a:cubicBezTo>
                  <a:pt x="1489295" y="803835"/>
                  <a:pt x="1491345" y="806218"/>
                  <a:pt x="1493062" y="808794"/>
                </a:cubicBezTo>
                <a:cubicBezTo>
                  <a:pt x="1494779" y="805359"/>
                  <a:pt x="1498214" y="802330"/>
                  <a:pt x="1498214" y="798490"/>
                </a:cubicBezTo>
                <a:cubicBezTo>
                  <a:pt x="1498214" y="792127"/>
                  <a:pt x="1490989" y="778889"/>
                  <a:pt x="1487911" y="772733"/>
                </a:cubicBezTo>
                <a:cubicBezTo>
                  <a:pt x="1488770" y="753844"/>
                  <a:pt x="1489955" y="734967"/>
                  <a:pt x="1490487" y="716066"/>
                </a:cubicBezTo>
                <a:cubicBezTo>
                  <a:pt x="1494552" y="571750"/>
                  <a:pt x="1485827" y="633262"/>
                  <a:pt x="1498214" y="558943"/>
                </a:cubicBezTo>
                <a:cubicBezTo>
                  <a:pt x="1497355" y="481670"/>
                  <a:pt x="1497282" y="404384"/>
                  <a:pt x="1495638" y="327124"/>
                </a:cubicBezTo>
                <a:cubicBezTo>
                  <a:pt x="1495563" y="323585"/>
                  <a:pt x="1493695" y="320304"/>
                  <a:pt x="1493062" y="316821"/>
                </a:cubicBezTo>
                <a:cubicBezTo>
                  <a:pt x="1491976" y="310848"/>
                  <a:pt x="1491852" y="304706"/>
                  <a:pt x="1490487" y="298790"/>
                </a:cubicBezTo>
                <a:cubicBezTo>
                  <a:pt x="1487331" y="285111"/>
                  <a:pt x="1484407" y="283131"/>
                  <a:pt x="1480183" y="270457"/>
                </a:cubicBezTo>
                <a:cubicBezTo>
                  <a:pt x="1479064" y="267099"/>
                  <a:pt x="1478580" y="263558"/>
                  <a:pt x="1477608" y="260154"/>
                </a:cubicBezTo>
                <a:cubicBezTo>
                  <a:pt x="1473626" y="246214"/>
                  <a:pt x="1475600" y="258408"/>
                  <a:pt x="1472456" y="239547"/>
                </a:cubicBezTo>
                <a:cubicBezTo>
                  <a:pt x="1464452" y="191525"/>
                  <a:pt x="1476814" y="259749"/>
                  <a:pt x="1467305" y="193183"/>
                </a:cubicBezTo>
                <a:cubicBezTo>
                  <a:pt x="1466067" y="184515"/>
                  <a:pt x="1463767" y="176032"/>
                  <a:pt x="1462153" y="167426"/>
                </a:cubicBezTo>
                <a:cubicBezTo>
                  <a:pt x="1460429" y="158234"/>
                  <a:pt x="1459283" y="148222"/>
                  <a:pt x="1457001" y="139092"/>
                </a:cubicBezTo>
                <a:cubicBezTo>
                  <a:pt x="1454051" y="127292"/>
                  <a:pt x="1452546" y="123151"/>
                  <a:pt x="1449274" y="113334"/>
                </a:cubicBezTo>
                <a:cubicBezTo>
                  <a:pt x="1448207" y="91989"/>
                  <a:pt x="1443219" y="25045"/>
                  <a:pt x="1449274" y="5152"/>
                </a:cubicBezTo>
                <a:cubicBezTo>
                  <a:pt x="1450795" y="156"/>
                  <a:pt x="1459608" y="3600"/>
                  <a:pt x="1464729" y="2576"/>
                </a:cubicBezTo>
                <a:cubicBezTo>
                  <a:pt x="1468200" y="1882"/>
                  <a:pt x="1471598" y="859"/>
                  <a:pt x="1475032" y="0"/>
                </a:cubicBezTo>
                <a:cubicBezTo>
                  <a:pt x="1489628" y="859"/>
                  <a:pt x="1504361" y="407"/>
                  <a:pt x="1518820" y="2576"/>
                </a:cubicBezTo>
                <a:cubicBezTo>
                  <a:pt x="1529533" y="4183"/>
                  <a:pt x="1528255" y="16293"/>
                  <a:pt x="1531699" y="23182"/>
                </a:cubicBezTo>
                <a:cubicBezTo>
                  <a:pt x="1533416" y="26616"/>
                  <a:pt x="1535338" y="29956"/>
                  <a:pt x="1536850" y="33485"/>
                </a:cubicBezTo>
                <a:cubicBezTo>
                  <a:pt x="1542139" y="45826"/>
                  <a:pt x="1539075" y="50460"/>
                  <a:pt x="1544578" y="66970"/>
                </a:cubicBezTo>
                <a:cubicBezTo>
                  <a:pt x="1550467" y="84638"/>
                  <a:pt x="1543512" y="62706"/>
                  <a:pt x="1549729" y="87577"/>
                </a:cubicBezTo>
                <a:cubicBezTo>
                  <a:pt x="1550387" y="90211"/>
                  <a:pt x="1551446" y="92728"/>
                  <a:pt x="1552305" y="95304"/>
                </a:cubicBezTo>
                <a:cubicBezTo>
                  <a:pt x="1553164" y="103890"/>
                  <a:pt x="1553569" y="112534"/>
                  <a:pt x="1554881" y="121062"/>
                </a:cubicBezTo>
                <a:cubicBezTo>
                  <a:pt x="1555294" y="123745"/>
                  <a:pt x="1557249" y="126082"/>
                  <a:pt x="1557457" y="128789"/>
                </a:cubicBezTo>
                <a:cubicBezTo>
                  <a:pt x="1562844" y="198825"/>
                  <a:pt x="1553411" y="168170"/>
                  <a:pt x="1562608" y="195759"/>
                </a:cubicBezTo>
                <a:cubicBezTo>
                  <a:pt x="1563467" y="207779"/>
                  <a:pt x="1564382" y="219796"/>
                  <a:pt x="1565184" y="231820"/>
                </a:cubicBezTo>
                <a:cubicBezTo>
                  <a:pt x="1568278" y="278220"/>
                  <a:pt x="1562572" y="260060"/>
                  <a:pt x="1572911" y="285911"/>
                </a:cubicBezTo>
                <a:cubicBezTo>
                  <a:pt x="1573770" y="294497"/>
                  <a:pt x="1574068" y="303158"/>
                  <a:pt x="1575487" y="311669"/>
                </a:cubicBezTo>
                <a:cubicBezTo>
                  <a:pt x="1576651" y="318653"/>
                  <a:pt x="1579827" y="325242"/>
                  <a:pt x="1580639" y="332275"/>
                </a:cubicBezTo>
                <a:cubicBezTo>
                  <a:pt x="1581507" y="339797"/>
                  <a:pt x="1585636" y="429493"/>
                  <a:pt x="1585790" y="432730"/>
                </a:cubicBezTo>
                <a:cubicBezTo>
                  <a:pt x="1586649" y="520306"/>
                  <a:pt x="1586729" y="607894"/>
                  <a:pt x="1588366" y="695459"/>
                </a:cubicBezTo>
                <a:cubicBezTo>
                  <a:pt x="1588448" y="699836"/>
                  <a:pt x="1590875" y="703960"/>
                  <a:pt x="1590942" y="708338"/>
                </a:cubicBezTo>
                <a:cubicBezTo>
                  <a:pt x="1592593" y="816511"/>
                  <a:pt x="1591166" y="924725"/>
                  <a:pt x="1593517" y="1032886"/>
                </a:cubicBezTo>
                <a:cubicBezTo>
                  <a:pt x="1593744" y="1043329"/>
                  <a:pt x="1598184" y="1053361"/>
                  <a:pt x="1598669" y="1063795"/>
                </a:cubicBezTo>
                <a:cubicBezTo>
                  <a:pt x="1599906" y="1090383"/>
                  <a:pt x="1594805" y="1123897"/>
                  <a:pt x="1593517" y="1138493"/>
                </a:cubicBezTo>
                <a:close/>
              </a:path>
            </a:pathLst>
          </a:custGeom>
          <a:solidFill>
            <a:srgbClr val="92D050"/>
          </a:solidFill>
          <a:ln cap="flat" cmpd="sng" w="25400">
            <a:solidFill>
              <a:srgbClr val="7692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42" name="Google Shape;242;g2bbe2304ad2_3_85"/>
          <p:cNvSpPr/>
          <p:nvPr/>
        </p:nvSpPr>
        <p:spPr>
          <a:xfrm rot="2365194">
            <a:off x="891844" y="4568578"/>
            <a:ext cx="783276" cy="751335"/>
          </a:xfrm>
          <a:custGeom>
            <a:rect b="b" l="l" r="r" t="t"/>
            <a:pathLst>
              <a:path extrusionOk="0" h="1185629" w="1598860">
                <a:moveTo>
                  <a:pt x="1593517" y="1138493"/>
                </a:moveTo>
                <a:cubicBezTo>
                  <a:pt x="1592229" y="1153089"/>
                  <a:pt x="1593114" y="1147571"/>
                  <a:pt x="1590942" y="1151372"/>
                </a:cubicBezTo>
                <a:cubicBezTo>
                  <a:pt x="1589406" y="1154060"/>
                  <a:pt x="1585403" y="1154334"/>
                  <a:pt x="1583214" y="1156523"/>
                </a:cubicBezTo>
                <a:cubicBezTo>
                  <a:pt x="1581025" y="1158712"/>
                  <a:pt x="1580480" y="1162316"/>
                  <a:pt x="1578063" y="1164250"/>
                </a:cubicBezTo>
                <a:cubicBezTo>
                  <a:pt x="1576383" y="1165594"/>
                  <a:pt x="1560706" y="1169234"/>
                  <a:pt x="1560032" y="1169402"/>
                </a:cubicBezTo>
                <a:cubicBezTo>
                  <a:pt x="1543719" y="1168543"/>
                  <a:pt x="1527312" y="1168772"/>
                  <a:pt x="1511093" y="1166826"/>
                </a:cubicBezTo>
                <a:cubicBezTo>
                  <a:pt x="1511085" y="1166825"/>
                  <a:pt x="1491779" y="1160388"/>
                  <a:pt x="1487911" y="1159099"/>
                </a:cubicBezTo>
                <a:cubicBezTo>
                  <a:pt x="1459723" y="1149702"/>
                  <a:pt x="1502419" y="1164689"/>
                  <a:pt x="1472456" y="1151372"/>
                </a:cubicBezTo>
                <a:cubicBezTo>
                  <a:pt x="1467494" y="1149167"/>
                  <a:pt x="1462153" y="1147937"/>
                  <a:pt x="1457001" y="1146220"/>
                </a:cubicBezTo>
                <a:lnTo>
                  <a:pt x="1449274" y="1143644"/>
                </a:lnTo>
                <a:cubicBezTo>
                  <a:pt x="1436378" y="1130748"/>
                  <a:pt x="1447256" y="1138632"/>
                  <a:pt x="1426092" y="1133341"/>
                </a:cubicBezTo>
                <a:cubicBezTo>
                  <a:pt x="1420824" y="1132024"/>
                  <a:pt x="1410637" y="1128190"/>
                  <a:pt x="1410637" y="1128190"/>
                </a:cubicBezTo>
                <a:cubicBezTo>
                  <a:pt x="1408061" y="1126473"/>
                  <a:pt x="1405679" y="1124423"/>
                  <a:pt x="1402910" y="1123038"/>
                </a:cubicBezTo>
                <a:cubicBezTo>
                  <a:pt x="1398578" y="1120871"/>
                  <a:pt x="1389012" y="1119127"/>
                  <a:pt x="1384880" y="1117887"/>
                </a:cubicBezTo>
                <a:cubicBezTo>
                  <a:pt x="1359361" y="1110232"/>
                  <a:pt x="1379695" y="1114447"/>
                  <a:pt x="1353970" y="1110159"/>
                </a:cubicBezTo>
                <a:lnTo>
                  <a:pt x="1330788" y="1102432"/>
                </a:lnTo>
                <a:cubicBezTo>
                  <a:pt x="1328212" y="1101573"/>
                  <a:pt x="1325320" y="1101362"/>
                  <a:pt x="1323061" y="1099856"/>
                </a:cubicBezTo>
                <a:cubicBezTo>
                  <a:pt x="1317910" y="1096422"/>
                  <a:pt x="1313480" y="1091511"/>
                  <a:pt x="1307607" y="1089553"/>
                </a:cubicBezTo>
                <a:cubicBezTo>
                  <a:pt x="1305031" y="1088694"/>
                  <a:pt x="1302308" y="1088191"/>
                  <a:pt x="1299879" y="1086977"/>
                </a:cubicBezTo>
                <a:cubicBezTo>
                  <a:pt x="1297110" y="1085593"/>
                  <a:pt x="1294921" y="1083210"/>
                  <a:pt x="1292152" y="1081826"/>
                </a:cubicBezTo>
                <a:cubicBezTo>
                  <a:pt x="1287822" y="1079661"/>
                  <a:pt x="1278250" y="1077913"/>
                  <a:pt x="1274121" y="1076674"/>
                </a:cubicBezTo>
                <a:cubicBezTo>
                  <a:pt x="1247262" y="1068617"/>
                  <a:pt x="1269832" y="1072764"/>
                  <a:pt x="1235485" y="1068947"/>
                </a:cubicBezTo>
                <a:cubicBezTo>
                  <a:pt x="1216414" y="1064179"/>
                  <a:pt x="1232709" y="1067814"/>
                  <a:pt x="1204576" y="1063795"/>
                </a:cubicBezTo>
                <a:cubicBezTo>
                  <a:pt x="1193396" y="1062198"/>
                  <a:pt x="1182290" y="1060089"/>
                  <a:pt x="1171090" y="1058644"/>
                </a:cubicBezTo>
                <a:cubicBezTo>
                  <a:pt x="1155668" y="1056654"/>
                  <a:pt x="1124727" y="1053492"/>
                  <a:pt x="1124727" y="1053492"/>
                </a:cubicBezTo>
                <a:cubicBezTo>
                  <a:pt x="1121292" y="1052633"/>
                  <a:pt x="1117906" y="1051549"/>
                  <a:pt x="1114423" y="1050916"/>
                </a:cubicBezTo>
                <a:cubicBezTo>
                  <a:pt x="1090646" y="1046593"/>
                  <a:pt x="1066414" y="1046238"/>
                  <a:pt x="1042302" y="1045765"/>
                </a:cubicBezTo>
                <a:lnTo>
                  <a:pt x="833664" y="1043189"/>
                </a:lnTo>
                <a:cubicBezTo>
                  <a:pt x="819927" y="1044048"/>
                  <a:pt x="806138" y="1044299"/>
                  <a:pt x="792452" y="1045765"/>
                </a:cubicBezTo>
                <a:cubicBezTo>
                  <a:pt x="782066" y="1046878"/>
                  <a:pt x="771860" y="1049287"/>
                  <a:pt x="761542" y="1050916"/>
                </a:cubicBezTo>
                <a:cubicBezTo>
                  <a:pt x="755545" y="1051863"/>
                  <a:pt x="749522" y="1052633"/>
                  <a:pt x="743512" y="1053492"/>
                </a:cubicBezTo>
                <a:cubicBezTo>
                  <a:pt x="740936" y="1054351"/>
                  <a:pt x="738213" y="1054854"/>
                  <a:pt x="735785" y="1056068"/>
                </a:cubicBezTo>
                <a:cubicBezTo>
                  <a:pt x="733016" y="1057452"/>
                  <a:pt x="731022" y="1060329"/>
                  <a:pt x="728057" y="1061219"/>
                </a:cubicBezTo>
                <a:cubicBezTo>
                  <a:pt x="722242" y="1062963"/>
                  <a:pt x="716037" y="1062936"/>
                  <a:pt x="710027" y="1063795"/>
                </a:cubicBezTo>
                <a:cubicBezTo>
                  <a:pt x="705734" y="1065512"/>
                  <a:pt x="701609" y="1067730"/>
                  <a:pt x="697148" y="1068947"/>
                </a:cubicBezTo>
                <a:cubicBezTo>
                  <a:pt x="692109" y="1070321"/>
                  <a:pt x="686800" y="1070429"/>
                  <a:pt x="681693" y="1071523"/>
                </a:cubicBezTo>
                <a:cubicBezTo>
                  <a:pt x="674770" y="1073006"/>
                  <a:pt x="667956" y="1074957"/>
                  <a:pt x="661087" y="1076674"/>
                </a:cubicBezTo>
                <a:cubicBezTo>
                  <a:pt x="642458" y="1085989"/>
                  <a:pt x="655971" y="1080761"/>
                  <a:pt x="625026" y="1084401"/>
                </a:cubicBezTo>
                <a:cubicBezTo>
                  <a:pt x="575960" y="1090173"/>
                  <a:pt x="648470" y="1083521"/>
                  <a:pt x="576087" y="1089553"/>
                </a:cubicBezTo>
                <a:cubicBezTo>
                  <a:pt x="552166" y="1095533"/>
                  <a:pt x="581888" y="1088394"/>
                  <a:pt x="550329" y="1094705"/>
                </a:cubicBezTo>
                <a:cubicBezTo>
                  <a:pt x="527194" y="1099332"/>
                  <a:pt x="554115" y="1095361"/>
                  <a:pt x="527147" y="1099856"/>
                </a:cubicBezTo>
                <a:cubicBezTo>
                  <a:pt x="521158" y="1100854"/>
                  <a:pt x="515126" y="1101573"/>
                  <a:pt x="509116" y="1102432"/>
                </a:cubicBezTo>
                <a:cubicBezTo>
                  <a:pt x="485618" y="1110266"/>
                  <a:pt x="504700" y="1104375"/>
                  <a:pt x="452449" y="1112735"/>
                </a:cubicBezTo>
                <a:cubicBezTo>
                  <a:pt x="407674" y="1119899"/>
                  <a:pt x="474419" y="1109807"/>
                  <a:pt x="413813" y="1117887"/>
                </a:cubicBezTo>
                <a:cubicBezTo>
                  <a:pt x="408636" y="1118577"/>
                  <a:pt x="403496" y="1119528"/>
                  <a:pt x="398358" y="1120462"/>
                </a:cubicBezTo>
                <a:cubicBezTo>
                  <a:pt x="394051" y="1121245"/>
                  <a:pt x="389823" y="1122495"/>
                  <a:pt x="385479" y="1123038"/>
                </a:cubicBezTo>
                <a:cubicBezTo>
                  <a:pt x="376069" y="1124214"/>
                  <a:pt x="366590" y="1124755"/>
                  <a:pt x="357146" y="1125614"/>
                </a:cubicBezTo>
                <a:cubicBezTo>
                  <a:pt x="350277" y="1127331"/>
                  <a:pt x="340466" y="1124873"/>
                  <a:pt x="336539" y="1130765"/>
                </a:cubicBezTo>
                <a:cubicBezTo>
                  <a:pt x="334822" y="1133341"/>
                  <a:pt x="334076" y="1136957"/>
                  <a:pt x="331388" y="1138493"/>
                </a:cubicBezTo>
                <a:cubicBezTo>
                  <a:pt x="327587" y="1140665"/>
                  <a:pt x="322719" y="1139865"/>
                  <a:pt x="318509" y="1141068"/>
                </a:cubicBezTo>
                <a:cubicBezTo>
                  <a:pt x="260505" y="1157640"/>
                  <a:pt x="322512" y="1142845"/>
                  <a:pt x="279872" y="1151372"/>
                </a:cubicBezTo>
                <a:cubicBezTo>
                  <a:pt x="266443" y="1154058"/>
                  <a:pt x="273305" y="1153248"/>
                  <a:pt x="261842" y="1156523"/>
                </a:cubicBezTo>
                <a:cubicBezTo>
                  <a:pt x="243357" y="1161805"/>
                  <a:pt x="259877" y="1156371"/>
                  <a:pt x="238660" y="1161675"/>
                </a:cubicBezTo>
                <a:cubicBezTo>
                  <a:pt x="236026" y="1162333"/>
                  <a:pt x="233552" y="1163536"/>
                  <a:pt x="230933" y="1164250"/>
                </a:cubicBezTo>
                <a:cubicBezTo>
                  <a:pt x="224102" y="1166113"/>
                  <a:pt x="217196" y="1167685"/>
                  <a:pt x="210327" y="1169402"/>
                </a:cubicBezTo>
                <a:cubicBezTo>
                  <a:pt x="210193" y="1169436"/>
                  <a:pt x="181378" y="1176987"/>
                  <a:pt x="176841" y="1177129"/>
                </a:cubicBezTo>
                <a:cubicBezTo>
                  <a:pt x="126202" y="1178711"/>
                  <a:pt x="75528" y="1178846"/>
                  <a:pt x="24871" y="1179705"/>
                </a:cubicBezTo>
                <a:cubicBezTo>
                  <a:pt x="20578" y="1180564"/>
                  <a:pt x="16266" y="1181331"/>
                  <a:pt x="11992" y="1182281"/>
                </a:cubicBezTo>
                <a:cubicBezTo>
                  <a:pt x="8536" y="1183049"/>
                  <a:pt x="4192" y="1187360"/>
                  <a:pt x="1689" y="1184857"/>
                </a:cubicBezTo>
                <a:cubicBezTo>
                  <a:pt x="-4963" y="1178205"/>
                  <a:pt x="10046" y="1170699"/>
                  <a:pt x="11992" y="1169402"/>
                </a:cubicBezTo>
                <a:cubicBezTo>
                  <a:pt x="21046" y="1155820"/>
                  <a:pt x="11922" y="1165753"/>
                  <a:pt x="27447" y="1159099"/>
                </a:cubicBezTo>
                <a:cubicBezTo>
                  <a:pt x="30292" y="1157879"/>
                  <a:pt x="32405" y="1155331"/>
                  <a:pt x="35174" y="1153947"/>
                </a:cubicBezTo>
                <a:cubicBezTo>
                  <a:pt x="37602" y="1152733"/>
                  <a:pt x="40282" y="1152086"/>
                  <a:pt x="42901" y="1151372"/>
                </a:cubicBezTo>
                <a:cubicBezTo>
                  <a:pt x="74000" y="1142891"/>
                  <a:pt x="64063" y="1146187"/>
                  <a:pt x="107296" y="1143644"/>
                </a:cubicBezTo>
                <a:cubicBezTo>
                  <a:pt x="112447" y="1141927"/>
                  <a:pt x="117482" y="1139810"/>
                  <a:pt x="122750" y="1138493"/>
                </a:cubicBezTo>
                <a:cubicBezTo>
                  <a:pt x="126184" y="1137634"/>
                  <a:pt x="129738" y="1137160"/>
                  <a:pt x="133053" y="1135917"/>
                </a:cubicBezTo>
                <a:cubicBezTo>
                  <a:pt x="136648" y="1134569"/>
                  <a:pt x="139761" y="1132113"/>
                  <a:pt x="143356" y="1130765"/>
                </a:cubicBezTo>
                <a:cubicBezTo>
                  <a:pt x="146671" y="1129522"/>
                  <a:pt x="150255" y="1129162"/>
                  <a:pt x="153659" y="1128190"/>
                </a:cubicBezTo>
                <a:cubicBezTo>
                  <a:pt x="156270" y="1127444"/>
                  <a:pt x="158811" y="1126473"/>
                  <a:pt x="161387" y="1125614"/>
                </a:cubicBezTo>
                <a:cubicBezTo>
                  <a:pt x="163963" y="1123897"/>
                  <a:pt x="166285" y="1121719"/>
                  <a:pt x="169114" y="1120462"/>
                </a:cubicBezTo>
                <a:cubicBezTo>
                  <a:pt x="181717" y="1114861"/>
                  <a:pt x="183349" y="1116192"/>
                  <a:pt x="194872" y="1112735"/>
                </a:cubicBezTo>
                <a:cubicBezTo>
                  <a:pt x="200073" y="1111174"/>
                  <a:pt x="205175" y="1109300"/>
                  <a:pt x="210327" y="1107583"/>
                </a:cubicBezTo>
                <a:cubicBezTo>
                  <a:pt x="212903" y="1106724"/>
                  <a:pt x="215626" y="1106222"/>
                  <a:pt x="218054" y="1105008"/>
                </a:cubicBezTo>
                <a:cubicBezTo>
                  <a:pt x="221488" y="1103291"/>
                  <a:pt x="224692" y="1101001"/>
                  <a:pt x="228357" y="1099856"/>
                </a:cubicBezTo>
                <a:cubicBezTo>
                  <a:pt x="238494" y="1096688"/>
                  <a:pt x="249191" y="1095487"/>
                  <a:pt x="259266" y="1092129"/>
                </a:cubicBezTo>
                <a:cubicBezTo>
                  <a:pt x="261842" y="1091270"/>
                  <a:pt x="264316" y="1089999"/>
                  <a:pt x="266994" y="1089553"/>
                </a:cubicBezTo>
                <a:cubicBezTo>
                  <a:pt x="274663" y="1088275"/>
                  <a:pt x="282449" y="1087836"/>
                  <a:pt x="290176" y="1086977"/>
                </a:cubicBezTo>
                <a:cubicBezTo>
                  <a:pt x="292752" y="1085260"/>
                  <a:pt x="295029" y="1082976"/>
                  <a:pt x="297903" y="1081826"/>
                </a:cubicBezTo>
                <a:cubicBezTo>
                  <a:pt x="308606" y="1077545"/>
                  <a:pt x="322533" y="1075092"/>
                  <a:pt x="333964" y="1074098"/>
                </a:cubicBezTo>
                <a:cubicBezTo>
                  <a:pt x="347676" y="1072906"/>
                  <a:pt x="361439" y="1072381"/>
                  <a:pt x="375176" y="1071523"/>
                </a:cubicBezTo>
                <a:cubicBezTo>
                  <a:pt x="406189" y="1059117"/>
                  <a:pt x="368489" y="1073134"/>
                  <a:pt x="403510" y="1063795"/>
                </a:cubicBezTo>
                <a:cubicBezTo>
                  <a:pt x="411380" y="1061696"/>
                  <a:pt x="418705" y="1057666"/>
                  <a:pt x="426692" y="1056068"/>
                </a:cubicBezTo>
                <a:cubicBezTo>
                  <a:pt x="435278" y="1054351"/>
                  <a:pt x="444030" y="1053321"/>
                  <a:pt x="452449" y="1050916"/>
                </a:cubicBezTo>
                <a:lnTo>
                  <a:pt x="470480" y="1045765"/>
                </a:lnTo>
                <a:cubicBezTo>
                  <a:pt x="473081" y="1044985"/>
                  <a:pt x="475529" y="1043635"/>
                  <a:pt x="478207" y="1043189"/>
                </a:cubicBezTo>
                <a:cubicBezTo>
                  <a:pt x="485876" y="1041911"/>
                  <a:pt x="493662" y="1041472"/>
                  <a:pt x="501389" y="1040613"/>
                </a:cubicBezTo>
                <a:cubicBezTo>
                  <a:pt x="524876" y="1028870"/>
                  <a:pt x="504731" y="1037266"/>
                  <a:pt x="552905" y="1032886"/>
                </a:cubicBezTo>
                <a:cubicBezTo>
                  <a:pt x="558106" y="1032413"/>
                  <a:pt x="563221" y="1031244"/>
                  <a:pt x="568359" y="1030310"/>
                </a:cubicBezTo>
                <a:cubicBezTo>
                  <a:pt x="584591" y="1027358"/>
                  <a:pt x="593355" y="1024462"/>
                  <a:pt x="612147" y="1022583"/>
                </a:cubicBezTo>
                <a:cubicBezTo>
                  <a:pt x="629658" y="1020832"/>
                  <a:pt x="641484" y="1019863"/>
                  <a:pt x="658511" y="1017431"/>
                </a:cubicBezTo>
                <a:cubicBezTo>
                  <a:pt x="663681" y="1016692"/>
                  <a:pt x="668814" y="1015714"/>
                  <a:pt x="673966" y="1014856"/>
                </a:cubicBezTo>
                <a:cubicBezTo>
                  <a:pt x="695915" y="1007539"/>
                  <a:pt x="662181" y="1018108"/>
                  <a:pt x="712603" y="1009704"/>
                </a:cubicBezTo>
                <a:cubicBezTo>
                  <a:pt x="717959" y="1008811"/>
                  <a:pt x="722789" y="1005869"/>
                  <a:pt x="728057" y="1004552"/>
                </a:cubicBezTo>
                <a:cubicBezTo>
                  <a:pt x="741957" y="1001077"/>
                  <a:pt x="761573" y="1000829"/>
                  <a:pt x="774421" y="999401"/>
                </a:cubicBezTo>
                <a:cubicBezTo>
                  <a:pt x="840273" y="992084"/>
                  <a:pt x="791384" y="996977"/>
                  <a:pt x="828512" y="991674"/>
                </a:cubicBezTo>
                <a:cubicBezTo>
                  <a:pt x="835365" y="990695"/>
                  <a:pt x="842257" y="990013"/>
                  <a:pt x="849119" y="989098"/>
                </a:cubicBezTo>
                <a:cubicBezTo>
                  <a:pt x="871775" y="986077"/>
                  <a:pt x="865047" y="986354"/>
                  <a:pt x="890331" y="983946"/>
                </a:cubicBezTo>
                <a:cubicBezTo>
                  <a:pt x="900623" y="982966"/>
                  <a:pt x="910937" y="982229"/>
                  <a:pt x="921240" y="981370"/>
                </a:cubicBezTo>
                <a:lnTo>
                  <a:pt x="1050029" y="983946"/>
                </a:lnTo>
                <a:cubicBezTo>
                  <a:pt x="1055105" y="984138"/>
                  <a:pt x="1064229" y="990397"/>
                  <a:pt x="1068059" y="991674"/>
                </a:cubicBezTo>
                <a:cubicBezTo>
                  <a:pt x="1072212" y="993058"/>
                  <a:pt x="1076691" y="993187"/>
                  <a:pt x="1080938" y="994249"/>
                </a:cubicBezTo>
                <a:cubicBezTo>
                  <a:pt x="1087002" y="995765"/>
                  <a:pt x="1092905" y="997885"/>
                  <a:pt x="1098969" y="999401"/>
                </a:cubicBezTo>
                <a:cubicBezTo>
                  <a:pt x="1103216" y="1000463"/>
                  <a:pt x="1107638" y="1000774"/>
                  <a:pt x="1111848" y="1001977"/>
                </a:cubicBezTo>
                <a:cubicBezTo>
                  <a:pt x="1119680" y="1004215"/>
                  <a:pt x="1126899" y="1009226"/>
                  <a:pt x="1135030" y="1009704"/>
                </a:cubicBezTo>
                <a:lnTo>
                  <a:pt x="1178818" y="1012280"/>
                </a:lnTo>
                <a:cubicBezTo>
                  <a:pt x="1198566" y="1010563"/>
                  <a:pt x="1219369" y="1013725"/>
                  <a:pt x="1238061" y="1007128"/>
                </a:cubicBezTo>
                <a:cubicBezTo>
                  <a:pt x="1243899" y="1005067"/>
                  <a:pt x="1227758" y="1000259"/>
                  <a:pt x="1222606" y="996825"/>
                </a:cubicBezTo>
                <a:cubicBezTo>
                  <a:pt x="1209024" y="987771"/>
                  <a:pt x="1221209" y="994643"/>
                  <a:pt x="1204576" y="989098"/>
                </a:cubicBezTo>
                <a:cubicBezTo>
                  <a:pt x="1200190" y="987636"/>
                  <a:pt x="1196116" y="985306"/>
                  <a:pt x="1191697" y="983946"/>
                </a:cubicBezTo>
                <a:cubicBezTo>
                  <a:pt x="1184930" y="981864"/>
                  <a:pt x="1177959" y="980512"/>
                  <a:pt x="1171090" y="978795"/>
                </a:cubicBezTo>
                <a:cubicBezTo>
                  <a:pt x="1154787" y="974719"/>
                  <a:pt x="1152139" y="973709"/>
                  <a:pt x="1137605" y="971067"/>
                </a:cubicBezTo>
                <a:cubicBezTo>
                  <a:pt x="1132467" y="970133"/>
                  <a:pt x="1127354" y="968938"/>
                  <a:pt x="1122151" y="968492"/>
                </a:cubicBezTo>
                <a:cubicBezTo>
                  <a:pt x="1070517" y="964066"/>
                  <a:pt x="1031801" y="962273"/>
                  <a:pt x="980483" y="960764"/>
                </a:cubicBezTo>
                <a:lnTo>
                  <a:pt x="784724" y="955613"/>
                </a:lnTo>
                <a:cubicBezTo>
                  <a:pt x="776997" y="954754"/>
                  <a:pt x="769290" y="953683"/>
                  <a:pt x="761542" y="953037"/>
                </a:cubicBezTo>
                <a:cubicBezTo>
                  <a:pt x="748679" y="951965"/>
                  <a:pt x="735684" y="952286"/>
                  <a:pt x="722906" y="950461"/>
                </a:cubicBezTo>
                <a:cubicBezTo>
                  <a:pt x="717530" y="949693"/>
                  <a:pt x="712788" y="946311"/>
                  <a:pt x="707451" y="945310"/>
                </a:cubicBezTo>
                <a:cubicBezTo>
                  <a:pt x="698970" y="943720"/>
                  <a:pt x="690279" y="943593"/>
                  <a:pt x="681693" y="942734"/>
                </a:cubicBezTo>
                <a:cubicBezTo>
                  <a:pt x="679117" y="941875"/>
                  <a:pt x="676637" y="940644"/>
                  <a:pt x="673966" y="940158"/>
                </a:cubicBezTo>
                <a:cubicBezTo>
                  <a:pt x="657036" y="937079"/>
                  <a:pt x="629530" y="935994"/>
                  <a:pt x="614723" y="935007"/>
                </a:cubicBezTo>
                <a:lnTo>
                  <a:pt x="416388" y="937582"/>
                </a:lnTo>
                <a:cubicBezTo>
                  <a:pt x="175361" y="941234"/>
                  <a:pt x="339433" y="931526"/>
                  <a:pt x="246387" y="945310"/>
                </a:cubicBezTo>
                <a:cubicBezTo>
                  <a:pt x="232692" y="947339"/>
                  <a:pt x="218750" y="947746"/>
                  <a:pt x="205175" y="950461"/>
                </a:cubicBezTo>
                <a:cubicBezTo>
                  <a:pt x="188825" y="953731"/>
                  <a:pt x="196543" y="951975"/>
                  <a:pt x="181993" y="955613"/>
                </a:cubicBezTo>
                <a:cubicBezTo>
                  <a:pt x="166967" y="954778"/>
                  <a:pt x="122493" y="967654"/>
                  <a:pt x="138205" y="940158"/>
                </a:cubicBezTo>
                <a:cubicBezTo>
                  <a:pt x="139741" y="937470"/>
                  <a:pt x="143244" y="936543"/>
                  <a:pt x="145932" y="935007"/>
                </a:cubicBezTo>
                <a:cubicBezTo>
                  <a:pt x="152358" y="931335"/>
                  <a:pt x="157051" y="929164"/>
                  <a:pt x="163963" y="927279"/>
                </a:cubicBezTo>
                <a:cubicBezTo>
                  <a:pt x="170794" y="925416"/>
                  <a:pt x="177506" y="922621"/>
                  <a:pt x="184569" y="922128"/>
                </a:cubicBezTo>
                <a:cubicBezTo>
                  <a:pt x="214559" y="920036"/>
                  <a:pt x="244670" y="920411"/>
                  <a:pt x="274721" y="919552"/>
                </a:cubicBezTo>
                <a:cubicBezTo>
                  <a:pt x="276772" y="919259"/>
                  <a:pt x="304957" y="915375"/>
                  <a:pt x="308206" y="914400"/>
                </a:cubicBezTo>
                <a:cubicBezTo>
                  <a:pt x="311884" y="913297"/>
                  <a:pt x="314731" y="909936"/>
                  <a:pt x="318509" y="909249"/>
                </a:cubicBezTo>
                <a:cubicBezTo>
                  <a:pt x="333808" y="906467"/>
                  <a:pt x="349418" y="905814"/>
                  <a:pt x="364873" y="904097"/>
                </a:cubicBezTo>
                <a:lnTo>
                  <a:pt x="751239" y="906673"/>
                </a:lnTo>
                <a:cubicBezTo>
                  <a:pt x="757310" y="906750"/>
                  <a:pt x="763217" y="908783"/>
                  <a:pt x="769270" y="909249"/>
                </a:cubicBezTo>
                <a:cubicBezTo>
                  <a:pt x="785557" y="910502"/>
                  <a:pt x="801896" y="910966"/>
                  <a:pt x="818209" y="911825"/>
                </a:cubicBezTo>
                <a:cubicBezTo>
                  <a:pt x="852823" y="923358"/>
                  <a:pt x="815051" y="911592"/>
                  <a:pt x="908361" y="916976"/>
                </a:cubicBezTo>
                <a:cubicBezTo>
                  <a:pt x="925590" y="917970"/>
                  <a:pt x="942711" y="920352"/>
                  <a:pt x="959877" y="922128"/>
                </a:cubicBezTo>
                <a:cubicBezTo>
                  <a:pt x="968945" y="923066"/>
                  <a:pt x="991095" y="925405"/>
                  <a:pt x="1001089" y="927279"/>
                </a:cubicBezTo>
                <a:cubicBezTo>
                  <a:pt x="1045454" y="935598"/>
                  <a:pt x="1001897" y="930566"/>
                  <a:pt x="1055181" y="935007"/>
                </a:cubicBezTo>
                <a:lnTo>
                  <a:pt x="1075787" y="940158"/>
                </a:lnTo>
                <a:cubicBezTo>
                  <a:pt x="1083287" y="942033"/>
                  <a:pt x="1091338" y="944220"/>
                  <a:pt x="1098969" y="945310"/>
                </a:cubicBezTo>
                <a:cubicBezTo>
                  <a:pt x="1106666" y="946409"/>
                  <a:pt x="1114424" y="947027"/>
                  <a:pt x="1122151" y="947885"/>
                </a:cubicBezTo>
                <a:cubicBezTo>
                  <a:pt x="1132875" y="951460"/>
                  <a:pt x="1129081" y="950550"/>
                  <a:pt x="1142757" y="953037"/>
                </a:cubicBezTo>
                <a:cubicBezTo>
                  <a:pt x="1147895" y="953971"/>
                  <a:pt x="1153145" y="954346"/>
                  <a:pt x="1158212" y="955613"/>
                </a:cubicBezTo>
                <a:cubicBezTo>
                  <a:pt x="1163480" y="956930"/>
                  <a:pt x="1168329" y="959763"/>
                  <a:pt x="1173666" y="960764"/>
                </a:cubicBezTo>
                <a:cubicBezTo>
                  <a:pt x="1182147" y="962354"/>
                  <a:pt x="1190862" y="962270"/>
                  <a:pt x="1199424" y="963340"/>
                </a:cubicBezTo>
                <a:cubicBezTo>
                  <a:pt x="1204606" y="963988"/>
                  <a:pt x="1209758" y="964892"/>
                  <a:pt x="1214879" y="965916"/>
                </a:cubicBezTo>
                <a:cubicBezTo>
                  <a:pt x="1218350" y="966610"/>
                  <a:pt x="1221791" y="967475"/>
                  <a:pt x="1225182" y="968492"/>
                </a:cubicBezTo>
                <a:cubicBezTo>
                  <a:pt x="1230383" y="970052"/>
                  <a:pt x="1235335" y="972465"/>
                  <a:pt x="1240636" y="973643"/>
                </a:cubicBezTo>
                <a:lnTo>
                  <a:pt x="1263818" y="978795"/>
                </a:lnTo>
                <a:cubicBezTo>
                  <a:pt x="1262101" y="974502"/>
                  <a:pt x="1261117" y="969837"/>
                  <a:pt x="1258667" y="965916"/>
                </a:cubicBezTo>
                <a:cubicBezTo>
                  <a:pt x="1256736" y="962827"/>
                  <a:pt x="1253271" y="960987"/>
                  <a:pt x="1250939" y="958188"/>
                </a:cubicBezTo>
                <a:cubicBezTo>
                  <a:pt x="1248957" y="955810"/>
                  <a:pt x="1247324" y="953149"/>
                  <a:pt x="1245788" y="950461"/>
                </a:cubicBezTo>
                <a:cubicBezTo>
                  <a:pt x="1243883" y="947127"/>
                  <a:pt x="1243135" y="943073"/>
                  <a:pt x="1240636" y="940158"/>
                </a:cubicBezTo>
                <a:cubicBezTo>
                  <a:pt x="1237138" y="936078"/>
                  <a:pt x="1216947" y="924196"/>
                  <a:pt x="1214879" y="922128"/>
                </a:cubicBezTo>
                <a:cubicBezTo>
                  <a:pt x="1211445" y="918694"/>
                  <a:pt x="1208528" y="914648"/>
                  <a:pt x="1204576" y="911825"/>
                </a:cubicBezTo>
                <a:cubicBezTo>
                  <a:pt x="1202587" y="910404"/>
                  <a:pt x="1187622" y="906942"/>
                  <a:pt x="1186545" y="906673"/>
                </a:cubicBezTo>
                <a:cubicBezTo>
                  <a:pt x="1183111" y="904097"/>
                  <a:pt x="1179969" y="901076"/>
                  <a:pt x="1176242" y="898946"/>
                </a:cubicBezTo>
                <a:cubicBezTo>
                  <a:pt x="1171976" y="896508"/>
                  <a:pt x="1158899" y="894447"/>
                  <a:pt x="1155636" y="893794"/>
                </a:cubicBezTo>
                <a:cubicBezTo>
                  <a:pt x="1152202" y="892077"/>
                  <a:pt x="1148976" y="889857"/>
                  <a:pt x="1145333" y="888643"/>
                </a:cubicBezTo>
                <a:cubicBezTo>
                  <a:pt x="1139501" y="886699"/>
                  <a:pt x="1118759" y="884158"/>
                  <a:pt x="1114423" y="883491"/>
                </a:cubicBezTo>
                <a:cubicBezTo>
                  <a:pt x="1083508" y="878734"/>
                  <a:pt x="1113647" y="882044"/>
                  <a:pt x="1065484" y="878339"/>
                </a:cubicBezTo>
                <a:cubicBezTo>
                  <a:pt x="1049375" y="872971"/>
                  <a:pt x="1063333" y="877023"/>
                  <a:pt x="1034574" y="873188"/>
                </a:cubicBezTo>
                <a:cubicBezTo>
                  <a:pt x="1029397" y="872498"/>
                  <a:pt x="1024282" y="871406"/>
                  <a:pt x="1019120" y="870612"/>
                </a:cubicBezTo>
                <a:cubicBezTo>
                  <a:pt x="1013119" y="869689"/>
                  <a:pt x="1007078" y="869034"/>
                  <a:pt x="1001089" y="868036"/>
                </a:cubicBezTo>
                <a:cubicBezTo>
                  <a:pt x="996677" y="867301"/>
                  <a:pt x="985462" y="865375"/>
                  <a:pt x="980483" y="862885"/>
                </a:cubicBezTo>
                <a:cubicBezTo>
                  <a:pt x="977714" y="861500"/>
                  <a:pt x="975693" y="858712"/>
                  <a:pt x="972756" y="857733"/>
                </a:cubicBezTo>
                <a:cubicBezTo>
                  <a:pt x="962185" y="854209"/>
                  <a:pt x="918978" y="852603"/>
                  <a:pt x="918665" y="852582"/>
                </a:cubicBezTo>
                <a:cubicBezTo>
                  <a:pt x="916089" y="851723"/>
                  <a:pt x="913588" y="850595"/>
                  <a:pt x="910937" y="850006"/>
                </a:cubicBezTo>
                <a:cubicBezTo>
                  <a:pt x="894049" y="846253"/>
                  <a:pt x="883336" y="846829"/>
                  <a:pt x="864573" y="844854"/>
                </a:cubicBezTo>
                <a:cubicBezTo>
                  <a:pt x="858535" y="844219"/>
                  <a:pt x="852516" y="843365"/>
                  <a:pt x="846543" y="842279"/>
                </a:cubicBezTo>
                <a:cubicBezTo>
                  <a:pt x="843060" y="841646"/>
                  <a:pt x="839756" y="840117"/>
                  <a:pt x="836240" y="839703"/>
                </a:cubicBezTo>
                <a:cubicBezTo>
                  <a:pt x="825122" y="838395"/>
                  <a:pt x="813917" y="837986"/>
                  <a:pt x="802755" y="837127"/>
                </a:cubicBezTo>
                <a:cubicBezTo>
                  <a:pt x="784527" y="832570"/>
                  <a:pt x="800160" y="836187"/>
                  <a:pt x="776997" y="831976"/>
                </a:cubicBezTo>
                <a:cubicBezTo>
                  <a:pt x="772690" y="831193"/>
                  <a:pt x="768392" y="830350"/>
                  <a:pt x="764118" y="829400"/>
                </a:cubicBezTo>
                <a:cubicBezTo>
                  <a:pt x="760662" y="828632"/>
                  <a:pt x="757298" y="827457"/>
                  <a:pt x="753815" y="826824"/>
                </a:cubicBezTo>
                <a:cubicBezTo>
                  <a:pt x="747842" y="825738"/>
                  <a:pt x="741809" y="825001"/>
                  <a:pt x="735785" y="824248"/>
                </a:cubicBezTo>
                <a:cubicBezTo>
                  <a:pt x="729811" y="823501"/>
                  <a:pt x="702150" y="820819"/>
                  <a:pt x="694572" y="819097"/>
                </a:cubicBezTo>
                <a:cubicBezTo>
                  <a:pt x="631778" y="804827"/>
                  <a:pt x="678235" y="811581"/>
                  <a:pt x="635329" y="806218"/>
                </a:cubicBezTo>
                <a:cubicBezTo>
                  <a:pt x="618909" y="802113"/>
                  <a:pt x="605984" y="798533"/>
                  <a:pt x="588965" y="795915"/>
                </a:cubicBezTo>
                <a:lnTo>
                  <a:pt x="555480" y="790763"/>
                </a:lnTo>
                <a:cubicBezTo>
                  <a:pt x="551162" y="790043"/>
                  <a:pt x="546919" y="788907"/>
                  <a:pt x="542601" y="788187"/>
                </a:cubicBezTo>
                <a:cubicBezTo>
                  <a:pt x="536613" y="787189"/>
                  <a:pt x="530524" y="786803"/>
                  <a:pt x="524571" y="785612"/>
                </a:cubicBezTo>
                <a:cubicBezTo>
                  <a:pt x="517628" y="784224"/>
                  <a:pt x="511042" y="780668"/>
                  <a:pt x="503965" y="780460"/>
                </a:cubicBezTo>
                <a:cubicBezTo>
                  <a:pt x="423288" y="778087"/>
                  <a:pt x="342550" y="778743"/>
                  <a:pt x="261842" y="777884"/>
                </a:cubicBezTo>
                <a:cubicBezTo>
                  <a:pt x="251539" y="777025"/>
                  <a:pt x="241095" y="777213"/>
                  <a:pt x="230933" y="775308"/>
                </a:cubicBezTo>
                <a:cubicBezTo>
                  <a:pt x="227159" y="774600"/>
                  <a:pt x="224159" y="771669"/>
                  <a:pt x="220630" y="770157"/>
                </a:cubicBezTo>
                <a:cubicBezTo>
                  <a:pt x="218134" y="769087"/>
                  <a:pt x="215478" y="768440"/>
                  <a:pt x="212902" y="767581"/>
                </a:cubicBezTo>
                <a:cubicBezTo>
                  <a:pt x="213761" y="759854"/>
                  <a:pt x="213019" y="751775"/>
                  <a:pt x="215478" y="744399"/>
                </a:cubicBezTo>
                <a:cubicBezTo>
                  <a:pt x="216895" y="740149"/>
                  <a:pt x="227398" y="733876"/>
                  <a:pt x="230933" y="731520"/>
                </a:cubicBezTo>
                <a:cubicBezTo>
                  <a:pt x="242959" y="732379"/>
                  <a:pt x="275527" y="734230"/>
                  <a:pt x="290176" y="736672"/>
                </a:cubicBezTo>
                <a:cubicBezTo>
                  <a:pt x="327944" y="742967"/>
                  <a:pt x="230300" y="735339"/>
                  <a:pt x="321085" y="741823"/>
                </a:cubicBezTo>
                <a:cubicBezTo>
                  <a:pt x="337379" y="742987"/>
                  <a:pt x="353706" y="743657"/>
                  <a:pt x="370025" y="744399"/>
                </a:cubicBezTo>
                <a:lnTo>
                  <a:pt x="547753" y="752127"/>
                </a:lnTo>
                <a:cubicBezTo>
                  <a:pt x="563517" y="757380"/>
                  <a:pt x="549038" y="753116"/>
                  <a:pt x="576087" y="757278"/>
                </a:cubicBezTo>
                <a:cubicBezTo>
                  <a:pt x="580414" y="757944"/>
                  <a:pt x="584692" y="758904"/>
                  <a:pt x="588965" y="759854"/>
                </a:cubicBezTo>
                <a:cubicBezTo>
                  <a:pt x="592421" y="760622"/>
                  <a:pt x="595742" y="762110"/>
                  <a:pt x="599268" y="762430"/>
                </a:cubicBezTo>
                <a:cubicBezTo>
                  <a:pt x="614683" y="763831"/>
                  <a:pt x="630177" y="764147"/>
                  <a:pt x="645632" y="765005"/>
                </a:cubicBezTo>
                <a:cubicBezTo>
                  <a:pt x="673516" y="774300"/>
                  <a:pt x="646165" y="765974"/>
                  <a:pt x="715178" y="770157"/>
                </a:cubicBezTo>
                <a:cubicBezTo>
                  <a:pt x="725027" y="770754"/>
                  <a:pt x="743134" y="773172"/>
                  <a:pt x="753815" y="775308"/>
                </a:cubicBezTo>
                <a:cubicBezTo>
                  <a:pt x="757286" y="776002"/>
                  <a:pt x="760619" y="777346"/>
                  <a:pt x="764118" y="777884"/>
                </a:cubicBezTo>
                <a:cubicBezTo>
                  <a:pt x="771802" y="779066"/>
                  <a:pt x="779573" y="779601"/>
                  <a:pt x="787300" y="780460"/>
                </a:cubicBezTo>
                <a:cubicBezTo>
                  <a:pt x="793310" y="782177"/>
                  <a:pt x="799240" y="784207"/>
                  <a:pt x="805330" y="785612"/>
                </a:cubicBezTo>
                <a:cubicBezTo>
                  <a:pt x="810419" y="786786"/>
                  <a:pt x="815783" y="786686"/>
                  <a:pt x="820785" y="788187"/>
                </a:cubicBezTo>
                <a:cubicBezTo>
                  <a:pt x="824463" y="789290"/>
                  <a:pt x="827445" y="792125"/>
                  <a:pt x="831088" y="793339"/>
                </a:cubicBezTo>
                <a:cubicBezTo>
                  <a:pt x="835241" y="794724"/>
                  <a:pt x="839674" y="795056"/>
                  <a:pt x="843967" y="795915"/>
                </a:cubicBezTo>
                <a:cubicBezTo>
                  <a:pt x="847401" y="799349"/>
                  <a:pt x="849848" y="804208"/>
                  <a:pt x="854270" y="806218"/>
                </a:cubicBezTo>
                <a:cubicBezTo>
                  <a:pt x="859797" y="808730"/>
                  <a:pt x="866328" y="807708"/>
                  <a:pt x="872301" y="808794"/>
                </a:cubicBezTo>
                <a:cubicBezTo>
                  <a:pt x="875784" y="809427"/>
                  <a:pt x="879200" y="810397"/>
                  <a:pt x="882604" y="811369"/>
                </a:cubicBezTo>
                <a:cubicBezTo>
                  <a:pt x="893303" y="814426"/>
                  <a:pt x="897462" y="817872"/>
                  <a:pt x="910937" y="819097"/>
                </a:cubicBezTo>
                <a:lnTo>
                  <a:pt x="939271" y="821672"/>
                </a:lnTo>
                <a:cubicBezTo>
                  <a:pt x="958184" y="831129"/>
                  <a:pt x="941404" y="824167"/>
                  <a:pt x="970180" y="829400"/>
                </a:cubicBezTo>
                <a:cubicBezTo>
                  <a:pt x="972851" y="829886"/>
                  <a:pt x="975211" y="831653"/>
                  <a:pt x="977907" y="831976"/>
                </a:cubicBezTo>
                <a:cubicBezTo>
                  <a:pt x="996739" y="834236"/>
                  <a:pt x="1034574" y="837127"/>
                  <a:pt x="1034574" y="837127"/>
                </a:cubicBezTo>
                <a:cubicBezTo>
                  <a:pt x="1051371" y="848325"/>
                  <a:pt x="1033954" y="838460"/>
                  <a:pt x="1068059" y="844854"/>
                </a:cubicBezTo>
                <a:cubicBezTo>
                  <a:pt x="1068066" y="844855"/>
                  <a:pt x="1087374" y="851293"/>
                  <a:pt x="1091241" y="852582"/>
                </a:cubicBezTo>
                <a:cubicBezTo>
                  <a:pt x="1093817" y="853441"/>
                  <a:pt x="1096281" y="854773"/>
                  <a:pt x="1098969" y="855157"/>
                </a:cubicBezTo>
                <a:lnTo>
                  <a:pt x="1116999" y="857733"/>
                </a:lnTo>
                <a:cubicBezTo>
                  <a:pt x="1148143" y="868115"/>
                  <a:pt x="1115154" y="858317"/>
                  <a:pt x="1155636" y="865461"/>
                </a:cubicBezTo>
                <a:cubicBezTo>
                  <a:pt x="1179659" y="869700"/>
                  <a:pt x="1169225" y="868975"/>
                  <a:pt x="1183969" y="873188"/>
                </a:cubicBezTo>
                <a:cubicBezTo>
                  <a:pt x="1192462" y="875615"/>
                  <a:pt x="1198292" y="876568"/>
                  <a:pt x="1207151" y="878339"/>
                </a:cubicBezTo>
                <a:cubicBezTo>
                  <a:pt x="1210585" y="880056"/>
                  <a:pt x="1213859" y="882143"/>
                  <a:pt x="1217454" y="883491"/>
                </a:cubicBezTo>
                <a:cubicBezTo>
                  <a:pt x="1224059" y="885968"/>
                  <a:pt x="1229256" y="885529"/>
                  <a:pt x="1235485" y="888643"/>
                </a:cubicBezTo>
                <a:cubicBezTo>
                  <a:pt x="1238254" y="890027"/>
                  <a:pt x="1240524" y="892258"/>
                  <a:pt x="1243212" y="893794"/>
                </a:cubicBezTo>
                <a:cubicBezTo>
                  <a:pt x="1252128" y="898889"/>
                  <a:pt x="1252570" y="898631"/>
                  <a:pt x="1261243" y="901521"/>
                </a:cubicBezTo>
                <a:cubicBezTo>
                  <a:pt x="1280058" y="914066"/>
                  <a:pt x="1256411" y="898761"/>
                  <a:pt x="1279273" y="911825"/>
                </a:cubicBezTo>
                <a:cubicBezTo>
                  <a:pt x="1281961" y="913361"/>
                  <a:pt x="1284231" y="915592"/>
                  <a:pt x="1287000" y="916976"/>
                </a:cubicBezTo>
                <a:cubicBezTo>
                  <a:pt x="1289429" y="918190"/>
                  <a:pt x="1292299" y="918338"/>
                  <a:pt x="1294728" y="919552"/>
                </a:cubicBezTo>
                <a:cubicBezTo>
                  <a:pt x="1297497" y="920936"/>
                  <a:pt x="1299610" y="923484"/>
                  <a:pt x="1302455" y="924703"/>
                </a:cubicBezTo>
                <a:cubicBezTo>
                  <a:pt x="1305709" y="926097"/>
                  <a:pt x="1309367" y="926262"/>
                  <a:pt x="1312758" y="927279"/>
                </a:cubicBezTo>
                <a:cubicBezTo>
                  <a:pt x="1329477" y="932295"/>
                  <a:pt x="1324648" y="930054"/>
                  <a:pt x="1335940" y="937582"/>
                </a:cubicBezTo>
                <a:cubicBezTo>
                  <a:pt x="1336799" y="933289"/>
                  <a:pt x="1339000" y="929054"/>
                  <a:pt x="1338516" y="924703"/>
                </a:cubicBezTo>
                <a:cubicBezTo>
                  <a:pt x="1338092" y="920887"/>
                  <a:pt x="1334712" y="917995"/>
                  <a:pt x="1333364" y="914400"/>
                </a:cubicBezTo>
                <a:cubicBezTo>
                  <a:pt x="1324506" y="890781"/>
                  <a:pt x="1338846" y="916665"/>
                  <a:pt x="1323061" y="896370"/>
                </a:cubicBezTo>
                <a:cubicBezTo>
                  <a:pt x="1319260" y="891483"/>
                  <a:pt x="1317910" y="884349"/>
                  <a:pt x="1312758" y="880915"/>
                </a:cubicBezTo>
                <a:cubicBezTo>
                  <a:pt x="1310182" y="879198"/>
                  <a:pt x="1307719" y="877300"/>
                  <a:pt x="1305031" y="875764"/>
                </a:cubicBezTo>
                <a:cubicBezTo>
                  <a:pt x="1301697" y="873859"/>
                  <a:pt x="1297923" y="872742"/>
                  <a:pt x="1294728" y="870612"/>
                </a:cubicBezTo>
                <a:cubicBezTo>
                  <a:pt x="1290154" y="867562"/>
                  <a:pt x="1285987" y="863929"/>
                  <a:pt x="1281849" y="860309"/>
                </a:cubicBezTo>
                <a:cubicBezTo>
                  <a:pt x="1279107" y="857910"/>
                  <a:pt x="1277152" y="854603"/>
                  <a:pt x="1274121" y="852582"/>
                </a:cubicBezTo>
                <a:cubicBezTo>
                  <a:pt x="1271862" y="851076"/>
                  <a:pt x="1268767" y="851325"/>
                  <a:pt x="1266394" y="850006"/>
                </a:cubicBezTo>
                <a:cubicBezTo>
                  <a:pt x="1260982" y="846999"/>
                  <a:pt x="1256163" y="843027"/>
                  <a:pt x="1250939" y="839703"/>
                </a:cubicBezTo>
                <a:cubicBezTo>
                  <a:pt x="1246716" y="837015"/>
                  <a:pt x="1242066" y="834980"/>
                  <a:pt x="1238061" y="831976"/>
                </a:cubicBezTo>
                <a:cubicBezTo>
                  <a:pt x="1229955" y="825897"/>
                  <a:pt x="1226884" y="822633"/>
                  <a:pt x="1217454" y="819097"/>
                </a:cubicBezTo>
                <a:cubicBezTo>
                  <a:pt x="1214139" y="817854"/>
                  <a:pt x="1210585" y="817380"/>
                  <a:pt x="1207151" y="816521"/>
                </a:cubicBezTo>
                <a:cubicBezTo>
                  <a:pt x="1180446" y="798715"/>
                  <a:pt x="1221770" y="825806"/>
                  <a:pt x="1189121" y="806218"/>
                </a:cubicBezTo>
                <a:cubicBezTo>
                  <a:pt x="1183812" y="803033"/>
                  <a:pt x="1178818" y="799349"/>
                  <a:pt x="1173666" y="795915"/>
                </a:cubicBezTo>
                <a:cubicBezTo>
                  <a:pt x="1171090" y="794198"/>
                  <a:pt x="1168128" y="792952"/>
                  <a:pt x="1165939" y="790763"/>
                </a:cubicBezTo>
                <a:cubicBezTo>
                  <a:pt x="1163363" y="788187"/>
                  <a:pt x="1161010" y="785368"/>
                  <a:pt x="1158212" y="783036"/>
                </a:cubicBezTo>
                <a:cubicBezTo>
                  <a:pt x="1155834" y="781054"/>
                  <a:pt x="1152835" y="779899"/>
                  <a:pt x="1150484" y="777884"/>
                </a:cubicBezTo>
                <a:cubicBezTo>
                  <a:pt x="1146796" y="774723"/>
                  <a:pt x="1143869" y="770742"/>
                  <a:pt x="1140181" y="767581"/>
                </a:cubicBezTo>
                <a:cubicBezTo>
                  <a:pt x="1137831" y="765566"/>
                  <a:pt x="1134804" y="764445"/>
                  <a:pt x="1132454" y="762430"/>
                </a:cubicBezTo>
                <a:cubicBezTo>
                  <a:pt x="1116897" y="749096"/>
                  <a:pt x="1128623" y="754284"/>
                  <a:pt x="1114423" y="749551"/>
                </a:cubicBezTo>
                <a:cubicBezTo>
                  <a:pt x="1104981" y="735385"/>
                  <a:pt x="1114422" y="747402"/>
                  <a:pt x="1101545" y="736672"/>
                </a:cubicBezTo>
                <a:cubicBezTo>
                  <a:pt x="1098746" y="734340"/>
                  <a:pt x="1096692" y="731181"/>
                  <a:pt x="1093817" y="728945"/>
                </a:cubicBezTo>
                <a:cubicBezTo>
                  <a:pt x="1080528" y="718609"/>
                  <a:pt x="1082297" y="719952"/>
                  <a:pt x="1070635" y="716066"/>
                </a:cubicBezTo>
                <a:cubicBezTo>
                  <a:pt x="1052653" y="698082"/>
                  <a:pt x="1072576" y="715703"/>
                  <a:pt x="1055181" y="705763"/>
                </a:cubicBezTo>
                <a:cubicBezTo>
                  <a:pt x="1051453" y="703633"/>
                  <a:pt x="1048605" y="700165"/>
                  <a:pt x="1044877" y="698035"/>
                </a:cubicBezTo>
                <a:cubicBezTo>
                  <a:pt x="1042520" y="696688"/>
                  <a:pt x="1039523" y="696778"/>
                  <a:pt x="1037150" y="695459"/>
                </a:cubicBezTo>
                <a:cubicBezTo>
                  <a:pt x="1012063" y="681521"/>
                  <a:pt x="1031527" y="687613"/>
                  <a:pt x="1011392" y="682581"/>
                </a:cubicBezTo>
                <a:cubicBezTo>
                  <a:pt x="1004523" y="677429"/>
                  <a:pt x="997930" y="671889"/>
                  <a:pt x="990786" y="667126"/>
                </a:cubicBezTo>
                <a:cubicBezTo>
                  <a:pt x="988210" y="665409"/>
                  <a:pt x="985536" y="663831"/>
                  <a:pt x="983059" y="661974"/>
                </a:cubicBezTo>
                <a:cubicBezTo>
                  <a:pt x="966262" y="649376"/>
                  <a:pt x="976284" y="653705"/>
                  <a:pt x="962453" y="649096"/>
                </a:cubicBezTo>
                <a:cubicBezTo>
                  <a:pt x="959877" y="647379"/>
                  <a:pt x="957413" y="645480"/>
                  <a:pt x="954725" y="643944"/>
                </a:cubicBezTo>
                <a:cubicBezTo>
                  <a:pt x="951391" y="642039"/>
                  <a:pt x="947678" y="640827"/>
                  <a:pt x="944422" y="638792"/>
                </a:cubicBezTo>
                <a:cubicBezTo>
                  <a:pt x="940782" y="636517"/>
                  <a:pt x="937959" y="632985"/>
                  <a:pt x="934119" y="631065"/>
                </a:cubicBezTo>
                <a:cubicBezTo>
                  <a:pt x="930953" y="629482"/>
                  <a:pt x="927131" y="629732"/>
                  <a:pt x="923816" y="628489"/>
                </a:cubicBezTo>
                <a:cubicBezTo>
                  <a:pt x="905746" y="621713"/>
                  <a:pt x="920737" y="625662"/>
                  <a:pt x="905786" y="618186"/>
                </a:cubicBezTo>
                <a:cubicBezTo>
                  <a:pt x="903357" y="616972"/>
                  <a:pt x="900432" y="616929"/>
                  <a:pt x="898058" y="615610"/>
                </a:cubicBezTo>
                <a:cubicBezTo>
                  <a:pt x="892646" y="612603"/>
                  <a:pt x="888478" y="607265"/>
                  <a:pt x="882604" y="605307"/>
                </a:cubicBezTo>
                <a:cubicBezTo>
                  <a:pt x="877452" y="603590"/>
                  <a:pt x="871667" y="603168"/>
                  <a:pt x="867149" y="600156"/>
                </a:cubicBezTo>
                <a:cubicBezTo>
                  <a:pt x="861997" y="596722"/>
                  <a:pt x="856647" y="593568"/>
                  <a:pt x="851694" y="589853"/>
                </a:cubicBezTo>
                <a:cubicBezTo>
                  <a:pt x="849356" y="588099"/>
                  <a:pt x="837435" y="578859"/>
                  <a:pt x="833664" y="576974"/>
                </a:cubicBezTo>
                <a:cubicBezTo>
                  <a:pt x="831236" y="575760"/>
                  <a:pt x="828365" y="575612"/>
                  <a:pt x="825937" y="574398"/>
                </a:cubicBezTo>
                <a:cubicBezTo>
                  <a:pt x="823168" y="573014"/>
                  <a:pt x="820978" y="570631"/>
                  <a:pt x="818209" y="569247"/>
                </a:cubicBezTo>
                <a:cubicBezTo>
                  <a:pt x="815781" y="568033"/>
                  <a:pt x="812910" y="567885"/>
                  <a:pt x="810482" y="566671"/>
                </a:cubicBezTo>
                <a:cubicBezTo>
                  <a:pt x="790512" y="556685"/>
                  <a:pt x="814449" y="565417"/>
                  <a:pt x="795027" y="558943"/>
                </a:cubicBezTo>
                <a:cubicBezTo>
                  <a:pt x="777681" y="545934"/>
                  <a:pt x="792312" y="555511"/>
                  <a:pt x="771845" y="546065"/>
                </a:cubicBezTo>
                <a:cubicBezTo>
                  <a:pt x="764872" y="542847"/>
                  <a:pt x="751239" y="535761"/>
                  <a:pt x="751239" y="535761"/>
                </a:cubicBezTo>
                <a:cubicBezTo>
                  <a:pt x="749522" y="533185"/>
                  <a:pt x="746281" y="531123"/>
                  <a:pt x="746088" y="528034"/>
                </a:cubicBezTo>
                <a:cubicBezTo>
                  <a:pt x="745390" y="516861"/>
                  <a:pt x="739921" y="501542"/>
                  <a:pt x="748663" y="494549"/>
                </a:cubicBezTo>
                <a:cubicBezTo>
                  <a:pt x="758073" y="487021"/>
                  <a:pt x="772698" y="496349"/>
                  <a:pt x="784724" y="497125"/>
                </a:cubicBezTo>
                <a:lnTo>
                  <a:pt x="828512" y="499701"/>
                </a:lnTo>
                <a:lnTo>
                  <a:pt x="867149" y="512579"/>
                </a:lnTo>
                <a:cubicBezTo>
                  <a:pt x="869725" y="513438"/>
                  <a:pt x="872617" y="513649"/>
                  <a:pt x="874876" y="515155"/>
                </a:cubicBezTo>
                <a:cubicBezTo>
                  <a:pt x="893277" y="527422"/>
                  <a:pt x="884324" y="523956"/>
                  <a:pt x="900634" y="528034"/>
                </a:cubicBezTo>
                <a:cubicBezTo>
                  <a:pt x="904068" y="530610"/>
                  <a:pt x="907420" y="533299"/>
                  <a:pt x="910937" y="535761"/>
                </a:cubicBezTo>
                <a:cubicBezTo>
                  <a:pt x="916009" y="539312"/>
                  <a:pt x="922014" y="541687"/>
                  <a:pt x="926392" y="546065"/>
                </a:cubicBezTo>
                <a:cubicBezTo>
                  <a:pt x="928968" y="548641"/>
                  <a:pt x="931155" y="551675"/>
                  <a:pt x="934119" y="553792"/>
                </a:cubicBezTo>
                <a:cubicBezTo>
                  <a:pt x="937243" y="556024"/>
                  <a:pt x="941088" y="557038"/>
                  <a:pt x="944422" y="558943"/>
                </a:cubicBezTo>
                <a:cubicBezTo>
                  <a:pt x="947110" y="560479"/>
                  <a:pt x="949574" y="562378"/>
                  <a:pt x="952150" y="564095"/>
                </a:cubicBezTo>
                <a:cubicBezTo>
                  <a:pt x="966954" y="583834"/>
                  <a:pt x="952542" y="566998"/>
                  <a:pt x="967604" y="579550"/>
                </a:cubicBezTo>
                <a:cubicBezTo>
                  <a:pt x="979752" y="589673"/>
                  <a:pt x="971683" y="587251"/>
                  <a:pt x="988210" y="597580"/>
                </a:cubicBezTo>
                <a:cubicBezTo>
                  <a:pt x="990513" y="599019"/>
                  <a:pt x="993362" y="599297"/>
                  <a:pt x="995938" y="600156"/>
                </a:cubicBezTo>
                <a:cubicBezTo>
                  <a:pt x="1010592" y="614810"/>
                  <a:pt x="995488" y="602563"/>
                  <a:pt x="1016544" y="610459"/>
                </a:cubicBezTo>
                <a:cubicBezTo>
                  <a:pt x="1019442" y="611546"/>
                  <a:pt x="1021373" y="614523"/>
                  <a:pt x="1024271" y="615610"/>
                </a:cubicBezTo>
                <a:cubicBezTo>
                  <a:pt x="1028370" y="617147"/>
                  <a:pt x="1032876" y="617236"/>
                  <a:pt x="1037150" y="618186"/>
                </a:cubicBezTo>
                <a:cubicBezTo>
                  <a:pt x="1040606" y="618954"/>
                  <a:pt x="1044049" y="619789"/>
                  <a:pt x="1047453" y="620762"/>
                </a:cubicBezTo>
                <a:cubicBezTo>
                  <a:pt x="1050064" y="621508"/>
                  <a:pt x="1052807" y="622019"/>
                  <a:pt x="1055181" y="623338"/>
                </a:cubicBezTo>
                <a:cubicBezTo>
                  <a:pt x="1060593" y="626345"/>
                  <a:pt x="1064762" y="631683"/>
                  <a:pt x="1070635" y="633641"/>
                </a:cubicBezTo>
                <a:cubicBezTo>
                  <a:pt x="1088755" y="639681"/>
                  <a:pt x="1066390" y="631821"/>
                  <a:pt x="1088666" y="641368"/>
                </a:cubicBezTo>
                <a:cubicBezTo>
                  <a:pt x="1093841" y="643586"/>
                  <a:pt x="1101465" y="645212"/>
                  <a:pt x="1106696" y="646520"/>
                </a:cubicBezTo>
                <a:cubicBezTo>
                  <a:pt x="1110989" y="649096"/>
                  <a:pt x="1115097" y="652008"/>
                  <a:pt x="1119575" y="654247"/>
                </a:cubicBezTo>
                <a:cubicBezTo>
                  <a:pt x="1122003" y="655461"/>
                  <a:pt x="1124806" y="655754"/>
                  <a:pt x="1127302" y="656823"/>
                </a:cubicBezTo>
                <a:cubicBezTo>
                  <a:pt x="1130831" y="658335"/>
                  <a:pt x="1134271" y="660069"/>
                  <a:pt x="1137605" y="661974"/>
                </a:cubicBezTo>
                <a:cubicBezTo>
                  <a:pt x="1167090" y="678822"/>
                  <a:pt x="1121111" y="653553"/>
                  <a:pt x="1153060" y="674853"/>
                </a:cubicBezTo>
                <a:cubicBezTo>
                  <a:pt x="1155319" y="676359"/>
                  <a:pt x="1158211" y="676570"/>
                  <a:pt x="1160787" y="677429"/>
                </a:cubicBezTo>
                <a:cubicBezTo>
                  <a:pt x="1199810" y="716452"/>
                  <a:pt x="1158315" y="676415"/>
                  <a:pt x="1186545" y="700611"/>
                </a:cubicBezTo>
                <a:cubicBezTo>
                  <a:pt x="1198823" y="711135"/>
                  <a:pt x="1188855" y="706532"/>
                  <a:pt x="1202000" y="710914"/>
                </a:cubicBezTo>
                <a:lnTo>
                  <a:pt x="1217454" y="721217"/>
                </a:lnTo>
                <a:cubicBezTo>
                  <a:pt x="1220030" y="722934"/>
                  <a:pt x="1222245" y="725390"/>
                  <a:pt x="1225182" y="726369"/>
                </a:cubicBezTo>
                <a:cubicBezTo>
                  <a:pt x="1234300" y="729409"/>
                  <a:pt x="1233665" y="728793"/>
                  <a:pt x="1243212" y="734096"/>
                </a:cubicBezTo>
                <a:cubicBezTo>
                  <a:pt x="1254201" y="740200"/>
                  <a:pt x="1255588" y="742344"/>
                  <a:pt x="1266394" y="746975"/>
                </a:cubicBezTo>
                <a:cubicBezTo>
                  <a:pt x="1268889" y="748045"/>
                  <a:pt x="1271545" y="748692"/>
                  <a:pt x="1274121" y="749551"/>
                </a:cubicBezTo>
                <a:cubicBezTo>
                  <a:pt x="1277556" y="752985"/>
                  <a:pt x="1280473" y="757031"/>
                  <a:pt x="1284425" y="759854"/>
                </a:cubicBezTo>
                <a:cubicBezTo>
                  <a:pt x="1286634" y="761432"/>
                  <a:pt x="1289893" y="760924"/>
                  <a:pt x="1292152" y="762430"/>
                </a:cubicBezTo>
                <a:cubicBezTo>
                  <a:pt x="1295183" y="764451"/>
                  <a:pt x="1296848" y="768137"/>
                  <a:pt x="1299879" y="770157"/>
                </a:cubicBezTo>
                <a:cubicBezTo>
                  <a:pt x="1302138" y="771663"/>
                  <a:pt x="1305233" y="771414"/>
                  <a:pt x="1307607" y="772733"/>
                </a:cubicBezTo>
                <a:cubicBezTo>
                  <a:pt x="1310750" y="774479"/>
                  <a:pt x="1329121" y="786906"/>
                  <a:pt x="1333364" y="790763"/>
                </a:cubicBezTo>
                <a:cubicBezTo>
                  <a:pt x="1356465" y="811763"/>
                  <a:pt x="1342325" y="805771"/>
                  <a:pt x="1359122" y="811369"/>
                </a:cubicBezTo>
                <a:cubicBezTo>
                  <a:pt x="1361698" y="813086"/>
                  <a:pt x="1364535" y="814464"/>
                  <a:pt x="1366849" y="816521"/>
                </a:cubicBezTo>
                <a:cubicBezTo>
                  <a:pt x="1372294" y="821361"/>
                  <a:pt x="1376242" y="827935"/>
                  <a:pt x="1382304" y="831976"/>
                </a:cubicBezTo>
                <a:lnTo>
                  <a:pt x="1397759" y="842279"/>
                </a:lnTo>
                <a:cubicBezTo>
                  <a:pt x="1401627" y="826804"/>
                  <a:pt x="1401142" y="834248"/>
                  <a:pt x="1397759" y="813945"/>
                </a:cubicBezTo>
                <a:cubicBezTo>
                  <a:pt x="1397039" y="809627"/>
                  <a:pt x="1396995" y="805052"/>
                  <a:pt x="1395183" y="801066"/>
                </a:cubicBezTo>
                <a:cubicBezTo>
                  <a:pt x="1380989" y="769841"/>
                  <a:pt x="1387884" y="797412"/>
                  <a:pt x="1382304" y="777884"/>
                </a:cubicBezTo>
                <a:cubicBezTo>
                  <a:pt x="1381331" y="774480"/>
                  <a:pt x="1381311" y="770747"/>
                  <a:pt x="1379728" y="767581"/>
                </a:cubicBezTo>
                <a:cubicBezTo>
                  <a:pt x="1376959" y="762043"/>
                  <a:pt x="1369425" y="752127"/>
                  <a:pt x="1369425" y="752127"/>
                </a:cubicBezTo>
                <a:cubicBezTo>
                  <a:pt x="1368566" y="749551"/>
                  <a:pt x="1367973" y="746871"/>
                  <a:pt x="1366849" y="744399"/>
                </a:cubicBezTo>
                <a:cubicBezTo>
                  <a:pt x="1363671" y="737408"/>
                  <a:pt x="1358975" y="731078"/>
                  <a:pt x="1356546" y="723793"/>
                </a:cubicBezTo>
                <a:cubicBezTo>
                  <a:pt x="1355687" y="721217"/>
                  <a:pt x="1355184" y="718494"/>
                  <a:pt x="1353970" y="716066"/>
                </a:cubicBezTo>
                <a:cubicBezTo>
                  <a:pt x="1350383" y="708891"/>
                  <a:pt x="1346791" y="706310"/>
                  <a:pt x="1341092" y="700611"/>
                </a:cubicBezTo>
                <a:cubicBezTo>
                  <a:pt x="1340233" y="698035"/>
                  <a:pt x="1339730" y="695312"/>
                  <a:pt x="1338516" y="692884"/>
                </a:cubicBezTo>
                <a:cubicBezTo>
                  <a:pt x="1325584" y="667023"/>
                  <a:pt x="1341755" y="706452"/>
                  <a:pt x="1328213" y="674853"/>
                </a:cubicBezTo>
                <a:cubicBezTo>
                  <a:pt x="1327144" y="672357"/>
                  <a:pt x="1326956" y="669499"/>
                  <a:pt x="1325637" y="667126"/>
                </a:cubicBezTo>
                <a:cubicBezTo>
                  <a:pt x="1322630" y="661714"/>
                  <a:pt x="1317292" y="657545"/>
                  <a:pt x="1315334" y="651671"/>
                </a:cubicBezTo>
                <a:cubicBezTo>
                  <a:pt x="1314475" y="649095"/>
                  <a:pt x="1314454" y="646064"/>
                  <a:pt x="1312758" y="643944"/>
                </a:cubicBezTo>
                <a:cubicBezTo>
                  <a:pt x="1310824" y="641527"/>
                  <a:pt x="1307607" y="640509"/>
                  <a:pt x="1305031" y="638792"/>
                </a:cubicBezTo>
                <a:cubicBezTo>
                  <a:pt x="1303314" y="636216"/>
                  <a:pt x="1301136" y="633894"/>
                  <a:pt x="1299879" y="631065"/>
                </a:cubicBezTo>
                <a:cubicBezTo>
                  <a:pt x="1297674" y="626103"/>
                  <a:pt x="1296445" y="620762"/>
                  <a:pt x="1294728" y="615610"/>
                </a:cubicBezTo>
                <a:cubicBezTo>
                  <a:pt x="1293869" y="613034"/>
                  <a:pt x="1293366" y="610311"/>
                  <a:pt x="1292152" y="607883"/>
                </a:cubicBezTo>
                <a:cubicBezTo>
                  <a:pt x="1288718" y="601014"/>
                  <a:pt x="1284278" y="594562"/>
                  <a:pt x="1281849" y="587277"/>
                </a:cubicBezTo>
                <a:cubicBezTo>
                  <a:pt x="1279184" y="579282"/>
                  <a:pt x="1278896" y="577205"/>
                  <a:pt x="1274121" y="569247"/>
                </a:cubicBezTo>
                <a:cubicBezTo>
                  <a:pt x="1270935" y="563938"/>
                  <a:pt x="1267252" y="558944"/>
                  <a:pt x="1263818" y="553792"/>
                </a:cubicBezTo>
                <a:cubicBezTo>
                  <a:pt x="1262101" y="551216"/>
                  <a:pt x="1259646" y="549002"/>
                  <a:pt x="1258667" y="546065"/>
                </a:cubicBezTo>
                <a:cubicBezTo>
                  <a:pt x="1254939" y="534881"/>
                  <a:pt x="1258011" y="540257"/>
                  <a:pt x="1248364" y="530610"/>
                </a:cubicBezTo>
                <a:cubicBezTo>
                  <a:pt x="1243858" y="512589"/>
                  <a:pt x="1249367" y="527115"/>
                  <a:pt x="1238061" y="512579"/>
                </a:cubicBezTo>
                <a:cubicBezTo>
                  <a:pt x="1221881" y="491776"/>
                  <a:pt x="1234988" y="501946"/>
                  <a:pt x="1220030" y="491973"/>
                </a:cubicBezTo>
                <a:cubicBezTo>
                  <a:pt x="1216840" y="482405"/>
                  <a:pt x="1218544" y="485256"/>
                  <a:pt x="1212303" y="476519"/>
                </a:cubicBezTo>
                <a:cubicBezTo>
                  <a:pt x="1209808" y="473026"/>
                  <a:pt x="1207874" y="468964"/>
                  <a:pt x="1204576" y="466216"/>
                </a:cubicBezTo>
                <a:cubicBezTo>
                  <a:pt x="1202490" y="464478"/>
                  <a:pt x="1199344" y="464710"/>
                  <a:pt x="1196848" y="463640"/>
                </a:cubicBezTo>
                <a:cubicBezTo>
                  <a:pt x="1187700" y="459719"/>
                  <a:pt x="1186577" y="458509"/>
                  <a:pt x="1178818" y="453337"/>
                </a:cubicBezTo>
                <a:cubicBezTo>
                  <a:pt x="1172342" y="433908"/>
                  <a:pt x="1181079" y="457860"/>
                  <a:pt x="1171090" y="437882"/>
                </a:cubicBezTo>
                <a:cubicBezTo>
                  <a:pt x="1169876" y="435454"/>
                  <a:pt x="1170021" y="432414"/>
                  <a:pt x="1168515" y="430155"/>
                </a:cubicBezTo>
                <a:cubicBezTo>
                  <a:pt x="1166494" y="427124"/>
                  <a:pt x="1163119" y="425226"/>
                  <a:pt x="1160787" y="422427"/>
                </a:cubicBezTo>
                <a:cubicBezTo>
                  <a:pt x="1158805" y="420049"/>
                  <a:pt x="1157020" y="417469"/>
                  <a:pt x="1155636" y="414700"/>
                </a:cubicBezTo>
                <a:cubicBezTo>
                  <a:pt x="1154422" y="412272"/>
                  <a:pt x="1154756" y="409093"/>
                  <a:pt x="1153060" y="406973"/>
                </a:cubicBezTo>
                <a:cubicBezTo>
                  <a:pt x="1151126" y="404556"/>
                  <a:pt x="1147909" y="403538"/>
                  <a:pt x="1145333" y="401821"/>
                </a:cubicBezTo>
                <a:cubicBezTo>
                  <a:pt x="1143616" y="399245"/>
                  <a:pt x="1141566" y="396863"/>
                  <a:pt x="1140181" y="394094"/>
                </a:cubicBezTo>
                <a:cubicBezTo>
                  <a:pt x="1138967" y="391666"/>
                  <a:pt x="1139301" y="388487"/>
                  <a:pt x="1137605" y="386367"/>
                </a:cubicBezTo>
                <a:cubicBezTo>
                  <a:pt x="1135671" y="383950"/>
                  <a:pt x="1132454" y="382932"/>
                  <a:pt x="1129878" y="381215"/>
                </a:cubicBezTo>
                <a:cubicBezTo>
                  <a:pt x="1128161" y="376922"/>
                  <a:pt x="1127414" y="372098"/>
                  <a:pt x="1124727" y="368336"/>
                </a:cubicBezTo>
                <a:cubicBezTo>
                  <a:pt x="1122928" y="365817"/>
                  <a:pt x="1119313" y="365242"/>
                  <a:pt x="1116999" y="363185"/>
                </a:cubicBezTo>
                <a:cubicBezTo>
                  <a:pt x="1111554" y="358345"/>
                  <a:pt x="1105587" y="353792"/>
                  <a:pt x="1101545" y="347730"/>
                </a:cubicBezTo>
                <a:cubicBezTo>
                  <a:pt x="1094676" y="337427"/>
                  <a:pt x="1098969" y="341720"/>
                  <a:pt x="1088666" y="334851"/>
                </a:cubicBezTo>
                <a:cubicBezTo>
                  <a:pt x="1086949" y="331417"/>
                  <a:pt x="1085746" y="327673"/>
                  <a:pt x="1083514" y="324548"/>
                </a:cubicBezTo>
                <a:cubicBezTo>
                  <a:pt x="1078012" y="316845"/>
                  <a:pt x="1067594" y="311358"/>
                  <a:pt x="1060332" y="306517"/>
                </a:cubicBezTo>
                <a:lnTo>
                  <a:pt x="1052605" y="301366"/>
                </a:lnTo>
                <a:cubicBezTo>
                  <a:pt x="1046698" y="283647"/>
                  <a:pt x="1054778" y="305170"/>
                  <a:pt x="1042302" y="283336"/>
                </a:cubicBezTo>
                <a:cubicBezTo>
                  <a:pt x="1040955" y="280978"/>
                  <a:pt x="1040940" y="278037"/>
                  <a:pt x="1039726" y="275608"/>
                </a:cubicBezTo>
                <a:cubicBezTo>
                  <a:pt x="1038341" y="272839"/>
                  <a:pt x="1036110" y="270569"/>
                  <a:pt x="1034574" y="267881"/>
                </a:cubicBezTo>
                <a:cubicBezTo>
                  <a:pt x="1029483" y="258972"/>
                  <a:pt x="1029736" y="258517"/>
                  <a:pt x="1026847" y="249850"/>
                </a:cubicBezTo>
                <a:cubicBezTo>
                  <a:pt x="1027706" y="235254"/>
                  <a:pt x="1019084" y="216401"/>
                  <a:pt x="1029423" y="206062"/>
                </a:cubicBezTo>
                <a:cubicBezTo>
                  <a:pt x="1038550" y="196935"/>
                  <a:pt x="1055223" y="207287"/>
                  <a:pt x="1068059" y="208638"/>
                </a:cubicBezTo>
                <a:cubicBezTo>
                  <a:pt x="1081800" y="210085"/>
                  <a:pt x="1093140" y="219348"/>
                  <a:pt x="1104120" y="226668"/>
                </a:cubicBezTo>
                <a:cubicBezTo>
                  <a:pt x="1122941" y="239216"/>
                  <a:pt x="1099283" y="223904"/>
                  <a:pt x="1122151" y="236972"/>
                </a:cubicBezTo>
                <a:cubicBezTo>
                  <a:pt x="1136130" y="244960"/>
                  <a:pt x="1123439" y="239976"/>
                  <a:pt x="1137605" y="244699"/>
                </a:cubicBezTo>
                <a:cubicBezTo>
                  <a:pt x="1142757" y="249851"/>
                  <a:pt x="1149018" y="254092"/>
                  <a:pt x="1153060" y="260154"/>
                </a:cubicBezTo>
                <a:cubicBezTo>
                  <a:pt x="1165612" y="278980"/>
                  <a:pt x="1150291" y="255308"/>
                  <a:pt x="1163363" y="278184"/>
                </a:cubicBezTo>
                <a:cubicBezTo>
                  <a:pt x="1164899" y="280872"/>
                  <a:pt x="1166798" y="283335"/>
                  <a:pt x="1168515" y="285911"/>
                </a:cubicBezTo>
                <a:cubicBezTo>
                  <a:pt x="1177221" y="312030"/>
                  <a:pt x="1171724" y="302316"/>
                  <a:pt x="1181394" y="316821"/>
                </a:cubicBezTo>
                <a:cubicBezTo>
                  <a:pt x="1182252" y="319397"/>
                  <a:pt x="1183223" y="321938"/>
                  <a:pt x="1183969" y="324548"/>
                </a:cubicBezTo>
                <a:cubicBezTo>
                  <a:pt x="1184941" y="327952"/>
                  <a:pt x="1185150" y="331597"/>
                  <a:pt x="1186545" y="334851"/>
                </a:cubicBezTo>
                <a:cubicBezTo>
                  <a:pt x="1187765" y="337696"/>
                  <a:pt x="1189980" y="340002"/>
                  <a:pt x="1191697" y="342578"/>
                </a:cubicBezTo>
                <a:cubicBezTo>
                  <a:pt x="1196566" y="357192"/>
                  <a:pt x="1190994" y="344311"/>
                  <a:pt x="1204576" y="360609"/>
                </a:cubicBezTo>
                <a:cubicBezTo>
                  <a:pt x="1210073" y="367205"/>
                  <a:pt x="1215267" y="374072"/>
                  <a:pt x="1220030" y="381215"/>
                </a:cubicBezTo>
                <a:cubicBezTo>
                  <a:pt x="1222954" y="385600"/>
                  <a:pt x="1229717" y="396053"/>
                  <a:pt x="1232909" y="399245"/>
                </a:cubicBezTo>
                <a:cubicBezTo>
                  <a:pt x="1235945" y="402281"/>
                  <a:pt x="1239778" y="404397"/>
                  <a:pt x="1243212" y="406973"/>
                </a:cubicBezTo>
                <a:cubicBezTo>
                  <a:pt x="1244071" y="410407"/>
                  <a:pt x="1243824" y="414331"/>
                  <a:pt x="1245788" y="417276"/>
                </a:cubicBezTo>
                <a:cubicBezTo>
                  <a:pt x="1247505" y="419852"/>
                  <a:pt x="1251326" y="420238"/>
                  <a:pt x="1253515" y="422427"/>
                </a:cubicBezTo>
                <a:cubicBezTo>
                  <a:pt x="1255704" y="424616"/>
                  <a:pt x="1256685" y="427777"/>
                  <a:pt x="1258667" y="430155"/>
                </a:cubicBezTo>
                <a:cubicBezTo>
                  <a:pt x="1269269" y="442878"/>
                  <a:pt x="1266928" y="433801"/>
                  <a:pt x="1276697" y="453337"/>
                </a:cubicBezTo>
                <a:cubicBezTo>
                  <a:pt x="1278414" y="456771"/>
                  <a:pt x="1280290" y="460131"/>
                  <a:pt x="1281849" y="463640"/>
                </a:cubicBezTo>
                <a:cubicBezTo>
                  <a:pt x="1283727" y="467865"/>
                  <a:pt x="1284932" y="472384"/>
                  <a:pt x="1287000" y="476519"/>
                </a:cubicBezTo>
                <a:cubicBezTo>
                  <a:pt x="1288384" y="479288"/>
                  <a:pt x="1290767" y="481477"/>
                  <a:pt x="1292152" y="484246"/>
                </a:cubicBezTo>
                <a:cubicBezTo>
                  <a:pt x="1293366" y="486674"/>
                  <a:pt x="1293625" y="489492"/>
                  <a:pt x="1294728" y="491973"/>
                </a:cubicBezTo>
                <a:cubicBezTo>
                  <a:pt x="1297067" y="497236"/>
                  <a:pt x="1299553" y="502453"/>
                  <a:pt x="1302455" y="507428"/>
                </a:cubicBezTo>
                <a:cubicBezTo>
                  <a:pt x="1318533" y="534991"/>
                  <a:pt x="1309466" y="512793"/>
                  <a:pt x="1333364" y="548640"/>
                </a:cubicBezTo>
                <a:cubicBezTo>
                  <a:pt x="1335081" y="551216"/>
                  <a:pt x="1336695" y="553864"/>
                  <a:pt x="1338516" y="556368"/>
                </a:cubicBezTo>
                <a:cubicBezTo>
                  <a:pt x="1339408" y="557595"/>
                  <a:pt x="1355127" y="577711"/>
                  <a:pt x="1359122" y="584701"/>
                </a:cubicBezTo>
                <a:cubicBezTo>
                  <a:pt x="1361027" y="588035"/>
                  <a:pt x="1362298" y="591711"/>
                  <a:pt x="1364274" y="595004"/>
                </a:cubicBezTo>
                <a:cubicBezTo>
                  <a:pt x="1367460" y="600313"/>
                  <a:pt x="1374577" y="610459"/>
                  <a:pt x="1374577" y="610459"/>
                </a:cubicBezTo>
                <a:cubicBezTo>
                  <a:pt x="1375435" y="613035"/>
                  <a:pt x="1375938" y="615758"/>
                  <a:pt x="1377152" y="618186"/>
                </a:cubicBezTo>
                <a:cubicBezTo>
                  <a:pt x="1378536" y="620955"/>
                  <a:pt x="1380505" y="623395"/>
                  <a:pt x="1382304" y="625914"/>
                </a:cubicBezTo>
                <a:cubicBezTo>
                  <a:pt x="1398291" y="648297"/>
                  <a:pt x="1383032" y="625720"/>
                  <a:pt x="1395183" y="643944"/>
                </a:cubicBezTo>
                <a:cubicBezTo>
                  <a:pt x="1400268" y="664283"/>
                  <a:pt x="1393722" y="644180"/>
                  <a:pt x="1408062" y="667126"/>
                </a:cubicBezTo>
                <a:cubicBezTo>
                  <a:pt x="1409501" y="669428"/>
                  <a:pt x="1409568" y="672358"/>
                  <a:pt x="1410637" y="674853"/>
                </a:cubicBezTo>
                <a:cubicBezTo>
                  <a:pt x="1412150" y="678382"/>
                  <a:pt x="1414441" y="681561"/>
                  <a:pt x="1415789" y="685156"/>
                </a:cubicBezTo>
                <a:cubicBezTo>
                  <a:pt x="1417032" y="688471"/>
                  <a:pt x="1416782" y="692293"/>
                  <a:pt x="1418365" y="695459"/>
                </a:cubicBezTo>
                <a:cubicBezTo>
                  <a:pt x="1421134" y="700997"/>
                  <a:pt x="1425234" y="705762"/>
                  <a:pt x="1428668" y="710914"/>
                </a:cubicBezTo>
                <a:cubicBezTo>
                  <a:pt x="1430385" y="713490"/>
                  <a:pt x="1432840" y="715704"/>
                  <a:pt x="1433819" y="718641"/>
                </a:cubicBezTo>
                <a:cubicBezTo>
                  <a:pt x="1434678" y="721217"/>
                  <a:pt x="1434889" y="724110"/>
                  <a:pt x="1436395" y="726369"/>
                </a:cubicBezTo>
                <a:cubicBezTo>
                  <a:pt x="1438416" y="729400"/>
                  <a:pt x="1441547" y="731520"/>
                  <a:pt x="1444123" y="734096"/>
                </a:cubicBezTo>
                <a:cubicBezTo>
                  <a:pt x="1448187" y="742226"/>
                  <a:pt x="1453361" y="753639"/>
                  <a:pt x="1459577" y="759854"/>
                </a:cubicBezTo>
                <a:cubicBezTo>
                  <a:pt x="1462153" y="762430"/>
                  <a:pt x="1464973" y="764783"/>
                  <a:pt x="1467305" y="767581"/>
                </a:cubicBezTo>
                <a:cubicBezTo>
                  <a:pt x="1469287" y="769959"/>
                  <a:pt x="1470657" y="772789"/>
                  <a:pt x="1472456" y="775308"/>
                </a:cubicBezTo>
                <a:cubicBezTo>
                  <a:pt x="1474951" y="778802"/>
                  <a:pt x="1477688" y="782119"/>
                  <a:pt x="1480183" y="785612"/>
                </a:cubicBezTo>
                <a:cubicBezTo>
                  <a:pt x="1492485" y="802836"/>
                  <a:pt x="1479406" y="784054"/>
                  <a:pt x="1487911" y="801066"/>
                </a:cubicBezTo>
                <a:cubicBezTo>
                  <a:pt x="1489295" y="803835"/>
                  <a:pt x="1491345" y="806218"/>
                  <a:pt x="1493062" y="808794"/>
                </a:cubicBezTo>
                <a:cubicBezTo>
                  <a:pt x="1494779" y="805359"/>
                  <a:pt x="1498214" y="802330"/>
                  <a:pt x="1498214" y="798490"/>
                </a:cubicBezTo>
                <a:cubicBezTo>
                  <a:pt x="1498214" y="792127"/>
                  <a:pt x="1490989" y="778889"/>
                  <a:pt x="1487911" y="772733"/>
                </a:cubicBezTo>
                <a:cubicBezTo>
                  <a:pt x="1488770" y="753844"/>
                  <a:pt x="1489955" y="734967"/>
                  <a:pt x="1490487" y="716066"/>
                </a:cubicBezTo>
                <a:cubicBezTo>
                  <a:pt x="1494552" y="571750"/>
                  <a:pt x="1485827" y="633262"/>
                  <a:pt x="1498214" y="558943"/>
                </a:cubicBezTo>
                <a:cubicBezTo>
                  <a:pt x="1497355" y="481670"/>
                  <a:pt x="1497282" y="404384"/>
                  <a:pt x="1495638" y="327124"/>
                </a:cubicBezTo>
                <a:cubicBezTo>
                  <a:pt x="1495563" y="323585"/>
                  <a:pt x="1493695" y="320304"/>
                  <a:pt x="1493062" y="316821"/>
                </a:cubicBezTo>
                <a:cubicBezTo>
                  <a:pt x="1491976" y="310848"/>
                  <a:pt x="1491852" y="304706"/>
                  <a:pt x="1490487" y="298790"/>
                </a:cubicBezTo>
                <a:cubicBezTo>
                  <a:pt x="1487331" y="285111"/>
                  <a:pt x="1484407" y="283131"/>
                  <a:pt x="1480183" y="270457"/>
                </a:cubicBezTo>
                <a:cubicBezTo>
                  <a:pt x="1479064" y="267099"/>
                  <a:pt x="1478580" y="263558"/>
                  <a:pt x="1477608" y="260154"/>
                </a:cubicBezTo>
                <a:cubicBezTo>
                  <a:pt x="1473626" y="246214"/>
                  <a:pt x="1475600" y="258408"/>
                  <a:pt x="1472456" y="239547"/>
                </a:cubicBezTo>
                <a:cubicBezTo>
                  <a:pt x="1464452" y="191525"/>
                  <a:pt x="1476814" y="259749"/>
                  <a:pt x="1467305" y="193183"/>
                </a:cubicBezTo>
                <a:cubicBezTo>
                  <a:pt x="1466067" y="184515"/>
                  <a:pt x="1463767" y="176032"/>
                  <a:pt x="1462153" y="167426"/>
                </a:cubicBezTo>
                <a:cubicBezTo>
                  <a:pt x="1460429" y="158234"/>
                  <a:pt x="1459283" y="148222"/>
                  <a:pt x="1457001" y="139092"/>
                </a:cubicBezTo>
                <a:cubicBezTo>
                  <a:pt x="1454051" y="127292"/>
                  <a:pt x="1452546" y="123151"/>
                  <a:pt x="1449274" y="113334"/>
                </a:cubicBezTo>
                <a:cubicBezTo>
                  <a:pt x="1448207" y="91989"/>
                  <a:pt x="1443219" y="25045"/>
                  <a:pt x="1449274" y="5152"/>
                </a:cubicBezTo>
                <a:cubicBezTo>
                  <a:pt x="1450795" y="156"/>
                  <a:pt x="1459608" y="3600"/>
                  <a:pt x="1464729" y="2576"/>
                </a:cubicBezTo>
                <a:cubicBezTo>
                  <a:pt x="1468200" y="1882"/>
                  <a:pt x="1471598" y="859"/>
                  <a:pt x="1475032" y="0"/>
                </a:cubicBezTo>
                <a:cubicBezTo>
                  <a:pt x="1489628" y="859"/>
                  <a:pt x="1504361" y="407"/>
                  <a:pt x="1518820" y="2576"/>
                </a:cubicBezTo>
                <a:cubicBezTo>
                  <a:pt x="1529533" y="4183"/>
                  <a:pt x="1528255" y="16293"/>
                  <a:pt x="1531699" y="23182"/>
                </a:cubicBezTo>
                <a:cubicBezTo>
                  <a:pt x="1533416" y="26616"/>
                  <a:pt x="1535338" y="29956"/>
                  <a:pt x="1536850" y="33485"/>
                </a:cubicBezTo>
                <a:cubicBezTo>
                  <a:pt x="1542139" y="45826"/>
                  <a:pt x="1539075" y="50460"/>
                  <a:pt x="1544578" y="66970"/>
                </a:cubicBezTo>
                <a:cubicBezTo>
                  <a:pt x="1550467" y="84638"/>
                  <a:pt x="1543512" y="62706"/>
                  <a:pt x="1549729" y="87577"/>
                </a:cubicBezTo>
                <a:cubicBezTo>
                  <a:pt x="1550387" y="90211"/>
                  <a:pt x="1551446" y="92728"/>
                  <a:pt x="1552305" y="95304"/>
                </a:cubicBezTo>
                <a:cubicBezTo>
                  <a:pt x="1553164" y="103890"/>
                  <a:pt x="1553569" y="112534"/>
                  <a:pt x="1554881" y="121062"/>
                </a:cubicBezTo>
                <a:cubicBezTo>
                  <a:pt x="1555294" y="123745"/>
                  <a:pt x="1557249" y="126082"/>
                  <a:pt x="1557457" y="128789"/>
                </a:cubicBezTo>
                <a:cubicBezTo>
                  <a:pt x="1562844" y="198825"/>
                  <a:pt x="1553411" y="168170"/>
                  <a:pt x="1562608" y="195759"/>
                </a:cubicBezTo>
                <a:cubicBezTo>
                  <a:pt x="1563467" y="207779"/>
                  <a:pt x="1564382" y="219796"/>
                  <a:pt x="1565184" y="231820"/>
                </a:cubicBezTo>
                <a:cubicBezTo>
                  <a:pt x="1568278" y="278220"/>
                  <a:pt x="1562572" y="260060"/>
                  <a:pt x="1572911" y="285911"/>
                </a:cubicBezTo>
                <a:cubicBezTo>
                  <a:pt x="1573770" y="294497"/>
                  <a:pt x="1574068" y="303158"/>
                  <a:pt x="1575487" y="311669"/>
                </a:cubicBezTo>
                <a:cubicBezTo>
                  <a:pt x="1576651" y="318653"/>
                  <a:pt x="1579827" y="325242"/>
                  <a:pt x="1580639" y="332275"/>
                </a:cubicBezTo>
                <a:cubicBezTo>
                  <a:pt x="1581507" y="339797"/>
                  <a:pt x="1585636" y="429493"/>
                  <a:pt x="1585790" y="432730"/>
                </a:cubicBezTo>
                <a:cubicBezTo>
                  <a:pt x="1586649" y="520306"/>
                  <a:pt x="1586729" y="607894"/>
                  <a:pt x="1588366" y="695459"/>
                </a:cubicBezTo>
                <a:cubicBezTo>
                  <a:pt x="1588448" y="699836"/>
                  <a:pt x="1590875" y="703960"/>
                  <a:pt x="1590942" y="708338"/>
                </a:cubicBezTo>
                <a:cubicBezTo>
                  <a:pt x="1592593" y="816511"/>
                  <a:pt x="1591166" y="924725"/>
                  <a:pt x="1593517" y="1032886"/>
                </a:cubicBezTo>
                <a:cubicBezTo>
                  <a:pt x="1593744" y="1043329"/>
                  <a:pt x="1598184" y="1053361"/>
                  <a:pt x="1598669" y="1063795"/>
                </a:cubicBezTo>
                <a:cubicBezTo>
                  <a:pt x="1599906" y="1090383"/>
                  <a:pt x="1594805" y="1123897"/>
                  <a:pt x="1593517" y="1138493"/>
                </a:cubicBezTo>
                <a:close/>
              </a:path>
            </a:pathLst>
          </a:custGeom>
          <a:solidFill>
            <a:srgbClr val="76923C"/>
          </a:solidFill>
          <a:ln cap="flat" cmpd="sng" w="25400">
            <a:solidFill>
              <a:srgbClr val="4F61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3"/>
          <p:cNvSpPr/>
          <p:nvPr/>
        </p:nvSpPr>
        <p:spPr>
          <a:xfrm>
            <a:off x="0" y="0"/>
            <a:ext cx="2361000" cy="5143500"/>
          </a:xfrm>
          <a:prstGeom prst="rect">
            <a:avLst/>
          </a:prstGeom>
          <a:solidFill>
            <a:srgbClr val="FFDE59"/>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100" u="none" cap="none" strike="noStrike">
              <a:solidFill>
                <a:srgbClr val="FFFFFF"/>
              </a:solidFill>
              <a:latin typeface="Calibri"/>
              <a:ea typeface="Calibri"/>
              <a:cs typeface="Calibri"/>
              <a:sym typeface="Calibri"/>
            </a:endParaRPr>
          </a:p>
        </p:txBody>
      </p:sp>
      <p:sp>
        <p:nvSpPr>
          <p:cNvPr id="248" name="Google Shape;248;p3"/>
          <p:cNvSpPr txBox="1"/>
          <p:nvPr>
            <p:ph type="title"/>
          </p:nvPr>
        </p:nvSpPr>
        <p:spPr>
          <a:xfrm>
            <a:off x="400051" y="1449566"/>
            <a:ext cx="1816461" cy="1483925"/>
          </a:xfrm>
          <a:prstGeom prst="rect">
            <a:avLst/>
          </a:prstGeom>
          <a:noFill/>
          <a:ln>
            <a:noFill/>
          </a:ln>
        </p:spPr>
        <p:txBody>
          <a:bodyPr anchorCtr="0" anchor="ctr" bIns="22850" lIns="45725" spcFirstLastPara="1" rIns="45725" wrap="square" tIns="22850">
            <a:normAutofit/>
          </a:bodyPr>
          <a:lstStyle/>
          <a:p>
            <a:pPr indent="0" lvl="0" marL="0" rtl="0" algn="l">
              <a:lnSpc>
                <a:spcPct val="100000"/>
              </a:lnSpc>
              <a:spcBef>
                <a:spcPts val="0"/>
              </a:spcBef>
              <a:spcAft>
                <a:spcPts val="0"/>
              </a:spcAft>
              <a:buSzPts val="2200"/>
              <a:buNone/>
            </a:pPr>
            <a:r>
              <a:rPr b="1" lang="en" sz="2400">
                <a:solidFill>
                  <a:srgbClr val="083C92"/>
                </a:solidFill>
                <a:latin typeface="Open Sans"/>
                <a:ea typeface="Open Sans"/>
                <a:cs typeface="Open Sans"/>
                <a:sym typeface="Open Sans"/>
              </a:rPr>
              <a:t>OER in context</a:t>
            </a:r>
            <a:endParaRPr b="1" sz="2400">
              <a:solidFill>
                <a:srgbClr val="083C92"/>
              </a:solidFill>
              <a:latin typeface="Open Sans"/>
              <a:ea typeface="Open Sans"/>
              <a:cs typeface="Open Sans"/>
              <a:sym typeface="Open Sans"/>
            </a:endParaRPr>
          </a:p>
        </p:txBody>
      </p:sp>
      <p:sp>
        <p:nvSpPr>
          <p:cNvPr id="249" name="Google Shape;249;p3"/>
          <p:cNvSpPr txBox="1"/>
          <p:nvPr>
            <p:ph idx="12" type="sldNum"/>
          </p:nvPr>
        </p:nvSpPr>
        <p:spPr>
          <a:xfrm>
            <a:off x="8472458" y="4663217"/>
            <a:ext cx="548700" cy="393600"/>
          </a:xfrm>
          <a:prstGeom prst="rect">
            <a:avLst/>
          </a:prstGeom>
          <a:noFill/>
          <a:ln>
            <a:noFill/>
          </a:ln>
        </p:spPr>
        <p:txBody>
          <a:bodyPr anchorCtr="0" anchor="ctr" bIns="22850" lIns="45725" spcFirstLastPara="1" rIns="45725" wrap="square" tIns="22850">
            <a:noAutofit/>
          </a:bodyPr>
          <a:lstStyle/>
          <a:p>
            <a:pPr indent="0" lvl="0" marL="0" rtl="0" algn="r">
              <a:lnSpc>
                <a:spcPct val="100000"/>
              </a:lnSpc>
              <a:spcBef>
                <a:spcPts val="0"/>
              </a:spcBef>
              <a:spcAft>
                <a:spcPts val="0"/>
              </a:spcAft>
              <a:buSzPts val="600"/>
              <a:buNone/>
            </a:pPr>
            <a:fld id="{00000000-1234-1234-1234-123412341234}" type="slidenum">
              <a:rPr lang="en"/>
              <a:t>‹#›</a:t>
            </a:fld>
            <a:endParaRPr/>
          </a:p>
        </p:txBody>
      </p:sp>
      <p:pic>
        <p:nvPicPr>
          <p:cNvPr id="250" name="Google Shape;250;p3"/>
          <p:cNvPicPr preferRelativeResize="0"/>
          <p:nvPr/>
        </p:nvPicPr>
        <p:blipFill rotWithShape="1">
          <a:blip r:embed="rId3">
            <a:alphaModFix/>
          </a:blip>
          <a:srcRect b="0" l="0" r="0" t="0"/>
          <a:stretch/>
        </p:blipFill>
        <p:spPr>
          <a:xfrm>
            <a:off x="612778" y="3621244"/>
            <a:ext cx="1151119" cy="647513"/>
          </a:xfrm>
          <a:prstGeom prst="rect">
            <a:avLst/>
          </a:prstGeom>
          <a:noFill/>
          <a:ln>
            <a:noFill/>
          </a:ln>
        </p:spPr>
      </p:pic>
      <p:pic>
        <p:nvPicPr>
          <p:cNvPr id="251" name="Google Shape;251;p3"/>
          <p:cNvPicPr preferRelativeResize="0"/>
          <p:nvPr/>
        </p:nvPicPr>
        <p:blipFill rotWithShape="1">
          <a:blip r:embed="rId4">
            <a:alphaModFix/>
          </a:blip>
          <a:srcRect b="0" l="0" r="0" t="0"/>
          <a:stretch/>
        </p:blipFill>
        <p:spPr>
          <a:xfrm>
            <a:off x="160181" y="4383056"/>
            <a:ext cx="2056331" cy="599494"/>
          </a:xfrm>
          <a:prstGeom prst="rect">
            <a:avLst/>
          </a:prstGeom>
          <a:noFill/>
          <a:ln>
            <a:noFill/>
          </a:ln>
        </p:spPr>
      </p:pic>
      <p:pic>
        <p:nvPicPr>
          <p:cNvPr id="252" name="Google Shape;252;p3"/>
          <p:cNvPicPr preferRelativeResize="0"/>
          <p:nvPr/>
        </p:nvPicPr>
        <p:blipFill rotWithShape="1">
          <a:blip r:embed="rId5">
            <a:alphaModFix/>
          </a:blip>
          <a:srcRect b="0" l="0" r="0" t="0"/>
          <a:stretch/>
        </p:blipFill>
        <p:spPr>
          <a:xfrm>
            <a:off x="2433197" y="741909"/>
            <a:ext cx="6594642" cy="3161230"/>
          </a:xfrm>
          <a:prstGeom prst="rect">
            <a:avLst/>
          </a:prstGeom>
          <a:noFill/>
          <a:ln>
            <a:noFill/>
          </a:ln>
        </p:spPr>
      </p:pic>
      <p:sp>
        <p:nvSpPr>
          <p:cNvPr id="253" name="Google Shape;253;p3"/>
          <p:cNvSpPr/>
          <p:nvPr/>
        </p:nvSpPr>
        <p:spPr>
          <a:xfrm>
            <a:off x="2508126" y="4797723"/>
            <a:ext cx="3899549" cy="2616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n" sz="1100" u="sng" cap="none" strike="noStrike">
                <a:solidFill>
                  <a:srgbClr val="000000"/>
                </a:solidFill>
                <a:latin typeface="Arial"/>
                <a:ea typeface="Arial"/>
                <a:cs typeface="Arial"/>
                <a:sym typeface="Arial"/>
                <a:hlinkClick r:id="rId6">
                  <a:extLst>
                    <a:ext uri="{A12FA001-AC4F-418D-AE19-62706E023703}">
                      <ahyp:hlinkClr val="tx"/>
                    </a:ext>
                  </a:extLst>
                </a:hlinkClick>
              </a:rPr>
              <a:t>Foster Open Science</a:t>
            </a:r>
            <a:r>
              <a:rPr b="0" i="0" lang="en" sz="1100" u="none" cap="none" strike="noStrike">
                <a:solidFill>
                  <a:srgbClr val="000000"/>
                </a:solidFill>
                <a:latin typeface="Arial"/>
                <a:ea typeface="Arial"/>
                <a:cs typeface="Arial"/>
                <a:sym typeface="Arial"/>
              </a:rPr>
              <a:t>, adapted by Zuzana Stožická, CC BY.</a:t>
            </a:r>
            <a:endParaRPr b="0" i="0" sz="1100" u="none" cap="none" strike="noStrike">
              <a:solidFill>
                <a:srgbClr val="000000"/>
              </a:solidFill>
              <a:latin typeface="Arial"/>
              <a:ea typeface="Arial"/>
              <a:cs typeface="Arial"/>
              <a:sym typeface="Arial"/>
            </a:endParaRPr>
          </a:p>
        </p:txBody>
      </p:sp>
      <p:sp>
        <p:nvSpPr>
          <p:cNvPr id="254" name="Google Shape;254;p3"/>
          <p:cNvSpPr/>
          <p:nvPr/>
        </p:nvSpPr>
        <p:spPr>
          <a:xfrm>
            <a:off x="2433197" y="212943"/>
            <a:ext cx="5213943" cy="4055814"/>
          </a:xfrm>
          <a:prstGeom prst="ellipse">
            <a:avLst/>
          </a:prstGeom>
          <a:noFill/>
          <a:ln cap="flat" cmpd="sng" w="2540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4"/>
          <p:cNvSpPr/>
          <p:nvPr/>
        </p:nvSpPr>
        <p:spPr>
          <a:xfrm>
            <a:off x="0" y="0"/>
            <a:ext cx="2361000" cy="5143500"/>
          </a:xfrm>
          <a:prstGeom prst="rect">
            <a:avLst/>
          </a:prstGeom>
          <a:solidFill>
            <a:srgbClr val="FFDE59"/>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100" u="none" cap="none" strike="noStrike">
              <a:solidFill>
                <a:srgbClr val="FFFFFF"/>
              </a:solidFill>
              <a:latin typeface="Calibri"/>
              <a:ea typeface="Calibri"/>
              <a:cs typeface="Calibri"/>
              <a:sym typeface="Calibri"/>
            </a:endParaRPr>
          </a:p>
        </p:txBody>
      </p:sp>
      <p:sp>
        <p:nvSpPr>
          <p:cNvPr id="260" name="Google Shape;260;p4"/>
          <p:cNvSpPr txBox="1"/>
          <p:nvPr>
            <p:ph type="title"/>
          </p:nvPr>
        </p:nvSpPr>
        <p:spPr>
          <a:xfrm>
            <a:off x="400051" y="1449566"/>
            <a:ext cx="1816461" cy="1483925"/>
          </a:xfrm>
          <a:prstGeom prst="rect">
            <a:avLst/>
          </a:prstGeom>
          <a:noFill/>
          <a:ln>
            <a:noFill/>
          </a:ln>
        </p:spPr>
        <p:txBody>
          <a:bodyPr anchorCtr="0" anchor="ctr" bIns="22850" lIns="45725" spcFirstLastPara="1" rIns="45725" wrap="square" tIns="22850">
            <a:normAutofit/>
          </a:bodyPr>
          <a:lstStyle/>
          <a:p>
            <a:pPr indent="0" lvl="0" marL="0" rtl="0" algn="l">
              <a:lnSpc>
                <a:spcPct val="100000"/>
              </a:lnSpc>
              <a:spcBef>
                <a:spcPts val="0"/>
              </a:spcBef>
              <a:spcAft>
                <a:spcPts val="0"/>
              </a:spcAft>
              <a:buSzPts val="2200"/>
              <a:buNone/>
            </a:pPr>
            <a:r>
              <a:rPr b="1" lang="en" sz="2400">
                <a:solidFill>
                  <a:srgbClr val="083C92"/>
                </a:solidFill>
                <a:latin typeface="Open Sans"/>
                <a:ea typeface="Open Sans"/>
                <a:cs typeface="Open Sans"/>
                <a:sym typeface="Open Sans"/>
              </a:rPr>
              <a:t>OER in context</a:t>
            </a:r>
            <a:endParaRPr b="1" sz="2400">
              <a:solidFill>
                <a:srgbClr val="083C92"/>
              </a:solidFill>
              <a:latin typeface="Open Sans"/>
              <a:ea typeface="Open Sans"/>
              <a:cs typeface="Open Sans"/>
              <a:sym typeface="Open Sans"/>
            </a:endParaRPr>
          </a:p>
        </p:txBody>
      </p:sp>
      <p:sp>
        <p:nvSpPr>
          <p:cNvPr id="261" name="Google Shape;261;p4"/>
          <p:cNvSpPr txBox="1"/>
          <p:nvPr>
            <p:ph idx="12" type="sldNum"/>
          </p:nvPr>
        </p:nvSpPr>
        <p:spPr>
          <a:xfrm>
            <a:off x="8472458" y="4663217"/>
            <a:ext cx="548700" cy="393600"/>
          </a:xfrm>
          <a:prstGeom prst="rect">
            <a:avLst/>
          </a:prstGeom>
          <a:noFill/>
          <a:ln>
            <a:noFill/>
          </a:ln>
        </p:spPr>
        <p:txBody>
          <a:bodyPr anchorCtr="0" anchor="ctr" bIns="22850" lIns="45725" spcFirstLastPara="1" rIns="45725" wrap="square" tIns="22850">
            <a:noAutofit/>
          </a:bodyPr>
          <a:lstStyle/>
          <a:p>
            <a:pPr indent="0" lvl="0" marL="0" rtl="0" algn="r">
              <a:lnSpc>
                <a:spcPct val="100000"/>
              </a:lnSpc>
              <a:spcBef>
                <a:spcPts val="0"/>
              </a:spcBef>
              <a:spcAft>
                <a:spcPts val="0"/>
              </a:spcAft>
              <a:buSzPts val="600"/>
              <a:buNone/>
            </a:pPr>
            <a:fld id="{00000000-1234-1234-1234-123412341234}" type="slidenum">
              <a:rPr lang="en"/>
              <a:t>‹#›</a:t>
            </a:fld>
            <a:endParaRPr/>
          </a:p>
        </p:txBody>
      </p:sp>
      <p:sp>
        <p:nvSpPr>
          <p:cNvPr id="262" name="Google Shape;262;p4"/>
          <p:cNvSpPr txBox="1"/>
          <p:nvPr/>
        </p:nvSpPr>
        <p:spPr>
          <a:xfrm>
            <a:off x="2559975" y="4678825"/>
            <a:ext cx="3707400" cy="4542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000"/>
              <a:buFont typeface="Arial"/>
              <a:buNone/>
            </a:pPr>
            <a:r>
              <a:rPr b="0" i="0" lang="en" sz="1000" u="sng" cap="none" strike="noStrike">
                <a:solidFill>
                  <a:srgbClr val="1155CC"/>
                </a:solidFill>
                <a:latin typeface="Open Sans"/>
                <a:ea typeface="Open Sans"/>
                <a:cs typeface="Open Sans"/>
                <a:sym typeface="Open Sans"/>
                <a:hlinkClick r:id="rId3">
                  <a:extLst>
                    <a:ext uri="{A12FA001-AC4F-418D-AE19-62706E023703}">
                      <ahyp:hlinkClr val="tx"/>
                    </a:ext>
                  </a:extLst>
                </a:hlinkClick>
              </a:rPr>
              <a:t>https://www.unesco.org/en/open-educational-resources</a:t>
            </a:r>
            <a:endParaRPr b="0" i="0" sz="1500" u="none" cap="none" strike="noStrike">
              <a:solidFill>
                <a:schemeClr val="dk1"/>
              </a:solidFill>
              <a:latin typeface="Open Sans"/>
              <a:ea typeface="Open Sans"/>
              <a:cs typeface="Open Sans"/>
              <a:sym typeface="Open Sans"/>
            </a:endParaRPr>
          </a:p>
        </p:txBody>
      </p:sp>
      <p:pic>
        <p:nvPicPr>
          <p:cNvPr id="263" name="Google Shape;263;p4"/>
          <p:cNvPicPr preferRelativeResize="0"/>
          <p:nvPr/>
        </p:nvPicPr>
        <p:blipFill rotWithShape="1">
          <a:blip r:embed="rId4">
            <a:alphaModFix/>
          </a:blip>
          <a:srcRect b="0" l="0" r="0" t="0"/>
          <a:stretch/>
        </p:blipFill>
        <p:spPr>
          <a:xfrm>
            <a:off x="612778" y="3621244"/>
            <a:ext cx="1151119" cy="647513"/>
          </a:xfrm>
          <a:prstGeom prst="rect">
            <a:avLst/>
          </a:prstGeom>
          <a:noFill/>
          <a:ln>
            <a:noFill/>
          </a:ln>
        </p:spPr>
      </p:pic>
      <p:pic>
        <p:nvPicPr>
          <p:cNvPr id="264" name="Google Shape;264;p4"/>
          <p:cNvPicPr preferRelativeResize="0"/>
          <p:nvPr/>
        </p:nvPicPr>
        <p:blipFill rotWithShape="1">
          <a:blip r:embed="rId5">
            <a:alphaModFix/>
          </a:blip>
          <a:srcRect b="0" l="0" r="0" t="0"/>
          <a:stretch/>
        </p:blipFill>
        <p:spPr>
          <a:xfrm>
            <a:off x="160181" y="4383056"/>
            <a:ext cx="2056331" cy="599494"/>
          </a:xfrm>
          <a:prstGeom prst="rect">
            <a:avLst/>
          </a:prstGeom>
          <a:noFill/>
          <a:ln>
            <a:noFill/>
          </a:ln>
        </p:spPr>
      </p:pic>
      <p:sp>
        <p:nvSpPr>
          <p:cNvPr id="265" name="Google Shape;265;p4"/>
          <p:cNvSpPr/>
          <p:nvPr/>
        </p:nvSpPr>
        <p:spPr>
          <a:xfrm>
            <a:off x="2557250" y="4394137"/>
            <a:ext cx="2356735"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83C92"/>
                </a:solidFill>
                <a:latin typeface="Open Sans"/>
                <a:ea typeface="Open Sans"/>
                <a:cs typeface="Open Sans"/>
                <a:sym typeface="Open Sans"/>
              </a:rPr>
              <a:t>UNESCO definition (2012):</a:t>
            </a:r>
            <a:endParaRPr b="0" i="0" sz="1400" u="none" cap="none" strike="noStrike">
              <a:solidFill>
                <a:srgbClr val="000000"/>
              </a:solidFill>
              <a:latin typeface="Arial"/>
              <a:ea typeface="Arial"/>
              <a:cs typeface="Arial"/>
              <a:sym typeface="Arial"/>
            </a:endParaRPr>
          </a:p>
        </p:txBody>
      </p:sp>
      <p:sp>
        <p:nvSpPr>
          <p:cNvPr id="266" name="Google Shape;266;p4"/>
          <p:cNvSpPr txBox="1"/>
          <p:nvPr>
            <p:ph idx="1" type="body"/>
          </p:nvPr>
        </p:nvSpPr>
        <p:spPr>
          <a:xfrm>
            <a:off x="2598500" y="402775"/>
            <a:ext cx="6463800" cy="3870900"/>
          </a:xfrm>
          <a:prstGeom prst="rect">
            <a:avLst/>
          </a:prstGeom>
          <a:noFill/>
          <a:ln>
            <a:noFill/>
          </a:ln>
        </p:spPr>
        <p:txBody>
          <a:bodyPr anchorCtr="0" anchor="t" bIns="22850" lIns="45725" spcFirstLastPara="1" rIns="45725" wrap="square" tIns="22850">
            <a:normAutofit fontScale="85000" lnSpcReduction="10000"/>
          </a:bodyPr>
          <a:lstStyle/>
          <a:p>
            <a:pPr indent="0" lvl="0" marL="0" rtl="0" algn="l">
              <a:lnSpc>
                <a:spcPct val="100000"/>
              </a:lnSpc>
              <a:spcBef>
                <a:spcPts val="300"/>
              </a:spcBef>
              <a:spcAft>
                <a:spcPts val="0"/>
              </a:spcAft>
              <a:buClr>
                <a:schemeClr val="dk1"/>
              </a:buClr>
              <a:buSzPct val="40639"/>
              <a:buFont typeface="Arial"/>
              <a:buNone/>
            </a:pPr>
            <a:r>
              <a:rPr b="1" lang="en" sz="2800">
                <a:solidFill>
                  <a:srgbClr val="083C92"/>
                </a:solidFill>
                <a:latin typeface="Open Sans"/>
                <a:ea typeface="Open Sans"/>
                <a:cs typeface="Open Sans"/>
                <a:sym typeface="Open Sans"/>
              </a:rPr>
              <a:t>Open Educational Resources</a:t>
            </a:r>
            <a:endParaRPr sz="2800"/>
          </a:p>
          <a:p>
            <a:pPr indent="0" lvl="0" marL="0" rtl="0" algn="l">
              <a:lnSpc>
                <a:spcPct val="100000"/>
              </a:lnSpc>
              <a:spcBef>
                <a:spcPts val="300"/>
              </a:spcBef>
              <a:spcAft>
                <a:spcPts val="0"/>
              </a:spcAft>
              <a:buClr>
                <a:schemeClr val="dk1"/>
              </a:buClr>
              <a:buSzPct val="25287"/>
              <a:buFont typeface="Arial"/>
              <a:buNone/>
            </a:pPr>
            <a:r>
              <a:rPr b="1" lang="en" sz="2800">
                <a:solidFill>
                  <a:srgbClr val="083C92"/>
                </a:solidFill>
                <a:latin typeface="Open Sans"/>
                <a:ea typeface="Open Sans"/>
                <a:cs typeface="Open Sans"/>
                <a:sym typeface="Open Sans"/>
              </a:rPr>
              <a:t>OER = overcoming barriers for education</a:t>
            </a:r>
            <a:endParaRPr b="1" sz="2800">
              <a:solidFill>
                <a:srgbClr val="083C92"/>
              </a:solidFill>
              <a:latin typeface="Open Sans"/>
              <a:ea typeface="Open Sans"/>
              <a:cs typeface="Open Sans"/>
              <a:sym typeface="Open Sans"/>
            </a:endParaRPr>
          </a:p>
          <a:p>
            <a:pPr indent="0" lvl="0" marL="0" rtl="0" algn="l">
              <a:lnSpc>
                <a:spcPct val="100000"/>
              </a:lnSpc>
              <a:spcBef>
                <a:spcPts val="300"/>
              </a:spcBef>
              <a:spcAft>
                <a:spcPts val="0"/>
              </a:spcAft>
              <a:buClr>
                <a:schemeClr val="dk1"/>
              </a:buClr>
              <a:buSzPct val="25287"/>
              <a:buFont typeface="Arial"/>
              <a:buNone/>
            </a:pPr>
            <a:r>
              <a:t/>
            </a:r>
            <a:endParaRPr b="1" sz="2800">
              <a:solidFill>
                <a:srgbClr val="083C92"/>
              </a:solidFill>
              <a:latin typeface="Open Sans"/>
              <a:ea typeface="Open Sans"/>
              <a:cs typeface="Open Sans"/>
              <a:sym typeface="Open Sans"/>
            </a:endParaRPr>
          </a:p>
          <a:p>
            <a:pPr indent="-379730" lvl="0" marL="457200" rtl="0" algn="l">
              <a:lnSpc>
                <a:spcPct val="100000"/>
              </a:lnSpc>
              <a:spcBef>
                <a:spcPts val="300"/>
              </a:spcBef>
              <a:spcAft>
                <a:spcPts val="0"/>
              </a:spcAft>
              <a:buSzPct val="100000"/>
              <a:buFont typeface="Open Sans"/>
              <a:buChar char="•"/>
            </a:pPr>
            <a:r>
              <a:rPr b="1" lang="en" sz="2800">
                <a:solidFill>
                  <a:srgbClr val="F59D12"/>
                </a:solidFill>
                <a:latin typeface="Open Sans"/>
                <a:ea typeface="Open Sans"/>
                <a:cs typeface="Open Sans"/>
                <a:sym typeface="Open Sans"/>
              </a:rPr>
              <a:t>access</a:t>
            </a:r>
            <a:r>
              <a:rPr lang="en" sz="2800">
                <a:solidFill>
                  <a:srgbClr val="083C92"/>
                </a:solidFill>
                <a:latin typeface="Open Sans"/>
                <a:ea typeface="Open Sans"/>
                <a:cs typeface="Open Sans"/>
                <a:sym typeface="Open Sans"/>
              </a:rPr>
              <a:t>: free for reader/user</a:t>
            </a:r>
            <a:endParaRPr sz="2800"/>
          </a:p>
          <a:p>
            <a:pPr indent="-379730" lvl="0" marL="457200" rtl="0" algn="l">
              <a:lnSpc>
                <a:spcPct val="100000"/>
              </a:lnSpc>
              <a:spcBef>
                <a:spcPts val="0"/>
              </a:spcBef>
              <a:spcAft>
                <a:spcPts val="0"/>
              </a:spcAft>
              <a:buSzPct val="100000"/>
              <a:buFont typeface="Open Sans"/>
              <a:buChar char="•"/>
            </a:pPr>
            <a:r>
              <a:rPr b="1" lang="en" sz="2800">
                <a:solidFill>
                  <a:srgbClr val="F59D12"/>
                </a:solidFill>
                <a:latin typeface="Open Sans"/>
                <a:ea typeface="Open Sans"/>
                <a:cs typeface="Open Sans"/>
                <a:sym typeface="Open Sans"/>
              </a:rPr>
              <a:t>legal</a:t>
            </a:r>
            <a:r>
              <a:rPr lang="en" sz="2800">
                <a:solidFill>
                  <a:srgbClr val="083C92"/>
                </a:solidFill>
                <a:latin typeface="Open Sans"/>
                <a:ea typeface="Open Sans"/>
                <a:cs typeface="Open Sans"/>
                <a:sym typeface="Open Sans"/>
              </a:rPr>
              <a:t>: public licenses</a:t>
            </a:r>
            <a:endParaRPr sz="2800"/>
          </a:p>
          <a:p>
            <a:pPr indent="0" lvl="0" marL="0" rtl="0" algn="l">
              <a:lnSpc>
                <a:spcPct val="100000"/>
              </a:lnSpc>
              <a:spcBef>
                <a:spcPts val="300"/>
              </a:spcBef>
              <a:spcAft>
                <a:spcPts val="0"/>
              </a:spcAft>
              <a:buClr>
                <a:srgbClr val="00B0F0"/>
              </a:buClr>
              <a:buSzPct val="86956"/>
              <a:buNone/>
            </a:pPr>
            <a:r>
              <a:t/>
            </a:r>
            <a:endParaRPr sz="2300">
              <a:solidFill>
                <a:srgbClr val="083C92"/>
              </a:solidFill>
              <a:latin typeface="Open Sans"/>
              <a:ea typeface="Open Sans"/>
              <a:cs typeface="Open Sans"/>
              <a:sym typeface="Open Sans"/>
            </a:endParaRPr>
          </a:p>
          <a:p>
            <a:pPr indent="0" lvl="0" marL="0" rtl="0" algn="l">
              <a:lnSpc>
                <a:spcPct val="100000"/>
              </a:lnSpc>
              <a:spcBef>
                <a:spcPts val="300"/>
              </a:spcBef>
              <a:spcAft>
                <a:spcPts val="0"/>
              </a:spcAft>
              <a:buClr>
                <a:srgbClr val="00B0F0"/>
              </a:buClr>
              <a:buSzPct val="86956"/>
              <a:buNone/>
            </a:pPr>
            <a:r>
              <a:rPr lang="en" sz="2300">
                <a:solidFill>
                  <a:srgbClr val="083C92"/>
                </a:solidFill>
                <a:latin typeface="Open Sans"/>
                <a:ea typeface="Open Sans"/>
                <a:cs typeface="Open Sans"/>
                <a:sym typeface="Open Sans"/>
              </a:rPr>
              <a:t>(clearly set permissions what can the user do with OER)</a:t>
            </a:r>
            <a:endParaRPr/>
          </a:p>
          <a:p>
            <a:pPr indent="-379730" lvl="0" marL="457200" rtl="0" algn="l">
              <a:lnSpc>
                <a:spcPct val="100000"/>
              </a:lnSpc>
              <a:spcBef>
                <a:spcPts val="300"/>
              </a:spcBef>
              <a:spcAft>
                <a:spcPts val="0"/>
              </a:spcAft>
              <a:buClr>
                <a:srgbClr val="083C92"/>
              </a:buClr>
              <a:buSzPct val="100000"/>
              <a:buFont typeface="Open Sans"/>
              <a:buChar char="•"/>
            </a:pPr>
            <a:r>
              <a:rPr lang="en" sz="2800">
                <a:solidFill>
                  <a:srgbClr val="083C92"/>
                </a:solidFill>
                <a:latin typeface="Open Sans"/>
                <a:ea typeface="Open Sans"/>
                <a:cs typeface="Open Sans"/>
                <a:sym typeface="Open Sans"/>
              </a:rPr>
              <a:t>aimed for teaching/learning</a:t>
            </a:r>
            <a:endParaRPr sz="2800"/>
          </a:p>
          <a:p>
            <a:pPr indent="-379730" lvl="0" marL="457200" rtl="0" algn="l">
              <a:lnSpc>
                <a:spcPct val="100000"/>
              </a:lnSpc>
              <a:spcBef>
                <a:spcPts val="0"/>
              </a:spcBef>
              <a:spcAft>
                <a:spcPts val="0"/>
              </a:spcAft>
              <a:buClr>
                <a:srgbClr val="083C92"/>
              </a:buClr>
              <a:buSzPct val="100000"/>
              <a:buFont typeface="Open Sans"/>
              <a:buChar char="•"/>
            </a:pPr>
            <a:r>
              <a:rPr lang="en" sz="2800">
                <a:solidFill>
                  <a:srgbClr val="083C92"/>
                </a:solidFill>
                <a:latin typeface="Open Sans"/>
                <a:ea typeface="Open Sans"/>
                <a:cs typeface="Open Sans"/>
                <a:sym typeface="Open Sans"/>
              </a:rPr>
              <a:t>various formats/media for various target groups and educational needs.</a:t>
            </a:r>
            <a:endParaRPr sz="2800">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5"/>
          <p:cNvSpPr/>
          <p:nvPr/>
        </p:nvSpPr>
        <p:spPr>
          <a:xfrm>
            <a:off x="0" y="0"/>
            <a:ext cx="2361000" cy="5143500"/>
          </a:xfrm>
          <a:prstGeom prst="rect">
            <a:avLst/>
          </a:prstGeom>
          <a:solidFill>
            <a:srgbClr val="FFDE59"/>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100" u="none" cap="none" strike="noStrike">
              <a:solidFill>
                <a:srgbClr val="FFFFFF"/>
              </a:solidFill>
              <a:latin typeface="Calibri"/>
              <a:ea typeface="Calibri"/>
              <a:cs typeface="Calibri"/>
              <a:sym typeface="Calibri"/>
            </a:endParaRPr>
          </a:p>
        </p:txBody>
      </p:sp>
      <p:sp>
        <p:nvSpPr>
          <p:cNvPr id="272" name="Google Shape;272;p5"/>
          <p:cNvSpPr txBox="1"/>
          <p:nvPr>
            <p:ph type="title"/>
          </p:nvPr>
        </p:nvSpPr>
        <p:spPr>
          <a:xfrm>
            <a:off x="400051" y="1449566"/>
            <a:ext cx="1816461" cy="1483925"/>
          </a:xfrm>
          <a:prstGeom prst="rect">
            <a:avLst/>
          </a:prstGeom>
          <a:noFill/>
          <a:ln>
            <a:noFill/>
          </a:ln>
        </p:spPr>
        <p:txBody>
          <a:bodyPr anchorCtr="0" anchor="ctr" bIns="22850" lIns="45725" spcFirstLastPara="1" rIns="45725" wrap="square" tIns="22850">
            <a:normAutofit/>
          </a:bodyPr>
          <a:lstStyle/>
          <a:p>
            <a:pPr indent="0" lvl="0" marL="0" rtl="0" algn="l">
              <a:lnSpc>
                <a:spcPct val="100000"/>
              </a:lnSpc>
              <a:spcBef>
                <a:spcPts val="0"/>
              </a:spcBef>
              <a:spcAft>
                <a:spcPts val="0"/>
              </a:spcAft>
              <a:buSzPts val="2200"/>
              <a:buNone/>
            </a:pPr>
            <a:r>
              <a:rPr b="1" lang="en" sz="2400">
                <a:solidFill>
                  <a:srgbClr val="083C92"/>
                </a:solidFill>
                <a:latin typeface="Open Sans"/>
                <a:ea typeface="Open Sans"/>
                <a:cs typeface="Open Sans"/>
                <a:sym typeface="Open Sans"/>
              </a:rPr>
              <a:t>OER types and </a:t>
            </a:r>
            <a:r>
              <a:rPr b="1" lang="en" sz="2400">
                <a:solidFill>
                  <a:srgbClr val="083C92"/>
                </a:solidFill>
                <a:latin typeface="Open Sans"/>
                <a:ea typeface="Open Sans"/>
                <a:cs typeface="Open Sans"/>
                <a:sym typeface="Open Sans"/>
                <a:extLst>
                  <a:ext uri="http://customooxmlschemas.google.com/">
                    <go:slidesCustomData xmlns:go="http://customooxmlschemas.google.com/" textRoundtripDataId="7"/>
                  </a:ext>
                </a:extLst>
              </a:rPr>
              <a:t>formats</a:t>
            </a:r>
            <a:endParaRPr b="1" sz="2400">
              <a:solidFill>
                <a:srgbClr val="083C92"/>
              </a:solidFill>
              <a:latin typeface="Open Sans"/>
              <a:ea typeface="Open Sans"/>
              <a:cs typeface="Open Sans"/>
              <a:sym typeface="Open Sans"/>
            </a:endParaRPr>
          </a:p>
        </p:txBody>
      </p:sp>
      <p:sp>
        <p:nvSpPr>
          <p:cNvPr id="273" name="Google Shape;273;p5"/>
          <p:cNvSpPr txBox="1"/>
          <p:nvPr>
            <p:ph idx="12" type="sldNum"/>
          </p:nvPr>
        </p:nvSpPr>
        <p:spPr>
          <a:xfrm>
            <a:off x="8472458" y="4663217"/>
            <a:ext cx="548700" cy="393600"/>
          </a:xfrm>
          <a:prstGeom prst="rect">
            <a:avLst/>
          </a:prstGeom>
          <a:noFill/>
          <a:ln>
            <a:noFill/>
          </a:ln>
        </p:spPr>
        <p:txBody>
          <a:bodyPr anchorCtr="0" anchor="ctr" bIns="22850" lIns="45725" spcFirstLastPara="1" rIns="45725" wrap="square" tIns="22850">
            <a:noAutofit/>
          </a:bodyPr>
          <a:lstStyle/>
          <a:p>
            <a:pPr indent="0" lvl="0" marL="0" rtl="0" algn="r">
              <a:lnSpc>
                <a:spcPct val="100000"/>
              </a:lnSpc>
              <a:spcBef>
                <a:spcPts val="0"/>
              </a:spcBef>
              <a:spcAft>
                <a:spcPts val="0"/>
              </a:spcAft>
              <a:buSzPts val="600"/>
              <a:buNone/>
            </a:pPr>
            <a:fld id="{00000000-1234-1234-1234-123412341234}" type="slidenum">
              <a:rPr lang="en"/>
              <a:t>‹#›</a:t>
            </a:fld>
            <a:endParaRPr/>
          </a:p>
        </p:txBody>
      </p:sp>
      <p:pic>
        <p:nvPicPr>
          <p:cNvPr id="274" name="Google Shape;274;p5"/>
          <p:cNvPicPr preferRelativeResize="0"/>
          <p:nvPr/>
        </p:nvPicPr>
        <p:blipFill rotWithShape="1">
          <a:blip r:embed="rId3">
            <a:alphaModFix/>
          </a:blip>
          <a:srcRect b="0" l="0" r="0" t="0"/>
          <a:stretch/>
        </p:blipFill>
        <p:spPr>
          <a:xfrm>
            <a:off x="612778" y="3621244"/>
            <a:ext cx="1151119" cy="647513"/>
          </a:xfrm>
          <a:prstGeom prst="rect">
            <a:avLst/>
          </a:prstGeom>
          <a:noFill/>
          <a:ln>
            <a:noFill/>
          </a:ln>
        </p:spPr>
      </p:pic>
      <p:pic>
        <p:nvPicPr>
          <p:cNvPr id="275" name="Google Shape;275;p5"/>
          <p:cNvPicPr preferRelativeResize="0"/>
          <p:nvPr/>
        </p:nvPicPr>
        <p:blipFill rotWithShape="1">
          <a:blip r:embed="rId4">
            <a:alphaModFix/>
          </a:blip>
          <a:srcRect b="0" l="0" r="0" t="0"/>
          <a:stretch/>
        </p:blipFill>
        <p:spPr>
          <a:xfrm>
            <a:off x="160181" y="4383056"/>
            <a:ext cx="2056331" cy="599494"/>
          </a:xfrm>
          <a:prstGeom prst="rect">
            <a:avLst/>
          </a:prstGeom>
          <a:noFill/>
          <a:ln>
            <a:noFill/>
          </a:ln>
        </p:spPr>
      </p:pic>
      <p:grpSp>
        <p:nvGrpSpPr>
          <p:cNvPr id="276" name="Google Shape;276;p5"/>
          <p:cNvGrpSpPr/>
          <p:nvPr/>
        </p:nvGrpSpPr>
        <p:grpSpPr>
          <a:xfrm>
            <a:off x="2761051" y="372470"/>
            <a:ext cx="6216400" cy="4302310"/>
            <a:chOff x="0" y="1191515"/>
            <a:chExt cx="4851026" cy="3391635"/>
          </a:xfrm>
        </p:grpSpPr>
        <p:pic>
          <p:nvPicPr>
            <p:cNvPr id="277" name="Google Shape;277;p5"/>
            <p:cNvPicPr preferRelativeResize="0"/>
            <p:nvPr/>
          </p:nvPicPr>
          <p:blipFill rotWithShape="1">
            <a:blip r:embed="rId5">
              <a:alphaModFix/>
            </a:blip>
            <a:srcRect b="0" l="0" r="0" t="0"/>
            <a:stretch/>
          </p:blipFill>
          <p:spPr>
            <a:xfrm>
              <a:off x="0" y="1191515"/>
              <a:ext cx="4749480" cy="3391635"/>
            </a:xfrm>
            <a:prstGeom prst="rect">
              <a:avLst/>
            </a:prstGeom>
            <a:noFill/>
            <a:ln>
              <a:noFill/>
            </a:ln>
          </p:spPr>
        </p:pic>
        <p:sp>
          <p:nvSpPr>
            <p:cNvPr id="278" name="Google Shape;278;p5"/>
            <p:cNvSpPr/>
            <p:nvPr/>
          </p:nvSpPr>
          <p:spPr>
            <a:xfrm>
              <a:off x="829867" y="1620236"/>
              <a:ext cx="1798200" cy="28692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AA61A"/>
                  </a:solidFill>
                  <a:latin typeface="Arial"/>
                  <a:ea typeface="Arial"/>
                  <a:cs typeface="Arial"/>
                  <a:sym typeface="Arial"/>
                </a:rPr>
                <a:t>worksheets</a:t>
              </a:r>
              <a:endParaRPr b="0" i="0" sz="1400" u="none" cap="none" strike="noStrike">
                <a:solidFill>
                  <a:srgbClr val="000000"/>
                </a:solidFill>
                <a:latin typeface="Arial"/>
                <a:ea typeface="Arial"/>
                <a:cs typeface="Arial"/>
                <a:sym typeface="Arial"/>
              </a:endParaRPr>
            </a:p>
          </p:txBody>
        </p:sp>
        <p:sp>
          <p:nvSpPr>
            <p:cNvPr id="279" name="Google Shape;279;p5"/>
            <p:cNvSpPr/>
            <p:nvPr/>
          </p:nvSpPr>
          <p:spPr>
            <a:xfrm>
              <a:off x="1169840" y="4118676"/>
              <a:ext cx="1150200" cy="28692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AA61A"/>
                  </a:solidFill>
                  <a:latin typeface="Arial"/>
                  <a:ea typeface="Arial"/>
                  <a:cs typeface="Arial"/>
                  <a:sym typeface="Arial"/>
                </a:rPr>
                <a:t>presentations</a:t>
              </a:r>
              <a:endParaRPr b="0" i="0" sz="1400" u="none" cap="none" strike="noStrike">
                <a:solidFill>
                  <a:srgbClr val="000000"/>
                </a:solidFill>
                <a:latin typeface="Arial"/>
                <a:ea typeface="Arial"/>
                <a:cs typeface="Arial"/>
                <a:sym typeface="Arial"/>
              </a:endParaRPr>
            </a:p>
          </p:txBody>
        </p:sp>
        <p:sp>
          <p:nvSpPr>
            <p:cNvPr id="280" name="Google Shape;280;p5"/>
            <p:cNvSpPr/>
            <p:nvPr/>
          </p:nvSpPr>
          <p:spPr>
            <a:xfrm>
              <a:off x="4132826" y="3259842"/>
              <a:ext cx="718200" cy="28692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AA61A"/>
                  </a:solidFill>
                  <a:latin typeface="Arial"/>
                  <a:ea typeface="Arial"/>
                  <a:cs typeface="Arial"/>
                  <a:sym typeface="Arial"/>
                </a:rPr>
                <a:t>courses</a:t>
              </a:r>
              <a:endParaRPr b="0" i="0" sz="1400" u="none" cap="none" strike="noStrike">
                <a:solidFill>
                  <a:srgbClr val="000000"/>
                </a:solidFill>
                <a:latin typeface="Arial"/>
                <a:ea typeface="Arial"/>
                <a:cs typeface="Arial"/>
                <a:sym typeface="Arial"/>
              </a:endParaRPr>
            </a:p>
          </p:txBody>
        </p:sp>
        <p:sp>
          <p:nvSpPr>
            <p:cNvPr id="281" name="Google Shape;281;p5"/>
            <p:cNvSpPr/>
            <p:nvPr/>
          </p:nvSpPr>
          <p:spPr>
            <a:xfrm>
              <a:off x="3577540" y="1332662"/>
              <a:ext cx="1005840" cy="28692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AA61A"/>
                  </a:solidFill>
                  <a:latin typeface="Arial"/>
                  <a:ea typeface="Arial"/>
                  <a:cs typeface="Arial"/>
                  <a:sym typeface="Arial"/>
                </a:rPr>
                <a:t>infographics</a:t>
              </a:r>
              <a:endParaRPr b="0" i="0" sz="1400" u="none" cap="none" strike="noStrike">
                <a:solidFill>
                  <a:srgbClr val="000000"/>
                </a:solidFill>
                <a:latin typeface="Arial"/>
                <a:ea typeface="Arial"/>
                <a:cs typeface="Arial"/>
                <a:sym typeface="Arial"/>
              </a:endParaRPr>
            </a:p>
          </p:txBody>
        </p:sp>
        <p:sp>
          <p:nvSpPr>
            <p:cNvPr id="282" name="Google Shape;282;p5"/>
            <p:cNvSpPr/>
            <p:nvPr/>
          </p:nvSpPr>
          <p:spPr>
            <a:xfrm>
              <a:off x="3735397" y="2158921"/>
              <a:ext cx="1005840" cy="28692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FFDE59"/>
                  </a:solidFill>
                  <a:latin typeface="Arial"/>
                  <a:ea typeface="Arial"/>
                  <a:cs typeface="Arial"/>
                  <a:sym typeface="Arial"/>
                </a:rPr>
                <a:t>textbooks</a:t>
              </a:r>
              <a:endParaRPr b="0" i="0" sz="1800" u="none" cap="none" strike="noStrike">
                <a:solidFill>
                  <a:srgbClr val="FFDE59"/>
                </a:solidFill>
                <a:latin typeface="Arial"/>
                <a:ea typeface="Arial"/>
                <a:cs typeface="Arial"/>
                <a:sym typeface="Arial"/>
              </a:endParaRPr>
            </a:p>
          </p:txBody>
        </p:sp>
        <p:sp>
          <p:nvSpPr>
            <p:cNvPr id="283" name="Google Shape;283;p5"/>
            <p:cNvSpPr/>
            <p:nvPr/>
          </p:nvSpPr>
          <p:spPr>
            <a:xfrm>
              <a:off x="70760" y="3520468"/>
              <a:ext cx="646200" cy="28692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AA61A"/>
                  </a:solidFill>
                  <a:latin typeface="Arial"/>
                  <a:ea typeface="Arial"/>
                  <a:cs typeface="Arial"/>
                  <a:sym typeface="Arial"/>
                </a:rPr>
                <a:t>tests</a:t>
              </a:r>
              <a:endParaRPr b="0" i="0" sz="1400" u="none" cap="none" strike="noStrike">
                <a:solidFill>
                  <a:srgbClr val="000000"/>
                </a:solidFill>
                <a:latin typeface="Arial"/>
                <a:ea typeface="Arial"/>
                <a:cs typeface="Arial"/>
                <a:sym typeface="Arial"/>
              </a:endParaRPr>
            </a:p>
          </p:txBody>
        </p:sp>
        <p:sp>
          <p:nvSpPr>
            <p:cNvPr id="284" name="Google Shape;284;p5"/>
            <p:cNvSpPr/>
            <p:nvPr/>
          </p:nvSpPr>
          <p:spPr>
            <a:xfrm>
              <a:off x="3249725" y="1704406"/>
              <a:ext cx="1499755" cy="28692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AA61A"/>
                  </a:solidFill>
                  <a:latin typeface="Arial"/>
                  <a:ea typeface="Arial"/>
                  <a:cs typeface="Arial"/>
                  <a:sym typeface="Arial"/>
                </a:rPr>
                <a:t>educational games</a:t>
              </a:r>
              <a:endParaRPr b="0" i="0" sz="1400" u="none" cap="none" strike="noStrike">
                <a:solidFill>
                  <a:srgbClr val="000000"/>
                </a:solidFill>
                <a:latin typeface="Arial"/>
                <a:ea typeface="Arial"/>
                <a:cs typeface="Arial"/>
                <a:sym typeface="Arial"/>
              </a:endParaRPr>
            </a:p>
          </p:txBody>
        </p:sp>
        <p:sp>
          <p:nvSpPr>
            <p:cNvPr id="285" name="Google Shape;285;p5"/>
            <p:cNvSpPr/>
            <p:nvPr/>
          </p:nvSpPr>
          <p:spPr>
            <a:xfrm>
              <a:off x="1211036" y="1299222"/>
              <a:ext cx="1798200" cy="28692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AA61A"/>
                  </a:solidFill>
                  <a:latin typeface="Arial"/>
                  <a:ea typeface="Arial"/>
                  <a:cs typeface="Arial"/>
                  <a:sym typeface="Arial"/>
                </a:rPr>
                <a:t>lesson plans</a:t>
              </a:r>
              <a:endParaRPr b="0" i="0" sz="1400" u="none" cap="none" strike="noStrike">
                <a:solidFill>
                  <a:srgbClr val="000000"/>
                </a:solidFill>
                <a:latin typeface="Arial"/>
                <a:ea typeface="Arial"/>
                <a:cs typeface="Arial"/>
                <a:sym typeface="Arial"/>
              </a:endParaRPr>
            </a:p>
          </p:txBody>
        </p:sp>
        <p:sp>
          <p:nvSpPr>
            <p:cNvPr id="286" name="Google Shape;286;p5"/>
            <p:cNvSpPr/>
            <p:nvPr/>
          </p:nvSpPr>
          <p:spPr>
            <a:xfrm>
              <a:off x="91279" y="1935712"/>
              <a:ext cx="1082900" cy="28692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AA61A"/>
                  </a:solidFill>
                  <a:latin typeface="Arial"/>
                  <a:ea typeface="Arial"/>
                  <a:cs typeface="Arial"/>
                  <a:sym typeface="Arial"/>
                </a:rPr>
                <a:t>experiments</a:t>
              </a:r>
              <a:endParaRPr b="0" i="0" sz="1400" u="none" cap="none" strike="noStrike">
                <a:solidFill>
                  <a:srgbClr val="000000"/>
                </a:solidFill>
                <a:latin typeface="Arial"/>
                <a:ea typeface="Arial"/>
                <a:cs typeface="Arial"/>
                <a:sym typeface="Arial"/>
              </a:endParaRPr>
            </a:p>
          </p:txBody>
        </p:sp>
        <p:sp>
          <p:nvSpPr>
            <p:cNvPr id="287" name="Google Shape;287;p5"/>
            <p:cNvSpPr/>
            <p:nvPr/>
          </p:nvSpPr>
          <p:spPr>
            <a:xfrm>
              <a:off x="70760" y="2998394"/>
              <a:ext cx="934200" cy="34452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AA61A"/>
                  </a:solidFill>
                  <a:latin typeface="Arial"/>
                  <a:ea typeface="Arial"/>
                  <a:cs typeface="Arial"/>
                  <a:sym typeface="Arial"/>
                </a:rPr>
                <a:t>animations</a:t>
              </a:r>
              <a:endParaRPr b="0" i="0" sz="1400" u="none" cap="none" strike="noStrike">
                <a:solidFill>
                  <a:srgbClr val="000000"/>
                </a:solidFill>
                <a:latin typeface="Arial"/>
                <a:ea typeface="Arial"/>
                <a:cs typeface="Arial"/>
                <a:sym typeface="Arial"/>
              </a:endParaRPr>
            </a:p>
          </p:txBody>
        </p:sp>
        <p:sp>
          <p:nvSpPr>
            <p:cNvPr id="288" name="Google Shape;288;p5"/>
            <p:cNvSpPr/>
            <p:nvPr/>
          </p:nvSpPr>
          <p:spPr>
            <a:xfrm>
              <a:off x="2938680" y="4225132"/>
              <a:ext cx="1269737" cy="28692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AA61A"/>
                  </a:solidFill>
                  <a:latin typeface="Arial"/>
                  <a:ea typeface="Arial"/>
                  <a:cs typeface="Arial"/>
                  <a:sym typeface="Arial"/>
                </a:rPr>
                <a:t>methodologies...</a:t>
              </a:r>
              <a:endParaRPr b="0" i="0" sz="1400" u="none" cap="none" strike="noStrike">
                <a:solidFill>
                  <a:srgbClr val="000000"/>
                </a:solidFill>
                <a:latin typeface="Arial"/>
                <a:ea typeface="Arial"/>
                <a:cs typeface="Arial"/>
                <a:sym typeface="Arial"/>
              </a:endParaRPr>
            </a:p>
          </p:txBody>
        </p:sp>
        <p:sp>
          <p:nvSpPr>
            <p:cNvPr id="289" name="Google Shape;289;p5"/>
            <p:cNvSpPr/>
            <p:nvPr/>
          </p:nvSpPr>
          <p:spPr>
            <a:xfrm>
              <a:off x="159660" y="4214270"/>
              <a:ext cx="670207" cy="28692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FFDE59"/>
                  </a:solidFill>
                  <a:latin typeface="Arial"/>
                  <a:ea typeface="Arial"/>
                  <a:cs typeface="Arial"/>
                  <a:sym typeface="Arial"/>
                </a:rPr>
                <a:t>videos</a:t>
              </a:r>
              <a:endParaRPr b="0" i="0" sz="1800" u="none" cap="none" strike="noStrike">
                <a:solidFill>
                  <a:srgbClr val="FFDE59"/>
                </a:solidFill>
                <a:latin typeface="Arial"/>
                <a:ea typeface="Arial"/>
                <a:cs typeface="Arial"/>
                <a:sym typeface="Arial"/>
              </a:endParaRPr>
            </a:p>
          </p:txBody>
        </p:sp>
        <p:sp>
          <p:nvSpPr>
            <p:cNvPr id="290" name="Google Shape;290;p5"/>
            <p:cNvSpPr/>
            <p:nvPr/>
          </p:nvSpPr>
          <p:spPr>
            <a:xfrm>
              <a:off x="70760" y="2321472"/>
              <a:ext cx="1099800" cy="28692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AA61A"/>
                  </a:solidFill>
                  <a:latin typeface="Arial"/>
                  <a:ea typeface="Arial"/>
                  <a:cs typeface="Arial"/>
                  <a:sym typeface="Arial"/>
                </a:rPr>
                <a:t>podcasts</a:t>
              </a:r>
              <a:endParaRPr b="0" i="0" sz="1400" u="none" cap="none" strike="noStrike">
                <a:solidFill>
                  <a:srgbClr val="000000"/>
                </a:solidFill>
                <a:latin typeface="Arial"/>
                <a:ea typeface="Arial"/>
                <a:cs typeface="Arial"/>
                <a:sym typeface="Arial"/>
              </a:endParaRPr>
            </a:p>
          </p:txBody>
        </p:sp>
        <p:sp>
          <p:nvSpPr>
            <p:cNvPr id="291" name="Google Shape;291;p5"/>
            <p:cNvSpPr/>
            <p:nvPr/>
          </p:nvSpPr>
          <p:spPr>
            <a:xfrm>
              <a:off x="2806693" y="1999852"/>
              <a:ext cx="935280" cy="28692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AA61A"/>
                  </a:solidFill>
                  <a:latin typeface="Arial"/>
                  <a:ea typeface="Arial"/>
                  <a:cs typeface="Arial"/>
                  <a:sym typeface="Arial"/>
                </a:rPr>
                <a:t>software</a:t>
              </a:r>
              <a:endParaRPr b="0" i="0" sz="1400" u="none" cap="none" strike="noStrike">
                <a:solidFill>
                  <a:srgbClr val="000000"/>
                </a:solidFill>
                <a:latin typeface="Arial"/>
                <a:ea typeface="Arial"/>
                <a:cs typeface="Arial"/>
                <a:sym typeface="Arial"/>
              </a:endParaRPr>
            </a:p>
          </p:txBody>
        </p:sp>
      </p:grpSp>
      <p:sp>
        <p:nvSpPr>
          <p:cNvPr id="292" name="Google Shape;292;p5"/>
          <p:cNvSpPr/>
          <p:nvPr/>
        </p:nvSpPr>
        <p:spPr>
          <a:xfrm>
            <a:off x="3027897" y="2252219"/>
            <a:ext cx="946402" cy="36396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AA61A"/>
                </a:solidFill>
                <a:latin typeface="Arial"/>
                <a:ea typeface="Arial"/>
                <a:cs typeface="Arial"/>
                <a:sym typeface="Arial"/>
              </a:rPr>
              <a:t>schemes</a:t>
            </a:r>
            <a:endParaRPr b="0" i="0" sz="1400" u="none" cap="none" strike="noStrike">
              <a:solidFill>
                <a:srgbClr val="000000"/>
              </a:solidFill>
              <a:latin typeface="Arial"/>
              <a:ea typeface="Arial"/>
              <a:cs typeface="Arial"/>
              <a:sym typeface="Arial"/>
            </a:endParaRPr>
          </a:p>
        </p:txBody>
      </p:sp>
      <p:sp>
        <p:nvSpPr>
          <p:cNvPr id="293" name="Google Shape;293;p5"/>
          <p:cNvSpPr/>
          <p:nvPr/>
        </p:nvSpPr>
        <p:spPr>
          <a:xfrm>
            <a:off x="7202615" y="2035457"/>
            <a:ext cx="1288945" cy="36396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AA61A"/>
                </a:solidFill>
                <a:latin typeface="Arial"/>
                <a:ea typeface="Arial"/>
                <a:cs typeface="Arial"/>
                <a:sym typeface="Arial"/>
              </a:rPr>
              <a:t>articles</a:t>
            </a:r>
            <a:endParaRPr b="0" i="0" sz="1400" u="none" cap="none" strike="noStrike">
              <a:solidFill>
                <a:srgbClr val="000000"/>
              </a:solidFill>
              <a:latin typeface="Arial"/>
              <a:ea typeface="Arial"/>
              <a:cs typeface="Arial"/>
              <a:sym typeface="Arial"/>
            </a:endParaRPr>
          </a:p>
        </p:txBody>
      </p:sp>
      <p:sp>
        <p:nvSpPr>
          <p:cNvPr id="294" name="Google Shape;294;p5"/>
          <p:cNvSpPr/>
          <p:nvPr/>
        </p:nvSpPr>
        <p:spPr>
          <a:xfrm>
            <a:off x="7847088" y="3577233"/>
            <a:ext cx="920345" cy="36396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AA61A"/>
                </a:solidFill>
                <a:latin typeface="Arial"/>
                <a:ea typeface="Arial"/>
                <a:cs typeface="Arial"/>
                <a:sym typeface="Arial"/>
              </a:rPr>
              <a:t>modules</a:t>
            </a:r>
            <a:endParaRPr b="0" i="0" sz="1400" u="none" cap="none" strike="noStrike">
              <a:solidFill>
                <a:srgbClr val="000000"/>
              </a:solidFill>
              <a:latin typeface="Arial"/>
              <a:ea typeface="Arial"/>
              <a:cs typeface="Arial"/>
              <a:sym typeface="Arial"/>
            </a:endParaRPr>
          </a:p>
        </p:txBody>
      </p:sp>
      <p:sp>
        <p:nvSpPr>
          <p:cNvPr id="295" name="Google Shape;295;p5"/>
          <p:cNvSpPr/>
          <p:nvPr/>
        </p:nvSpPr>
        <p:spPr>
          <a:xfrm>
            <a:off x="6127151" y="659115"/>
            <a:ext cx="1005527" cy="36396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FFDE59"/>
                </a:solidFill>
                <a:latin typeface="Arial"/>
                <a:ea typeface="Arial"/>
                <a:cs typeface="Arial"/>
                <a:sym typeface="Arial"/>
              </a:rPr>
              <a:t>images</a:t>
            </a:r>
            <a:endParaRPr b="0" i="0" sz="1800" u="none" cap="none" strike="noStrike">
              <a:solidFill>
                <a:srgbClr val="FFDE59"/>
              </a:solidFill>
              <a:latin typeface="Arial"/>
              <a:ea typeface="Arial"/>
              <a:cs typeface="Arial"/>
              <a:sym typeface="Arial"/>
            </a:endParaRPr>
          </a:p>
        </p:txBody>
      </p:sp>
      <p:sp>
        <p:nvSpPr>
          <p:cNvPr id="296" name="Google Shape;296;p5"/>
          <p:cNvSpPr/>
          <p:nvPr/>
        </p:nvSpPr>
        <p:spPr>
          <a:xfrm>
            <a:off x="2945682" y="646312"/>
            <a:ext cx="2304323" cy="36396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AA61A"/>
                </a:solidFill>
                <a:latin typeface="Arial"/>
                <a:ea typeface="Arial"/>
                <a:cs typeface="Arial"/>
                <a:sym typeface="Arial"/>
              </a:rPr>
              <a:t>instructions</a:t>
            </a:r>
            <a:endParaRPr b="0" i="0" sz="1400" u="none" cap="none" strike="noStrike">
              <a:solidFill>
                <a:srgbClr val="000000"/>
              </a:solidFill>
              <a:latin typeface="Arial"/>
              <a:ea typeface="Arial"/>
              <a:cs typeface="Arial"/>
              <a:sym typeface="Arial"/>
            </a:endParaRPr>
          </a:p>
        </p:txBody>
      </p:sp>
      <p:sp>
        <p:nvSpPr>
          <p:cNvPr id="297" name="Google Shape;297;p5"/>
          <p:cNvSpPr/>
          <p:nvPr/>
        </p:nvSpPr>
        <p:spPr>
          <a:xfrm>
            <a:off x="8200193" y="2098271"/>
            <a:ext cx="813559" cy="36396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AA61A"/>
                </a:solidFill>
                <a:latin typeface="Arial"/>
                <a:ea typeface="Arial"/>
                <a:cs typeface="Arial"/>
                <a:sym typeface="Arial"/>
              </a:rPr>
              <a:t>maps</a:t>
            </a:r>
            <a:endParaRPr b="0" i="0" sz="1400" u="none" cap="none" strike="noStrike">
              <a:solidFill>
                <a:srgbClr val="000000"/>
              </a:solidFill>
              <a:latin typeface="Arial"/>
              <a:ea typeface="Arial"/>
              <a:cs typeface="Arial"/>
              <a:sym typeface="Arial"/>
            </a:endParaRPr>
          </a:p>
        </p:txBody>
      </p:sp>
      <p:sp>
        <p:nvSpPr>
          <p:cNvPr id="298" name="Google Shape;298;p5"/>
          <p:cNvSpPr/>
          <p:nvPr/>
        </p:nvSpPr>
        <p:spPr>
          <a:xfrm>
            <a:off x="2707476" y="4769228"/>
            <a:ext cx="5638082"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 sz="1200" u="none" cap="none" strike="noStrike">
                <a:solidFill>
                  <a:srgbClr val="083C92"/>
                </a:solidFill>
                <a:latin typeface="Open Sans"/>
                <a:ea typeface="Open Sans"/>
                <a:cs typeface="Open Sans"/>
                <a:sym typeface="Open Sans"/>
              </a:rPr>
              <a:t>Other sources of variability: languages, text complexity, use of terminology...</a:t>
            </a:r>
            <a:endParaRPr b="0" i="0" sz="12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6"/>
          <p:cNvSpPr txBox="1"/>
          <p:nvPr>
            <p:ph idx="1" type="body"/>
          </p:nvPr>
        </p:nvSpPr>
        <p:spPr>
          <a:xfrm>
            <a:off x="2557250" y="229961"/>
            <a:ext cx="6463800" cy="4310100"/>
          </a:xfrm>
          <a:prstGeom prst="rect">
            <a:avLst/>
          </a:prstGeom>
          <a:noFill/>
          <a:ln>
            <a:noFill/>
          </a:ln>
        </p:spPr>
        <p:txBody>
          <a:bodyPr anchorCtr="0" anchor="t" bIns="22850" lIns="45725" spcFirstLastPara="1" rIns="45725" wrap="square" tIns="22850">
            <a:normAutofit fontScale="62500" lnSpcReduction="20000"/>
          </a:bodyPr>
          <a:lstStyle/>
          <a:p>
            <a:pPr indent="0" lvl="0" marL="0" rtl="0" algn="l">
              <a:lnSpc>
                <a:spcPct val="100000"/>
              </a:lnSpc>
              <a:spcBef>
                <a:spcPts val="300"/>
              </a:spcBef>
              <a:spcAft>
                <a:spcPts val="0"/>
              </a:spcAft>
              <a:buClr>
                <a:schemeClr val="dk1"/>
              </a:buClr>
              <a:buSzPct val="25287"/>
              <a:buFont typeface="Arial"/>
              <a:buNone/>
            </a:pPr>
            <a:r>
              <a:rPr b="1" lang="en" sz="4200">
                <a:solidFill>
                  <a:srgbClr val="083C92"/>
                </a:solidFill>
                <a:latin typeface="Open Sans"/>
                <a:ea typeface="Open Sans"/>
                <a:cs typeface="Open Sans"/>
                <a:sym typeface="Open Sans"/>
              </a:rPr>
              <a:t>The format of the OER may be influenced by:</a:t>
            </a:r>
            <a:endParaRPr b="1" sz="4200">
              <a:solidFill>
                <a:srgbClr val="083C92"/>
              </a:solidFill>
              <a:latin typeface="Open Sans"/>
              <a:ea typeface="Open Sans"/>
              <a:cs typeface="Open Sans"/>
              <a:sym typeface="Open Sans"/>
            </a:endParaRPr>
          </a:p>
          <a:p>
            <a:pPr indent="0" lvl="0" marL="0" rtl="0" algn="l">
              <a:lnSpc>
                <a:spcPct val="100000"/>
              </a:lnSpc>
              <a:spcBef>
                <a:spcPts val="300"/>
              </a:spcBef>
              <a:spcAft>
                <a:spcPts val="0"/>
              </a:spcAft>
              <a:buClr>
                <a:schemeClr val="dk1"/>
              </a:buClr>
              <a:buSzPct val="25287"/>
              <a:buFont typeface="Arial"/>
              <a:buNone/>
            </a:pPr>
            <a:r>
              <a:t/>
            </a:r>
            <a:endParaRPr b="1" sz="4200">
              <a:solidFill>
                <a:srgbClr val="083C92"/>
              </a:solidFill>
              <a:latin typeface="Open Sans"/>
              <a:ea typeface="Open Sans"/>
              <a:cs typeface="Open Sans"/>
              <a:sym typeface="Open Sans"/>
            </a:endParaRPr>
          </a:p>
          <a:p>
            <a:pPr indent="-363537" lvl="0" marL="457200" rtl="0" algn="l">
              <a:lnSpc>
                <a:spcPct val="100000"/>
              </a:lnSpc>
              <a:spcBef>
                <a:spcPts val="300"/>
              </a:spcBef>
              <a:spcAft>
                <a:spcPts val="0"/>
              </a:spcAft>
              <a:buSzPct val="100000"/>
              <a:buFont typeface="Open Sans"/>
              <a:buChar char="•"/>
            </a:pPr>
            <a:r>
              <a:rPr b="1" lang="en" sz="3400">
                <a:solidFill>
                  <a:srgbClr val="F59D12"/>
                </a:solidFill>
                <a:latin typeface="Open Sans"/>
                <a:ea typeface="Open Sans"/>
                <a:cs typeface="Open Sans"/>
                <a:sym typeface="Open Sans"/>
              </a:rPr>
              <a:t>age</a:t>
            </a:r>
            <a:r>
              <a:rPr lang="en" sz="3400">
                <a:solidFill>
                  <a:srgbClr val="083C92"/>
                </a:solidFill>
                <a:latin typeface="Open Sans"/>
                <a:ea typeface="Open Sans"/>
                <a:cs typeface="Open Sans"/>
                <a:sym typeface="Open Sans"/>
              </a:rPr>
              <a:t> of the students (from children to retirees)</a:t>
            </a:r>
            <a:endParaRPr/>
          </a:p>
          <a:p>
            <a:pPr indent="-363537" lvl="0" marL="457200" rtl="0" algn="l">
              <a:lnSpc>
                <a:spcPct val="100000"/>
              </a:lnSpc>
              <a:spcBef>
                <a:spcPts val="0"/>
              </a:spcBef>
              <a:spcAft>
                <a:spcPts val="0"/>
              </a:spcAft>
              <a:buClr>
                <a:srgbClr val="083C92"/>
              </a:buClr>
              <a:buSzPct val="100000"/>
              <a:buFont typeface="Open Sans"/>
              <a:buChar char="•"/>
            </a:pPr>
            <a:r>
              <a:rPr lang="en" sz="3400">
                <a:solidFill>
                  <a:srgbClr val="083C92"/>
                </a:solidFill>
                <a:latin typeface="Open Sans"/>
                <a:ea typeface="Open Sans"/>
                <a:cs typeface="Open Sans"/>
                <a:sym typeface="Open Sans"/>
              </a:rPr>
              <a:t>their knowledge </a:t>
            </a:r>
            <a:r>
              <a:rPr b="1" lang="en" sz="3400">
                <a:solidFill>
                  <a:srgbClr val="083C92"/>
                </a:solidFill>
                <a:latin typeface="Open Sans"/>
                <a:ea typeface="Open Sans"/>
                <a:cs typeface="Open Sans"/>
                <a:sym typeface="Open Sans"/>
              </a:rPr>
              <a:t>background</a:t>
            </a:r>
            <a:endParaRPr/>
          </a:p>
          <a:p>
            <a:pPr indent="-363537" lvl="0" marL="457200" rtl="0" algn="l">
              <a:lnSpc>
                <a:spcPct val="100000"/>
              </a:lnSpc>
              <a:spcBef>
                <a:spcPts val="0"/>
              </a:spcBef>
              <a:spcAft>
                <a:spcPts val="0"/>
              </a:spcAft>
              <a:buSzPct val="100000"/>
              <a:buFont typeface="Open Sans"/>
              <a:buChar char="•"/>
            </a:pPr>
            <a:r>
              <a:rPr lang="en" sz="3400">
                <a:solidFill>
                  <a:srgbClr val="083C92"/>
                </a:solidFill>
                <a:latin typeface="Open Sans"/>
                <a:ea typeface="Open Sans"/>
                <a:cs typeface="Open Sans"/>
                <a:sym typeface="Open Sans"/>
              </a:rPr>
              <a:t>perceptive </a:t>
            </a:r>
            <a:r>
              <a:rPr b="1" lang="en" sz="3400">
                <a:solidFill>
                  <a:srgbClr val="F59D12"/>
                </a:solidFill>
                <a:latin typeface="Open Sans"/>
                <a:ea typeface="Open Sans"/>
                <a:cs typeface="Open Sans"/>
                <a:sym typeface="Open Sans"/>
              </a:rPr>
              <a:t>abilities</a:t>
            </a:r>
            <a:endParaRPr/>
          </a:p>
          <a:p>
            <a:pPr indent="-363537" lvl="0" marL="457200" rtl="0" algn="l">
              <a:lnSpc>
                <a:spcPct val="100000"/>
              </a:lnSpc>
              <a:spcBef>
                <a:spcPts val="0"/>
              </a:spcBef>
              <a:spcAft>
                <a:spcPts val="0"/>
              </a:spcAft>
              <a:buClr>
                <a:srgbClr val="083C92"/>
              </a:buClr>
              <a:buSzPct val="100000"/>
              <a:buFont typeface="Open Sans"/>
              <a:buChar char="•"/>
            </a:pPr>
            <a:r>
              <a:rPr lang="en" sz="3400">
                <a:solidFill>
                  <a:srgbClr val="083C92"/>
                </a:solidFill>
                <a:latin typeface="Open Sans"/>
                <a:ea typeface="Open Sans"/>
                <a:cs typeface="Open Sans"/>
                <a:sym typeface="Open Sans"/>
              </a:rPr>
              <a:t>learning </a:t>
            </a:r>
            <a:r>
              <a:rPr b="1" lang="en" sz="3400">
                <a:solidFill>
                  <a:srgbClr val="083C92"/>
                </a:solidFill>
                <a:latin typeface="Open Sans"/>
                <a:ea typeface="Open Sans"/>
                <a:cs typeface="Open Sans"/>
                <a:sym typeface="Open Sans"/>
              </a:rPr>
              <a:t>objectives</a:t>
            </a:r>
            <a:endParaRPr/>
          </a:p>
          <a:p>
            <a:pPr indent="-363537" lvl="0" marL="457200" rtl="0" algn="l">
              <a:lnSpc>
                <a:spcPct val="100000"/>
              </a:lnSpc>
              <a:spcBef>
                <a:spcPts val="0"/>
              </a:spcBef>
              <a:spcAft>
                <a:spcPts val="0"/>
              </a:spcAft>
              <a:buSzPct val="100000"/>
              <a:buFont typeface="Open Sans"/>
              <a:buChar char="•"/>
            </a:pPr>
            <a:r>
              <a:rPr lang="en" sz="3400">
                <a:solidFill>
                  <a:srgbClr val="083C92"/>
                </a:solidFill>
                <a:latin typeface="Open Sans"/>
                <a:ea typeface="Open Sans"/>
                <a:cs typeface="Open Sans"/>
                <a:sym typeface="Open Sans"/>
              </a:rPr>
              <a:t>subject/</a:t>
            </a:r>
            <a:r>
              <a:rPr b="1" lang="en" sz="3400">
                <a:solidFill>
                  <a:srgbClr val="F59D12"/>
                </a:solidFill>
                <a:latin typeface="Open Sans"/>
                <a:ea typeface="Open Sans"/>
                <a:cs typeface="Open Sans"/>
                <a:sym typeface="Open Sans"/>
              </a:rPr>
              <a:t>topic</a:t>
            </a:r>
            <a:endParaRPr/>
          </a:p>
          <a:p>
            <a:pPr indent="-363537" lvl="0" marL="457200" rtl="0" algn="l">
              <a:lnSpc>
                <a:spcPct val="100000"/>
              </a:lnSpc>
              <a:spcBef>
                <a:spcPts val="0"/>
              </a:spcBef>
              <a:spcAft>
                <a:spcPts val="0"/>
              </a:spcAft>
              <a:buSzPct val="100000"/>
              <a:buFont typeface="Open Sans"/>
              <a:buChar char="•"/>
            </a:pPr>
            <a:r>
              <a:rPr b="1" lang="en" sz="3400">
                <a:solidFill>
                  <a:srgbClr val="083C92"/>
                </a:solidFill>
                <a:latin typeface="Open Sans"/>
                <a:ea typeface="Open Sans"/>
                <a:cs typeface="Open Sans"/>
                <a:sym typeface="Open Sans"/>
              </a:rPr>
              <a:t>timeframe</a:t>
            </a:r>
            <a:r>
              <a:rPr b="1" lang="en" sz="3400">
                <a:solidFill>
                  <a:srgbClr val="F59D12"/>
                </a:solidFill>
                <a:latin typeface="Open Sans"/>
                <a:ea typeface="Open Sans"/>
                <a:cs typeface="Open Sans"/>
                <a:sym typeface="Open Sans"/>
              </a:rPr>
              <a:t> </a:t>
            </a:r>
            <a:r>
              <a:rPr lang="en" sz="3400">
                <a:solidFill>
                  <a:srgbClr val="083C92"/>
                </a:solidFill>
                <a:latin typeface="Open Sans"/>
                <a:ea typeface="Open Sans"/>
                <a:cs typeface="Open Sans"/>
                <a:sym typeface="Open Sans"/>
              </a:rPr>
              <a:t>for learning</a:t>
            </a:r>
            <a:endParaRPr/>
          </a:p>
          <a:p>
            <a:pPr indent="-363537" lvl="0" marL="457200" rtl="0" algn="l">
              <a:lnSpc>
                <a:spcPct val="100000"/>
              </a:lnSpc>
              <a:spcBef>
                <a:spcPts val="0"/>
              </a:spcBef>
              <a:spcAft>
                <a:spcPts val="0"/>
              </a:spcAft>
              <a:buSzPct val="100000"/>
              <a:buFont typeface="Open Sans"/>
              <a:buChar char="•"/>
            </a:pPr>
            <a:r>
              <a:rPr b="1" lang="en" sz="3400">
                <a:solidFill>
                  <a:srgbClr val="F59D12"/>
                </a:solidFill>
                <a:latin typeface="Open Sans"/>
                <a:ea typeface="Open Sans"/>
                <a:cs typeface="Open Sans"/>
                <a:sym typeface="Open Sans"/>
              </a:rPr>
              <a:t>number</a:t>
            </a:r>
            <a:r>
              <a:rPr lang="en" sz="3400">
                <a:solidFill>
                  <a:srgbClr val="083C92"/>
                </a:solidFill>
                <a:latin typeface="Open Sans"/>
                <a:ea typeface="Open Sans"/>
                <a:cs typeface="Open Sans"/>
                <a:sym typeface="Open Sans"/>
              </a:rPr>
              <a:t> of students</a:t>
            </a:r>
            <a:endParaRPr/>
          </a:p>
          <a:p>
            <a:pPr indent="-363537" lvl="0" marL="457200" rtl="0" algn="l">
              <a:lnSpc>
                <a:spcPct val="100000"/>
              </a:lnSpc>
              <a:spcBef>
                <a:spcPts val="0"/>
              </a:spcBef>
              <a:spcAft>
                <a:spcPts val="0"/>
              </a:spcAft>
              <a:buClr>
                <a:srgbClr val="083C92"/>
              </a:buClr>
              <a:buSzPct val="100000"/>
              <a:buFont typeface="Open Sans"/>
              <a:buChar char="•"/>
            </a:pPr>
            <a:r>
              <a:rPr lang="en" sz="3400">
                <a:solidFill>
                  <a:srgbClr val="083C92"/>
                </a:solidFill>
                <a:latin typeface="Open Sans"/>
                <a:ea typeface="Open Sans"/>
                <a:cs typeface="Open Sans"/>
                <a:sym typeface="Open Sans"/>
              </a:rPr>
              <a:t>technical </a:t>
            </a:r>
            <a:r>
              <a:rPr b="1" lang="en" sz="3400">
                <a:solidFill>
                  <a:srgbClr val="083C92"/>
                </a:solidFill>
                <a:latin typeface="Open Sans"/>
                <a:ea typeface="Open Sans"/>
                <a:cs typeface="Open Sans"/>
                <a:sym typeface="Open Sans"/>
              </a:rPr>
              <a:t>limitations</a:t>
            </a:r>
            <a:endParaRPr sz="3400">
              <a:solidFill>
                <a:srgbClr val="083C92"/>
              </a:solidFill>
              <a:latin typeface="Open Sans"/>
              <a:ea typeface="Open Sans"/>
              <a:cs typeface="Open Sans"/>
              <a:sym typeface="Open Sans"/>
            </a:endParaRPr>
          </a:p>
          <a:p>
            <a:pPr indent="-363537" lvl="0" marL="457200" rtl="0" algn="l">
              <a:lnSpc>
                <a:spcPct val="100000"/>
              </a:lnSpc>
              <a:spcBef>
                <a:spcPts val="0"/>
              </a:spcBef>
              <a:spcAft>
                <a:spcPts val="0"/>
              </a:spcAft>
              <a:buSzPct val="100000"/>
              <a:buFont typeface="Open Sans"/>
              <a:buChar char="•"/>
            </a:pPr>
            <a:r>
              <a:rPr lang="en" sz="3400">
                <a:solidFill>
                  <a:srgbClr val="083C92"/>
                </a:solidFill>
                <a:latin typeface="Open Sans"/>
                <a:ea typeface="Open Sans"/>
                <a:cs typeface="Open Sans"/>
                <a:sym typeface="Open Sans"/>
              </a:rPr>
              <a:t>expected learning </a:t>
            </a:r>
            <a:r>
              <a:rPr b="1" lang="en" sz="3400">
                <a:solidFill>
                  <a:srgbClr val="F59D12"/>
                </a:solidFill>
                <a:latin typeface="Open Sans"/>
                <a:ea typeface="Open Sans"/>
                <a:cs typeface="Open Sans"/>
                <a:sym typeface="Open Sans"/>
              </a:rPr>
              <a:t>circumstances</a:t>
            </a:r>
            <a:endParaRPr/>
          </a:p>
          <a:p>
            <a:pPr indent="-363537" lvl="0" marL="457200" rtl="0" algn="l">
              <a:lnSpc>
                <a:spcPct val="100000"/>
              </a:lnSpc>
              <a:spcBef>
                <a:spcPts val="0"/>
              </a:spcBef>
              <a:spcAft>
                <a:spcPts val="0"/>
              </a:spcAft>
              <a:buClr>
                <a:srgbClr val="083C92"/>
              </a:buClr>
              <a:buSzPct val="100000"/>
              <a:buFont typeface="Open Sans"/>
              <a:buChar char="•"/>
            </a:pPr>
            <a:r>
              <a:rPr lang="en" sz="3400">
                <a:solidFill>
                  <a:srgbClr val="083C92"/>
                </a:solidFill>
                <a:latin typeface="Open Sans"/>
                <a:ea typeface="Open Sans"/>
                <a:cs typeface="Open Sans"/>
                <a:sym typeface="Open Sans"/>
              </a:rPr>
              <a:t>...</a:t>
            </a:r>
            <a:endParaRPr/>
          </a:p>
          <a:p>
            <a:pPr indent="0" lvl="0" marL="0" rtl="0" algn="l">
              <a:lnSpc>
                <a:spcPct val="100000"/>
              </a:lnSpc>
              <a:spcBef>
                <a:spcPts val="300"/>
              </a:spcBef>
              <a:spcAft>
                <a:spcPts val="0"/>
              </a:spcAft>
              <a:buClr>
                <a:srgbClr val="00B0F0"/>
              </a:buClr>
              <a:buSzPct val="95076"/>
              <a:buNone/>
            </a:pPr>
            <a:r>
              <a:t/>
            </a:r>
            <a:endParaRPr sz="3100">
              <a:solidFill>
                <a:srgbClr val="083C92"/>
              </a:solidFill>
              <a:latin typeface="Open Sans"/>
              <a:ea typeface="Open Sans"/>
              <a:cs typeface="Open Sans"/>
              <a:sym typeface="Open Sans"/>
            </a:endParaRPr>
          </a:p>
          <a:p>
            <a:pPr indent="0" lvl="0" marL="0" rtl="0" algn="l">
              <a:lnSpc>
                <a:spcPct val="100000"/>
              </a:lnSpc>
              <a:spcBef>
                <a:spcPts val="300"/>
              </a:spcBef>
              <a:spcAft>
                <a:spcPts val="0"/>
              </a:spcAft>
              <a:buClr>
                <a:schemeClr val="dk1"/>
              </a:buClr>
              <a:buSzPct val="77192"/>
              <a:buFont typeface="Arial"/>
              <a:buNone/>
            </a:pPr>
            <a:r>
              <a:rPr lang="en" sz="1200">
                <a:solidFill>
                  <a:schemeClr val="lt1"/>
                </a:solidFill>
                <a:latin typeface="Arial"/>
                <a:ea typeface="Arial"/>
                <a:cs typeface="Arial"/>
                <a:sym typeface="Arial"/>
              </a:rPr>
              <a:t>the  copyright  owner  and  provides  permissions  granting  the </a:t>
            </a:r>
            <a:endParaRPr sz="1200">
              <a:solidFill>
                <a:schemeClr val="lt1"/>
              </a:solidFill>
              <a:latin typeface="Arial"/>
              <a:ea typeface="Arial"/>
              <a:cs typeface="Arial"/>
              <a:sym typeface="Arial"/>
            </a:endParaRPr>
          </a:p>
          <a:p>
            <a:pPr indent="0" lvl="0" marL="0" rtl="0" algn="l">
              <a:lnSpc>
                <a:spcPct val="100000"/>
              </a:lnSpc>
              <a:spcBef>
                <a:spcPts val="100"/>
              </a:spcBef>
              <a:spcAft>
                <a:spcPts val="0"/>
              </a:spcAft>
              <a:buClr>
                <a:schemeClr val="dk1"/>
              </a:buClr>
              <a:buSzPct val="91666"/>
              <a:buFont typeface="Arial"/>
              <a:buNone/>
            </a:pPr>
            <a:r>
              <a:rPr lang="en" sz="1200">
                <a:solidFill>
                  <a:schemeClr val="lt1"/>
                </a:solidFill>
                <a:latin typeface="Arial"/>
                <a:ea typeface="Arial"/>
                <a:cs typeface="Arial"/>
                <a:sym typeface="Arial"/>
              </a:rPr>
              <a:t>public  the  rights  to  access,  re-use,  re-purpose,  adapt  and  redistribute </a:t>
            </a:r>
            <a:endParaRPr sz="1200">
              <a:solidFill>
                <a:schemeClr val="lt1"/>
              </a:solidFill>
              <a:latin typeface="Arial"/>
              <a:ea typeface="Arial"/>
              <a:cs typeface="Arial"/>
              <a:sym typeface="Arial"/>
            </a:endParaRPr>
          </a:p>
          <a:p>
            <a:pPr indent="0" lvl="0" marL="0" rtl="0" algn="l">
              <a:lnSpc>
                <a:spcPct val="100000"/>
              </a:lnSpc>
              <a:spcBef>
                <a:spcPts val="100"/>
              </a:spcBef>
              <a:spcAft>
                <a:spcPts val="0"/>
              </a:spcAft>
              <a:buClr>
                <a:schemeClr val="dk1"/>
              </a:buClr>
              <a:buSzPct val="91666"/>
              <a:buFont typeface="Arial"/>
              <a:buNone/>
            </a:pPr>
            <a:r>
              <a:rPr lang="en" sz="1200">
                <a:solidFill>
                  <a:schemeClr val="lt1"/>
                </a:solidFill>
                <a:latin typeface="Arial"/>
                <a:ea typeface="Arial"/>
                <a:cs typeface="Arial"/>
                <a:sym typeface="Arial"/>
              </a:rPr>
              <a:t>educational materials.”</a:t>
            </a:r>
            <a:endParaRPr sz="1350">
              <a:latin typeface="Arial"/>
              <a:ea typeface="Arial"/>
              <a:cs typeface="Arial"/>
              <a:sym typeface="Arial"/>
            </a:endParaRPr>
          </a:p>
        </p:txBody>
      </p:sp>
      <p:sp>
        <p:nvSpPr>
          <p:cNvPr id="304" name="Google Shape;304;p6"/>
          <p:cNvSpPr/>
          <p:nvPr/>
        </p:nvSpPr>
        <p:spPr>
          <a:xfrm>
            <a:off x="0" y="0"/>
            <a:ext cx="2361000" cy="5143500"/>
          </a:xfrm>
          <a:prstGeom prst="rect">
            <a:avLst/>
          </a:prstGeom>
          <a:solidFill>
            <a:srgbClr val="FFDE59"/>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100" u="none" cap="none" strike="noStrike">
              <a:solidFill>
                <a:srgbClr val="FFFFFF"/>
              </a:solidFill>
              <a:latin typeface="Calibri"/>
              <a:ea typeface="Calibri"/>
              <a:cs typeface="Calibri"/>
              <a:sym typeface="Calibri"/>
            </a:endParaRPr>
          </a:p>
        </p:txBody>
      </p:sp>
      <p:sp>
        <p:nvSpPr>
          <p:cNvPr id="305" name="Google Shape;305;p6"/>
          <p:cNvSpPr txBox="1"/>
          <p:nvPr>
            <p:ph type="title"/>
          </p:nvPr>
        </p:nvSpPr>
        <p:spPr>
          <a:xfrm>
            <a:off x="400051" y="1449566"/>
            <a:ext cx="1816461" cy="1483925"/>
          </a:xfrm>
          <a:prstGeom prst="rect">
            <a:avLst/>
          </a:prstGeom>
          <a:noFill/>
          <a:ln>
            <a:noFill/>
          </a:ln>
        </p:spPr>
        <p:txBody>
          <a:bodyPr anchorCtr="0" anchor="ctr" bIns="22850" lIns="45725" spcFirstLastPara="1" rIns="45725" wrap="square" tIns="22850">
            <a:normAutofit/>
          </a:bodyPr>
          <a:lstStyle/>
          <a:p>
            <a:pPr indent="0" lvl="0" marL="0" rtl="0" algn="l">
              <a:lnSpc>
                <a:spcPct val="100000"/>
              </a:lnSpc>
              <a:spcBef>
                <a:spcPts val="0"/>
              </a:spcBef>
              <a:spcAft>
                <a:spcPts val="0"/>
              </a:spcAft>
              <a:buSzPts val="2200"/>
              <a:buNone/>
            </a:pPr>
            <a:r>
              <a:rPr b="1" lang="en" sz="2400">
                <a:solidFill>
                  <a:srgbClr val="083C92"/>
                </a:solidFill>
                <a:latin typeface="Open Sans"/>
                <a:ea typeface="Open Sans"/>
                <a:cs typeface="Open Sans"/>
                <a:sym typeface="Open Sans"/>
              </a:rPr>
              <a:t>OER types and formats</a:t>
            </a:r>
            <a:endParaRPr b="1" sz="2400">
              <a:solidFill>
                <a:srgbClr val="083C92"/>
              </a:solidFill>
              <a:latin typeface="Open Sans"/>
              <a:ea typeface="Open Sans"/>
              <a:cs typeface="Open Sans"/>
              <a:sym typeface="Open Sans"/>
            </a:endParaRPr>
          </a:p>
        </p:txBody>
      </p:sp>
      <p:sp>
        <p:nvSpPr>
          <p:cNvPr id="306" name="Google Shape;306;p6"/>
          <p:cNvSpPr txBox="1"/>
          <p:nvPr>
            <p:ph idx="12" type="sldNum"/>
          </p:nvPr>
        </p:nvSpPr>
        <p:spPr>
          <a:xfrm>
            <a:off x="8472458" y="4663217"/>
            <a:ext cx="548700" cy="393600"/>
          </a:xfrm>
          <a:prstGeom prst="rect">
            <a:avLst/>
          </a:prstGeom>
          <a:noFill/>
          <a:ln>
            <a:noFill/>
          </a:ln>
        </p:spPr>
        <p:txBody>
          <a:bodyPr anchorCtr="0" anchor="ctr" bIns="22850" lIns="45725" spcFirstLastPara="1" rIns="45725" wrap="square" tIns="22850">
            <a:noAutofit/>
          </a:bodyPr>
          <a:lstStyle/>
          <a:p>
            <a:pPr indent="0" lvl="0" marL="0" rtl="0" algn="r">
              <a:lnSpc>
                <a:spcPct val="100000"/>
              </a:lnSpc>
              <a:spcBef>
                <a:spcPts val="0"/>
              </a:spcBef>
              <a:spcAft>
                <a:spcPts val="0"/>
              </a:spcAft>
              <a:buSzPts val="600"/>
              <a:buNone/>
            </a:pPr>
            <a:fld id="{00000000-1234-1234-1234-123412341234}" type="slidenum">
              <a:rPr lang="en"/>
              <a:t>‹#›</a:t>
            </a:fld>
            <a:endParaRPr/>
          </a:p>
        </p:txBody>
      </p:sp>
      <p:pic>
        <p:nvPicPr>
          <p:cNvPr id="307" name="Google Shape;307;p6"/>
          <p:cNvPicPr preferRelativeResize="0"/>
          <p:nvPr/>
        </p:nvPicPr>
        <p:blipFill rotWithShape="1">
          <a:blip r:embed="rId3">
            <a:alphaModFix/>
          </a:blip>
          <a:srcRect b="0" l="0" r="0" t="0"/>
          <a:stretch/>
        </p:blipFill>
        <p:spPr>
          <a:xfrm>
            <a:off x="612778" y="3621244"/>
            <a:ext cx="1151119" cy="647513"/>
          </a:xfrm>
          <a:prstGeom prst="rect">
            <a:avLst/>
          </a:prstGeom>
          <a:noFill/>
          <a:ln>
            <a:noFill/>
          </a:ln>
        </p:spPr>
      </p:pic>
      <p:pic>
        <p:nvPicPr>
          <p:cNvPr id="308" name="Google Shape;308;p6"/>
          <p:cNvPicPr preferRelativeResize="0"/>
          <p:nvPr/>
        </p:nvPicPr>
        <p:blipFill rotWithShape="1">
          <a:blip r:embed="rId4">
            <a:alphaModFix/>
          </a:blip>
          <a:srcRect b="0" l="0" r="0" t="0"/>
          <a:stretch/>
        </p:blipFill>
        <p:spPr>
          <a:xfrm>
            <a:off x="160181" y="4383056"/>
            <a:ext cx="2056331" cy="599494"/>
          </a:xfrm>
          <a:prstGeom prst="rect">
            <a:avLst/>
          </a:prstGeom>
          <a:noFill/>
          <a:ln>
            <a:noFill/>
          </a:ln>
        </p:spPr>
      </p:pic>
      <p:sp>
        <p:nvSpPr>
          <p:cNvPr id="309" name="Google Shape;309;p6"/>
          <p:cNvSpPr/>
          <p:nvPr/>
        </p:nvSpPr>
        <p:spPr>
          <a:xfrm>
            <a:off x="2521181" y="4090668"/>
            <a:ext cx="6529545"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en" sz="1600" u="none" cap="none" strike="noStrike">
                <a:solidFill>
                  <a:srgbClr val="083C92"/>
                </a:solidFill>
                <a:latin typeface="Open Sans"/>
                <a:ea typeface="Open Sans"/>
                <a:cs typeface="Open Sans"/>
                <a:sym typeface="Open Sans"/>
              </a:rPr>
              <a:t>… it is important to cooperate with representatives of target groups, and/or co-create.</a:t>
            </a:r>
            <a:endParaRPr b="0" i="0" sz="16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7"/>
          <p:cNvSpPr/>
          <p:nvPr/>
        </p:nvSpPr>
        <p:spPr>
          <a:xfrm>
            <a:off x="0" y="0"/>
            <a:ext cx="2361000" cy="5143500"/>
          </a:xfrm>
          <a:prstGeom prst="rect">
            <a:avLst/>
          </a:prstGeom>
          <a:solidFill>
            <a:srgbClr val="FFDE59"/>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100" u="none" cap="none" strike="noStrike">
              <a:solidFill>
                <a:srgbClr val="FFFFFF"/>
              </a:solidFill>
              <a:latin typeface="Calibri"/>
              <a:ea typeface="Calibri"/>
              <a:cs typeface="Calibri"/>
              <a:sym typeface="Calibri"/>
            </a:endParaRPr>
          </a:p>
        </p:txBody>
      </p:sp>
      <p:sp>
        <p:nvSpPr>
          <p:cNvPr id="315" name="Google Shape;315;p7"/>
          <p:cNvSpPr txBox="1"/>
          <p:nvPr>
            <p:ph type="title"/>
          </p:nvPr>
        </p:nvSpPr>
        <p:spPr>
          <a:xfrm>
            <a:off x="244259" y="1449566"/>
            <a:ext cx="1972254" cy="1483925"/>
          </a:xfrm>
          <a:prstGeom prst="rect">
            <a:avLst/>
          </a:prstGeom>
          <a:noFill/>
          <a:ln>
            <a:noFill/>
          </a:ln>
        </p:spPr>
        <p:txBody>
          <a:bodyPr anchorCtr="0" anchor="ctr" bIns="22850" lIns="45725" spcFirstLastPara="1" rIns="45725" wrap="square" tIns="22850">
            <a:normAutofit fontScale="90000"/>
          </a:bodyPr>
          <a:lstStyle/>
          <a:p>
            <a:pPr indent="0" lvl="0" marL="0" rtl="0" algn="l">
              <a:lnSpc>
                <a:spcPct val="100000"/>
              </a:lnSpc>
              <a:spcBef>
                <a:spcPts val="0"/>
              </a:spcBef>
              <a:spcAft>
                <a:spcPts val="0"/>
              </a:spcAft>
              <a:buSzPct val="101851"/>
              <a:buNone/>
            </a:pPr>
            <a:r>
              <a:rPr b="1" lang="en" sz="2400">
                <a:solidFill>
                  <a:srgbClr val="083C92"/>
                </a:solidFill>
                <a:latin typeface="Open Sans"/>
                <a:ea typeface="Open Sans"/>
                <a:cs typeface="Open Sans"/>
                <a:sym typeface="Open Sans"/>
              </a:rPr>
              <a:t>Bloom’s taxonomy of educational objectives</a:t>
            </a:r>
            <a:endParaRPr b="1" sz="2400">
              <a:solidFill>
                <a:srgbClr val="083C92"/>
              </a:solidFill>
              <a:latin typeface="Open Sans"/>
              <a:ea typeface="Open Sans"/>
              <a:cs typeface="Open Sans"/>
              <a:sym typeface="Open Sans"/>
            </a:endParaRPr>
          </a:p>
        </p:txBody>
      </p:sp>
      <p:sp>
        <p:nvSpPr>
          <p:cNvPr id="316" name="Google Shape;316;p7"/>
          <p:cNvSpPr txBox="1"/>
          <p:nvPr>
            <p:ph idx="12" type="sldNum"/>
          </p:nvPr>
        </p:nvSpPr>
        <p:spPr>
          <a:xfrm>
            <a:off x="8472458" y="4663217"/>
            <a:ext cx="548700" cy="393600"/>
          </a:xfrm>
          <a:prstGeom prst="rect">
            <a:avLst/>
          </a:prstGeom>
          <a:noFill/>
          <a:ln>
            <a:noFill/>
          </a:ln>
        </p:spPr>
        <p:txBody>
          <a:bodyPr anchorCtr="0" anchor="ctr" bIns="22850" lIns="45725" spcFirstLastPara="1" rIns="45725" wrap="square" tIns="22850">
            <a:noAutofit/>
          </a:bodyPr>
          <a:lstStyle/>
          <a:p>
            <a:pPr indent="0" lvl="0" marL="0" rtl="0" algn="r">
              <a:lnSpc>
                <a:spcPct val="100000"/>
              </a:lnSpc>
              <a:spcBef>
                <a:spcPts val="0"/>
              </a:spcBef>
              <a:spcAft>
                <a:spcPts val="0"/>
              </a:spcAft>
              <a:buSzPts val="600"/>
              <a:buNone/>
            </a:pPr>
            <a:fld id="{00000000-1234-1234-1234-123412341234}" type="slidenum">
              <a:rPr lang="en"/>
              <a:t>‹#›</a:t>
            </a:fld>
            <a:endParaRPr/>
          </a:p>
        </p:txBody>
      </p:sp>
      <p:pic>
        <p:nvPicPr>
          <p:cNvPr id="317" name="Google Shape;317;p7"/>
          <p:cNvPicPr preferRelativeResize="0"/>
          <p:nvPr/>
        </p:nvPicPr>
        <p:blipFill rotWithShape="1">
          <a:blip r:embed="rId3">
            <a:alphaModFix/>
          </a:blip>
          <a:srcRect b="0" l="0" r="0" t="0"/>
          <a:stretch/>
        </p:blipFill>
        <p:spPr>
          <a:xfrm>
            <a:off x="612778" y="3621244"/>
            <a:ext cx="1151119" cy="647513"/>
          </a:xfrm>
          <a:prstGeom prst="rect">
            <a:avLst/>
          </a:prstGeom>
          <a:noFill/>
          <a:ln>
            <a:noFill/>
          </a:ln>
        </p:spPr>
      </p:pic>
      <p:pic>
        <p:nvPicPr>
          <p:cNvPr id="318" name="Google Shape;318;p7"/>
          <p:cNvPicPr preferRelativeResize="0"/>
          <p:nvPr/>
        </p:nvPicPr>
        <p:blipFill rotWithShape="1">
          <a:blip r:embed="rId4">
            <a:alphaModFix/>
          </a:blip>
          <a:srcRect b="0" l="0" r="0" t="0"/>
          <a:stretch/>
        </p:blipFill>
        <p:spPr>
          <a:xfrm>
            <a:off x="160181" y="4383056"/>
            <a:ext cx="2056331" cy="599494"/>
          </a:xfrm>
          <a:prstGeom prst="rect">
            <a:avLst/>
          </a:prstGeom>
          <a:noFill/>
          <a:ln>
            <a:noFill/>
          </a:ln>
        </p:spPr>
      </p:pic>
      <p:sp>
        <p:nvSpPr>
          <p:cNvPr id="319" name="Google Shape;319;p7"/>
          <p:cNvSpPr/>
          <p:nvPr/>
        </p:nvSpPr>
        <p:spPr>
          <a:xfrm>
            <a:off x="2630466" y="4231515"/>
            <a:ext cx="6420260"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en" sz="1600" u="none" cap="none" strike="noStrike">
                <a:solidFill>
                  <a:srgbClr val="083C92"/>
                </a:solidFill>
                <a:latin typeface="Open Sans"/>
                <a:ea typeface="Open Sans"/>
                <a:cs typeface="Open Sans"/>
                <a:sym typeface="Open Sans"/>
              </a:rPr>
              <a:t>Framework for categorizing educational goals, which help us to choose the right OER – and accompanies us on our open educational journey.</a:t>
            </a:r>
            <a:endParaRPr b="0" i="0" sz="1600" u="none" cap="none" strike="noStrike">
              <a:solidFill>
                <a:srgbClr val="000000"/>
              </a:solidFill>
              <a:latin typeface="Arial"/>
              <a:ea typeface="Arial"/>
              <a:cs typeface="Arial"/>
              <a:sym typeface="Arial"/>
            </a:endParaRPr>
          </a:p>
        </p:txBody>
      </p:sp>
      <p:pic>
        <p:nvPicPr>
          <p:cNvPr id="320" name="Google Shape;320;p7"/>
          <p:cNvPicPr preferRelativeResize="0"/>
          <p:nvPr/>
        </p:nvPicPr>
        <p:blipFill rotWithShape="1">
          <a:blip r:embed="rId5">
            <a:alphaModFix/>
          </a:blip>
          <a:srcRect b="0" l="0" r="0" t="0"/>
          <a:stretch/>
        </p:blipFill>
        <p:spPr>
          <a:xfrm>
            <a:off x="2361000" y="283809"/>
            <a:ext cx="6783000" cy="381543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8"/>
          <p:cNvSpPr txBox="1"/>
          <p:nvPr>
            <p:ph idx="1" type="body"/>
          </p:nvPr>
        </p:nvSpPr>
        <p:spPr>
          <a:xfrm>
            <a:off x="2557250" y="307880"/>
            <a:ext cx="6463908" cy="2834081"/>
          </a:xfrm>
          <a:prstGeom prst="rect">
            <a:avLst/>
          </a:prstGeom>
          <a:noFill/>
          <a:ln>
            <a:noFill/>
          </a:ln>
        </p:spPr>
        <p:txBody>
          <a:bodyPr anchorCtr="0" anchor="t" bIns="22850" lIns="45725" spcFirstLastPara="1" rIns="45725" wrap="square" tIns="22850">
            <a:normAutofit fontScale="55000" lnSpcReduction="20000"/>
          </a:bodyPr>
          <a:lstStyle/>
          <a:p>
            <a:pPr indent="0" lvl="0" marL="0" rtl="0" algn="l">
              <a:lnSpc>
                <a:spcPct val="100000"/>
              </a:lnSpc>
              <a:spcBef>
                <a:spcPts val="300"/>
              </a:spcBef>
              <a:spcAft>
                <a:spcPts val="0"/>
              </a:spcAft>
              <a:buClr>
                <a:schemeClr val="dk1"/>
              </a:buClr>
              <a:buSzPct val="25287"/>
              <a:buFont typeface="Arial"/>
              <a:buNone/>
            </a:pPr>
            <a:r>
              <a:rPr b="1" lang="en" sz="4200">
                <a:solidFill>
                  <a:srgbClr val="083C92"/>
                </a:solidFill>
                <a:latin typeface="Open Sans"/>
                <a:ea typeface="Open Sans"/>
                <a:cs typeface="Open Sans"/>
                <a:sym typeface="Open Sans"/>
              </a:rPr>
              <a:t>Image – one of the simplest </a:t>
            </a:r>
            <a:r>
              <a:rPr lang="en" sz="4200">
                <a:solidFill>
                  <a:srgbClr val="083C92"/>
                </a:solidFill>
                <a:latin typeface="Open Sans"/>
                <a:ea typeface="Open Sans"/>
                <a:cs typeface="Open Sans"/>
                <a:sym typeface="Open Sans"/>
              </a:rPr>
              <a:t>(and most frequently used) </a:t>
            </a:r>
            <a:r>
              <a:rPr b="1" lang="en" sz="4200">
                <a:solidFill>
                  <a:srgbClr val="083C92"/>
                </a:solidFill>
                <a:latin typeface="Open Sans"/>
                <a:ea typeface="Open Sans"/>
                <a:cs typeface="Open Sans"/>
                <a:sym typeface="Open Sans"/>
              </a:rPr>
              <a:t>OER units</a:t>
            </a:r>
            <a:endParaRPr/>
          </a:p>
          <a:p>
            <a:pPr indent="0" lvl="0" marL="0" rtl="0" algn="l">
              <a:lnSpc>
                <a:spcPct val="100000"/>
              </a:lnSpc>
              <a:spcBef>
                <a:spcPts val="300"/>
              </a:spcBef>
              <a:spcAft>
                <a:spcPts val="0"/>
              </a:spcAft>
              <a:buClr>
                <a:schemeClr val="dk1"/>
              </a:buClr>
              <a:buSzPct val="25287"/>
              <a:buFont typeface="Arial"/>
              <a:buNone/>
            </a:pPr>
            <a:r>
              <a:t/>
            </a:r>
            <a:endParaRPr b="1" sz="4200">
              <a:solidFill>
                <a:srgbClr val="083C92"/>
              </a:solidFill>
              <a:latin typeface="Open Sans"/>
              <a:ea typeface="Open Sans"/>
              <a:cs typeface="Open Sans"/>
              <a:sym typeface="Open Sans"/>
            </a:endParaRPr>
          </a:p>
          <a:p>
            <a:pPr indent="-347345" lvl="0" marL="457200" rtl="0" algn="l">
              <a:lnSpc>
                <a:spcPct val="100000"/>
              </a:lnSpc>
              <a:spcBef>
                <a:spcPts val="300"/>
              </a:spcBef>
              <a:spcAft>
                <a:spcPts val="0"/>
              </a:spcAft>
              <a:buSzPct val="100000"/>
              <a:buFont typeface="Open Sans"/>
              <a:buChar char="•"/>
            </a:pPr>
            <a:r>
              <a:rPr b="1" lang="en" sz="3400">
                <a:solidFill>
                  <a:srgbClr val="F59D12"/>
                </a:solidFill>
                <a:latin typeface="Open Sans"/>
                <a:ea typeface="Open Sans"/>
                <a:cs typeface="Open Sans"/>
                <a:sym typeface="Open Sans"/>
              </a:rPr>
              <a:t>Find it </a:t>
            </a:r>
            <a:r>
              <a:rPr lang="en" sz="3400">
                <a:solidFill>
                  <a:srgbClr val="083C92"/>
                </a:solidFill>
                <a:latin typeface="Open Sans"/>
                <a:ea typeface="Open Sans"/>
                <a:cs typeface="Open Sans"/>
                <a:sym typeface="Open Sans"/>
              </a:rPr>
              <a:t>(</a:t>
            </a:r>
            <a:r>
              <a:rPr lang="en" sz="3400" u="sng">
                <a:solidFill>
                  <a:schemeClr val="hlink"/>
                </a:solidFill>
                <a:latin typeface="Open Sans"/>
                <a:ea typeface="Open Sans"/>
                <a:cs typeface="Open Sans"/>
                <a:sym typeface="Open Sans"/>
                <a:hlinkClick r:id="rId3"/>
                <a:extLst>
                  <a:ext uri="http://customooxmlschemas.google.com/">
                    <go:slidesCustomData xmlns:go="http://customooxmlschemas.google.com/" textRoundtripDataId="8"/>
                  </a:ext>
                </a:extLst>
              </a:rPr>
              <a:t>WS#5</a:t>
            </a:r>
            <a:r>
              <a:rPr lang="en" sz="3400">
                <a:solidFill>
                  <a:srgbClr val="083C92"/>
                </a:solidFill>
                <a:latin typeface="Open Sans"/>
                <a:ea typeface="Open Sans"/>
                <a:cs typeface="Open Sans"/>
                <a:sym typeface="Open Sans"/>
              </a:rPr>
              <a:t>, slide 22 - repositories)</a:t>
            </a:r>
            <a:endParaRPr/>
          </a:p>
          <a:p>
            <a:pPr indent="-347345" lvl="0" marL="457200" rtl="0" algn="l">
              <a:lnSpc>
                <a:spcPct val="100000"/>
              </a:lnSpc>
              <a:spcBef>
                <a:spcPts val="0"/>
              </a:spcBef>
              <a:spcAft>
                <a:spcPts val="0"/>
              </a:spcAft>
              <a:buClr>
                <a:srgbClr val="083C92"/>
              </a:buClr>
              <a:buSzPct val="100000"/>
              <a:buFont typeface="Open Sans"/>
              <a:buChar char="•"/>
            </a:pPr>
            <a:r>
              <a:rPr lang="en" sz="3400">
                <a:solidFill>
                  <a:srgbClr val="083C92"/>
                </a:solidFill>
                <a:latin typeface="Open Sans"/>
                <a:ea typeface="Open Sans"/>
                <a:cs typeface="Open Sans"/>
                <a:sym typeface="Open Sans"/>
              </a:rPr>
              <a:t>Does it have </a:t>
            </a:r>
            <a:r>
              <a:rPr b="1" lang="en" sz="3400">
                <a:solidFill>
                  <a:srgbClr val="083C92"/>
                </a:solidFill>
                <a:latin typeface="Open Sans"/>
                <a:ea typeface="Open Sans"/>
                <a:cs typeface="Open Sans"/>
                <a:sym typeface="Open Sans"/>
              </a:rPr>
              <a:t>open (re-use permissive) </a:t>
            </a:r>
            <a:r>
              <a:rPr lang="en" sz="3400">
                <a:solidFill>
                  <a:srgbClr val="083C92"/>
                </a:solidFill>
                <a:latin typeface="Open Sans"/>
                <a:ea typeface="Open Sans"/>
                <a:cs typeface="Open Sans"/>
                <a:sym typeface="Open Sans"/>
              </a:rPr>
              <a:t>license?</a:t>
            </a:r>
            <a:endParaRPr/>
          </a:p>
          <a:p>
            <a:pPr indent="-347345" lvl="0" marL="457200" rtl="0" algn="l">
              <a:lnSpc>
                <a:spcPct val="100000"/>
              </a:lnSpc>
              <a:spcBef>
                <a:spcPts val="0"/>
              </a:spcBef>
              <a:spcAft>
                <a:spcPts val="0"/>
              </a:spcAft>
              <a:buClr>
                <a:srgbClr val="083C92"/>
              </a:buClr>
              <a:buSzPct val="100000"/>
              <a:buFont typeface="Open Sans"/>
              <a:buChar char="•"/>
            </a:pPr>
            <a:r>
              <a:rPr b="1" lang="en" sz="3400">
                <a:solidFill>
                  <a:srgbClr val="083C92"/>
                </a:solidFill>
                <a:latin typeface="Open Sans"/>
                <a:ea typeface="Open Sans"/>
                <a:cs typeface="Open Sans"/>
                <a:sym typeface="Open Sans"/>
              </a:rPr>
              <a:t>Attribute it</a:t>
            </a:r>
            <a:r>
              <a:rPr lang="en" sz="3400">
                <a:solidFill>
                  <a:srgbClr val="083C92"/>
                </a:solidFill>
                <a:latin typeface="Open Sans"/>
                <a:ea typeface="Open Sans"/>
                <a:cs typeface="Open Sans"/>
                <a:sym typeface="Open Sans"/>
              </a:rPr>
              <a:t>,</a:t>
            </a:r>
            <a:endParaRPr/>
          </a:p>
          <a:p>
            <a:pPr indent="-347345" lvl="0" marL="457200" rtl="0" algn="l">
              <a:lnSpc>
                <a:spcPct val="100000"/>
              </a:lnSpc>
              <a:spcBef>
                <a:spcPts val="0"/>
              </a:spcBef>
              <a:spcAft>
                <a:spcPts val="0"/>
              </a:spcAft>
              <a:buSzPct val="100000"/>
              <a:buFont typeface="Open Sans"/>
              <a:buChar char="•"/>
            </a:pPr>
            <a:r>
              <a:rPr b="1" lang="en" sz="3400">
                <a:solidFill>
                  <a:srgbClr val="F59D12"/>
                </a:solidFill>
                <a:latin typeface="Open Sans"/>
                <a:ea typeface="Open Sans"/>
                <a:cs typeface="Open Sans"/>
                <a:sym typeface="Open Sans"/>
              </a:rPr>
              <a:t>Use it</a:t>
            </a:r>
            <a:r>
              <a:rPr lang="en" sz="3400">
                <a:solidFill>
                  <a:srgbClr val="083C92"/>
                </a:solidFill>
                <a:latin typeface="Open Sans"/>
                <a:ea typeface="Open Sans"/>
                <a:cs typeface="Open Sans"/>
                <a:sym typeface="Open Sans"/>
              </a:rPr>
              <a:t> in lesson, textbook or elsewhere.</a:t>
            </a:r>
            <a:endParaRPr sz="3100">
              <a:solidFill>
                <a:srgbClr val="083C92"/>
              </a:solidFill>
              <a:latin typeface="Open Sans"/>
              <a:ea typeface="Open Sans"/>
              <a:cs typeface="Open Sans"/>
              <a:sym typeface="Open Sans"/>
            </a:endParaRPr>
          </a:p>
          <a:p>
            <a:pPr indent="0" lvl="0" marL="0" rtl="0" algn="l">
              <a:lnSpc>
                <a:spcPct val="100000"/>
              </a:lnSpc>
              <a:spcBef>
                <a:spcPts val="300"/>
              </a:spcBef>
              <a:spcAft>
                <a:spcPts val="0"/>
              </a:spcAft>
              <a:buClr>
                <a:schemeClr val="dk1"/>
              </a:buClr>
              <a:buSzPts val="509"/>
              <a:buFont typeface="Arial"/>
              <a:buNone/>
            </a:pPr>
            <a:r>
              <a:t/>
            </a:r>
            <a:endParaRPr sz="4000">
              <a:solidFill>
                <a:srgbClr val="083C92"/>
              </a:solidFill>
              <a:latin typeface="Open Sans"/>
              <a:ea typeface="Open Sans"/>
              <a:cs typeface="Open Sans"/>
              <a:sym typeface="Open Sans"/>
            </a:endParaRPr>
          </a:p>
          <a:p>
            <a:pPr indent="0" lvl="0" marL="0" rtl="0" algn="l">
              <a:lnSpc>
                <a:spcPct val="100000"/>
              </a:lnSpc>
              <a:spcBef>
                <a:spcPts val="300"/>
              </a:spcBef>
              <a:spcAft>
                <a:spcPts val="0"/>
              </a:spcAft>
              <a:buClr>
                <a:schemeClr val="dk1"/>
              </a:buClr>
              <a:buSzPts val="509"/>
              <a:buFont typeface="Arial"/>
              <a:buNone/>
            </a:pPr>
            <a:r>
              <a:t/>
            </a:r>
            <a:endParaRPr sz="4000">
              <a:solidFill>
                <a:srgbClr val="083C92"/>
              </a:solidFill>
              <a:latin typeface="Open Sans"/>
              <a:ea typeface="Open Sans"/>
              <a:cs typeface="Open Sans"/>
              <a:sym typeface="Open Sans"/>
            </a:endParaRPr>
          </a:p>
          <a:p>
            <a:pPr indent="0" lvl="0" marL="0" rtl="0" algn="l">
              <a:lnSpc>
                <a:spcPct val="100000"/>
              </a:lnSpc>
              <a:spcBef>
                <a:spcPts val="300"/>
              </a:spcBef>
              <a:spcAft>
                <a:spcPts val="0"/>
              </a:spcAft>
              <a:buClr>
                <a:schemeClr val="dk1"/>
              </a:buClr>
              <a:buSzPct val="77192"/>
              <a:buFont typeface="Arial"/>
              <a:buNone/>
            </a:pPr>
            <a:r>
              <a:rPr lang="en" sz="1200">
                <a:solidFill>
                  <a:schemeClr val="lt1"/>
                </a:solidFill>
                <a:latin typeface="Arial"/>
                <a:ea typeface="Arial"/>
                <a:cs typeface="Arial"/>
                <a:sym typeface="Arial"/>
              </a:rPr>
              <a:t>the  copyright  owner  and  provides  permissions  granting  the </a:t>
            </a:r>
            <a:endParaRPr/>
          </a:p>
          <a:p>
            <a:pPr indent="0" lvl="0" marL="0" rtl="0" algn="l">
              <a:lnSpc>
                <a:spcPct val="100000"/>
              </a:lnSpc>
              <a:spcBef>
                <a:spcPts val="100"/>
              </a:spcBef>
              <a:spcAft>
                <a:spcPts val="0"/>
              </a:spcAft>
              <a:buClr>
                <a:schemeClr val="dk1"/>
              </a:buClr>
              <a:buSzPct val="91666"/>
              <a:buFont typeface="Arial"/>
              <a:buNone/>
            </a:pPr>
            <a:r>
              <a:rPr lang="en" sz="1200">
                <a:solidFill>
                  <a:schemeClr val="lt1"/>
                </a:solidFill>
                <a:latin typeface="Arial"/>
                <a:ea typeface="Arial"/>
                <a:cs typeface="Arial"/>
                <a:sym typeface="Arial"/>
              </a:rPr>
              <a:t>public  the  rights  to  access,  re-use,  re-purpose,  adapt  and  redistribute </a:t>
            </a:r>
            <a:endParaRPr/>
          </a:p>
          <a:p>
            <a:pPr indent="0" lvl="0" marL="0" rtl="0" algn="l">
              <a:lnSpc>
                <a:spcPct val="100000"/>
              </a:lnSpc>
              <a:spcBef>
                <a:spcPts val="100"/>
              </a:spcBef>
              <a:spcAft>
                <a:spcPts val="0"/>
              </a:spcAft>
              <a:buClr>
                <a:schemeClr val="dk1"/>
              </a:buClr>
              <a:buSzPct val="91666"/>
              <a:buFont typeface="Arial"/>
              <a:buNone/>
            </a:pPr>
            <a:r>
              <a:rPr lang="en" sz="1200">
                <a:solidFill>
                  <a:schemeClr val="lt1"/>
                </a:solidFill>
                <a:latin typeface="Arial"/>
                <a:ea typeface="Arial"/>
                <a:cs typeface="Arial"/>
                <a:sym typeface="Arial"/>
              </a:rPr>
              <a:t>educational materials.”</a:t>
            </a:r>
            <a:endParaRPr sz="1350">
              <a:latin typeface="Arial"/>
              <a:ea typeface="Arial"/>
              <a:cs typeface="Arial"/>
              <a:sym typeface="Arial"/>
            </a:endParaRPr>
          </a:p>
        </p:txBody>
      </p:sp>
      <p:sp>
        <p:nvSpPr>
          <p:cNvPr id="326" name="Google Shape;326;p8"/>
          <p:cNvSpPr/>
          <p:nvPr/>
        </p:nvSpPr>
        <p:spPr>
          <a:xfrm>
            <a:off x="0" y="0"/>
            <a:ext cx="2361000" cy="5143500"/>
          </a:xfrm>
          <a:prstGeom prst="rect">
            <a:avLst/>
          </a:prstGeom>
          <a:solidFill>
            <a:srgbClr val="FFDE59"/>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100" u="none" cap="none" strike="noStrike">
              <a:solidFill>
                <a:srgbClr val="FFFFFF"/>
              </a:solidFill>
              <a:latin typeface="Calibri"/>
              <a:ea typeface="Calibri"/>
              <a:cs typeface="Calibri"/>
              <a:sym typeface="Calibri"/>
            </a:endParaRPr>
          </a:p>
        </p:txBody>
      </p:sp>
      <p:sp>
        <p:nvSpPr>
          <p:cNvPr id="327" name="Google Shape;327;p8"/>
          <p:cNvSpPr txBox="1"/>
          <p:nvPr>
            <p:ph type="title"/>
          </p:nvPr>
        </p:nvSpPr>
        <p:spPr>
          <a:xfrm>
            <a:off x="160181" y="1449566"/>
            <a:ext cx="2143007" cy="1483925"/>
          </a:xfrm>
          <a:prstGeom prst="rect">
            <a:avLst/>
          </a:prstGeom>
          <a:noFill/>
          <a:ln>
            <a:noFill/>
          </a:ln>
        </p:spPr>
        <p:txBody>
          <a:bodyPr anchorCtr="0" anchor="ctr" bIns="22850" lIns="45725" spcFirstLastPara="1" rIns="45725" wrap="square" tIns="22850">
            <a:normAutofit/>
          </a:bodyPr>
          <a:lstStyle/>
          <a:p>
            <a:pPr indent="0" lvl="0" marL="0" rtl="0" algn="l">
              <a:lnSpc>
                <a:spcPct val="100000"/>
              </a:lnSpc>
              <a:spcBef>
                <a:spcPts val="0"/>
              </a:spcBef>
              <a:spcAft>
                <a:spcPts val="0"/>
              </a:spcAft>
              <a:buSzPts val="2200"/>
              <a:buNone/>
            </a:pPr>
            <a:r>
              <a:rPr b="1" lang="en" sz="2400">
                <a:solidFill>
                  <a:srgbClr val="083C92"/>
                </a:solidFill>
                <a:latin typeface="Open Sans"/>
                <a:ea typeface="Open Sans"/>
                <a:cs typeface="Open Sans"/>
                <a:sym typeface="Open Sans"/>
              </a:rPr>
              <a:t>Example of Re-use</a:t>
            </a:r>
            <a:endParaRPr b="1" sz="2400">
              <a:solidFill>
                <a:srgbClr val="083C92"/>
              </a:solidFill>
              <a:latin typeface="Open Sans"/>
              <a:ea typeface="Open Sans"/>
              <a:cs typeface="Open Sans"/>
              <a:sym typeface="Open Sans"/>
            </a:endParaRPr>
          </a:p>
        </p:txBody>
      </p:sp>
      <p:sp>
        <p:nvSpPr>
          <p:cNvPr id="328" name="Google Shape;328;p8"/>
          <p:cNvSpPr txBox="1"/>
          <p:nvPr>
            <p:ph idx="12" type="sldNum"/>
          </p:nvPr>
        </p:nvSpPr>
        <p:spPr>
          <a:xfrm>
            <a:off x="8472458" y="4663217"/>
            <a:ext cx="548700" cy="393600"/>
          </a:xfrm>
          <a:prstGeom prst="rect">
            <a:avLst/>
          </a:prstGeom>
          <a:noFill/>
          <a:ln>
            <a:noFill/>
          </a:ln>
        </p:spPr>
        <p:txBody>
          <a:bodyPr anchorCtr="0" anchor="ctr" bIns="22850" lIns="45725" spcFirstLastPara="1" rIns="45725" wrap="square" tIns="22850">
            <a:noAutofit/>
          </a:bodyPr>
          <a:lstStyle/>
          <a:p>
            <a:pPr indent="0" lvl="0" marL="0" rtl="0" algn="r">
              <a:lnSpc>
                <a:spcPct val="100000"/>
              </a:lnSpc>
              <a:spcBef>
                <a:spcPts val="0"/>
              </a:spcBef>
              <a:spcAft>
                <a:spcPts val="0"/>
              </a:spcAft>
              <a:buSzPts val="600"/>
              <a:buNone/>
            </a:pPr>
            <a:fld id="{00000000-1234-1234-1234-123412341234}" type="slidenum">
              <a:rPr lang="en"/>
              <a:t>‹#›</a:t>
            </a:fld>
            <a:endParaRPr/>
          </a:p>
        </p:txBody>
      </p:sp>
      <p:pic>
        <p:nvPicPr>
          <p:cNvPr id="329" name="Google Shape;329;p8"/>
          <p:cNvPicPr preferRelativeResize="0"/>
          <p:nvPr/>
        </p:nvPicPr>
        <p:blipFill rotWithShape="1">
          <a:blip r:embed="rId4">
            <a:alphaModFix/>
          </a:blip>
          <a:srcRect b="0" l="0" r="0" t="0"/>
          <a:stretch/>
        </p:blipFill>
        <p:spPr>
          <a:xfrm>
            <a:off x="612778" y="3621244"/>
            <a:ext cx="1151119" cy="647513"/>
          </a:xfrm>
          <a:prstGeom prst="rect">
            <a:avLst/>
          </a:prstGeom>
          <a:noFill/>
          <a:ln>
            <a:noFill/>
          </a:ln>
        </p:spPr>
      </p:pic>
      <p:pic>
        <p:nvPicPr>
          <p:cNvPr id="330" name="Google Shape;330;p8"/>
          <p:cNvPicPr preferRelativeResize="0"/>
          <p:nvPr/>
        </p:nvPicPr>
        <p:blipFill rotWithShape="1">
          <a:blip r:embed="rId5">
            <a:alphaModFix/>
          </a:blip>
          <a:srcRect b="0" l="0" r="0" t="0"/>
          <a:stretch/>
        </p:blipFill>
        <p:spPr>
          <a:xfrm>
            <a:off x="160181" y="4383056"/>
            <a:ext cx="2056331" cy="599494"/>
          </a:xfrm>
          <a:prstGeom prst="rect">
            <a:avLst/>
          </a:prstGeom>
          <a:noFill/>
          <a:ln>
            <a:noFill/>
          </a:ln>
        </p:spPr>
      </p:pic>
      <p:pic>
        <p:nvPicPr>
          <p:cNvPr id="331" name="Google Shape;331;p8"/>
          <p:cNvPicPr preferRelativeResize="0"/>
          <p:nvPr/>
        </p:nvPicPr>
        <p:blipFill rotWithShape="1">
          <a:blip r:embed="rId6">
            <a:alphaModFix/>
          </a:blip>
          <a:srcRect b="0" l="0" r="0" t="0"/>
          <a:stretch/>
        </p:blipFill>
        <p:spPr>
          <a:xfrm>
            <a:off x="2361000" y="2260789"/>
            <a:ext cx="3380412" cy="2253608"/>
          </a:xfrm>
          <a:prstGeom prst="rect">
            <a:avLst/>
          </a:prstGeom>
          <a:noFill/>
          <a:ln>
            <a:noFill/>
          </a:ln>
        </p:spPr>
      </p:pic>
      <p:sp>
        <p:nvSpPr>
          <p:cNvPr id="332" name="Google Shape;332;p8"/>
          <p:cNvSpPr txBox="1"/>
          <p:nvPr/>
        </p:nvSpPr>
        <p:spPr>
          <a:xfrm>
            <a:off x="5813286" y="2283890"/>
            <a:ext cx="3207900" cy="2247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Photo: Kingfisher, by Boris Smokrovic, 2017, unsplash: </a:t>
            </a:r>
            <a:r>
              <a:rPr b="0" i="0" lang="en" sz="1400" u="sng" cap="none" strike="noStrike">
                <a:solidFill>
                  <a:srgbClr val="000000"/>
                </a:solidFill>
                <a:latin typeface="Arial"/>
                <a:ea typeface="Arial"/>
                <a:cs typeface="Arial"/>
                <a:sym typeface="Arial"/>
                <a:hlinkClick r:id="rId7">
                  <a:extLst>
                    <a:ext uri="{A12FA001-AC4F-418D-AE19-62706E023703}">
                      <ahyp:hlinkClr val="tx"/>
                    </a:ext>
                  </a:extLst>
                </a:hlinkClick>
              </a:rPr>
              <a:t>https://unsplash.com/photos/blue-and-brown-bird-on-brown-tree-trunk-DPXytK8Z59Y</a:t>
            </a:r>
            <a:r>
              <a:rPr b="0" i="0" lang="en" sz="1400" u="none" cap="none" strike="noStrike">
                <a:solidFill>
                  <a:srgbClr val="000000"/>
                </a:solidFill>
                <a:latin typeface="Arial"/>
                <a:ea typeface="Arial"/>
                <a:cs typeface="Arial"/>
                <a:sym typeface="Arial"/>
              </a:rPr>
              <a:t>, </a:t>
            </a:r>
            <a:r>
              <a:rPr b="0" i="0" lang="en" sz="1400" u="sng" cap="none" strike="noStrike">
                <a:solidFill>
                  <a:srgbClr val="000000"/>
                </a:solidFill>
                <a:latin typeface="Arial"/>
                <a:ea typeface="Arial"/>
                <a:cs typeface="Arial"/>
                <a:sym typeface="Arial"/>
                <a:hlinkClick r:id="rId8">
                  <a:extLst>
                    <a:ext uri="{A12FA001-AC4F-418D-AE19-62706E023703}">
                      <ahyp:hlinkClr val="tx"/>
                    </a:ext>
                  </a:extLst>
                </a:hlinkClick>
              </a:rPr>
              <a:t>unsplash license</a:t>
            </a:r>
            <a:r>
              <a:rPr b="0" i="0" lang="en" sz="1400" u="none" cap="none" strike="noStrike">
                <a:solidFill>
                  <a:srgbClr val="000000"/>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F59D12"/>
                </a:solidFill>
                <a:latin typeface="Arial"/>
                <a:ea typeface="Arial"/>
                <a:cs typeface="Arial"/>
                <a:sym typeface="Arial"/>
              </a:rPr>
              <a:t>T</a:t>
            </a:r>
            <a:r>
              <a:rPr b="0" i="0" lang="en" sz="1400" u="none" cap="none" strike="noStrike">
                <a:solidFill>
                  <a:srgbClr val="000000"/>
                </a:solidFill>
                <a:latin typeface="Arial"/>
                <a:ea typeface="Arial"/>
                <a:cs typeface="Arial"/>
                <a:sym typeface="Arial"/>
              </a:rPr>
              <a:t> </a:t>
            </a:r>
            <a:r>
              <a:rPr b="0" i="0" lang="en" sz="1400" u="none" cap="none" strike="noStrike">
                <a:solidFill>
                  <a:srgbClr val="083C92"/>
                </a:solidFill>
                <a:latin typeface="Arial"/>
                <a:ea typeface="Arial"/>
                <a:cs typeface="Arial"/>
                <a:sym typeface="Arial"/>
              </a:rPr>
              <a:t>– title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F59D12"/>
                </a:solidFill>
                <a:latin typeface="Arial"/>
                <a:ea typeface="Arial"/>
                <a:cs typeface="Arial"/>
                <a:sym typeface="Arial"/>
              </a:rPr>
              <a:t>A</a:t>
            </a:r>
            <a:r>
              <a:rPr b="0" i="0" lang="en" sz="1400" u="none" cap="none" strike="noStrike">
                <a:solidFill>
                  <a:srgbClr val="000000"/>
                </a:solidFill>
                <a:latin typeface="Arial"/>
                <a:ea typeface="Arial"/>
                <a:cs typeface="Arial"/>
                <a:sym typeface="Arial"/>
              </a:rPr>
              <a:t> </a:t>
            </a:r>
            <a:r>
              <a:rPr b="0" i="0" lang="en" sz="1400" u="none" cap="none" strike="noStrike">
                <a:solidFill>
                  <a:srgbClr val="083C92"/>
                </a:solidFill>
                <a:latin typeface="Arial"/>
                <a:ea typeface="Arial"/>
                <a:cs typeface="Arial"/>
                <a:sym typeface="Arial"/>
              </a:rPr>
              <a:t>– author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F59D12"/>
                </a:solidFill>
                <a:latin typeface="Arial"/>
                <a:ea typeface="Arial"/>
                <a:cs typeface="Arial"/>
                <a:sym typeface="Arial"/>
              </a:rPr>
              <a:t>S</a:t>
            </a:r>
            <a:r>
              <a:rPr b="0" i="0" lang="en" sz="1400" u="none" cap="none" strike="noStrike">
                <a:solidFill>
                  <a:srgbClr val="000000"/>
                </a:solidFill>
                <a:latin typeface="Arial"/>
                <a:ea typeface="Arial"/>
                <a:cs typeface="Arial"/>
                <a:sym typeface="Arial"/>
              </a:rPr>
              <a:t> </a:t>
            </a:r>
            <a:r>
              <a:rPr b="0" i="0" lang="en" sz="1400" u="none" cap="none" strike="noStrike">
                <a:solidFill>
                  <a:srgbClr val="083C92"/>
                </a:solidFill>
                <a:latin typeface="Arial"/>
                <a:ea typeface="Arial"/>
                <a:cs typeface="Arial"/>
                <a:sym typeface="Arial"/>
              </a:rPr>
              <a:t>– source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F59D12"/>
                </a:solidFill>
                <a:latin typeface="Arial"/>
                <a:ea typeface="Arial"/>
                <a:cs typeface="Arial"/>
                <a:sym typeface="Arial"/>
              </a:rPr>
              <a:t>L</a:t>
            </a:r>
            <a:r>
              <a:rPr b="0" i="0" lang="en" sz="1400" u="none" cap="none" strike="noStrike">
                <a:solidFill>
                  <a:srgbClr val="000000"/>
                </a:solidFill>
                <a:latin typeface="Arial"/>
                <a:ea typeface="Arial"/>
                <a:cs typeface="Arial"/>
                <a:sym typeface="Arial"/>
              </a:rPr>
              <a:t> </a:t>
            </a:r>
            <a:r>
              <a:rPr b="0" i="0" lang="en" sz="1400" u="none" cap="none" strike="noStrike">
                <a:solidFill>
                  <a:srgbClr val="083C92"/>
                </a:solidFill>
                <a:latin typeface="Arial"/>
                <a:ea typeface="Arial"/>
                <a:cs typeface="Arial"/>
                <a:sym typeface="Arial"/>
              </a:rPr>
              <a:t>– license</a:t>
            </a:r>
            <a:endParaRPr b="0" i="0" sz="1400" u="none" cap="none" strike="noStrike">
              <a:solidFill>
                <a:srgbClr val="083C92"/>
              </a:solidFill>
              <a:latin typeface="Arial"/>
              <a:ea typeface="Arial"/>
              <a:cs typeface="Arial"/>
              <a:sym typeface="Arial"/>
            </a:endParaRPr>
          </a:p>
        </p:txBody>
      </p:sp>
      <p:sp>
        <p:nvSpPr>
          <p:cNvPr id="333" name="Google Shape;333;p8"/>
          <p:cNvSpPr/>
          <p:nvPr/>
        </p:nvSpPr>
        <p:spPr>
          <a:xfrm>
            <a:off x="2471839" y="4555647"/>
            <a:ext cx="4511171" cy="587853"/>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400"/>
              <a:buFont typeface="Arial"/>
              <a:buNone/>
            </a:pPr>
            <a:r>
              <a:rPr b="0" i="0" lang="en" sz="1400" u="none" cap="none" strike="noStrike">
                <a:solidFill>
                  <a:srgbClr val="083C92"/>
                </a:solidFill>
                <a:latin typeface="Arial"/>
                <a:ea typeface="Arial"/>
                <a:cs typeface="Arial"/>
                <a:sym typeface="Arial"/>
              </a:rPr>
              <a:t>CC search portal:</a:t>
            </a:r>
            <a:r>
              <a:rPr b="0" i="0" lang="en" sz="1400" u="none" cap="none" strike="noStrike">
                <a:solidFill>
                  <a:schemeClr val="dk1"/>
                </a:solidFill>
                <a:latin typeface="Arial"/>
                <a:ea typeface="Arial"/>
                <a:cs typeface="Arial"/>
                <a:sym typeface="Arial"/>
              </a:rPr>
              <a:t> </a:t>
            </a:r>
            <a:r>
              <a:rPr b="0" i="0" lang="en" sz="1400" u="sng" cap="none" strike="noStrike">
                <a:solidFill>
                  <a:schemeClr val="dk1"/>
                </a:solidFill>
                <a:latin typeface="Arial"/>
                <a:ea typeface="Arial"/>
                <a:cs typeface="Arial"/>
                <a:sym typeface="Arial"/>
                <a:hlinkClick r:id="rId9">
                  <a:extLst>
                    <a:ext uri="{A12FA001-AC4F-418D-AE19-62706E023703}">
                      <ahyp:hlinkClr val="tx"/>
                    </a:ext>
                  </a:extLst>
                </a:hlinkClick>
              </a:rPr>
              <a:t>https://search.creativecommons.org/</a:t>
            </a:r>
            <a:endParaRPr b="0" i="0" sz="14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rPr b="0" i="0" lang="en" sz="1400" u="none" cap="none" strike="noStrike">
                <a:solidFill>
                  <a:srgbClr val="083C92"/>
                </a:solidFill>
                <a:latin typeface="Arial"/>
                <a:ea typeface="Arial"/>
                <a:cs typeface="Arial"/>
                <a:sym typeface="Arial"/>
              </a:rPr>
              <a:t>Unsplash: </a:t>
            </a:r>
            <a:r>
              <a:rPr b="0" i="0" lang="en" sz="1400" u="sng" cap="none" strike="noStrike">
                <a:solidFill>
                  <a:schemeClr val="dk1"/>
                </a:solidFill>
                <a:latin typeface="Arial"/>
                <a:ea typeface="Arial"/>
                <a:cs typeface="Arial"/>
                <a:sym typeface="Arial"/>
                <a:hlinkClick r:id="rId10">
                  <a:extLst>
                    <a:ext uri="{A12FA001-AC4F-418D-AE19-62706E023703}">
                      <ahyp:hlinkClr val="tx"/>
                    </a:ext>
                  </a:extLst>
                </a:hlinkClick>
              </a:rPr>
              <a:t>https://unsplash.com/</a:t>
            </a:r>
            <a:r>
              <a:rPr b="0" i="0" lang="en" sz="1400" u="none" cap="none" strike="noStrike">
                <a:solidFill>
                  <a:schemeClr val="dk1"/>
                </a:solidFill>
                <a:latin typeface="Arial"/>
                <a:ea typeface="Arial"/>
                <a:cs typeface="Arial"/>
                <a:sym typeface="Arial"/>
              </a:rPr>
              <a:t>  </a:t>
            </a:r>
            <a:endParaRPr b="1" i="0" sz="14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9"/>
          <p:cNvSpPr txBox="1"/>
          <p:nvPr>
            <p:ph idx="12" type="sldNum"/>
          </p:nvPr>
        </p:nvSpPr>
        <p:spPr>
          <a:xfrm>
            <a:off x="7979229" y="4876346"/>
            <a:ext cx="1066800" cy="182700"/>
          </a:xfrm>
          <a:prstGeom prst="rect">
            <a:avLst/>
          </a:prstGeom>
          <a:noFill/>
          <a:ln>
            <a:noFill/>
          </a:ln>
        </p:spPr>
        <p:txBody>
          <a:bodyPr anchorCtr="0" anchor="ctr" bIns="22850" lIns="45725" spcFirstLastPara="1" rIns="45725" wrap="square" tIns="22850">
            <a:noAutofit/>
          </a:bodyPr>
          <a:lstStyle/>
          <a:p>
            <a:pPr indent="0" lvl="0" marL="0" rtl="0" algn="r">
              <a:lnSpc>
                <a:spcPct val="100000"/>
              </a:lnSpc>
              <a:spcBef>
                <a:spcPts val="0"/>
              </a:spcBef>
              <a:spcAft>
                <a:spcPts val="0"/>
              </a:spcAft>
              <a:buSzPts val="600"/>
              <a:buNone/>
            </a:pPr>
            <a:fld id="{00000000-1234-1234-1234-123412341234}" type="slidenum">
              <a:rPr lang="en"/>
              <a:t>‹#›</a:t>
            </a:fld>
            <a:endParaRPr/>
          </a:p>
        </p:txBody>
      </p:sp>
      <p:sp>
        <p:nvSpPr>
          <p:cNvPr id="339" name="Google Shape;339;p9"/>
          <p:cNvSpPr/>
          <p:nvPr/>
        </p:nvSpPr>
        <p:spPr>
          <a:xfrm>
            <a:off x="157604" y="4729638"/>
            <a:ext cx="6551794" cy="340093"/>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400"/>
              <a:buFont typeface="Arial"/>
              <a:buNone/>
            </a:pPr>
            <a:r>
              <a:rPr b="0" i="0" lang="en" sz="1400" u="none" cap="none" strike="noStrike">
                <a:solidFill>
                  <a:srgbClr val="083C92"/>
                </a:solidFill>
                <a:latin typeface="Arial"/>
                <a:ea typeface="Arial"/>
                <a:cs typeface="Arial"/>
                <a:sym typeface="Arial"/>
              </a:rPr>
              <a:t>Example of search with </a:t>
            </a:r>
            <a:r>
              <a:rPr b="1" i="0" lang="en" sz="1400" u="none" cap="none" strike="noStrike">
                <a:solidFill>
                  <a:srgbClr val="083C92"/>
                </a:solidFill>
                <a:latin typeface="Arial"/>
                <a:ea typeface="Arial"/>
                <a:cs typeface="Arial"/>
                <a:sym typeface="Arial"/>
              </a:rPr>
              <a:t>CC search portal</a:t>
            </a:r>
            <a:r>
              <a:rPr b="0" i="0" lang="en" sz="1400" u="none" cap="none" strike="noStrike">
                <a:solidFill>
                  <a:srgbClr val="083C92"/>
                </a:solidFill>
                <a:latin typeface="Arial"/>
                <a:ea typeface="Arial"/>
                <a:cs typeface="Arial"/>
                <a:sym typeface="Arial"/>
              </a:rPr>
              <a:t>: </a:t>
            </a:r>
            <a:r>
              <a:rPr b="0" i="0" lang="en" sz="1400" u="sng" cap="none" strike="noStrike">
                <a:solidFill>
                  <a:schemeClr val="dk1"/>
                </a:solidFill>
                <a:latin typeface="Arial"/>
                <a:ea typeface="Arial"/>
                <a:cs typeface="Arial"/>
                <a:sym typeface="Arial"/>
                <a:hlinkClick r:id="rId3">
                  <a:extLst>
                    <a:ext uri="{A12FA001-AC4F-418D-AE19-62706E023703}">
                      <ahyp:hlinkClr val="tx"/>
                    </a:ext>
                  </a:extLst>
                </a:hlinkClick>
              </a:rPr>
              <a:t>https://search.creativecommons.org/</a:t>
            </a:r>
            <a:r>
              <a:rPr b="0" i="0" lang="en" sz="1400" u="none" cap="none" strike="noStrike">
                <a:solidFill>
                  <a:schemeClr val="dk1"/>
                </a:solidFill>
                <a:latin typeface="Arial"/>
                <a:ea typeface="Arial"/>
                <a:cs typeface="Arial"/>
                <a:sym typeface="Arial"/>
              </a:rPr>
              <a:t> </a:t>
            </a:r>
            <a:endParaRPr b="0" i="0" sz="1400" u="none" cap="none" strike="noStrike">
              <a:solidFill>
                <a:schemeClr val="dk1"/>
              </a:solidFill>
              <a:latin typeface="Arial"/>
              <a:ea typeface="Arial"/>
              <a:cs typeface="Arial"/>
              <a:sym typeface="Arial"/>
            </a:endParaRPr>
          </a:p>
        </p:txBody>
      </p:sp>
      <p:pic>
        <p:nvPicPr>
          <p:cNvPr id="340" name="Google Shape;340;p9"/>
          <p:cNvPicPr preferRelativeResize="0"/>
          <p:nvPr/>
        </p:nvPicPr>
        <p:blipFill rotWithShape="1">
          <a:blip r:embed="rId4">
            <a:alphaModFix/>
          </a:blip>
          <a:srcRect b="4001" l="0" r="0" t="6149"/>
          <a:stretch/>
        </p:blipFill>
        <p:spPr>
          <a:xfrm>
            <a:off x="0" y="0"/>
            <a:ext cx="9144000" cy="462126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10"/>
          <p:cNvSpPr txBox="1"/>
          <p:nvPr>
            <p:ph idx="12" type="sldNum"/>
          </p:nvPr>
        </p:nvSpPr>
        <p:spPr>
          <a:xfrm>
            <a:off x="7979229" y="4876346"/>
            <a:ext cx="1066800" cy="182700"/>
          </a:xfrm>
          <a:prstGeom prst="rect">
            <a:avLst/>
          </a:prstGeom>
          <a:noFill/>
          <a:ln>
            <a:noFill/>
          </a:ln>
        </p:spPr>
        <p:txBody>
          <a:bodyPr anchorCtr="0" anchor="ctr" bIns="22850" lIns="45725" spcFirstLastPara="1" rIns="45725" wrap="square" tIns="22850">
            <a:noAutofit/>
          </a:bodyPr>
          <a:lstStyle/>
          <a:p>
            <a:pPr indent="0" lvl="0" marL="0" rtl="0" algn="r">
              <a:lnSpc>
                <a:spcPct val="100000"/>
              </a:lnSpc>
              <a:spcBef>
                <a:spcPts val="0"/>
              </a:spcBef>
              <a:spcAft>
                <a:spcPts val="0"/>
              </a:spcAft>
              <a:buSzPts val="600"/>
              <a:buNone/>
            </a:pPr>
            <a:fld id="{00000000-1234-1234-1234-123412341234}" type="slidenum">
              <a:rPr lang="en"/>
              <a:t>‹#›</a:t>
            </a:fld>
            <a:endParaRPr/>
          </a:p>
        </p:txBody>
      </p:sp>
      <p:pic>
        <p:nvPicPr>
          <p:cNvPr id="346" name="Google Shape;346;p10"/>
          <p:cNvPicPr preferRelativeResize="0"/>
          <p:nvPr/>
        </p:nvPicPr>
        <p:blipFill rotWithShape="1">
          <a:blip r:embed="rId3">
            <a:alphaModFix/>
          </a:blip>
          <a:srcRect b="4297" l="0" r="0" t="6481"/>
          <a:stretch/>
        </p:blipFill>
        <p:spPr>
          <a:xfrm>
            <a:off x="0" y="0"/>
            <a:ext cx="9150994" cy="4592626"/>
          </a:xfrm>
          <a:prstGeom prst="rect">
            <a:avLst/>
          </a:prstGeom>
          <a:noFill/>
          <a:ln>
            <a:noFill/>
          </a:ln>
        </p:spPr>
      </p:pic>
      <p:sp>
        <p:nvSpPr>
          <p:cNvPr id="347" name="Google Shape;347;p10"/>
          <p:cNvSpPr/>
          <p:nvPr/>
        </p:nvSpPr>
        <p:spPr>
          <a:xfrm>
            <a:off x="157604" y="4729638"/>
            <a:ext cx="6551794" cy="340093"/>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400"/>
              <a:buFont typeface="Arial"/>
              <a:buNone/>
            </a:pPr>
            <a:r>
              <a:rPr b="0" i="0" lang="en" sz="1400" u="none" cap="none" strike="noStrike">
                <a:solidFill>
                  <a:srgbClr val="083C92"/>
                </a:solidFill>
                <a:latin typeface="Arial"/>
                <a:ea typeface="Arial"/>
                <a:cs typeface="Arial"/>
                <a:sym typeface="Arial"/>
              </a:rPr>
              <a:t>Example of search with </a:t>
            </a:r>
            <a:r>
              <a:rPr b="1" i="0" lang="en" sz="1400" u="none" cap="none" strike="noStrike">
                <a:solidFill>
                  <a:srgbClr val="083C92"/>
                </a:solidFill>
                <a:latin typeface="Arial"/>
                <a:ea typeface="Arial"/>
                <a:cs typeface="Arial"/>
                <a:sym typeface="Arial"/>
              </a:rPr>
              <a:t>CC search portal</a:t>
            </a:r>
            <a:r>
              <a:rPr b="0" i="0" lang="en" sz="1400" u="none" cap="none" strike="noStrike">
                <a:solidFill>
                  <a:srgbClr val="083C92"/>
                </a:solidFill>
                <a:latin typeface="Arial"/>
                <a:ea typeface="Arial"/>
                <a:cs typeface="Arial"/>
                <a:sym typeface="Arial"/>
              </a:rPr>
              <a:t>: </a:t>
            </a:r>
            <a:r>
              <a:rPr b="0" i="0" lang="en" sz="1400" u="sng" cap="none" strike="noStrike">
                <a:solidFill>
                  <a:schemeClr val="dk1"/>
                </a:solidFill>
                <a:latin typeface="Arial"/>
                <a:ea typeface="Arial"/>
                <a:cs typeface="Arial"/>
                <a:sym typeface="Arial"/>
                <a:hlinkClick r:id="rId4">
                  <a:extLst>
                    <a:ext uri="{A12FA001-AC4F-418D-AE19-62706E023703}">
                      <ahyp:hlinkClr val="tx"/>
                    </a:ext>
                  </a:extLst>
                </a:hlinkClick>
              </a:rPr>
              <a:t>https://search.creativecommons.org/</a:t>
            </a:r>
            <a:r>
              <a:rPr b="0" i="0" lang="en" sz="1400" u="none" cap="none" strike="noStrike">
                <a:solidFill>
                  <a:schemeClr val="dk1"/>
                </a:solidFill>
                <a:latin typeface="Arial"/>
                <a:ea typeface="Arial"/>
                <a:cs typeface="Arial"/>
                <a:sym typeface="Arial"/>
              </a:rPr>
              <a:t> </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11"/>
          <p:cNvSpPr/>
          <p:nvPr/>
        </p:nvSpPr>
        <p:spPr>
          <a:xfrm>
            <a:off x="4692834" y="2044718"/>
            <a:ext cx="137504" cy="838773"/>
          </a:xfrm>
          <a:custGeom>
            <a:rect b="b" l="l" r="r" t="t"/>
            <a:pathLst>
              <a:path extrusionOk="0" h="838773" w="137504">
                <a:moveTo>
                  <a:pt x="20626" y="0"/>
                </a:moveTo>
                <a:cubicBezTo>
                  <a:pt x="22918" y="32084"/>
                  <a:pt x="23949" y="64284"/>
                  <a:pt x="27501" y="96253"/>
                </a:cubicBezTo>
                <a:cubicBezTo>
                  <a:pt x="28544" y="105644"/>
                  <a:pt x="33332" y="114363"/>
                  <a:pt x="34376" y="123754"/>
                </a:cubicBezTo>
                <a:cubicBezTo>
                  <a:pt x="51719" y="279837"/>
                  <a:pt x="31444" y="170963"/>
                  <a:pt x="48127" y="254382"/>
                </a:cubicBezTo>
                <a:cubicBezTo>
                  <a:pt x="50419" y="330009"/>
                  <a:pt x="52930" y="405630"/>
                  <a:pt x="55002" y="481264"/>
                </a:cubicBezTo>
                <a:cubicBezTo>
                  <a:pt x="63113" y="777308"/>
                  <a:pt x="69328" y="666862"/>
                  <a:pt x="55002" y="838773"/>
                </a:cubicBezTo>
                <a:cubicBezTo>
                  <a:pt x="11034" y="824118"/>
                  <a:pt x="45642" y="842589"/>
                  <a:pt x="27501" y="770022"/>
                </a:cubicBezTo>
                <a:cubicBezTo>
                  <a:pt x="25497" y="762006"/>
                  <a:pt x="17851" y="756570"/>
                  <a:pt x="13751" y="749396"/>
                </a:cubicBezTo>
                <a:cubicBezTo>
                  <a:pt x="8666" y="740497"/>
                  <a:pt x="4584" y="731062"/>
                  <a:pt x="0" y="721895"/>
                </a:cubicBezTo>
                <a:cubicBezTo>
                  <a:pt x="40915" y="708257"/>
                  <a:pt x="35835" y="708145"/>
                  <a:pt x="103128" y="708145"/>
                </a:cubicBezTo>
                <a:cubicBezTo>
                  <a:pt x="114814" y="708145"/>
                  <a:pt x="126045" y="712728"/>
                  <a:pt x="137504" y="715020"/>
                </a:cubicBezTo>
                <a:cubicBezTo>
                  <a:pt x="128135" y="721266"/>
                  <a:pt x="109659" y="731636"/>
                  <a:pt x="103128" y="742521"/>
                </a:cubicBezTo>
                <a:cubicBezTo>
                  <a:pt x="80988" y="779420"/>
                  <a:pt x="116708" y="749508"/>
                  <a:pt x="75628" y="776897"/>
                </a:cubicBezTo>
                <a:cubicBezTo>
                  <a:pt x="62183" y="797062"/>
                  <a:pt x="60695" y="795375"/>
                  <a:pt x="55002" y="818148"/>
                </a:cubicBezTo>
                <a:cubicBezTo>
                  <a:pt x="54446" y="820371"/>
                  <a:pt x="55002" y="822731"/>
                  <a:pt x="55002" y="825023"/>
                </a:cubicBezTo>
              </a:path>
            </a:pathLst>
          </a:custGeom>
          <a:noFill/>
          <a:ln cap="flat" cmpd="sng" w="25400">
            <a:solidFill>
              <a:srgbClr val="D9959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53" name="Google Shape;353;p11"/>
          <p:cNvSpPr/>
          <p:nvPr/>
        </p:nvSpPr>
        <p:spPr>
          <a:xfrm>
            <a:off x="234679" y="277375"/>
            <a:ext cx="6452407"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 sz="2400" u="none" cap="none" strike="noStrike">
                <a:solidFill>
                  <a:srgbClr val="083C92"/>
                </a:solidFill>
                <a:latin typeface="Open Sans"/>
                <a:ea typeface="Open Sans"/>
                <a:cs typeface="Open Sans"/>
                <a:sym typeface="Open Sans"/>
              </a:rPr>
              <a:t>How to make OER meet students’ needs?</a:t>
            </a:r>
            <a:endParaRPr b="0" i="0" sz="2400" u="none" cap="none" strike="noStrike">
              <a:solidFill>
                <a:srgbClr val="000000"/>
              </a:solidFill>
              <a:latin typeface="Arial"/>
              <a:ea typeface="Arial"/>
              <a:cs typeface="Arial"/>
              <a:sym typeface="Arial"/>
            </a:endParaRPr>
          </a:p>
        </p:txBody>
      </p:sp>
      <p:sp>
        <p:nvSpPr>
          <p:cNvPr id="354" name="Google Shape;354;p11"/>
          <p:cNvSpPr txBox="1"/>
          <p:nvPr/>
        </p:nvSpPr>
        <p:spPr>
          <a:xfrm>
            <a:off x="187889" y="1418183"/>
            <a:ext cx="1797119" cy="160043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92D050"/>
                </a:solidFill>
                <a:latin typeface="Arial"/>
                <a:ea typeface="Arial"/>
                <a:cs typeface="Arial"/>
                <a:sym typeface="Arial"/>
              </a:rPr>
              <a:t>Ask</a:t>
            </a:r>
            <a:r>
              <a:rPr b="0" i="0" lang="en" sz="1400" u="none" cap="none" strike="noStrike">
                <a:solidFill>
                  <a:srgbClr val="000000"/>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What do we need?</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92D050"/>
                </a:solidFill>
                <a:latin typeface="Arial"/>
                <a:ea typeface="Arial"/>
                <a:cs typeface="Arial"/>
                <a:sym typeface="Arial"/>
              </a:rPr>
              <a:t>Consider</a:t>
            </a:r>
            <a:r>
              <a:rPr b="1" i="0" lang="en" sz="1400" u="none" cap="none" strike="noStrike">
                <a:solidFill>
                  <a:srgbClr val="000000"/>
                </a:solidFill>
                <a:latin typeface="Arial"/>
                <a:ea typeface="Arial"/>
                <a:cs typeface="Arial"/>
                <a:sym typeface="Arial"/>
              </a:rPr>
              <a:t> </a:t>
            </a:r>
            <a:r>
              <a:rPr b="0" i="0" lang="en" sz="1400" u="none" cap="none" strike="noStrike">
                <a:solidFill>
                  <a:srgbClr val="000000"/>
                </a:solidFill>
                <a:latin typeface="Arial"/>
                <a:ea typeface="Arial"/>
                <a:cs typeface="Arial"/>
                <a:sym typeface="Arial"/>
              </a:rPr>
              <a:t>your aims as a teacher and student's needs.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92D050"/>
                </a:solidFill>
                <a:latin typeface="Arial"/>
                <a:ea typeface="Arial"/>
                <a:cs typeface="Arial"/>
                <a:sym typeface="Arial"/>
              </a:rPr>
              <a:t>Set</a:t>
            </a:r>
            <a:r>
              <a:rPr b="1" i="0" lang="en" sz="1400" u="none" cap="none" strike="noStrike">
                <a:solidFill>
                  <a:srgbClr val="000000"/>
                </a:solidFill>
                <a:latin typeface="Arial"/>
                <a:ea typeface="Arial"/>
                <a:cs typeface="Arial"/>
                <a:sym typeface="Arial"/>
              </a:rPr>
              <a:t> </a:t>
            </a:r>
            <a:r>
              <a:rPr b="0" i="0" lang="en" sz="1400" u="none" cap="none" strike="noStrike">
                <a:solidFill>
                  <a:srgbClr val="000000"/>
                </a:solidFill>
                <a:latin typeface="Arial"/>
                <a:ea typeface="Arial"/>
                <a:cs typeface="Arial"/>
                <a:sym typeface="Arial"/>
              </a:rPr>
              <a:t>your criteria (topic, form...)</a:t>
            </a:r>
            <a:endParaRPr b="0" i="0" sz="1400" u="none" cap="none" strike="noStrike">
              <a:solidFill>
                <a:srgbClr val="000000"/>
              </a:solidFill>
              <a:latin typeface="Arial"/>
              <a:ea typeface="Arial"/>
              <a:cs typeface="Arial"/>
              <a:sym typeface="Arial"/>
            </a:endParaRPr>
          </a:p>
        </p:txBody>
      </p:sp>
      <p:sp>
        <p:nvSpPr>
          <p:cNvPr id="355" name="Google Shape;355;p11"/>
          <p:cNvSpPr txBox="1"/>
          <p:nvPr/>
        </p:nvSpPr>
        <p:spPr>
          <a:xfrm>
            <a:off x="2062620" y="1418183"/>
            <a:ext cx="1747380" cy="73866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92D050"/>
                </a:solidFill>
                <a:latin typeface="Arial"/>
                <a:ea typeface="Arial"/>
                <a:cs typeface="Arial"/>
                <a:sym typeface="Arial"/>
              </a:rPr>
              <a:t>Find OER </a:t>
            </a:r>
            <a:r>
              <a:rPr b="0" i="0" lang="en" sz="1400" u="none" cap="none" strike="noStrike">
                <a:solidFill>
                  <a:srgbClr val="000000"/>
                </a:solidFill>
                <a:latin typeface="Arial"/>
                <a:ea typeface="Arial"/>
                <a:cs typeface="Arial"/>
                <a:sym typeface="Arial"/>
              </a:rPr>
              <a:t>fitting your criteria in open repositories</a:t>
            </a:r>
            <a:endParaRPr b="0" i="0" sz="1400" u="none" cap="none" strike="noStrike">
              <a:solidFill>
                <a:srgbClr val="000000"/>
              </a:solidFill>
              <a:latin typeface="Arial"/>
              <a:ea typeface="Arial"/>
              <a:cs typeface="Arial"/>
              <a:sym typeface="Arial"/>
            </a:endParaRPr>
          </a:p>
        </p:txBody>
      </p:sp>
      <p:sp>
        <p:nvSpPr>
          <p:cNvPr id="356" name="Google Shape;356;p11"/>
          <p:cNvSpPr txBox="1"/>
          <p:nvPr/>
        </p:nvSpPr>
        <p:spPr>
          <a:xfrm>
            <a:off x="4114032" y="1479711"/>
            <a:ext cx="1219522"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92D050"/>
                </a:solidFill>
                <a:latin typeface="Arial"/>
                <a:ea typeface="Arial"/>
                <a:cs typeface="Arial"/>
                <a:sym typeface="Arial"/>
              </a:rPr>
              <a:t>Evaluate</a:t>
            </a:r>
            <a:r>
              <a:rPr b="1" i="0" lang="en" sz="1400" u="none" cap="none" strike="noStrike">
                <a:solidFill>
                  <a:srgbClr val="000000"/>
                </a:solidFill>
                <a:latin typeface="Arial"/>
                <a:ea typeface="Arial"/>
                <a:cs typeface="Arial"/>
                <a:sym typeface="Arial"/>
              </a:rPr>
              <a:t> </a:t>
            </a:r>
            <a:r>
              <a:rPr b="0" i="0" lang="en" sz="1400" u="none" cap="none" strike="noStrike">
                <a:solidFill>
                  <a:srgbClr val="000000"/>
                </a:solidFill>
                <a:latin typeface="Arial"/>
                <a:ea typeface="Arial"/>
                <a:cs typeface="Arial"/>
                <a:sym typeface="Arial"/>
              </a:rPr>
              <a:t>and </a:t>
            </a:r>
            <a:r>
              <a:rPr b="1" i="0" lang="en" sz="1400" u="none" cap="none" strike="noStrike">
                <a:solidFill>
                  <a:srgbClr val="92D050"/>
                </a:solidFill>
                <a:latin typeface="Arial"/>
                <a:ea typeface="Arial"/>
                <a:cs typeface="Arial"/>
                <a:sym typeface="Arial"/>
              </a:rPr>
              <a:t>choose</a:t>
            </a:r>
            <a:endParaRPr b="1" i="0" sz="1400" u="none" cap="none" strike="noStrike">
              <a:solidFill>
                <a:srgbClr val="92D050"/>
              </a:solidFill>
              <a:latin typeface="Arial"/>
              <a:ea typeface="Arial"/>
              <a:cs typeface="Arial"/>
              <a:sym typeface="Arial"/>
            </a:endParaRPr>
          </a:p>
        </p:txBody>
      </p:sp>
      <p:sp>
        <p:nvSpPr>
          <p:cNvPr id="357" name="Google Shape;357;p11"/>
          <p:cNvSpPr txBox="1"/>
          <p:nvPr/>
        </p:nvSpPr>
        <p:spPr>
          <a:xfrm>
            <a:off x="2065752" y="2961309"/>
            <a:ext cx="1747380"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92D050"/>
                </a:solidFill>
                <a:latin typeface="Arial"/>
                <a:ea typeface="Arial"/>
                <a:cs typeface="Arial"/>
                <a:sym typeface="Arial"/>
              </a:rPr>
              <a:t>Create</a:t>
            </a:r>
            <a:r>
              <a:rPr b="1" i="0" lang="en" sz="1400" u="none" cap="none" strike="noStrike">
                <a:solidFill>
                  <a:srgbClr val="000000"/>
                </a:solidFill>
                <a:latin typeface="Arial"/>
                <a:ea typeface="Arial"/>
                <a:cs typeface="Arial"/>
                <a:sym typeface="Arial"/>
              </a:rPr>
              <a:t> </a:t>
            </a:r>
            <a:r>
              <a:rPr b="0" i="0" lang="en" sz="1400" u="none" cap="none" strike="noStrike">
                <a:solidFill>
                  <a:srgbClr val="000000"/>
                </a:solidFill>
                <a:latin typeface="Arial"/>
                <a:ea typeface="Arial"/>
                <a:cs typeface="Arial"/>
                <a:sym typeface="Arial"/>
              </a:rPr>
              <a:t>your own OER</a:t>
            </a:r>
            <a:endParaRPr b="0" i="0" sz="1400" u="none" cap="none" strike="noStrike">
              <a:solidFill>
                <a:srgbClr val="000000"/>
              </a:solidFill>
              <a:latin typeface="Arial"/>
              <a:ea typeface="Arial"/>
              <a:cs typeface="Arial"/>
              <a:sym typeface="Arial"/>
            </a:endParaRPr>
          </a:p>
        </p:txBody>
      </p:sp>
      <p:sp>
        <p:nvSpPr>
          <p:cNvPr id="358" name="Google Shape;358;p11"/>
          <p:cNvSpPr txBox="1"/>
          <p:nvPr/>
        </p:nvSpPr>
        <p:spPr>
          <a:xfrm>
            <a:off x="3937350" y="2895779"/>
            <a:ext cx="1747380"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92D050"/>
                </a:solidFill>
                <a:latin typeface="Arial"/>
                <a:ea typeface="Arial"/>
                <a:cs typeface="Arial"/>
                <a:sym typeface="Arial"/>
              </a:rPr>
              <a:t>Adapt</a:t>
            </a:r>
            <a:endParaRPr b="1" i="0" sz="1400" u="none" cap="none" strike="noStrike">
              <a:solidFill>
                <a:srgbClr val="92D050"/>
              </a:solidFill>
              <a:latin typeface="Arial"/>
              <a:ea typeface="Arial"/>
              <a:cs typeface="Arial"/>
              <a:sym typeface="Arial"/>
            </a:endParaRPr>
          </a:p>
        </p:txBody>
      </p:sp>
      <p:sp>
        <p:nvSpPr>
          <p:cNvPr id="359" name="Google Shape;359;p11"/>
          <p:cNvSpPr txBox="1"/>
          <p:nvPr/>
        </p:nvSpPr>
        <p:spPr>
          <a:xfrm>
            <a:off x="2059488" y="2332345"/>
            <a:ext cx="1747380" cy="2769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953734"/>
                </a:solidFill>
                <a:latin typeface="Arial"/>
                <a:ea typeface="Arial"/>
                <a:cs typeface="Arial"/>
                <a:sym typeface="Arial"/>
              </a:rPr>
              <a:t>Couldn't find any?</a:t>
            </a:r>
            <a:endParaRPr b="0" i="0" sz="1200" u="none" cap="none" strike="noStrike">
              <a:solidFill>
                <a:srgbClr val="953734"/>
              </a:solidFill>
              <a:latin typeface="Arial"/>
              <a:ea typeface="Arial"/>
              <a:cs typeface="Arial"/>
              <a:sym typeface="Arial"/>
            </a:endParaRPr>
          </a:p>
        </p:txBody>
      </p:sp>
      <p:sp>
        <p:nvSpPr>
          <p:cNvPr id="360" name="Google Shape;360;p11"/>
          <p:cNvSpPr txBox="1"/>
          <p:nvPr/>
        </p:nvSpPr>
        <p:spPr>
          <a:xfrm>
            <a:off x="3925865" y="2071873"/>
            <a:ext cx="1747380"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953734"/>
                </a:solidFill>
                <a:latin typeface="Arial"/>
                <a:ea typeface="Arial"/>
                <a:cs typeface="Arial"/>
                <a:sym typeface="Arial"/>
              </a:rPr>
              <a:t>Is it good, but not exactly what you need?</a:t>
            </a:r>
            <a:endParaRPr b="0" i="0" sz="1200" u="none" cap="none" strike="noStrike">
              <a:solidFill>
                <a:srgbClr val="953734"/>
              </a:solidFill>
              <a:latin typeface="Arial"/>
              <a:ea typeface="Arial"/>
              <a:cs typeface="Arial"/>
              <a:sym typeface="Arial"/>
            </a:endParaRPr>
          </a:p>
        </p:txBody>
      </p:sp>
      <p:sp>
        <p:nvSpPr>
          <p:cNvPr id="361" name="Google Shape;361;p11"/>
          <p:cNvSpPr txBox="1"/>
          <p:nvPr/>
        </p:nvSpPr>
        <p:spPr>
          <a:xfrm>
            <a:off x="5534417" y="1525905"/>
            <a:ext cx="1747380"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92D050"/>
                </a:solidFill>
                <a:latin typeface="Arial"/>
                <a:ea typeface="Arial"/>
                <a:cs typeface="Arial"/>
                <a:sym typeface="Arial"/>
              </a:rPr>
              <a:t>Test</a:t>
            </a:r>
            <a:r>
              <a:rPr b="1" i="0" lang="en" sz="1400" u="none" cap="none" strike="noStrike">
                <a:solidFill>
                  <a:srgbClr val="000000"/>
                </a:solidFill>
                <a:latin typeface="Arial"/>
                <a:ea typeface="Arial"/>
                <a:cs typeface="Arial"/>
                <a:sym typeface="Arial"/>
              </a:rPr>
              <a:t> </a:t>
            </a:r>
            <a:r>
              <a:rPr b="0" i="0" lang="en" sz="1400" u="none" cap="none" strike="noStrike">
                <a:solidFill>
                  <a:srgbClr val="000000"/>
                </a:solidFill>
                <a:latin typeface="Arial"/>
                <a:ea typeface="Arial"/>
                <a:cs typeface="Arial"/>
                <a:sym typeface="Arial"/>
              </a:rPr>
              <a:t>with students, get </a:t>
            </a:r>
            <a:r>
              <a:rPr b="1" i="0" lang="en" sz="1400" u="none" cap="none" strike="noStrike">
                <a:solidFill>
                  <a:srgbClr val="92D050"/>
                </a:solidFill>
                <a:latin typeface="Arial"/>
                <a:ea typeface="Arial"/>
                <a:cs typeface="Arial"/>
                <a:sym typeface="Arial"/>
              </a:rPr>
              <a:t>feedback</a:t>
            </a:r>
            <a:endParaRPr b="1" i="0" sz="1400" u="none" cap="none" strike="noStrike">
              <a:solidFill>
                <a:srgbClr val="92D050"/>
              </a:solidFill>
              <a:latin typeface="Arial"/>
              <a:ea typeface="Arial"/>
              <a:cs typeface="Arial"/>
              <a:sym typeface="Arial"/>
            </a:endParaRPr>
          </a:p>
        </p:txBody>
      </p:sp>
      <p:sp>
        <p:nvSpPr>
          <p:cNvPr id="362" name="Google Shape;362;p11"/>
          <p:cNvSpPr txBox="1"/>
          <p:nvPr/>
        </p:nvSpPr>
        <p:spPr>
          <a:xfrm>
            <a:off x="7356276" y="1525629"/>
            <a:ext cx="1747380" cy="73866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92D050"/>
                </a:solidFill>
                <a:latin typeface="Arial"/>
                <a:ea typeface="Arial"/>
                <a:cs typeface="Arial"/>
                <a:sym typeface="Arial"/>
              </a:rPr>
              <a:t>Share</a:t>
            </a:r>
            <a:r>
              <a:rPr b="1" i="0" lang="en" sz="1400" u="none" cap="none" strike="noStrike">
                <a:solidFill>
                  <a:srgbClr val="000000"/>
                </a:solidFill>
                <a:latin typeface="Arial"/>
                <a:ea typeface="Arial"/>
                <a:cs typeface="Arial"/>
                <a:sym typeface="Arial"/>
              </a:rPr>
              <a:t> </a:t>
            </a:r>
            <a:r>
              <a:rPr b="0" i="0" lang="en" sz="1400" u="none" cap="none" strike="noStrike">
                <a:solidFill>
                  <a:srgbClr val="000000"/>
                </a:solidFill>
                <a:latin typeface="Arial"/>
                <a:ea typeface="Arial"/>
                <a:cs typeface="Arial"/>
                <a:sym typeface="Arial"/>
              </a:rPr>
              <a:t>openly (resources as well as experiences)</a:t>
            </a:r>
            <a:endParaRPr b="0" i="0" sz="1400" u="none" cap="none" strike="noStrike">
              <a:solidFill>
                <a:srgbClr val="000000"/>
              </a:solidFill>
              <a:latin typeface="Arial"/>
              <a:ea typeface="Arial"/>
              <a:cs typeface="Arial"/>
              <a:sym typeface="Arial"/>
            </a:endParaRPr>
          </a:p>
        </p:txBody>
      </p:sp>
      <p:sp>
        <p:nvSpPr>
          <p:cNvPr id="363" name="Google Shape;363;p11"/>
          <p:cNvSpPr txBox="1"/>
          <p:nvPr/>
        </p:nvSpPr>
        <p:spPr>
          <a:xfrm>
            <a:off x="5950477" y="2286608"/>
            <a:ext cx="1032985"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953734"/>
                </a:solidFill>
                <a:latin typeface="Arial"/>
                <a:ea typeface="Arial"/>
                <a:cs typeface="Arial"/>
                <a:sym typeface="Arial"/>
              </a:rPr>
              <a:t>Need minor revisions?</a:t>
            </a:r>
            <a:endParaRPr b="0" i="0" sz="1200" u="none" cap="none" strike="noStrike">
              <a:solidFill>
                <a:srgbClr val="953734"/>
              </a:solidFill>
              <a:latin typeface="Arial"/>
              <a:ea typeface="Arial"/>
              <a:cs typeface="Arial"/>
              <a:sym typeface="Arial"/>
            </a:endParaRPr>
          </a:p>
        </p:txBody>
      </p:sp>
      <p:sp>
        <p:nvSpPr>
          <p:cNvPr id="364" name="Google Shape;364;p11"/>
          <p:cNvSpPr txBox="1"/>
          <p:nvPr/>
        </p:nvSpPr>
        <p:spPr>
          <a:xfrm>
            <a:off x="6008775" y="2961309"/>
            <a:ext cx="1500820"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953734"/>
                </a:solidFill>
                <a:latin typeface="Arial"/>
                <a:ea typeface="Arial"/>
                <a:cs typeface="Arial"/>
                <a:sym typeface="Arial"/>
              </a:rPr>
              <a:t>Need to correct false assumptions?</a:t>
            </a:r>
            <a:endParaRPr b="0" i="0" sz="1200" u="none" cap="none" strike="noStrike">
              <a:solidFill>
                <a:srgbClr val="953734"/>
              </a:solidFill>
              <a:latin typeface="Arial"/>
              <a:ea typeface="Arial"/>
              <a:cs typeface="Arial"/>
              <a:sym typeface="Arial"/>
            </a:endParaRPr>
          </a:p>
        </p:txBody>
      </p:sp>
      <p:sp>
        <p:nvSpPr>
          <p:cNvPr id="365" name="Google Shape;365;p11"/>
          <p:cNvSpPr/>
          <p:nvPr/>
        </p:nvSpPr>
        <p:spPr>
          <a:xfrm>
            <a:off x="5206142" y="2128312"/>
            <a:ext cx="862245" cy="883877"/>
          </a:xfrm>
          <a:custGeom>
            <a:rect b="b" l="l" r="r" t="t"/>
            <a:pathLst>
              <a:path extrusionOk="0" h="883877" w="862245">
                <a:moveTo>
                  <a:pt x="0" y="879072"/>
                </a:moveTo>
                <a:cubicBezTo>
                  <a:pt x="36986" y="886468"/>
                  <a:pt x="22072" y="884408"/>
                  <a:pt x="95003" y="879072"/>
                </a:cubicBezTo>
                <a:cubicBezTo>
                  <a:pt x="99997" y="878707"/>
                  <a:pt x="109253" y="874322"/>
                  <a:pt x="109253" y="874322"/>
                </a:cubicBezTo>
                <a:cubicBezTo>
                  <a:pt x="110836" y="872738"/>
                  <a:pt x="112140" y="870813"/>
                  <a:pt x="114003" y="869571"/>
                </a:cubicBezTo>
                <a:cubicBezTo>
                  <a:pt x="116949" y="867607"/>
                  <a:pt x="120784" y="867088"/>
                  <a:pt x="123504" y="864821"/>
                </a:cubicBezTo>
                <a:cubicBezTo>
                  <a:pt x="137852" y="852866"/>
                  <a:pt x="115049" y="860337"/>
                  <a:pt x="140129" y="855321"/>
                </a:cubicBezTo>
                <a:cubicBezTo>
                  <a:pt x="142504" y="853738"/>
                  <a:pt x="144946" y="852250"/>
                  <a:pt x="147254" y="850571"/>
                </a:cubicBezTo>
                <a:cubicBezTo>
                  <a:pt x="153657" y="845915"/>
                  <a:pt x="159668" y="840713"/>
                  <a:pt x="166255" y="836321"/>
                </a:cubicBezTo>
                <a:cubicBezTo>
                  <a:pt x="171005" y="833154"/>
                  <a:pt x="175204" y="828940"/>
                  <a:pt x="180505" y="826820"/>
                </a:cubicBezTo>
                <a:cubicBezTo>
                  <a:pt x="184464" y="825237"/>
                  <a:pt x="188638" y="824112"/>
                  <a:pt x="192381" y="822070"/>
                </a:cubicBezTo>
                <a:cubicBezTo>
                  <a:pt x="197393" y="819336"/>
                  <a:pt x="201215" y="814375"/>
                  <a:pt x="206631" y="812570"/>
                </a:cubicBezTo>
                <a:cubicBezTo>
                  <a:pt x="211381" y="810987"/>
                  <a:pt x="216715" y="810597"/>
                  <a:pt x="220881" y="807820"/>
                </a:cubicBezTo>
                <a:cubicBezTo>
                  <a:pt x="223256" y="806237"/>
                  <a:pt x="225398" y="804229"/>
                  <a:pt x="228007" y="803070"/>
                </a:cubicBezTo>
                <a:cubicBezTo>
                  <a:pt x="232582" y="801037"/>
                  <a:pt x="242257" y="798320"/>
                  <a:pt x="242257" y="798320"/>
                </a:cubicBezTo>
                <a:cubicBezTo>
                  <a:pt x="243840" y="796736"/>
                  <a:pt x="244968" y="794496"/>
                  <a:pt x="247007" y="793569"/>
                </a:cubicBezTo>
                <a:cubicBezTo>
                  <a:pt x="253844" y="790461"/>
                  <a:pt x="268383" y="786444"/>
                  <a:pt x="268383" y="786444"/>
                </a:cubicBezTo>
                <a:cubicBezTo>
                  <a:pt x="270758" y="784861"/>
                  <a:pt x="272955" y="782971"/>
                  <a:pt x="275508" y="781694"/>
                </a:cubicBezTo>
                <a:cubicBezTo>
                  <a:pt x="279321" y="779787"/>
                  <a:pt x="284108" y="779673"/>
                  <a:pt x="287383" y="776944"/>
                </a:cubicBezTo>
                <a:cubicBezTo>
                  <a:pt x="289306" y="775341"/>
                  <a:pt x="287721" y="771274"/>
                  <a:pt x="289758" y="769819"/>
                </a:cubicBezTo>
                <a:cubicBezTo>
                  <a:pt x="293833" y="766909"/>
                  <a:pt x="304009" y="765069"/>
                  <a:pt x="304009" y="765069"/>
                </a:cubicBezTo>
                <a:cubicBezTo>
                  <a:pt x="305592" y="763485"/>
                  <a:pt x="306839" y="761470"/>
                  <a:pt x="308759" y="760318"/>
                </a:cubicBezTo>
                <a:cubicBezTo>
                  <a:pt x="310906" y="759030"/>
                  <a:pt x="313929" y="759507"/>
                  <a:pt x="315884" y="757943"/>
                </a:cubicBezTo>
                <a:cubicBezTo>
                  <a:pt x="318113" y="756160"/>
                  <a:pt x="318405" y="752601"/>
                  <a:pt x="320634" y="750818"/>
                </a:cubicBezTo>
                <a:cubicBezTo>
                  <a:pt x="322589" y="749254"/>
                  <a:pt x="325520" y="749563"/>
                  <a:pt x="327759" y="748443"/>
                </a:cubicBezTo>
                <a:cubicBezTo>
                  <a:pt x="337502" y="743571"/>
                  <a:pt x="332273" y="744832"/>
                  <a:pt x="339635" y="738943"/>
                </a:cubicBezTo>
                <a:cubicBezTo>
                  <a:pt x="341864" y="737160"/>
                  <a:pt x="344385" y="735776"/>
                  <a:pt x="346760" y="734193"/>
                </a:cubicBezTo>
                <a:cubicBezTo>
                  <a:pt x="349875" y="729521"/>
                  <a:pt x="351749" y="725700"/>
                  <a:pt x="356260" y="722317"/>
                </a:cubicBezTo>
                <a:cubicBezTo>
                  <a:pt x="360827" y="718892"/>
                  <a:pt x="370510" y="712817"/>
                  <a:pt x="370510" y="712817"/>
                </a:cubicBezTo>
                <a:cubicBezTo>
                  <a:pt x="372094" y="710442"/>
                  <a:pt x="373242" y="707710"/>
                  <a:pt x="375261" y="705692"/>
                </a:cubicBezTo>
                <a:cubicBezTo>
                  <a:pt x="379119" y="701834"/>
                  <a:pt x="387539" y="698676"/>
                  <a:pt x="391886" y="696192"/>
                </a:cubicBezTo>
                <a:cubicBezTo>
                  <a:pt x="394364" y="694776"/>
                  <a:pt x="396636" y="693025"/>
                  <a:pt x="399011" y="691442"/>
                </a:cubicBezTo>
                <a:cubicBezTo>
                  <a:pt x="401170" y="688203"/>
                  <a:pt x="404749" y="681824"/>
                  <a:pt x="408512" y="679566"/>
                </a:cubicBezTo>
                <a:cubicBezTo>
                  <a:pt x="410659" y="678278"/>
                  <a:pt x="413262" y="677983"/>
                  <a:pt x="415637" y="677191"/>
                </a:cubicBezTo>
                <a:cubicBezTo>
                  <a:pt x="420387" y="672441"/>
                  <a:pt x="424298" y="666667"/>
                  <a:pt x="429887" y="662941"/>
                </a:cubicBezTo>
                <a:cubicBezTo>
                  <a:pt x="432262" y="661358"/>
                  <a:pt x="434819" y="660018"/>
                  <a:pt x="437012" y="658191"/>
                </a:cubicBezTo>
                <a:cubicBezTo>
                  <a:pt x="439592" y="656041"/>
                  <a:pt x="441557" y="653215"/>
                  <a:pt x="444137" y="651065"/>
                </a:cubicBezTo>
                <a:cubicBezTo>
                  <a:pt x="446330" y="649237"/>
                  <a:pt x="449070" y="648142"/>
                  <a:pt x="451263" y="646315"/>
                </a:cubicBezTo>
                <a:cubicBezTo>
                  <a:pt x="453843" y="644165"/>
                  <a:pt x="455808" y="641340"/>
                  <a:pt x="458388" y="639190"/>
                </a:cubicBezTo>
                <a:cubicBezTo>
                  <a:pt x="465322" y="633411"/>
                  <a:pt x="474755" y="630075"/>
                  <a:pt x="479763" y="622565"/>
                </a:cubicBezTo>
                <a:cubicBezTo>
                  <a:pt x="481347" y="620190"/>
                  <a:pt x="482634" y="617588"/>
                  <a:pt x="484514" y="615440"/>
                </a:cubicBezTo>
                <a:cubicBezTo>
                  <a:pt x="488200" y="611227"/>
                  <a:pt x="492431" y="607523"/>
                  <a:pt x="496389" y="603564"/>
                </a:cubicBezTo>
                <a:cubicBezTo>
                  <a:pt x="498764" y="601189"/>
                  <a:pt x="501651" y="599234"/>
                  <a:pt x="503514" y="596439"/>
                </a:cubicBezTo>
                <a:cubicBezTo>
                  <a:pt x="505097" y="594064"/>
                  <a:pt x="506848" y="591792"/>
                  <a:pt x="508264" y="589314"/>
                </a:cubicBezTo>
                <a:cubicBezTo>
                  <a:pt x="510021" y="586240"/>
                  <a:pt x="511050" y="582760"/>
                  <a:pt x="513014" y="579814"/>
                </a:cubicBezTo>
                <a:cubicBezTo>
                  <a:pt x="514256" y="577951"/>
                  <a:pt x="516365" y="576812"/>
                  <a:pt x="517764" y="575063"/>
                </a:cubicBezTo>
                <a:cubicBezTo>
                  <a:pt x="519547" y="572834"/>
                  <a:pt x="520496" y="569956"/>
                  <a:pt x="522515" y="567938"/>
                </a:cubicBezTo>
                <a:cubicBezTo>
                  <a:pt x="532928" y="557525"/>
                  <a:pt x="527041" y="569677"/>
                  <a:pt x="536765" y="556063"/>
                </a:cubicBezTo>
                <a:cubicBezTo>
                  <a:pt x="539102" y="552792"/>
                  <a:pt x="542526" y="542428"/>
                  <a:pt x="546265" y="539437"/>
                </a:cubicBezTo>
                <a:cubicBezTo>
                  <a:pt x="548220" y="537873"/>
                  <a:pt x="551015" y="537854"/>
                  <a:pt x="553390" y="537062"/>
                </a:cubicBezTo>
                <a:cubicBezTo>
                  <a:pt x="554182" y="534687"/>
                  <a:pt x="554780" y="532238"/>
                  <a:pt x="555766" y="529937"/>
                </a:cubicBezTo>
                <a:cubicBezTo>
                  <a:pt x="557816" y="525154"/>
                  <a:pt x="561758" y="517522"/>
                  <a:pt x="565266" y="513312"/>
                </a:cubicBezTo>
                <a:cubicBezTo>
                  <a:pt x="567416" y="510732"/>
                  <a:pt x="570241" y="508767"/>
                  <a:pt x="572391" y="506187"/>
                </a:cubicBezTo>
                <a:cubicBezTo>
                  <a:pt x="574218" y="503994"/>
                  <a:pt x="575482" y="501384"/>
                  <a:pt x="577141" y="499061"/>
                </a:cubicBezTo>
                <a:cubicBezTo>
                  <a:pt x="579442" y="495840"/>
                  <a:pt x="582229" y="492955"/>
                  <a:pt x="584266" y="489561"/>
                </a:cubicBezTo>
                <a:cubicBezTo>
                  <a:pt x="586999" y="485007"/>
                  <a:pt x="588849" y="479973"/>
                  <a:pt x="591392" y="475311"/>
                </a:cubicBezTo>
                <a:cubicBezTo>
                  <a:pt x="593603" y="471258"/>
                  <a:pt x="596275" y="467471"/>
                  <a:pt x="598517" y="463435"/>
                </a:cubicBezTo>
                <a:cubicBezTo>
                  <a:pt x="600236" y="460340"/>
                  <a:pt x="601025" y="456675"/>
                  <a:pt x="603267" y="453935"/>
                </a:cubicBezTo>
                <a:cubicBezTo>
                  <a:pt x="608230" y="447869"/>
                  <a:pt x="619892" y="437310"/>
                  <a:pt x="619892" y="437310"/>
                </a:cubicBezTo>
                <a:cubicBezTo>
                  <a:pt x="621475" y="434143"/>
                  <a:pt x="622518" y="430642"/>
                  <a:pt x="624642" y="427809"/>
                </a:cubicBezTo>
                <a:cubicBezTo>
                  <a:pt x="627329" y="424226"/>
                  <a:pt x="631839" y="422149"/>
                  <a:pt x="634143" y="418309"/>
                </a:cubicBezTo>
                <a:cubicBezTo>
                  <a:pt x="636719" y="414016"/>
                  <a:pt x="637034" y="408708"/>
                  <a:pt x="638893" y="404059"/>
                </a:cubicBezTo>
                <a:cubicBezTo>
                  <a:pt x="640208" y="400771"/>
                  <a:pt x="642248" y="397812"/>
                  <a:pt x="643643" y="394558"/>
                </a:cubicBezTo>
                <a:cubicBezTo>
                  <a:pt x="649542" y="380793"/>
                  <a:pt x="641641" y="393999"/>
                  <a:pt x="650768" y="380308"/>
                </a:cubicBezTo>
                <a:cubicBezTo>
                  <a:pt x="651893" y="366813"/>
                  <a:pt x="650320" y="352048"/>
                  <a:pt x="657893" y="339932"/>
                </a:cubicBezTo>
                <a:cubicBezTo>
                  <a:pt x="659673" y="337084"/>
                  <a:pt x="662644" y="335182"/>
                  <a:pt x="665019" y="332807"/>
                </a:cubicBezTo>
                <a:cubicBezTo>
                  <a:pt x="665780" y="329765"/>
                  <a:pt x="668066" y="319587"/>
                  <a:pt x="669769" y="316181"/>
                </a:cubicBezTo>
                <a:cubicBezTo>
                  <a:pt x="676680" y="302358"/>
                  <a:pt x="676185" y="313682"/>
                  <a:pt x="688769" y="294806"/>
                </a:cubicBezTo>
                <a:lnTo>
                  <a:pt x="693519" y="287681"/>
                </a:lnTo>
                <a:cubicBezTo>
                  <a:pt x="697836" y="270410"/>
                  <a:pt x="692990" y="285269"/>
                  <a:pt x="700644" y="271055"/>
                </a:cubicBezTo>
                <a:cubicBezTo>
                  <a:pt x="704841" y="263262"/>
                  <a:pt x="712520" y="247304"/>
                  <a:pt x="712520" y="247304"/>
                </a:cubicBezTo>
                <a:cubicBezTo>
                  <a:pt x="713432" y="241831"/>
                  <a:pt x="714347" y="231776"/>
                  <a:pt x="717270" y="225929"/>
                </a:cubicBezTo>
                <a:cubicBezTo>
                  <a:pt x="729196" y="202078"/>
                  <a:pt x="714279" y="238451"/>
                  <a:pt x="726770" y="209303"/>
                </a:cubicBezTo>
                <a:cubicBezTo>
                  <a:pt x="730569" y="200439"/>
                  <a:pt x="727596" y="202126"/>
                  <a:pt x="733895" y="192678"/>
                </a:cubicBezTo>
                <a:cubicBezTo>
                  <a:pt x="735137" y="190815"/>
                  <a:pt x="737062" y="189511"/>
                  <a:pt x="738646" y="187928"/>
                </a:cubicBezTo>
                <a:cubicBezTo>
                  <a:pt x="739438" y="183969"/>
                  <a:pt x="740042" y="179969"/>
                  <a:pt x="741021" y="176052"/>
                </a:cubicBezTo>
                <a:cubicBezTo>
                  <a:pt x="741628" y="173623"/>
                  <a:pt x="742789" y="171356"/>
                  <a:pt x="743396" y="168927"/>
                </a:cubicBezTo>
                <a:cubicBezTo>
                  <a:pt x="744633" y="163979"/>
                  <a:pt x="747124" y="146200"/>
                  <a:pt x="750521" y="142802"/>
                </a:cubicBezTo>
                <a:lnTo>
                  <a:pt x="755271" y="138051"/>
                </a:lnTo>
                <a:cubicBezTo>
                  <a:pt x="756063" y="135676"/>
                  <a:pt x="756526" y="133165"/>
                  <a:pt x="757646" y="130926"/>
                </a:cubicBezTo>
                <a:cubicBezTo>
                  <a:pt x="766372" y="113473"/>
                  <a:pt x="758929" y="136579"/>
                  <a:pt x="767146" y="111926"/>
                </a:cubicBezTo>
                <a:cubicBezTo>
                  <a:pt x="768178" y="108829"/>
                  <a:pt x="768881" y="105626"/>
                  <a:pt x="769521" y="102425"/>
                </a:cubicBezTo>
                <a:cubicBezTo>
                  <a:pt x="770465" y="97703"/>
                  <a:pt x="770373" y="92743"/>
                  <a:pt x="771896" y="88175"/>
                </a:cubicBezTo>
                <a:cubicBezTo>
                  <a:pt x="772799" y="85467"/>
                  <a:pt x="775063" y="83425"/>
                  <a:pt x="776647" y="81050"/>
                </a:cubicBezTo>
                <a:cubicBezTo>
                  <a:pt x="778230" y="76300"/>
                  <a:pt x="779364" y="71375"/>
                  <a:pt x="781397" y="66800"/>
                </a:cubicBezTo>
                <a:cubicBezTo>
                  <a:pt x="782556" y="64191"/>
                  <a:pt x="785244" y="62382"/>
                  <a:pt x="786147" y="59674"/>
                </a:cubicBezTo>
                <a:cubicBezTo>
                  <a:pt x="787670" y="55106"/>
                  <a:pt x="787354" y="50096"/>
                  <a:pt x="788522" y="45424"/>
                </a:cubicBezTo>
                <a:cubicBezTo>
                  <a:pt x="789736" y="40567"/>
                  <a:pt x="791689" y="35924"/>
                  <a:pt x="793272" y="31174"/>
                </a:cubicBezTo>
                <a:cubicBezTo>
                  <a:pt x="794064" y="28799"/>
                  <a:pt x="793564" y="25437"/>
                  <a:pt x="795647" y="24048"/>
                </a:cubicBezTo>
                <a:lnTo>
                  <a:pt x="802772" y="19298"/>
                </a:lnTo>
                <a:cubicBezTo>
                  <a:pt x="804355" y="16923"/>
                  <a:pt x="805739" y="14402"/>
                  <a:pt x="807522" y="12173"/>
                </a:cubicBezTo>
                <a:cubicBezTo>
                  <a:pt x="808921" y="10424"/>
                  <a:pt x="811121" y="9343"/>
                  <a:pt x="812273" y="7423"/>
                </a:cubicBezTo>
                <a:cubicBezTo>
                  <a:pt x="813561" y="5276"/>
                  <a:pt x="816419" y="2068"/>
                  <a:pt x="814648" y="298"/>
                </a:cubicBezTo>
                <a:cubicBezTo>
                  <a:pt x="813064" y="-1285"/>
                  <a:pt x="811817" y="3896"/>
                  <a:pt x="809897" y="5048"/>
                </a:cubicBezTo>
                <a:cubicBezTo>
                  <a:pt x="807750" y="6336"/>
                  <a:pt x="805147" y="6631"/>
                  <a:pt x="802772" y="7423"/>
                </a:cubicBezTo>
                <a:cubicBezTo>
                  <a:pt x="798101" y="14429"/>
                  <a:pt x="797755" y="15958"/>
                  <a:pt x="790897" y="21673"/>
                </a:cubicBezTo>
                <a:cubicBezTo>
                  <a:pt x="788704" y="23500"/>
                  <a:pt x="785920" y="24543"/>
                  <a:pt x="783772" y="26423"/>
                </a:cubicBezTo>
                <a:cubicBezTo>
                  <a:pt x="779559" y="30110"/>
                  <a:pt x="777207" y="36529"/>
                  <a:pt x="771896" y="38299"/>
                </a:cubicBezTo>
                <a:cubicBezTo>
                  <a:pt x="769521" y="39091"/>
                  <a:pt x="766959" y="39458"/>
                  <a:pt x="764771" y="40674"/>
                </a:cubicBezTo>
                <a:cubicBezTo>
                  <a:pt x="759781" y="43446"/>
                  <a:pt x="750521" y="50174"/>
                  <a:pt x="750521" y="50174"/>
                </a:cubicBezTo>
                <a:cubicBezTo>
                  <a:pt x="741643" y="63491"/>
                  <a:pt x="750735" y="51567"/>
                  <a:pt x="736270" y="64424"/>
                </a:cubicBezTo>
                <a:cubicBezTo>
                  <a:pt x="712397" y="85644"/>
                  <a:pt x="737172" y="67782"/>
                  <a:pt x="710145" y="85800"/>
                </a:cubicBezTo>
                <a:lnTo>
                  <a:pt x="695894" y="95300"/>
                </a:lnTo>
                <a:cubicBezTo>
                  <a:pt x="693519" y="96092"/>
                  <a:pt x="691008" y="96555"/>
                  <a:pt x="688769" y="97675"/>
                </a:cubicBezTo>
                <a:cubicBezTo>
                  <a:pt x="682776" y="100672"/>
                  <a:pt x="681313" y="102757"/>
                  <a:pt x="676894" y="107176"/>
                </a:cubicBezTo>
                <a:cubicBezTo>
                  <a:pt x="677200" y="107193"/>
                  <a:pt x="736787" y="110001"/>
                  <a:pt x="745771" y="111926"/>
                </a:cubicBezTo>
                <a:cubicBezTo>
                  <a:pt x="748562" y="112524"/>
                  <a:pt x="750272" y="115552"/>
                  <a:pt x="752896" y="116676"/>
                </a:cubicBezTo>
                <a:cubicBezTo>
                  <a:pt x="755896" y="117962"/>
                  <a:pt x="759229" y="118259"/>
                  <a:pt x="762396" y="119051"/>
                </a:cubicBezTo>
                <a:cubicBezTo>
                  <a:pt x="764771" y="120634"/>
                  <a:pt x="766897" y="122677"/>
                  <a:pt x="769521" y="123801"/>
                </a:cubicBezTo>
                <a:cubicBezTo>
                  <a:pt x="775120" y="126200"/>
                  <a:pt x="791795" y="128001"/>
                  <a:pt x="795647" y="128551"/>
                </a:cubicBezTo>
                <a:cubicBezTo>
                  <a:pt x="800397" y="130134"/>
                  <a:pt x="806356" y="129761"/>
                  <a:pt x="809897" y="133301"/>
                </a:cubicBezTo>
                <a:cubicBezTo>
                  <a:pt x="813726" y="137130"/>
                  <a:pt x="816533" y="140556"/>
                  <a:pt x="821773" y="142802"/>
                </a:cubicBezTo>
                <a:cubicBezTo>
                  <a:pt x="824773" y="144088"/>
                  <a:pt x="828217" y="144031"/>
                  <a:pt x="831273" y="145177"/>
                </a:cubicBezTo>
                <a:cubicBezTo>
                  <a:pt x="834588" y="146420"/>
                  <a:pt x="837519" y="148532"/>
                  <a:pt x="840773" y="149927"/>
                </a:cubicBezTo>
                <a:cubicBezTo>
                  <a:pt x="843074" y="150913"/>
                  <a:pt x="845524" y="151510"/>
                  <a:pt x="847899" y="152302"/>
                </a:cubicBezTo>
                <a:cubicBezTo>
                  <a:pt x="849482" y="154677"/>
                  <a:pt x="849941" y="158524"/>
                  <a:pt x="852649" y="159427"/>
                </a:cubicBezTo>
                <a:cubicBezTo>
                  <a:pt x="855746" y="160459"/>
                  <a:pt x="861117" y="160149"/>
                  <a:pt x="862149" y="157052"/>
                </a:cubicBezTo>
                <a:cubicBezTo>
                  <a:pt x="863052" y="154344"/>
                  <a:pt x="857399" y="153885"/>
                  <a:pt x="855024" y="152302"/>
                </a:cubicBezTo>
                <a:cubicBezTo>
                  <a:pt x="837731" y="126362"/>
                  <a:pt x="863240" y="166357"/>
                  <a:pt x="847899" y="135676"/>
                </a:cubicBezTo>
                <a:cubicBezTo>
                  <a:pt x="845346" y="130570"/>
                  <a:pt x="840203" y="126842"/>
                  <a:pt x="838398" y="121426"/>
                </a:cubicBezTo>
                <a:cubicBezTo>
                  <a:pt x="835120" y="111593"/>
                  <a:pt x="837412" y="116384"/>
                  <a:pt x="831273" y="107176"/>
                </a:cubicBezTo>
                <a:cubicBezTo>
                  <a:pt x="825843" y="90884"/>
                  <a:pt x="832256" y="111108"/>
                  <a:pt x="826523" y="88175"/>
                </a:cubicBezTo>
                <a:cubicBezTo>
                  <a:pt x="825916" y="85746"/>
                  <a:pt x="824940" y="83425"/>
                  <a:pt x="824148" y="81050"/>
                </a:cubicBezTo>
                <a:cubicBezTo>
                  <a:pt x="823356" y="62049"/>
                  <a:pt x="824665" y="42844"/>
                  <a:pt x="821773" y="24048"/>
                </a:cubicBezTo>
                <a:cubicBezTo>
                  <a:pt x="821339" y="21227"/>
                  <a:pt x="816117" y="21746"/>
                  <a:pt x="814648" y="19298"/>
                </a:cubicBezTo>
                <a:cubicBezTo>
                  <a:pt x="813426" y="17261"/>
                  <a:pt x="814648" y="14548"/>
                  <a:pt x="814648" y="12173"/>
                </a:cubicBezTo>
              </a:path>
            </a:pathLst>
          </a:cu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66" name="Google Shape;366;p11"/>
          <p:cNvSpPr/>
          <p:nvPr/>
        </p:nvSpPr>
        <p:spPr>
          <a:xfrm>
            <a:off x="7238794" y="1621017"/>
            <a:ext cx="292789" cy="165463"/>
          </a:xfrm>
          <a:custGeom>
            <a:rect b="b" l="l" r="r" t="t"/>
            <a:pathLst>
              <a:path extrusionOk="0" h="165463" w="292789">
                <a:moveTo>
                  <a:pt x="0" y="76673"/>
                </a:moveTo>
                <a:cubicBezTo>
                  <a:pt x="6626" y="75727"/>
                  <a:pt x="13315" y="75147"/>
                  <a:pt x="19879" y="73834"/>
                </a:cubicBezTo>
                <a:cubicBezTo>
                  <a:pt x="22814" y="73247"/>
                  <a:pt x="25445" y="71486"/>
                  <a:pt x="28398" y="70994"/>
                </a:cubicBezTo>
                <a:cubicBezTo>
                  <a:pt x="37984" y="69396"/>
                  <a:pt x="77576" y="66007"/>
                  <a:pt x="85193" y="65314"/>
                </a:cubicBezTo>
                <a:cubicBezTo>
                  <a:pt x="134221" y="53060"/>
                  <a:pt x="101948" y="60058"/>
                  <a:pt x="215822" y="65314"/>
                </a:cubicBezTo>
                <a:cubicBezTo>
                  <a:pt x="237652" y="66322"/>
                  <a:pt x="281136" y="70994"/>
                  <a:pt x="281136" y="70994"/>
                </a:cubicBezTo>
                <a:cubicBezTo>
                  <a:pt x="284922" y="70047"/>
                  <a:pt x="290750" y="71645"/>
                  <a:pt x="292495" y="68154"/>
                </a:cubicBezTo>
                <a:cubicBezTo>
                  <a:pt x="294021" y="65101"/>
                  <a:pt x="289228" y="62048"/>
                  <a:pt x="286815" y="59635"/>
                </a:cubicBezTo>
                <a:cubicBezTo>
                  <a:pt x="284402" y="57222"/>
                  <a:pt x="281415" y="55341"/>
                  <a:pt x="278296" y="53955"/>
                </a:cubicBezTo>
                <a:cubicBezTo>
                  <a:pt x="264405" y="47781"/>
                  <a:pt x="262600" y="49246"/>
                  <a:pt x="249899" y="45436"/>
                </a:cubicBezTo>
                <a:cubicBezTo>
                  <a:pt x="244165" y="43716"/>
                  <a:pt x="232860" y="39757"/>
                  <a:pt x="232860" y="39757"/>
                </a:cubicBezTo>
                <a:cubicBezTo>
                  <a:pt x="230967" y="36917"/>
                  <a:pt x="230075" y="33046"/>
                  <a:pt x="227181" y="31237"/>
                </a:cubicBezTo>
                <a:cubicBezTo>
                  <a:pt x="222104" y="28064"/>
                  <a:pt x="210142" y="25558"/>
                  <a:pt x="210142" y="25558"/>
                </a:cubicBezTo>
                <a:cubicBezTo>
                  <a:pt x="193868" y="1146"/>
                  <a:pt x="215538" y="29874"/>
                  <a:pt x="195943" y="14199"/>
                </a:cubicBezTo>
                <a:cubicBezTo>
                  <a:pt x="193278" y="12067"/>
                  <a:pt x="192677" y="8093"/>
                  <a:pt x="190264" y="5680"/>
                </a:cubicBezTo>
                <a:cubicBezTo>
                  <a:pt x="187851" y="3267"/>
                  <a:pt x="184585" y="1893"/>
                  <a:pt x="181745" y="0"/>
                </a:cubicBezTo>
                <a:cubicBezTo>
                  <a:pt x="183481" y="5210"/>
                  <a:pt x="186966" y="20647"/>
                  <a:pt x="193104" y="25558"/>
                </a:cubicBezTo>
                <a:cubicBezTo>
                  <a:pt x="195441" y="27428"/>
                  <a:pt x="198783" y="27451"/>
                  <a:pt x="201623" y="28398"/>
                </a:cubicBezTo>
                <a:cubicBezTo>
                  <a:pt x="202570" y="32184"/>
                  <a:pt x="203342" y="36019"/>
                  <a:pt x="204463" y="39757"/>
                </a:cubicBezTo>
                <a:cubicBezTo>
                  <a:pt x="204475" y="39797"/>
                  <a:pt x="211556" y="61035"/>
                  <a:pt x="212982" y="65314"/>
                </a:cubicBezTo>
                <a:lnTo>
                  <a:pt x="215822" y="73834"/>
                </a:lnTo>
                <a:lnTo>
                  <a:pt x="218661" y="82353"/>
                </a:lnTo>
                <a:cubicBezTo>
                  <a:pt x="219608" y="109804"/>
                  <a:pt x="219310" y="137326"/>
                  <a:pt x="221501" y="164706"/>
                </a:cubicBezTo>
                <a:cubicBezTo>
                  <a:pt x="221812" y="168596"/>
                  <a:pt x="221903" y="156395"/>
                  <a:pt x="224341" y="153347"/>
                </a:cubicBezTo>
                <a:cubicBezTo>
                  <a:pt x="226211" y="151010"/>
                  <a:pt x="230020" y="151454"/>
                  <a:pt x="232860" y="150507"/>
                </a:cubicBezTo>
                <a:cubicBezTo>
                  <a:pt x="239372" y="130973"/>
                  <a:pt x="230464" y="154701"/>
                  <a:pt x="244219" y="130629"/>
                </a:cubicBezTo>
                <a:cubicBezTo>
                  <a:pt x="245704" y="128030"/>
                  <a:pt x="245720" y="124787"/>
                  <a:pt x="247059" y="122109"/>
                </a:cubicBezTo>
                <a:cubicBezTo>
                  <a:pt x="248585" y="119056"/>
                  <a:pt x="251212" y="116642"/>
                  <a:pt x="252738" y="113590"/>
                </a:cubicBezTo>
                <a:cubicBezTo>
                  <a:pt x="255166" y="108733"/>
                  <a:pt x="258616" y="95257"/>
                  <a:pt x="264097" y="90872"/>
                </a:cubicBezTo>
                <a:cubicBezTo>
                  <a:pt x="266435" y="89002"/>
                  <a:pt x="269739" y="88854"/>
                  <a:pt x="272617" y="88032"/>
                </a:cubicBezTo>
                <a:cubicBezTo>
                  <a:pt x="284965" y="84504"/>
                  <a:pt x="281358" y="85193"/>
                  <a:pt x="292495" y="85193"/>
                </a:cubicBezTo>
              </a:path>
            </a:pathLst>
          </a:cu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67" name="Google Shape;367;p11"/>
          <p:cNvSpPr/>
          <p:nvPr/>
        </p:nvSpPr>
        <p:spPr>
          <a:xfrm>
            <a:off x="5279128" y="1612852"/>
            <a:ext cx="292789" cy="165463"/>
          </a:xfrm>
          <a:custGeom>
            <a:rect b="b" l="l" r="r" t="t"/>
            <a:pathLst>
              <a:path extrusionOk="0" h="165463" w="292789">
                <a:moveTo>
                  <a:pt x="0" y="76673"/>
                </a:moveTo>
                <a:cubicBezTo>
                  <a:pt x="6626" y="75727"/>
                  <a:pt x="13315" y="75147"/>
                  <a:pt x="19879" y="73834"/>
                </a:cubicBezTo>
                <a:cubicBezTo>
                  <a:pt x="22814" y="73247"/>
                  <a:pt x="25445" y="71486"/>
                  <a:pt x="28398" y="70994"/>
                </a:cubicBezTo>
                <a:cubicBezTo>
                  <a:pt x="37984" y="69396"/>
                  <a:pt x="77576" y="66007"/>
                  <a:pt x="85193" y="65314"/>
                </a:cubicBezTo>
                <a:cubicBezTo>
                  <a:pt x="134221" y="53060"/>
                  <a:pt x="101948" y="60058"/>
                  <a:pt x="215822" y="65314"/>
                </a:cubicBezTo>
                <a:cubicBezTo>
                  <a:pt x="237652" y="66322"/>
                  <a:pt x="281136" y="70994"/>
                  <a:pt x="281136" y="70994"/>
                </a:cubicBezTo>
                <a:cubicBezTo>
                  <a:pt x="284922" y="70047"/>
                  <a:pt x="290750" y="71645"/>
                  <a:pt x="292495" y="68154"/>
                </a:cubicBezTo>
                <a:cubicBezTo>
                  <a:pt x="294021" y="65101"/>
                  <a:pt x="289228" y="62048"/>
                  <a:pt x="286815" y="59635"/>
                </a:cubicBezTo>
                <a:cubicBezTo>
                  <a:pt x="284402" y="57222"/>
                  <a:pt x="281415" y="55341"/>
                  <a:pt x="278296" y="53955"/>
                </a:cubicBezTo>
                <a:cubicBezTo>
                  <a:pt x="264405" y="47781"/>
                  <a:pt x="262600" y="49246"/>
                  <a:pt x="249899" y="45436"/>
                </a:cubicBezTo>
                <a:cubicBezTo>
                  <a:pt x="244165" y="43716"/>
                  <a:pt x="232860" y="39757"/>
                  <a:pt x="232860" y="39757"/>
                </a:cubicBezTo>
                <a:cubicBezTo>
                  <a:pt x="230967" y="36917"/>
                  <a:pt x="230075" y="33046"/>
                  <a:pt x="227181" y="31237"/>
                </a:cubicBezTo>
                <a:cubicBezTo>
                  <a:pt x="222104" y="28064"/>
                  <a:pt x="210142" y="25558"/>
                  <a:pt x="210142" y="25558"/>
                </a:cubicBezTo>
                <a:cubicBezTo>
                  <a:pt x="193868" y="1146"/>
                  <a:pt x="215538" y="29874"/>
                  <a:pt x="195943" y="14199"/>
                </a:cubicBezTo>
                <a:cubicBezTo>
                  <a:pt x="193278" y="12067"/>
                  <a:pt x="192677" y="8093"/>
                  <a:pt x="190264" y="5680"/>
                </a:cubicBezTo>
                <a:cubicBezTo>
                  <a:pt x="187851" y="3267"/>
                  <a:pt x="184585" y="1893"/>
                  <a:pt x="181745" y="0"/>
                </a:cubicBezTo>
                <a:cubicBezTo>
                  <a:pt x="183481" y="5210"/>
                  <a:pt x="186966" y="20647"/>
                  <a:pt x="193104" y="25558"/>
                </a:cubicBezTo>
                <a:cubicBezTo>
                  <a:pt x="195441" y="27428"/>
                  <a:pt x="198783" y="27451"/>
                  <a:pt x="201623" y="28398"/>
                </a:cubicBezTo>
                <a:cubicBezTo>
                  <a:pt x="202570" y="32184"/>
                  <a:pt x="203342" y="36019"/>
                  <a:pt x="204463" y="39757"/>
                </a:cubicBezTo>
                <a:cubicBezTo>
                  <a:pt x="204475" y="39797"/>
                  <a:pt x="211556" y="61035"/>
                  <a:pt x="212982" y="65314"/>
                </a:cubicBezTo>
                <a:lnTo>
                  <a:pt x="215822" y="73834"/>
                </a:lnTo>
                <a:lnTo>
                  <a:pt x="218661" y="82353"/>
                </a:lnTo>
                <a:cubicBezTo>
                  <a:pt x="219608" y="109804"/>
                  <a:pt x="219310" y="137326"/>
                  <a:pt x="221501" y="164706"/>
                </a:cubicBezTo>
                <a:cubicBezTo>
                  <a:pt x="221812" y="168596"/>
                  <a:pt x="221903" y="156395"/>
                  <a:pt x="224341" y="153347"/>
                </a:cubicBezTo>
                <a:cubicBezTo>
                  <a:pt x="226211" y="151010"/>
                  <a:pt x="230020" y="151454"/>
                  <a:pt x="232860" y="150507"/>
                </a:cubicBezTo>
                <a:cubicBezTo>
                  <a:pt x="239372" y="130973"/>
                  <a:pt x="230464" y="154701"/>
                  <a:pt x="244219" y="130629"/>
                </a:cubicBezTo>
                <a:cubicBezTo>
                  <a:pt x="245704" y="128030"/>
                  <a:pt x="245720" y="124787"/>
                  <a:pt x="247059" y="122109"/>
                </a:cubicBezTo>
                <a:cubicBezTo>
                  <a:pt x="248585" y="119056"/>
                  <a:pt x="251212" y="116642"/>
                  <a:pt x="252738" y="113590"/>
                </a:cubicBezTo>
                <a:cubicBezTo>
                  <a:pt x="255166" y="108733"/>
                  <a:pt x="258616" y="95257"/>
                  <a:pt x="264097" y="90872"/>
                </a:cubicBezTo>
                <a:cubicBezTo>
                  <a:pt x="266435" y="89002"/>
                  <a:pt x="269739" y="88854"/>
                  <a:pt x="272617" y="88032"/>
                </a:cubicBezTo>
                <a:cubicBezTo>
                  <a:pt x="284965" y="84504"/>
                  <a:pt x="281358" y="85193"/>
                  <a:pt x="292495" y="85193"/>
                </a:cubicBezTo>
              </a:path>
            </a:pathLst>
          </a:cu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68" name="Google Shape;368;p11"/>
          <p:cNvSpPr/>
          <p:nvPr/>
        </p:nvSpPr>
        <p:spPr>
          <a:xfrm>
            <a:off x="1792086" y="1487596"/>
            <a:ext cx="292789" cy="165463"/>
          </a:xfrm>
          <a:custGeom>
            <a:rect b="b" l="l" r="r" t="t"/>
            <a:pathLst>
              <a:path extrusionOk="0" h="165463" w="292789">
                <a:moveTo>
                  <a:pt x="0" y="76673"/>
                </a:moveTo>
                <a:cubicBezTo>
                  <a:pt x="6626" y="75727"/>
                  <a:pt x="13315" y="75147"/>
                  <a:pt x="19879" y="73834"/>
                </a:cubicBezTo>
                <a:cubicBezTo>
                  <a:pt x="22814" y="73247"/>
                  <a:pt x="25445" y="71486"/>
                  <a:pt x="28398" y="70994"/>
                </a:cubicBezTo>
                <a:cubicBezTo>
                  <a:pt x="37984" y="69396"/>
                  <a:pt x="77576" y="66007"/>
                  <a:pt x="85193" y="65314"/>
                </a:cubicBezTo>
                <a:cubicBezTo>
                  <a:pt x="134221" y="53060"/>
                  <a:pt x="101948" y="60058"/>
                  <a:pt x="215822" y="65314"/>
                </a:cubicBezTo>
                <a:cubicBezTo>
                  <a:pt x="237652" y="66322"/>
                  <a:pt x="281136" y="70994"/>
                  <a:pt x="281136" y="70994"/>
                </a:cubicBezTo>
                <a:cubicBezTo>
                  <a:pt x="284922" y="70047"/>
                  <a:pt x="290750" y="71645"/>
                  <a:pt x="292495" y="68154"/>
                </a:cubicBezTo>
                <a:cubicBezTo>
                  <a:pt x="294021" y="65101"/>
                  <a:pt x="289228" y="62048"/>
                  <a:pt x="286815" y="59635"/>
                </a:cubicBezTo>
                <a:cubicBezTo>
                  <a:pt x="284402" y="57222"/>
                  <a:pt x="281415" y="55341"/>
                  <a:pt x="278296" y="53955"/>
                </a:cubicBezTo>
                <a:cubicBezTo>
                  <a:pt x="264405" y="47781"/>
                  <a:pt x="262600" y="49246"/>
                  <a:pt x="249899" y="45436"/>
                </a:cubicBezTo>
                <a:cubicBezTo>
                  <a:pt x="244165" y="43716"/>
                  <a:pt x="232860" y="39757"/>
                  <a:pt x="232860" y="39757"/>
                </a:cubicBezTo>
                <a:cubicBezTo>
                  <a:pt x="230967" y="36917"/>
                  <a:pt x="230075" y="33046"/>
                  <a:pt x="227181" y="31237"/>
                </a:cubicBezTo>
                <a:cubicBezTo>
                  <a:pt x="222104" y="28064"/>
                  <a:pt x="210142" y="25558"/>
                  <a:pt x="210142" y="25558"/>
                </a:cubicBezTo>
                <a:cubicBezTo>
                  <a:pt x="193868" y="1146"/>
                  <a:pt x="215538" y="29874"/>
                  <a:pt x="195943" y="14199"/>
                </a:cubicBezTo>
                <a:cubicBezTo>
                  <a:pt x="193278" y="12067"/>
                  <a:pt x="192677" y="8093"/>
                  <a:pt x="190264" y="5680"/>
                </a:cubicBezTo>
                <a:cubicBezTo>
                  <a:pt x="187851" y="3267"/>
                  <a:pt x="184585" y="1893"/>
                  <a:pt x="181745" y="0"/>
                </a:cubicBezTo>
                <a:cubicBezTo>
                  <a:pt x="183481" y="5210"/>
                  <a:pt x="186966" y="20647"/>
                  <a:pt x="193104" y="25558"/>
                </a:cubicBezTo>
                <a:cubicBezTo>
                  <a:pt x="195441" y="27428"/>
                  <a:pt x="198783" y="27451"/>
                  <a:pt x="201623" y="28398"/>
                </a:cubicBezTo>
                <a:cubicBezTo>
                  <a:pt x="202570" y="32184"/>
                  <a:pt x="203342" y="36019"/>
                  <a:pt x="204463" y="39757"/>
                </a:cubicBezTo>
                <a:cubicBezTo>
                  <a:pt x="204475" y="39797"/>
                  <a:pt x="211556" y="61035"/>
                  <a:pt x="212982" y="65314"/>
                </a:cubicBezTo>
                <a:lnTo>
                  <a:pt x="215822" y="73834"/>
                </a:lnTo>
                <a:lnTo>
                  <a:pt x="218661" y="82353"/>
                </a:lnTo>
                <a:cubicBezTo>
                  <a:pt x="219608" y="109804"/>
                  <a:pt x="219310" y="137326"/>
                  <a:pt x="221501" y="164706"/>
                </a:cubicBezTo>
                <a:cubicBezTo>
                  <a:pt x="221812" y="168596"/>
                  <a:pt x="221903" y="156395"/>
                  <a:pt x="224341" y="153347"/>
                </a:cubicBezTo>
                <a:cubicBezTo>
                  <a:pt x="226211" y="151010"/>
                  <a:pt x="230020" y="151454"/>
                  <a:pt x="232860" y="150507"/>
                </a:cubicBezTo>
                <a:cubicBezTo>
                  <a:pt x="239372" y="130973"/>
                  <a:pt x="230464" y="154701"/>
                  <a:pt x="244219" y="130629"/>
                </a:cubicBezTo>
                <a:cubicBezTo>
                  <a:pt x="245704" y="128030"/>
                  <a:pt x="245720" y="124787"/>
                  <a:pt x="247059" y="122109"/>
                </a:cubicBezTo>
                <a:cubicBezTo>
                  <a:pt x="248585" y="119056"/>
                  <a:pt x="251212" y="116642"/>
                  <a:pt x="252738" y="113590"/>
                </a:cubicBezTo>
                <a:cubicBezTo>
                  <a:pt x="255166" y="108733"/>
                  <a:pt x="258616" y="95257"/>
                  <a:pt x="264097" y="90872"/>
                </a:cubicBezTo>
                <a:cubicBezTo>
                  <a:pt x="266435" y="89002"/>
                  <a:pt x="269739" y="88854"/>
                  <a:pt x="272617" y="88032"/>
                </a:cubicBezTo>
                <a:cubicBezTo>
                  <a:pt x="284965" y="84504"/>
                  <a:pt x="281358" y="85193"/>
                  <a:pt x="292495" y="85193"/>
                </a:cubicBezTo>
              </a:path>
            </a:pathLst>
          </a:cu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69" name="Google Shape;369;p11"/>
          <p:cNvSpPr/>
          <p:nvPr/>
        </p:nvSpPr>
        <p:spPr>
          <a:xfrm>
            <a:off x="3764659" y="1600959"/>
            <a:ext cx="292789" cy="165463"/>
          </a:xfrm>
          <a:custGeom>
            <a:rect b="b" l="l" r="r" t="t"/>
            <a:pathLst>
              <a:path extrusionOk="0" h="165463" w="292789">
                <a:moveTo>
                  <a:pt x="0" y="76673"/>
                </a:moveTo>
                <a:cubicBezTo>
                  <a:pt x="6626" y="75727"/>
                  <a:pt x="13315" y="75147"/>
                  <a:pt x="19879" y="73834"/>
                </a:cubicBezTo>
                <a:cubicBezTo>
                  <a:pt x="22814" y="73247"/>
                  <a:pt x="25445" y="71486"/>
                  <a:pt x="28398" y="70994"/>
                </a:cubicBezTo>
                <a:cubicBezTo>
                  <a:pt x="37984" y="69396"/>
                  <a:pt x="77576" y="66007"/>
                  <a:pt x="85193" y="65314"/>
                </a:cubicBezTo>
                <a:cubicBezTo>
                  <a:pt x="134221" y="53060"/>
                  <a:pt x="101948" y="60058"/>
                  <a:pt x="215822" y="65314"/>
                </a:cubicBezTo>
                <a:cubicBezTo>
                  <a:pt x="237652" y="66322"/>
                  <a:pt x="281136" y="70994"/>
                  <a:pt x="281136" y="70994"/>
                </a:cubicBezTo>
                <a:cubicBezTo>
                  <a:pt x="284922" y="70047"/>
                  <a:pt x="290750" y="71645"/>
                  <a:pt x="292495" y="68154"/>
                </a:cubicBezTo>
                <a:cubicBezTo>
                  <a:pt x="294021" y="65101"/>
                  <a:pt x="289228" y="62048"/>
                  <a:pt x="286815" y="59635"/>
                </a:cubicBezTo>
                <a:cubicBezTo>
                  <a:pt x="284402" y="57222"/>
                  <a:pt x="281415" y="55341"/>
                  <a:pt x="278296" y="53955"/>
                </a:cubicBezTo>
                <a:cubicBezTo>
                  <a:pt x="264405" y="47781"/>
                  <a:pt x="262600" y="49246"/>
                  <a:pt x="249899" y="45436"/>
                </a:cubicBezTo>
                <a:cubicBezTo>
                  <a:pt x="244165" y="43716"/>
                  <a:pt x="232860" y="39757"/>
                  <a:pt x="232860" y="39757"/>
                </a:cubicBezTo>
                <a:cubicBezTo>
                  <a:pt x="230967" y="36917"/>
                  <a:pt x="230075" y="33046"/>
                  <a:pt x="227181" y="31237"/>
                </a:cubicBezTo>
                <a:cubicBezTo>
                  <a:pt x="222104" y="28064"/>
                  <a:pt x="210142" y="25558"/>
                  <a:pt x="210142" y="25558"/>
                </a:cubicBezTo>
                <a:cubicBezTo>
                  <a:pt x="193868" y="1146"/>
                  <a:pt x="215538" y="29874"/>
                  <a:pt x="195943" y="14199"/>
                </a:cubicBezTo>
                <a:cubicBezTo>
                  <a:pt x="193278" y="12067"/>
                  <a:pt x="192677" y="8093"/>
                  <a:pt x="190264" y="5680"/>
                </a:cubicBezTo>
                <a:cubicBezTo>
                  <a:pt x="187851" y="3267"/>
                  <a:pt x="184585" y="1893"/>
                  <a:pt x="181745" y="0"/>
                </a:cubicBezTo>
                <a:cubicBezTo>
                  <a:pt x="183481" y="5210"/>
                  <a:pt x="186966" y="20647"/>
                  <a:pt x="193104" y="25558"/>
                </a:cubicBezTo>
                <a:cubicBezTo>
                  <a:pt x="195441" y="27428"/>
                  <a:pt x="198783" y="27451"/>
                  <a:pt x="201623" y="28398"/>
                </a:cubicBezTo>
                <a:cubicBezTo>
                  <a:pt x="202570" y="32184"/>
                  <a:pt x="203342" y="36019"/>
                  <a:pt x="204463" y="39757"/>
                </a:cubicBezTo>
                <a:cubicBezTo>
                  <a:pt x="204475" y="39797"/>
                  <a:pt x="211556" y="61035"/>
                  <a:pt x="212982" y="65314"/>
                </a:cubicBezTo>
                <a:lnTo>
                  <a:pt x="215822" y="73834"/>
                </a:lnTo>
                <a:lnTo>
                  <a:pt x="218661" y="82353"/>
                </a:lnTo>
                <a:cubicBezTo>
                  <a:pt x="219608" y="109804"/>
                  <a:pt x="219310" y="137326"/>
                  <a:pt x="221501" y="164706"/>
                </a:cubicBezTo>
                <a:cubicBezTo>
                  <a:pt x="221812" y="168596"/>
                  <a:pt x="221903" y="156395"/>
                  <a:pt x="224341" y="153347"/>
                </a:cubicBezTo>
                <a:cubicBezTo>
                  <a:pt x="226211" y="151010"/>
                  <a:pt x="230020" y="151454"/>
                  <a:pt x="232860" y="150507"/>
                </a:cubicBezTo>
                <a:cubicBezTo>
                  <a:pt x="239372" y="130973"/>
                  <a:pt x="230464" y="154701"/>
                  <a:pt x="244219" y="130629"/>
                </a:cubicBezTo>
                <a:cubicBezTo>
                  <a:pt x="245704" y="128030"/>
                  <a:pt x="245720" y="124787"/>
                  <a:pt x="247059" y="122109"/>
                </a:cubicBezTo>
                <a:cubicBezTo>
                  <a:pt x="248585" y="119056"/>
                  <a:pt x="251212" y="116642"/>
                  <a:pt x="252738" y="113590"/>
                </a:cubicBezTo>
                <a:cubicBezTo>
                  <a:pt x="255166" y="108733"/>
                  <a:pt x="258616" y="95257"/>
                  <a:pt x="264097" y="90872"/>
                </a:cubicBezTo>
                <a:cubicBezTo>
                  <a:pt x="266435" y="89002"/>
                  <a:pt x="269739" y="88854"/>
                  <a:pt x="272617" y="88032"/>
                </a:cubicBezTo>
                <a:cubicBezTo>
                  <a:pt x="284965" y="84504"/>
                  <a:pt x="281358" y="85193"/>
                  <a:pt x="292495" y="85193"/>
                </a:cubicBezTo>
              </a:path>
            </a:pathLst>
          </a:cu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70" name="Google Shape;370;p11"/>
          <p:cNvSpPr/>
          <p:nvPr/>
        </p:nvSpPr>
        <p:spPr>
          <a:xfrm>
            <a:off x="2843136" y="2098055"/>
            <a:ext cx="137504" cy="838773"/>
          </a:xfrm>
          <a:custGeom>
            <a:rect b="b" l="l" r="r" t="t"/>
            <a:pathLst>
              <a:path extrusionOk="0" h="838773" w="137504">
                <a:moveTo>
                  <a:pt x="20626" y="0"/>
                </a:moveTo>
                <a:cubicBezTo>
                  <a:pt x="22918" y="32084"/>
                  <a:pt x="23949" y="64284"/>
                  <a:pt x="27501" y="96253"/>
                </a:cubicBezTo>
                <a:cubicBezTo>
                  <a:pt x="28544" y="105644"/>
                  <a:pt x="33332" y="114363"/>
                  <a:pt x="34376" y="123754"/>
                </a:cubicBezTo>
                <a:cubicBezTo>
                  <a:pt x="51719" y="279837"/>
                  <a:pt x="31444" y="170963"/>
                  <a:pt x="48127" y="254382"/>
                </a:cubicBezTo>
                <a:cubicBezTo>
                  <a:pt x="50419" y="330009"/>
                  <a:pt x="52930" y="405630"/>
                  <a:pt x="55002" y="481264"/>
                </a:cubicBezTo>
                <a:cubicBezTo>
                  <a:pt x="63113" y="777308"/>
                  <a:pt x="69328" y="666862"/>
                  <a:pt x="55002" y="838773"/>
                </a:cubicBezTo>
                <a:cubicBezTo>
                  <a:pt x="11034" y="824118"/>
                  <a:pt x="45642" y="842589"/>
                  <a:pt x="27501" y="770022"/>
                </a:cubicBezTo>
                <a:cubicBezTo>
                  <a:pt x="25497" y="762006"/>
                  <a:pt x="17851" y="756570"/>
                  <a:pt x="13751" y="749396"/>
                </a:cubicBezTo>
                <a:cubicBezTo>
                  <a:pt x="8666" y="740497"/>
                  <a:pt x="4584" y="731062"/>
                  <a:pt x="0" y="721895"/>
                </a:cubicBezTo>
                <a:cubicBezTo>
                  <a:pt x="40915" y="708257"/>
                  <a:pt x="35835" y="708145"/>
                  <a:pt x="103128" y="708145"/>
                </a:cubicBezTo>
                <a:cubicBezTo>
                  <a:pt x="114814" y="708145"/>
                  <a:pt x="126045" y="712728"/>
                  <a:pt x="137504" y="715020"/>
                </a:cubicBezTo>
                <a:cubicBezTo>
                  <a:pt x="128135" y="721266"/>
                  <a:pt x="109659" y="731636"/>
                  <a:pt x="103128" y="742521"/>
                </a:cubicBezTo>
                <a:cubicBezTo>
                  <a:pt x="80988" y="779420"/>
                  <a:pt x="116708" y="749508"/>
                  <a:pt x="75628" y="776897"/>
                </a:cubicBezTo>
                <a:cubicBezTo>
                  <a:pt x="62183" y="797062"/>
                  <a:pt x="60695" y="795375"/>
                  <a:pt x="55002" y="818148"/>
                </a:cubicBezTo>
                <a:cubicBezTo>
                  <a:pt x="54446" y="820371"/>
                  <a:pt x="55002" y="822731"/>
                  <a:pt x="55002" y="825023"/>
                </a:cubicBezTo>
              </a:path>
            </a:pathLst>
          </a:custGeom>
          <a:noFill/>
          <a:ln cap="flat" cmpd="sng" w="25400">
            <a:solidFill>
              <a:srgbClr val="D9959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71" name="Google Shape;371;p11"/>
          <p:cNvSpPr/>
          <p:nvPr/>
        </p:nvSpPr>
        <p:spPr>
          <a:xfrm>
            <a:off x="5040768" y="2083595"/>
            <a:ext cx="1366226" cy="1228907"/>
          </a:xfrm>
          <a:custGeom>
            <a:rect b="b" l="l" r="r" t="t"/>
            <a:pathLst>
              <a:path extrusionOk="0" h="1228907" w="1366226">
                <a:moveTo>
                  <a:pt x="1357120" y="0"/>
                </a:moveTo>
                <a:cubicBezTo>
                  <a:pt x="1360032" y="4853"/>
                  <a:pt x="1365231" y="8935"/>
                  <a:pt x="1365856" y="14560"/>
                </a:cubicBezTo>
                <a:cubicBezTo>
                  <a:pt x="1367254" y="27139"/>
                  <a:pt x="1364342" y="39838"/>
                  <a:pt x="1362944" y="52417"/>
                </a:cubicBezTo>
                <a:cubicBezTo>
                  <a:pt x="1362048" y="60485"/>
                  <a:pt x="1355434" y="85369"/>
                  <a:pt x="1354208" y="90275"/>
                </a:cubicBezTo>
                <a:cubicBezTo>
                  <a:pt x="1347439" y="117351"/>
                  <a:pt x="1355531" y="83665"/>
                  <a:pt x="1348384" y="119396"/>
                </a:cubicBezTo>
                <a:cubicBezTo>
                  <a:pt x="1347599" y="123321"/>
                  <a:pt x="1346442" y="127161"/>
                  <a:pt x="1345471" y="131044"/>
                </a:cubicBezTo>
                <a:cubicBezTo>
                  <a:pt x="1344500" y="152399"/>
                  <a:pt x="1344082" y="173787"/>
                  <a:pt x="1342559" y="195110"/>
                </a:cubicBezTo>
                <a:cubicBezTo>
                  <a:pt x="1342014" y="202739"/>
                  <a:pt x="1339029" y="216202"/>
                  <a:pt x="1336735" y="224231"/>
                </a:cubicBezTo>
                <a:cubicBezTo>
                  <a:pt x="1335892" y="227183"/>
                  <a:pt x="1334489" y="229971"/>
                  <a:pt x="1333823" y="232968"/>
                </a:cubicBezTo>
                <a:cubicBezTo>
                  <a:pt x="1328592" y="256508"/>
                  <a:pt x="1335219" y="243977"/>
                  <a:pt x="1325087" y="259177"/>
                </a:cubicBezTo>
                <a:cubicBezTo>
                  <a:pt x="1322175" y="276649"/>
                  <a:pt x="1321951" y="294790"/>
                  <a:pt x="1316350" y="311594"/>
                </a:cubicBezTo>
                <a:lnTo>
                  <a:pt x="1310526" y="329067"/>
                </a:lnTo>
                <a:cubicBezTo>
                  <a:pt x="1309555" y="331979"/>
                  <a:pt x="1308358" y="334825"/>
                  <a:pt x="1307614" y="337803"/>
                </a:cubicBezTo>
                <a:cubicBezTo>
                  <a:pt x="1298510" y="374222"/>
                  <a:pt x="1310145" y="328943"/>
                  <a:pt x="1301790" y="358188"/>
                </a:cubicBezTo>
                <a:cubicBezTo>
                  <a:pt x="1300690" y="362036"/>
                  <a:pt x="1300504" y="366179"/>
                  <a:pt x="1298878" y="369837"/>
                </a:cubicBezTo>
                <a:cubicBezTo>
                  <a:pt x="1296579" y="375009"/>
                  <a:pt x="1293054" y="379544"/>
                  <a:pt x="1290142" y="384397"/>
                </a:cubicBezTo>
                <a:cubicBezTo>
                  <a:pt x="1282753" y="421332"/>
                  <a:pt x="1292654" y="381446"/>
                  <a:pt x="1281405" y="407694"/>
                </a:cubicBezTo>
                <a:cubicBezTo>
                  <a:pt x="1279828" y="411373"/>
                  <a:pt x="1279592" y="415494"/>
                  <a:pt x="1278493" y="419342"/>
                </a:cubicBezTo>
                <a:cubicBezTo>
                  <a:pt x="1277650" y="422294"/>
                  <a:pt x="1276326" y="425101"/>
                  <a:pt x="1275581" y="428079"/>
                </a:cubicBezTo>
                <a:cubicBezTo>
                  <a:pt x="1274381" y="432881"/>
                  <a:pt x="1273869" y="437837"/>
                  <a:pt x="1272669" y="442639"/>
                </a:cubicBezTo>
                <a:cubicBezTo>
                  <a:pt x="1271925" y="445617"/>
                  <a:pt x="1270501" y="448397"/>
                  <a:pt x="1269757" y="451375"/>
                </a:cubicBezTo>
                <a:cubicBezTo>
                  <a:pt x="1268557" y="456177"/>
                  <a:pt x="1267816" y="461082"/>
                  <a:pt x="1266845" y="465936"/>
                </a:cubicBezTo>
                <a:cubicBezTo>
                  <a:pt x="1265874" y="479526"/>
                  <a:pt x="1266301" y="493288"/>
                  <a:pt x="1263933" y="506705"/>
                </a:cubicBezTo>
                <a:cubicBezTo>
                  <a:pt x="1263325" y="510152"/>
                  <a:pt x="1259487" y="512225"/>
                  <a:pt x="1258108" y="515442"/>
                </a:cubicBezTo>
                <a:cubicBezTo>
                  <a:pt x="1256531" y="519121"/>
                  <a:pt x="1256735" y="523396"/>
                  <a:pt x="1255196" y="527090"/>
                </a:cubicBezTo>
                <a:cubicBezTo>
                  <a:pt x="1251857" y="535104"/>
                  <a:pt x="1245654" y="541964"/>
                  <a:pt x="1243548" y="550387"/>
                </a:cubicBezTo>
                <a:cubicBezTo>
                  <a:pt x="1242577" y="554270"/>
                  <a:pt x="1242622" y="558560"/>
                  <a:pt x="1240636" y="562035"/>
                </a:cubicBezTo>
                <a:cubicBezTo>
                  <a:pt x="1238593" y="565611"/>
                  <a:pt x="1234812" y="567860"/>
                  <a:pt x="1231900" y="570772"/>
                </a:cubicBezTo>
                <a:cubicBezTo>
                  <a:pt x="1225591" y="595998"/>
                  <a:pt x="1233318" y="568680"/>
                  <a:pt x="1223163" y="594068"/>
                </a:cubicBezTo>
                <a:cubicBezTo>
                  <a:pt x="1220883" y="599768"/>
                  <a:pt x="1220744" y="606433"/>
                  <a:pt x="1217339" y="611541"/>
                </a:cubicBezTo>
                <a:lnTo>
                  <a:pt x="1205691" y="629014"/>
                </a:lnTo>
                <a:cubicBezTo>
                  <a:pt x="1204720" y="632897"/>
                  <a:pt x="1204568" y="637082"/>
                  <a:pt x="1202778" y="640662"/>
                </a:cubicBezTo>
                <a:cubicBezTo>
                  <a:pt x="1199647" y="646923"/>
                  <a:pt x="1195013" y="652311"/>
                  <a:pt x="1191130" y="658135"/>
                </a:cubicBezTo>
                <a:cubicBezTo>
                  <a:pt x="1189189" y="661047"/>
                  <a:pt x="1186413" y="663551"/>
                  <a:pt x="1185306" y="666871"/>
                </a:cubicBezTo>
                <a:cubicBezTo>
                  <a:pt x="1177947" y="688948"/>
                  <a:pt x="1183166" y="679433"/>
                  <a:pt x="1170745" y="695992"/>
                </a:cubicBezTo>
                <a:cubicBezTo>
                  <a:pt x="1169774" y="698904"/>
                  <a:pt x="1169536" y="702174"/>
                  <a:pt x="1167833" y="704728"/>
                </a:cubicBezTo>
                <a:cubicBezTo>
                  <a:pt x="1163205" y="711670"/>
                  <a:pt x="1153507" y="717153"/>
                  <a:pt x="1147449" y="722201"/>
                </a:cubicBezTo>
                <a:cubicBezTo>
                  <a:pt x="1139009" y="729234"/>
                  <a:pt x="1143325" y="727354"/>
                  <a:pt x="1135800" y="736761"/>
                </a:cubicBezTo>
                <a:cubicBezTo>
                  <a:pt x="1134085" y="738905"/>
                  <a:pt x="1131691" y="740442"/>
                  <a:pt x="1129976" y="742586"/>
                </a:cubicBezTo>
                <a:cubicBezTo>
                  <a:pt x="1127790" y="745319"/>
                  <a:pt x="1126393" y="748633"/>
                  <a:pt x="1124152" y="751322"/>
                </a:cubicBezTo>
                <a:cubicBezTo>
                  <a:pt x="1117146" y="759729"/>
                  <a:pt x="1115268" y="760156"/>
                  <a:pt x="1106679" y="765882"/>
                </a:cubicBezTo>
                <a:lnTo>
                  <a:pt x="1095031" y="783355"/>
                </a:lnTo>
                <a:cubicBezTo>
                  <a:pt x="1093090" y="786267"/>
                  <a:pt x="1092527" y="790984"/>
                  <a:pt x="1089207" y="792091"/>
                </a:cubicBezTo>
                <a:lnTo>
                  <a:pt x="1080470" y="795003"/>
                </a:lnTo>
                <a:cubicBezTo>
                  <a:pt x="1077558" y="796945"/>
                  <a:pt x="1073975" y="798139"/>
                  <a:pt x="1071734" y="800828"/>
                </a:cubicBezTo>
                <a:cubicBezTo>
                  <a:pt x="1068955" y="804163"/>
                  <a:pt x="1068064" y="808707"/>
                  <a:pt x="1065910" y="812476"/>
                </a:cubicBezTo>
                <a:cubicBezTo>
                  <a:pt x="1064174" y="815515"/>
                  <a:pt x="1062272" y="818479"/>
                  <a:pt x="1060086" y="821212"/>
                </a:cubicBezTo>
                <a:cubicBezTo>
                  <a:pt x="1048556" y="835624"/>
                  <a:pt x="1060663" y="817723"/>
                  <a:pt x="1045525" y="832861"/>
                </a:cubicBezTo>
                <a:cubicBezTo>
                  <a:pt x="1026624" y="851762"/>
                  <a:pt x="1047892" y="838958"/>
                  <a:pt x="1025140" y="850333"/>
                </a:cubicBezTo>
                <a:cubicBezTo>
                  <a:pt x="1022228" y="853245"/>
                  <a:pt x="1019568" y="856433"/>
                  <a:pt x="1016404" y="859070"/>
                </a:cubicBezTo>
                <a:cubicBezTo>
                  <a:pt x="1013715" y="861311"/>
                  <a:pt x="1010284" y="862569"/>
                  <a:pt x="1007668" y="864894"/>
                </a:cubicBezTo>
                <a:cubicBezTo>
                  <a:pt x="1001512" y="870366"/>
                  <a:pt x="996019" y="876542"/>
                  <a:pt x="990195" y="882366"/>
                </a:cubicBezTo>
                <a:cubicBezTo>
                  <a:pt x="988253" y="884308"/>
                  <a:pt x="986568" y="886544"/>
                  <a:pt x="984371" y="888191"/>
                </a:cubicBezTo>
                <a:cubicBezTo>
                  <a:pt x="946258" y="916773"/>
                  <a:pt x="993824" y="881438"/>
                  <a:pt x="963986" y="902751"/>
                </a:cubicBezTo>
                <a:cubicBezTo>
                  <a:pt x="960037" y="905572"/>
                  <a:pt x="956454" y="908915"/>
                  <a:pt x="952338" y="911487"/>
                </a:cubicBezTo>
                <a:cubicBezTo>
                  <a:pt x="948657" y="913788"/>
                  <a:pt x="944412" y="915078"/>
                  <a:pt x="940689" y="917312"/>
                </a:cubicBezTo>
                <a:cubicBezTo>
                  <a:pt x="915658" y="932331"/>
                  <a:pt x="932052" y="926015"/>
                  <a:pt x="914480" y="931872"/>
                </a:cubicBezTo>
                <a:cubicBezTo>
                  <a:pt x="911568" y="933813"/>
                  <a:pt x="908477" y="935510"/>
                  <a:pt x="905744" y="937696"/>
                </a:cubicBezTo>
                <a:cubicBezTo>
                  <a:pt x="903600" y="939411"/>
                  <a:pt x="902117" y="941874"/>
                  <a:pt x="899920" y="943521"/>
                </a:cubicBezTo>
                <a:cubicBezTo>
                  <a:pt x="894320" y="947721"/>
                  <a:pt x="888271" y="951286"/>
                  <a:pt x="882447" y="955169"/>
                </a:cubicBezTo>
                <a:cubicBezTo>
                  <a:pt x="879535" y="957110"/>
                  <a:pt x="876186" y="958518"/>
                  <a:pt x="873711" y="960993"/>
                </a:cubicBezTo>
                <a:cubicBezTo>
                  <a:pt x="866120" y="968584"/>
                  <a:pt x="860046" y="976562"/>
                  <a:pt x="850414" y="981378"/>
                </a:cubicBezTo>
                <a:cubicBezTo>
                  <a:pt x="847669" y="982751"/>
                  <a:pt x="844423" y="982917"/>
                  <a:pt x="841678" y="984290"/>
                </a:cubicBezTo>
                <a:cubicBezTo>
                  <a:pt x="819100" y="995579"/>
                  <a:pt x="846163" y="985707"/>
                  <a:pt x="824205" y="993026"/>
                </a:cubicBezTo>
                <a:cubicBezTo>
                  <a:pt x="812831" y="1004402"/>
                  <a:pt x="824764" y="994204"/>
                  <a:pt x="809645" y="1001763"/>
                </a:cubicBezTo>
                <a:cubicBezTo>
                  <a:pt x="800620" y="1006275"/>
                  <a:pt x="798507" y="1011039"/>
                  <a:pt x="789260" y="1016323"/>
                </a:cubicBezTo>
                <a:cubicBezTo>
                  <a:pt x="786595" y="1017846"/>
                  <a:pt x="783398" y="1018157"/>
                  <a:pt x="780524" y="1019235"/>
                </a:cubicBezTo>
                <a:cubicBezTo>
                  <a:pt x="775629" y="1021070"/>
                  <a:pt x="770817" y="1023118"/>
                  <a:pt x="765963" y="1025059"/>
                </a:cubicBezTo>
                <a:cubicBezTo>
                  <a:pt x="764022" y="1027001"/>
                  <a:pt x="762595" y="1029656"/>
                  <a:pt x="760139" y="1030884"/>
                </a:cubicBezTo>
                <a:cubicBezTo>
                  <a:pt x="754648" y="1033630"/>
                  <a:pt x="748490" y="1034767"/>
                  <a:pt x="742666" y="1036708"/>
                </a:cubicBezTo>
                <a:cubicBezTo>
                  <a:pt x="713304" y="1046495"/>
                  <a:pt x="758850" y="1031562"/>
                  <a:pt x="722282" y="1042532"/>
                </a:cubicBezTo>
                <a:cubicBezTo>
                  <a:pt x="716402" y="1044296"/>
                  <a:pt x="710633" y="1046415"/>
                  <a:pt x="704809" y="1048356"/>
                </a:cubicBezTo>
                <a:cubicBezTo>
                  <a:pt x="701897" y="1049327"/>
                  <a:pt x="699101" y="1050763"/>
                  <a:pt x="696073" y="1051268"/>
                </a:cubicBezTo>
                <a:lnTo>
                  <a:pt x="678600" y="1054180"/>
                </a:lnTo>
                <a:lnTo>
                  <a:pt x="661128" y="1060005"/>
                </a:lnTo>
                <a:cubicBezTo>
                  <a:pt x="658216" y="1060976"/>
                  <a:pt x="655369" y="1062172"/>
                  <a:pt x="652391" y="1062917"/>
                </a:cubicBezTo>
                <a:cubicBezTo>
                  <a:pt x="648508" y="1063888"/>
                  <a:pt x="644591" y="1064730"/>
                  <a:pt x="640743" y="1065829"/>
                </a:cubicBezTo>
                <a:cubicBezTo>
                  <a:pt x="637792" y="1066672"/>
                  <a:pt x="635017" y="1068139"/>
                  <a:pt x="632007" y="1068741"/>
                </a:cubicBezTo>
                <a:cubicBezTo>
                  <a:pt x="625276" y="1070087"/>
                  <a:pt x="618417" y="1070682"/>
                  <a:pt x="611622" y="1071653"/>
                </a:cubicBezTo>
                <a:cubicBezTo>
                  <a:pt x="588512" y="1080896"/>
                  <a:pt x="602017" y="1075825"/>
                  <a:pt x="570852" y="1086214"/>
                </a:cubicBezTo>
                <a:cubicBezTo>
                  <a:pt x="567940" y="1087185"/>
                  <a:pt x="565094" y="1088382"/>
                  <a:pt x="562116" y="1089126"/>
                </a:cubicBezTo>
                <a:cubicBezTo>
                  <a:pt x="558233" y="1090097"/>
                  <a:pt x="554375" y="1091170"/>
                  <a:pt x="550468" y="1092038"/>
                </a:cubicBezTo>
                <a:cubicBezTo>
                  <a:pt x="545636" y="1093112"/>
                  <a:pt x="540682" y="1093648"/>
                  <a:pt x="535907" y="1094950"/>
                </a:cubicBezTo>
                <a:cubicBezTo>
                  <a:pt x="522912" y="1098494"/>
                  <a:pt x="508652" y="1105559"/>
                  <a:pt x="495138" y="1106598"/>
                </a:cubicBezTo>
                <a:cubicBezTo>
                  <a:pt x="465119" y="1108907"/>
                  <a:pt x="434955" y="1108539"/>
                  <a:pt x="404863" y="1109510"/>
                </a:cubicBezTo>
                <a:cubicBezTo>
                  <a:pt x="376254" y="1116664"/>
                  <a:pt x="411272" y="1106307"/>
                  <a:pt x="381566" y="1121159"/>
                </a:cubicBezTo>
                <a:cubicBezTo>
                  <a:pt x="376075" y="1123905"/>
                  <a:pt x="369917" y="1125042"/>
                  <a:pt x="364093" y="1126983"/>
                </a:cubicBezTo>
                <a:lnTo>
                  <a:pt x="110740" y="1124071"/>
                </a:lnTo>
                <a:cubicBezTo>
                  <a:pt x="100021" y="1123852"/>
                  <a:pt x="89321" y="1122675"/>
                  <a:pt x="78707" y="1121159"/>
                </a:cubicBezTo>
                <a:cubicBezTo>
                  <a:pt x="75668" y="1120725"/>
                  <a:pt x="72922" y="1119090"/>
                  <a:pt x="69971" y="1118247"/>
                </a:cubicBezTo>
                <a:cubicBezTo>
                  <a:pt x="39053" y="1109414"/>
                  <a:pt x="80581" y="1122899"/>
                  <a:pt x="43762" y="1109510"/>
                </a:cubicBezTo>
                <a:cubicBezTo>
                  <a:pt x="25704" y="1102943"/>
                  <a:pt x="28996" y="1104227"/>
                  <a:pt x="11729" y="1100774"/>
                </a:cubicBezTo>
                <a:cubicBezTo>
                  <a:pt x="7846" y="1098833"/>
                  <a:pt x="1133" y="1099162"/>
                  <a:pt x="80" y="1094950"/>
                </a:cubicBezTo>
                <a:cubicBezTo>
                  <a:pt x="-769" y="1091554"/>
                  <a:pt x="5317" y="1089126"/>
                  <a:pt x="8817" y="1089126"/>
                </a:cubicBezTo>
                <a:cubicBezTo>
                  <a:pt x="11665" y="1089126"/>
                  <a:pt x="26471" y="1098499"/>
                  <a:pt x="29201" y="1100774"/>
                </a:cubicBezTo>
                <a:cubicBezTo>
                  <a:pt x="43127" y="1112378"/>
                  <a:pt x="33348" y="1105749"/>
                  <a:pt x="43762" y="1118247"/>
                </a:cubicBezTo>
                <a:cubicBezTo>
                  <a:pt x="46398" y="1121411"/>
                  <a:pt x="49862" y="1123819"/>
                  <a:pt x="52498" y="1126983"/>
                </a:cubicBezTo>
                <a:cubicBezTo>
                  <a:pt x="54739" y="1129672"/>
                  <a:pt x="56288" y="1132871"/>
                  <a:pt x="58322" y="1135719"/>
                </a:cubicBezTo>
                <a:cubicBezTo>
                  <a:pt x="70924" y="1153361"/>
                  <a:pt x="63761" y="1140772"/>
                  <a:pt x="72883" y="1159016"/>
                </a:cubicBezTo>
                <a:cubicBezTo>
                  <a:pt x="81704" y="1194302"/>
                  <a:pt x="72019" y="1172540"/>
                  <a:pt x="87443" y="1191049"/>
                </a:cubicBezTo>
                <a:cubicBezTo>
                  <a:pt x="89684" y="1193738"/>
                  <a:pt x="90926" y="1197184"/>
                  <a:pt x="93268" y="1199786"/>
                </a:cubicBezTo>
                <a:cubicBezTo>
                  <a:pt x="99696" y="1206928"/>
                  <a:pt x="113652" y="1220170"/>
                  <a:pt x="113652" y="1220170"/>
                </a:cubicBezTo>
                <a:cubicBezTo>
                  <a:pt x="114623" y="1223082"/>
                  <a:pt x="113494" y="1228907"/>
                  <a:pt x="116564" y="1228907"/>
                </a:cubicBezTo>
                <a:cubicBezTo>
                  <a:pt x="119634" y="1228907"/>
                  <a:pt x="119096" y="1223216"/>
                  <a:pt x="119477" y="1220170"/>
                </a:cubicBezTo>
                <a:cubicBezTo>
                  <a:pt x="125427" y="1172574"/>
                  <a:pt x="115801" y="1195489"/>
                  <a:pt x="128213" y="1170665"/>
                </a:cubicBezTo>
                <a:cubicBezTo>
                  <a:pt x="129184" y="1160958"/>
                  <a:pt x="129745" y="1151201"/>
                  <a:pt x="131125" y="1141544"/>
                </a:cubicBezTo>
                <a:cubicBezTo>
                  <a:pt x="132285" y="1133421"/>
                  <a:pt x="134686" y="1128704"/>
                  <a:pt x="136949" y="1121159"/>
                </a:cubicBezTo>
                <a:cubicBezTo>
                  <a:pt x="138980" y="1114390"/>
                  <a:pt x="139613" y="1107095"/>
                  <a:pt x="142773" y="1100774"/>
                </a:cubicBezTo>
                <a:cubicBezTo>
                  <a:pt x="144615" y="1097090"/>
                  <a:pt x="148598" y="1094950"/>
                  <a:pt x="151510" y="1092038"/>
                </a:cubicBezTo>
                <a:cubicBezTo>
                  <a:pt x="152481" y="1087184"/>
                  <a:pt x="152857" y="1082173"/>
                  <a:pt x="154422" y="1077477"/>
                </a:cubicBezTo>
                <a:cubicBezTo>
                  <a:pt x="155795" y="1073359"/>
                  <a:pt x="158722" y="1069894"/>
                  <a:pt x="160246" y="1065829"/>
                </a:cubicBezTo>
                <a:cubicBezTo>
                  <a:pt x="161651" y="1062081"/>
                  <a:pt x="162187" y="1058063"/>
                  <a:pt x="163158" y="1054180"/>
                </a:cubicBezTo>
                <a:cubicBezTo>
                  <a:pt x="161217" y="1050297"/>
                  <a:pt x="161545" y="1043585"/>
                  <a:pt x="157334" y="1042532"/>
                </a:cubicBezTo>
                <a:cubicBezTo>
                  <a:pt x="153939" y="1041683"/>
                  <a:pt x="153696" y="1048535"/>
                  <a:pt x="151510" y="1051268"/>
                </a:cubicBezTo>
                <a:cubicBezTo>
                  <a:pt x="149795" y="1053412"/>
                  <a:pt x="148142" y="1055865"/>
                  <a:pt x="145686" y="1057093"/>
                </a:cubicBezTo>
                <a:cubicBezTo>
                  <a:pt x="140195" y="1059839"/>
                  <a:pt x="133321" y="1059512"/>
                  <a:pt x="128213" y="1062917"/>
                </a:cubicBezTo>
                <a:cubicBezTo>
                  <a:pt x="125301" y="1064858"/>
                  <a:pt x="122210" y="1066555"/>
                  <a:pt x="119477" y="1068741"/>
                </a:cubicBezTo>
                <a:cubicBezTo>
                  <a:pt x="117333" y="1070456"/>
                  <a:pt x="116006" y="1073152"/>
                  <a:pt x="113652" y="1074565"/>
                </a:cubicBezTo>
                <a:cubicBezTo>
                  <a:pt x="111020" y="1076144"/>
                  <a:pt x="107828" y="1076506"/>
                  <a:pt x="104916" y="1077477"/>
                </a:cubicBezTo>
                <a:cubicBezTo>
                  <a:pt x="90728" y="1091667"/>
                  <a:pt x="101255" y="1084633"/>
                  <a:pt x="75795" y="1089126"/>
                </a:cubicBezTo>
                <a:cubicBezTo>
                  <a:pt x="27688" y="1097615"/>
                  <a:pt x="64343" y="1094950"/>
                  <a:pt x="5905" y="1094950"/>
                </a:cubicBezTo>
              </a:path>
            </a:pathLst>
          </a:custGeom>
          <a:noFill/>
          <a:ln cap="flat" cmpd="sng" w="25400">
            <a:solidFill>
              <a:srgbClr val="D9959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72" name="Google Shape;372;p11"/>
          <p:cNvSpPr/>
          <p:nvPr/>
        </p:nvSpPr>
        <p:spPr>
          <a:xfrm>
            <a:off x="1677146" y="2068523"/>
            <a:ext cx="5283121" cy="1971535"/>
          </a:xfrm>
          <a:custGeom>
            <a:rect b="b" l="l" r="r" t="t"/>
            <a:pathLst>
              <a:path extrusionOk="0" h="1971535" w="5283121">
                <a:moveTo>
                  <a:pt x="5267834" y="0"/>
                </a:moveTo>
                <a:cubicBezTo>
                  <a:pt x="5286669" y="113025"/>
                  <a:pt x="5291252" y="231954"/>
                  <a:pt x="5263373" y="343457"/>
                </a:cubicBezTo>
                <a:cubicBezTo>
                  <a:pt x="5261886" y="368733"/>
                  <a:pt x="5261314" y="394080"/>
                  <a:pt x="5258913" y="419286"/>
                </a:cubicBezTo>
                <a:cubicBezTo>
                  <a:pt x="5258332" y="425388"/>
                  <a:pt x="5255549" y="431096"/>
                  <a:pt x="5254452" y="437127"/>
                </a:cubicBezTo>
                <a:cubicBezTo>
                  <a:pt x="5252571" y="447471"/>
                  <a:pt x="5251632" y="457966"/>
                  <a:pt x="5249992" y="468351"/>
                </a:cubicBezTo>
                <a:cubicBezTo>
                  <a:pt x="5241268" y="523605"/>
                  <a:pt x="5246540" y="505474"/>
                  <a:pt x="5236610" y="535258"/>
                </a:cubicBezTo>
                <a:cubicBezTo>
                  <a:pt x="5241484" y="593740"/>
                  <a:pt x="5243886" y="589389"/>
                  <a:pt x="5236610" y="651231"/>
                </a:cubicBezTo>
                <a:cubicBezTo>
                  <a:pt x="5236061" y="655900"/>
                  <a:pt x="5233442" y="660091"/>
                  <a:pt x="5232150" y="664612"/>
                </a:cubicBezTo>
                <a:cubicBezTo>
                  <a:pt x="5230466" y="670507"/>
                  <a:pt x="5229019" y="676470"/>
                  <a:pt x="5227689" y="682454"/>
                </a:cubicBezTo>
                <a:cubicBezTo>
                  <a:pt x="5226044" y="689855"/>
                  <a:pt x="5225224" y="697443"/>
                  <a:pt x="5223229" y="704757"/>
                </a:cubicBezTo>
                <a:cubicBezTo>
                  <a:pt x="5220755" y="713829"/>
                  <a:pt x="5216152" y="722299"/>
                  <a:pt x="5214308" y="731520"/>
                </a:cubicBezTo>
                <a:cubicBezTo>
                  <a:pt x="5212821" y="738954"/>
                  <a:pt x="5211930" y="746532"/>
                  <a:pt x="5209847" y="753822"/>
                </a:cubicBezTo>
                <a:cubicBezTo>
                  <a:pt x="5205972" y="767385"/>
                  <a:pt x="5198666" y="780034"/>
                  <a:pt x="5196466" y="793967"/>
                </a:cubicBezTo>
                <a:cubicBezTo>
                  <a:pt x="5192005" y="822217"/>
                  <a:pt x="5187602" y="850476"/>
                  <a:pt x="5183084" y="878716"/>
                </a:cubicBezTo>
                <a:cubicBezTo>
                  <a:pt x="5181655" y="887646"/>
                  <a:pt x="5182669" y="897390"/>
                  <a:pt x="5178624" y="905479"/>
                </a:cubicBezTo>
                <a:cubicBezTo>
                  <a:pt x="5175650" y="911426"/>
                  <a:pt x="5173002" y="917548"/>
                  <a:pt x="5169703" y="923321"/>
                </a:cubicBezTo>
                <a:cubicBezTo>
                  <a:pt x="5167043" y="927975"/>
                  <a:pt x="5162959" y="931803"/>
                  <a:pt x="5160782" y="936702"/>
                </a:cubicBezTo>
                <a:cubicBezTo>
                  <a:pt x="5156963" y="945295"/>
                  <a:pt x="5154835" y="954544"/>
                  <a:pt x="5151861" y="963465"/>
                </a:cubicBezTo>
                <a:cubicBezTo>
                  <a:pt x="5150374" y="967926"/>
                  <a:pt x="5150008" y="972935"/>
                  <a:pt x="5147400" y="976847"/>
                </a:cubicBezTo>
                <a:lnTo>
                  <a:pt x="5138479" y="990228"/>
                </a:lnTo>
                <a:lnTo>
                  <a:pt x="5125098" y="1030372"/>
                </a:lnTo>
                <a:cubicBezTo>
                  <a:pt x="5123611" y="1034833"/>
                  <a:pt x="5122740" y="1039548"/>
                  <a:pt x="5120637" y="1043754"/>
                </a:cubicBezTo>
                <a:cubicBezTo>
                  <a:pt x="5117663" y="1049701"/>
                  <a:pt x="5114185" y="1055422"/>
                  <a:pt x="5111716" y="1061596"/>
                </a:cubicBezTo>
                <a:cubicBezTo>
                  <a:pt x="5095792" y="1101406"/>
                  <a:pt x="5111037" y="1075996"/>
                  <a:pt x="5093874" y="1101740"/>
                </a:cubicBezTo>
                <a:cubicBezTo>
                  <a:pt x="5079121" y="1146007"/>
                  <a:pt x="5103872" y="1078392"/>
                  <a:pt x="5076033" y="1128503"/>
                </a:cubicBezTo>
                <a:cubicBezTo>
                  <a:pt x="5071466" y="1136723"/>
                  <a:pt x="5070086" y="1146345"/>
                  <a:pt x="5067112" y="1155266"/>
                </a:cubicBezTo>
                <a:lnTo>
                  <a:pt x="5058191" y="1182029"/>
                </a:lnTo>
                <a:cubicBezTo>
                  <a:pt x="5056704" y="1186489"/>
                  <a:pt x="5056551" y="1191649"/>
                  <a:pt x="5053730" y="1195410"/>
                </a:cubicBezTo>
                <a:lnTo>
                  <a:pt x="5040349" y="1213252"/>
                </a:lnTo>
                <a:cubicBezTo>
                  <a:pt x="5029134" y="1246896"/>
                  <a:pt x="5044264" y="1205419"/>
                  <a:pt x="5026967" y="1240015"/>
                </a:cubicBezTo>
                <a:cubicBezTo>
                  <a:pt x="5024864" y="1244221"/>
                  <a:pt x="5024790" y="1249287"/>
                  <a:pt x="5022507" y="1253397"/>
                </a:cubicBezTo>
                <a:cubicBezTo>
                  <a:pt x="5017300" y="1262770"/>
                  <a:pt x="5010612" y="1271239"/>
                  <a:pt x="5004665" y="1280160"/>
                </a:cubicBezTo>
                <a:lnTo>
                  <a:pt x="4977902" y="1320304"/>
                </a:lnTo>
                <a:lnTo>
                  <a:pt x="4968981" y="1333686"/>
                </a:lnTo>
                <a:cubicBezTo>
                  <a:pt x="4966007" y="1338146"/>
                  <a:pt x="4961755" y="1341981"/>
                  <a:pt x="4960060" y="1347067"/>
                </a:cubicBezTo>
                <a:cubicBezTo>
                  <a:pt x="4958573" y="1351527"/>
                  <a:pt x="4958486" y="1356737"/>
                  <a:pt x="4955599" y="1360448"/>
                </a:cubicBezTo>
                <a:cubicBezTo>
                  <a:pt x="4939147" y="1381600"/>
                  <a:pt x="4933341" y="1384207"/>
                  <a:pt x="4915455" y="1396132"/>
                </a:cubicBezTo>
                <a:cubicBezTo>
                  <a:pt x="4897073" y="1423706"/>
                  <a:pt x="4917482" y="1396809"/>
                  <a:pt x="4893153" y="1418435"/>
                </a:cubicBezTo>
                <a:cubicBezTo>
                  <a:pt x="4883724" y="1426817"/>
                  <a:pt x="4875311" y="1436277"/>
                  <a:pt x="4866390" y="1445198"/>
                </a:cubicBezTo>
                <a:lnTo>
                  <a:pt x="4839627" y="1471961"/>
                </a:lnTo>
                <a:cubicBezTo>
                  <a:pt x="4835166" y="1476422"/>
                  <a:pt x="4832229" y="1483347"/>
                  <a:pt x="4826245" y="1485342"/>
                </a:cubicBezTo>
                <a:cubicBezTo>
                  <a:pt x="4821785" y="1486829"/>
                  <a:pt x="4817069" y="1487700"/>
                  <a:pt x="4812864" y="1489803"/>
                </a:cubicBezTo>
                <a:cubicBezTo>
                  <a:pt x="4808069" y="1492201"/>
                  <a:pt x="4804137" y="1496064"/>
                  <a:pt x="4799482" y="1498724"/>
                </a:cubicBezTo>
                <a:cubicBezTo>
                  <a:pt x="4793709" y="1502023"/>
                  <a:pt x="4787342" y="1504224"/>
                  <a:pt x="4781640" y="1507645"/>
                </a:cubicBezTo>
                <a:cubicBezTo>
                  <a:pt x="4772446" y="1513161"/>
                  <a:pt x="4754877" y="1525487"/>
                  <a:pt x="4754877" y="1525487"/>
                </a:cubicBezTo>
                <a:cubicBezTo>
                  <a:pt x="4751903" y="1531434"/>
                  <a:pt x="4750283" y="1538280"/>
                  <a:pt x="4745956" y="1543328"/>
                </a:cubicBezTo>
                <a:cubicBezTo>
                  <a:pt x="4741118" y="1548972"/>
                  <a:pt x="4733758" y="1551872"/>
                  <a:pt x="4728114" y="1556710"/>
                </a:cubicBezTo>
                <a:cubicBezTo>
                  <a:pt x="4723325" y="1560815"/>
                  <a:pt x="4719866" y="1566425"/>
                  <a:pt x="4714733" y="1570091"/>
                </a:cubicBezTo>
                <a:cubicBezTo>
                  <a:pt x="4709322" y="1573956"/>
                  <a:pt x="4702664" y="1575713"/>
                  <a:pt x="4696891" y="1579012"/>
                </a:cubicBezTo>
                <a:cubicBezTo>
                  <a:pt x="4692237" y="1581672"/>
                  <a:pt x="4688409" y="1585756"/>
                  <a:pt x="4683510" y="1587933"/>
                </a:cubicBezTo>
                <a:cubicBezTo>
                  <a:pt x="4674917" y="1591752"/>
                  <a:pt x="4665668" y="1593880"/>
                  <a:pt x="4656747" y="1596854"/>
                </a:cubicBezTo>
                <a:cubicBezTo>
                  <a:pt x="4652286" y="1598341"/>
                  <a:pt x="4647277" y="1598707"/>
                  <a:pt x="4643365" y="1601315"/>
                </a:cubicBezTo>
                <a:cubicBezTo>
                  <a:pt x="4625792" y="1613031"/>
                  <a:pt x="4628699" y="1612788"/>
                  <a:pt x="4603221" y="1619157"/>
                </a:cubicBezTo>
                <a:cubicBezTo>
                  <a:pt x="4597274" y="1620644"/>
                  <a:pt x="4591426" y="1622609"/>
                  <a:pt x="4585379" y="1623617"/>
                </a:cubicBezTo>
                <a:cubicBezTo>
                  <a:pt x="4564638" y="1627074"/>
                  <a:pt x="4522932" y="1632538"/>
                  <a:pt x="4522932" y="1632538"/>
                </a:cubicBezTo>
                <a:cubicBezTo>
                  <a:pt x="4518472" y="1634025"/>
                  <a:pt x="4514161" y="1636077"/>
                  <a:pt x="4509551" y="1636999"/>
                </a:cubicBezTo>
                <a:cubicBezTo>
                  <a:pt x="4444084" y="1650092"/>
                  <a:pt x="4507917" y="1633944"/>
                  <a:pt x="4456025" y="1645920"/>
                </a:cubicBezTo>
                <a:cubicBezTo>
                  <a:pt x="4444078" y="1648677"/>
                  <a:pt x="4432236" y="1651867"/>
                  <a:pt x="4420341" y="1654841"/>
                </a:cubicBezTo>
                <a:cubicBezTo>
                  <a:pt x="4414394" y="1656328"/>
                  <a:pt x="4408510" y="1658099"/>
                  <a:pt x="4402499" y="1659301"/>
                </a:cubicBezTo>
                <a:cubicBezTo>
                  <a:pt x="4374185" y="1664964"/>
                  <a:pt x="4387551" y="1661923"/>
                  <a:pt x="4362354" y="1668222"/>
                </a:cubicBezTo>
                <a:cubicBezTo>
                  <a:pt x="4357894" y="1671196"/>
                  <a:pt x="4354108" y="1675603"/>
                  <a:pt x="4348973" y="1677143"/>
                </a:cubicBezTo>
                <a:cubicBezTo>
                  <a:pt x="4338903" y="1680164"/>
                  <a:pt x="4328141" y="1680005"/>
                  <a:pt x="4317750" y="1681604"/>
                </a:cubicBezTo>
                <a:cubicBezTo>
                  <a:pt x="4308811" y="1682979"/>
                  <a:pt x="4299908" y="1684577"/>
                  <a:pt x="4290987" y="1686064"/>
                </a:cubicBezTo>
                <a:cubicBezTo>
                  <a:pt x="4286526" y="1687551"/>
                  <a:pt x="4282126" y="1689233"/>
                  <a:pt x="4277605" y="1690525"/>
                </a:cubicBezTo>
                <a:cubicBezTo>
                  <a:pt x="4271711" y="1692209"/>
                  <a:pt x="4265398" y="1692570"/>
                  <a:pt x="4259763" y="1694985"/>
                </a:cubicBezTo>
                <a:cubicBezTo>
                  <a:pt x="4254836" y="1697097"/>
                  <a:pt x="4251281" y="1701729"/>
                  <a:pt x="4246382" y="1703906"/>
                </a:cubicBezTo>
                <a:cubicBezTo>
                  <a:pt x="4237789" y="1707725"/>
                  <a:pt x="4228540" y="1709853"/>
                  <a:pt x="4219619" y="1712827"/>
                </a:cubicBezTo>
                <a:cubicBezTo>
                  <a:pt x="4199050" y="1719683"/>
                  <a:pt x="4210839" y="1716366"/>
                  <a:pt x="4183935" y="1721748"/>
                </a:cubicBezTo>
                <a:cubicBezTo>
                  <a:pt x="4175014" y="1726208"/>
                  <a:pt x="4165891" y="1730285"/>
                  <a:pt x="4157172" y="1735129"/>
                </a:cubicBezTo>
                <a:cubicBezTo>
                  <a:pt x="4152486" y="1737732"/>
                  <a:pt x="4148690" y="1741873"/>
                  <a:pt x="4143791" y="1744050"/>
                </a:cubicBezTo>
                <a:cubicBezTo>
                  <a:pt x="4132678" y="1748989"/>
                  <a:pt x="4112157" y="1754550"/>
                  <a:pt x="4099186" y="1757432"/>
                </a:cubicBezTo>
                <a:cubicBezTo>
                  <a:pt x="4091785" y="1759077"/>
                  <a:pt x="4084284" y="1760247"/>
                  <a:pt x="4076883" y="1761892"/>
                </a:cubicBezTo>
                <a:cubicBezTo>
                  <a:pt x="4020177" y="1774493"/>
                  <a:pt x="4104019" y="1757358"/>
                  <a:pt x="4036739" y="1770813"/>
                </a:cubicBezTo>
                <a:cubicBezTo>
                  <a:pt x="4010252" y="1782165"/>
                  <a:pt x="4002365" y="1787100"/>
                  <a:pt x="3974292" y="1793116"/>
                </a:cubicBezTo>
                <a:cubicBezTo>
                  <a:pt x="3964012" y="1795319"/>
                  <a:pt x="3953477" y="1796089"/>
                  <a:pt x="3943069" y="1797576"/>
                </a:cubicBezTo>
                <a:cubicBezTo>
                  <a:pt x="3934148" y="1800550"/>
                  <a:pt x="3925637" y="1805331"/>
                  <a:pt x="3916306" y="1806497"/>
                </a:cubicBezTo>
                <a:cubicBezTo>
                  <a:pt x="3904411" y="1807984"/>
                  <a:pt x="3892446" y="1808987"/>
                  <a:pt x="3880622" y="1810958"/>
                </a:cubicBezTo>
                <a:cubicBezTo>
                  <a:pt x="3874575" y="1811966"/>
                  <a:pt x="3868764" y="1814088"/>
                  <a:pt x="3862780" y="1815418"/>
                </a:cubicBezTo>
                <a:cubicBezTo>
                  <a:pt x="3855379" y="1817063"/>
                  <a:pt x="3847832" y="1818040"/>
                  <a:pt x="3840477" y="1819879"/>
                </a:cubicBezTo>
                <a:cubicBezTo>
                  <a:pt x="3835916" y="1821019"/>
                  <a:pt x="3831706" y="1823417"/>
                  <a:pt x="3827096" y="1824339"/>
                </a:cubicBezTo>
                <a:cubicBezTo>
                  <a:pt x="3816787" y="1826401"/>
                  <a:pt x="3806182" y="1826738"/>
                  <a:pt x="3795873" y="1828800"/>
                </a:cubicBezTo>
                <a:cubicBezTo>
                  <a:pt x="3783850" y="1831205"/>
                  <a:pt x="3772375" y="1836367"/>
                  <a:pt x="3760189" y="1837721"/>
                </a:cubicBezTo>
                <a:cubicBezTo>
                  <a:pt x="3642454" y="1850801"/>
                  <a:pt x="3813411" y="1831070"/>
                  <a:pt x="3666518" y="1851102"/>
                </a:cubicBezTo>
                <a:cubicBezTo>
                  <a:pt x="3651713" y="1853121"/>
                  <a:pt x="3636754" y="1853817"/>
                  <a:pt x="3621914" y="1855563"/>
                </a:cubicBezTo>
                <a:cubicBezTo>
                  <a:pt x="3552443" y="1863736"/>
                  <a:pt x="3623167" y="1856056"/>
                  <a:pt x="3568388" y="1864484"/>
                </a:cubicBezTo>
                <a:cubicBezTo>
                  <a:pt x="3556540" y="1866307"/>
                  <a:pt x="3544571" y="1867249"/>
                  <a:pt x="3532704" y="1868944"/>
                </a:cubicBezTo>
                <a:cubicBezTo>
                  <a:pt x="3523751" y="1870223"/>
                  <a:pt x="3514880" y="1872030"/>
                  <a:pt x="3505941" y="1873405"/>
                </a:cubicBezTo>
                <a:cubicBezTo>
                  <a:pt x="3495550" y="1875004"/>
                  <a:pt x="3485088" y="1876137"/>
                  <a:pt x="3474717" y="1877865"/>
                </a:cubicBezTo>
                <a:cubicBezTo>
                  <a:pt x="3467239" y="1879111"/>
                  <a:pt x="3459938" y="1881386"/>
                  <a:pt x="3452415" y="1882326"/>
                </a:cubicBezTo>
                <a:cubicBezTo>
                  <a:pt x="3436119" y="1884363"/>
                  <a:pt x="3419705" y="1885299"/>
                  <a:pt x="3403350" y="1886786"/>
                </a:cubicBezTo>
                <a:cubicBezTo>
                  <a:pt x="3388482" y="1889760"/>
                  <a:pt x="3373677" y="1893072"/>
                  <a:pt x="3358745" y="1895707"/>
                </a:cubicBezTo>
                <a:cubicBezTo>
                  <a:pt x="3348391" y="1897534"/>
                  <a:pt x="3337830" y="1898105"/>
                  <a:pt x="3327521" y="1900167"/>
                </a:cubicBezTo>
                <a:cubicBezTo>
                  <a:pt x="3322911" y="1901089"/>
                  <a:pt x="3318661" y="1903336"/>
                  <a:pt x="3314140" y="1904628"/>
                </a:cubicBezTo>
                <a:cubicBezTo>
                  <a:pt x="3308246" y="1906312"/>
                  <a:pt x="3302309" y="1907886"/>
                  <a:pt x="3296298" y="1909088"/>
                </a:cubicBezTo>
                <a:cubicBezTo>
                  <a:pt x="3262411" y="1915865"/>
                  <a:pt x="3265952" y="1912881"/>
                  <a:pt x="3224930" y="1918009"/>
                </a:cubicBezTo>
                <a:cubicBezTo>
                  <a:pt x="3215956" y="1919131"/>
                  <a:pt x="3207170" y="1921613"/>
                  <a:pt x="3198167" y="1922470"/>
                </a:cubicBezTo>
                <a:cubicBezTo>
                  <a:pt x="3141778" y="1927840"/>
                  <a:pt x="3056528" y="1929599"/>
                  <a:pt x="3006366" y="1931391"/>
                </a:cubicBezTo>
                <a:cubicBezTo>
                  <a:pt x="2990011" y="1932878"/>
                  <a:pt x="2973579" y="1933681"/>
                  <a:pt x="2957301" y="1935851"/>
                </a:cubicBezTo>
                <a:cubicBezTo>
                  <a:pt x="2951224" y="1936661"/>
                  <a:pt x="2945559" y="1939702"/>
                  <a:pt x="2939459" y="1940312"/>
                </a:cubicBezTo>
                <a:cubicBezTo>
                  <a:pt x="2915742" y="1942684"/>
                  <a:pt x="2891880" y="1943285"/>
                  <a:pt x="2868091" y="1944772"/>
                </a:cubicBezTo>
                <a:cubicBezTo>
                  <a:pt x="2860657" y="1946259"/>
                  <a:pt x="2852888" y="1946571"/>
                  <a:pt x="2845789" y="1949233"/>
                </a:cubicBezTo>
                <a:cubicBezTo>
                  <a:pt x="2840769" y="1951115"/>
                  <a:pt x="2837741" y="1957621"/>
                  <a:pt x="2832407" y="1958154"/>
                </a:cubicBezTo>
                <a:cubicBezTo>
                  <a:pt x="2792434" y="1962151"/>
                  <a:pt x="2752108" y="1960869"/>
                  <a:pt x="2711974" y="1962614"/>
                </a:cubicBezTo>
                <a:cubicBezTo>
                  <a:pt x="2640997" y="1965700"/>
                  <a:pt x="2629909" y="1966883"/>
                  <a:pt x="2564778" y="1971535"/>
                </a:cubicBezTo>
                <a:lnTo>
                  <a:pt x="2257004" y="1967075"/>
                </a:lnTo>
                <a:cubicBezTo>
                  <a:pt x="2252304" y="1966944"/>
                  <a:pt x="2248283" y="1963235"/>
                  <a:pt x="2243623" y="1962614"/>
                </a:cubicBezTo>
                <a:cubicBezTo>
                  <a:pt x="2225876" y="1960248"/>
                  <a:pt x="2207939" y="1959641"/>
                  <a:pt x="2190097" y="1958154"/>
                </a:cubicBezTo>
                <a:cubicBezTo>
                  <a:pt x="2097749" y="1939684"/>
                  <a:pt x="2191232" y="1957042"/>
                  <a:pt x="2105348" y="1944772"/>
                </a:cubicBezTo>
                <a:cubicBezTo>
                  <a:pt x="1999183" y="1929605"/>
                  <a:pt x="2101129" y="1940781"/>
                  <a:pt x="2007217" y="1931391"/>
                </a:cubicBezTo>
                <a:lnTo>
                  <a:pt x="1984914" y="1926930"/>
                </a:lnTo>
                <a:cubicBezTo>
                  <a:pt x="1976016" y="1925312"/>
                  <a:pt x="1967020" y="1924244"/>
                  <a:pt x="1958152" y="1922470"/>
                </a:cubicBezTo>
                <a:cubicBezTo>
                  <a:pt x="1952141" y="1921268"/>
                  <a:pt x="1946387" y="1918819"/>
                  <a:pt x="1940310" y="1918009"/>
                </a:cubicBezTo>
                <a:cubicBezTo>
                  <a:pt x="1924031" y="1915839"/>
                  <a:pt x="1907599" y="1915036"/>
                  <a:pt x="1891244" y="1913549"/>
                </a:cubicBezTo>
                <a:cubicBezTo>
                  <a:pt x="1882947" y="1910783"/>
                  <a:pt x="1868213" y="1905490"/>
                  <a:pt x="1860021" y="1904628"/>
                </a:cubicBezTo>
                <a:cubicBezTo>
                  <a:pt x="1837792" y="1902288"/>
                  <a:pt x="1815416" y="1901654"/>
                  <a:pt x="1793114" y="1900167"/>
                </a:cubicBezTo>
                <a:cubicBezTo>
                  <a:pt x="1733857" y="1888317"/>
                  <a:pt x="1763596" y="1892756"/>
                  <a:pt x="1703904" y="1886786"/>
                </a:cubicBezTo>
                <a:cubicBezTo>
                  <a:pt x="1678017" y="1869529"/>
                  <a:pt x="1703197" y="1883535"/>
                  <a:pt x="1659299" y="1873405"/>
                </a:cubicBezTo>
                <a:cubicBezTo>
                  <a:pt x="1650136" y="1871291"/>
                  <a:pt x="1641659" y="1866765"/>
                  <a:pt x="1632536" y="1864484"/>
                </a:cubicBezTo>
                <a:cubicBezTo>
                  <a:pt x="1620641" y="1861510"/>
                  <a:pt x="1608483" y="1859441"/>
                  <a:pt x="1596852" y="1855563"/>
                </a:cubicBezTo>
                <a:cubicBezTo>
                  <a:pt x="1592392" y="1854076"/>
                  <a:pt x="1587792" y="1852954"/>
                  <a:pt x="1583471" y="1851102"/>
                </a:cubicBezTo>
                <a:cubicBezTo>
                  <a:pt x="1577359" y="1848483"/>
                  <a:pt x="1571937" y="1844284"/>
                  <a:pt x="1565629" y="1842181"/>
                </a:cubicBezTo>
                <a:cubicBezTo>
                  <a:pt x="1553997" y="1838304"/>
                  <a:pt x="1541577" y="1837137"/>
                  <a:pt x="1529945" y="1833260"/>
                </a:cubicBezTo>
                <a:cubicBezTo>
                  <a:pt x="1512952" y="1827597"/>
                  <a:pt x="1505756" y="1824983"/>
                  <a:pt x="1485340" y="1819879"/>
                </a:cubicBezTo>
                <a:cubicBezTo>
                  <a:pt x="1448582" y="1810689"/>
                  <a:pt x="1477220" y="1820108"/>
                  <a:pt x="1445195" y="1810958"/>
                </a:cubicBezTo>
                <a:cubicBezTo>
                  <a:pt x="1440674" y="1809666"/>
                  <a:pt x="1436216" y="1808148"/>
                  <a:pt x="1431814" y="1806497"/>
                </a:cubicBezTo>
                <a:cubicBezTo>
                  <a:pt x="1424317" y="1803686"/>
                  <a:pt x="1417314" y="1799376"/>
                  <a:pt x="1409512" y="1797576"/>
                </a:cubicBezTo>
                <a:cubicBezTo>
                  <a:pt x="1397832" y="1794881"/>
                  <a:pt x="1385723" y="1794603"/>
                  <a:pt x="1373828" y="1793116"/>
                </a:cubicBezTo>
                <a:cubicBezTo>
                  <a:pt x="1351493" y="1787532"/>
                  <a:pt x="1351272" y="1787687"/>
                  <a:pt x="1324762" y="1779734"/>
                </a:cubicBezTo>
                <a:cubicBezTo>
                  <a:pt x="1320259" y="1778383"/>
                  <a:pt x="1315971" y="1776294"/>
                  <a:pt x="1311381" y="1775274"/>
                </a:cubicBezTo>
                <a:cubicBezTo>
                  <a:pt x="1302552" y="1773312"/>
                  <a:pt x="1293447" y="1772775"/>
                  <a:pt x="1284618" y="1770813"/>
                </a:cubicBezTo>
                <a:cubicBezTo>
                  <a:pt x="1280028" y="1769793"/>
                  <a:pt x="1275757" y="1767645"/>
                  <a:pt x="1271236" y="1766353"/>
                </a:cubicBezTo>
                <a:cubicBezTo>
                  <a:pt x="1265341" y="1764669"/>
                  <a:pt x="1259134" y="1764045"/>
                  <a:pt x="1253394" y="1761892"/>
                </a:cubicBezTo>
                <a:cubicBezTo>
                  <a:pt x="1227853" y="1752313"/>
                  <a:pt x="1244332" y="1754051"/>
                  <a:pt x="1222171" y="1748511"/>
                </a:cubicBezTo>
                <a:cubicBezTo>
                  <a:pt x="1185420" y="1739323"/>
                  <a:pt x="1214046" y="1748738"/>
                  <a:pt x="1182027" y="1739590"/>
                </a:cubicBezTo>
                <a:cubicBezTo>
                  <a:pt x="1177506" y="1738298"/>
                  <a:pt x="1173166" y="1736421"/>
                  <a:pt x="1168645" y="1735129"/>
                </a:cubicBezTo>
                <a:cubicBezTo>
                  <a:pt x="1162751" y="1733445"/>
                  <a:pt x="1156717" y="1732282"/>
                  <a:pt x="1150803" y="1730669"/>
                </a:cubicBezTo>
                <a:cubicBezTo>
                  <a:pt x="1140360" y="1727821"/>
                  <a:pt x="1129948" y="1724858"/>
                  <a:pt x="1119580" y="1721748"/>
                </a:cubicBezTo>
                <a:cubicBezTo>
                  <a:pt x="1115076" y="1720397"/>
                  <a:pt x="1110719" y="1718579"/>
                  <a:pt x="1106198" y="1717287"/>
                </a:cubicBezTo>
                <a:cubicBezTo>
                  <a:pt x="1100304" y="1715603"/>
                  <a:pt x="1094172" y="1714766"/>
                  <a:pt x="1088356" y="1712827"/>
                </a:cubicBezTo>
                <a:cubicBezTo>
                  <a:pt x="1080760" y="1710295"/>
                  <a:pt x="1073735" y="1706165"/>
                  <a:pt x="1066054" y="1703906"/>
                </a:cubicBezTo>
                <a:cubicBezTo>
                  <a:pt x="955219" y="1671308"/>
                  <a:pt x="1051154" y="1701296"/>
                  <a:pt x="990226" y="1686064"/>
                </a:cubicBezTo>
                <a:cubicBezTo>
                  <a:pt x="985665" y="1684924"/>
                  <a:pt x="981210" y="1683350"/>
                  <a:pt x="976844" y="1681604"/>
                </a:cubicBezTo>
                <a:cubicBezTo>
                  <a:pt x="958898" y="1674425"/>
                  <a:pt x="941655" y="1665413"/>
                  <a:pt x="923318" y="1659301"/>
                </a:cubicBezTo>
                <a:cubicBezTo>
                  <a:pt x="914397" y="1656327"/>
                  <a:pt x="904379" y="1655596"/>
                  <a:pt x="896555" y="1650380"/>
                </a:cubicBezTo>
                <a:cubicBezTo>
                  <a:pt x="884485" y="1642333"/>
                  <a:pt x="879481" y="1638198"/>
                  <a:pt x="865332" y="1632538"/>
                </a:cubicBezTo>
                <a:cubicBezTo>
                  <a:pt x="856601" y="1629046"/>
                  <a:pt x="847300" y="1627109"/>
                  <a:pt x="838569" y="1623617"/>
                </a:cubicBezTo>
                <a:cubicBezTo>
                  <a:pt x="832395" y="1621148"/>
                  <a:pt x="826839" y="1617315"/>
                  <a:pt x="820727" y="1614696"/>
                </a:cubicBezTo>
                <a:cubicBezTo>
                  <a:pt x="816406" y="1612844"/>
                  <a:pt x="811551" y="1612339"/>
                  <a:pt x="807346" y="1610236"/>
                </a:cubicBezTo>
                <a:cubicBezTo>
                  <a:pt x="799591" y="1606359"/>
                  <a:pt x="792622" y="1601064"/>
                  <a:pt x="785043" y="1596854"/>
                </a:cubicBezTo>
                <a:cubicBezTo>
                  <a:pt x="779230" y="1593625"/>
                  <a:pt x="773014" y="1591162"/>
                  <a:pt x="767201" y="1587933"/>
                </a:cubicBezTo>
                <a:cubicBezTo>
                  <a:pt x="759623" y="1583723"/>
                  <a:pt x="752477" y="1578762"/>
                  <a:pt x="744899" y="1574552"/>
                </a:cubicBezTo>
                <a:cubicBezTo>
                  <a:pt x="739086" y="1571323"/>
                  <a:pt x="732870" y="1568860"/>
                  <a:pt x="727057" y="1565631"/>
                </a:cubicBezTo>
                <a:cubicBezTo>
                  <a:pt x="719478" y="1561421"/>
                  <a:pt x="712106" y="1556844"/>
                  <a:pt x="704754" y="1552249"/>
                </a:cubicBezTo>
                <a:cubicBezTo>
                  <a:pt x="700208" y="1549408"/>
                  <a:pt x="696168" y="1545725"/>
                  <a:pt x="691373" y="1543328"/>
                </a:cubicBezTo>
                <a:cubicBezTo>
                  <a:pt x="684212" y="1539747"/>
                  <a:pt x="676232" y="1537988"/>
                  <a:pt x="669071" y="1534407"/>
                </a:cubicBezTo>
                <a:cubicBezTo>
                  <a:pt x="661317" y="1530530"/>
                  <a:pt x="654120" y="1525621"/>
                  <a:pt x="646768" y="1521026"/>
                </a:cubicBezTo>
                <a:cubicBezTo>
                  <a:pt x="642222" y="1518185"/>
                  <a:pt x="638182" y="1514502"/>
                  <a:pt x="633387" y="1512105"/>
                </a:cubicBezTo>
                <a:cubicBezTo>
                  <a:pt x="623259" y="1507041"/>
                  <a:pt x="612677" y="1502929"/>
                  <a:pt x="602163" y="1498724"/>
                </a:cubicBezTo>
                <a:cubicBezTo>
                  <a:pt x="597798" y="1496978"/>
                  <a:pt x="592987" y="1496366"/>
                  <a:pt x="588782" y="1494263"/>
                </a:cubicBezTo>
                <a:cubicBezTo>
                  <a:pt x="583987" y="1491865"/>
                  <a:pt x="580106" y="1487909"/>
                  <a:pt x="575400" y="1485342"/>
                </a:cubicBezTo>
                <a:cubicBezTo>
                  <a:pt x="563725" y="1478974"/>
                  <a:pt x="550781" y="1474877"/>
                  <a:pt x="539716" y="1467500"/>
                </a:cubicBezTo>
                <a:cubicBezTo>
                  <a:pt x="535256" y="1464526"/>
                  <a:pt x="531130" y="1460976"/>
                  <a:pt x="526335" y="1458579"/>
                </a:cubicBezTo>
                <a:cubicBezTo>
                  <a:pt x="513238" y="1452030"/>
                  <a:pt x="499289" y="1447286"/>
                  <a:pt x="486191" y="1440737"/>
                </a:cubicBezTo>
                <a:cubicBezTo>
                  <a:pt x="472383" y="1433833"/>
                  <a:pt x="469111" y="1426517"/>
                  <a:pt x="454967" y="1418435"/>
                </a:cubicBezTo>
                <a:cubicBezTo>
                  <a:pt x="450885" y="1416102"/>
                  <a:pt x="445866" y="1415920"/>
                  <a:pt x="441586" y="1413974"/>
                </a:cubicBezTo>
                <a:cubicBezTo>
                  <a:pt x="429479" y="1408471"/>
                  <a:pt x="417577" y="1402500"/>
                  <a:pt x="405902" y="1396132"/>
                </a:cubicBezTo>
                <a:cubicBezTo>
                  <a:pt x="401196" y="1393565"/>
                  <a:pt x="397206" y="1389814"/>
                  <a:pt x="392520" y="1387211"/>
                </a:cubicBezTo>
                <a:cubicBezTo>
                  <a:pt x="355926" y="1366882"/>
                  <a:pt x="373347" y="1380687"/>
                  <a:pt x="334534" y="1355988"/>
                </a:cubicBezTo>
                <a:cubicBezTo>
                  <a:pt x="328262" y="1351997"/>
                  <a:pt x="322218" y="1347580"/>
                  <a:pt x="316692" y="1342607"/>
                </a:cubicBezTo>
                <a:cubicBezTo>
                  <a:pt x="307314" y="1334167"/>
                  <a:pt x="301898" y="1319834"/>
                  <a:pt x="289929" y="1315844"/>
                </a:cubicBezTo>
                <a:lnTo>
                  <a:pt x="276548" y="1311383"/>
                </a:lnTo>
                <a:cubicBezTo>
                  <a:pt x="272087" y="1305436"/>
                  <a:pt x="268811" y="1298379"/>
                  <a:pt x="263166" y="1293541"/>
                </a:cubicBezTo>
                <a:cubicBezTo>
                  <a:pt x="258117" y="1289214"/>
                  <a:pt x="250735" y="1288485"/>
                  <a:pt x="245324" y="1284620"/>
                </a:cubicBezTo>
                <a:cubicBezTo>
                  <a:pt x="240191" y="1280954"/>
                  <a:pt x="236789" y="1275277"/>
                  <a:pt x="231943" y="1271239"/>
                </a:cubicBezTo>
                <a:cubicBezTo>
                  <a:pt x="212802" y="1255288"/>
                  <a:pt x="222952" y="1270263"/>
                  <a:pt x="205180" y="1248936"/>
                </a:cubicBezTo>
                <a:cubicBezTo>
                  <a:pt x="201748" y="1244818"/>
                  <a:pt x="199789" y="1239589"/>
                  <a:pt x="196259" y="1235555"/>
                </a:cubicBezTo>
                <a:cubicBezTo>
                  <a:pt x="189336" y="1227643"/>
                  <a:pt x="180614" y="1221389"/>
                  <a:pt x="173956" y="1213252"/>
                </a:cubicBezTo>
                <a:cubicBezTo>
                  <a:pt x="167167" y="1204954"/>
                  <a:pt x="162217" y="1195304"/>
                  <a:pt x="156114" y="1186489"/>
                </a:cubicBezTo>
                <a:cubicBezTo>
                  <a:pt x="148834" y="1175973"/>
                  <a:pt x="141335" y="1165610"/>
                  <a:pt x="133812" y="1155266"/>
                </a:cubicBezTo>
                <a:cubicBezTo>
                  <a:pt x="129440" y="1149254"/>
                  <a:pt x="124555" y="1143609"/>
                  <a:pt x="120431" y="1137424"/>
                </a:cubicBezTo>
                <a:cubicBezTo>
                  <a:pt x="117457" y="1132964"/>
                  <a:pt x="114942" y="1128161"/>
                  <a:pt x="111510" y="1124043"/>
                </a:cubicBezTo>
                <a:cubicBezTo>
                  <a:pt x="82889" y="1089699"/>
                  <a:pt x="111356" y="1130502"/>
                  <a:pt x="89207" y="1097280"/>
                </a:cubicBezTo>
                <a:cubicBezTo>
                  <a:pt x="79172" y="1067171"/>
                  <a:pt x="92877" y="1103151"/>
                  <a:pt x="66905" y="1061596"/>
                </a:cubicBezTo>
                <a:cubicBezTo>
                  <a:pt x="52960" y="1039284"/>
                  <a:pt x="74985" y="1056127"/>
                  <a:pt x="53523" y="1030372"/>
                </a:cubicBezTo>
                <a:cubicBezTo>
                  <a:pt x="50091" y="1026254"/>
                  <a:pt x="44602" y="1024425"/>
                  <a:pt x="40142" y="1021451"/>
                </a:cubicBezTo>
                <a:cubicBezTo>
                  <a:pt x="37168" y="1015504"/>
                  <a:pt x="33840" y="1009721"/>
                  <a:pt x="31221" y="1003609"/>
                </a:cubicBezTo>
                <a:cubicBezTo>
                  <a:pt x="29369" y="999288"/>
                  <a:pt x="28863" y="994433"/>
                  <a:pt x="26760" y="990228"/>
                </a:cubicBezTo>
                <a:cubicBezTo>
                  <a:pt x="24362" y="985433"/>
                  <a:pt x="20813" y="981307"/>
                  <a:pt x="17839" y="976847"/>
                </a:cubicBezTo>
                <a:cubicBezTo>
                  <a:pt x="-3194" y="913739"/>
                  <a:pt x="-8550" y="893331"/>
                  <a:pt x="17839" y="1137424"/>
                </a:cubicBezTo>
                <a:cubicBezTo>
                  <a:pt x="18415" y="1142754"/>
                  <a:pt x="27103" y="1131935"/>
                  <a:pt x="31221" y="1128503"/>
                </a:cubicBezTo>
                <a:cubicBezTo>
                  <a:pt x="53497" y="1109940"/>
                  <a:pt x="34466" y="1118501"/>
                  <a:pt x="57984" y="1110661"/>
                </a:cubicBezTo>
                <a:lnTo>
                  <a:pt x="98128" y="1070517"/>
                </a:lnTo>
                <a:cubicBezTo>
                  <a:pt x="102589" y="1066056"/>
                  <a:pt x="106261" y="1060634"/>
                  <a:pt x="111510" y="1057135"/>
                </a:cubicBezTo>
                <a:cubicBezTo>
                  <a:pt x="130424" y="1044526"/>
                  <a:pt x="120096" y="1050611"/>
                  <a:pt x="142733" y="1039293"/>
                </a:cubicBezTo>
                <a:cubicBezTo>
                  <a:pt x="134803" y="1027399"/>
                  <a:pt x="134307" y="1022938"/>
                  <a:pt x="120431" y="1016991"/>
                </a:cubicBezTo>
                <a:cubicBezTo>
                  <a:pt x="102977" y="1009511"/>
                  <a:pt x="93815" y="1015601"/>
                  <a:pt x="75826" y="1003609"/>
                </a:cubicBezTo>
                <a:cubicBezTo>
                  <a:pt x="53696" y="988856"/>
                  <a:pt x="67751" y="995446"/>
                  <a:pt x="31221" y="990228"/>
                </a:cubicBezTo>
                <a:cubicBezTo>
                  <a:pt x="14685" y="984716"/>
                  <a:pt x="22045" y="987870"/>
                  <a:pt x="8918" y="981307"/>
                </a:cubicBezTo>
              </a:path>
            </a:pathLst>
          </a:custGeom>
          <a:noFill/>
          <a:ln cap="flat" cmpd="sng" w="25400">
            <a:solidFill>
              <a:srgbClr val="D9959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73" name="Google Shape;373;p11"/>
          <p:cNvSpPr/>
          <p:nvPr/>
        </p:nvSpPr>
        <p:spPr>
          <a:xfrm>
            <a:off x="3019750" y="2175574"/>
            <a:ext cx="2998249" cy="1525487"/>
          </a:xfrm>
          <a:custGeom>
            <a:rect b="b" l="l" r="r" t="t"/>
            <a:pathLst>
              <a:path extrusionOk="0" h="1525487" w="2998249">
                <a:moveTo>
                  <a:pt x="0" y="1315844"/>
                </a:moveTo>
                <a:cubicBezTo>
                  <a:pt x="7434" y="1317331"/>
                  <a:pt x="15204" y="1317643"/>
                  <a:pt x="22303" y="1320305"/>
                </a:cubicBezTo>
                <a:cubicBezTo>
                  <a:pt x="27322" y="1322187"/>
                  <a:pt x="31566" y="1325794"/>
                  <a:pt x="35684" y="1329226"/>
                </a:cubicBezTo>
                <a:cubicBezTo>
                  <a:pt x="40530" y="1333264"/>
                  <a:pt x="45028" y="1337761"/>
                  <a:pt x="49066" y="1342607"/>
                </a:cubicBezTo>
                <a:cubicBezTo>
                  <a:pt x="62632" y="1358886"/>
                  <a:pt x="52848" y="1354966"/>
                  <a:pt x="71368" y="1369370"/>
                </a:cubicBezTo>
                <a:cubicBezTo>
                  <a:pt x="84342" y="1379461"/>
                  <a:pt x="100524" y="1389512"/>
                  <a:pt x="115973" y="1396133"/>
                </a:cubicBezTo>
                <a:cubicBezTo>
                  <a:pt x="120294" y="1397985"/>
                  <a:pt x="125244" y="1398311"/>
                  <a:pt x="129354" y="1400594"/>
                </a:cubicBezTo>
                <a:cubicBezTo>
                  <a:pt x="138726" y="1405801"/>
                  <a:pt x="148535" y="1410855"/>
                  <a:pt x="156117" y="1418436"/>
                </a:cubicBezTo>
                <a:cubicBezTo>
                  <a:pt x="165980" y="1428298"/>
                  <a:pt x="170463" y="1434530"/>
                  <a:pt x="182880" y="1440738"/>
                </a:cubicBezTo>
                <a:cubicBezTo>
                  <a:pt x="195638" y="1447117"/>
                  <a:pt x="209328" y="1446235"/>
                  <a:pt x="223025" y="1449659"/>
                </a:cubicBezTo>
                <a:cubicBezTo>
                  <a:pt x="232148" y="1451940"/>
                  <a:pt x="240867" y="1455606"/>
                  <a:pt x="249788" y="1458580"/>
                </a:cubicBezTo>
                <a:cubicBezTo>
                  <a:pt x="254248" y="1460067"/>
                  <a:pt x="258515" y="1462375"/>
                  <a:pt x="263169" y="1463040"/>
                </a:cubicBezTo>
                <a:cubicBezTo>
                  <a:pt x="273577" y="1464527"/>
                  <a:pt x="284022" y="1465773"/>
                  <a:pt x="294392" y="1467501"/>
                </a:cubicBezTo>
                <a:cubicBezTo>
                  <a:pt x="301870" y="1468747"/>
                  <a:pt x="309236" y="1470605"/>
                  <a:pt x="316695" y="1471961"/>
                </a:cubicBezTo>
                <a:cubicBezTo>
                  <a:pt x="325593" y="1473579"/>
                  <a:pt x="334537" y="1474935"/>
                  <a:pt x="343458" y="1476422"/>
                </a:cubicBezTo>
                <a:cubicBezTo>
                  <a:pt x="353866" y="1480882"/>
                  <a:pt x="364553" y="1484739"/>
                  <a:pt x="374681" y="1489803"/>
                </a:cubicBezTo>
                <a:cubicBezTo>
                  <a:pt x="379476" y="1492200"/>
                  <a:pt x="382756" y="1497966"/>
                  <a:pt x="388063" y="1498724"/>
                </a:cubicBezTo>
                <a:cubicBezTo>
                  <a:pt x="414598" y="1502515"/>
                  <a:pt x="441588" y="1501698"/>
                  <a:pt x="468351" y="1503185"/>
                </a:cubicBezTo>
                <a:cubicBezTo>
                  <a:pt x="477272" y="1504672"/>
                  <a:pt x="486246" y="1505871"/>
                  <a:pt x="495114" y="1507645"/>
                </a:cubicBezTo>
                <a:cubicBezTo>
                  <a:pt x="501125" y="1508847"/>
                  <a:pt x="506868" y="1511390"/>
                  <a:pt x="512956" y="1512106"/>
                </a:cubicBezTo>
                <a:cubicBezTo>
                  <a:pt x="532209" y="1514371"/>
                  <a:pt x="551630" y="1514887"/>
                  <a:pt x="570943" y="1516566"/>
                </a:cubicBezTo>
                <a:cubicBezTo>
                  <a:pt x="675728" y="1525678"/>
                  <a:pt x="542472" y="1516460"/>
                  <a:pt x="686915" y="1525487"/>
                </a:cubicBezTo>
                <a:lnTo>
                  <a:pt x="1387212" y="1521027"/>
                </a:lnTo>
                <a:cubicBezTo>
                  <a:pt x="1418892" y="1520641"/>
                  <a:pt x="1411508" y="1516234"/>
                  <a:pt x="1436277" y="1512106"/>
                </a:cubicBezTo>
                <a:cubicBezTo>
                  <a:pt x="1457018" y="1508649"/>
                  <a:pt x="1477783" y="1505089"/>
                  <a:pt x="1498724" y="1503185"/>
                </a:cubicBezTo>
                <a:lnTo>
                  <a:pt x="1596855" y="1494264"/>
                </a:lnTo>
                <a:cubicBezTo>
                  <a:pt x="1663378" y="1480959"/>
                  <a:pt x="1626331" y="1486352"/>
                  <a:pt x="1708367" y="1480882"/>
                </a:cubicBezTo>
                <a:cubicBezTo>
                  <a:pt x="1714314" y="1479395"/>
                  <a:pt x="1720150" y="1477354"/>
                  <a:pt x="1726209" y="1476422"/>
                </a:cubicBezTo>
                <a:cubicBezTo>
                  <a:pt x="1739516" y="1474375"/>
                  <a:pt x="1753234" y="1474989"/>
                  <a:pt x="1766353" y="1471961"/>
                </a:cubicBezTo>
                <a:cubicBezTo>
                  <a:pt x="1772832" y="1470466"/>
                  <a:pt x="1777617" y="1464014"/>
                  <a:pt x="1784195" y="1463040"/>
                </a:cubicBezTo>
                <a:cubicBezTo>
                  <a:pt x="1818151" y="1458010"/>
                  <a:pt x="1886787" y="1454119"/>
                  <a:pt x="1886787" y="1454119"/>
                </a:cubicBezTo>
                <a:cubicBezTo>
                  <a:pt x="1936988" y="1437385"/>
                  <a:pt x="1889475" y="1451040"/>
                  <a:pt x="1958154" y="1440738"/>
                </a:cubicBezTo>
                <a:cubicBezTo>
                  <a:pt x="2004726" y="1433752"/>
                  <a:pt x="1989684" y="1434226"/>
                  <a:pt x="2020601" y="1427356"/>
                </a:cubicBezTo>
                <a:cubicBezTo>
                  <a:pt x="2028002" y="1425711"/>
                  <a:pt x="2035470" y="1424383"/>
                  <a:pt x="2042904" y="1422896"/>
                </a:cubicBezTo>
                <a:cubicBezTo>
                  <a:pt x="2083196" y="1406779"/>
                  <a:pt x="2046473" y="1419625"/>
                  <a:pt x="2091969" y="1409515"/>
                </a:cubicBezTo>
                <a:cubicBezTo>
                  <a:pt x="2096559" y="1408495"/>
                  <a:pt x="2100829" y="1406346"/>
                  <a:pt x="2105350" y="1405054"/>
                </a:cubicBezTo>
                <a:cubicBezTo>
                  <a:pt x="2111244" y="1403370"/>
                  <a:pt x="2117298" y="1402278"/>
                  <a:pt x="2123192" y="1400594"/>
                </a:cubicBezTo>
                <a:cubicBezTo>
                  <a:pt x="2127713" y="1399302"/>
                  <a:pt x="2132012" y="1397273"/>
                  <a:pt x="2136574" y="1396133"/>
                </a:cubicBezTo>
                <a:cubicBezTo>
                  <a:pt x="2187018" y="1383522"/>
                  <a:pt x="2128215" y="1401893"/>
                  <a:pt x="2185639" y="1382752"/>
                </a:cubicBezTo>
                <a:cubicBezTo>
                  <a:pt x="2191586" y="1378291"/>
                  <a:pt x="2196832" y="1372695"/>
                  <a:pt x="2203481" y="1369370"/>
                </a:cubicBezTo>
                <a:cubicBezTo>
                  <a:pt x="2208964" y="1366628"/>
                  <a:pt x="2215429" y="1366594"/>
                  <a:pt x="2221323" y="1364910"/>
                </a:cubicBezTo>
                <a:cubicBezTo>
                  <a:pt x="2225844" y="1363618"/>
                  <a:pt x="2230383" y="1362301"/>
                  <a:pt x="2234705" y="1360449"/>
                </a:cubicBezTo>
                <a:cubicBezTo>
                  <a:pt x="2261667" y="1348893"/>
                  <a:pt x="2243527" y="1355408"/>
                  <a:pt x="2265928" y="1342607"/>
                </a:cubicBezTo>
                <a:cubicBezTo>
                  <a:pt x="2271701" y="1339308"/>
                  <a:pt x="2278359" y="1337551"/>
                  <a:pt x="2283770" y="1333686"/>
                </a:cubicBezTo>
                <a:cubicBezTo>
                  <a:pt x="2288903" y="1330020"/>
                  <a:pt x="2292172" y="1324178"/>
                  <a:pt x="2297151" y="1320305"/>
                </a:cubicBezTo>
                <a:cubicBezTo>
                  <a:pt x="2366193" y="1266606"/>
                  <a:pt x="2296917" y="1320435"/>
                  <a:pt x="2337296" y="1298002"/>
                </a:cubicBezTo>
                <a:cubicBezTo>
                  <a:pt x="2337306" y="1297996"/>
                  <a:pt x="2370744" y="1275703"/>
                  <a:pt x="2377440" y="1271239"/>
                </a:cubicBezTo>
                <a:cubicBezTo>
                  <a:pt x="2381901" y="1268265"/>
                  <a:pt x="2385736" y="1264013"/>
                  <a:pt x="2390822" y="1262318"/>
                </a:cubicBezTo>
                <a:lnTo>
                  <a:pt x="2404203" y="1257858"/>
                </a:lnTo>
                <a:cubicBezTo>
                  <a:pt x="2407177" y="1253397"/>
                  <a:pt x="2409089" y="1248006"/>
                  <a:pt x="2413124" y="1244476"/>
                </a:cubicBezTo>
                <a:cubicBezTo>
                  <a:pt x="2421193" y="1237416"/>
                  <a:pt x="2430966" y="1232582"/>
                  <a:pt x="2439887" y="1226635"/>
                </a:cubicBezTo>
                <a:lnTo>
                  <a:pt x="2453269" y="1217714"/>
                </a:lnTo>
                <a:cubicBezTo>
                  <a:pt x="2457729" y="1214740"/>
                  <a:pt x="2463434" y="1213082"/>
                  <a:pt x="2466650" y="1208793"/>
                </a:cubicBezTo>
                <a:cubicBezTo>
                  <a:pt x="2483248" y="1186662"/>
                  <a:pt x="2473845" y="1195075"/>
                  <a:pt x="2493413" y="1182030"/>
                </a:cubicBezTo>
                <a:cubicBezTo>
                  <a:pt x="2500735" y="1160062"/>
                  <a:pt x="2492631" y="1175247"/>
                  <a:pt x="2511255" y="1159727"/>
                </a:cubicBezTo>
                <a:cubicBezTo>
                  <a:pt x="2516101" y="1155689"/>
                  <a:pt x="2519847" y="1150451"/>
                  <a:pt x="2524636" y="1146346"/>
                </a:cubicBezTo>
                <a:cubicBezTo>
                  <a:pt x="2530280" y="1141508"/>
                  <a:pt x="2536833" y="1137802"/>
                  <a:pt x="2542478" y="1132964"/>
                </a:cubicBezTo>
                <a:cubicBezTo>
                  <a:pt x="2547267" y="1128859"/>
                  <a:pt x="2551014" y="1123621"/>
                  <a:pt x="2555860" y="1119583"/>
                </a:cubicBezTo>
                <a:cubicBezTo>
                  <a:pt x="2559978" y="1116151"/>
                  <a:pt x="2565234" y="1114223"/>
                  <a:pt x="2569241" y="1110662"/>
                </a:cubicBezTo>
                <a:cubicBezTo>
                  <a:pt x="2611335" y="1073245"/>
                  <a:pt x="2584760" y="1098320"/>
                  <a:pt x="2604925" y="1066057"/>
                </a:cubicBezTo>
                <a:cubicBezTo>
                  <a:pt x="2608865" y="1059753"/>
                  <a:pt x="2614044" y="1054305"/>
                  <a:pt x="2618307" y="1048215"/>
                </a:cubicBezTo>
                <a:cubicBezTo>
                  <a:pt x="2624456" y="1039431"/>
                  <a:pt x="2630202" y="1030373"/>
                  <a:pt x="2636149" y="1021452"/>
                </a:cubicBezTo>
                <a:cubicBezTo>
                  <a:pt x="2657883" y="988852"/>
                  <a:pt x="2631355" y="1029842"/>
                  <a:pt x="2653990" y="990229"/>
                </a:cubicBezTo>
                <a:cubicBezTo>
                  <a:pt x="2656650" y="985574"/>
                  <a:pt x="2660513" y="981642"/>
                  <a:pt x="2662911" y="976847"/>
                </a:cubicBezTo>
                <a:cubicBezTo>
                  <a:pt x="2665014" y="972642"/>
                  <a:pt x="2665089" y="967576"/>
                  <a:pt x="2667372" y="963466"/>
                </a:cubicBezTo>
                <a:cubicBezTo>
                  <a:pt x="2672579" y="954094"/>
                  <a:pt x="2679267" y="945624"/>
                  <a:pt x="2685214" y="936703"/>
                </a:cubicBezTo>
                <a:lnTo>
                  <a:pt x="2694135" y="923321"/>
                </a:lnTo>
                <a:cubicBezTo>
                  <a:pt x="2699623" y="906855"/>
                  <a:pt x="2699336" y="904492"/>
                  <a:pt x="2711977" y="887637"/>
                </a:cubicBezTo>
                <a:cubicBezTo>
                  <a:pt x="2715762" y="882591"/>
                  <a:pt x="2720898" y="878716"/>
                  <a:pt x="2725358" y="874256"/>
                </a:cubicBezTo>
                <a:cubicBezTo>
                  <a:pt x="2734644" y="837117"/>
                  <a:pt x="2723336" y="873841"/>
                  <a:pt x="2738740" y="843033"/>
                </a:cubicBezTo>
                <a:cubicBezTo>
                  <a:pt x="2740843" y="838827"/>
                  <a:pt x="2741097" y="833857"/>
                  <a:pt x="2743200" y="829651"/>
                </a:cubicBezTo>
                <a:cubicBezTo>
                  <a:pt x="2745597" y="824856"/>
                  <a:pt x="2749724" y="821065"/>
                  <a:pt x="2752121" y="816270"/>
                </a:cubicBezTo>
                <a:cubicBezTo>
                  <a:pt x="2760806" y="798901"/>
                  <a:pt x="2752462" y="805066"/>
                  <a:pt x="2761042" y="785046"/>
                </a:cubicBezTo>
                <a:cubicBezTo>
                  <a:pt x="2763154" y="780119"/>
                  <a:pt x="2767566" y="776460"/>
                  <a:pt x="2769963" y="771665"/>
                </a:cubicBezTo>
                <a:cubicBezTo>
                  <a:pt x="2772066" y="767459"/>
                  <a:pt x="2772572" y="762605"/>
                  <a:pt x="2774424" y="758283"/>
                </a:cubicBezTo>
                <a:cubicBezTo>
                  <a:pt x="2781216" y="742436"/>
                  <a:pt x="2783306" y="740500"/>
                  <a:pt x="2792266" y="727060"/>
                </a:cubicBezTo>
                <a:lnTo>
                  <a:pt x="2801187" y="700297"/>
                </a:lnTo>
                <a:cubicBezTo>
                  <a:pt x="2802674" y="695837"/>
                  <a:pt x="2803039" y="690828"/>
                  <a:pt x="2805647" y="686916"/>
                </a:cubicBezTo>
                <a:cubicBezTo>
                  <a:pt x="2808621" y="682455"/>
                  <a:pt x="2812391" y="678433"/>
                  <a:pt x="2814568" y="673534"/>
                </a:cubicBezTo>
                <a:cubicBezTo>
                  <a:pt x="2818387" y="664941"/>
                  <a:pt x="2819284" y="655182"/>
                  <a:pt x="2823489" y="646771"/>
                </a:cubicBezTo>
                <a:cubicBezTo>
                  <a:pt x="2829436" y="634876"/>
                  <a:pt x="2837126" y="623703"/>
                  <a:pt x="2841331" y="611087"/>
                </a:cubicBezTo>
                <a:cubicBezTo>
                  <a:pt x="2846235" y="596373"/>
                  <a:pt x="2847600" y="591405"/>
                  <a:pt x="2854712" y="575403"/>
                </a:cubicBezTo>
                <a:cubicBezTo>
                  <a:pt x="2857413" y="569327"/>
                  <a:pt x="2861298" y="563787"/>
                  <a:pt x="2863633" y="557561"/>
                </a:cubicBezTo>
                <a:cubicBezTo>
                  <a:pt x="2865786" y="551821"/>
                  <a:pt x="2866332" y="545591"/>
                  <a:pt x="2868094" y="539719"/>
                </a:cubicBezTo>
                <a:cubicBezTo>
                  <a:pt x="2870796" y="530712"/>
                  <a:pt x="2874734" y="522079"/>
                  <a:pt x="2877015" y="512956"/>
                </a:cubicBezTo>
                <a:cubicBezTo>
                  <a:pt x="2878502" y="507009"/>
                  <a:pt x="2879791" y="501009"/>
                  <a:pt x="2881475" y="495115"/>
                </a:cubicBezTo>
                <a:cubicBezTo>
                  <a:pt x="2882767" y="490594"/>
                  <a:pt x="2884916" y="486323"/>
                  <a:pt x="2885936" y="481733"/>
                </a:cubicBezTo>
                <a:cubicBezTo>
                  <a:pt x="2905008" y="395911"/>
                  <a:pt x="2891138" y="439360"/>
                  <a:pt x="2903778" y="401444"/>
                </a:cubicBezTo>
                <a:cubicBezTo>
                  <a:pt x="2905265" y="377655"/>
                  <a:pt x="2905866" y="353793"/>
                  <a:pt x="2908238" y="330076"/>
                </a:cubicBezTo>
                <a:cubicBezTo>
                  <a:pt x="2908848" y="323976"/>
                  <a:pt x="2911691" y="318282"/>
                  <a:pt x="2912699" y="312235"/>
                </a:cubicBezTo>
                <a:cubicBezTo>
                  <a:pt x="2914670" y="300411"/>
                  <a:pt x="2915015" y="288345"/>
                  <a:pt x="2917159" y="276551"/>
                </a:cubicBezTo>
                <a:cubicBezTo>
                  <a:pt x="2918000" y="271925"/>
                  <a:pt x="2920328" y="267690"/>
                  <a:pt x="2921620" y="263169"/>
                </a:cubicBezTo>
                <a:cubicBezTo>
                  <a:pt x="2923304" y="257275"/>
                  <a:pt x="2924396" y="251221"/>
                  <a:pt x="2926080" y="245327"/>
                </a:cubicBezTo>
                <a:cubicBezTo>
                  <a:pt x="2927372" y="240806"/>
                  <a:pt x="2929401" y="236507"/>
                  <a:pt x="2930541" y="231946"/>
                </a:cubicBezTo>
                <a:cubicBezTo>
                  <a:pt x="2931813" y="226857"/>
                  <a:pt x="2936712" y="198218"/>
                  <a:pt x="2939462" y="191801"/>
                </a:cubicBezTo>
                <a:cubicBezTo>
                  <a:pt x="2941574" y="186874"/>
                  <a:pt x="2945409" y="182880"/>
                  <a:pt x="2948383" y="178420"/>
                </a:cubicBezTo>
                <a:cubicBezTo>
                  <a:pt x="2949870" y="172473"/>
                  <a:pt x="2950428" y="166213"/>
                  <a:pt x="2952843" y="160578"/>
                </a:cubicBezTo>
                <a:cubicBezTo>
                  <a:pt x="2954955" y="155650"/>
                  <a:pt x="2959882" y="152216"/>
                  <a:pt x="2961764" y="147196"/>
                </a:cubicBezTo>
                <a:cubicBezTo>
                  <a:pt x="2964426" y="140097"/>
                  <a:pt x="2964386" y="132249"/>
                  <a:pt x="2966225" y="124894"/>
                </a:cubicBezTo>
                <a:cubicBezTo>
                  <a:pt x="2967365" y="120333"/>
                  <a:pt x="2969198" y="115973"/>
                  <a:pt x="2970685" y="111513"/>
                </a:cubicBezTo>
                <a:cubicBezTo>
                  <a:pt x="2973074" y="87624"/>
                  <a:pt x="2971221" y="73093"/>
                  <a:pt x="2979606" y="53526"/>
                </a:cubicBezTo>
                <a:cubicBezTo>
                  <a:pt x="2982225" y="47414"/>
                  <a:pt x="2985228" y="41457"/>
                  <a:pt x="2988527" y="35684"/>
                </a:cubicBezTo>
                <a:cubicBezTo>
                  <a:pt x="2991187" y="31030"/>
                  <a:pt x="2996148" y="27504"/>
                  <a:pt x="2997448" y="22303"/>
                </a:cubicBezTo>
                <a:cubicBezTo>
                  <a:pt x="2999251" y="15091"/>
                  <a:pt x="2997448" y="7434"/>
                  <a:pt x="2997448" y="0"/>
                </a:cubicBezTo>
              </a:path>
            </a:pathLst>
          </a:cu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12"/>
          <p:cNvSpPr/>
          <p:nvPr/>
        </p:nvSpPr>
        <p:spPr>
          <a:xfrm>
            <a:off x="0" y="0"/>
            <a:ext cx="2361000" cy="5143500"/>
          </a:xfrm>
          <a:prstGeom prst="rect">
            <a:avLst/>
          </a:prstGeom>
          <a:solidFill>
            <a:srgbClr val="FFDE59"/>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100" u="none" cap="none" strike="noStrike">
              <a:solidFill>
                <a:srgbClr val="FFFFFF"/>
              </a:solidFill>
              <a:latin typeface="Calibri"/>
              <a:ea typeface="Calibri"/>
              <a:cs typeface="Calibri"/>
              <a:sym typeface="Calibri"/>
            </a:endParaRPr>
          </a:p>
        </p:txBody>
      </p:sp>
      <p:sp>
        <p:nvSpPr>
          <p:cNvPr id="379" name="Google Shape;379;p12"/>
          <p:cNvSpPr txBox="1"/>
          <p:nvPr>
            <p:ph type="title"/>
          </p:nvPr>
        </p:nvSpPr>
        <p:spPr>
          <a:xfrm>
            <a:off x="400051" y="1449566"/>
            <a:ext cx="1816461" cy="1483925"/>
          </a:xfrm>
          <a:prstGeom prst="rect">
            <a:avLst/>
          </a:prstGeom>
          <a:noFill/>
          <a:ln>
            <a:noFill/>
          </a:ln>
        </p:spPr>
        <p:txBody>
          <a:bodyPr anchorCtr="0" anchor="ctr" bIns="22850" lIns="45725" spcFirstLastPara="1" rIns="45725" wrap="square" tIns="22850">
            <a:normAutofit/>
          </a:bodyPr>
          <a:lstStyle/>
          <a:p>
            <a:pPr indent="0" lvl="0" marL="0" rtl="0" algn="l">
              <a:lnSpc>
                <a:spcPct val="100000"/>
              </a:lnSpc>
              <a:spcBef>
                <a:spcPts val="0"/>
              </a:spcBef>
              <a:spcAft>
                <a:spcPts val="0"/>
              </a:spcAft>
              <a:buSzPts val="2200"/>
              <a:buNone/>
            </a:pPr>
            <a:r>
              <a:rPr b="1" lang="en" sz="2400">
                <a:solidFill>
                  <a:srgbClr val="083C92"/>
                </a:solidFill>
                <a:latin typeface="Open Sans"/>
                <a:ea typeface="Open Sans"/>
                <a:cs typeface="Open Sans"/>
                <a:sym typeface="Open Sans"/>
              </a:rPr>
              <a:t>Activity</a:t>
            </a:r>
            <a:endParaRPr b="1" sz="2400">
              <a:solidFill>
                <a:srgbClr val="083C92"/>
              </a:solidFill>
              <a:latin typeface="Open Sans"/>
              <a:ea typeface="Open Sans"/>
              <a:cs typeface="Open Sans"/>
              <a:sym typeface="Open Sans"/>
            </a:endParaRPr>
          </a:p>
        </p:txBody>
      </p:sp>
      <p:sp>
        <p:nvSpPr>
          <p:cNvPr id="380" name="Google Shape;380;p12"/>
          <p:cNvSpPr txBox="1"/>
          <p:nvPr>
            <p:ph idx="1" type="body"/>
          </p:nvPr>
        </p:nvSpPr>
        <p:spPr>
          <a:xfrm>
            <a:off x="2482075" y="149149"/>
            <a:ext cx="6463800" cy="4833300"/>
          </a:xfrm>
          <a:prstGeom prst="rect">
            <a:avLst/>
          </a:prstGeom>
          <a:noFill/>
          <a:ln>
            <a:noFill/>
          </a:ln>
        </p:spPr>
        <p:txBody>
          <a:bodyPr anchorCtr="0" anchor="t" bIns="22850" lIns="45725" spcFirstLastPara="1" rIns="45725" wrap="square" tIns="22850">
            <a:normAutofit fontScale="55000" lnSpcReduction="20000"/>
          </a:bodyPr>
          <a:lstStyle/>
          <a:p>
            <a:pPr indent="0" lvl="0" marL="0" rtl="0" algn="l">
              <a:lnSpc>
                <a:spcPct val="100000"/>
              </a:lnSpc>
              <a:spcBef>
                <a:spcPts val="300"/>
              </a:spcBef>
              <a:spcAft>
                <a:spcPts val="0"/>
              </a:spcAft>
              <a:buClr>
                <a:schemeClr val="dk1"/>
              </a:buClr>
              <a:buSzPct val="25287"/>
              <a:buFont typeface="Arial"/>
              <a:buNone/>
            </a:pPr>
            <a:r>
              <a:rPr b="1" lang="en" sz="4200">
                <a:solidFill>
                  <a:srgbClr val="083C92"/>
                </a:solidFill>
                <a:latin typeface="Open Sans"/>
                <a:ea typeface="Open Sans"/>
                <a:cs typeface="Open Sans"/>
                <a:sym typeface="Open Sans"/>
              </a:rPr>
              <a:t>Search in your favorite repository</a:t>
            </a:r>
            <a:endParaRPr/>
          </a:p>
          <a:p>
            <a:pPr indent="0" lvl="0" marL="0" rtl="0" algn="l">
              <a:lnSpc>
                <a:spcPct val="100000"/>
              </a:lnSpc>
              <a:spcBef>
                <a:spcPts val="300"/>
              </a:spcBef>
              <a:spcAft>
                <a:spcPts val="0"/>
              </a:spcAft>
              <a:buClr>
                <a:schemeClr val="dk1"/>
              </a:buClr>
              <a:buSzPct val="25287"/>
              <a:buFont typeface="Arial"/>
              <a:buNone/>
            </a:pPr>
            <a:r>
              <a:rPr b="1" lang="en" sz="4200">
                <a:solidFill>
                  <a:srgbClr val="083C92"/>
                </a:solidFill>
                <a:latin typeface="Open Sans"/>
                <a:ea typeface="Open Sans"/>
                <a:cs typeface="Open Sans"/>
                <a:sym typeface="Open Sans"/>
              </a:rPr>
              <a:t>for OER to re-use/adapt:</a:t>
            </a:r>
            <a:endParaRPr/>
          </a:p>
          <a:p>
            <a:pPr indent="0" lvl="0" marL="0" rtl="0" algn="l">
              <a:lnSpc>
                <a:spcPct val="100000"/>
              </a:lnSpc>
              <a:spcBef>
                <a:spcPts val="300"/>
              </a:spcBef>
              <a:spcAft>
                <a:spcPts val="0"/>
              </a:spcAft>
              <a:buClr>
                <a:schemeClr val="dk1"/>
              </a:buClr>
              <a:buSzPct val="25287"/>
              <a:buFont typeface="Arial"/>
              <a:buNone/>
            </a:pPr>
            <a:r>
              <a:t/>
            </a:r>
            <a:endParaRPr b="1" sz="4200">
              <a:solidFill>
                <a:srgbClr val="083C92"/>
              </a:solidFill>
              <a:latin typeface="Open Sans"/>
              <a:ea typeface="Open Sans"/>
              <a:cs typeface="Open Sans"/>
              <a:sym typeface="Open Sans"/>
            </a:endParaRPr>
          </a:p>
          <a:p>
            <a:pPr indent="-360705" lvl="0" marL="457200" rtl="0" algn="l">
              <a:lnSpc>
                <a:spcPct val="100000"/>
              </a:lnSpc>
              <a:spcBef>
                <a:spcPts val="300"/>
              </a:spcBef>
              <a:spcAft>
                <a:spcPts val="0"/>
              </a:spcAft>
              <a:buSzPct val="100000"/>
              <a:buFont typeface="Open Sans"/>
              <a:buChar char="•"/>
            </a:pPr>
            <a:r>
              <a:rPr b="1" lang="en" sz="3781">
                <a:solidFill>
                  <a:srgbClr val="F59D12"/>
                </a:solidFill>
                <a:latin typeface="Open Sans"/>
                <a:ea typeface="Open Sans"/>
                <a:cs typeface="Open Sans"/>
                <a:sym typeface="Open Sans"/>
              </a:rPr>
              <a:t>OER Commons</a:t>
            </a:r>
            <a:r>
              <a:rPr lang="en" sz="3781">
                <a:solidFill>
                  <a:srgbClr val="083C92"/>
                </a:solidFill>
                <a:latin typeface="Open Sans"/>
                <a:ea typeface="Open Sans"/>
                <a:cs typeface="Open Sans"/>
                <a:sym typeface="Open Sans"/>
              </a:rPr>
              <a:t>,</a:t>
            </a:r>
            <a:endParaRPr sz="1781"/>
          </a:p>
          <a:p>
            <a:pPr indent="-360705" lvl="0" marL="457200" rtl="0" algn="l">
              <a:lnSpc>
                <a:spcPct val="100000"/>
              </a:lnSpc>
              <a:spcBef>
                <a:spcPts val="0"/>
              </a:spcBef>
              <a:spcAft>
                <a:spcPts val="0"/>
              </a:spcAft>
              <a:buClr>
                <a:srgbClr val="083C92"/>
              </a:buClr>
              <a:buSzPct val="100000"/>
              <a:buFont typeface="Open Sans"/>
              <a:buChar char="•"/>
            </a:pPr>
            <a:r>
              <a:rPr b="1" lang="en" sz="3781">
                <a:solidFill>
                  <a:srgbClr val="083C92"/>
                </a:solidFill>
                <a:latin typeface="Open Sans"/>
                <a:ea typeface="Open Sans"/>
                <a:cs typeface="Open Sans"/>
                <a:sym typeface="Open Sans"/>
              </a:rPr>
              <a:t>Merlot</a:t>
            </a:r>
            <a:r>
              <a:rPr lang="en" sz="3781">
                <a:solidFill>
                  <a:srgbClr val="083C92"/>
                </a:solidFill>
                <a:latin typeface="Open Sans"/>
                <a:ea typeface="Open Sans"/>
                <a:cs typeface="Open Sans"/>
                <a:sym typeface="Open Sans"/>
              </a:rPr>
              <a:t>,</a:t>
            </a:r>
            <a:endParaRPr sz="1781"/>
          </a:p>
          <a:p>
            <a:pPr indent="-360705" lvl="0" marL="457200" rtl="0" algn="l">
              <a:lnSpc>
                <a:spcPct val="100000"/>
              </a:lnSpc>
              <a:spcBef>
                <a:spcPts val="0"/>
              </a:spcBef>
              <a:spcAft>
                <a:spcPts val="0"/>
              </a:spcAft>
              <a:buSzPct val="100000"/>
              <a:buFont typeface="Open Sans"/>
              <a:buChar char="•"/>
            </a:pPr>
            <a:r>
              <a:rPr b="1" lang="en" sz="3781">
                <a:solidFill>
                  <a:srgbClr val="F59D12"/>
                </a:solidFill>
                <a:latin typeface="Open Sans"/>
                <a:ea typeface="Open Sans"/>
                <a:cs typeface="Open Sans"/>
                <a:sym typeface="Open Sans"/>
              </a:rPr>
              <a:t>OASIS</a:t>
            </a:r>
            <a:r>
              <a:rPr lang="en" sz="3781">
                <a:solidFill>
                  <a:srgbClr val="083C92"/>
                </a:solidFill>
                <a:latin typeface="Open Sans"/>
                <a:ea typeface="Open Sans"/>
                <a:cs typeface="Open Sans"/>
                <a:sym typeface="Open Sans"/>
              </a:rPr>
              <a:t>,</a:t>
            </a:r>
            <a:endParaRPr sz="1781"/>
          </a:p>
          <a:p>
            <a:pPr indent="-360705" lvl="0" marL="457200" rtl="0" algn="l">
              <a:lnSpc>
                <a:spcPct val="100000"/>
              </a:lnSpc>
              <a:spcBef>
                <a:spcPts val="0"/>
              </a:spcBef>
              <a:spcAft>
                <a:spcPts val="0"/>
              </a:spcAft>
              <a:buClr>
                <a:srgbClr val="083C92"/>
              </a:buClr>
              <a:buSzPct val="100000"/>
              <a:buFont typeface="Open Sans"/>
              <a:buChar char="•"/>
            </a:pPr>
            <a:r>
              <a:rPr b="1" lang="en" sz="3781">
                <a:solidFill>
                  <a:srgbClr val="083C92"/>
                </a:solidFill>
                <a:latin typeface="Open Sans"/>
                <a:ea typeface="Open Sans"/>
                <a:cs typeface="Open Sans"/>
                <a:sym typeface="Open Sans"/>
              </a:rPr>
              <a:t>BC Campus </a:t>
            </a:r>
            <a:r>
              <a:rPr lang="en" sz="3781">
                <a:solidFill>
                  <a:srgbClr val="083C92"/>
                </a:solidFill>
                <a:latin typeface="Open Sans"/>
                <a:ea typeface="Open Sans"/>
                <a:cs typeface="Open Sans"/>
                <a:sym typeface="Open Sans"/>
              </a:rPr>
              <a:t>Open Collection,</a:t>
            </a:r>
            <a:endParaRPr sz="1781"/>
          </a:p>
          <a:p>
            <a:pPr indent="-360705" lvl="0" marL="457200" rtl="0" algn="l">
              <a:lnSpc>
                <a:spcPct val="100000"/>
              </a:lnSpc>
              <a:spcBef>
                <a:spcPts val="0"/>
              </a:spcBef>
              <a:spcAft>
                <a:spcPts val="0"/>
              </a:spcAft>
              <a:buSzPct val="100000"/>
              <a:buFont typeface="Open Sans"/>
              <a:buChar char="•"/>
            </a:pPr>
            <a:r>
              <a:rPr b="1" lang="en" sz="3781">
                <a:solidFill>
                  <a:srgbClr val="F59D12"/>
                </a:solidFill>
                <a:latin typeface="Open Sans"/>
                <a:ea typeface="Open Sans"/>
                <a:cs typeface="Open Sans"/>
                <a:sym typeface="Open Sans"/>
              </a:rPr>
              <a:t>OERSI</a:t>
            </a:r>
            <a:r>
              <a:rPr lang="en" sz="3781">
                <a:solidFill>
                  <a:srgbClr val="083C92"/>
                </a:solidFill>
                <a:latin typeface="Open Sans"/>
                <a:ea typeface="Open Sans"/>
                <a:cs typeface="Open Sans"/>
                <a:sym typeface="Open Sans"/>
              </a:rPr>
              <a:t>,</a:t>
            </a:r>
            <a:endParaRPr sz="1781"/>
          </a:p>
          <a:p>
            <a:pPr indent="-360705" lvl="0" marL="457200" rtl="0" algn="l">
              <a:lnSpc>
                <a:spcPct val="100000"/>
              </a:lnSpc>
              <a:spcBef>
                <a:spcPts val="0"/>
              </a:spcBef>
              <a:spcAft>
                <a:spcPts val="0"/>
              </a:spcAft>
              <a:buClr>
                <a:srgbClr val="083C92"/>
              </a:buClr>
              <a:buSzPct val="100000"/>
              <a:buFont typeface="Open Sans"/>
              <a:buChar char="•"/>
            </a:pPr>
            <a:r>
              <a:rPr lang="en" sz="3781">
                <a:solidFill>
                  <a:srgbClr val="083C92"/>
                </a:solidFill>
                <a:latin typeface="Open Sans"/>
                <a:ea typeface="Open Sans"/>
                <a:cs typeface="Open Sans"/>
                <a:sym typeface="Open Sans"/>
              </a:rPr>
              <a:t>...</a:t>
            </a:r>
            <a:endParaRPr sz="1781"/>
          </a:p>
          <a:p>
            <a:pPr indent="0" lvl="0" marL="0" rtl="0" algn="l">
              <a:lnSpc>
                <a:spcPct val="100000"/>
              </a:lnSpc>
              <a:spcBef>
                <a:spcPts val="300"/>
              </a:spcBef>
              <a:spcAft>
                <a:spcPts val="0"/>
              </a:spcAft>
              <a:buClr>
                <a:srgbClr val="00B0F0"/>
              </a:buClr>
              <a:buSzPct val="84655"/>
              <a:buNone/>
            </a:pPr>
            <a:r>
              <a:t/>
            </a:r>
            <a:endParaRPr sz="3481">
              <a:solidFill>
                <a:srgbClr val="083C92"/>
              </a:solidFill>
              <a:latin typeface="Open Sans"/>
              <a:ea typeface="Open Sans"/>
              <a:cs typeface="Open Sans"/>
              <a:sym typeface="Open Sans"/>
            </a:endParaRPr>
          </a:p>
          <a:p>
            <a:pPr indent="0" lvl="0" marL="0" rtl="0" algn="l">
              <a:lnSpc>
                <a:spcPct val="100000"/>
              </a:lnSpc>
              <a:spcBef>
                <a:spcPts val="300"/>
              </a:spcBef>
              <a:spcAft>
                <a:spcPts val="0"/>
              </a:spcAft>
              <a:buClr>
                <a:schemeClr val="dk1"/>
              </a:buClr>
              <a:buSzPts val="509"/>
              <a:buFont typeface="Arial"/>
              <a:buNone/>
            </a:pPr>
            <a:r>
              <a:rPr lang="en" sz="4381">
                <a:solidFill>
                  <a:srgbClr val="083C92"/>
                </a:solidFill>
                <a:latin typeface="Open Sans"/>
                <a:ea typeface="Open Sans"/>
                <a:cs typeface="Open Sans"/>
                <a:sym typeface="Open Sans"/>
              </a:rPr>
              <a:t>Choose one OER according to your priorities.</a:t>
            </a:r>
            <a:endParaRPr sz="1781"/>
          </a:p>
          <a:p>
            <a:pPr indent="0" lvl="0" marL="0" rtl="0" algn="l">
              <a:lnSpc>
                <a:spcPct val="100000"/>
              </a:lnSpc>
              <a:spcBef>
                <a:spcPts val="300"/>
              </a:spcBef>
              <a:spcAft>
                <a:spcPts val="0"/>
              </a:spcAft>
              <a:buClr>
                <a:schemeClr val="dk1"/>
              </a:buClr>
              <a:buSzPts val="509"/>
              <a:buFont typeface="Arial"/>
              <a:buNone/>
            </a:pPr>
            <a:r>
              <a:rPr lang="en" sz="4381">
                <a:solidFill>
                  <a:srgbClr val="083C92"/>
                </a:solidFill>
                <a:latin typeface="Open Sans"/>
                <a:ea typeface="Open Sans"/>
                <a:cs typeface="Open Sans"/>
                <a:sym typeface="Open Sans"/>
              </a:rPr>
              <a:t>Determine which educational objectives you would like to achieve with this resource.</a:t>
            </a:r>
            <a:endParaRPr sz="1781"/>
          </a:p>
          <a:p>
            <a:pPr indent="0" lvl="0" marL="0" rtl="0" algn="l">
              <a:lnSpc>
                <a:spcPct val="100000"/>
              </a:lnSpc>
              <a:spcBef>
                <a:spcPts val="300"/>
              </a:spcBef>
              <a:spcAft>
                <a:spcPts val="0"/>
              </a:spcAft>
              <a:buClr>
                <a:schemeClr val="dk1"/>
              </a:buClr>
              <a:buSzPts val="509"/>
              <a:buFont typeface="Arial"/>
              <a:buNone/>
            </a:pPr>
            <a:r>
              <a:t/>
            </a:r>
            <a:endParaRPr sz="4381">
              <a:solidFill>
                <a:srgbClr val="083C92"/>
              </a:solidFill>
              <a:latin typeface="Open Sans"/>
              <a:ea typeface="Open Sans"/>
              <a:cs typeface="Open Sans"/>
              <a:sym typeface="Open Sans"/>
            </a:endParaRPr>
          </a:p>
          <a:p>
            <a:pPr indent="0" lvl="0" marL="0" rtl="0" algn="l">
              <a:lnSpc>
                <a:spcPct val="100000"/>
              </a:lnSpc>
              <a:spcBef>
                <a:spcPts val="300"/>
              </a:spcBef>
              <a:spcAft>
                <a:spcPts val="0"/>
              </a:spcAft>
              <a:buClr>
                <a:schemeClr val="dk1"/>
              </a:buClr>
              <a:buSzPct val="77192"/>
              <a:buFont typeface="Arial"/>
              <a:buNone/>
            </a:pPr>
            <a:r>
              <a:rPr lang="en" sz="1200">
                <a:solidFill>
                  <a:schemeClr val="lt1"/>
                </a:solidFill>
                <a:latin typeface="Arial"/>
                <a:ea typeface="Arial"/>
                <a:cs typeface="Arial"/>
                <a:sym typeface="Arial"/>
              </a:rPr>
              <a:t>the  copyright  owner  and  provides  permissions  granting  the </a:t>
            </a:r>
            <a:endParaRPr/>
          </a:p>
          <a:p>
            <a:pPr indent="0" lvl="0" marL="0" rtl="0" algn="l">
              <a:lnSpc>
                <a:spcPct val="100000"/>
              </a:lnSpc>
              <a:spcBef>
                <a:spcPts val="100"/>
              </a:spcBef>
              <a:spcAft>
                <a:spcPts val="0"/>
              </a:spcAft>
              <a:buClr>
                <a:schemeClr val="dk1"/>
              </a:buClr>
              <a:buSzPct val="91666"/>
              <a:buFont typeface="Arial"/>
              <a:buNone/>
            </a:pPr>
            <a:r>
              <a:rPr lang="en" sz="1200">
                <a:solidFill>
                  <a:schemeClr val="lt1"/>
                </a:solidFill>
                <a:latin typeface="Arial"/>
                <a:ea typeface="Arial"/>
                <a:cs typeface="Arial"/>
                <a:sym typeface="Arial"/>
              </a:rPr>
              <a:t>public  the  rights  to  access,  re-use,  re-purpose,  adapt  and  redistribute </a:t>
            </a:r>
            <a:endParaRPr/>
          </a:p>
          <a:p>
            <a:pPr indent="0" lvl="0" marL="0" rtl="0" algn="l">
              <a:lnSpc>
                <a:spcPct val="100000"/>
              </a:lnSpc>
              <a:spcBef>
                <a:spcPts val="100"/>
              </a:spcBef>
              <a:spcAft>
                <a:spcPts val="0"/>
              </a:spcAft>
              <a:buClr>
                <a:schemeClr val="dk1"/>
              </a:buClr>
              <a:buSzPct val="91666"/>
              <a:buFont typeface="Arial"/>
              <a:buNone/>
            </a:pPr>
            <a:r>
              <a:rPr lang="en" sz="1200">
                <a:solidFill>
                  <a:schemeClr val="lt1"/>
                </a:solidFill>
                <a:latin typeface="Arial"/>
                <a:ea typeface="Arial"/>
                <a:cs typeface="Arial"/>
                <a:sym typeface="Arial"/>
              </a:rPr>
              <a:t>educational materials.”</a:t>
            </a:r>
            <a:endParaRPr sz="1350">
              <a:latin typeface="Arial"/>
              <a:ea typeface="Arial"/>
              <a:cs typeface="Arial"/>
              <a:sym typeface="Arial"/>
            </a:endParaRPr>
          </a:p>
        </p:txBody>
      </p:sp>
      <p:sp>
        <p:nvSpPr>
          <p:cNvPr id="381" name="Google Shape;381;p12"/>
          <p:cNvSpPr txBox="1"/>
          <p:nvPr>
            <p:ph idx="12" type="sldNum"/>
          </p:nvPr>
        </p:nvSpPr>
        <p:spPr>
          <a:xfrm>
            <a:off x="8472458" y="4663217"/>
            <a:ext cx="548700" cy="393600"/>
          </a:xfrm>
          <a:prstGeom prst="rect">
            <a:avLst/>
          </a:prstGeom>
          <a:noFill/>
          <a:ln>
            <a:noFill/>
          </a:ln>
        </p:spPr>
        <p:txBody>
          <a:bodyPr anchorCtr="0" anchor="ctr" bIns="22850" lIns="45725" spcFirstLastPara="1" rIns="45725" wrap="square" tIns="22850">
            <a:noAutofit/>
          </a:bodyPr>
          <a:lstStyle/>
          <a:p>
            <a:pPr indent="0" lvl="0" marL="0" rtl="0" algn="r">
              <a:lnSpc>
                <a:spcPct val="100000"/>
              </a:lnSpc>
              <a:spcBef>
                <a:spcPts val="0"/>
              </a:spcBef>
              <a:spcAft>
                <a:spcPts val="0"/>
              </a:spcAft>
              <a:buSzPts val="600"/>
              <a:buNone/>
            </a:pPr>
            <a:fld id="{00000000-1234-1234-1234-123412341234}" type="slidenum">
              <a:rPr lang="en"/>
              <a:t>‹#›</a:t>
            </a:fld>
            <a:endParaRPr/>
          </a:p>
        </p:txBody>
      </p:sp>
      <p:pic>
        <p:nvPicPr>
          <p:cNvPr id="382" name="Google Shape;382;p12"/>
          <p:cNvPicPr preferRelativeResize="0"/>
          <p:nvPr/>
        </p:nvPicPr>
        <p:blipFill rotWithShape="1">
          <a:blip r:embed="rId3">
            <a:alphaModFix/>
          </a:blip>
          <a:srcRect b="0" l="0" r="0" t="0"/>
          <a:stretch/>
        </p:blipFill>
        <p:spPr>
          <a:xfrm>
            <a:off x="612778" y="3621244"/>
            <a:ext cx="1151119" cy="647513"/>
          </a:xfrm>
          <a:prstGeom prst="rect">
            <a:avLst/>
          </a:prstGeom>
          <a:noFill/>
          <a:ln>
            <a:noFill/>
          </a:ln>
        </p:spPr>
      </p:pic>
      <p:pic>
        <p:nvPicPr>
          <p:cNvPr id="383" name="Google Shape;383;p12"/>
          <p:cNvPicPr preferRelativeResize="0"/>
          <p:nvPr/>
        </p:nvPicPr>
        <p:blipFill rotWithShape="1">
          <a:blip r:embed="rId4">
            <a:alphaModFix/>
          </a:blip>
          <a:srcRect b="0" l="0" r="0" t="0"/>
          <a:stretch/>
        </p:blipFill>
        <p:spPr>
          <a:xfrm>
            <a:off x="160181" y="4383056"/>
            <a:ext cx="2056331" cy="59949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13"/>
          <p:cNvSpPr/>
          <p:nvPr/>
        </p:nvSpPr>
        <p:spPr>
          <a:xfrm>
            <a:off x="0" y="0"/>
            <a:ext cx="2361000" cy="5143500"/>
          </a:xfrm>
          <a:prstGeom prst="rect">
            <a:avLst/>
          </a:prstGeom>
          <a:solidFill>
            <a:srgbClr val="FFDE59"/>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100" u="none" cap="none" strike="noStrike">
              <a:solidFill>
                <a:srgbClr val="FFFFFF"/>
              </a:solidFill>
              <a:latin typeface="Calibri"/>
              <a:ea typeface="Calibri"/>
              <a:cs typeface="Calibri"/>
              <a:sym typeface="Calibri"/>
            </a:endParaRPr>
          </a:p>
        </p:txBody>
      </p:sp>
      <p:sp>
        <p:nvSpPr>
          <p:cNvPr id="389" name="Google Shape;389;p13"/>
          <p:cNvSpPr txBox="1"/>
          <p:nvPr>
            <p:ph type="title"/>
          </p:nvPr>
        </p:nvSpPr>
        <p:spPr>
          <a:xfrm>
            <a:off x="400051" y="1449566"/>
            <a:ext cx="1816461" cy="1483925"/>
          </a:xfrm>
          <a:prstGeom prst="rect">
            <a:avLst/>
          </a:prstGeom>
          <a:noFill/>
          <a:ln>
            <a:noFill/>
          </a:ln>
        </p:spPr>
        <p:txBody>
          <a:bodyPr anchorCtr="0" anchor="ctr" bIns="22850" lIns="45725" spcFirstLastPara="1" rIns="45725" wrap="square" tIns="22850">
            <a:normAutofit/>
          </a:bodyPr>
          <a:lstStyle/>
          <a:p>
            <a:pPr indent="0" lvl="0" marL="0" rtl="0" algn="l">
              <a:lnSpc>
                <a:spcPct val="100000"/>
              </a:lnSpc>
              <a:spcBef>
                <a:spcPts val="0"/>
              </a:spcBef>
              <a:spcAft>
                <a:spcPts val="0"/>
              </a:spcAft>
              <a:buSzPts val="2200"/>
              <a:buNone/>
            </a:pPr>
            <a:r>
              <a:rPr b="1" lang="en" sz="2400">
                <a:solidFill>
                  <a:srgbClr val="083C92"/>
                </a:solidFill>
                <a:latin typeface="Open Sans"/>
                <a:ea typeface="Open Sans"/>
                <a:cs typeface="Open Sans"/>
                <a:sym typeface="Open Sans"/>
              </a:rPr>
              <a:t>How to choose?</a:t>
            </a:r>
            <a:endParaRPr b="1" sz="2400">
              <a:solidFill>
                <a:srgbClr val="083C92"/>
              </a:solidFill>
              <a:latin typeface="Open Sans"/>
              <a:ea typeface="Open Sans"/>
              <a:cs typeface="Open Sans"/>
              <a:sym typeface="Open Sans"/>
            </a:endParaRPr>
          </a:p>
        </p:txBody>
      </p:sp>
      <p:sp>
        <p:nvSpPr>
          <p:cNvPr id="390" name="Google Shape;390;p13"/>
          <p:cNvSpPr txBox="1"/>
          <p:nvPr>
            <p:ph idx="1" type="body"/>
          </p:nvPr>
        </p:nvSpPr>
        <p:spPr>
          <a:xfrm>
            <a:off x="2557250" y="163286"/>
            <a:ext cx="6463800" cy="4474500"/>
          </a:xfrm>
          <a:prstGeom prst="rect">
            <a:avLst/>
          </a:prstGeom>
          <a:noFill/>
          <a:ln>
            <a:noFill/>
          </a:ln>
        </p:spPr>
        <p:txBody>
          <a:bodyPr anchorCtr="0" anchor="t" bIns="22850" lIns="45725" spcFirstLastPara="1" rIns="45725" wrap="square" tIns="22850">
            <a:normAutofit fontScale="47500"/>
          </a:bodyPr>
          <a:lstStyle/>
          <a:p>
            <a:pPr indent="0" lvl="0" marL="0" rtl="0" algn="l">
              <a:lnSpc>
                <a:spcPct val="100000"/>
              </a:lnSpc>
              <a:spcBef>
                <a:spcPts val="300"/>
              </a:spcBef>
              <a:spcAft>
                <a:spcPts val="0"/>
              </a:spcAft>
              <a:buSzPct val="25287"/>
              <a:buNone/>
            </a:pPr>
            <a:r>
              <a:rPr b="1" lang="en" sz="4200">
                <a:solidFill>
                  <a:srgbClr val="083C92"/>
                </a:solidFill>
                <a:latin typeface="Open Sans"/>
                <a:ea typeface="Open Sans"/>
                <a:cs typeface="Open Sans"/>
                <a:sym typeface="Open Sans"/>
              </a:rPr>
              <a:t>Questions you have to ask:</a:t>
            </a:r>
            <a:endParaRPr/>
          </a:p>
          <a:p>
            <a:pPr indent="-331152" lvl="0" marL="457200" rtl="0" algn="l">
              <a:lnSpc>
                <a:spcPct val="100000"/>
              </a:lnSpc>
              <a:spcBef>
                <a:spcPts val="300"/>
              </a:spcBef>
              <a:spcAft>
                <a:spcPts val="0"/>
              </a:spcAft>
              <a:buSzPct val="100000"/>
              <a:buFont typeface="Open Sans"/>
              <a:buChar char="•"/>
            </a:pPr>
            <a:r>
              <a:rPr b="1" lang="en" sz="3400">
                <a:solidFill>
                  <a:srgbClr val="F59D12"/>
                </a:solidFill>
                <a:latin typeface="Open Sans"/>
                <a:ea typeface="Open Sans"/>
                <a:cs typeface="Open Sans"/>
                <a:sym typeface="Open Sans"/>
              </a:rPr>
              <a:t>Content:</a:t>
            </a:r>
            <a:r>
              <a:rPr lang="en" sz="3400">
                <a:solidFill>
                  <a:srgbClr val="083C92"/>
                </a:solidFill>
                <a:latin typeface="Open Sans"/>
                <a:ea typeface="Open Sans"/>
                <a:cs typeface="Open Sans"/>
                <a:sym typeface="Open Sans"/>
              </a:rPr>
              <a:t> Does the OER cover what your students need to learn? Is the knowledge current, accurate, appropriate...?</a:t>
            </a:r>
            <a:endParaRPr/>
          </a:p>
          <a:p>
            <a:pPr indent="-331152" lvl="0" marL="457200" rtl="0" algn="l">
              <a:lnSpc>
                <a:spcPct val="100000"/>
              </a:lnSpc>
              <a:spcBef>
                <a:spcPts val="0"/>
              </a:spcBef>
              <a:spcAft>
                <a:spcPts val="0"/>
              </a:spcAft>
              <a:buSzPct val="100000"/>
              <a:buFont typeface="Open Sans"/>
              <a:buChar char="•"/>
            </a:pPr>
            <a:r>
              <a:rPr b="1" lang="en" sz="3400">
                <a:solidFill>
                  <a:srgbClr val="F59D12"/>
                </a:solidFill>
                <a:latin typeface="Open Sans"/>
                <a:ea typeface="Open Sans"/>
                <a:cs typeface="Open Sans"/>
                <a:sym typeface="Open Sans"/>
              </a:rPr>
              <a:t>Accessibility: </a:t>
            </a:r>
            <a:r>
              <a:rPr lang="en" sz="3400">
                <a:solidFill>
                  <a:srgbClr val="083C92"/>
                </a:solidFill>
                <a:latin typeface="Open Sans"/>
                <a:ea typeface="Open Sans"/>
                <a:cs typeface="Open Sans"/>
                <a:sym typeface="Open Sans"/>
              </a:rPr>
              <a:t>Is it comprehensible? Can students understand this level of terminology? Is there any other factor that prevents students from accessing the content (e.g. technical)?</a:t>
            </a:r>
            <a:endParaRPr b="1" sz="3400">
              <a:solidFill>
                <a:srgbClr val="F59D12"/>
              </a:solidFill>
              <a:latin typeface="Open Sans"/>
              <a:ea typeface="Open Sans"/>
              <a:cs typeface="Open Sans"/>
              <a:sym typeface="Open Sans"/>
            </a:endParaRPr>
          </a:p>
          <a:p>
            <a:pPr indent="-331152" lvl="0" marL="457200" rtl="0" algn="l">
              <a:lnSpc>
                <a:spcPct val="100000"/>
              </a:lnSpc>
              <a:spcBef>
                <a:spcPts val="0"/>
              </a:spcBef>
              <a:spcAft>
                <a:spcPts val="0"/>
              </a:spcAft>
              <a:buSzPct val="100000"/>
              <a:buFont typeface="Open Sans"/>
              <a:buChar char="•"/>
            </a:pPr>
            <a:r>
              <a:rPr b="1" lang="en" sz="3400">
                <a:solidFill>
                  <a:srgbClr val="F59D12"/>
                </a:solidFill>
                <a:latin typeface="Open Sans"/>
                <a:ea typeface="Open Sans"/>
                <a:cs typeface="Open Sans"/>
                <a:sym typeface="Open Sans"/>
              </a:rPr>
              <a:t>Use: </a:t>
            </a:r>
            <a:r>
              <a:rPr lang="en" sz="3400">
                <a:solidFill>
                  <a:srgbClr val="083C92"/>
                </a:solidFill>
                <a:latin typeface="Open Sans"/>
                <a:ea typeface="Open Sans"/>
                <a:cs typeface="Open Sans"/>
                <a:sym typeface="Open Sans"/>
              </a:rPr>
              <a:t>Is the license open enough (to allow you what you want to do with the OER)?</a:t>
            </a:r>
            <a:endParaRPr/>
          </a:p>
          <a:p>
            <a:pPr indent="-331152" lvl="0" marL="457200" rtl="0" algn="l">
              <a:lnSpc>
                <a:spcPct val="100000"/>
              </a:lnSpc>
              <a:spcBef>
                <a:spcPts val="0"/>
              </a:spcBef>
              <a:spcAft>
                <a:spcPts val="0"/>
              </a:spcAft>
              <a:buSzPct val="100000"/>
              <a:buFont typeface="Open Sans"/>
              <a:buChar char="•"/>
            </a:pPr>
            <a:r>
              <a:rPr b="1" lang="en" sz="3400">
                <a:solidFill>
                  <a:srgbClr val="F59D12"/>
                </a:solidFill>
                <a:latin typeface="Open Sans"/>
                <a:ea typeface="Open Sans"/>
                <a:cs typeface="Open Sans"/>
                <a:sym typeface="Open Sans"/>
              </a:rPr>
              <a:t>Quality: </a:t>
            </a:r>
            <a:r>
              <a:rPr lang="en" sz="3400">
                <a:solidFill>
                  <a:srgbClr val="083C92"/>
                </a:solidFill>
                <a:latin typeface="Open Sans"/>
                <a:ea typeface="Open Sans"/>
                <a:cs typeface="Open Sans"/>
                <a:sym typeface="Open Sans"/>
              </a:rPr>
              <a:t>Was it peer-reviewed?</a:t>
            </a:r>
            <a:endParaRPr/>
          </a:p>
          <a:p>
            <a:pPr indent="-331152" lvl="0" marL="457200" rtl="0" algn="l">
              <a:lnSpc>
                <a:spcPct val="100000"/>
              </a:lnSpc>
              <a:spcBef>
                <a:spcPts val="0"/>
              </a:spcBef>
              <a:spcAft>
                <a:spcPts val="0"/>
              </a:spcAft>
              <a:buSzPct val="100000"/>
              <a:buFont typeface="Open Sans"/>
              <a:buChar char="•"/>
            </a:pPr>
            <a:r>
              <a:rPr b="1" lang="en" sz="3400">
                <a:solidFill>
                  <a:srgbClr val="F59D12"/>
                </a:solidFill>
                <a:latin typeface="Open Sans"/>
                <a:ea typeface="Open Sans"/>
                <a:cs typeface="Open Sans"/>
                <a:sym typeface="Open Sans"/>
              </a:rPr>
              <a:t>Format: </a:t>
            </a:r>
            <a:r>
              <a:rPr lang="en" sz="3400">
                <a:solidFill>
                  <a:srgbClr val="083C92"/>
                </a:solidFill>
                <a:latin typeface="Open Sans"/>
                <a:ea typeface="Open Sans"/>
                <a:cs typeface="Open Sans"/>
                <a:sym typeface="Open Sans"/>
              </a:rPr>
              <a:t>Does the material come in an accessible format  (or proprietary software is needed to open it)?</a:t>
            </a:r>
            <a:endParaRPr/>
          </a:p>
          <a:p>
            <a:pPr indent="-331152" lvl="0" marL="457200" rtl="0" algn="l">
              <a:lnSpc>
                <a:spcPct val="100000"/>
              </a:lnSpc>
              <a:spcBef>
                <a:spcPts val="0"/>
              </a:spcBef>
              <a:spcAft>
                <a:spcPts val="0"/>
              </a:spcAft>
              <a:buClr>
                <a:srgbClr val="083C92"/>
              </a:buClr>
              <a:buSzPct val="100000"/>
              <a:buFont typeface="Open Sans"/>
              <a:buChar char="•"/>
            </a:pPr>
            <a:r>
              <a:rPr lang="en" sz="3400">
                <a:solidFill>
                  <a:srgbClr val="083C92"/>
                </a:solidFill>
                <a:latin typeface="Open Sans"/>
                <a:ea typeface="Open Sans"/>
                <a:cs typeface="Open Sans"/>
                <a:sym typeface="Open Sans"/>
              </a:rPr>
              <a:t>...</a:t>
            </a:r>
            <a:endParaRPr/>
          </a:p>
          <a:p>
            <a:pPr indent="0" lvl="0" marL="0" rtl="0" algn="l">
              <a:lnSpc>
                <a:spcPct val="100000"/>
              </a:lnSpc>
              <a:spcBef>
                <a:spcPts val="300"/>
              </a:spcBef>
              <a:spcAft>
                <a:spcPts val="0"/>
              </a:spcAft>
              <a:buClr>
                <a:srgbClr val="00B0F0"/>
              </a:buClr>
              <a:buSzPct val="95076"/>
              <a:buNone/>
            </a:pPr>
            <a:r>
              <a:t/>
            </a:r>
            <a:endParaRPr sz="3100">
              <a:solidFill>
                <a:srgbClr val="083C92"/>
              </a:solidFill>
              <a:latin typeface="Open Sans"/>
              <a:ea typeface="Open Sans"/>
              <a:cs typeface="Open Sans"/>
              <a:sym typeface="Open Sans"/>
            </a:endParaRPr>
          </a:p>
          <a:p>
            <a:pPr indent="0" lvl="0" marL="0" rtl="0" algn="l">
              <a:lnSpc>
                <a:spcPct val="100000"/>
              </a:lnSpc>
              <a:spcBef>
                <a:spcPts val="300"/>
              </a:spcBef>
              <a:spcAft>
                <a:spcPts val="0"/>
              </a:spcAft>
              <a:buClr>
                <a:schemeClr val="dk1"/>
              </a:buClr>
              <a:buSzPts val="440"/>
              <a:buFont typeface="Arial"/>
              <a:buNone/>
            </a:pPr>
            <a:r>
              <a:t/>
            </a:r>
            <a:endParaRPr sz="4000">
              <a:solidFill>
                <a:srgbClr val="083C92"/>
              </a:solidFill>
              <a:latin typeface="Open Sans"/>
              <a:ea typeface="Open Sans"/>
              <a:cs typeface="Open Sans"/>
              <a:sym typeface="Open Sans"/>
            </a:endParaRPr>
          </a:p>
          <a:p>
            <a:pPr indent="0" lvl="0" marL="0" rtl="0" algn="l">
              <a:lnSpc>
                <a:spcPct val="100000"/>
              </a:lnSpc>
              <a:spcBef>
                <a:spcPts val="300"/>
              </a:spcBef>
              <a:spcAft>
                <a:spcPts val="0"/>
              </a:spcAft>
              <a:buClr>
                <a:schemeClr val="dk1"/>
              </a:buClr>
              <a:buSzPts val="440"/>
              <a:buFont typeface="Arial"/>
              <a:buNone/>
            </a:pPr>
            <a:r>
              <a:t/>
            </a:r>
            <a:endParaRPr sz="4000">
              <a:solidFill>
                <a:srgbClr val="083C92"/>
              </a:solidFill>
              <a:latin typeface="Open Sans"/>
              <a:ea typeface="Open Sans"/>
              <a:cs typeface="Open Sans"/>
              <a:sym typeface="Open Sans"/>
            </a:endParaRPr>
          </a:p>
          <a:p>
            <a:pPr indent="0" lvl="0" marL="0" rtl="0" algn="l">
              <a:lnSpc>
                <a:spcPct val="100000"/>
              </a:lnSpc>
              <a:spcBef>
                <a:spcPts val="300"/>
              </a:spcBef>
              <a:spcAft>
                <a:spcPts val="0"/>
              </a:spcAft>
              <a:buClr>
                <a:schemeClr val="dk1"/>
              </a:buClr>
              <a:buSzPct val="77192"/>
              <a:buFont typeface="Arial"/>
              <a:buNone/>
            </a:pPr>
            <a:r>
              <a:rPr lang="en" sz="1200">
                <a:solidFill>
                  <a:schemeClr val="lt1"/>
                </a:solidFill>
                <a:latin typeface="Arial"/>
                <a:ea typeface="Arial"/>
                <a:cs typeface="Arial"/>
                <a:sym typeface="Arial"/>
              </a:rPr>
              <a:t>the  copyright  owner  and  provides  permissions  granting  the </a:t>
            </a:r>
            <a:endParaRPr/>
          </a:p>
          <a:p>
            <a:pPr indent="0" lvl="0" marL="0" rtl="0" algn="l">
              <a:lnSpc>
                <a:spcPct val="100000"/>
              </a:lnSpc>
              <a:spcBef>
                <a:spcPts val="100"/>
              </a:spcBef>
              <a:spcAft>
                <a:spcPts val="0"/>
              </a:spcAft>
              <a:buClr>
                <a:schemeClr val="dk1"/>
              </a:buClr>
              <a:buSzPct val="91666"/>
              <a:buFont typeface="Arial"/>
              <a:buNone/>
            </a:pPr>
            <a:r>
              <a:rPr lang="en" sz="1200">
                <a:solidFill>
                  <a:schemeClr val="lt1"/>
                </a:solidFill>
                <a:latin typeface="Arial"/>
                <a:ea typeface="Arial"/>
                <a:cs typeface="Arial"/>
                <a:sym typeface="Arial"/>
              </a:rPr>
              <a:t>public  the  rights  to  access,  re-use,  re-purpose,  adapt  and  redistribute </a:t>
            </a:r>
            <a:endParaRPr/>
          </a:p>
          <a:p>
            <a:pPr indent="0" lvl="0" marL="0" rtl="0" algn="l">
              <a:lnSpc>
                <a:spcPct val="100000"/>
              </a:lnSpc>
              <a:spcBef>
                <a:spcPts val="100"/>
              </a:spcBef>
              <a:spcAft>
                <a:spcPts val="0"/>
              </a:spcAft>
              <a:buClr>
                <a:schemeClr val="dk1"/>
              </a:buClr>
              <a:buSzPct val="91666"/>
              <a:buFont typeface="Arial"/>
              <a:buNone/>
            </a:pPr>
            <a:r>
              <a:rPr lang="en" sz="1200">
                <a:solidFill>
                  <a:schemeClr val="lt1"/>
                </a:solidFill>
                <a:latin typeface="Arial"/>
                <a:ea typeface="Arial"/>
                <a:cs typeface="Arial"/>
                <a:sym typeface="Arial"/>
              </a:rPr>
              <a:t>educational materials.”</a:t>
            </a:r>
            <a:endParaRPr sz="1350">
              <a:latin typeface="Arial"/>
              <a:ea typeface="Arial"/>
              <a:cs typeface="Arial"/>
              <a:sym typeface="Arial"/>
            </a:endParaRPr>
          </a:p>
        </p:txBody>
      </p:sp>
      <p:sp>
        <p:nvSpPr>
          <p:cNvPr id="391" name="Google Shape;391;p13"/>
          <p:cNvSpPr txBox="1"/>
          <p:nvPr>
            <p:ph idx="12" type="sldNum"/>
          </p:nvPr>
        </p:nvSpPr>
        <p:spPr>
          <a:xfrm>
            <a:off x="8472458" y="4663217"/>
            <a:ext cx="548700" cy="393600"/>
          </a:xfrm>
          <a:prstGeom prst="rect">
            <a:avLst/>
          </a:prstGeom>
          <a:noFill/>
          <a:ln>
            <a:noFill/>
          </a:ln>
        </p:spPr>
        <p:txBody>
          <a:bodyPr anchorCtr="0" anchor="ctr" bIns="22850" lIns="45725" spcFirstLastPara="1" rIns="45725" wrap="square" tIns="22850">
            <a:noAutofit/>
          </a:bodyPr>
          <a:lstStyle/>
          <a:p>
            <a:pPr indent="0" lvl="0" marL="0" rtl="0" algn="r">
              <a:lnSpc>
                <a:spcPct val="100000"/>
              </a:lnSpc>
              <a:spcBef>
                <a:spcPts val="0"/>
              </a:spcBef>
              <a:spcAft>
                <a:spcPts val="0"/>
              </a:spcAft>
              <a:buSzPts val="600"/>
              <a:buNone/>
            </a:pPr>
            <a:fld id="{00000000-1234-1234-1234-123412341234}" type="slidenum">
              <a:rPr lang="en"/>
              <a:t>‹#›</a:t>
            </a:fld>
            <a:endParaRPr/>
          </a:p>
        </p:txBody>
      </p:sp>
      <p:pic>
        <p:nvPicPr>
          <p:cNvPr id="392" name="Google Shape;392;p13"/>
          <p:cNvPicPr preferRelativeResize="0"/>
          <p:nvPr/>
        </p:nvPicPr>
        <p:blipFill rotWithShape="1">
          <a:blip r:embed="rId3">
            <a:alphaModFix/>
          </a:blip>
          <a:srcRect b="0" l="0" r="0" t="0"/>
          <a:stretch/>
        </p:blipFill>
        <p:spPr>
          <a:xfrm>
            <a:off x="612778" y="3621244"/>
            <a:ext cx="1151119" cy="647513"/>
          </a:xfrm>
          <a:prstGeom prst="rect">
            <a:avLst/>
          </a:prstGeom>
          <a:noFill/>
          <a:ln>
            <a:noFill/>
          </a:ln>
        </p:spPr>
      </p:pic>
      <p:pic>
        <p:nvPicPr>
          <p:cNvPr id="393" name="Google Shape;393;p13"/>
          <p:cNvPicPr preferRelativeResize="0"/>
          <p:nvPr/>
        </p:nvPicPr>
        <p:blipFill rotWithShape="1">
          <a:blip r:embed="rId4">
            <a:alphaModFix/>
          </a:blip>
          <a:srcRect b="0" l="0" r="0" t="0"/>
          <a:stretch/>
        </p:blipFill>
        <p:spPr>
          <a:xfrm>
            <a:off x="160181" y="4383056"/>
            <a:ext cx="2056331" cy="599494"/>
          </a:xfrm>
          <a:prstGeom prst="rect">
            <a:avLst/>
          </a:prstGeom>
          <a:noFill/>
          <a:ln>
            <a:noFill/>
          </a:ln>
        </p:spPr>
      </p:pic>
      <p:sp>
        <p:nvSpPr>
          <p:cNvPr id="394" name="Google Shape;394;p13"/>
          <p:cNvSpPr/>
          <p:nvPr/>
        </p:nvSpPr>
        <p:spPr>
          <a:xfrm>
            <a:off x="2511656" y="3311262"/>
            <a:ext cx="6591164" cy="95410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83C92"/>
                </a:solidFill>
                <a:latin typeface="Open Sans"/>
                <a:ea typeface="Open Sans"/>
                <a:cs typeface="Open Sans"/>
                <a:sym typeface="Open Sans"/>
              </a:rPr>
              <a:t>Other criteria: clear description, organization of content, modularity, trustworthy source, recommendations (rating, statistics, peer review...), easy to modify, interactivity...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83C92"/>
                </a:solidFill>
                <a:latin typeface="Open Sans"/>
                <a:ea typeface="Open Sans"/>
                <a:cs typeface="Open Sans"/>
                <a:sym typeface="Open Sans"/>
              </a:rPr>
              <a:t>The final arbiter is your personal assessment</a:t>
            </a:r>
            <a:r>
              <a:rPr b="0" i="0" lang="en" sz="1400" u="none" cap="none" strike="noStrike">
                <a:solidFill>
                  <a:srgbClr val="083C92"/>
                </a:solidFill>
                <a:latin typeface="Open Sans"/>
                <a:ea typeface="Open Sans"/>
                <a:cs typeface="Open Sans"/>
                <a:sym typeface="Open Sans"/>
              </a:rPr>
              <a:t> of suitability of the resource.</a:t>
            </a:r>
            <a:endParaRPr b="0" i="0" sz="1400" u="none" cap="none" strike="noStrike">
              <a:solidFill>
                <a:srgbClr val="000000"/>
              </a:solidFill>
              <a:latin typeface="Arial"/>
              <a:ea typeface="Arial"/>
              <a:cs typeface="Arial"/>
              <a:sym typeface="Arial"/>
            </a:endParaRPr>
          </a:p>
        </p:txBody>
      </p:sp>
      <p:sp>
        <p:nvSpPr>
          <p:cNvPr id="395" name="Google Shape;395;p13"/>
          <p:cNvSpPr/>
          <p:nvPr/>
        </p:nvSpPr>
        <p:spPr>
          <a:xfrm>
            <a:off x="2452187" y="4293885"/>
            <a:ext cx="6731238" cy="7386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83C92"/>
                </a:solidFill>
                <a:latin typeface="Arial"/>
                <a:ea typeface="Arial"/>
                <a:cs typeface="Arial"/>
                <a:sym typeface="Arial"/>
              </a:rPr>
              <a:t>Rubric for Evaluating OER: </a:t>
            </a:r>
            <a:r>
              <a:rPr b="0" i="0" lang="en" sz="1400" u="sng" cap="none" strike="noStrike">
                <a:solidFill>
                  <a:srgbClr val="000000"/>
                </a:solidFill>
                <a:latin typeface="Arial"/>
                <a:ea typeface="Arial"/>
                <a:cs typeface="Arial"/>
                <a:sym typeface="Arial"/>
                <a:hlinkClick r:id="rId5">
                  <a:extLst>
                    <a:ext uri="{A12FA001-AC4F-418D-AE19-62706E023703}">
                      <ahyp:hlinkClr val="tx"/>
                    </a:ext>
                  </a:extLst>
                </a:hlinkClick>
              </a:rPr>
              <a:t>https://docs.google.com/document/d/13evVG3cfSR_5kU47WLMh4OO88vcoG2qBHFy7WgpkZuE/edit#heading=h.gjdgxs</a:t>
            </a:r>
            <a:r>
              <a:rPr b="0" i="0" lang="en"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99" name="Shape 399"/>
        <p:cNvGrpSpPr/>
        <p:nvPr/>
      </p:nvGrpSpPr>
      <p:grpSpPr>
        <a:xfrm>
          <a:off x="0" y="0"/>
          <a:ext cx="0" cy="0"/>
          <a:chOff x="0" y="0"/>
          <a:chExt cx="0" cy="0"/>
        </a:xfrm>
      </p:grpSpPr>
      <p:sp>
        <p:nvSpPr>
          <p:cNvPr id="400" name="Google Shape;400;g2bbe2304ad2_3_106"/>
          <p:cNvSpPr/>
          <p:nvPr/>
        </p:nvSpPr>
        <p:spPr>
          <a:xfrm>
            <a:off x="0" y="0"/>
            <a:ext cx="2361000" cy="5143500"/>
          </a:xfrm>
          <a:prstGeom prst="rect">
            <a:avLst/>
          </a:prstGeom>
          <a:solidFill>
            <a:srgbClr val="FFDE59"/>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100" u="none" cap="none" strike="noStrike">
              <a:solidFill>
                <a:srgbClr val="FFFFFF"/>
              </a:solidFill>
              <a:latin typeface="Calibri"/>
              <a:ea typeface="Calibri"/>
              <a:cs typeface="Calibri"/>
              <a:sym typeface="Calibri"/>
            </a:endParaRPr>
          </a:p>
        </p:txBody>
      </p:sp>
      <p:pic>
        <p:nvPicPr>
          <p:cNvPr id="401" name="Google Shape;401;g2bbe2304ad2_3_106"/>
          <p:cNvPicPr preferRelativeResize="0"/>
          <p:nvPr/>
        </p:nvPicPr>
        <p:blipFill rotWithShape="1">
          <a:blip r:embed="rId3">
            <a:alphaModFix/>
          </a:blip>
          <a:srcRect b="18104" l="23448" r="23677" t="18879"/>
          <a:stretch/>
        </p:blipFill>
        <p:spPr>
          <a:xfrm>
            <a:off x="3428926" y="2134013"/>
            <a:ext cx="1674176" cy="1995349"/>
          </a:xfrm>
          <a:prstGeom prst="rect">
            <a:avLst/>
          </a:prstGeom>
          <a:noFill/>
          <a:ln>
            <a:noFill/>
          </a:ln>
        </p:spPr>
      </p:pic>
      <p:sp>
        <p:nvSpPr>
          <p:cNvPr id="402" name="Google Shape;402;g2bbe2304ad2_3_106"/>
          <p:cNvSpPr txBox="1"/>
          <p:nvPr/>
        </p:nvSpPr>
        <p:spPr>
          <a:xfrm>
            <a:off x="2990400" y="759175"/>
            <a:ext cx="5627100" cy="491184"/>
          </a:xfrm>
          <a:prstGeom prst="rect">
            <a:avLst/>
          </a:prstGeom>
          <a:noFill/>
          <a:ln>
            <a:noFill/>
          </a:ln>
        </p:spPr>
        <p:txBody>
          <a:bodyPr anchorCtr="0" anchor="t" bIns="45700" lIns="91425" spcFirstLastPara="1" rIns="91425" wrap="square" tIns="45700">
            <a:spAutoFit/>
          </a:bodyPr>
          <a:lstStyle/>
          <a:p>
            <a:pPr indent="0" lvl="0" marL="0" marR="0" rtl="0" algn="l">
              <a:lnSpc>
                <a:spcPct val="107916"/>
              </a:lnSpc>
              <a:spcBef>
                <a:spcPts val="0"/>
              </a:spcBef>
              <a:spcAft>
                <a:spcPts val="0"/>
              </a:spcAft>
              <a:buClr>
                <a:srgbClr val="000000"/>
              </a:buClr>
              <a:buSzPts val="2400"/>
              <a:buFont typeface="Arial"/>
              <a:buNone/>
            </a:pPr>
            <a:r>
              <a:rPr b="0" i="0" lang="en" sz="2400" u="sng" cap="none" strike="noStrike">
                <a:solidFill>
                  <a:schemeClr val="dk2"/>
                </a:solidFill>
                <a:latin typeface="Open Sans"/>
                <a:ea typeface="Open Sans"/>
                <a:cs typeface="Open Sans"/>
                <a:sym typeface="Open Sans"/>
              </a:rPr>
              <a:t>https://answergarden.ch/4078953</a:t>
            </a:r>
            <a:endParaRPr b="0" i="0" sz="1400" u="none" cap="none" strike="noStrike">
              <a:solidFill>
                <a:srgbClr val="000000"/>
              </a:solidFill>
              <a:latin typeface="Arial"/>
              <a:ea typeface="Arial"/>
              <a:cs typeface="Arial"/>
              <a:sym typeface="Arial"/>
            </a:endParaRPr>
          </a:p>
        </p:txBody>
      </p:sp>
      <p:sp>
        <p:nvSpPr>
          <p:cNvPr id="403" name="Google Shape;403;g2bbe2304ad2_3_106"/>
          <p:cNvSpPr txBox="1"/>
          <p:nvPr>
            <p:ph type="title"/>
          </p:nvPr>
        </p:nvSpPr>
        <p:spPr>
          <a:xfrm>
            <a:off x="132558" y="1629784"/>
            <a:ext cx="2153442" cy="1327434"/>
          </a:xfrm>
          <a:prstGeom prst="rect">
            <a:avLst/>
          </a:prstGeom>
          <a:noFill/>
          <a:ln>
            <a:noFill/>
          </a:ln>
        </p:spPr>
        <p:txBody>
          <a:bodyPr anchorCtr="0" anchor="ctr" bIns="22850" lIns="45725" spcFirstLastPara="1" rIns="45725" wrap="square" tIns="22850">
            <a:noAutofit/>
          </a:bodyPr>
          <a:lstStyle/>
          <a:p>
            <a:pPr indent="0" lvl="0" marL="0" rtl="0" algn="l">
              <a:lnSpc>
                <a:spcPct val="100000"/>
              </a:lnSpc>
              <a:spcBef>
                <a:spcPts val="0"/>
              </a:spcBef>
              <a:spcAft>
                <a:spcPts val="0"/>
              </a:spcAft>
              <a:buSzPts val="2200"/>
              <a:buNone/>
            </a:pPr>
            <a:r>
              <a:rPr b="1" lang="en" sz="2400">
                <a:solidFill>
                  <a:schemeClr val="dk2"/>
                </a:solidFill>
              </a:rPr>
              <a:t>Which aspect of OER evaluation gives you the most trouble? </a:t>
            </a:r>
            <a:endParaRPr b="1" sz="2400">
              <a:solidFill>
                <a:schemeClr val="dk2"/>
              </a:solidFill>
            </a:endParaRPr>
          </a:p>
        </p:txBody>
      </p:sp>
      <p:sp>
        <p:nvSpPr>
          <p:cNvPr id="404" name="Google Shape;404;g2bbe2304ad2_3_106"/>
          <p:cNvSpPr txBox="1"/>
          <p:nvPr>
            <p:ph idx="12" type="sldNum"/>
          </p:nvPr>
        </p:nvSpPr>
        <p:spPr>
          <a:xfrm>
            <a:off x="8472458" y="4663217"/>
            <a:ext cx="548700" cy="393600"/>
          </a:xfrm>
          <a:prstGeom prst="rect">
            <a:avLst/>
          </a:prstGeom>
          <a:noFill/>
          <a:ln>
            <a:noFill/>
          </a:ln>
        </p:spPr>
        <p:txBody>
          <a:bodyPr anchorCtr="0" anchor="ctr" bIns="22850" lIns="45725" spcFirstLastPara="1" rIns="45725" wrap="square" tIns="22850">
            <a:noAutofit/>
          </a:bodyPr>
          <a:lstStyle/>
          <a:p>
            <a:pPr indent="0" lvl="0" marL="0" rtl="0" algn="r">
              <a:lnSpc>
                <a:spcPct val="100000"/>
              </a:lnSpc>
              <a:spcBef>
                <a:spcPts val="0"/>
              </a:spcBef>
              <a:spcAft>
                <a:spcPts val="0"/>
              </a:spcAft>
              <a:buSzPts val="600"/>
              <a:buNone/>
            </a:pPr>
            <a:fld id="{00000000-1234-1234-1234-123412341234}" type="slidenum">
              <a:rPr lang="en"/>
              <a:t>‹#›</a:t>
            </a:fld>
            <a:endParaRPr/>
          </a:p>
        </p:txBody>
      </p:sp>
      <p:pic>
        <p:nvPicPr>
          <p:cNvPr id="405" name="Google Shape;405;g2bbe2304ad2_3_106"/>
          <p:cNvPicPr preferRelativeResize="0"/>
          <p:nvPr/>
        </p:nvPicPr>
        <p:blipFill rotWithShape="1">
          <a:blip r:embed="rId4">
            <a:alphaModFix/>
          </a:blip>
          <a:srcRect b="0" l="0" r="0" t="0"/>
          <a:stretch/>
        </p:blipFill>
        <p:spPr>
          <a:xfrm>
            <a:off x="612778" y="3621244"/>
            <a:ext cx="1151119" cy="647513"/>
          </a:xfrm>
          <a:prstGeom prst="rect">
            <a:avLst/>
          </a:prstGeom>
          <a:noFill/>
          <a:ln>
            <a:noFill/>
          </a:ln>
        </p:spPr>
      </p:pic>
      <p:pic>
        <p:nvPicPr>
          <p:cNvPr id="406" name="Google Shape;406;g2bbe2304ad2_3_106"/>
          <p:cNvPicPr preferRelativeResize="0"/>
          <p:nvPr/>
        </p:nvPicPr>
        <p:blipFill rotWithShape="1">
          <a:blip r:embed="rId5">
            <a:alphaModFix/>
          </a:blip>
          <a:srcRect b="0" l="0" r="0" t="0"/>
          <a:stretch/>
        </p:blipFill>
        <p:spPr>
          <a:xfrm>
            <a:off x="160181" y="4383056"/>
            <a:ext cx="2056331" cy="599494"/>
          </a:xfrm>
          <a:prstGeom prst="rect">
            <a:avLst/>
          </a:prstGeom>
          <a:noFill/>
          <a:ln>
            <a:noFill/>
          </a:ln>
        </p:spPr>
      </p:pic>
      <p:sp>
        <p:nvSpPr>
          <p:cNvPr id="407" name="Google Shape;407;g2bbe2304ad2_3_106"/>
          <p:cNvSpPr/>
          <p:nvPr/>
        </p:nvSpPr>
        <p:spPr>
          <a:xfrm>
            <a:off x="2780929" y="4389570"/>
            <a:ext cx="5858003"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83C92"/>
                </a:solidFill>
                <a:latin typeface="Open Sans"/>
                <a:ea typeface="Open Sans"/>
                <a:cs typeface="Open Sans"/>
                <a:sym typeface="Open Sans"/>
              </a:rPr>
              <a:t>Assessing content? Licenses? Technical aspects?</a:t>
            </a:r>
            <a:endParaRPr b="0" i="0" sz="1400" u="none" cap="none" strike="noStrike">
              <a:solidFill>
                <a:srgbClr val="000000"/>
              </a:solidFill>
              <a:latin typeface="Arial"/>
              <a:ea typeface="Arial"/>
              <a:cs typeface="Arial"/>
              <a:sym typeface="Arial"/>
            </a:endParaRPr>
          </a:p>
        </p:txBody>
      </p:sp>
      <p:pic>
        <p:nvPicPr>
          <p:cNvPr id="408" name="Google Shape;408;g2bbe2304ad2_3_106"/>
          <p:cNvPicPr preferRelativeResize="0"/>
          <p:nvPr/>
        </p:nvPicPr>
        <p:blipFill rotWithShape="1">
          <a:blip r:embed="rId6">
            <a:alphaModFix/>
          </a:blip>
          <a:srcRect b="0" l="0" r="0" t="0"/>
          <a:stretch/>
        </p:blipFill>
        <p:spPr>
          <a:xfrm>
            <a:off x="5941631" y="1786626"/>
            <a:ext cx="2192444" cy="219244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14"/>
          <p:cNvSpPr/>
          <p:nvPr/>
        </p:nvSpPr>
        <p:spPr>
          <a:xfrm>
            <a:off x="0" y="0"/>
            <a:ext cx="2361000" cy="5143500"/>
          </a:xfrm>
          <a:prstGeom prst="rect">
            <a:avLst/>
          </a:prstGeom>
          <a:solidFill>
            <a:srgbClr val="FFDE59"/>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100" u="none" cap="none" strike="noStrike">
              <a:solidFill>
                <a:srgbClr val="FFFFFF"/>
              </a:solidFill>
              <a:latin typeface="Calibri"/>
              <a:ea typeface="Calibri"/>
              <a:cs typeface="Calibri"/>
              <a:sym typeface="Calibri"/>
            </a:endParaRPr>
          </a:p>
        </p:txBody>
      </p:sp>
      <p:sp>
        <p:nvSpPr>
          <p:cNvPr id="414" name="Google Shape;414;p14"/>
          <p:cNvSpPr txBox="1"/>
          <p:nvPr>
            <p:ph type="title"/>
          </p:nvPr>
        </p:nvSpPr>
        <p:spPr>
          <a:xfrm>
            <a:off x="288488" y="1678800"/>
            <a:ext cx="1799700" cy="1311900"/>
          </a:xfrm>
          <a:prstGeom prst="rect">
            <a:avLst/>
          </a:prstGeom>
          <a:noFill/>
          <a:ln>
            <a:noFill/>
          </a:ln>
        </p:spPr>
        <p:txBody>
          <a:bodyPr anchorCtr="0" anchor="ctr" bIns="22850" lIns="45725" spcFirstLastPara="1" rIns="45725" wrap="square" tIns="22850">
            <a:noAutofit/>
          </a:bodyPr>
          <a:lstStyle/>
          <a:p>
            <a:pPr indent="0" lvl="0" marL="0" rtl="0" algn="l">
              <a:lnSpc>
                <a:spcPct val="100000"/>
              </a:lnSpc>
              <a:spcBef>
                <a:spcPts val="0"/>
              </a:spcBef>
              <a:spcAft>
                <a:spcPts val="0"/>
              </a:spcAft>
              <a:buSzPts val="2200"/>
              <a:buNone/>
            </a:pPr>
            <a:r>
              <a:rPr b="1" i="0" lang="en" sz="2400">
                <a:solidFill>
                  <a:srgbClr val="083C92"/>
                </a:solidFill>
                <a:latin typeface="Open Sans"/>
                <a:ea typeface="Open Sans"/>
                <a:cs typeface="Open Sans"/>
                <a:sym typeface="Open Sans"/>
              </a:rPr>
              <a:t>Challenges and OER</a:t>
            </a:r>
            <a:endParaRPr sz="2400"/>
          </a:p>
        </p:txBody>
      </p:sp>
      <p:sp>
        <p:nvSpPr>
          <p:cNvPr id="415" name="Google Shape;415;p14"/>
          <p:cNvSpPr txBox="1"/>
          <p:nvPr>
            <p:ph idx="12" type="sldNum"/>
          </p:nvPr>
        </p:nvSpPr>
        <p:spPr>
          <a:xfrm>
            <a:off x="8472458" y="4663217"/>
            <a:ext cx="548700" cy="393600"/>
          </a:xfrm>
          <a:prstGeom prst="rect">
            <a:avLst/>
          </a:prstGeom>
          <a:noFill/>
          <a:ln>
            <a:noFill/>
          </a:ln>
        </p:spPr>
        <p:txBody>
          <a:bodyPr anchorCtr="0" anchor="ctr" bIns="22850" lIns="45725" spcFirstLastPara="1" rIns="45725" wrap="square" tIns="22850">
            <a:noAutofit/>
          </a:bodyPr>
          <a:lstStyle/>
          <a:p>
            <a:pPr indent="0" lvl="0" marL="0" rtl="0" algn="r">
              <a:lnSpc>
                <a:spcPct val="100000"/>
              </a:lnSpc>
              <a:spcBef>
                <a:spcPts val="0"/>
              </a:spcBef>
              <a:spcAft>
                <a:spcPts val="0"/>
              </a:spcAft>
              <a:buSzPts val="600"/>
              <a:buNone/>
            </a:pPr>
            <a:fld id="{00000000-1234-1234-1234-123412341234}" type="slidenum">
              <a:rPr lang="en"/>
              <a:t>‹#›</a:t>
            </a:fld>
            <a:endParaRPr/>
          </a:p>
        </p:txBody>
      </p:sp>
      <p:pic>
        <p:nvPicPr>
          <p:cNvPr id="416" name="Google Shape;416;p14"/>
          <p:cNvPicPr preferRelativeResize="0"/>
          <p:nvPr/>
        </p:nvPicPr>
        <p:blipFill rotWithShape="1">
          <a:blip r:embed="rId3">
            <a:alphaModFix/>
          </a:blip>
          <a:srcRect b="0" l="0" r="0" t="0"/>
          <a:stretch/>
        </p:blipFill>
        <p:spPr>
          <a:xfrm>
            <a:off x="612778" y="3621244"/>
            <a:ext cx="1151119" cy="647513"/>
          </a:xfrm>
          <a:prstGeom prst="rect">
            <a:avLst/>
          </a:prstGeom>
          <a:noFill/>
          <a:ln>
            <a:noFill/>
          </a:ln>
        </p:spPr>
      </p:pic>
      <p:pic>
        <p:nvPicPr>
          <p:cNvPr id="417" name="Google Shape;417;p14"/>
          <p:cNvPicPr preferRelativeResize="0"/>
          <p:nvPr/>
        </p:nvPicPr>
        <p:blipFill rotWithShape="1">
          <a:blip r:embed="rId4">
            <a:alphaModFix/>
          </a:blip>
          <a:srcRect b="0" l="0" r="0" t="0"/>
          <a:stretch/>
        </p:blipFill>
        <p:spPr>
          <a:xfrm>
            <a:off x="160181" y="4383056"/>
            <a:ext cx="2056331" cy="599494"/>
          </a:xfrm>
          <a:prstGeom prst="rect">
            <a:avLst/>
          </a:prstGeom>
          <a:noFill/>
          <a:ln>
            <a:noFill/>
          </a:ln>
        </p:spPr>
      </p:pic>
      <p:sp>
        <p:nvSpPr>
          <p:cNvPr id="418" name="Google Shape;418;p14"/>
          <p:cNvSpPr/>
          <p:nvPr/>
        </p:nvSpPr>
        <p:spPr>
          <a:xfrm>
            <a:off x="2796105" y="281465"/>
            <a:ext cx="6261651"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rgbClr val="083C92"/>
                </a:solidFill>
                <a:latin typeface="Open Sans"/>
                <a:ea typeface="Open Sans"/>
                <a:cs typeface="Open Sans"/>
                <a:sym typeface="Open Sans"/>
              </a:rPr>
              <a:t>Challenges of educators in relation to OER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 sz="2000" u="none" cap="none" strike="noStrike">
                <a:solidFill>
                  <a:srgbClr val="083C92"/>
                </a:solidFill>
                <a:latin typeface="Open Sans"/>
                <a:ea typeface="Open Sans"/>
                <a:cs typeface="Open Sans"/>
                <a:sym typeface="Open Sans"/>
              </a:rPr>
              <a:t>(</a:t>
            </a:r>
            <a:r>
              <a:rPr b="0" i="0" lang="en" sz="2000" u="sng" cap="none" strike="noStrike">
                <a:solidFill>
                  <a:srgbClr val="083C92"/>
                </a:solidFill>
                <a:latin typeface="Open Sans"/>
                <a:ea typeface="Open Sans"/>
                <a:cs typeface="Open Sans"/>
                <a:sym typeface="Open Sans"/>
                <a:hlinkClick r:id="rId5">
                  <a:extLst>
                    <a:ext uri="{A12FA001-AC4F-418D-AE19-62706E023703}">
                      <ahyp:hlinkClr val="tx"/>
                    </a:ext>
                  </a:extLst>
                </a:hlinkClick>
              </a:rPr>
              <a:t>Admiraal 2022</a:t>
            </a:r>
            <a:r>
              <a:rPr b="0" i="0" lang="en" sz="2000" u="none" cap="none" strike="noStrike">
                <a:solidFill>
                  <a:srgbClr val="083C92"/>
                </a:solidFill>
                <a:latin typeface="Open Sans"/>
                <a:ea typeface="Open Sans"/>
                <a:cs typeface="Open Sans"/>
                <a:sym typeface="Open Sans"/>
              </a:rPr>
              <a:t>, dataset from Open University, UK):</a:t>
            </a:r>
            <a:endParaRPr b="0" i="0" sz="2000" u="none" cap="none" strike="noStrike">
              <a:solidFill>
                <a:srgbClr val="000000"/>
              </a:solidFill>
              <a:latin typeface="Arial"/>
              <a:ea typeface="Arial"/>
              <a:cs typeface="Arial"/>
              <a:sym typeface="Arial"/>
            </a:endParaRPr>
          </a:p>
        </p:txBody>
      </p:sp>
      <p:sp>
        <p:nvSpPr>
          <p:cNvPr id="419" name="Google Shape;419;p14"/>
          <p:cNvSpPr txBox="1"/>
          <p:nvPr/>
        </p:nvSpPr>
        <p:spPr>
          <a:xfrm>
            <a:off x="2443500" y="1191201"/>
            <a:ext cx="6723000" cy="2533800"/>
          </a:xfrm>
          <a:prstGeom prst="rect">
            <a:avLst/>
          </a:prstGeom>
          <a:noFill/>
          <a:ln>
            <a:noFill/>
          </a:ln>
        </p:spPr>
        <p:txBody>
          <a:bodyPr anchorCtr="0" anchor="t" bIns="45700" lIns="91425" spcFirstLastPara="1" rIns="91425" wrap="square" tIns="45700">
            <a:spAutoFit/>
          </a:bodyPr>
          <a:lstStyle/>
          <a:p>
            <a:pPr indent="-342900" lvl="0" marL="422275" marR="0" rtl="0" algn="l">
              <a:lnSpc>
                <a:spcPct val="115000"/>
              </a:lnSpc>
              <a:spcBef>
                <a:spcPts val="0"/>
              </a:spcBef>
              <a:spcAft>
                <a:spcPts val="0"/>
              </a:spcAft>
              <a:buClr>
                <a:schemeClr val="dk2"/>
              </a:buClr>
              <a:buSzPts val="2350"/>
              <a:buFont typeface="Arial"/>
              <a:buChar char="•"/>
            </a:pPr>
            <a:r>
              <a:rPr b="1" i="0" lang="en" sz="1800" u="none" cap="none" strike="noStrike">
                <a:solidFill>
                  <a:schemeClr val="dk2"/>
                </a:solidFill>
                <a:latin typeface="Open Sans"/>
                <a:ea typeface="Open Sans"/>
                <a:cs typeface="Open Sans"/>
                <a:sym typeface="Open Sans"/>
              </a:rPr>
              <a:t>Suitability </a:t>
            </a:r>
            <a:r>
              <a:rPr b="0" i="0" lang="en" sz="1800" u="none" cap="none" strike="noStrike">
                <a:solidFill>
                  <a:schemeClr val="dk2"/>
                </a:solidFill>
                <a:latin typeface="Open Sans"/>
                <a:ea typeface="Open Sans"/>
                <a:cs typeface="Open Sans"/>
                <a:sym typeface="Open Sans"/>
              </a:rPr>
              <a:t>of resources (58 %) </a:t>
            </a:r>
            <a:endParaRPr b="0" i="0" sz="1400" u="none" cap="none" strike="noStrike">
              <a:solidFill>
                <a:srgbClr val="000000"/>
              </a:solidFill>
              <a:latin typeface="Arial"/>
              <a:ea typeface="Arial"/>
              <a:cs typeface="Arial"/>
              <a:sym typeface="Arial"/>
            </a:endParaRPr>
          </a:p>
          <a:p>
            <a:pPr indent="-342900" lvl="0" marL="422275" marR="0" rtl="0" algn="l">
              <a:lnSpc>
                <a:spcPct val="115000"/>
              </a:lnSpc>
              <a:spcBef>
                <a:spcPts val="0"/>
              </a:spcBef>
              <a:spcAft>
                <a:spcPts val="0"/>
              </a:spcAft>
              <a:buClr>
                <a:schemeClr val="dk2"/>
              </a:buClr>
              <a:buSzPts val="2350"/>
              <a:buFont typeface="Arial"/>
              <a:buChar char="•"/>
            </a:pPr>
            <a:r>
              <a:rPr b="1" i="0" lang="en" sz="1800" u="none" cap="none" strike="noStrike">
                <a:solidFill>
                  <a:schemeClr val="dk2"/>
                </a:solidFill>
                <a:latin typeface="Open Sans"/>
                <a:ea typeface="Open Sans"/>
                <a:cs typeface="Open Sans"/>
                <a:sym typeface="Open Sans"/>
              </a:rPr>
              <a:t>Quality </a:t>
            </a:r>
            <a:r>
              <a:rPr b="0" i="0" lang="en" sz="1800" u="none" cap="none" strike="noStrike">
                <a:solidFill>
                  <a:schemeClr val="dk2"/>
                </a:solidFill>
                <a:latin typeface="Open Sans"/>
                <a:ea typeface="Open Sans"/>
                <a:cs typeface="Open Sans"/>
                <a:sym typeface="Open Sans"/>
              </a:rPr>
              <a:t>of resources (56 %)</a:t>
            </a:r>
            <a:endParaRPr b="0" i="0" sz="1400" u="none" cap="none" strike="noStrike">
              <a:solidFill>
                <a:srgbClr val="000000"/>
              </a:solidFill>
              <a:latin typeface="Arial"/>
              <a:ea typeface="Arial"/>
              <a:cs typeface="Arial"/>
              <a:sym typeface="Arial"/>
            </a:endParaRPr>
          </a:p>
          <a:p>
            <a:pPr indent="-342900" lvl="0" marL="422275" marR="0" rtl="0" algn="l">
              <a:lnSpc>
                <a:spcPct val="115000"/>
              </a:lnSpc>
              <a:spcBef>
                <a:spcPts val="0"/>
              </a:spcBef>
              <a:spcAft>
                <a:spcPts val="0"/>
              </a:spcAft>
              <a:buClr>
                <a:schemeClr val="dk2"/>
              </a:buClr>
              <a:buSzPts val="2350"/>
              <a:buFont typeface="Arial"/>
              <a:buChar char="•"/>
            </a:pPr>
            <a:r>
              <a:rPr b="1" i="0" lang="en" sz="1800" u="none" cap="none" strike="noStrike">
                <a:solidFill>
                  <a:schemeClr val="dk2"/>
                </a:solidFill>
                <a:latin typeface="Open Sans"/>
                <a:ea typeface="Open Sans"/>
                <a:cs typeface="Open Sans"/>
                <a:sym typeface="Open Sans"/>
              </a:rPr>
              <a:t>Time </a:t>
            </a:r>
            <a:r>
              <a:rPr b="0" i="0" lang="en" sz="1800" u="none" cap="none" strike="noStrike">
                <a:solidFill>
                  <a:schemeClr val="dk2"/>
                </a:solidFill>
                <a:latin typeface="Open Sans"/>
                <a:ea typeface="Open Sans"/>
                <a:cs typeface="Open Sans"/>
                <a:sym typeface="Open Sans"/>
              </a:rPr>
              <a:t>to search (48 %)</a:t>
            </a:r>
            <a:endParaRPr b="0" i="0" sz="1400" u="none" cap="none" strike="noStrike">
              <a:solidFill>
                <a:srgbClr val="000000"/>
              </a:solidFill>
              <a:latin typeface="Arial"/>
              <a:ea typeface="Arial"/>
              <a:cs typeface="Arial"/>
              <a:sym typeface="Arial"/>
            </a:endParaRPr>
          </a:p>
          <a:p>
            <a:pPr indent="-342900" lvl="0" marL="422275" marR="0" rtl="0" algn="l">
              <a:lnSpc>
                <a:spcPct val="115000"/>
              </a:lnSpc>
              <a:spcBef>
                <a:spcPts val="0"/>
              </a:spcBef>
              <a:spcAft>
                <a:spcPts val="0"/>
              </a:spcAft>
              <a:buClr>
                <a:schemeClr val="dk2"/>
              </a:buClr>
              <a:buSzPts val="2350"/>
              <a:buFont typeface="Arial"/>
              <a:buChar char="•"/>
            </a:pPr>
            <a:r>
              <a:rPr b="1" i="0" lang="en" sz="1800" u="none" cap="none" strike="noStrike">
                <a:solidFill>
                  <a:schemeClr val="dk2"/>
                </a:solidFill>
                <a:latin typeface="Open Sans"/>
                <a:ea typeface="Open Sans"/>
                <a:cs typeface="Open Sans"/>
                <a:sym typeface="Open Sans"/>
              </a:rPr>
              <a:t>Up-to-date </a:t>
            </a:r>
            <a:r>
              <a:rPr b="0" i="0" lang="en" sz="1800" u="none" cap="none" strike="noStrike">
                <a:solidFill>
                  <a:schemeClr val="dk2"/>
                </a:solidFill>
                <a:latin typeface="Open Sans"/>
                <a:ea typeface="Open Sans"/>
                <a:cs typeface="Open Sans"/>
                <a:sym typeface="Open Sans"/>
              </a:rPr>
              <a:t>resources (39 %)</a:t>
            </a:r>
            <a:endParaRPr b="0" i="0" sz="1400" u="none" cap="none" strike="noStrike">
              <a:solidFill>
                <a:srgbClr val="000000"/>
              </a:solidFill>
              <a:latin typeface="Arial"/>
              <a:ea typeface="Arial"/>
              <a:cs typeface="Arial"/>
              <a:sym typeface="Arial"/>
            </a:endParaRPr>
          </a:p>
          <a:p>
            <a:pPr indent="-342900" lvl="0" marL="422275" marR="0" rtl="0" algn="l">
              <a:lnSpc>
                <a:spcPct val="115000"/>
              </a:lnSpc>
              <a:spcBef>
                <a:spcPts val="0"/>
              </a:spcBef>
              <a:spcAft>
                <a:spcPts val="0"/>
              </a:spcAft>
              <a:buClr>
                <a:schemeClr val="dk2"/>
              </a:buClr>
              <a:buSzPts val="2350"/>
              <a:buFont typeface="Arial"/>
              <a:buChar char="•"/>
            </a:pPr>
            <a:r>
              <a:rPr b="1" i="0" lang="en" sz="1800" u="none" cap="none" strike="noStrike">
                <a:solidFill>
                  <a:schemeClr val="dk2"/>
                </a:solidFill>
                <a:latin typeface="Open Sans"/>
                <a:ea typeface="Open Sans"/>
                <a:cs typeface="Open Sans"/>
                <a:sym typeface="Open Sans"/>
              </a:rPr>
              <a:t>Relevance </a:t>
            </a:r>
            <a:r>
              <a:rPr b="0" i="0" lang="en" sz="1800" u="none" cap="none" strike="noStrike">
                <a:solidFill>
                  <a:schemeClr val="dk2"/>
                </a:solidFill>
                <a:latin typeface="Open Sans"/>
                <a:ea typeface="Open Sans"/>
                <a:cs typeface="Open Sans"/>
                <a:sym typeface="Open Sans"/>
              </a:rPr>
              <a:t>of resources (37 %)</a:t>
            </a:r>
            <a:endParaRPr b="0" i="0" sz="1400" u="none" cap="none" strike="noStrike">
              <a:solidFill>
                <a:srgbClr val="000000"/>
              </a:solidFill>
              <a:latin typeface="Arial"/>
              <a:ea typeface="Arial"/>
              <a:cs typeface="Arial"/>
              <a:sym typeface="Arial"/>
            </a:endParaRPr>
          </a:p>
          <a:p>
            <a:pPr indent="-342900" lvl="0" marL="422275" marR="0" rtl="0" algn="l">
              <a:lnSpc>
                <a:spcPct val="115000"/>
              </a:lnSpc>
              <a:spcBef>
                <a:spcPts val="0"/>
              </a:spcBef>
              <a:spcAft>
                <a:spcPts val="0"/>
              </a:spcAft>
              <a:buClr>
                <a:schemeClr val="dk2"/>
              </a:buClr>
              <a:buSzPts val="2350"/>
              <a:buFont typeface="Arial"/>
              <a:buChar char="•"/>
            </a:pPr>
            <a:r>
              <a:rPr b="1" i="0" lang="en" sz="1800" u="none" cap="none" strike="noStrike">
                <a:solidFill>
                  <a:schemeClr val="dk2"/>
                </a:solidFill>
                <a:latin typeface="Open Sans"/>
                <a:ea typeface="Open Sans"/>
                <a:cs typeface="Open Sans"/>
                <a:sym typeface="Open Sans"/>
              </a:rPr>
              <a:t>Time </a:t>
            </a:r>
            <a:r>
              <a:rPr b="0" i="0" lang="en" sz="1800" u="none" cap="none" strike="noStrike">
                <a:solidFill>
                  <a:schemeClr val="dk2"/>
                </a:solidFill>
                <a:latin typeface="Open Sans"/>
                <a:ea typeface="Open Sans"/>
                <a:cs typeface="Open Sans"/>
                <a:sym typeface="Open Sans"/>
              </a:rPr>
              <a:t>to experiment (33 %)</a:t>
            </a:r>
            <a:endParaRPr b="0" i="0" sz="1200" u="none" cap="none" strike="noStrike">
              <a:solidFill>
                <a:schemeClr val="dk2"/>
              </a:solidFill>
              <a:latin typeface="Open Sans"/>
              <a:ea typeface="Open Sans"/>
              <a:cs typeface="Open Sans"/>
              <a:sym typeface="Open Sans"/>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59"/>
        </a:solidFill>
      </p:bgPr>
    </p:bg>
    <p:spTree>
      <p:nvGrpSpPr>
        <p:cNvPr id="423" name="Shape 423"/>
        <p:cNvGrpSpPr/>
        <p:nvPr/>
      </p:nvGrpSpPr>
      <p:grpSpPr>
        <a:xfrm>
          <a:off x="0" y="0"/>
          <a:ext cx="0" cy="0"/>
          <a:chOff x="0" y="0"/>
          <a:chExt cx="0" cy="0"/>
        </a:xfrm>
      </p:grpSpPr>
      <p:sp>
        <p:nvSpPr>
          <p:cNvPr id="424" name="Google Shape;424;p15"/>
          <p:cNvSpPr txBox="1"/>
          <p:nvPr>
            <p:ph type="title"/>
          </p:nvPr>
        </p:nvSpPr>
        <p:spPr>
          <a:xfrm>
            <a:off x="311700" y="940618"/>
            <a:ext cx="8520600" cy="1131000"/>
          </a:xfrm>
          <a:prstGeom prst="rect">
            <a:avLst/>
          </a:prstGeom>
          <a:noFill/>
          <a:ln>
            <a:noFill/>
          </a:ln>
        </p:spPr>
        <p:txBody>
          <a:bodyPr anchorCtr="0" anchor="ctr" bIns="22850" lIns="45725" spcFirstLastPara="1" rIns="45725" wrap="square" tIns="22850">
            <a:normAutofit/>
          </a:bodyPr>
          <a:lstStyle/>
          <a:p>
            <a:pPr indent="0" lvl="0" marL="0" marR="0" rtl="0" algn="ctr">
              <a:lnSpc>
                <a:spcPct val="100000"/>
              </a:lnSpc>
              <a:spcBef>
                <a:spcPts val="0"/>
              </a:spcBef>
              <a:spcAft>
                <a:spcPts val="0"/>
              </a:spcAft>
              <a:buSzPts val="3600"/>
              <a:buNone/>
            </a:pPr>
            <a:r>
              <a:rPr b="1" lang="en">
                <a:solidFill>
                  <a:srgbClr val="034A92"/>
                </a:solidFill>
                <a:latin typeface="Open Sans"/>
                <a:ea typeface="Open Sans"/>
                <a:cs typeface="Open Sans"/>
                <a:sym typeface="Open Sans"/>
              </a:rPr>
              <a:t>Benefits of re-using / adapting OER</a:t>
            </a:r>
            <a:endParaRPr b="1">
              <a:solidFill>
                <a:srgbClr val="034A92"/>
              </a:solidFill>
              <a:latin typeface="Open Sans"/>
              <a:ea typeface="Open Sans"/>
              <a:cs typeface="Open Sans"/>
              <a:sym typeface="Open Sans"/>
            </a:endParaRPr>
          </a:p>
        </p:txBody>
      </p:sp>
      <p:sp>
        <p:nvSpPr>
          <p:cNvPr id="425" name="Google Shape;425;p15"/>
          <p:cNvSpPr txBox="1"/>
          <p:nvPr>
            <p:ph idx="12" type="sldNum"/>
          </p:nvPr>
        </p:nvSpPr>
        <p:spPr>
          <a:xfrm>
            <a:off x="8472458" y="4663217"/>
            <a:ext cx="548700" cy="393600"/>
          </a:xfrm>
          <a:prstGeom prst="rect">
            <a:avLst/>
          </a:prstGeom>
          <a:noFill/>
          <a:ln>
            <a:noFill/>
          </a:ln>
        </p:spPr>
        <p:txBody>
          <a:bodyPr anchorCtr="0" anchor="ctr" bIns="22850" lIns="45725" spcFirstLastPara="1" rIns="45725" wrap="square" tIns="22850">
            <a:noAutofit/>
          </a:bodyPr>
          <a:lstStyle/>
          <a:p>
            <a:pPr indent="0" lvl="0" marL="0" rtl="0" algn="r">
              <a:lnSpc>
                <a:spcPct val="100000"/>
              </a:lnSpc>
              <a:spcBef>
                <a:spcPts val="0"/>
              </a:spcBef>
              <a:spcAft>
                <a:spcPts val="0"/>
              </a:spcAft>
              <a:buSzPts val="600"/>
              <a:buNone/>
            </a:pPr>
            <a:fld id="{00000000-1234-1234-1234-123412341234}" type="slidenum">
              <a:rPr lang="en"/>
              <a:t>‹#›</a:t>
            </a:fld>
            <a:endParaRPr/>
          </a:p>
        </p:txBody>
      </p:sp>
      <p:sp>
        <p:nvSpPr>
          <p:cNvPr id="426" name="Google Shape;426;p15"/>
          <p:cNvSpPr/>
          <p:nvPr/>
        </p:nvSpPr>
        <p:spPr>
          <a:xfrm>
            <a:off x="3232597" y="3163501"/>
            <a:ext cx="453336" cy="430155"/>
          </a:xfrm>
          <a:custGeom>
            <a:rect b="b" l="l" r="r" t="t"/>
            <a:pathLst>
              <a:path extrusionOk="0" h="430155" w="453336">
                <a:moveTo>
                  <a:pt x="414700" y="309093"/>
                </a:moveTo>
                <a:cubicBezTo>
                  <a:pt x="415129" y="308235"/>
                  <a:pt x="406379" y="314749"/>
                  <a:pt x="401821" y="316821"/>
                </a:cubicBezTo>
                <a:cubicBezTo>
                  <a:pt x="396877" y="319068"/>
                  <a:pt x="391518" y="320255"/>
                  <a:pt x="386366" y="321972"/>
                </a:cubicBezTo>
                <a:lnTo>
                  <a:pt x="378639" y="324548"/>
                </a:lnTo>
                <a:lnTo>
                  <a:pt x="363184" y="329700"/>
                </a:lnTo>
                <a:lnTo>
                  <a:pt x="355457" y="332275"/>
                </a:lnTo>
                <a:cubicBezTo>
                  <a:pt x="352881" y="333992"/>
                  <a:pt x="350558" y="336170"/>
                  <a:pt x="347729" y="337427"/>
                </a:cubicBezTo>
                <a:cubicBezTo>
                  <a:pt x="342767" y="339632"/>
                  <a:pt x="332275" y="342578"/>
                  <a:pt x="332275" y="342578"/>
                </a:cubicBezTo>
                <a:cubicBezTo>
                  <a:pt x="329699" y="344295"/>
                  <a:pt x="327316" y="346345"/>
                  <a:pt x="324547" y="347730"/>
                </a:cubicBezTo>
                <a:cubicBezTo>
                  <a:pt x="322119" y="348944"/>
                  <a:pt x="318740" y="348386"/>
                  <a:pt x="316820" y="350306"/>
                </a:cubicBezTo>
                <a:cubicBezTo>
                  <a:pt x="312442" y="354684"/>
                  <a:pt x="311668" y="362326"/>
                  <a:pt x="306517" y="365760"/>
                </a:cubicBezTo>
                <a:cubicBezTo>
                  <a:pt x="288803" y="377570"/>
                  <a:pt x="296936" y="374106"/>
                  <a:pt x="283335" y="378639"/>
                </a:cubicBezTo>
                <a:cubicBezTo>
                  <a:pt x="267467" y="389219"/>
                  <a:pt x="285006" y="378942"/>
                  <a:pt x="262729" y="386367"/>
                </a:cubicBezTo>
                <a:cubicBezTo>
                  <a:pt x="259086" y="387581"/>
                  <a:pt x="256021" y="390170"/>
                  <a:pt x="252426" y="391518"/>
                </a:cubicBezTo>
                <a:cubicBezTo>
                  <a:pt x="248323" y="393056"/>
                  <a:pt x="238705" y="394276"/>
                  <a:pt x="234395" y="396670"/>
                </a:cubicBezTo>
                <a:cubicBezTo>
                  <a:pt x="228983" y="399677"/>
                  <a:pt x="224815" y="405015"/>
                  <a:pt x="218941" y="406973"/>
                </a:cubicBezTo>
                <a:lnTo>
                  <a:pt x="203486" y="412124"/>
                </a:lnTo>
                <a:cubicBezTo>
                  <a:pt x="201769" y="414700"/>
                  <a:pt x="200524" y="417663"/>
                  <a:pt x="198335" y="419852"/>
                </a:cubicBezTo>
                <a:cubicBezTo>
                  <a:pt x="192063" y="426124"/>
                  <a:pt x="188577" y="425215"/>
                  <a:pt x="180304" y="427579"/>
                </a:cubicBezTo>
                <a:cubicBezTo>
                  <a:pt x="177693" y="428325"/>
                  <a:pt x="175153" y="429296"/>
                  <a:pt x="172577" y="430155"/>
                </a:cubicBezTo>
                <a:cubicBezTo>
                  <a:pt x="153948" y="425497"/>
                  <a:pt x="150566" y="428246"/>
                  <a:pt x="164849" y="391518"/>
                </a:cubicBezTo>
                <a:cubicBezTo>
                  <a:pt x="168769" y="381439"/>
                  <a:pt x="180479" y="382415"/>
                  <a:pt x="188031" y="378639"/>
                </a:cubicBezTo>
                <a:cubicBezTo>
                  <a:pt x="190800" y="377255"/>
                  <a:pt x="192913" y="374707"/>
                  <a:pt x="195759" y="373488"/>
                </a:cubicBezTo>
                <a:cubicBezTo>
                  <a:pt x="199013" y="372094"/>
                  <a:pt x="202628" y="371771"/>
                  <a:pt x="206062" y="370912"/>
                </a:cubicBezTo>
                <a:cubicBezTo>
                  <a:pt x="208638" y="369195"/>
                  <a:pt x="211020" y="367144"/>
                  <a:pt x="213789" y="365760"/>
                </a:cubicBezTo>
                <a:cubicBezTo>
                  <a:pt x="216217" y="364546"/>
                  <a:pt x="219596" y="365105"/>
                  <a:pt x="221516" y="363185"/>
                </a:cubicBezTo>
                <a:cubicBezTo>
                  <a:pt x="224231" y="360470"/>
                  <a:pt x="224210" y="355832"/>
                  <a:pt x="226668" y="352882"/>
                </a:cubicBezTo>
                <a:cubicBezTo>
                  <a:pt x="232584" y="345783"/>
                  <a:pt x="235029" y="349095"/>
                  <a:pt x="242123" y="345154"/>
                </a:cubicBezTo>
                <a:cubicBezTo>
                  <a:pt x="268694" y="330392"/>
                  <a:pt x="247819" y="338104"/>
                  <a:pt x="265305" y="332275"/>
                </a:cubicBezTo>
                <a:cubicBezTo>
                  <a:pt x="266519" y="328633"/>
                  <a:pt x="270456" y="317476"/>
                  <a:pt x="270456" y="314245"/>
                </a:cubicBezTo>
                <a:cubicBezTo>
                  <a:pt x="270456" y="310705"/>
                  <a:pt x="269844" y="306888"/>
                  <a:pt x="267880" y="303942"/>
                </a:cubicBezTo>
                <a:cubicBezTo>
                  <a:pt x="266163" y="301366"/>
                  <a:pt x="262922" y="300174"/>
                  <a:pt x="260153" y="298790"/>
                </a:cubicBezTo>
                <a:cubicBezTo>
                  <a:pt x="253206" y="295316"/>
                  <a:pt x="240489" y="294316"/>
                  <a:pt x="234395" y="293639"/>
                </a:cubicBezTo>
                <a:cubicBezTo>
                  <a:pt x="224970" y="292592"/>
                  <a:pt x="215506" y="291922"/>
                  <a:pt x="206062" y="291063"/>
                </a:cubicBezTo>
                <a:cubicBezTo>
                  <a:pt x="195534" y="288431"/>
                  <a:pt x="178777" y="284067"/>
                  <a:pt x="170001" y="283336"/>
                </a:cubicBezTo>
                <a:lnTo>
                  <a:pt x="139092" y="280760"/>
                </a:lnTo>
                <a:lnTo>
                  <a:pt x="108182" y="273033"/>
                </a:lnTo>
                <a:cubicBezTo>
                  <a:pt x="104748" y="272174"/>
                  <a:pt x="101237" y="271577"/>
                  <a:pt x="97879" y="270457"/>
                </a:cubicBezTo>
                <a:cubicBezTo>
                  <a:pt x="92728" y="268740"/>
                  <a:pt x="87693" y="266622"/>
                  <a:pt x="82425" y="265305"/>
                </a:cubicBezTo>
                <a:cubicBezTo>
                  <a:pt x="57298" y="259023"/>
                  <a:pt x="88673" y="266693"/>
                  <a:pt x="59243" y="260154"/>
                </a:cubicBezTo>
                <a:cubicBezTo>
                  <a:pt x="55787" y="259386"/>
                  <a:pt x="52449" y="258046"/>
                  <a:pt x="48940" y="257578"/>
                </a:cubicBezTo>
                <a:cubicBezTo>
                  <a:pt x="39540" y="256325"/>
                  <a:pt x="30051" y="255861"/>
                  <a:pt x="20606" y="255002"/>
                </a:cubicBezTo>
                <a:cubicBezTo>
                  <a:pt x="2214" y="248872"/>
                  <a:pt x="8163" y="254370"/>
                  <a:pt x="0" y="242123"/>
                </a:cubicBezTo>
                <a:cubicBezTo>
                  <a:pt x="1207" y="234883"/>
                  <a:pt x="-656" y="222887"/>
                  <a:pt x="10303" y="221517"/>
                </a:cubicBezTo>
                <a:cubicBezTo>
                  <a:pt x="20179" y="220282"/>
                  <a:pt x="29358" y="228756"/>
                  <a:pt x="38636" y="229244"/>
                </a:cubicBezTo>
                <a:lnTo>
                  <a:pt x="87576" y="231820"/>
                </a:lnTo>
                <a:cubicBezTo>
                  <a:pt x="116768" y="230961"/>
                  <a:pt x="146419" y="234468"/>
                  <a:pt x="175153" y="229244"/>
                </a:cubicBezTo>
                <a:cubicBezTo>
                  <a:pt x="179460" y="228461"/>
                  <a:pt x="173639" y="220613"/>
                  <a:pt x="172577" y="216366"/>
                </a:cubicBezTo>
                <a:cubicBezTo>
                  <a:pt x="171918" y="213732"/>
                  <a:pt x="171507" y="210897"/>
                  <a:pt x="170001" y="208638"/>
                </a:cubicBezTo>
                <a:cubicBezTo>
                  <a:pt x="167526" y="204925"/>
                  <a:pt x="158981" y="197659"/>
                  <a:pt x="154546" y="195759"/>
                </a:cubicBezTo>
                <a:cubicBezTo>
                  <a:pt x="151292" y="194365"/>
                  <a:pt x="147634" y="194201"/>
                  <a:pt x="144243" y="193184"/>
                </a:cubicBezTo>
                <a:cubicBezTo>
                  <a:pt x="136441" y="190843"/>
                  <a:pt x="128788" y="188032"/>
                  <a:pt x="121061" y="185456"/>
                </a:cubicBezTo>
                <a:cubicBezTo>
                  <a:pt x="118485" y="184597"/>
                  <a:pt x="115593" y="184386"/>
                  <a:pt x="113334" y="182880"/>
                </a:cubicBezTo>
                <a:cubicBezTo>
                  <a:pt x="91191" y="168119"/>
                  <a:pt x="119207" y="185816"/>
                  <a:pt x="97879" y="175153"/>
                </a:cubicBezTo>
                <a:cubicBezTo>
                  <a:pt x="95110" y="173769"/>
                  <a:pt x="92921" y="171386"/>
                  <a:pt x="90152" y="170002"/>
                </a:cubicBezTo>
                <a:cubicBezTo>
                  <a:pt x="85822" y="167837"/>
                  <a:pt x="76250" y="166089"/>
                  <a:pt x="72122" y="164850"/>
                </a:cubicBezTo>
                <a:cubicBezTo>
                  <a:pt x="66921" y="163289"/>
                  <a:pt x="61992" y="160763"/>
                  <a:pt x="56667" y="159698"/>
                </a:cubicBezTo>
                <a:cubicBezTo>
                  <a:pt x="52374" y="158840"/>
                  <a:pt x="48012" y="158275"/>
                  <a:pt x="43788" y="157123"/>
                </a:cubicBezTo>
                <a:cubicBezTo>
                  <a:pt x="38549" y="155694"/>
                  <a:pt x="33601" y="153288"/>
                  <a:pt x="28333" y="151971"/>
                </a:cubicBezTo>
                <a:lnTo>
                  <a:pt x="18030" y="149395"/>
                </a:lnTo>
                <a:cubicBezTo>
                  <a:pt x="18889" y="142526"/>
                  <a:pt x="17510" y="134980"/>
                  <a:pt x="20606" y="128789"/>
                </a:cubicBezTo>
                <a:cubicBezTo>
                  <a:pt x="22323" y="125355"/>
                  <a:pt x="27075" y="123851"/>
                  <a:pt x="30909" y="123638"/>
                </a:cubicBezTo>
                <a:cubicBezTo>
                  <a:pt x="42941" y="122969"/>
                  <a:pt x="54950" y="125355"/>
                  <a:pt x="66970" y="126213"/>
                </a:cubicBezTo>
                <a:lnTo>
                  <a:pt x="82425" y="136517"/>
                </a:lnTo>
                <a:cubicBezTo>
                  <a:pt x="85001" y="138234"/>
                  <a:pt x="87215" y="140689"/>
                  <a:pt x="90152" y="141668"/>
                </a:cubicBezTo>
                <a:cubicBezTo>
                  <a:pt x="92728" y="142527"/>
                  <a:pt x="95506" y="142925"/>
                  <a:pt x="97879" y="144244"/>
                </a:cubicBezTo>
                <a:cubicBezTo>
                  <a:pt x="103291" y="147251"/>
                  <a:pt x="107460" y="152589"/>
                  <a:pt x="113334" y="154547"/>
                </a:cubicBezTo>
                <a:cubicBezTo>
                  <a:pt x="115910" y="155406"/>
                  <a:pt x="118633" y="155909"/>
                  <a:pt x="121061" y="157123"/>
                </a:cubicBezTo>
                <a:cubicBezTo>
                  <a:pt x="123830" y="158507"/>
                  <a:pt x="125960" y="161017"/>
                  <a:pt x="128789" y="162274"/>
                </a:cubicBezTo>
                <a:cubicBezTo>
                  <a:pt x="133751" y="164479"/>
                  <a:pt x="139092" y="165709"/>
                  <a:pt x="144243" y="167426"/>
                </a:cubicBezTo>
                <a:cubicBezTo>
                  <a:pt x="146819" y="168285"/>
                  <a:pt x="149308" y="169470"/>
                  <a:pt x="151971" y="170002"/>
                </a:cubicBezTo>
                <a:cubicBezTo>
                  <a:pt x="183829" y="176372"/>
                  <a:pt x="143997" y="168551"/>
                  <a:pt x="180304" y="175153"/>
                </a:cubicBezTo>
                <a:cubicBezTo>
                  <a:pt x="184611" y="175936"/>
                  <a:pt x="188890" y="176870"/>
                  <a:pt x="193183" y="177729"/>
                </a:cubicBezTo>
                <a:cubicBezTo>
                  <a:pt x="191277" y="168199"/>
                  <a:pt x="190254" y="156770"/>
                  <a:pt x="182880" y="149395"/>
                </a:cubicBezTo>
                <a:cubicBezTo>
                  <a:pt x="180691" y="147206"/>
                  <a:pt x="177729" y="145961"/>
                  <a:pt x="175153" y="144244"/>
                </a:cubicBezTo>
                <a:cubicBezTo>
                  <a:pt x="161414" y="123639"/>
                  <a:pt x="179446" y="148537"/>
                  <a:pt x="162274" y="131365"/>
                </a:cubicBezTo>
                <a:cubicBezTo>
                  <a:pt x="160085" y="129176"/>
                  <a:pt x="159311" y="125827"/>
                  <a:pt x="157122" y="123638"/>
                </a:cubicBezTo>
                <a:cubicBezTo>
                  <a:pt x="154933" y="121449"/>
                  <a:pt x="151773" y="120468"/>
                  <a:pt x="149395" y="118486"/>
                </a:cubicBezTo>
                <a:cubicBezTo>
                  <a:pt x="124070" y="97382"/>
                  <a:pt x="156782" y="123298"/>
                  <a:pt x="136516" y="103031"/>
                </a:cubicBezTo>
                <a:cubicBezTo>
                  <a:pt x="134327" y="100842"/>
                  <a:pt x="131167" y="99862"/>
                  <a:pt x="128789" y="97880"/>
                </a:cubicBezTo>
                <a:cubicBezTo>
                  <a:pt x="104579" y="77706"/>
                  <a:pt x="144664" y="105888"/>
                  <a:pt x="105607" y="79849"/>
                </a:cubicBezTo>
                <a:cubicBezTo>
                  <a:pt x="105599" y="79844"/>
                  <a:pt x="90159" y="69553"/>
                  <a:pt x="90152" y="69546"/>
                </a:cubicBezTo>
                <a:cubicBezTo>
                  <a:pt x="80236" y="59630"/>
                  <a:pt x="85456" y="63840"/>
                  <a:pt x="74697" y="56667"/>
                </a:cubicBezTo>
                <a:cubicBezTo>
                  <a:pt x="67873" y="46430"/>
                  <a:pt x="68463" y="51445"/>
                  <a:pt x="72122" y="38637"/>
                </a:cubicBezTo>
                <a:cubicBezTo>
                  <a:pt x="72868" y="36027"/>
                  <a:pt x="72777" y="32830"/>
                  <a:pt x="74697" y="30910"/>
                </a:cubicBezTo>
                <a:cubicBezTo>
                  <a:pt x="75929" y="29678"/>
                  <a:pt x="92639" y="25780"/>
                  <a:pt x="92728" y="25758"/>
                </a:cubicBezTo>
                <a:cubicBezTo>
                  <a:pt x="97879" y="26617"/>
                  <a:pt x="103228" y="26682"/>
                  <a:pt x="108182" y="28334"/>
                </a:cubicBezTo>
                <a:cubicBezTo>
                  <a:pt x="111119" y="29313"/>
                  <a:pt x="113141" y="32102"/>
                  <a:pt x="115910" y="33486"/>
                </a:cubicBezTo>
                <a:cubicBezTo>
                  <a:pt x="118338" y="34700"/>
                  <a:pt x="121061" y="35203"/>
                  <a:pt x="123637" y="36061"/>
                </a:cubicBezTo>
                <a:cubicBezTo>
                  <a:pt x="138405" y="58213"/>
                  <a:pt x="118740" y="32142"/>
                  <a:pt x="136516" y="46364"/>
                </a:cubicBezTo>
                <a:cubicBezTo>
                  <a:pt x="138933" y="48298"/>
                  <a:pt x="139610" y="51778"/>
                  <a:pt x="141667" y="54092"/>
                </a:cubicBezTo>
                <a:cubicBezTo>
                  <a:pt x="146507" y="59537"/>
                  <a:pt x="151970" y="64394"/>
                  <a:pt x="157122" y="69546"/>
                </a:cubicBezTo>
                <a:lnTo>
                  <a:pt x="164849" y="77274"/>
                </a:lnTo>
                <a:cubicBezTo>
                  <a:pt x="169377" y="90856"/>
                  <a:pt x="164432" y="79863"/>
                  <a:pt x="175153" y="92728"/>
                </a:cubicBezTo>
                <a:cubicBezTo>
                  <a:pt x="177135" y="95106"/>
                  <a:pt x="178115" y="98267"/>
                  <a:pt x="180304" y="100456"/>
                </a:cubicBezTo>
                <a:cubicBezTo>
                  <a:pt x="184117" y="104269"/>
                  <a:pt x="203539" y="116804"/>
                  <a:pt x="206062" y="118486"/>
                </a:cubicBezTo>
                <a:cubicBezTo>
                  <a:pt x="208638" y="120203"/>
                  <a:pt x="210786" y="122887"/>
                  <a:pt x="213789" y="123638"/>
                </a:cubicBezTo>
                <a:cubicBezTo>
                  <a:pt x="219551" y="125078"/>
                  <a:pt x="235782" y="128854"/>
                  <a:pt x="239547" y="131365"/>
                </a:cubicBezTo>
                <a:lnTo>
                  <a:pt x="247274" y="136517"/>
                </a:lnTo>
                <a:lnTo>
                  <a:pt x="242123" y="121062"/>
                </a:lnTo>
                <a:cubicBezTo>
                  <a:pt x="241264" y="118486"/>
                  <a:pt x="240761" y="115763"/>
                  <a:pt x="239547" y="113335"/>
                </a:cubicBezTo>
                <a:cubicBezTo>
                  <a:pt x="237830" y="109900"/>
                  <a:pt x="235908" y="106561"/>
                  <a:pt x="234395" y="103031"/>
                </a:cubicBezTo>
                <a:cubicBezTo>
                  <a:pt x="233326" y="100536"/>
                  <a:pt x="232566" y="97914"/>
                  <a:pt x="231820" y="95304"/>
                </a:cubicBezTo>
                <a:cubicBezTo>
                  <a:pt x="230848" y="91900"/>
                  <a:pt x="230639" y="88255"/>
                  <a:pt x="229244" y="85001"/>
                </a:cubicBezTo>
                <a:cubicBezTo>
                  <a:pt x="225860" y="77105"/>
                  <a:pt x="221823" y="76096"/>
                  <a:pt x="216365" y="69546"/>
                </a:cubicBezTo>
                <a:cubicBezTo>
                  <a:pt x="214383" y="67168"/>
                  <a:pt x="213228" y="64169"/>
                  <a:pt x="211213" y="61819"/>
                </a:cubicBezTo>
                <a:cubicBezTo>
                  <a:pt x="205320" y="54944"/>
                  <a:pt x="199398" y="51977"/>
                  <a:pt x="195759" y="43789"/>
                </a:cubicBezTo>
                <a:cubicBezTo>
                  <a:pt x="183498" y="16202"/>
                  <a:pt x="197113" y="38094"/>
                  <a:pt x="185456" y="20607"/>
                </a:cubicBezTo>
                <a:cubicBezTo>
                  <a:pt x="186314" y="17173"/>
                  <a:pt x="186275" y="13378"/>
                  <a:pt x="188031" y="10304"/>
                </a:cubicBezTo>
                <a:cubicBezTo>
                  <a:pt x="192571" y="2359"/>
                  <a:pt x="196110" y="2459"/>
                  <a:pt x="203486" y="0"/>
                </a:cubicBezTo>
                <a:cubicBezTo>
                  <a:pt x="206062" y="859"/>
                  <a:pt x="208785" y="1362"/>
                  <a:pt x="211213" y="2576"/>
                </a:cubicBezTo>
                <a:cubicBezTo>
                  <a:pt x="217175" y="5557"/>
                  <a:pt x="222395" y="10470"/>
                  <a:pt x="226668" y="15455"/>
                </a:cubicBezTo>
                <a:cubicBezTo>
                  <a:pt x="229462" y="18714"/>
                  <a:pt x="231819" y="22324"/>
                  <a:pt x="234395" y="25758"/>
                </a:cubicBezTo>
                <a:cubicBezTo>
                  <a:pt x="235254" y="32627"/>
                  <a:pt x="234160" y="40038"/>
                  <a:pt x="236971" y="46364"/>
                </a:cubicBezTo>
                <a:cubicBezTo>
                  <a:pt x="238074" y="48845"/>
                  <a:pt x="242270" y="47726"/>
                  <a:pt x="244698" y="48940"/>
                </a:cubicBezTo>
                <a:cubicBezTo>
                  <a:pt x="252673" y="52928"/>
                  <a:pt x="254560" y="57151"/>
                  <a:pt x="262729" y="61819"/>
                </a:cubicBezTo>
                <a:cubicBezTo>
                  <a:pt x="265086" y="63166"/>
                  <a:pt x="268028" y="63181"/>
                  <a:pt x="270456" y="64395"/>
                </a:cubicBezTo>
                <a:cubicBezTo>
                  <a:pt x="279653" y="68993"/>
                  <a:pt x="286804" y="78166"/>
                  <a:pt x="293638" y="85001"/>
                </a:cubicBezTo>
                <a:cubicBezTo>
                  <a:pt x="296214" y="87577"/>
                  <a:pt x="298334" y="90707"/>
                  <a:pt x="301365" y="92728"/>
                </a:cubicBezTo>
                <a:lnTo>
                  <a:pt x="309093" y="97880"/>
                </a:lnTo>
                <a:cubicBezTo>
                  <a:pt x="314002" y="105244"/>
                  <a:pt x="322136" y="118541"/>
                  <a:pt x="329699" y="121062"/>
                </a:cubicBezTo>
                <a:lnTo>
                  <a:pt x="337426" y="123638"/>
                </a:lnTo>
                <a:cubicBezTo>
                  <a:pt x="340002" y="126214"/>
                  <a:pt x="342123" y="129344"/>
                  <a:pt x="345154" y="131365"/>
                </a:cubicBezTo>
                <a:cubicBezTo>
                  <a:pt x="347413" y="132871"/>
                  <a:pt x="350453" y="132727"/>
                  <a:pt x="352881" y="133941"/>
                </a:cubicBezTo>
                <a:cubicBezTo>
                  <a:pt x="355650" y="135325"/>
                  <a:pt x="357839" y="137708"/>
                  <a:pt x="360608" y="139092"/>
                </a:cubicBezTo>
                <a:cubicBezTo>
                  <a:pt x="363037" y="140306"/>
                  <a:pt x="365907" y="140454"/>
                  <a:pt x="368336" y="141668"/>
                </a:cubicBezTo>
                <a:cubicBezTo>
                  <a:pt x="372814" y="143907"/>
                  <a:pt x="376640" y="147362"/>
                  <a:pt x="381215" y="149395"/>
                </a:cubicBezTo>
                <a:cubicBezTo>
                  <a:pt x="384191" y="150718"/>
                  <a:pt x="402359" y="154140"/>
                  <a:pt x="404396" y="154547"/>
                </a:cubicBezTo>
                <a:cubicBezTo>
                  <a:pt x="407831" y="156264"/>
                  <a:pt x="411171" y="158185"/>
                  <a:pt x="414700" y="159698"/>
                </a:cubicBezTo>
                <a:cubicBezTo>
                  <a:pt x="419876" y="161916"/>
                  <a:pt x="427498" y="163542"/>
                  <a:pt x="432730" y="164850"/>
                </a:cubicBezTo>
                <a:cubicBezTo>
                  <a:pt x="450824" y="176912"/>
                  <a:pt x="447681" y="169555"/>
                  <a:pt x="450760" y="188032"/>
                </a:cubicBezTo>
                <a:cubicBezTo>
                  <a:pt x="451758" y="194020"/>
                  <a:pt x="452477" y="200052"/>
                  <a:pt x="453336" y="206062"/>
                </a:cubicBezTo>
                <a:cubicBezTo>
                  <a:pt x="452477" y="229244"/>
                  <a:pt x="452303" y="252461"/>
                  <a:pt x="450760" y="275608"/>
                </a:cubicBezTo>
                <a:cubicBezTo>
                  <a:pt x="450579" y="278317"/>
                  <a:pt x="449852" y="281193"/>
                  <a:pt x="448185" y="283336"/>
                </a:cubicBezTo>
                <a:cubicBezTo>
                  <a:pt x="418641" y="321322"/>
                  <a:pt x="447045" y="279321"/>
                  <a:pt x="417275" y="309093"/>
                </a:cubicBezTo>
                <a:cubicBezTo>
                  <a:pt x="401372" y="324998"/>
                  <a:pt x="413637" y="315804"/>
                  <a:pt x="399245" y="321972"/>
                </a:cubicBezTo>
                <a:cubicBezTo>
                  <a:pt x="386327" y="327508"/>
                  <a:pt x="414271" y="309951"/>
                  <a:pt x="414700" y="309093"/>
                </a:cubicBezTo>
                <a:close/>
              </a:path>
            </a:pathLst>
          </a:custGeom>
          <a:solidFill>
            <a:srgbClr val="FF0000"/>
          </a:solid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27" name="Google Shape;427;p15"/>
          <p:cNvSpPr/>
          <p:nvPr/>
        </p:nvSpPr>
        <p:spPr>
          <a:xfrm>
            <a:off x="3517583" y="2681879"/>
            <a:ext cx="468791" cy="517731"/>
          </a:xfrm>
          <a:custGeom>
            <a:rect b="b" l="l" r="r" t="t"/>
            <a:pathLst>
              <a:path extrusionOk="0" h="517731" w="468791">
                <a:moveTo>
                  <a:pt x="388942" y="479094"/>
                </a:moveTo>
                <a:cubicBezTo>
                  <a:pt x="388083" y="483387"/>
                  <a:pt x="387428" y="487726"/>
                  <a:pt x="386366" y="491973"/>
                </a:cubicBezTo>
                <a:cubicBezTo>
                  <a:pt x="385707" y="494607"/>
                  <a:pt x="386000" y="498123"/>
                  <a:pt x="383790" y="499701"/>
                </a:cubicBezTo>
                <a:cubicBezTo>
                  <a:pt x="379372" y="502857"/>
                  <a:pt x="372854" y="501840"/>
                  <a:pt x="368336" y="504852"/>
                </a:cubicBezTo>
                <a:cubicBezTo>
                  <a:pt x="365760" y="506569"/>
                  <a:pt x="363377" y="508619"/>
                  <a:pt x="360608" y="510004"/>
                </a:cubicBezTo>
                <a:cubicBezTo>
                  <a:pt x="354450" y="513083"/>
                  <a:pt x="346689" y="515502"/>
                  <a:pt x="340002" y="517731"/>
                </a:cubicBezTo>
                <a:cubicBezTo>
                  <a:pt x="332275" y="516872"/>
                  <a:pt x="324422" y="516784"/>
                  <a:pt x="316820" y="515155"/>
                </a:cubicBezTo>
                <a:cubicBezTo>
                  <a:pt x="312299" y="514186"/>
                  <a:pt x="308327" y="511466"/>
                  <a:pt x="303941" y="510004"/>
                </a:cubicBezTo>
                <a:cubicBezTo>
                  <a:pt x="300583" y="508885"/>
                  <a:pt x="297029" y="508445"/>
                  <a:pt x="293638" y="507428"/>
                </a:cubicBezTo>
                <a:cubicBezTo>
                  <a:pt x="288437" y="505868"/>
                  <a:pt x="283335" y="503993"/>
                  <a:pt x="278184" y="502276"/>
                </a:cubicBezTo>
                <a:lnTo>
                  <a:pt x="270456" y="499701"/>
                </a:lnTo>
                <a:cubicBezTo>
                  <a:pt x="267880" y="497125"/>
                  <a:pt x="265913" y="493742"/>
                  <a:pt x="262729" y="491973"/>
                </a:cubicBezTo>
                <a:cubicBezTo>
                  <a:pt x="257982" y="489336"/>
                  <a:pt x="252426" y="488539"/>
                  <a:pt x="247274" y="486822"/>
                </a:cubicBezTo>
                <a:cubicBezTo>
                  <a:pt x="244698" y="485963"/>
                  <a:pt x="242181" y="484905"/>
                  <a:pt x="239547" y="484246"/>
                </a:cubicBezTo>
                <a:lnTo>
                  <a:pt x="208638" y="476519"/>
                </a:lnTo>
                <a:cubicBezTo>
                  <a:pt x="205204" y="475660"/>
                  <a:pt x="201693" y="475063"/>
                  <a:pt x="198335" y="473943"/>
                </a:cubicBezTo>
                <a:cubicBezTo>
                  <a:pt x="193183" y="472226"/>
                  <a:pt x="187398" y="471803"/>
                  <a:pt x="182880" y="468791"/>
                </a:cubicBezTo>
                <a:cubicBezTo>
                  <a:pt x="180304" y="467074"/>
                  <a:pt x="178090" y="464619"/>
                  <a:pt x="175153" y="463640"/>
                </a:cubicBezTo>
                <a:cubicBezTo>
                  <a:pt x="170198" y="461988"/>
                  <a:pt x="164850" y="461923"/>
                  <a:pt x="159698" y="461064"/>
                </a:cubicBezTo>
                <a:cubicBezTo>
                  <a:pt x="157122" y="459347"/>
                  <a:pt x="154740" y="457296"/>
                  <a:pt x="151971" y="455912"/>
                </a:cubicBezTo>
                <a:cubicBezTo>
                  <a:pt x="147750" y="453802"/>
                  <a:pt x="134553" y="450889"/>
                  <a:pt x="131364" y="450761"/>
                </a:cubicBezTo>
                <a:cubicBezTo>
                  <a:pt x="92749" y="449216"/>
                  <a:pt x="54091" y="449044"/>
                  <a:pt x="15455" y="448185"/>
                </a:cubicBezTo>
                <a:cubicBezTo>
                  <a:pt x="12879" y="446468"/>
                  <a:pt x="9661" y="445450"/>
                  <a:pt x="7727" y="443033"/>
                </a:cubicBezTo>
                <a:cubicBezTo>
                  <a:pt x="3980" y="438350"/>
                  <a:pt x="4604" y="432262"/>
                  <a:pt x="7727" y="427579"/>
                </a:cubicBezTo>
                <a:cubicBezTo>
                  <a:pt x="9748" y="424548"/>
                  <a:pt x="12657" y="422184"/>
                  <a:pt x="15455" y="419852"/>
                </a:cubicBezTo>
                <a:cubicBezTo>
                  <a:pt x="23620" y="413048"/>
                  <a:pt x="27402" y="413293"/>
                  <a:pt x="38637" y="409548"/>
                </a:cubicBezTo>
                <a:cubicBezTo>
                  <a:pt x="52119" y="405054"/>
                  <a:pt x="43688" y="407355"/>
                  <a:pt x="64394" y="404397"/>
                </a:cubicBezTo>
                <a:cubicBezTo>
                  <a:pt x="81367" y="406094"/>
                  <a:pt x="121452" y="409952"/>
                  <a:pt x="133940" y="412124"/>
                </a:cubicBezTo>
                <a:cubicBezTo>
                  <a:pt x="133947" y="412125"/>
                  <a:pt x="153255" y="418563"/>
                  <a:pt x="157122" y="419852"/>
                </a:cubicBezTo>
                <a:lnTo>
                  <a:pt x="164850" y="422427"/>
                </a:lnTo>
                <a:lnTo>
                  <a:pt x="172577" y="425003"/>
                </a:lnTo>
                <a:lnTo>
                  <a:pt x="198335" y="422427"/>
                </a:lnTo>
                <a:cubicBezTo>
                  <a:pt x="203025" y="419691"/>
                  <a:pt x="203486" y="406973"/>
                  <a:pt x="203486" y="406973"/>
                </a:cubicBezTo>
                <a:cubicBezTo>
                  <a:pt x="202627" y="396670"/>
                  <a:pt x="202938" y="386201"/>
                  <a:pt x="200910" y="376063"/>
                </a:cubicBezTo>
                <a:cubicBezTo>
                  <a:pt x="200303" y="373028"/>
                  <a:pt x="197143" y="371105"/>
                  <a:pt x="195759" y="368336"/>
                </a:cubicBezTo>
                <a:cubicBezTo>
                  <a:pt x="185096" y="347011"/>
                  <a:pt x="202794" y="375025"/>
                  <a:pt x="188031" y="352881"/>
                </a:cubicBezTo>
                <a:lnTo>
                  <a:pt x="182880" y="337427"/>
                </a:lnTo>
                <a:cubicBezTo>
                  <a:pt x="182021" y="334851"/>
                  <a:pt x="182224" y="331619"/>
                  <a:pt x="180304" y="329699"/>
                </a:cubicBezTo>
                <a:cubicBezTo>
                  <a:pt x="177728" y="327123"/>
                  <a:pt x="175608" y="323993"/>
                  <a:pt x="172577" y="321972"/>
                </a:cubicBezTo>
                <a:cubicBezTo>
                  <a:pt x="149349" y="306486"/>
                  <a:pt x="181435" y="334505"/>
                  <a:pt x="157122" y="314245"/>
                </a:cubicBezTo>
                <a:cubicBezTo>
                  <a:pt x="137284" y="297714"/>
                  <a:pt x="160858" y="314158"/>
                  <a:pt x="141668" y="301366"/>
                </a:cubicBezTo>
                <a:cubicBezTo>
                  <a:pt x="131052" y="285444"/>
                  <a:pt x="142839" y="300976"/>
                  <a:pt x="128789" y="288487"/>
                </a:cubicBezTo>
                <a:cubicBezTo>
                  <a:pt x="123344" y="283647"/>
                  <a:pt x="119396" y="277073"/>
                  <a:pt x="113334" y="273032"/>
                </a:cubicBezTo>
                <a:lnTo>
                  <a:pt x="97879" y="262729"/>
                </a:lnTo>
                <a:cubicBezTo>
                  <a:pt x="96162" y="260153"/>
                  <a:pt x="95058" y="257040"/>
                  <a:pt x="92728" y="255002"/>
                </a:cubicBezTo>
                <a:cubicBezTo>
                  <a:pt x="88068" y="250925"/>
                  <a:pt x="82226" y="248414"/>
                  <a:pt x="77273" y="244699"/>
                </a:cubicBezTo>
                <a:lnTo>
                  <a:pt x="66970" y="236972"/>
                </a:lnTo>
                <a:cubicBezTo>
                  <a:pt x="65253" y="234396"/>
                  <a:pt x="63876" y="231558"/>
                  <a:pt x="61819" y="229244"/>
                </a:cubicBezTo>
                <a:cubicBezTo>
                  <a:pt x="56979" y="223799"/>
                  <a:pt x="50405" y="219852"/>
                  <a:pt x="46364" y="213790"/>
                </a:cubicBezTo>
                <a:lnTo>
                  <a:pt x="36061" y="198335"/>
                </a:lnTo>
                <a:cubicBezTo>
                  <a:pt x="34344" y="195759"/>
                  <a:pt x="33678" y="191993"/>
                  <a:pt x="30909" y="190608"/>
                </a:cubicBezTo>
                <a:lnTo>
                  <a:pt x="20606" y="185456"/>
                </a:lnTo>
                <a:cubicBezTo>
                  <a:pt x="18889" y="182880"/>
                  <a:pt x="17644" y="179918"/>
                  <a:pt x="15455" y="177729"/>
                </a:cubicBezTo>
                <a:cubicBezTo>
                  <a:pt x="13266" y="175540"/>
                  <a:pt x="9709" y="174955"/>
                  <a:pt x="7727" y="172577"/>
                </a:cubicBezTo>
                <a:cubicBezTo>
                  <a:pt x="4192" y="168335"/>
                  <a:pt x="1789" y="159914"/>
                  <a:pt x="0" y="154547"/>
                </a:cubicBezTo>
                <a:cubicBezTo>
                  <a:pt x="859" y="149395"/>
                  <a:pt x="-15" y="143627"/>
                  <a:pt x="2576" y="139092"/>
                </a:cubicBezTo>
                <a:cubicBezTo>
                  <a:pt x="3923" y="136735"/>
                  <a:pt x="7588" y="136516"/>
                  <a:pt x="10303" y="136516"/>
                </a:cubicBezTo>
                <a:cubicBezTo>
                  <a:pt x="16374" y="136516"/>
                  <a:pt x="22323" y="138233"/>
                  <a:pt x="28333" y="139092"/>
                </a:cubicBezTo>
                <a:cubicBezTo>
                  <a:pt x="44869" y="144604"/>
                  <a:pt x="26946" y="137000"/>
                  <a:pt x="43788" y="151971"/>
                </a:cubicBezTo>
                <a:cubicBezTo>
                  <a:pt x="48416" y="156084"/>
                  <a:pt x="59243" y="162274"/>
                  <a:pt x="59243" y="162274"/>
                </a:cubicBezTo>
                <a:cubicBezTo>
                  <a:pt x="69858" y="178197"/>
                  <a:pt x="58071" y="162663"/>
                  <a:pt x="72122" y="175153"/>
                </a:cubicBezTo>
                <a:cubicBezTo>
                  <a:pt x="77567" y="179993"/>
                  <a:pt x="81514" y="186567"/>
                  <a:pt x="87576" y="190608"/>
                </a:cubicBezTo>
                <a:lnTo>
                  <a:pt x="103031" y="200911"/>
                </a:lnTo>
                <a:cubicBezTo>
                  <a:pt x="105607" y="202628"/>
                  <a:pt x="108569" y="203873"/>
                  <a:pt x="110758" y="206062"/>
                </a:cubicBezTo>
                <a:cubicBezTo>
                  <a:pt x="115910" y="211214"/>
                  <a:pt x="119301" y="219213"/>
                  <a:pt x="126213" y="221517"/>
                </a:cubicBezTo>
                <a:cubicBezTo>
                  <a:pt x="139814" y="226051"/>
                  <a:pt x="131681" y="222587"/>
                  <a:pt x="149395" y="234396"/>
                </a:cubicBezTo>
                <a:lnTo>
                  <a:pt x="157122" y="239547"/>
                </a:lnTo>
                <a:cubicBezTo>
                  <a:pt x="160685" y="250235"/>
                  <a:pt x="159653" y="252412"/>
                  <a:pt x="175153" y="257578"/>
                </a:cubicBezTo>
                <a:lnTo>
                  <a:pt x="190607" y="262729"/>
                </a:lnTo>
                <a:cubicBezTo>
                  <a:pt x="192324" y="260153"/>
                  <a:pt x="195587" y="258093"/>
                  <a:pt x="195759" y="255002"/>
                </a:cubicBezTo>
                <a:cubicBezTo>
                  <a:pt x="195969" y="251230"/>
                  <a:pt x="196641" y="220707"/>
                  <a:pt x="190607" y="208638"/>
                </a:cubicBezTo>
                <a:cubicBezTo>
                  <a:pt x="189223" y="205869"/>
                  <a:pt x="186840" y="203680"/>
                  <a:pt x="185456" y="200911"/>
                </a:cubicBezTo>
                <a:cubicBezTo>
                  <a:pt x="174797" y="179591"/>
                  <a:pt x="192486" y="207590"/>
                  <a:pt x="177728" y="185456"/>
                </a:cubicBezTo>
                <a:cubicBezTo>
                  <a:pt x="176011" y="180304"/>
                  <a:pt x="175589" y="174519"/>
                  <a:pt x="172577" y="170001"/>
                </a:cubicBezTo>
                <a:cubicBezTo>
                  <a:pt x="165397" y="159232"/>
                  <a:pt x="163625" y="154385"/>
                  <a:pt x="154546" y="146819"/>
                </a:cubicBezTo>
                <a:cubicBezTo>
                  <a:pt x="152168" y="144837"/>
                  <a:pt x="149395" y="143385"/>
                  <a:pt x="146819" y="141668"/>
                </a:cubicBezTo>
                <a:cubicBezTo>
                  <a:pt x="137376" y="127502"/>
                  <a:pt x="146819" y="139521"/>
                  <a:pt x="133940" y="128789"/>
                </a:cubicBezTo>
                <a:cubicBezTo>
                  <a:pt x="126503" y="122592"/>
                  <a:pt x="126126" y="120932"/>
                  <a:pt x="121061" y="113334"/>
                </a:cubicBezTo>
                <a:cubicBezTo>
                  <a:pt x="119893" y="108662"/>
                  <a:pt x="115427" y="89670"/>
                  <a:pt x="113334" y="87577"/>
                </a:cubicBezTo>
                <a:cubicBezTo>
                  <a:pt x="107639" y="81882"/>
                  <a:pt x="104040" y="79292"/>
                  <a:pt x="100455" y="72122"/>
                </a:cubicBezTo>
                <a:cubicBezTo>
                  <a:pt x="99241" y="69694"/>
                  <a:pt x="98738" y="66971"/>
                  <a:pt x="97879" y="64395"/>
                </a:cubicBezTo>
                <a:cubicBezTo>
                  <a:pt x="98738" y="58385"/>
                  <a:pt x="99369" y="52337"/>
                  <a:pt x="100455" y="46364"/>
                </a:cubicBezTo>
                <a:cubicBezTo>
                  <a:pt x="101088" y="42881"/>
                  <a:pt x="99716" y="37304"/>
                  <a:pt x="103031" y="36061"/>
                </a:cubicBezTo>
                <a:cubicBezTo>
                  <a:pt x="108716" y="33929"/>
                  <a:pt x="115051" y="37778"/>
                  <a:pt x="121061" y="38637"/>
                </a:cubicBezTo>
                <a:cubicBezTo>
                  <a:pt x="141669" y="52373"/>
                  <a:pt x="116768" y="34344"/>
                  <a:pt x="133940" y="51516"/>
                </a:cubicBezTo>
                <a:cubicBezTo>
                  <a:pt x="136129" y="53705"/>
                  <a:pt x="139092" y="54950"/>
                  <a:pt x="141668" y="56667"/>
                </a:cubicBezTo>
                <a:cubicBezTo>
                  <a:pt x="143385" y="60101"/>
                  <a:pt x="145393" y="63405"/>
                  <a:pt x="146819" y="66970"/>
                </a:cubicBezTo>
                <a:cubicBezTo>
                  <a:pt x="148836" y="72012"/>
                  <a:pt x="148959" y="77907"/>
                  <a:pt x="151971" y="82425"/>
                </a:cubicBezTo>
                <a:lnTo>
                  <a:pt x="157122" y="90152"/>
                </a:lnTo>
                <a:cubicBezTo>
                  <a:pt x="157981" y="95304"/>
                  <a:pt x="157577" y="100834"/>
                  <a:pt x="159698" y="105607"/>
                </a:cubicBezTo>
                <a:cubicBezTo>
                  <a:pt x="162354" y="111582"/>
                  <a:pt x="170565" y="114663"/>
                  <a:pt x="175153" y="118486"/>
                </a:cubicBezTo>
                <a:cubicBezTo>
                  <a:pt x="180038" y="122557"/>
                  <a:pt x="185136" y="128150"/>
                  <a:pt x="188031" y="133941"/>
                </a:cubicBezTo>
                <a:cubicBezTo>
                  <a:pt x="189245" y="136369"/>
                  <a:pt x="189393" y="139240"/>
                  <a:pt x="190607" y="141668"/>
                </a:cubicBezTo>
                <a:cubicBezTo>
                  <a:pt x="191992" y="144437"/>
                  <a:pt x="194374" y="146626"/>
                  <a:pt x="195759" y="149395"/>
                </a:cubicBezTo>
                <a:cubicBezTo>
                  <a:pt x="196973" y="151823"/>
                  <a:pt x="197621" y="154503"/>
                  <a:pt x="198335" y="157122"/>
                </a:cubicBezTo>
                <a:cubicBezTo>
                  <a:pt x="200198" y="163953"/>
                  <a:pt x="201769" y="170860"/>
                  <a:pt x="203486" y="177729"/>
                </a:cubicBezTo>
                <a:cubicBezTo>
                  <a:pt x="204345" y="181163"/>
                  <a:pt x="203559" y="185529"/>
                  <a:pt x="206062" y="188032"/>
                </a:cubicBezTo>
                <a:cubicBezTo>
                  <a:pt x="211214" y="193183"/>
                  <a:pt x="217476" y="197424"/>
                  <a:pt x="221517" y="203486"/>
                </a:cubicBezTo>
                <a:cubicBezTo>
                  <a:pt x="223234" y="206062"/>
                  <a:pt x="224479" y="209025"/>
                  <a:pt x="226668" y="211214"/>
                </a:cubicBezTo>
                <a:cubicBezTo>
                  <a:pt x="246939" y="231487"/>
                  <a:pt x="221011" y="198758"/>
                  <a:pt x="242123" y="224093"/>
                </a:cubicBezTo>
                <a:cubicBezTo>
                  <a:pt x="252856" y="236972"/>
                  <a:pt x="240833" y="227526"/>
                  <a:pt x="255002" y="236972"/>
                </a:cubicBezTo>
                <a:cubicBezTo>
                  <a:pt x="263317" y="212018"/>
                  <a:pt x="259355" y="226991"/>
                  <a:pt x="255002" y="172577"/>
                </a:cubicBezTo>
                <a:cubicBezTo>
                  <a:pt x="254786" y="169871"/>
                  <a:pt x="253640" y="167278"/>
                  <a:pt x="252426" y="164850"/>
                </a:cubicBezTo>
                <a:cubicBezTo>
                  <a:pt x="251041" y="162081"/>
                  <a:pt x="248991" y="159698"/>
                  <a:pt x="247274" y="157122"/>
                </a:cubicBezTo>
                <a:cubicBezTo>
                  <a:pt x="246416" y="153688"/>
                  <a:pt x="246061" y="150087"/>
                  <a:pt x="244699" y="146819"/>
                </a:cubicBezTo>
                <a:cubicBezTo>
                  <a:pt x="241745" y="139730"/>
                  <a:pt x="234395" y="126213"/>
                  <a:pt x="234395" y="126213"/>
                </a:cubicBezTo>
                <a:cubicBezTo>
                  <a:pt x="235254" y="104748"/>
                  <a:pt x="235631" y="83259"/>
                  <a:pt x="236971" y="61819"/>
                </a:cubicBezTo>
                <a:cubicBezTo>
                  <a:pt x="238000" y="45353"/>
                  <a:pt x="239697" y="43340"/>
                  <a:pt x="244699" y="28334"/>
                </a:cubicBezTo>
                <a:cubicBezTo>
                  <a:pt x="247890" y="18759"/>
                  <a:pt x="246181" y="21622"/>
                  <a:pt x="252426" y="12879"/>
                </a:cubicBezTo>
                <a:cubicBezTo>
                  <a:pt x="254921" y="9386"/>
                  <a:pt x="256855" y="5324"/>
                  <a:pt x="260153" y="2576"/>
                </a:cubicBezTo>
                <a:cubicBezTo>
                  <a:pt x="262239" y="838"/>
                  <a:pt x="265305" y="859"/>
                  <a:pt x="267881" y="0"/>
                </a:cubicBezTo>
                <a:cubicBezTo>
                  <a:pt x="270457" y="1717"/>
                  <a:pt x="273674" y="2735"/>
                  <a:pt x="275608" y="5152"/>
                </a:cubicBezTo>
                <a:cubicBezTo>
                  <a:pt x="277304" y="7272"/>
                  <a:pt x="277231" y="10337"/>
                  <a:pt x="278184" y="12879"/>
                </a:cubicBezTo>
                <a:cubicBezTo>
                  <a:pt x="290446" y="45578"/>
                  <a:pt x="274675" y="-221"/>
                  <a:pt x="291062" y="48940"/>
                </a:cubicBezTo>
                <a:lnTo>
                  <a:pt x="296214" y="64395"/>
                </a:lnTo>
                <a:lnTo>
                  <a:pt x="298790" y="72122"/>
                </a:lnTo>
                <a:cubicBezTo>
                  <a:pt x="299649" y="95304"/>
                  <a:pt x="300263" y="118496"/>
                  <a:pt x="301366" y="141668"/>
                </a:cubicBezTo>
                <a:cubicBezTo>
                  <a:pt x="301980" y="154561"/>
                  <a:pt x="301819" y="167572"/>
                  <a:pt x="303941" y="180304"/>
                </a:cubicBezTo>
                <a:cubicBezTo>
                  <a:pt x="304450" y="183358"/>
                  <a:pt x="307376" y="185456"/>
                  <a:pt x="309093" y="188032"/>
                </a:cubicBezTo>
                <a:cubicBezTo>
                  <a:pt x="314455" y="209476"/>
                  <a:pt x="307926" y="188273"/>
                  <a:pt x="316820" y="206062"/>
                </a:cubicBezTo>
                <a:cubicBezTo>
                  <a:pt x="319931" y="212285"/>
                  <a:pt x="318396" y="216595"/>
                  <a:pt x="324548" y="221517"/>
                </a:cubicBezTo>
                <a:cubicBezTo>
                  <a:pt x="326668" y="223213"/>
                  <a:pt x="329699" y="223234"/>
                  <a:pt x="332275" y="224093"/>
                </a:cubicBezTo>
                <a:cubicBezTo>
                  <a:pt x="342176" y="209238"/>
                  <a:pt x="333602" y="223571"/>
                  <a:pt x="340002" y="208638"/>
                </a:cubicBezTo>
                <a:cubicBezTo>
                  <a:pt x="341515" y="205109"/>
                  <a:pt x="343641" y="201864"/>
                  <a:pt x="345154" y="198335"/>
                </a:cubicBezTo>
                <a:cubicBezTo>
                  <a:pt x="346224" y="195840"/>
                  <a:pt x="346984" y="193219"/>
                  <a:pt x="347730" y="190608"/>
                </a:cubicBezTo>
                <a:cubicBezTo>
                  <a:pt x="351510" y="177378"/>
                  <a:pt x="350792" y="176408"/>
                  <a:pt x="352881" y="159698"/>
                </a:cubicBezTo>
                <a:cubicBezTo>
                  <a:pt x="353740" y="145102"/>
                  <a:pt x="353566" y="130408"/>
                  <a:pt x="355457" y="115910"/>
                </a:cubicBezTo>
                <a:cubicBezTo>
                  <a:pt x="356349" y="109068"/>
                  <a:pt x="362049" y="96646"/>
                  <a:pt x="365760" y="90152"/>
                </a:cubicBezTo>
                <a:cubicBezTo>
                  <a:pt x="367296" y="87464"/>
                  <a:pt x="368494" y="84359"/>
                  <a:pt x="370911" y="82425"/>
                </a:cubicBezTo>
                <a:cubicBezTo>
                  <a:pt x="373031" y="80729"/>
                  <a:pt x="376063" y="80708"/>
                  <a:pt x="378639" y="79849"/>
                </a:cubicBezTo>
                <a:cubicBezTo>
                  <a:pt x="396952" y="82138"/>
                  <a:pt x="397804" y="76966"/>
                  <a:pt x="404397" y="90152"/>
                </a:cubicBezTo>
                <a:cubicBezTo>
                  <a:pt x="405611" y="92581"/>
                  <a:pt x="406114" y="95304"/>
                  <a:pt x="406972" y="97880"/>
                </a:cubicBezTo>
                <a:cubicBezTo>
                  <a:pt x="406114" y="115910"/>
                  <a:pt x="406136" y="134004"/>
                  <a:pt x="404397" y="151971"/>
                </a:cubicBezTo>
                <a:cubicBezTo>
                  <a:pt x="403554" y="160686"/>
                  <a:pt x="400483" y="169061"/>
                  <a:pt x="399245" y="177729"/>
                </a:cubicBezTo>
                <a:lnTo>
                  <a:pt x="396669" y="195759"/>
                </a:lnTo>
                <a:cubicBezTo>
                  <a:pt x="397528" y="218941"/>
                  <a:pt x="397751" y="242155"/>
                  <a:pt x="399245" y="265305"/>
                </a:cubicBezTo>
                <a:cubicBezTo>
                  <a:pt x="399473" y="268838"/>
                  <a:pt x="400065" y="272534"/>
                  <a:pt x="401821" y="275608"/>
                </a:cubicBezTo>
                <a:cubicBezTo>
                  <a:pt x="403628" y="278771"/>
                  <a:pt x="407216" y="280537"/>
                  <a:pt x="409548" y="283335"/>
                </a:cubicBezTo>
                <a:cubicBezTo>
                  <a:pt x="411530" y="285713"/>
                  <a:pt x="412983" y="288487"/>
                  <a:pt x="414700" y="291063"/>
                </a:cubicBezTo>
                <a:cubicBezTo>
                  <a:pt x="416397" y="296155"/>
                  <a:pt x="417886" y="302884"/>
                  <a:pt x="422427" y="306517"/>
                </a:cubicBezTo>
                <a:cubicBezTo>
                  <a:pt x="424547" y="308213"/>
                  <a:pt x="427578" y="308234"/>
                  <a:pt x="430154" y="309093"/>
                </a:cubicBezTo>
                <a:cubicBezTo>
                  <a:pt x="436279" y="327467"/>
                  <a:pt x="427595" y="305255"/>
                  <a:pt x="440457" y="324548"/>
                </a:cubicBezTo>
                <a:cubicBezTo>
                  <a:pt x="450410" y="339478"/>
                  <a:pt x="433478" y="325905"/>
                  <a:pt x="450761" y="337427"/>
                </a:cubicBezTo>
                <a:cubicBezTo>
                  <a:pt x="452478" y="342578"/>
                  <a:pt x="455019" y="347525"/>
                  <a:pt x="455912" y="352881"/>
                </a:cubicBezTo>
                <a:cubicBezTo>
                  <a:pt x="456771" y="358033"/>
                  <a:pt x="456987" y="363334"/>
                  <a:pt x="458488" y="368336"/>
                </a:cubicBezTo>
                <a:cubicBezTo>
                  <a:pt x="459591" y="372014"/>
                  <a:pt x="462213" y="375074"/>
                  <a:pt x="463639" y="378639"/>
                </a:cubicBezTo>
                <a:cubicBezTo>
                  <a:pt x="465656" y="383681"/>
                  <a:pt x="468791" y="394094"/>
                  <a:pt x="468791" y="394094"/>
                </a:cubicBezTo>
                <a:cubicBezTo>
                  <a:pt x="467932" y="410407"/>
                  <a:pt x="469137" y="426961"/>
                  <a:pt x="466215" y="443033"/>
                </a:cubicBezTo>
                <a:cubicBezTo>
                  <a:pt x="465563" y="446617"/>
                  <a:pt x="461254" y="448390"/>
                  <a:pt x="458488" y="450761"/>
                </a:cubicBezTo>
                <a:cubicBezTo>
                  <a:pt x="450076" y="457972"/>
                  <a:pt x="448607" y="457819"/>
                  <a:pt x="440457" y="463640"/>
                </a:cubicBezTo>
                <a:cubicBezTo>
                  <a:pt x="426813" y="473386"/>
                  <a:pt x="434966" y="469763"/>
                  <a:pt x="422427" y="473943"/>
                </a:cubicBezTo>
                <a:cubicBezTo>
                  <a:pt x="418993" y="476519"/>
                  <a:pt x="415851" y="479540"/>
                  <a:pt x="412124" y="481670"/>
                </a:cubicBezTo>
                <a:cubicBezTo>
                  <a:pt x="409767" y="483017"/>
                  <a:pt x="406754" y="482899"/>
                  <a:pt x="404397" y="484246"/>
                </a:cubicBezTo>
                <a:cubicBezTo>
                  <a:pt x="400669" y="486376"/>
                  <a:pt x="397353" y="489179"/>
                  <a:pt x="394093" y="491973"/>
                </a:cubicBezTo>
                <a:cubicBezTo>
                  <a:pt x="391327" y="494344"/>
                  <a:pt x="389529" y="497894"/>
                  <a:pt x="386366" y="499701"/>
                </a:cubicBezTo>
                <a:cubicBezTo>
                  <a:pt x="383292" y="501457"/>
                  <a:pt x="379497" y="501418"/>
                  <a:pt x="376063" y="502276"/>
                </a:cubicBezTo>
                <a:lnTo>
                  <a:pt x="388942" y="479094"/>
                </a:lnTo>
                <a:close/>
              </a:path>
            </a:pathLst>
          </a:custGeom>
          <a:solidFill>
            <a:srgbClr val="92CCDC"/>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28" name="Google Shape;428;p15"/>
          <p:cNvSpPr/>
          <p:nvPr/>
        </p:nvSpPr>
        <p:spPr>
          <a:xfrm>
            <a:off x="3951708" y="2344174"/>
            <a:ext cx="649703" cy="643943"/>
          </a:xfrm>
          <a:custGeom>
            <a:rect b="b" l="l" r="r" t="t"/>
            <a:pathLst>
              <a:path extrusionOk="0" h="643943" w="649703">
                <a:moveTo>
                  <a:pt x="381662" y="623337"/>
                </a:moveTo>
                <a:cubicBezTo>
                  <a:pt x="370071" y="621190"/>
                  <a:pt x="371242" y="628267"/>
                  <a:pt x="366207" y="631064"/>
                </a:cubicBezTo>
                <a:cubicBezTo>
                  <a:pt x="363501" y="632567"/>
                  <a:pt x="361249" y="634832"/>
                  <a:pt x="358480" y="636216"/>
                </a:cubicBezTo>
                <a:cubicBezTo>
                  <a:pt x="352324" y="639294"/>
                  <a:pt x="344558" y="641715"/>
                  <a:pt x="337873" y="643943"/>
                </a:cubicBezTo>
                <a:cubicBezTo>
                  <a:pt x="326711" y="643084"/>
                  <a:pt x="315496" y="642755"/>
                  <a:pt x="304388" y="641367"/>
                </a:cubicBezTo>
                <a:cubicBezTo>
                  <a:pt x="301694" y="641030"/>
                  <a:pt x="298920" y="640298"/>
                  <a:pt x="296661" y="638792"/>
                </a:cubicBezTo>
                <a:cubicBezTo>
                  <a:pt x="277369" y="625930"/>
                  <a:pt x="299580" y="634611"/>
                  <a:pt x="281206" y="628489"/>
                </a:cubicBezTo>
                <a:cubicBezTo>
                  <a:pt x="266440" y="606336"/>
                  <a:pt x="284146" y="634367"/>
                  <a:pt x="273479" y="613034"/>
                </a:cubicBezTo>
                <a:cubicBezTo>
                  <a:pt x="269892" y="605861"/>
                  <a:pt x="266298" y="603277"/>
                  <a:pt x="260600" y="597579"/>
                </a:cubicBezTo>
                <a:cubicBezTo>
                  <a:pt x="259741" y="594145"/>
                  <a:pt x="259988" y="590221"/>
                  <a:pt x="258024" y="587276"/>
                </a:cubicBezTo>
                <a:cubicBezTo>
                  <a:pt x="256307" y="584700"/>
                  <a:pt x="252675" y="584107"/>
                  <a:pt x="250297" y="582125"/>
                </a:cubicBezTo>
                <a:cubicBezTo>
                  <a:pt x="224987" y="561032"/>
                  <a:pt x="257673" y="586925"/>
                  <a:pt x="237418" y="566670"/>
                </a:cubicBezTo>
                <a:cubicBezTo>
                  <a:pt x="235229" y="564481"/>
                  <a:pt x="232267" y="563235"/>
                  <a:pt x="229691" y="561518"/>
                </a:cubicBezTo>
                <a:cubicBezTo>
                  <a:pt x="216896" y="542328"/>
                  <a:pt x="233344" y="565902"/>
                  <a:pt x="216812" y="546064"/>
                </a:cubicBezTo>
                <a:cubicBezTo>
                  <a:pt x="208979" y="536664"/>
                  <a:pt x="214626" y="538926"/>
                  <a:pt x="203933" y="530609"/>
                </a:cubicBezTo>
                <a:cubicBezTo>
                  <a:pt x="199046" y="526808"/>
                  <a:pt x="192857" y="524684"/>
                  <a:pt x="188479" y="520306"/>
                </a:cubicBezTo>
                <a:cubicBezTo>
                  <a:pt x="178831" y="510659"/>
                  <a:pt x="184207" y="513731"/>
                  <a:pt x="173024" y="510003"/>
                </a:cubicBezTo>
                <a:cubicBezTo>
                  <a:pt x="167014" y="503993"/>
                  <a:pt x="162065" y="496688"/>
                  <a:pt x="154993" y="491973"/>
                </a:cubicBezTo>
                <a:lnTo>
                  <a:pt x="139539" y="481669"/>
                </a:lnTo>
                <a:cubicBezTo>
                  <a:pt x="138680" y="479093"/>
                  <a:pt x="138630" y="476085"/>
                  <a:pt x="136963" y="473942"/>
                </a:cubicBezTo>
                <a:cubicBezTo>
                  <a:pt x="118503" y="450208"/>
                  <a:pt x="127917" y="465116"/>
                  <a:pt x="113781" y="453336"/>
                </a:cubicBezTo>
                <a:cubicBezTo>
                  <a:pt x="110983" y="451004"/>
                  <a:pt x="108795" y="448008"/>
                  <a:pt x="106054" y="445609"/>
                </a:cubicBezTo>
                <a:cubicBezTo>
                  <a:pt x="101916" y="441989"/>
                  <a:pt x="97313" y="438925"/>
                  <a:pt x="93175" y="435305"/>
                </a:cubicBezTo>
                <a:cubicBezTo>
                  <a:pt x="90434" y="432906"/>
                  <a:pt x="88323" y="429814"/>
                  <a:pt x="85448" y="427578"/>
                </a:cubicBezTo>
                <a:cubicBezTo>
                  <a:pt x="80561" y="423777"/>
                  <a:pt x="75145" y="420709"/>
                  <a:pt x="69993" y="417275"/>
                </a:cubicBezTo>
                <a:lnTo>
                  <a:pt x="62266" y="412124"/>
                </a:lnTo>
                <a:cubicBezTo>
                  <a:pt x="59690" y="410407"/>
                  <a:pt x="57475" y="407951"/>
                  <a:pt x="54538" y="406972"/>
                </a:cubicBezTo>
                <a:cubicBezTo>
                  <a:pt x="49387" y="405255"/>
                  <a:pt x="43602" y="404832"/>
                  <a:pt x="39084" y="401820"/>
                </a:cubicBezTo>
                <a:cubicBezTo>
                  <a:pt x="21370" y="390011"/>
                  <a:pt x="29503" y="393474"/>
                  <a:pt x="15902" y="388942"/>
                </a:cubicBezTo>
                <a:cubicBezTo>
                  <a:pt x="12923" y="386956"/>
                  <a:pt x="1210" y="379877"/>
                  <a:pt x="447" y="376063"/>
                </a:cubicBezTo>
                <a:cubicBezTo>
                  <a:pt x="-744" y="370110"/>
                  <a:pt x="557" y="363580"/>
                  <a:pt x="3023" y="358032"/>
                </a:cubicBezTo>
                <a:cubicBezTo>
                  <a:pt x="5152" y="353241"/>
                  <a:pt x="25560" y="347944"/>
                  <a:pt x="26205" y="347729"/>
                </a:cubicBezTo>
                <a:lnTo>
                  <a:pt x="33932" y="345153"/>
                </a:lnTo>
                <a:cubicBezTo>
                  <a:pt x="45094" y="346012"/>
                  <a:pt x="56591" y="344880"/>
                  <a:pt x="67417" y="347729"/>
                </a:cubicBezTo>
                <a:cubicBezTo>
                  <a:pt x="73405" y="349305"/>
                  <a:pt x="82872" y="358032"/>
                  <a:pt x="82872" y="358032"/>
                </a:cubicBezTo>
                <a:cubicBezTo>
                  <a:pt x="83731" y="360608"/>
                  <a:pt x="83752" y="363640"/>
                  <a:pt x="85448" y="365760"/>
                </a:cubicBezTo>
                <a:cubicBezTo>
                  <a:pt x="87382" y="368177"/>
                  <a:pt x="90656" y="369112"/>
                  <a:pt x="93175" y="370911"/>
                </a:cubicBezTo>
                <a:cubicBezTo>
                  <a:pt x="96668" y="373406"/>
                  <a:pt x="100219" y="375844"/>
                  <a:pt x="103478" y="378638"/>
                </a:cubicBezTo>
                <a:cubicBezTo>
                  <a:pt x="106244" y="381009"/>
                  <a:pt x="108174" y="384345"/>
                  <a:pt x="111205" y="386366"/>
                </a:cubicBezTo>
                <a:cubicBezTo>
                  <a:pt x="134446" y="401861"/>
                  <a:pt x="102337" y="373824"/>
                  <a:pt x="126660" y="394093"/>
                </a:cubicBezTo>
                <a:cubicBezTo>
                  <a:pt x="129458" y="396425"/>
                  <a:pt x="131512" y="399584"/>
                  <a:pt x="134387" y="401820"/>
                </a:cubicBezTo>
                <a:cubicBezTo>
                  <a:pt x="139274" y="405621"/>
                  <a:pt x="144690" y="408689"/>
                  <a:pt x="149842" y="412124"/>
                </a:cubicBezTo>
                <a:lnTo>
                  <a:pt x="165297" y="422427"/>
                </a:lnTo>
                <a:lnTo>
                  <a:pt x="180751" y="432730"/>
                </a:lnTo>
                <a:cubicBezTo>
                  <a:pt x="183327" y="434447"/>
                  <a:pt x="185542" y="436902"/>
                  <a:pt x="188479" y="437881"/>
                </a:cubicBezTo>
                <a:lnTo>
                  <a:pt x="203933" y="443033"/>
                </a:lnTo>
                <a:lnTo>
                  <a:pt x="211660" y="445609"/>
                </a:lnTo>
                <a:cubicBezTo>
                  <a:pt x="219387" y="444750"/>
                  <a:pt x="227996" y="446719"/>
                  <a:pt x="234842" y="443033"/>
                </a:cubicBezTo>
                <a:cubicBezTo>
                  <a:pt x="240294" y="440098"/>
                  <a:pt x="245146" y="427578"/>
                  <a:pt x="245146" y="427578"/>
                </a:cubicBezTo>
                <a:cubicBezTo>
                  <a:pt x="244287" y="410406"/>
                  <a:pt x="243998" y="393197"/>
                  <a:pt x="242570" y="376063"/>
                </a:cubicBezTo>
                <a:cubicBezTo>
                  <a:pt x="241968" y="368838"/>
                  <a:pt x="239094" y="364737"/>
                  <a:pt x="237418" y="358032"/>
                </a:cubicBezTo>
                <a:cubicBezTo>
                  <a:pt x="236356" y="353785"/>
                  <a:pt x="235701" y="349446"/>
                  <a:pt x="234842" y="345153"/>
                </a:cubicBezTo>
                <a:cubicBezTo>
                  <a:pt x="233984" y="336567"/>
                  <a:pt x="233275" y="327965"/>
                  <a:pt x="232267" y="319396"/>
                </a:cubicBezTo>
                <a:cubicBezTo>
                  <a:pt x="231558" y="313366"/>
                  <a:pt x="230327" y="307403"/>
                  <a:pt x="229691" y="301365"/>
                </a:cubicBezTo>
                <a:cubicBezTo>
                  <a:pt x="225517" y="261711"/>
                  <a:pt x="230069" y="282272"/>
                  <a:pt x="224539" y="260153"/>
                </a:cubicBezTo>
                <a:cubicBezTo>
                  <a:pt x="222724" y="243812"/>
                  <a:pt x="220672" y="221503"/>
                  <a:pt x="216812" y="206062"/>
                </a:cubicBezTo>
                <a:cubicBezTo>
                  <a:pt x="208749" y="173810"/>
                  <a:pt x="219059" y="213928"/>
                  <a:pt x="211660" y="188031"/>
                </a:cubicBezTo>
                <a:cubicBezTo>
                  <a:pt x="205192" y="165392"/>
                  <a:pt x="212685" y="188528"/>
                  <a:pt x="206509" y="170001"/>
                </a:cubicBezTo>
                <a:cubicBezTo>
                  <a:pt x="204944" y="157478"/>
                  <a:pt x="204308" y="148322"/>
                  <a:pt x="201357" y="136516"/>
                </a:cubicBezTo>
                <a:cubicBezTo>
                  <a:pt x="200699" y="133882"/>
                  <a:pt x="199640" y="131364"/>
                  <a:pt x="198782" y="128788"/>
                </a:cubicBezTo>
                <a:cubicBezTo>
                  <a:pt x="199640" y="103030"/>
                  <a:pt x="192956" y="75879"/>
                  <a:pt x="201357" y="51515"/>
                </a:cubicBezTo>
                <a:cubicBezTo>
                  <a:pt x="203891" y="44165"/>
                  <a:pt x="217493" y="50803"/>
                  <a:pt x="224539" y="54091"/>
                </a:cubicBezTo>
                <a:cubicBezTo>
                  <a:pt x="231141" y="57172"/>
                  <a:pt x="239994" y="69545"/>
                  <a:pt x="239994" y="69545"/>
                </a:cubicBezTo>
                <a:cubicBezTo>
                  <a:pt x="240853" y="75555"/>
                  <a:pt x="241379" y="81623"/>
                  <a:pt x="242570" y="87576"/>
                </a:cubicBezTo>
                <a:cubicBezTo>
                  <a:pt x="243103" y="90238"/>
                  <a:pt x="244400" y="92692"/>
                  <a:pt x="245146" y="95303"/>
                </a:cubicBezTo>
                <a:cubicBezTo>
                  <a:pt x="246118" y="98707"/>
                  <a:pt x="246863" y="102172"/>
                  <a:pt x="247721" y="105606"/>
                </a:cubicBezTo>
                <a:cubicBezTo>
                  <a:pt x="248580" y="118485"/>
                  <a:pt x="248175" y="131511"/>
                  <a:pt x="250297" y="144243"/>
                </a:cubicBezTo>
                <a:cubicBezTo>
                  <a:pt x="250806" y="147297"/>
                  <a:pt x="254698" y="148967"/>
                  <a:pt x="255449" y="151970"/>
                </a:cubicBezTo>
                <a:cubicBezTo>
                  <a:pt x="257335" y="159513"/>
                  <a:pt x="256138" y="167609"/>
                  <a:pt x="258024" y="175152"/>
                </a:cubicBezTo>
                <a:cubicBezTo>
                  <a:pt x="258775" y="178156"/>
                  <a:pt x="261919" y="180051"/>
                  <a:pt x="263176" y="182880"/>
                </a:cubicBezTo>
                <a:cubicBezTo>
                  <a:pt x="265382" y="187842"/>
                  <a:pt x="266611" y="193183"/>
                  <a:pt x="268328" y="198334"/>
                </a:cubicBezTo>
                <a:lnTo>
                  <a:pt x="270903" y="206062"/>
                </a:lnTo>
                <a:cubicBezTo>
                  <a:pt x="271762" y="216365"/>
                  <a:pt x="271451" y="226833"/>
                  <a:pt x="273479" y="236971"/>
                </a:cubicBezTo>
                <a:cubicBezTo>
                  <a:pt x="274086" y="240007"/>
                  <a:pt x="277247" y="241929"/>
                  <a:pt x="278631" y="244698"/>
                </a:cubicBezTo>
                <a:cubicBezTo>
                  <a:pt x="289298" y="266032"/>
                  <a:pt x="271589" y="237999"/>
                  <a:pt x="286358" y="260153"/>
                </a:cubicBezTo>
                <a:cubicBezTo>
                  <a:pt x="291041" y="278884"/>
                  <a:pt x="284802" y="263748"/>
                  <a:pt x="296661" y="275607"/>
                </a:cubicBezTo>
                <a:cubicBezTo>
                  <a:pt x="298850" y="277796"/>
                  <a:pt x="299435" y="281353"/>
                  <a:pt x="301813" y="283335"/>
                </a:cubicBezTo>
                <a:cubicBezTo>
                  <a:pt x="306055" y="286870"/>
                  <a:pt x="314476" y="289273"/>
                  <a:pt x="319843" y="291062"/>
                </a:cubicBezTo>
                <a:cubicBezTo>
                  <a:pt x="324995" y="290203"/>
                  <a:pt x="330525" y="290607"/>
                  <a:pt x="335298" y="288486"/>
                </a:cubicBezTo>
                <a:cubicBezTo>
                  <a:pt x="339994" y="286399"/>
                  <a:pt x="345441" y="277136"/>
                  <a:pt x="348177" y="273032"/>
                </a:cubicBezTo>
                <a:cubicBezTo>
                  <a:pt x="349035" y="270456"/>
                  <a:pt x="349682" y="267800"/>
                  <a:pt x="350752" y="265304"/>
                </a:cubicBezTo>
                <a:cubicBezTo>
                  <a:pt x="352264" y="261775"/>
                  <a:pt x="355407" y="258809"/>
                  <a:pt x="355904" y="255001"/>
                </a:cubicBezTo>
                <a:cubicBezTo>
                  <a:pt x="358017" y="238803"/>
                  <a:pt x="357621" y="222375"/>
                  <a:pt x="358480" y="206062"/>
                </a:cubicBezTo>
                <a:cubicBezTo>
                  <a:pt x="350775" y="121309"/>
                  <a:pt x="348148" y="115040"/>
                  <a:pt x="355904" y="2575"/>
                </a:cubicBezTo>
                <a:cubicBezTo>
                  <a:pt x="356091" y="-133"/>
                  <a:pt x="361055" y="858"/>
                  <a:pt x="363631" y="0"/>
                </a:cubicBezTo>
                <a:cubicBezTo>
                  <a:pt x="367924" y="858"/>
                  <a:pt x="373054" y="-113"/>
                  <a:pt x="376510" y="2575"/>
                </a:cubicBezTo>
                <a:cubicBezTo>
                  <a:pt x="381594" y="6529"/>
                  <a:pt x="388601" y="21606"/>
                  <a:pt x="391965" y="28333"/>
                </a:cubicBezTo>
                <a:cubicBezTo>
                  <a:pt x="392823" y="45505"/>
                  <a:pt x="393433" y="62691"/>
                  <a:pt x="394540" y="79849"/>
                </a:cubicBezTo>
                <a:cubicBezTo>
                  <a:pt x="395150" y="89313"/>
                  <a:pt x="396882" y="98702"/>
                  <a:pt x="397116" y="108182"/>
                </a:cubicBezTo>
                <a:cubicBezTo>
                  <a:pt x="398600" y="168271"/>
                  <a:pt x="396358" y="228471"/>
                  <a:pt x="399692" y="288486"/>
                </a:cubicBezTo>
                <a:cubicBezTo>
                  <a:pt x="399864" y="291577"/>
                  <a:pt x="404843" y="291921"/>
                  <a:pt x="407419" y="293638"/>
                </a:cubicBezTo>
                <a:cubicBezTo>
                  <a:pt x="416005" y="292779"/>
                  <a:pt x="425322" y="294633"/>
                  <a:pt x="433177" y="291062"/>
                </a:cubicBezTo>
                <a:cubicBezTo>
                  <a:pt x="436400" y="289597"/>
                  <a:pt x="434359" y="284013"/>
                  <a:pt x="435753" y="280759"/>
                </a:cubicBezTo>
                <a:cubicBezTo>
                  <a:pt x="436972" y="277914"/>
                  <a:pt x="439520" y="275801"/>
                  <a:pt x="440904" y="273032"/>
                </a:cubicBezTo>
                <a:cubicBezTo>
                  <a:pt x="443068" y="268703"/>
                  <a:pt x="444818" y="259128"/>
                  <a:pt x="446056" y="255001"/>
                </a:cubicBezTo>
                <a:cubicBezTo>
                  <a:pt x="447616" y="249800"/>
                  <a:pt x="451208" y="239547"/>
                  <a:pt x="451208" y="239547"/>
                </a:cubicBezTo>
                <a:cubicBezTo>
                  <a:pt x="453022" y="226844"/>
                  <a:pt x="453046" y="222256"/>
                  <a:pt x="456359" y="211213"/>
                </a:cubicBezTo>
                <a:cubicBezTo>
                  <a:pt x="457920" y="206012"/>
                  <a:pt x="458499" y="200276"/>
                  <a:pt x="461511" y="195758"/>
                </a:cubicBezTo>
                <a:cubicBezTo>
                  <a:pt x="463228" y="193182"/>
                  <a:pt x="465278" y="190800"/>
                  <a:pt x="466662" y="188031"/>
                </a:cubicBezTo>
                <a:cubicBezTo>
                  <a:pt x="474117" y="173121"/>
                  <a:pt x="462318" y="187225"/>
                  <a:pt x="476965" y="172576"/>
                </a:cubicBezTo>
                <a:cubicBezTo>
                  <a:pt x="483443" y="153144"/>
                  <a:pt x="474702" y="177106"/>
                  <a:pt x="484693" y="157122"/>
                </a:cubicBezTo>
                <a:cubicBezTo>
                  <a:pt x="485907" y="154693"/>
                  <a:pt x="486554" y="152014"/>
                  <a:pt x="487268" y="149394"/>
                </a:cubicBezTo>
                <a:cubicBezTo>
                  <a:pt x="489131" y="142563"/>
                  <a:pt x="491154" y="135754"/>
                  <a:pt x="492420" y="128788"/>
                </a:cubicBezTo>
                <a:cubicBezTo>
                  <a:pt x="494137" y="119344"/>
                  <a:pt x="495689" y="109868"/>
                  <a:pt x="497571" y="100455"/>
                </a:cubicBezTo>
                <a:cubicBezTo>
                  <a:pt x="498265" y="96984"/>
                  <a:pt x="498564" y="93318"/>
                  <a:pt x="500147" y="90152"/>
                </a:cubicBezTo>
                <a:cubicBezTo>
                  <a:pt x="502067" y="86312"/>
                  <a:pt x="505380" y="83342"/>
                  <a:pt x="507875" y="79849"/>
                </a:cubicBezTo>
                <a:cubicBezTo>
                  <a:pt x="517633" y="66187"/>
                  <a:pt x="508103" y="75403"/>
                  <a:pt x="528481" y="61818"/>
                </a:cubicBezTo>
                <a:cubicBezTo>
                  <a:pt x="531057" y="60101"/>
                  <a:pt x="533271" y="57646"/>
                  <a:pt x="536208" y="56667"/>
                </a:cubicBezTo>
                <a:lnTo>
                  <a:pt x="551663" y="51515"/>
                </a:lnTo>
                <a:cubicBezTo>
                  <a:pt x="554239" y="53232"/>
                  <a:pt x="557456" y="54250"/>
                  <a:pt x="559390" y="56667"/>
                </a:cubicBezTo>
                <a:cubicBezTo>
                  <a:pt x="561086" y="58787"/>
                  <a:pt x="561966" y="61679"/>
                  <a:pt x="561966" y="64394"/>
                </a:cubicBezTo>
                <a:cubicBezTo>
                  <a:pt x="561966" y="92719"/>
                  <a:pt x="564320" y="95693"/>
                  <a:pt x="554239" y="113334"/>
                </a:cubicBezTo>
                <a:cubicBezTo>
                  <a:pt x="552703" y="116022"/>
                  <a:pt x="550804" y="118485"/>
                  <a:pt x="549087" y="121061"/>
                </a:cubicBezTo>
                <a:cubicBezTo>
                  <a:pt x="540208" y="147699"/>
                  <a:pt x="547120" y="138484"/>
                  <a:pt x="533632" y="151970"/>
                </a:cubicBezTo>
                <a:cubicBezTo>
                  <a:pt x="527990" y="180189"/>
                  <a:pt x="535045" y="150782"/>
                  <a:pt x="525905" y="175152"/>
                </a:cubicBezTo>
                <a:cubicBezTo>
                  <a:pt x="518525" y="194829"/>
                  <a:pt x="529453" y="175784"/>
                  <a:pt x="518178" y="198334"/>
                </a:cubicBezTo>
                <a:cubicBezTo>
                  <a:pt x="516793" y="201103"/>
                  <a:pt x="514411" y="203293"/>
                  <a:pt x="513026" y="206062"/>
                </a:cubicBezTo>
                <a:cubicBezTo>
                  <a:pt x="511812" y="208490"/>
                  <a:pt x="511519" y="211293"/>
                  <a:pt x="510450" y="213789"/>
                </a:cubicBezTo>
                <a:cubicBezTo>
                  <a:pt x="508938" y="217318"/>
                  <a:pt x="506725" y="220527"/>
                  <a:pt x="505299" y="224092"/>
                </a:cubicBezTo>
                <a:cubicBezTo>
                  <a:pt x="503282" y="229134"/>
                  <a:pt x="501864" y="234395"/>
                  <a:pt x="500147" y="239547"/>
                </a:cubicBezTo>
                <a:cubicBezTo>
                  <a:pt x="499288" y="242123"/>
                  <a:pt x="499077" y="245015"/>
                  <a:pt x="497571" y="247274"/>
                </a:cubicBezTo>
                <a:cubicBezTo>
                  <a:pt x="487673" y="262122"/>
                  <a:pt x="496242" y="247800"/>
                  <a:pt x="489844" y="262729"/>
                </a:cubicBezTo>
                <a:cubicBezTo>
                  <a:pt x="488332" y="266258"/>
                  <a:pt x="486041" y="269437"/>
                  <a:pt x="484693" y="273032"/>
                </a:cubicBezTo>
                <a:cubicBezTo>
                  <a:pt x="483450" y="276347"/>
                  <a:pt x="482859" y="279874"/>
                  <a:pt x="482117" y="283335"/>
                </a:cubicBezTo>
                <a:cubicBezTo>
                  <a:pt x="473348" y="324256"/>
                  <a:pt x="480271" y="295872"/>
                  <a:pt x="474389" y="319396"/>
                </a:cubicBezTo>
                <a:cubicBezTo>
                  <a:pt x="475248" y="324547"/>
                  <a:pt x="473272" y="331157"/>
                  <a:pt x="476965" y="334850"/>
                </a:cubicBezTo>
                <a:cubicBezTo>
                  <a:pt x="479468" y="337353"/>
                  <a:pt x="483953" y="333517"/>
                  <a:pt x="487268" y="332274"/>
                </a:cubicBezTo>
                <a:cubicBezTo>
                  <a:pt x="500725" y="327228"/>
                  <a:pt x="501237" y="323457"/>
                  <a:pt x="513026" y="311668"/>
                </a:cubicBezTo>
                <a:lnTo>
                  <a:pt x="520753" y="303941"/>
                </a:lnTo>
                <a:cubicBezTo>
                  <a:pt x="522470" y="299648"/>
                  <a:pt x="523691" y="295121"/>
                  <a:pt x="525905" y="291062"/>
                </a:cubicBezTo>
                <a:cubicBezTo>
                  <a:pt x="529845" y="283839"/>
                  <a:pt x="540698" y="269071"/>
                  <a:pt x="546511" y="262729"/>
                </a:cubicBezTo>
                <a:cubicBezTo>
                  <a:pt x="552255" y="256463"/>
                  <a:pt x="558532" y="250708"/>
                  <a:pt x="564542" y="244698"/>
                </a:cubicBezTo>
                <a:cubicBezTo>
                  <a:pt x="574458" y="234782"/>
                  <a:pt x="569238" y="238992"/>
                  <a:pt x="579996" y="231819"/>
                </a:cubicBezTo>
                <a:cubicBezTo>
                  <a:pt x="581713" y="229243"/>
                  <a:pt x="582959" y="226281"/>
                  <a:pt x="585148" y="224092"/>
                </a:cubicBezTo>
                <a:cubicBezTo>
                  <a:pt x="587337" y="221903"/>
                  <a:pt x="590398" y="220797"/>
                  <a:pt x="592875" y="218940"/>
                </a:cubicBezTo>
                <a:cubicBezTo>
                  <a:pt x="597273" y="215641"/>
                  <a:pt x="601092" y="211551"/>
                  <a:pt x="605754" y="208637"/>
                </a:cubicBezTo>
                <a:cubicBezTo>
                  <a:pt x="609479" y="206309"/>
                  <a:pt x="623970" y="203964"/>
                  <a:pt x="626360" y="203486"/>
                </a:cubicBezTo>
                <a:cubicBezTo>
                  <a:pt x="634087" y="204345"/>
                  <a:pt x="643691" y="200942"/>
                  <a:pt x="649542" y="206062"/>
                </a:cubicBezTo>
                <a:cubicBezTo>
                  <a:pt x="650561" y="206953"/>
                  <a:pt x="646516" y="225525"/>
                  <a:pt x="644391" y="229244"/>
                </a:cubicBezTo>
                <a:cubicBezTo>
                  <a:pt x="639712" y="237432"/>
                  <a:pt x="635506" y="239285"/>
                  <a:pt x="631512" y="247274"/>
                </a:cubicBezTo>
                <a:cubicBezTo>
                  <a:pt x="630298" y="249702"/>
                  <a:pt x="630255" y="252628"/>
                  <a:pt x="628936" y="255001"/>
                </a:cubicBezTo>
                <a:cubicBezTo>
                  <a:pt x="625929" y="260413"/>
                  <a:pt x="620591" y="264582"/>
                  <a:pt x="618633" y="270456"/>
                </a:cubicBezTo>
                <a:cubicBezTo>
                  <a:pt x="615078" y="281120"/>
                  <a:pt x="617563" y="275924"/>
                  <a:pt x="610906" y="285911"/>
                </a:cubicBezTo>
                <a:cubicBezTo>
                  <a:pt x="610047" y="289345"/>
                  <a:pt x="609913" y="293048"/>
                  <a:pt x="608330" y="296214"/>
                </a:cubicBezTo>
                <a:cubicBezTo>
                  <a:pt x="606410" y="300054"/>
                  <a:pt x="603097" y="303024"/>
                  <a:pt x="600602" y="306517"/>
                </a:cubicBezTo>
                <a:cubicBezTo>
                  <a:pt x="598803" y="309036"/>
                  <a:pt x="596835" y="311475"/>
                  <a:pt x="595451" y="314244"/>
                </a:cubicBezTo>
                <a:cubicBezTo>
                  <a:pt x="594237" y="316672"/>
                  <a:pt x="594089" y="319543"/>
                  <a:pt x="592875" y="321971"/>
                </a:cubicBezTo>
                <a:cubicBezTo>
                  <a:pt x="591491" y="324740"/>
                  <a:pt x="589108" y="326930"/>
                  <a:pt x="587724" y="329699"/>
                </a:cubicBezTo>
                <a:cubicBezTo>
                  <a:pt x="586510" y="332127"/>
                  <a:pt x="586218" y="334931"/>
                  <a:pt x="585148" y="337426"/>
                </a:cubicBezTo>
                <a:cubicBezTo>
                  <a:pt x="583635" y="340955"/>
                  <a:pt x="581422" y="344164"/>
                  <a:pt x="579996" y="347729"/>
                </a:cubicBezTo>
                <a:cubicBezTo>
                  <a:pt x="577979" y="352771"/>
                  <a:pt x="576862" y="358142"/>
                  <a:pt x="574845" y="363184"/>
                </a:cubicBezTo>
                <a:cubicBezTo>
                  <a:pt x="566805" y="383284"/>
                  <a:pt x="572091" y="364634"/>
                  <a:pt x="567117" y="381214"/>
                </a:cubicBezTo>
                <a:cubicBezTo>
                  <a:pt x="565321" y="387201"/>
                  <a:pt x="563611" y="393214"/>
                  <a:pt x="561966" y="399245"/>
                </a:cubicBezTo>
                <a:cubicBezTo>
                  <a:pt x="561035" y="402660"/>
                  <a:pt x="560509" y="406190"/>
                  <a:pt x="559390" y="409548"/>
                </a:cubicBezTo>
                <a:cubicBezTo>
                  <a:pt x="557928" y="413934"/>
                  <a:pt x="555956" y="418134"/>
                  <a:pt x="554239" y="422427"/>
                </a:cubicBezTo>
                <a:cubicBezTo>
                  <a:pt x="553380" y="427578"/>
                  <a:pt x="552687" y="432760"/>
                  <a:pt x="551663" y="437881"/>
                </a:cubicBezTo>
                <a:cubicBezTo>
                  <a:pt x="550969" y="441352"/>
                  <a:pt x="549720" y="444701"/>
                  <a:pt x="549087" y="448184"/>
                </a:cubicBezTo>
                <a:cubicBezTo>
                  <a:pt x="548001" y="454157"/>
                  <a:pt x="547702" y="460262"/>
                  <a:pt x="546511" y="466215"/>
                </a:cubicBezTo>
                <a:cubicBezTo>
                  <a:pt x="545123" y="473158"/>
                  <a:pt x="543077" y="479952"/>
                  <a:pt x="541360" y="486821"/>
                </a:cubicBezTo>
                <a:cubicBezTo>
                  <a:pt x="540501" y="490255"/>
                  <a:pt x="539904" y="493766"/>
                  <a:pt x="538784" y="497124"/>
                </a:cubicBezTo>
                <a:cubicBezTo>
                  <a:pt x="537925" y="499700"/>
                  <a:pt x="536954" y="502240"/>
                  <a:pt x="536208" y="504851"/>
                </a:cubicBezTo>
                <a:cubicBezTo>
                  <a:pt x="533743" y="513476"/>
                  <a:pt x="532560" y="522451"/>
                  <a:pt x="528481" y="530609"/>
                </a:cubicBezTo>
                <a:cubicBezTo>
                  <a:pt x="519435" y="548702"/>
                  <a:pt x="520628" y="541917"/>
                  <a:pt x="510450" y="553791"/>
                </a:cubicBezTo>
                <a:cubicBezTo>
                  <a:pt x="507656" y="557050"/>
                  <a:pt x="505517" y="560835"/>
                  <a:pt x="502723" y="564094"/>
                </a:cubicBezTo>
                <a:cubicBezTo>
                  <a:pt x="500352" y="566860"/>
                  <a:pt x="497017" y="568791"/>
                  <a:pt x="494996" y="571822"/>
                </a:cubicBezTo>
                <a:cubicBezTo>
                  <a:pt x="476328" y="599824"/>
                  <a:pt x="493674" y="577041"/>
                  <a:pt x="484693" y="595004"/>
                </a:cubicBezTo>
                <a:cubicBezTo>
                  <a:pt x="483309" y="597773"/>
                  <a:pt x="480926" y="599962"/>
                  <a:pt x="479541" y="602731"/>
                </a:cubicBezTo>
                <a:cubicBezTo>
                  <a:pt x="478327" y="605159"/>
                  <a:pt x="477711" y="607847"/>
                  <a:pt x="476965" y="610458"/>
                </a:cubicBezTo>
                <a:cubicBezTo>
                  <a:pt x="475992" y="613862"/>
                  <a:pt x="475972" y="617595"/>
                  <a:pt x="474389" y="620761"/>
                </a:cubicBezTo>
                <a:cubicBezTo>
                  <a:pt x="471620" y="626299"/>
                  <a:pt x="470093" y="634714"/>
                  <a:pt x="464086" y="636216"/>
                </a:cubicBezTo>
                <a:cubicBezTo>
                  <a:pt x="431876" y="644269"/>
                  <a:pt x="471923" y="633977"/>
                  <a:pt x="446056" y="641367"/>
                </a:cubicBezTo>
                <a:cubicBezTo>
                  <a:pt x="442652" y="642339"/>
                  <a:pt x="439187" y="643084"/>
                  <a:pt x="435753" y="643943"/>
                </a:cubicBezTo>
                <a:cubicBezTo>
                  <a:pt x="372016" y="641287"/>
                  <a:pt x="393253" y="625484"/>
                  <a:pt x="381662" y="623337"/>
                </a:cubicBezTo>
                <a:close/>
              </a:path>
            </a:pathLst>
          </a:custGeom>
          <a:solidFill>
            <a:srgbClr val="FFC000"/>
          </a:solidFill>
          <a:ln cap="flat" cmpd="sng" w="25400">
            <a:solidFill>
              <a:srgbClr val="E36C0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29" name="Google Shape;429;p15"/>
          <p:cNvSpPr/>
          <p:nvPr/>
        </p:nvSpPr>
        <p:spPr>
          <a:xfrm>
            <a:off x="2847118" y="2900092"/>
            <a:ext cx="1598860" cy="1185629"/>
          </a:xfrm>
          <a:custGeom>
            <a:rect b="b" l="l" r="r" t="t"/>
            <a:pathLst>
              <a:path extrusionOk="0" h="1185629" w="1598860">
                <a:moveTo>
                  <a:pt x="1593517" y="1138493"/>
                </a:moveTo>
                <a:cubicBezTo>
                  <a:pt x="1592229" y="1153089"/>
                  <a:pt x="1593114" y="1147571"/>
                  <a:pt x="1590942" y="1151372"/>
                </a:cubicBezTo>
                <a:cubicBezTo>
                  <a:pt x="1589406" y="1154060"/>
                  <a:pt x="1585403" y="1154334"/>
                  <a:pt x="1583214" y="1156523"/>
                </a:cubicBezTo>
                <a:cubicBezTo>
                  <a:pt x="1581025" y="1158712"/>
                  <a:pt x="1580480" y="1162316"/>
                  <a:pt x="1578063" y="1164250"/>
                </a:cubicBezTo>
                <a:cubicBezTo>
                  <a:pt x="1576383" y="1165594"/>
                  <a:pt x="1560706" y="1169234"/>
                  <a:pt x="1560032" y="1169402"/>
                </a:cubicBezTo>
                <a:cubicBezTo>
                  <a:pt x="1543719" y="1168543"/>
                  <a:pt x="1527312" y="1168772"/>
                  <a:pt x="1511093" y="1166826"/>
                </a:cubicBezTo>
                <a:cubicBezTo>
                  <a:pt x="1511085" y="1166825"/>
                  <a:pt x="1491779" y="1160388"/>
                  <a:pt x="1487911" y="1159099"/>
                </a:cubicBezTo>
                <a:cubicBezTo>
                  <a:pt x="1459723" y="1149702"/>
                  <a:pt x="1502419" y="1164689"/>
                  <a:pt x="1472456" y="1151372"/>
                </a:cubicBezTo>
                <a:cubicBezTo>
                  <a:pt x="1467494" y="1149167"/>
                  <a:pt x="1462153" y="1147937"/>
                  <a:pt x="1457001" y="1146220"/>
                </a:cubicBezTo>
                <a:lnTo>
                  <a:pt x="1449274" y="1143644"/>
                </a:lnTo>
                <a:cubicBezTo>
                  <a:pt x="1436378" y="1130748"/>
                  <a:pt x="1447256" y="1138632"/>
                  <a:pt x="1426092" y="1133341"/>
                </a:cubicBezTo>
                <a:cubicBezTo>
                  <a:pt x="1420824" y="1132024"/>
                  <a:pt x="1410637" y="1128190"/>
                  <a:pt x="1410637" y="1128190"/>
                </a:cubicBezTo>
                <a:cubicBezTo>
                  <a:pt x="1408061" y="1126473"/>
                  <a:pt x="1405679" y="1124423"/>
                  <a:pt x="1402910" y="1123038"/>
                </a:cubicBezTo>
                <a:cubicBezTo>
                  <a:pt x="1398578" y="1120871"/>
                  <a:pt x="1389012" y="1119127"/>
                  <a:pt x="1384880" y="1117887"/>
                </a:cubicBezTo>
                <a:cubicBezTo>
                  <a:pt x="1359361" y="1110232"/>
                  <a:pt x="1379695" y="1114447"/>
                  <a:pt x="1353970" y="1110159"/>
                </a:cubicBezTo>
                <a:lnTo>
                  <a:pt x="1330788" y="1102432"/>
                </a:lnTo>
                <a:cubicBezTo>
                  <a:pt x="1328212" y="1101573"/>
                  <a:pt x="1325320" y="1101362"/>
                  <a:pt x="1323061" y="1099856"/>
                </a:cubicBezTo>
                <a:cubicBezTo>
                  <a:pt x="1317910" y="1096422"/>
                  <a:pt x="1313480" y="1091511"/>
                  <a:pt x="1307607" y="1089553"/>
                </a:cubicBezTo>
                <a:cubicBezTo>
                  <a:pt x="1305031" y="1088694"/>
                  <a:pt x="1302308" y="1088191"/>
                  <a:pt x="1299879" y="1086977"/>
                </a:cubicBezTo>
                <a:cubicBezTo>
                  <a:pt x="1297110" y="1085593"/>
                  <a:pt x="1294921" y="1083210"/>
                  <a:pt x="1292152" y="1081826"/>
                </a:cubicBezTo>
                <a:cubicBezTo>
                  <a:pt x="1287822" y="1079661"/>
                  <a:pt x="1278250" y="1077913"/>
                  <a:pt x="1274121" y="1076674"/>
                </a:cubicBezTo>
                <a:cubicBezTo>
                  <a:pt x="1247262" y="1068617"/>
                  <a:pt x="1269832" y="1072764"/>
                  <a:pt x="1235485" y="1068947"/>
                </a:cubicBezTo>
                <a:cubicBezTo>
                  <a:pt x="1216414" y="1064179"/>
                  <a:pt x="1232709" y="1067814"/>
                  <a:pt x="1204576" y="1063795"/>
                </a:cubicBezTo>
                <a:cubicBezTo>
                  <a:pt x="1193396" y="1062198"/>
                  <a:pt x="1182290" y="1060089"/>
                  <a:pt x="1171090" y="1058644"/>
                </a:cubicBezTo>
                <a:cubicBezTo>
                  <a:pt x="1155668" y="1056654"/>
                  <a:pt x="1124727" y="1053492"/>
                  <a:pt x="1124727" y="1053492"/>
                </a:cubicBezTo>
                <a:cubicBezTo>
                  <a:pt x="1121292" y="1052633"/>
                  <a:pt x="1117906" y="1051549"/>
                  <a:pt x="1114423" y="1050916"/>
                </a:cubicBezTo>
                <a:cubicBezTo>
                  <a:pt x="1090646" y="1046593"/>
                  <a:pt x="1066414" y="1046238"/>
                  <a:pt x="1042302" y="1045765"/>
                </a:cubicBezTo>
                <a:lnTo>
                  <a:pt x="833664" y="1043189"/>
                </a:lnTo>
                <a:cubicBezTo>
                  <a:pt x="819927" y="1044048"/>
                  <a:pt x="806138" y="1044299"/>
                  <a:pt x="792452" y="1045765"/>
                </a:cubicBezTo>
                <a:cubicBezTo>
                  <a:pt x="782066" y="1046878"/>
                  <a:pt x="771860" y="1049287"/>
                  <a:pt x="761542" y="1050916"/>
                </a:cubicBezTo>
                <a:cubicBezTo>
                  <a:pt x="755545" y="1051863"/>
                  <a:pt x="749522" y="1052633"/>
                  <a:pt x="743512" y="1053492"/>
                </a:cubicBezTo>
                <a:cubicBezTo>
                  <a:pt x="740936" y="1054351"/>
                  <a:pt x="738213" y="1054854"/>
                  <a:pt x="735785" y="1056068"/>
                </a:cubicBezTo>
                <a:cubicBezTo>
                  <a:pt x="733016" y="1057452"/>
                  <a:pt x="731022" y="1060329"/>
                  <a:pt x="728057" y="1061219"/>
                </a:cubicBezTo>
                <a:cubicBezTo>
                  <a:pt x="722242" y="1062963"/>
                  <a:pt x="716037" y="1062936"/>
                  <a:pt x="710027" y="1063795"/>
                </a:cubicBezTo>
                <a:cubicBezTo>
                  <a:pt x="705734" y="1065512"/>
                  <a:pt x="701609" y="1067730"/>
                  <a:pt x="697148" y="1068947"/>
                </a:cubicBezTo>
                <a:cubicBezTo>
                  <a:pt x="692109" y="1070321"/>
                  <a:pt x="686800" y="1070429"/>
                  <a:pt x="681693" y="1071523"/>
                </a:cubicBezTo>
                <a:cubicBezTo>
                  <a:pt x="674770" y="1073006"/>
                  <a:pt x="667956" y="1074957"/>
                  <a:pt x="661087" y="1076674"/>
                </a:cubicBezTo>
                <a:cubicBezTo>
                  <a:pt x="642458" y="1085989"/>
                  <a:pt x="655971" y="1080761"/>
                  <a:pt x="625026" y="1084401"/>
                </a:cubicBezTo>
                <a:cubicBezTo>
                  <a:pt x="575960" y="1090173"/>
                  <a:pt x="648470" y="1083521"/>
                  <a:pt x="576087" y="1089553"/>
                </a:cubicBezTo>
                <a:cubicBezTo>
                  <a:pt x="552166" y="1095533"/>
                  <a:pt x="581888" y="1088394"/>
                  <a:pt x="550329" y="1094705"/>
                </a:cubicBezTo>
                <a:cubicBezTo>
                  <a:pt x="527194" y="1099332"/>
                  <a:pt x="554115" y="1095361"/>
                  <a:pt x="527147" y="1099856"/>
                </a:cubicBezTo>
                <a:cubicBezTo>
                  <a:pt x="521158" y="1100854"/>
                  <a:pt x="515126" y="1101573"/>
                  <a:pt x="509116" y="1102432"/>
                </a:cubicBezTo>
                <a:cubicBezTo>
                  <a:pt x="485618" y="1110266"/>
                  <a:pt x="504700" y="1104375"/>
                  <a:pt x="452449" y="1112735"/>
                </a:cubicBezTo>
                <a:cubicBezTo>
                  <a:pt x="407674" y="1119899"/>
                  <a:pt x="474419" y="1109807"/>
                  <a:pt x="413813" y="1117887"/>
                </a:cubicBezTo>
                <a:cubicBezTo>
                  <a:pt x="408636" y="1118577"/>
                  <a:pt x="403496" y="1119528"/>
                  <a:pt x="398358" y="1120462"/>
                </a:cubicBezTo>
                <a:cubicBezTo>
                  <a:pt x="394051" y="1121245"/>
                  <a:pt x="389823" y="1122495"/>
                  <a:pt x="385479" y="1123038"/>
                </a:cubicBezTo>
                <a:cubicBezTo>
                  <a:pt x="376069" y="1124214"/>
                  <a:pt x="366590" y="1124755"/>
                  <a:pt x="357146" y="1125614"/>
                </a:cubicBezTo>
                <a:cubicBezTo>
                  <a:pt x="350277" y="1127331"/>
                  <a:pt x="340466" y="1124873"/>
                  <a:pt x="336539" y="1130765"/>
                </a:cubicBezTo>
                <a:cubicBezTo>
                  <a:pt x="334822" y="1133341"/>
                  <a:pt x="334076" y="1136957"/>
                  <a:pt x="331388" y="1138493"/>
                </a:cubicBezTo>
                <a:cubicBezTo>
                  <a:pt x="327587" y="1140665"/>
                  <a:pt x="322719" y="1139865"/>
                  <a:pt x="318509" y="1141068"/>
                </a:cubicBezTo>
                <a:cubicBezTo>
                  <a:pt x="260505" y="1157640"/>
                  <a:pt x="322512" y="1142845"/>
                  <a:pt x="279872" y="1151372"/>
                </a:cubicBezTo>
                <a:cubicBezTo>
                  <a:pt x="266443" y="1154058"/>
                  <a:pt x="273305" y="1153248"/>
                  <a:pt x="261842" y="1156523"/>
                </a:cubicBezTo>
                <a:cubicBezTo>
                  <a:pt x="243357" y="1161805"/>
                  <a:pt x="259877" y="1156371"/>
                  <a:pt x="238660" y="1161675"/>
                </a:cubicBezTo>
                <a:cubicBezTo>
                  <a:pt x="236026" y="1162333"/>
                  <a:pt x="233552" y="1163536"/>
                  <a:pt x="230933" y="1164250"/>
                </a:cubicBezTo>
                <a:cubicBezTo>
                  <a:pt x="224102" y="1166113"/>
                  <a:pt x="217196" y="1167685"/>
                  <a:pt x="210327" y="1169402"/>
                </a:cubicBezTo>
                <a:cubicBezTo>
                  <a:pt x="210193" y="1169436"/>
                  <a:pt x="181378" y="1176987"/>
                  <a:pt x="176841" y="1177129"/>
                </a:cubicBezTo>
                <a:cubicBezTo>
                  <a:pt x="126202" y="1178711"/>
                  <a:pt x="75528" y="1178846"/>
                  <a:pt x="24871" y="1179705"/>
                </a:cubicBezTo>
                <a:cubicBezTo>
                  <a:pt x="20578" y="1180564"/>
                  <a:pt x="16266" y="1181331"/>
                  <a:pt x="11992" y="1182281"/>
                </a:cubicBezTo>
                <a:cubicBezTo>
                  <a:pt x="8536" y="1183049"/>
                  <a:pt x="4192" y="1187360"/>
                  <a:pt x="1689" y="1184857"/>
                </a:cubicBezTo>
                <a:cubicBezTo>
                  <a:pt x="-4963" y="1178205"/>
                  <a:pt x="10046" y="1170699"/>
                  <a:pt x="11992" y="1169402"/>
                </a:cubicBezTo>
                <a:cubicBezTo>
                  <a:pt x="21046" y="1155820"/>
                  <a:pt x="11922" y="1165753"/>
                  <a:pt x="27447" y="1159099"/>
                </a:cubicBezTo>
                <a:cubicBezTo>
                  <a:pt x="30292" y="1157879"/>
                  <a:pt x="32405" y="1155331"/>
                  <a:pt x="35174" y="1153947"/>
                </a:cubicBezTo>
                <a:cubicBezTo>
                  <a:pt x="37602" y="1152733"/>
                  <a:pt x="40282" y="1152086"/>
                  <a:pt x="42901" y="1151372"/>
                </a:cubicBezTo>
                <a:cubicBezTo>
                  <a:pt x="74000" y="1142891"/>
                  <a:pt x="64063" y="1146187"/>
                  <a:pt x="107296" y="1143644"/>
                </a:cubicBezTo>
                <a:cubicBezTo>
                  <a:pt x="112447" y="1141927"/>
                  <a:pt x="117482" y="1139810"/>
                  <a:pt x="122750" y="1138493"/>
                </a:cubicBezTo>
                <a:cubicBezTo>
                  <a:pt x="126184" y="1137634"/>
                  <a:pt x="129738" y="1137160"/>
                  <a:pt x="133053" y="1135917"/>
                </a:cubicBezTo>
                <a:cubicBezTo>
                  <a:pt x="136648" y="1134569"/>
                  <a:pt x="139761" y="1132113"/>
                  <a:pt x="143356" y="1130765"/>
                </a:cubicBezTo>
                <a:cubicBezTo>
                  <a:pt x="146671" y="1129522"/>
                  <a:pt x="150255" y="1129162"/>
                  <a:pt x="153659" y="1128190"/>
                </a:cubicBezTo>
                <a:cubicBezTo>
                  <a:pt x="156270" y="1127444"/>
                  <a:pt x="158811" y="1126473"/>
                  <a:pt x="161387" y="1125614"/>
                </a:cubicBezTo>
                <a:cubicBezTo>
                  <a:pt x="163963" y="1123897"/>
                  <a:pt x="166285" y="1121719"/>
                  <a:pt x="169114" y="1120462"/>
                </a:cubicBezTo>
                <a:cubicBezTo>
                  <a:pt x="181717" y="1114861"/>
                  <a:pt x="183349" y="1116192"/>
                  <a:pt x="194872" y="1112735"/>
                </a:cubicBezTo>
                <a:cubicBezTo>
                  <a:pt x="200073" y="1111174"/>
                  <a:pt x="205175" y="1109300"/>
                  <a:pt x="210327" y="1107583"/>
                </a:cubicBezTo>
                <a:cubicBezTo>
                  <a:pt x="212903" y="1106724"/>
                  <a:pt x="215626" y="1106222"/>
                  <a:pt x="218054" y="1105008"/>
                </a:cubicBezTo>
                <a:cubicBezTo>
                  <a:pt x="221488" y="1103291"/>
                  <a:pt x="224692" y="1101001"/>
                  <a:pt x="228357" y="1099856"/>
                </a:cubicBezTo>
                <a:cubicBezTo>
                  <a:pt x="238494" y="1096688"/>
                  <a:pt x="249191" y="1095487"/>
                  <a:pt x="259266" y="1092129"/>
                </a:cubicBezTo>
                <a:cubicBezTo>
                  <a:pt x="261842" y="1091270"/>
                  <a:pt x="264316" y="1089999"/>
                  <a:pt x="266994" y="1089553"/>
                </a:cubicBezTo>
                <a:cubicBezTo>
                  <a:pt x="274663" y="1088275"/>
                  <a:pt x="282449" y="1087836"/>
                  <a:pt x="290176" y="1086977"/>
                </a:cubicBezTo>
                <a:cubicBezTo>
                  <a:pt x="292752" y="1085260"/>
                  <a:pt x="295029" y="1082976"/>
                  <a:pt x="297903" y="1081826"/>
                </a:cubicBezTo>
                <a:cubicBezTo>
                  <a:pt x="308606" y="1077545"/>
                  <a:pt x="322533" y="1075092"/>
                  <a:pt x="333964" y="1074098"/>
                </a:cubicBezTo>
                <a:cubicBezTo>
                  <a:pt x="347676" y="1072906"/>
                  <a:pt x="361439" y="1072381"/>
                  <a:pt x="375176" y="1071523"/>
                </a:cubicBezTo>
                <a:cubicBezTo>
                  <a:pt x="406189" y="1059117"/>
                  <a:pt x="368489" y="1073134"/>
                  <a:pt x="403510" y="1063795"/>
                </a:cubicBezTo>
                <a:cubicBezTo>
                  <a:pt x="411380" y="1061696"/>
                  <a:pt x="418705" y="1057666"/>
                  <a:pt x="426692" y="1056068"/>
                </a:cubicBezTo>
                <a:cubicBezTo>
                  <a:pt x="435278" y="1054351"/>
                  <a:pt x="444030" y="1053321"/>
                  <a:pt x="452449" y="1050916"/>
                </a:cubicBezTo>
                <a:lnTo>
                  <a:pt x="470480" y="1045765"/>
                </a:lnTo>
                <a:cubicBezTo>
                  <a:pt x="473081" y="1044985"/>
                  <a:pt x="475529" y="1043635"/>
                  <a:pt x="478207" y="1043189"/>
                </a:cubicBezTo>
                <a:cubicBezTo>
                  <a:pt x="485876" y="1041911"/>
                  <a:pt x="493662" y="1041472"/>
                  <a:pt x="501389" y="1040613"/>
                </a:cubicBezTo>
                <a:cubicBezTo>
                  <a:pt x="524876" y="1028870"/>
                  <a:pt x="504731" y="1037266"/>
                  <a:pt x="552905" y="1032886"/>
                </a:cubicBezTo>
                <a:cubicBezTo>
                  <a:pt x="558106" y="1032413"/>
                  <a:pt x="563221" y="1031244"/>
                  <a:pt x="568359" y="1030310"/>
                </a:cubicBezTo>
                <a:cubicBezTo>
                  <a:pt x="584591" y="1027358"/>
                  <a:pt x="593355" y="1024462"/>
                  <a:pt x="612147" y="1022583"/>
                </a:cubicBezTo>
                <a:cubicBezTo>
                  <a:pt x="629658" y="1020832"/>
                  <a:pt x="641484" y="1019863"/>
                  <a:pt x="658511" y="1017431"/>
                </a:cubicBezTo>
                <a:cubicBezTo>
                  <a:pt x="663681" y="1016692"/>
                  <a:pt x="668814" y="1015714"/>
                  <a:pt x="673966" y="1014856"/>
                </a:cubicBezTo>
                <a:cubicBezTo>
                  <a:pt x="695915" y="1007539"/>
                  <a:pt x="662181" y="1018108"/>
                  <a:pt x="712603" y="1009704"/>
                </a:cubicBezTo>
                <a:cubicBezTo>
                  <a:pt x="717959" y="1008811"/>
                  <a:pt x="722789" y="1005869"/>
                  <a:pt x="728057" y="1004552"/>
                </a:cubicBezTo>
                <a:cubicBezTo>
                  <a:pt x="741957" y="1001077"/>
                  <a:pt x="761573" y="1000829"/>
                  <a:pt x="774421" y="999401"/>
                </a:cubicBezTo>
                <a:cubicBezTo>
                  <a:pt x="840273" y="992084"/>
                  <a:pt x="791384" y="996977"/>
                  <a:pt x="828512" y="991674"/>
                </a:cubicBezTo>
                <a:cubicBezTo>
                  <a:pt x="835365" y="990695"/>
                  <a:pt x="842257" y="990013"/>
                  <a:pt x="849119" y="989098"/>
                </a:cubicBezTo>
                <a:cubicBezTo>
                  <a:pt x="871775" y="986077"/>
                  <a:pt x="865047" y="986354"/>
                  <a:pt x="890331" y="983946"/>
                </a:cubicBezTo>
                <a:cubicBezTo>
                  <a:pt x="900623" y="982966"/>
                  <a:pt x="910937" y="982229"/>
                  <a:pt x="921240" y="981370"/>
                </a:cubicBezTo>
                <a:lnTo>
                  <a:pt x="1050029" y="983946"/>
                </a:lnTo>
                <a:cubicBezTo>
                  <a:pt x="1055105" y="984138"/>
                  <a:pt x="1064229" y="990397"/>
                  <a:pt x="1068059" y="991674"/>
                </a:cubicBezTo>
                <a:cubicBezTo>
                  <a:pt x="1072212" y="993058"/>
                  <a:pt x="1076691" y="993187"/>
                  <a:pt x="1080938" y="994249"/>
                </a:cubicBezTo>
                <a:cubicBezTo>
                  <a:pt x="1087002" y="995765"/>
                  <a:pt x="1092905" y="997885"/>
                  <a:pt x="1098969" y="999401"/>
                </a:cubicBezTo>
                <a:cubicBezTo>
                  <a:pt x="1103216" y="1000463"/>
                  <a:pt x="1107638" y="1000774"/>
                  <a:pt x="1111848" y="1001977"/>
                </a:cubicBezTo>
                <a:cubicBezTo>
                  <a:pt x="1119680" y="1004215"/>
                  <a:pt x="1126899" y="1009226"/>
                  <a:pt x="1135030" y="1009704"/>
                </a:cubicBezTo>
                <a:lnTo>
                  <a:pt x="1178818" y="1012280"/>
                </a:lnTo>
                <a:cubicBezTo>
                  <a:pt x="1198566" y="1010563"/>
                  <a:pt x="1219369" y="1013725"/>
                  <a:pt x="1238061" y="1007128"/>
                </a:cubicBezTo>
                <a:cubicBezTo>
                  <a:pt x="1243899" y="1005067"/>
                  <a:pt x="1227758" y="1000259"/>
                  <a:pt x="1222606" y="996825"/>
                </a:cubicBezTo>
                <a:cubicBezTo>
                  <a:pt x="1209024" y="987771"/>
                  <a:pt x="1221209" y="994643"/>
                  <a:pt x="1204576" y="989098"/>
                </a:cubicBezTo>
                <a:cubicBezTo>
                  <a:pt x="1200190" y="987636"/>
                  <a:pt x="1196116" y="985306"/>
                  <a:pt x="1191697" y="983946"/>
                </a:cubicBezTo>
                <a:cubicBezTo>
                  <a:pt x="1184930" y="981864"/>
                  <a:pt x="1177959" y="980512"/>
                  <a:pt x="1171090" y="978795"/>
                </a:cubicBezTo>
                <a:cubicBezTo>
                  <a:pt x="1154787" y="974719"/>
                  <a:pt x="1152139" y="973709"/>
                  <a:pt x="1137605" y="971067"/>
                </a:cubicBezTo>
                <a:cubicBezTo>
                  <a:pt x="1132467" y="970133"/>
                  <a:pt x="1127354" y="968938"/>
                  <a:pt x="1122151" y="968492"/>
                </a:cubicBezTo>
                <a:cubicBezTo>
                  <a:pt x="1070517" y="964066"/>
                  <a:pt x="1031801" y="962273"/>
                  <a:pt x="980483" y="960764"/>
                </a:cubicBezTo>
                <a:lnTo>
                  <a:pt x="784724" y="955613"/>
                </a:lnTo>
                <a:cubicBezTo>
                  <a:pt x="776997" y="954754"/>
                  <a:pt x="769290" y="953683"/>
                  <a:pt x="761542" y="953037"/>
                </a:cubicBezTo>
                <a:cubicBezTo>
                  <a:pt x="748679" y="951965"/>
                  <a:pt x="735684" y="952286"/>
                  <a:pt x="722906" y="950461"/>
                </a:cubicBezTo>
                <a:cubicBezTo>
                  <a:pt x="717530" y="949693"/>
                  <a:pt x="712788" y="946311"/>
                  <a:pt x="707451" y="945310"/>
                </a:cubicBezTo>
                <a:cubicBezTo>
                  <a:pt x="698970" y="943720"/>
                  <a:pt x="690279" y="943593"/>
                  <a:pt x="681693" y="942734"/>
                </a:cubicBezTo>
                <a:cubicBezTo>
                  <a:pt x="679117" y="941875"/>
                  <a:pt x="676637" y="940644"/>
                  <a:pt x="673966" y="940158"/>
                </a:cubicBezTo>
                <a:cubicBezTo>
                  <a:pt x="657036" y="937079"/>
                  <a:pt x="629530" y="935994"/>
                  <a:pt x="614723" y="935007"/>
                </a:cubicBezTo>
                <a:lnTo>
                  <a:pt x="416388" y="937582"/>
                </a:lnTo>
                <a:cubicBezTo>
                  <a:pt x="175361" y="941234"/>
                  <a:pt x="339433" y="931526"/>
                  <a:pt x="246387" y="945310"/>
                </a:cubicBezTo>
                <a:cubicBezTo>
                  <a:pt x="232692" y="947339"/>
                  <a:pt x="218750" y="947746"/>
                  <a:pt x="205175" y="950461"/>
                </a:cubicBezTo>
                <a:cubicBezTo>
                  <a:pt x="188825" y="953731"/>
                  <a:pt x="196543" y="951975"/>
                  <a:pt x="181993" y="955613"/>
                </a:cubicBezTo>
                <a:cubicBezTo>
                  <a:pt x="166967" y="954778"/>
                  <a:pt x="122493" y="967654"/>
                  <a:pt x="138205" y="940158"/>
                </a:cubicBezTo>
                <a:cubicBezTo>
                  <a:pt x="139741" y="937470"/>
                  <a:pt x="143244" y="936543"/>
                  <a:pt x="145932" y="935007"/>
                </a:cubicBezTo>
                <a:cubicBezTo>
                  <a:pt x="152358" y="931335"/>
                  <a:pt x="157051" y="929164"/>
                  <a:pt x="163963" y="927279"/>
                </a:cubicBezTo>
                <a:cubicBezTo>
                  <a:pt x="170794" y="925416"/>
                  <a:pt x="177506" y="922621"/>
                  <a:pt x="184569" y="922128"/>
                </a:cubicBezTo>
                <a:cubicBezTo>
                  <a:pt x="214559" y="920036"/>
                  <a:pt x="244670" y="920411"/>
                  <a:pt x="274721" y="919552"/>
                </a:cubicBezTo>
                <a:cubicBezTo>
                  <a:pt x="276772" y="919259"/>
                  <a:pt x="304957" y="915375"/>
                  <a:pt x="308206" y="914400"/>
                </a:cubicBezTo>
                <a:cubicBezTo>
                  <a:pt x="311884" y="913297"/>
                  <a:pt x="314731" y="909936"/>
                  <a:pt x="318509" y="909249"/>
                </a:cubicBezTo>
                <a:cubicBezTo>
                  <a:pt x="333808" y="906467"/>
                  <a:pt x="349418" y="905814"/>
                  <a:pt x="364873" y="904097"/>
                </a:cubicBezTo>
                <a:lnTo>
                  <a:pt x="751239" y="906673"/>
                </a:lnTo>
                <a:cubicBezTo>
                  <a:pt x="757310" y="906750"/>
                  <a:pt x="763217" y="908783"/>
                  <a:pt x="769270" y="909249"/>
                </a:cubicBezTo>
                <a:cubicBezTo>
                  <a:pt x="785557" y="910502"/>
                  <a:pt x="801896" y="910966"/>
                  <a:pt x="818209" y="911825"/>
                </a:cubicBezTo>
                <a:cubicBezTo>
                  <a:pt x="852823" y="923358"/>
                  <a:pt x="815051" y="911592"/>
                  <a:pt x="908361" y="916976"/>
                </a:cubicBezTo>
                <a:cubicBezTo>
                  <a:pt x="925590" y="917970"/>
                  <a:pt x="942711" y="920352"/>
                  <a:pt x="959877" y="922128"/>
                </a:cubicBezTo>
                <a:cubicBezTo>
                  <a:pt x="968945" y="923066"/>
                  <a:pt x="991095" y="925405"/>
                  <a:pt x="1001089" y="927279"/>
                </a:cubicBezTo>
                <a:cubicBezTo>
                  <a:pt x="1045454" y="935598"/>
                  <a:pt x="1001897" y="930566"/>
                  <a:pt x="1055181" y="935007"/>
                </a:cubicBezTo>
                <a:lnTo>
                  <a:pt x="1075787" y="940158"/>
                </a:lnTo>
                <a:cubicBezTo>
                  <a:pt x="1083287" y="942033"/>
                  <a:pt x="1091338" y="944220"/>
                  <a:pt x="1098969" y="945310"/>
                </a:cubicBezTo>
                <a:cubicBezTo>
                  <a:pt x="1106666" y="946409"/>
                  <a:pt x="1114424" y="947027"/>
                  <a:pt x="1122151" y="947885"/>
                </a:cubicBezTo>
                <a:cubicBezTo>
                  <a:pt x="1132875" y="951460"/>
                  <a:pt x="1129081" y="950550"/>
                  <a:pt x="1142757" y="953037"/>
                </a:cubicBezTo>
                <a:cubicBezTo>
                  <a:pt x="1147895" y="953971"/>
                  <a:pt x="1153145" y="954346"/>
                  <a:pt x="1158212" y="955613"/>
                </a:cubicBezTo>
                <a:cubicBezTo>
                  <a:pt x="1163480" y="956930"/>
                  <a:pt x="1168329" y="959763"/>
                  <a:pt x="1173666" y="960764"/>
                </a:cubicBezTo>
                <a:cubicBezTo>
                  <a:pt x="1182147" y="962354"/>
                  <a:pt x="1190862" y="962270"/>
                  <a:pt x="1199424" y="963340"/>
                </a:cubicBezTo>
                <a:cubicBezTo>
                  <a:pt x="1204606" y="963988"/>
                  <a:pt x="1209758" y="964892"/>
                  <a:pt x="1214879" y="965916"/>
                </a:cubicBezTo>
                <a:cubicBezTo>
                  <a:pt x="1218350" y="966610"/>
                  <a:pt x="1221791" y="967475"/>
                  <a:pt x="1225182" y="968492"/>
                </a:cubicBezTo>
                <a:cubicBezTo>
                  <a:pt x="1230383" y="970052"/>
                  <a:pt x="1235335" y="972465"/>
                  <a:pt x="1240636" y="973643"/>
                </a:cubicBezTo>
                <a:lnTo>
                  <a:pt x="1263818" y="978795"/>
                </a:lnTo>
                <a:cubicBezTo>
                  <a:pt x="1262101" y="974502"/>
                  <a:pt x="1261117" y="969837"/>
                  <a:pt x="1258667" y="965916"/>
                </a:cubicBezTo>
                <a:cubicBezTo>
                  <a:pt x="1256736" y="962827"/>
                  <a:pt x="1253271" y="960987"/>
                  <a:pt x="1250939" y="958188"/>
                </a:cubicBezTo>
                <a:cubicBezTo>
                  <a:pt x="1248957" y="955810"/>
                  <a:pt x="1247324" y="953149"/>
                  <a:pt x="1245788" y="950461"/>
                </a:cubicBezTo>
                <a:cubicBezTo>
                  <a:pt x="1243883" y="947127"/>
                  <a:pt x="1243135" y="943073"/>
                  <a:pt x="1240636" y="940158"/>
                </a:cubicBezTo>
                <a:cubicBezTo>
                  <a:pt x="1237138" y="936078"/>
                  <a:pt x="1216947" y="924196"/>
                  <a:pt x="1214879" y="922128"/>
                </a:cubicBezTo>
                <a:cubicBezTo>
                  <a:pt x="1211445" y="918694"/>
                  <a:pt x="1208528" y="914648"/>
                  <a:pt x="1204576" y="911825"/>
                </a:cubicBezTo>
                <a:cubicBezTo>
                  <a:pt x="1202587" y="910404"/>
                  <a:pt x="1187622" y="906942"/>
                  <a:pt x="1186545" y="906673"/>
                </a:cubicBezTo>
                <a:cubicBezTo>
                  <a:pt x="1183111" y="904097"/>
                  <a:pt x="1179969" y="901076"/>
                  <a:pt x="1176242" y="898946"/>
                </a:cubicBezTo>
                <a:cubicBezTo>
                  <a:pt x="1171976" y="896508"/>
                  <a:pt x="1158899" y="894447"/>
                  <a:pt x="1155636" y="893794"/>
                </a:cubicBezTo>
                <a:cubicBezTo>
                  <a:pt x="1152202" y="892077"/>
                  <a:pt x="1148976" y="889857"/>
                  <a:pt x="1145333" y="888643"/>
                </a:cubicBezTo>
                <a:cubicBezTo>
                  <a:pt x="1139501" y="886699"/>
                  <a:pt x="1118759" y="884158"/>
                  <a:pt x="1114423" y="883491"/>
                </a:cubicBezTo>
                <a:cubicBezTo>
                  <a:pt x="1083508" y="878734"/>
                  <a:pt x="1113647" y="882044"/>
                  <a:pt x="1065484" y="878339"/>
                </a:cubicBezTo>
                <a:cubicBezTo>
                  <a:pt x="1049375" y="872971"/>
                  <a:pt x="1063333" y="877023"/>
                  <a:pt x="1034574" y="873188"/>
                </a:cubicBezTo>
                <a:cubicBezTo>
                  <a:pt x="1029397" y="872498"/>
                  <a:pt x="1024282" y="871406"/>
                  <a:pt x="1019120" y="870612"/>
                </a:cubicBezTo>
                <a:cubicBezTo>
                  <a:pt x="1013119" y="869689"/>
                  <a:pt x="1007078" y="869034"/>
                  <a:pt x="1001089" y="868036"/>
                </a:cubicBezTo>
                <a:cubicBezTo>
                  <a:pt x="996677" y="867301"/>
                  <a:pt x="985462" y="865375"/>
                  <a:pt x="980483" y="862885"/>
                </a:cubicBezTo>
                <a:cubicBezTo>
                  <a:pt x="977714" y="861500"/>
                  <a:pt x="975693" y="858712"/>
                  <a:pt x="972756" y="857733"/>
                </a:cubicBezTo>
                <a:cubicBezTo>
                  <a:pt x="962185" y="854209"/>
                  <a:pt x="918978" y="852603"/>
                  <a:pt x="918665" y="852582"/>
                </a:cubicBezTo>
                <a:cubicBezTo>
                  <a:pt x="916089" y="851723"/>
                  <a:pt x="913588" y="850595"/>
                  <a:pt x="910937" y="850006"/>
                </a:cubicBezTo>
                <a:cubicBezTo>
                  <a:pt x="894049" y="846253"/>
                  <a:pt x="883336" y="846829"/>
                  <a:pt x="864573" y="844854"/>
                </a:cubicBezTo>
                <a:cubicBezTo>
                  <a:pt x="858535" y="844219"/>
                  <a:pt x="852516" y="843365"/>
                  <a:pt x="846543" y="842279"/>
                </a:cubicBezTo>
                <a:cubicBezTo>
                  <a:pt x="843060" y="841646"/>
                  <a:pt x="839756" y="840117"/>
                  <a:pt x="836240" y="839703"/>
                </a:cubicBezTo>
                <a:cubicBezTo>
                  <a:pt x="825122" y="838395"/>
                  <a:pt x="813917" y="837986"/>
                  <a:pt x="802755" y="837127"/>
                </a:cubicBezTo>
                <a:cubicBezTo>
                  <a:pt x="784527" y="832570"/>
                  <a:pt x="800160" y="836187"/>
                  <a:pt x="776997" y="831976"/>
                </a:cubicBezTo>
                <a:cubicBezTo>
                  <a:pt x="772690" y="831193"/>
                  <a:pt x="768392" y="830350"/>
                  <a:pt x="764118" y="829400"/>
                </a:cubicBezTo>
                <a:cubicBezTo>
                  <a:pt x="760662" y="828632"/>
                  <a:pt x="757298" y="827457"/>
                  <a:pt x="753815" y="826824"/>
                </a:cubicBezTo>
                <a:cubicBezTo>
                  <a:pt x="747842" y="825738"/>
                  <a:pt x="741809" y="825001"/>
                  <a:pt x="735785" y="824248"/>
                </a:cubicBezTo>
                <a:cubicBezTo>
                  <a:pt x="729811" y="823501"/>
                  <a:pt x="702150" y="820819"/>
                  <a:pt x="694572" y="819097"/>
                </a:cubicBezTo>
                <a:cubicBezTo>
                  <a:pt x="631778" y="804827"/>
                  <a:pt x="678235" y="811581"/>
                  <a:pt x="635329" y="806218"/>
                </a:cubicBezTo>
                <a:cubicBezTo>
                  <a:pt x="618909" y="802113"/>
                  <a:pt x="605984" y="798533"/>
                  <a:pt x="588965" y="795915"/>
                </a:cubicBezTo>
                <a:lnTo>
                  <a:pt x="555480" y="790763"/>
                </a:lnTo>
                <a:cubicBezTo>
                  <a:pt x="551162" y="790043"/>
                  <a:pt x="546919" y="788907"/>
                  <a:pt x="542601" y="788187"/>
                </a:cubicBezTo>
                <a:cubicBezTo>
                  <a:pt x="536613" y="787189"/>
                  <a:pt x="530524" y="786803"/>
                  <a:pt x="524571" y="785612"/>
                </a:cubicBezTo>
                <a:cubicBezTo>
                  <a:pt x="517628" y="784224"/>
                  <a:pt x="511042" y="780668"/>
                  <a:pt x="503965" y="780460"/>
                </a:cubicBezTo>
                <a:cubicBezTo>
                  <a:pt x="423288" y="778087"/>
                  <a:pt x="342550" y="778743"/>
                  <a:pt x="261842" y="777884"/>
                </a:cubicBezTo>
                <a:cubicBezTo>
                  <a:pt x="251539" y="777025"/>
                  <a:pt x="241095" y="777213"/>
                  <a:pt x="230933" y="775308"/>
                </a:cubicBezTo>
                <a:cubicBezTo>
                  <a:pt x="227159" y="774600"/>
                  <a:pt x="224159" y="771669"/>
                  <a:pt x="220630" y="770157"/>
                </a:cubicBezTo>
                <a:cubicBezTo>
                  <a:pt x="218134" y="769087"/>
                  <a:pt x="215478" y="768440"/>
                  <a:pt x="212902" y="767581"/>
                </a:cubicBezTo>
                <a:cubicBezTo>
                  <a:pt x="213761" y="759854"/>
                  <a:pt x="213019" y="751775"/>
                  <a:pt x="215478" y="744399"/>
                </a:cubicBezTo>
                <a:cubicBezTo>
                  <a:pt x="216895" y="740149"/>
                  <a:pt x="227398" y="733876"/>
                  <a:pt x="230933" y="731520"/>
                </a:cubicBezTo>
                <a:cubicBezTo>
                  <a:pt x="242959" y="732379"/>
                  <a:pt x="275527" y="734230"/>
                  <a:pt x="290176" y="736672"/>
                </a:cubicBezTo>
                <a:cubicBezTo>
                  <a:pt x="327944" y="742967"/>
                  <a:pt x="230300" y="735339"/>
                  <a:pt x="321085" y="741823"/>
                </a:cubicBezTo>
                <a:cubicBezTo>
                  <a:pt x="337379" y="742987"/>
                  <a:pt x="353706" y="743657"/>
                  <a:pt x="370025" y="744399"/>
                </a:cubicBezTo>
                <a:lnTo>
                  <a:pt x="547753" y="752127"/>
                </a:lnTo>
                <a:cubicBezTo>
                  <a:pt x="563517" y="757380"/>
                  <a:pt x="549038" y="753116"/>
                  <a:pt x="576087" y="757278"/>
                </a:cubicBezTo>
                <a:cubicBezTo>
                  <a:pt x="580414" y="757944"/>
                  <a:pt x="584692" y="758904"/>
                  <a:pt x="588965" y="759854"/>
                </a:cubicBezTo>
                <a:cubicBezTo>
                  <a:pt x="592421" y="760622"/>
                  <a:pt x="595742" y="762110"/>
                  <a:pt x="599268" y="762430"/>
                </a:cubicBezTo>
                <a:cubicBezTo>
                  <a:pt x="614683" y="763831"/>
                  <a:pt x="630177" y="764147"/>
                  <a:pt x="645632" y="765005"/>
                </a:cubicBezTo>
                <a:cubicBezTo>
                  <a:pt x="673516" y="774300"/>
                  <a:pt x="646165" y="765974"/>
                  <a:pt x="715178" y="770157"/>
                </a:cubicBezTo>
                <a:cubicBezTo>
                  <a:pt x="725027" y="770754"/>
                  <a:pt x="743134" y="773172"/>
                  <a:pt x="753815" y="775308"/>
                </a:cubicBezTo>
                <a:cubicBezTo>
                  <a:pt x="757286" y="776002"/>
                  <a:pt x="760619" y="777346"/>
                  <a:pt x="764118" y="777884"/>
                </a:cubicBezTo>
                <a:cubicBezTo>
                  <a:pt x="771802" y="779066"/>
                  <a:pt x="779573" y="779601"/>
                  <a:pt x="787300" y="780460"/>
                </a:cubicBezTo>
                <a:cubicBezTo>
                  <a:pt x="793310" y="782177"/>
                  <a:pt x="799240" y="784207"/>
                  <a:pt x="805330" y="785612"/>
                </a:cubicBezTo>
                <a:cubicBezTo>
                  <a:pt x="810419" y="786786"/>
                  <a:pt x="815783" y="786686"/>
                  <a:pt x="820785" y="788187"/>
                </a:cubicBezTo>
                <a:cubicBezTo>
                  <a:pt x="824463" y="789290"/>
                  <a:pt x="827445" y="792125"/>
                  <a:pt x="831088" y="793339"/>
                </a:cubicBezTo>
                <a:cubicBezTo>
                  <a:pt x="835241" y="794724"/>
                  <a:pt x="839674" y="795056"/>
                  <a:pt x="843967" y="795915"/>
                </a:cubicBezTo>
                <a:cubicBezTo>
                  <a:pt x="847401" y="799349"/>
                  <a:pt x="849848" y="804208"/>
                  <a:pt x="854270" y="806218"/>
                </a:cubicBezTo>
                <a:cubicBezTo>
                  <a:pt x="859797" y="808730"/>
                  <a:pt x="866328" y="807708"/>
                  <a:pt x="872301" y="808794"/>
                </a:cubicBezTo>
                <a:cubicBezTo>
                  <a:pt x="875784" y="809427"/>
                  <a:pt x="879200" y="810397"/>
                  <a:pt x="882604" y="811369"/>
                </a:cubicBezTo>
                <a:cubicBezTo>
                  <a:pt x="893303" y="814426"/>
                  <a:pt x="897462" y="817872"/>
                  <a:pt x="910937" y="819097"/>
                </a:cubicBezTo>
                <a:lnTo>
                  <a:pt x="939271" y="821672"/>
                </a:lnTo>
                <a:cubicBezTo>
                  <a:pt x="958184" y="831129"/>
                  <a:pt x="941404" y="824167"/>
                  <a:pt x="970180" y="829400"/>
                </a:cubicBezTo>
                <a:cubicBezTo>
                  <a:pt x="972851" y="829886"/>
                  <a:pt x="975211" y="831653"/>
                  <a:pt x="977907" y="831976"/>
                </a:cubicBezTo>
                <a:cubicBezTo>
                  <a:pt x="996739" y="834236"/>
                  <a:pt x="1034574" y="837127"/>
                  <a:pt x="1034574" y="837127"/>
                </a:cubicBezTo>
                <a:cubicBezTo>
                  <a:pt x="1051371" y="848325"/>
                  <a:pt x="1033954" y="838460"/>
                  <a:pt x="1068059" y="844854"/>
                </a:cubicBezTo>
                <a:cubicBezTo>
                  <a:pt x="1068066" y="844855"/>
                  <a:pt x="1087374" y="851293"/>
                  <a:pt x="1091241" y="852582"/>
                </a:cubicBezTo>
                <a:cubicBezTo>
                  <a:pt x="1093817" y="853441"/>
                  <a:pt x="1096281" y="854773"/>
                  <a:pt x="1098969" y="855157"/>
                </a:cubicBezTo>
                <a:lnTo>
                  <a:pt x="1116999" y="857733"/>
                </a:lnTo>
                <a:cubicBezTo>
                  <a:pt x="1148143" y="868115"/>
                  <a:pt x="1115154" y="858317"/>
                  <a:pt x="1155636" y="865461"/>
                </a:cubicBezTo>
                <a:cubicBezTo>
                  <a:pt x="1179659" y="869700"/>
                  <a:pt x="1169225" y="868975"/>
                  <a:pt x="1183969" y="873188"/>
                </a:cubicBezTo>
                <a:cubicBezTo>
                  <a:pt x="1192462" y="875615"/>
                  <a:pt x="1198292" y="876568"/>
                  <a:pt x="1207151" y="878339"/>
                </a:cubicBezTo>
                <a:cubicBezTo>
                  <a:pt x="1210585" y="880056"/>
                  <a:pt x="1213859" y="882143"/>
                  <a:pt x="1217454" y="883491"/>
                </a:cubicBezTo>
                <a:cubicBezTo>
                  <a:pt x="1224059" y="885968"/>
                  <a:pt x="1229256" y="885529"/>
                  <a:pt x="1235485" y="888643"/>
                </a:cubicBezTo>
                <a:cubicBezTo>
                  <a:pt x="1238254" y="890027"/>
                  <a:pt x="1240524" y="892258"/>
                  <a:pt x="1243212" y="893794"/>
                </a:cubicBezTo>
                <a:cubicBezTo>
                  <a:pt x="1252128" y="898889"/>
                  <a:pt x="1252570" y="898631"/>
                  <a:pt x="1261243" y="901521"/>
                </a:cubicBezTo>
                <a:cubicBezTo>
                  <a:pt x="1280058" y="914066"/>
                  <a:pt x="1256411" y="898761"/>
                  <a:pt x="1279273" y="911825"/>
                </a:cubicBezTo>
                <a:cubicBezTo>
                  <a:pt x="1281961" y="913361"/>
                  <a:pt x="1284231" y="915592"/>
                  <a:pt x="1287000" y="916976"/>
                </a:cubicBezTo>
                <a:cubicBezTo>
                  <a:pt x="1289429" y="918190"/>
                  <a:pt x="1292299" y="918338"/>
                  <a:pt x="1294728" y="919552"/>
                </a:cubicBezTo>
                <a:cubicBezTo>
                  <a:pt x="1297497" y="920936"/>
                  <a:pt x="1299610" y="923484"/>
                  <a:pt x="1302455" y="924703"/>
                </a:cubicBezTo>
                <a:cubicBezTo>
                  <a:pt x="1305709" y="926097"/>
                  <a:pt x="1309367" y="926262"/>
                  <a:pt x="1312758" y="927279"/>
                </a:cubicBezTo>
                <a:cubicBezTo>
                  <a:pt x="1329477" y="932295"/>
                  <a:pt x="1324648" y="930054"/>
                  <a:pt x="1335940" y="937582"/>
                </a:cubicBezTo>
                <a:cubicBezTo>
                  <a:pt x="1336799" y="933289"/>
                  <a:pt x="1339000" y="929054"/>
                  <a:pt x="1338516" y="924703"/>
                </a:cubicBezTo>
                <a:cubicBezTo>
                  <a:pt x="1338092" y="920887"/>
                  <a:pt x="1334712" y="917995"/>
                  <a:pt x="1333364" y="914400"/>
                </a:cubicBezTo>
                <a:cubicBezTo>
                  <a:pt x="1324506" y="890781"/>
                  <a:pt x="1338846" y="916665"/>
                  <a:pt x="1323061" y="896370"/>
                </a:cubicBezTo>
                <a:cubicBezTo>
                  <a:pt x="1319260" y="891483"/>
                  <a:pt x="1317910" y="884349"/>
                  <a:pt x="1312758" y="880915"/>
                </a:cubicBezTo>
                <a:cubicBezTo>
                  <a:pt x="1310182" y="879198"/>
                  <a:pt x="1307719" y="877300"/>
                  <a:pt x="1305031" y="875764"/>
                </a:cubicBezTo>
                <a:cubicBezTo>
                  <a:pt x="1301697" y="873859"/>
                  <a:pt x="1297923" y="872742"/>
                  <a:pt x="1294728" y="870612"/>
                </a:cubicBezTo>
                <a:cubicBezTo>
                  <a:pt x="1290154" y="867562"/>
                  <a:pt x="1285987" y="863929"/>
                  <a:pt x="1281849" y="860309"/>
                </a:cubicBezTo>
                <a:cubicBezTo>
                  <a:pt x="1279107" y="857910"/>
                  <a:pt x="1277152" y="854603"/>
                  <a:pt x="1274121" y="852582"/>
                </a:cubicBezTo>
                <a:cubicBezTo>
                  <a:pt x="1271862" y="851076"/>
                  <a:pt x="1268767" y="851325"/>
                  <a:pt x="1266394" y="850006"/>
                </a:cubicBezTo>
                <a:cubicBezTo>
                  <a:pt x="1260982" y="846999"/>
                  <a:pt x="1256163" y="843027"/>
                  <a:pt x="1250939" y="839703"/>
                </a:cubicBezTo>
                <a:cubicBezTo>
                  <a:pt x="1246716" y="837015"/>
                  <a:pt x="1242066" y="834980"/>
                  <a:pt x="1238061" y="831976"/>
                </a:cubicBezTo>
                <a:cubicBezTo>
                  <a:pt x="1229955" y="825897"/>
                  <a:pt x="1226884" y="822633"/>
                  <a:pt x="1217454" y="819097"/>
                </a:cubicBezTo>
                <a:cubicBezTo>
                  <a:pt x="1214139" y="817854"/>
                  <a:pt x="1210585" y="817380"/>
                  <a:pt x="1207151" y="816521"/>
                </a:cubicBezTo>
                <a:cubicBezTo>
                  <a:pt x="1180446" y="798715"/>
                  <a:pt x="1221770" y="825806"/>
                  <a:pt x="1189121" y="806218"/>
                </a:cubicBezTo>
                <a:cubicBezTo>
                  <a:pt x="1183812" y="803033"/>
                  <a:pt x="1178818" y="799349"/>
                  <a:pt x="1173666" y="795915"/>
                </a:cubicBezTo>
                <a:cubicBezTo>
                  <a:pt x="1171090" y="794198"/>
                  <a:pt x="1168128" y="792952"/>
                  <a:pt x="1165939" y="790763"/>
                </a:cubicBezTo>
                <a:cubicBezTo>
                  <a:pt x="1163363" y="788187"/>
                  <a:pt x="1161010" y="785368"/>
                  <a:pt x="1158212" y="783036"/>
                </a:cubicBezTo>
                <a:cubicBezTo>
                  <a:pt x="1155834" y="781054"/>
                  <a:pt x="1152835" y="779899"/>
                  <a:pt x="1150484" y="777884"/>
                </a:cubicBezTo>
                <a:cubicBezTo>
                  <a:pt x="1146796" y="774723"/>
                  <a:pt x="1143869" y="770742"/>
                  <a:pt x="1140181" y="767581"/>
                </a:cubicBezTo>
                <a:cubicBezTo>
                  <a:pt x="1137831" y="765566"/>
                  <a:pt x="1134804" y="764445"/>
                  <a:pt x="1132454" y="762430"/>
                </a:cubicBezTo>
                <a:cubicBezTo>
                  <a:pt x="1116897" y="749096"/>
                  <a:pt x="1128623" y="754284"/>
                  <a:pt x="1114423" y="749551"/>
                </a:cubicBezTo>
                <a:cubicBezTo>
                  <a:pt x="1104981" y="735385"/>
                  <a:pt x="1114422" y="747402"/>
                  <a:pt x="1101545" y="736672"/>
                </a:cubicBezTo>
                <a:cubicBezTo>
                  <a:pt x="1098746" y="734340"/>
                  <a:pt x="1096692" y="731181"/>
                  <a:pt x="1093817" y="728945"/>
                </a:cubicBezTo>
                <a:cubicBezTo>
                  <a:pt x="1080528" y="718609"/>
                  <a:pt x="1082297" y="719952"/>
                  <a:pt x="1070635" y="716066"/>
                </a:cubicBezTo>
                <a:cubicBezTo>
                  <a:pt x="1052653" y="698082"/>
                  <a:pt x="1072576" y="715703"/>
                  <a:pt x="1055181" y="705763"/>
                </a:cubicBezTo>
                <a:cubicBezTo>
                  <a:pt x="1051453" y="703633"/>
                  <a:pt x="1048605" y="700165"/>
                  <a:pt x="1044877" y="698035"/>
                </a:cubicBezTo>
                <a:cubicBezTo>
                  <a:pt x="1042520" y="696688"/>
                  <a:pt x="1039523" y="696778"/>
                  <a:pt x="1037150" y="695459"/>
                </a:cubicBezTo>
                <a:cubicBezTo>
                  <a:pt x="1012063" y="681521"/>
                  <a:pt x="1031527" y="687613"/>
                  <a:pt x="1011392" y="682581"/>
                </a:cubicBezTo>
                <a:cubicBezTo>
                  <a:pt x="1004523" y="677429"/>
                  <a:pt x="997930" y="671889"/>
                  <a:pt x="990786" y="667126"/>
                </a:cubicBezTo>
                <a:cubicBezTo>
                  <a:pt x="988210" y="665409"/>
                  <a:pt x="985536" y="663831"/>
                  <a:pt x="983059" y="661974"/>
                </a:cubicBezTo>
                <a:cubicBezTo>
                  <a:pt x="966262" y="649376"/>
                  <a:pt x="976284" y="653705"/>
                  <a:pt x="962453" y="649096"/>
                </a:cubicBezTo>
                <a:cubicBezTo>
                  <a:pt x="959877" y="647379"/>
                  <a:pt x="957413" y="645480"/>
                  <a:pt x="954725" y="643944"/>
                </a:cubicBezTo>
                <a:cubicBezTo>
                  <a:pt x="951391" y="642039"/>
                  <a:pt x="947678" y="640827"/>
                  <a:pt x="944422" y="638792"/>
                </a:cubicBezTo>
                <a:cubicBezTo>
                  <a:pt x="940782" y="636517"/>
                  <a:pt x="937959" y="632985"/>
                  <a:pt x="934119" y="631065"/>
                </a:cubicBezTo>
                <a:cubicBezTo>
                  <a:pt x="930953" y="629482"/>
                  <a:pt x="927131" y="629732"/>
                  <a:pt x="923816" y="628489"/>
                </a:cubicBezTo>
                <a:cubicBezTo>
                  <a:pt x="905746" y="621713"/>
                  <a:pt x="920737" y="625662"/>
                  <a:pt x="905786" y="618186"/>
                </a:cubicBezTo>
                <a:cubicBezTo>
                  <a:pt x="903357" y="616972"/>
                  <a:pt x="900432" y="616929"/>
                  <a:pt x="898058" y="615610"/>
                </a:cubicBezTo>
                <a:cubicBezTo>
                  <a:pt x="892646" y="612603"/>
                  <a:pt x="888478" y="607265"/>
                  <a:pt x="882604" y="605307"/>
                </a:cubicBezTo>
                <a:cubicBezTo>
                  <a:pt x="877452" y="603590"/>
                  <a:pt x="871667" y="603168"/>
                  <a:pt x="867149" y="600156"/>
                </a:cubicBezTo>
                <a:cubicBezTo>
                  <a:pt x="861997" y="596722"/>
                  <a:pt x="856647" y="593568"/>
                  <a:pt x="851694" y="589853"/>
                </a:cubicBezTo>
                <a:cubicBezTo>
                  <a:pt x="849356" y="588099"/>
                  <a:pt x="837435" y="578859"/>
                  <a:pt x="833664" y="576974"/>
                </a:cubicBezTo>
                <a:cubicBezTo>
                  <a:pt x="831236" y="575760"/>
                  <a:pt x="828365" y="575612"/>
                  <a:pt x="825937" y="574398"/>
                </a:cubicBezTo>
                <a:cubicBezTo>
                  <a:pt x="823168" y="573014"/>
                  <a:pt x="820978" y="570631"/>
                  <a:pt x="818209" y="569247"/>
                </a:cubicBezTo>
                <a:cubicBezTo>
                  <a:pt x="815781" y="568033"/>
                  <a:pt x="812910" y="567885"/>
                  <a:pt x="810482" y="566671"/>
                </a:cubicBezTo>
                <a:cubicBezTo>
                  <a:pt x="790512" y="556685"/>
                  <a:pt x="814449" y="565417"/>
                  <a:pt x="795027" y="558943"/>
                </a:cubicBezTo>
                <a:cubicBezTo>
                  <a:pt x="777681" y="545934"/>
                  <a:pt x="792312" y="555511"/>
                  <a:pt x="771845" y="546065"/>
                </a:cubicBezTo>
                <a:cubicBezTo>
                  <a:pt x="764872" y="542847"/>
                  <a:pt x="751239" y="535761"/>
                  <a:pt x="751239" y="535761"/>
                </a:cubicBezTo>
                <a:cubicBezTo>
                  <a:pt x="749522" y="533185"/>
                  <a:pt x="746281" y="531123"/>
                  <a:pt x="746088" y="528034"/>
                </a:cubicBezTo>
                <a:cubicBezTo>
                  <a:pt x="745390" y="516861"/>
                  <a:pt x="739921" y="501542"/>
                  <a:pt x="748663" y="494549"/>
                </a:cubicBezTo>
                <a:cubicBezTo>
                  <a:pt x="758073" y="487021"/>
                  <a:pt x="772698" y="496349"/>
                  <a:pt x="784724" y="497125"/>
                </a:cubicBezTo>
                <a:lnTo>
                  <a:pt x="828512" y="499701"/>
                </a:lnTo>
                <a:lnTo>
                  <a:pt x="867149" y="512579"/>
                </a:lnTo>
                <a:cubicBezTo>
                  <a:pt x="869725" y="513438"/>
                  <a:pt x="872617" y="513649"/>
                  <a:pt x="874876" y="515155"/>
                </a:cubicBezTo>
                <a:cubicBezTo>
                  <a:pt x="893277" y="527422"/>
                  <a:pt x="884324" y="523956"/>
                  <a:pt x="900634" y="528034"/>
                </a:cubicBezTo>
                <a:cubicBezTo>
                  <a:pt x="904068" y="530610"/>
                  <a:pt x="907420" y="533299"/>
                  <a:pt x="910937" y="535761"/>
                </a:cubicBezTo>
                <a:cubicBezTo>
                  <a:pt x="916009" y="539312"/>
                  <a:pt x="922014" y="541687"/>
                  <a:pt x="926392" y="546065"/>
                </a:cubicBezTo>
                <a:cubicBezTo>
                  <a:pt x="928968" y="548641"/>
                  <a:pt x="931155" y="551675"/>
                  <a:pt x="934119" y="553792"/>
                </a:cubicBezTo>
                <a:cubicBezTo>
                  <a:pt x="937243" y="556024"/>
                  <a:pt x="941088" y="557038"/>
                  <a:pt x="944422" y="558943"/>
                </a:cubicBezTo>
                <a:cubicBezTo>
                  <a:pt x="947110" y="560479"/>
                  <a:pt x="949574" y="562378"/>
                  <a:pt x="952150" y="564095"/>
                </a:cubicBezTo>
                <a:cubicBezTo>
                  <a:pt x="966954" y="583834"/>
                  <a:pt x="952542" y="566998"/>
                  <a:pt x="967604" y="579550"/>
                </a:cubicBezTo>
                <a:cubicBezTo>
                  <a:pt x="979752" y="589673"/>
                  <a:pt x="971683" y="587251"/>
                  <a:pt x="988210" y="597580"/>
                </a:cubicBezTo>
                <a:cubicBezTo>
                  <a:pt x="990513" y="599019"/>
                  <a:pt x="993362" y="599297"/>
                  <a:pt x="995938" y="600156"/>
                </a:cubicBezTo>
                <a:cubicBezTo>
                  <a:pt x="1010592" y="614810"/>
                  <a:pt x="995488" y="602563"/>
                  <a:pt x="1016544" y="610459"/>
                </a:cubicBezTo>
                <a:cubicBezTo>
                  <a:pt x="1019442" y="611546"/>
                  <a:pt x="1021373" y="614523"/>
                  <a:pt x="1024271" y="615610"/>
                </a:cubicBezTo>
                <a:cubicBezTo>
                  <a:pt x="1028370" y="617147"/>
                  <a:pt x="1032876" y="617236"/>
                  <a:pt x="1037150" y="618186"/>
                </a:cubicBezTo>
                <a:cubicBezTo>
                  <a:pt x="1040606" y="618954"/>
                  <a:pt x="1044049" y="619789"/>
                  <a:pt x="1047453" y="620762"/>
                </a:cubicBezTo>
                <a:cubicBezTo>
                  <a:pt x="1050064" y="621508"/>
                  <a:pt x="1052807" y="622019"/>
                  <a:pt x="1055181" y="623338"/>
                </a:cubicBezTo>
                <a:cubicBezTo>
                  <a:pt x="1060593" y="626345"/>
                  <a:pt x="1064762" y="631683"/>
                  <a:pt x="1070635" y="633641"/>
                </a:cubicBezTo>
                <a:cubicBezTo>
                  <a:pt x="1088755" y="639681"/>
                  <a:pt x="1066390" y="631821"/>
                  <a:pt x="1088666" y="641368"/>
                </a:cubicBezTo>
                <a:cubicBezTo>
                  <a:pt x="1093841" y="643586"/>
                  <a:pt x="1101465" y="645212"/>
                  <a:pt x="1106696" y="646520"/>
                </a:cubicBezTo>
                <a:cubicBezTo>
                  <a:pt x="1110989" y="649096"/>
                  <a:pt x="1115097" y="652008"/>
                  <a:pt x="1119575" y="654247"/>
                </a:cubicBezTo>
                <a:cubicBezTo>
                  <a:pt x="1122003" y="655461"/>
                  <a:pt x="1124806" y="655754"/>
                  <a:pt x="1127302" y="656823"/>
                </a:cubicBezTo>
                <a:cubicBezTo>
                  <a:pt x="1130831" y="658335"/>
                  <a:pt x="1134271" y="660069"/>
                  <a:pt x="1137605" y="661974"/>
                </a:cubicBezTo>
                <a:cubicBezTo>
                  <a:pt x="1167090" y="678822"/>
                  <a:pt x="1121111" y="653553"/>
                  <a:pt x="1153060" y="674853"/>
                </a:cubicBezTo>
                <a:cubicBezTo>
                  <a:pt x="1155319" y="676359"/>
                  <a:pt x="1158211" y="676570"/>
                  <a:pt x="1160787" y="677429"/>
                </a:cubicBezTo>
                <a:cubicBezTo>
                  <a:pt x="1199810" y="716452"/>
                  <a:pt x="1158315" y="676415"/>
                  <a:pt x="1186545" y="700611"/>
                </a:cubicBezTo>
                <a:cubicBezTo>
                  <a:pt x="1198823" y="711135"/>
                  <a:pt x="1188855" y="706532"/>
                  <a:pt x="1202000" y="710914"/>
                </a:cubicBezTo>
                <a:lnTo>
                  <a:pt x="1217454" y="721217"/>
                </a:lnTo>
                <a:cubicBezTo>
                  <a:pt x="1220030" y="722934"/>
                  <a:pt x="1222245" y="725390"/>
                  <a:pt x="1225182" y="726369"/>
                </a:cubicBezTo>
                <a:cubicBezTo>
                  <a:pt x="1234300" y="729409"/>
                  <a:pt x="1233665" y="728793"/>
                  <a:pt x="1243212" y="734096"/>
                </a:cubicBezTo>
                <a:cubicBezTo>
                  <a:pt x="1254201" y="740200"/>
                  <a:pt x="1255588" y="742344"/>
                  <a:pt x="1266394" y="746975"/>
                </a:cubicBezTo>
                <a:cubicBezTo>
                  <a:pt x="1268889" y="748045"/>
                  <a:pt x="1271545" y="748692"/>
                  <a:pt x="1274121" y="749551"/>
                </a:cubicBezTo>
                <a:cubicBezTo>
                  <a:pt x="1277556" y="752985"/>
                  <a:pt x="1280473" y="757031"/>
                  <a:pt x="1284425" y="759854"/>
                </a:cubicBezTo>
                <a:cubicBezTo>
                  <a:pt x="1286634" y="761432"/>
                  <a:pt x="1289893" y="760924"/>
                  <a:pt x="1292152" y="762430"/>
                </a:cubicBezTo>
                <a:cubicBezTo>
                  <a:pt x="1295183" y="764451"/>
                  <a:pt x="1296848" y="768137"/>
                  <a:pt x="1299879" y="770157"/>
                </a:cubicBezTo>
                <a:cubicBezTo>
                  <a:pt x="1302138" y="771663"/>
                  <a:pt x="1305233" y="771414"/>
                  <a:pt x="1307607" y="772733"/>
                </a:cubicBezTo>
                <a:cubicBezTo>
                  <a:pt x="1310750" y="774479"/>
                  <a:pt x="1329121" y="786906"/>
                  <a:pt x="1333364" y="790763"/>
                </a:cubicBezTo>
                <a:cubicBezTo>
                  <a:pt x="1356465" y="811763"/>
                  <a:pt x="1342325" y="805771"/>
                  <a:pt x="1359122" y="811369"/>
                </a:cubicBezTo>
                <a:cubicBezTo>
                  <a:pt x="1361698" y="813086"/>
                  <a:pt x="1364535" y="814464"/>
                  <a:pt x="1366849" y="816521"/>
                </a:cubicBezTo>
                <a:cubicBezTo>
                  <a:pt x="1372294" y="821361"/>
                  <a:pt x="1376242" y="827935"/>
                  <a:pt x="1382304" y="831976"/>
                </a:cubicBezTo>
                <a:lnTo>
                  <a:pt x="1397759" y="842279"/>
                </a:lnTo>
                <a:cubicBezTo>
                  <a:pt x="1401627" y="826804"/>
                  <a:pt x="1401142" y="834248"/>
                  <a:pt x="1397759" y="813945"/>
                </a:cubicBezTo>
                <a:cubicBezTo>
                  <a:pt x="1397039" y="809627"/>
                  <a:pt x="1396995" y="805052"/>
                  <a:pt x="1395183" y="801066"/>
                </a:cubicBezTo>
                <a:cubicBezTo>
                  <a:pt x="1380989" y="769841"/>
                  <a:pt x="1387884" y="797412"/>
                  <a:pt x="1382304" y="777884"/>
                </a:cubicBezTo>
                <a:cubicBezTo>
                  <a:pt x="1381331" y="774480"/>
                  <a:pt x="1381311" y="770747"/>
                  <a:pt x="1379728" y="767581"/>
                </a:cubicBezTo>
                <a:cubicBezTo>
                  <a:pt x="1376959" y="762043"/>
                  <a:pt x="1369425" y="752127"/>
                  <a:pt x="1369425" y="752127"/>
                </a:cubicBezTo>
                <a:cubicBezTo>
                  <a:pt x="1368566" y="749551"/>
                  <a:pt x="1367973" y="746871"/>
                  <a:pt x="1366849" y="744399"/>
                </a:cubicBezTo>
                <a:cubicBezTo>
                  <a:pt x="1363671" y="737408"/>
                  <a:pt x="1358975" y="731078"/>
                  <a:pt x="1356546" y="723793"/>
                </a:cubicBezTo>
                <a:cubicBezTo>
                  <a:pt x="1355687" y="721217"/>
                  <a:pt x="1355184" y="718494"/>
                  <a:pt x="1353970" y="716066"/>
                </a:cubicBezTo>
                <a:cubicBezTo>
                  <a:pt x="1350383" y="708891"/>
                  <a:pt x="1346791" y="706310"/>
                  <a:pt x="1341092" y="700611"/>
                </a:cubicBezTo>
                <a:cubicBezTo>
                  <a:pt x="1340233" y="698035"/>
                  <a:pt x="1339730" y="695312"/>
                  <a:pt x="1338516" y="692884"/>
                </a:cubicBezTo>
                <a:cubicBezTo>
                  <a:pt x="1325584" y="667023"/>
                  <a:pt x="1341755" y="706452"/>
                  <a:pt x="1328213" y="674853"/>
                </a:cubicBezTo>
                <a:cubicBezTo>
                  <a:pt x="1327144" y="672357"/>
                  <a:pt x="1326956" y="669499"/>
                  <a:pt x="1325637" y="667126"/>
                </a:cubicBezTo>
                <a:cubicBezTo>
                  <a:pt x="1322630" y="661714"/>
                  <a:pt x="1317292" y="657545"/>
                  <a:pt x="1315334" y="651671"/>
                </a:cubicBezTo>
                <a:cubicBezTo>
                  <a:pt x="1314475" y="649095"/>
                  <a:pt x="1314454" y="646064"/>
                  <a:pt x="1312758" y="643944"/>
                </a:cubicBezTo>
                <a:cubicBezTo>
                  <a:pt x="1310824" y="641527"/>
                  <a:pt x="1307607" y="640509"/>
                  <a:pt x="1305031" y="638792"/>
                </a:cubicBezTo>
                <a:cubicBezTo>
                  <a:pt x="1303314" y="636216"/>
                  <a:pt x="1301136" y="633894"/>
                  <a:pt x="1299879" y="631065"/>
                </a:cubicBezTo>
                <a:cubicBezTo>
                  <a:pt x="1297674" y="626103"/>
                  <a:pt x="1296445" y="620762"/>
                  <a:pt x="1294728" y="615610"/>
                </a:cubicBezTo>
                <a:cubicBezTo>
                  <a:pt x="1293869" y="613034"/>
                  <a:pt x="1293366" y="610311"/>
                  <a:pt x="1292152" y="607883"/>
                </a:cubicBezTo>
                <a:cubicBezTo>
                  <a:pt x="1288718" y="601014"/>
                  <a:pt x="1284278" y="594562"/>
                  <a:pt x="1281849" y="587277"/>
                </a:cubicBezTo>
                <a:cubicBezTo>
                  <a:pt x="1279184" y="579282"/>
                  <a:pt x="1278896" y="577205"/>
                  <a:pt x="1274121" y="569247"/>
                </a:cubicBezTo>
                <a:cubicBezTo>
                  <a:pt x="1270935" y="563938"/>
                  <a:pt x="1267252" y="558944"/>
                  <a:pt x="1263818" y="553792"/>
                </a:cubicBezTo>
                <a:cubicBezTo>
                  <a:pt x="1262101" y="551216"/>
                  <a:pt x="1259646" y="549002"/>
                  <a:pt x="1258667" y="546065"/>
                </a:cubicBezTo>
                <a:cubicBezTo>
                  <a:pt x="1254939" y="534881"/>
                  <a:pt x="1258011" y="540257"/>
                  <a:pt x="1248364" y="530610"/>
                </a:cubicBezTo>
                <a:cubicBezTo>
                  <a:pt x="1243858" y="512589"/>
                  <a:pt x="1249367" y="527115"/>
                  <a:pt x="1238061" y="512579"/>
                </a:cubicBezTo>
                <a:cubicBezTo>
                  <a:pt x="1221881" y="491776"/>
                  <a:pt x="1234988" y="501946"/>
                  <a:pt x="1220030" y="491973"/>
                </a:cubicBezTo>
                <a:cubicBezTo>
                  <a:pt x="1216840" y="482405"/>
                  <a:pt x="1218544" y="485256"/>
                  <a:pt x="1212303" y="476519"/>
                </a:cubicBezTo>
                <a:cubicBezTo>
                  <a:pt x="1209808" y="473026"/>
                  <a:pt x="1207874" y="468964"/>
                  <a:pt x="1204576" y="466216"/>
                </a:cubicBezTo>
                <a:cubicBezTo>
                  <a:pt x="1202490" y="464478"/>
                  <a:pt x="1199344" y="464710"/>
                  <a:pt x="1196848" y="463640"/>
                </a:cubicBezTo>
                <a:cubicBezTo>
                  <a:pt x="1187700" y="459719"/>
                  <a:pt x="1186577" y="458509"/>
                  <a:pt x="1178818" y="453337"/>
                </a:cubicBezTo>
                <a:cubicBezTo>
                  <a:pt x="1172342" y="433908"/>
                  <a:pt x="1181079" y="457860"/>
                  <a:pt x="1171090" y="437882"/>
                </a:cubicBezTo>
                <a:cubicBezTo>
                  <a:pt x="1169876" y="435454"/>
                  <a:pt x="1170021" y="432414"/>
                  <a:pt x="1168515" y="430155"/>
                </a:cubicBezTo>
                <a:cubicBezTo>
                  <a:pt x="1166494" y="427124"/>
                  <a:pt x="1163119" y="425226"/>
                  <a:pt x="1160787" y="422427"/>
                </a:cubicBezTo>
                <a:cubicBezTo>
                  <a:pt x="1158805" y="420049"/>
                  <a:pt x="1157020" y="417469"/>
                  <a:pt x="1155636" y="414700"/>
                </a:cubicBezTo>
                <a:cubicBezTo>
                  <a:pt x="1154422" y="412272"/>
                  <a:pt x="1154756" y="409093"/>
                  <a:pt x="1153060" y="406973"/>
                </a:cubicBezTo>
                <a:cubicBezTo>
                  <a:pt x="1151126" y="404556"/>
                  <a:pt x="1147909" y="403538"/>
                  <a:pt x="1145333" y="401821"/>
                </a:cubicBezTo>
                <a:cubicBezTo>
                  <a:pt x="1143616" y="399245"/>
                  <a:pt x="1141566" y="396863"/>
                  <a:pt x="1140181" y="394094"/>
                </a:cubicBezTo>
                <a:cubicBezTo>
                  <a:pt x="1138967" y="391666"/>
                  <a:pt x="1139301" y="388487"/>
                  <a:pt x="1137605" y="386367"/>
                </a:cubicBezTo>
                <a:cubicBezTo>
                  <a:pt x="1135671" y="383950"/>
                  <a:pt x="1132454" y="382932"/>
                  <a:pt x="1129878" y="381215"/>
                </a:cubicBezTo>
                <a:cubicBezTo>
                  <a:pt x="1128161" y="376922"/>
                  <a:pt x="1127414" y="372098"/>
                  <a:pt x="1124727" y="368336"/>
                </a:cubicBezTo>
                <a:cubicBezTo>
                  <a:pt x="1122928" y="365817"/>
                  <a:pt x="1119313" y="365242"/>
                  <a:pt x="1116999" y="363185"/>
                </a:cubicBezTo>
                <a:cubicBezTo>
                  <a:pt x="1111554" y="358345"/>
                  <a:pt x="1105587" y="353792"/>
                  <a:pt x="1101545" y="347730"/>
                </a:cubicBezTo>
                <a:cubicBezTo>
                  <a:pt x="1094676" y="337427"/>
                  <a:pt x="1098969" y="341720"/>
                  <a:pt x="1088666" y="334851"/>
                </a:cubicBezTo>
                <a:cubicBezTo>
                  <a:pt x="1086949" y="331417"/>
                  <a:pt x="1085746" y="327673"/>
                  <a:pt x="1083514" y="324548"/>
                </a:cubicBezTo>
                <a:cubicBezTo>
                  <a:pt x="1078012" y="316845"/>
                  <a:pt x="1067594" y="311358"/>
                  <a:pt x="1060332" y="306517"/>
                </a:cubicBezTo>
                <a:lnTo>
                  <a:pt x="1052605" y="301366"/>
                </a:lnTo>
                <a:cubicBezTo>
                  <a:pt x="1046698" y="283647"/>
                  <a:pt x="1054778" y="305170"/>
                  <a:pt x="1042302" y="283336"/>
                </a:cubicBezTo>
                <a:cubicBezTo>
                  <a:pt x="1040955" y="280978"/>
                  <a:pt x="1040940" y="278037"/>
                  <a:pt x="1039726" y="275608"/>
                </a:cubicBezTo>
                <a:cubicBezTo>
                  <a:pt x="1038341" y="272839"/>
                  <a:pt x="1036110" y="270569"/>
                  <a:pt x="1034574" y="267881"/>
                </a:cubicBezTo>
                <a:cubicBezTo>
                  <a:pt x="1029483" y="258972"/>
                  <a:pt x="1029736" y="258517"/>
                  <a:pt x="1026847" y="249850"/>
                </a:cubicBezTo>
                <a:cubicBezTo>
                  <a:pt x="1027706" y="235254"/>
                  <a:pt x="1019084" y="216401"/>
                  <a:pt x="1029423" y="206062"/>
                </a:cubicBezTo>
                <a:cubicBezTo>
                  <a:pt x="1038550" y="196935"/>
                  <a:pt x="1055223" y="207287"/>
                  <a:pt x="1068059" y="208638"/>
                </a:cubicBezTo>
                <a:cubicBezTo>
                  <a:pt x="1081800" y="210085"/>
                  <a:pt x="1093140" y="219348"/>
                  <a:pt x="1104120" y="226668"/>
                </a:cubicBezTo>
                <a:cubicBezTo>
                  <a:pt x="1122941" y="239216"/>
                  <a:pt x="1099283" y="223904"/>
                  <a:pt x="1122151" y="236972"/>
                </a:cubicBezTo>
                <a:cubicBezTo>
                  <a:pt x="1136130" y="244960"/>
                  <a:pt x="1123439" y="239976"/>
                  <a:pt x="1137605" y="244699"/>
                </a:cubicBezTo>
                <a:cubicBezTo>
                  <a:pt x="1142757" y="249851"/>
                  <a:pt x="1149018" y="254092"/>
                  <a:pt x="1153060" y="260154"/>
                </a:cubicBezTo>
                <a:cubicBezTo>
                  <a:pt x="1165612" y="278980"/>
                  <a:pt x="1150291" y="255308"/>
                  <a:pt x="1163363" y="278184"/>
                </a:cubicBezTo>
                <a:cubicBezTo>
                  <a:pt x="1164899" y="280872"/>
                  <a:pt x="1166798" y="283335"/>
                  <a:pt x="1168515" y="285911"/>
                </a:cubicBezTo>
                <a:cubicBezTo>
                  <a:pt x="1177221" y="312030"/>
                  <a:pt x="1171724" y="302316"/>
                  <a:pt x="1181394" y="316821"/>
                </a:cubicBezTo>
                <a:cubicBezTo>
                  <a:pt x="1182252" y="319397"/>
                  <a:pt x="1183223" y="321938"/>
                  <a:pt x="1183969" y="324548"/>
                </a:cubicBezTo>
                <a:cubicBezTo>
                  <a:pt x="1184941" y="327952"/>
                  <a:pt x="1185150" y="331597"/>
                  <a:pt x="1186545" y="334851"/>
                </a:cubicBezTo>
                <a:cubicBezTo>
                  <a:pt x="1187765" y="337696"/>
                  <a:pt x="1189980" y="340002"/>
                  <a:pt x="1191697" y="342578"/>
                </a:cubicBezTo>
                <a:cubicBezTo>
                  <a:pt x="1196566" y="357192"/>
                  <a:pt x="1190994" y="344311"/>
                  <a:pt x="1204576" y="360609"/>
                </a:cubicBezTo>
                <a:cubicBezTo>
                  <a:pt x="1210073" y="367205"/>
                  <a:pt x="1215267" y="374072"/>
                  <a:pt x="1220030" y="381215"/>
                </a:cubicBezTo>
                <a:cubicBezTo>
                  <a:pt x="1222954" y="385600"/>
                  <a:pt x="1229717" y="396053"/>
                  <a:pt x="1232909" y="399245"/>
                </a:cubicBezTo>
                <a:cubicBezTo>
                  <a:pt x="1235945" y="402281"/>
                  <a:pt x="1239778" y="404397"/>
                  <a:pt x="1243212" y="406973"/>
                </a:cubicBezTo>
                <a:cubicBezTo>
                  <a:pt x="1244071" y="410407"/>
                  <a:pt x="1243824" y="414331"/>
                  <a:pt x="1245788" y="417276"/>
                </a:cubicBezTo>
                <a:cubicBezTo>
                  <a:pt x="1247505" y="419852"/>
                  <a:pt x="1251326" y="420238"/>
                  <a:pt x="1253515" y="422427"/>
                </a:cubicBezTo>
                <a:cubicBezTo>
                  <a:pt x="1255704" y="424616"/>
                  <a:pt x="1256685" y="427777"/>
                  <a:pt x="1258667" y="430155"/>
                </a:cubicBezTo>
                <a:cubicBezTo>
                  <a:pt x="1269269" y="442878"/>
                  <a:pt x="1266928" y="433801"/>
                  <a:pt x="1276697" y="453337"/>
                </a:cubicBezTo>
                <a:cubicBezTo>
                  <a:pt x="1278414" y="456771"/>
                  <a:pt x="1280290" y="460131"/>
                  <a:pt x="1281849" y="463640"/>
                </a:cubicBezTo>
                <a:cubicBezTo>
                  <a:pt x="1283727" y="467865"/>
                  <a:pt x="1284932" y="472384"/>
                  <a:pt x="1287000" y="476519"/>
                </a:cubicBezTo>
                <a:cubicBezTo>
                  <a:pt x="1288384" y="479288"/>
                  <a:pt x="1290767" y="481477"/>
                  <a:pt x="1292152" y="484246"/>
                </a:cubicBezTo>
                <a:cubicBezTo>
                  <a:pt x="1293366" y="486674"/>
                  <a:pt x="1293625" y="489492"/>
                  <a:pt x="1294728" y="491973"/>
                </a:cubicBezTo>
                <a:cubicBezTo>
                  <a:pt x="1297067" y="497236"/>
                  <a:pt x="1299553" y="502453"/>
                  <a:pt x="1302455" y="507428"/>
                </a:cubicBezTo>
                <a:cubicBezTo>
                  <a:pt x="1318533" y="534991"/>
                  <a:pt x="1309466" y="512793"/>
                  <a:pt x="1333364" y="548640"/>
                </a:cubicBezTo>
                <a:cubicBezTo>
                  <a:pt x="1335081" y="551216"/>
                  <a:pt x="1336695" y="553864"/>
                  <a:pt x="1338516" y="556368"/>
                </a:cubicBezTo>
                <a:cubicBezTo>
                  <a:pt x="1339408" y="557595"/>
                  <a:pt x="1355127" y="577711"/>
                  <a:pt x="1359122" y="584701"/>
                </a:cubicBezTo>
                <a:cubicBezTo>
                  <a:pt x="1361027" y="588035"/>
                  <a:pt x="1362298" y="591711"/>
                  <a:pt x="1364274" y="595004"/>
                </a:cubicBezTo>
                <a:cubicBezTo>
                  <a:pt x="1367460" y="600313"/>
                  <a:pt x="1374577" y="610459"/>
                  <a:pt x="1374577" y="610459"/>
                </a:cubicBezTo>
                <a:cubicBezTo>
                  <a:pt x="1375435" y="613035"/>
                  <a:pt x="1375938" y="615758"/>
                  <a:pt x="1377152" y="618186"/>
                </a:cubicBezTo>
                <a:cubicBezTo>
                  <a:pt x="1378536" y="620955"/>
                  <a:pt x="1380505" y="623395"/>
                  <a:pt x="1382304" y="625914"/>
                </a:cubicBezTo>
                <a:cubicBezTo>
                  <a:pt x="1398291" y="648297"/>
                  <a:pt x="1383032" y="625720"/>
                  <a:pt x="1395183" y="643944"/>
                </a:cubicBezTo>
                <a:cubicBezTo>
                  <a:pt x="1400268" y="664283"/>
                  <a:pt x="1393722" y="644180"/>
                  <a:pt x="1408062" y="667126"/>
                </a:cubicBezTo>
                <a:cubicBezTo>
                  <a:pt x="1409501" y="669428"/>
                  <a:pt x="1409568" y="672358"/>
                  <a:pt x="1410637" y="674853"/>
                </a:cubicBezTo>
                <a:cubicBezTo>
                  <a:pt x="1412150" y="678382"/>
                  <a:pt x="1414441" y="681561"/>
                  <a:pt x="1415789" y="685156"/>
                </a:cubicBezTo>
                <a:cubicBezTo>
                  <a:pt x="1417032" y="688471"/>
                  <a:pt x="1416782" y="692293"/>
                  <a:pt x="1418365" y="695459"/>
                </a:cubicBezTo>
                <a:cubicBezTo>
                  <a:pt x="1421134" y="700997"/>
                  <a:pt x="1425234" y="705762"/>
                  <a:pt x="1428668" y="710914"/>
                </a:cubicBezTo>
                <a:cubicBezTo>
                  <a:pt x="1430385" y="713490"/>
                  <a:pt x="1432840" y="715704"/>
                  <a:pt x="1433819" y="718641"/>
                </a:cubicBezTo>
                <a:cubicBezTo>
                  <a:pt x="1434678" y="721217"/>
                  <a:pt x="1434889" y="724110"/>
                  <a:pt x="1436395" y="726369"/>
                </a:cubicBezTo>
                <a:cubicBezTo>
                  <a:pt x="1438416" y="729400"/>
                  <a:pt x="1441547" y="731520"/>
                  <a:pt x="1444123" y="734096"/>
                </a:cubicBezTo>
                <a:cubicBezTo>
                  <a:pt x="1448187" y="742226"/>
                  <a:pt x="1453361" y="753639"/>
                  <a:pt x="1459577" y="759854"/>
                </a:cubicBezTo>
                <a:cubicBezTo>
                  <a:pt x="1462153" y="762430"/>
                  <a:pt x="1464973" y="764783"/>
                  <a:pt x="1467305" y="767581"/>
                </a:cubicBezTo>
                <a:cubicBezTo>
                  <a:pt x="1469287" y="769959"/>
                  <a:pt x="1470657" y="772789"/>
                  <a:pt x="1472456" y="775308"/>
                </a:cubicBezTo>
                <a:cubicBezTo>
                  <a:pt x="1474951" y="778802"/>
                  <a:pt x="1477688" y="782119"/>
                  <a:pt x="1480183" y="785612"/>
                </a:cubicBezTo>
                <a:cubicBezTo>
                  <a:pt x="1492485" y="802836"/>
                  <a:pt x="1479406" y="784054"/>
                  <a:pt x="1487911" y="801066"/>
                </a:cubicBezTo>
                <a:cubicBezTo>
                  <a:pt x="1489295" y="803835"/>
                  <a:pt x="1491345" y="806218"/>
                  <a:pt x="1493062" y="808794"/>
                </a:cubicBezTo>
                <a:cubicBezTo>
                  <a:pt x="1494779" y="805359"/>
                  <a:pt x="1498214" y="802330"/>
                  <a:pt x="1498214" y="798490"/>
                </a:cubicBezTo>
                <a:cubicBezTo>
                  <a:pt x="1498214" y="792127"/>
                  <a:pt x="1490989" y="778889"/>
                  <a:pt x="1487911" y="772733"/>
                </a:cubicBezTo>
                <a:cubicBezTo>
                  <a:pt x="1488770" y="753844"/>
                  <a:pt x="1489955" y="734967"/>
                  <a:pt x="1490487" y="716066"/>
                </a:cubicBezTo>
                <a:cubicBezTo>
                  <a:pt x="1494552" y="571750"/>
                  <a:pt x="1485827" y="633262"/>
                  <a:pt x="1498214" y="558943"/>
                </a:cubicBezTo>
                <a:cubicBezTo>
                  <a:pt x="1497355" y="481670"/>
                  <a:pt x="1497282" y="404384"/>
                  <a:pt x="1495638" y="327124"/>
                </a:cubicBezTo>
                <a:cubicBezTo>
                  <a:pt x="1495563" y="323585"/>
                  <a:pt x="1493695" y="320304"/>
                  <a:pt x="1493062" y="316821"/>
                </a:cubicBezTo>
                <a:cubicBezTo>
                  <a:pt x="1491976" y="310848"/>
                  <a:pt x="1491852" y="304706"/>
                  <a:pt x="1490487" y="298790"/>
                </a:cubicBezTo>
                <a:cubicBezTo>
                  <a:pt x="1487331" y="285111"/>
                  <a:pt x="1484407" y="283131"/>
                  <a:pt x="1480183" y="270457"/>
                </a:cubicBezTo>
                <a:cubicBezTo>
                  <a:pt x="1479064" y="267099"/>
                  <a:pt x="1478580" y="263558"/>
                  <a:pt x="1477608" y="260154"/>
                </a:cubicBezTo>
                <a:cubicBezTo>
                  <a:pt x="1473626" y="246214"/>
                  <a:pt x="1475600" y="258408"/>
                  <a:pt x="1472456" y="239547"/>
                </a:cubicBezTo>
                <a:cubicBezTo>
                  <a:pt x="1464452" y="191525"/>
                  <a:pt x="1476814" y="259749"/>
                  <a:pt x="1467305" y="193183"/>
                </a:cubicBezTo>
                <a:cubicBezTo>
                  <a:pt x="1466067" y="184515"/>
                  <a:pt x="1463767" y="176032"/>
                  <a:pt x="1462153" y="167426"/>
                </a:cubicBezTo>
                <a:cubicBezTo>
                  <a:pt x="1460429" y="158234"/>
                  <a:pt x="1459283" y="148222"/>
                  <a:pt x="1457001" y="139092"/>
                </a:cubicBezTo>
                <a:cubicBezTo>
                  <a:pt x="1454051" y="127292"/>
                  <a:pt x="1452546" y="123151"/>
                  <a:pt x="1449274" y="113334"/>
                </a:cubicBezTo>
                <a:cubicBezTo>
                  <a:pt x="1448207" y="91989"/>
                  <a:pt x="1443219" y="25045"/>
                  <a:pt x="1449274" y="5152"/>
                </a:cubicBezTo>
                <a:cubicBezTo>
                  <a:pt x="1450795" y="156"/>
                  <a:pt x="1459608" y="3600"/>
                  <a:pt x="1464729" y="2576"/>
                </a:cubicBezTo>
                <a:cubicBezTo>
                  <a:pt x="1468200" y="1882"/>
                  <a:pt x="1471598" y="859"/>
                  <a:pt x="1475032" y="0"/>
                </a:cubicBezTo>
                <a:cubicBezTo>
                  <a:pt x="1489628" y="859"/>
                  <a:pt x="1504361" y="407"/>
                  <a:pt x="1518820" y="2576"/>
                </a:cubicBezTo>
                <a:cubicBezTo>
                  <a:pt x="1529533" y="4183"/>
                  <a:pt x="1528255" y="16293"/>
                  <a:pt x="1531699" y="23182"/>
                </a:cubicBezTo>
                <a:cubicBezTo>
                  <a:pt x="1533416" y="26616"/>
                  <a:pt x="1535338" y="29956"/>
                  <a:pt x="1536850" y="33485"/>
                </a:cubicBezTo>
                <a:cubicBezTo>
                  <a:pt x="1542139" y="45826"/>
                  <a:pt x="1539075" y="50460"/>
                  <a:pt x="1544578" y="66970"/>
                </a:cubicBezTo>
                <a:cubicBezTo>
                  <a:pt x="1550467" y="84638"/>
                  <a:pt x="1543512" y="62706"/>
                  <a:pt x="1549729" y="87577"/>
                </a:cubicBezTo>
                <a:cubicBezTo>
                  <a:pt x="1550387" y="90211"/>
                  <a:pt x="1551446" y="92728"/>
                  <a:pt x="1552305" y="95304"/>
                </a:cubicBezTo>
                <a:cubicBezTo>
                  <a:pt x="1553164" y="103890"/>
                  <a:pt x="1553569" y="112534"/>
                  <a:pt x="1554881" y="121062"/>
                </a:cubicBezTo>
                <a:cubicBezTo>
                  <a:pt x="1555294" y="123745"/>
                  <a:pt x="1557249" y="126082"/>
                  <a:pt x="1557457" y="128789"/>
                </a:cubicBezTo>
                <a:cubicBezTo>
                  <a:pt x="1562844" y="198825"/>
                  <a:pt x="1553411" y="168170"/>
                  <a:pt x="1562608" y="195759"/>
                </a:cubicBezTo>
                <a:cubicBezTo>
                  <a:pt x="1563467" y="207779"/>
                  <a:pt x="1564382" y="219796"/>
                  <a:pt x="1565184" y="231820"/>
                </a:cubicBezTo>
                <a:cubicBezTo>
                  <a:pt x="1568278" y="278220"/>
                  <a:pt x="1562572" y="260060"/>
                  <a:pt x="1572911" y="285911"/>
                </a:cubicBezTo>
                <a:cubicBezTo>
                  <a:pt x="1573770" y="294497"/>
                  <a:pt x="1574068" y="303158"/>
                  <a:pt x="1575487" y="311669"/>
                </a:cubicBezTo>
                <a:cubicBezTo>
                  <a:pt x="1576651" y="318653"/>
                  <a:pt x="1579827" y="325242"/>
                  <a:pt x="1580639" y="332275"/>
                </a:cubicBezTo>
                <a:cubicBezTo>
                  <a:pt x="1581507" y="339797"/>
                  <a:pt x="1585636" y="429493"/>
                  <a:pt x="1585790" y="432730"/>
                </a:cubicBezTo>
                <a:cubicBezTo>
                  <a:pt x="1586649" y="520306"/>
                  <a:pt x="1586729" y="607894"/>
                  <a:pt x="1588366" y="695459"/>
                </a:cubicBezTo>
                <a:cubicBezTo>
                  <a:pt x="1588448" y="699836"/>
                  <a:pt x="1590875" y="703960"/>
                  <a:pt x="1590942" y="708338"/>
                </a:cubicBezTo>
                <a:cubicBezTo>
                  <a:pt x="1592593" y="816511"/>
                  <a:pt x="1591166" y="924725"/>
                  <a:pt x="1593517" y="1032886"/>
                </a:cubicBezTo>
                <a:cubicBezTo>
                  <a:pt x="1593744" y="1043329"/>
                  <a:pt x="1598184" y="1053361"/>
                  <a:pt x="1598669" y="1063795"/>
                </a:cubicBezTo>
                <a:cubicBezTo>
                  <a:pt x="1599906" y="1090383"/>
                  <a:pt x="1594805" y="1123897"/>
                  <a:pt x="1593517" y="1138493"/>
                </a:cubicBezTo>
                <a:close/>
              </a:path>
            </a:pathLst>
          </a:custGeom>
          <a:solidFill>
            <a:srgbClr val="92D050"/>
          </a:solidFill>
          <a:ln cap="flat" cmpd="sng" w="25400">
            <a:solidFill>
              <a:srgbClr val="7692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30" name="Google Shape;430;p15"/>
          <p:cNvSpPr/>
          <p:nvPr/>
        </p:nvSpPr>
        <p:spPr>
          <a:xfrm>
            <a:off x="2789496" y="4056691"/>
            <a:ext cx="3345999" cy="287806"/>
          </a:xfrm>
          <a:custGeom>
            <a:rect b="b" l="l" r="r" t="t"/>
            <a:pathLst>
              <a:path extrusionOk="0" h="287806" w="3345999">
                <a:moveTo>
                  <a:pt x="1411592" y="105606"/>
                </a:moveTo>
                <a:cubicBezTo>
                  <a:pt x="1401289" y="107323"/>
                  <a:pt x="1390816" y="108224"/>
                  <a:pt x="1380683" y="110758"/>
                </a:cubicBezTo>
                <a:cubicBezTo>
                  <a:pt x="1377249" y="111617"/>
                  <a:pt x="1373859" y="112682"/>
                  <a:pt x="1370380" y="113334"/>
                </a:cubicBezTo>
                <a:cubicBezTo>
                  <a:pt x="1360114" y="115259"/>
                  <a:pt x="1349604" y="115951"/>
                  <a:pt x="1339471" y="118485"/>
                </a:cubicBezTo>
                <a:cubicBezTo>
                  <a:pt x="1336037" y="119344"/>
                  <a:pt x="1332583" y="120129"/>
                  <a:pt x="1329168" y="121061"/>
                </a:cubicBezTo>
                <a:cubicBezTo>
                  <a:pt x="1323137" y="122706"/>
                  <a:pt x="1317228" y="124807"/>
                  <a:pt x="1311137" y="126213"/>
                </a:cubicBezTo>
                <a:cubicBezTo>
                  <a:pt x="1306048" y="127387"/>
                  <a:pt x="1300821" y="127854"/>
                  <a:pt x="1295683" y="128788"/>
                </a:cubicBezTo>
                <a:cubicBezTo>
                  <a:pt x="1291376" y="129571"/>
                  <a:pt x="1287078" y="130414"/>
                  <a:pt x="1282804" y="131364"/>
                </a:cubicBezTo>
                <a:cubicBezTo>
                  <a:pt x="1279348" y="132132"/>
                  <a:pt x="1276000" y="133402"/>
                  <a:pt x="1272501" y="133940"/>
                </a:cubicBezTo>
                <a:cubicBezTo>
                  <a:pt x="1264817" y="135122"/>
                  <a:pt x="1256999" y="135303"/>
                  <a:pt x="1249319" y="136516"/>
                </a:cubicBezTo>
                <a:cubicBezTo>
                  <a:pt x="1240670" y="137882"/>
                  <a:pt x="1232249" y="140581"/>
                  <a:pt x="1223561" y="141667"/>
                </a:cubicBezTo>
                <a:cubicBezTo>
                  <a:pt x="1216692" y="142526"/>
                  <a:pt x="1209759" y="142967"/>
                  <a:pt x="1202955" y="144243"/>
                </a:cubicBezTo>
                <a:cubicBezTo>
                  <a:pt x="1193389" y="146037"/>
                  <a:pt x="1168332" y="153760"/>
                  <a:pt x="1159167" y="154546"/>
                </a:cubicBezTo>
                <a:cubicBezTo>
                  <a:pt x="1136908" y="156454"/>
                  <a:pt x="1114520" y="156263"/>
                  <a:pt x="1092196" y="157122"/>
                </a:cubicBezTo>
                <a:cubicBezTo>
                  <a:pt x="1083993" y="159173"/>
                  <a:pt x="1077514" y="160966"/>
                  <a:pt x="1069014" y="162274"/>
                </a:cubicBezTo>
                <a:cubicBezTo>
                  <a:pt x="1055490" y="164354"/>
                  <a:pt x="1035795" y="166110"/>
                  <a:pt x="1022650" y="167425"/>
                </a:cubicBezTo>
                <a:cubicBezTo>
                  <a:pt x="1007299" y="171263"/>
                  <a:pt x="1004267" y="172259"/>
                  <a:pt x="984014" y="175152"/>
                </a:cubicBezTo>
                <a:cubicBezTo>
                  <a:pt x="975472" y="176372"/>
                  <a:pt x="966809" y="176587"/>
                  <a:pt x="958256" y="177728"/>
                </a:cubicBezTo>
                <a:cubicBezTo>
                  <a:pt x="953274" y="178392"/>
                  <a:pt x="940432" y="181349"/>
                  <a:pt x="935074" y="182880"/>
                </a:cubicBezTo>
                <a:cubicBezTo>
                  <a:pt x="932464" y="183626"/>
                  <a:pt x="929957" y="184709"/>
                  <a:pt x="927347" y="185455"/>
                </a:cubicBezTo>
                <a:cubicBezTo>
                  <a:pt x="915198" y="188926"/>
                  <a:pt x="913613" y="188521"/>
                  <a:pt x="899013" y="190607"/>
                </a:cubicBezTo>
                <a:cubicBezTo>
                  <a:pt x="883474" y="195787"/>
                  <a:pt x="897154" y="191788"/>
                  <a:pt x="870680" y="195759"/>
                </a:cubicBezTo>
                <a:cubicBezTo>
                  <a:pt x="860350" y="197308"/>
                  <a:pt x="850013" y="198861"/>
                  <a:pt x="839770" y="200910"/>
                </a:cubicBezTo>
                <a:lnTo>
                  <a:pt x="826892" y="203486"/>
                </a:lnTo>
                <a:cubicBezTo>
                  <a:pt x="821754" y="204420"/>
                  <a:pt x="816526" y="204888"/>
                  <a:pt x="811437" y="206062"/>
                </a:cubicBezTo>
                <a:cubicBezTo>
                  <a:pt x="805347" y="207467"/>
                  <a:pt x="799536" y="209987"/>
                  <a:pt x="793407" y="211213"/>
                </a:cubicBezTo>
                <a:cubicBezTo>
                  <a:pt x="777830" y="214328"/>
                  <a:pt x="742551" y="215680"/>
                  <a:pt x="731588" y="216365"/>
                </a:cubicBezTo>
                <a:cubicBezTo>
                  <a:pt x="667519" y="227042"/>
                  <a:pt x="737622" y="216518"/>
                  <a:pt x="654315" y="224092"/>
                </a:cubicBezTo>
                <a:cubicBezTo>
                  <a:pt x="650789" y="224413"/>
                  <a:pt x="647511" y="226130"/>
                  <a:pt x="644012" y="226668"/>
                </a:cubicBezTo>
                <a:cubicBezTo>
                  <a:pt x="636328" y="227850"/>
                  <a:pt x="628527" y="228145"/>
                  <a:pt x="620830" y="229244"/>
                </a:cubicBezTo>
                <a:cubicBezTo>
                  <a:pt x="616496" y="229863"/>
                  <a:pt x="612269" y="231099"/>
                  <a:pt x="607951" y="231819"/>
                </a:cubicBezTo>
                <a:cubicBezTo>
                  <a:pt x="601962" y="232817"/>
                  <a:pt x="595921" y="233472"/>
                  <a:pt x="589920" y="234395"/>
                </a:cubicBezTo>
                <a:cubicBezTo>
                  <a:pt x="584758" y="235189"/>
                  <a:pt x="579636" y="236232"/>
                  <a:pt x="574466" y="236971"/>
                </a:cubicBezTo>
                <a:cubicBezTo>
                  <a:pt x="567613" y="237950"/>
                  <a:pt x="560701" y="238494"/>
                  <a:pt x="553859" y="239547"/>
                </a:cubicBezTo>
                <a:cubicBezTo>
                  <a:pt x="549532" y="240213"/>
                  <a:pt x="545308" y="241457"/>
                  <a:pt x="540981" y="242123"/>
                </a:cubicBezTo>
                <a:cubicBezTo>
                  <a:pt x="522979" y="244893"/>
                  <a:pt x="504559" y="245432"/>
                  <a:pt x="486889" y="249850"/>
                </a:cubicBezTo>
                <a:cubicBezTo>
                  <a:pt x="483455" y="250709"/>
                  <a:pt x="480104" y="252035"/>
                  <a:pt x="476586" y="252426"/>
                </a:cubicBezTo>
                <a:cubicBezTo>
                  <a:pt x="464609" y="253757"/>
                  <a:pt x="452545" y="254143"/>
                  <a:pt x="440525" y="255001"/>
                </a:cubicBezTo>
                <a:cubicBezTo>
                  <a:pt x="435374" y="256718"/>
                  <a:pt x="430450" y="259411"/>
                  <a:pt x="425071" y="260153"/>
                </a:cubicBezTo>
                <a:cubicBezTo>
                  <a:pt x="405435" y="262861"/>
                  <a:pt x="365828" y="265304"/>
                  <a:pt x="365828" y="265304"/>
                </a:cubicBezTo>
                <a:cubicBezTo>
                  <a:pt x="318212" y="275886"/>
                  <a:pt x="361762" y="267636"/>
                  <a:pt x="280827" y="273032"/>
                </a:cubicBezTo>
                <a:cubicBezTo>
                  <a:pt x="275616" y="273379"/>
                  <a:pt x="270535" y="274814"/>
                  <a:pt x="265373" y="275608"/>
                </a:cubicBezTo>
                <a:cubicBezTo>
                  <a:pt x="259372" y="276531"/>
                  <a:pt x="253352" y="277325"/>
                  <a:pt x="247342" y="278183"/>
                </a:cubicBezTo>
                <a:cubicBezTo>
                  <a:pt x="237039" y="277325"/>
                  <a:pt x="226631" y="277308"/>
                  <a:pt x="216433" y="275608"/>
                </a:cubicBezTo>
                <a:cubicBezTo>
                  <a:pt x="211077" y="274715"/>
                  <a:pt x="200978" y="270456"/>
                  <a:pt x="200978" y="270456"/>
                </a:cubicBezTo>
                <a:cubicBezTo>
                  <a:pt x="195827" y="267022"/>
                  <a:pt x="191215" y="262592"/>
                  <a:pt x="185524" y="260153"/>
                </a:cubicBezTo>
                <a:cubicBezTo>
                  <a:pt x="179016" y="257364"/>
                  <a:pt x="164918" y="255001"/>
                  <a:pt x="164918" y="255001"/>
                </a:cubicBezTo>
                <a:cubicBezTo>
                  <a:pt x="162342" y="252425"/>
                  <a:pt x="160353" y="249081"/>
                  <a:pt x="157190" y="247274"/>
                </a:cubicBezTo>
                <a:cubicBezTo>
                  <a:pt x="154116" y="245518"/>
                  <a:pt x="150291" y="245670"/>
                  <a:pt x="146887" y="244698"/>
                </a:cubicBezTo>
                <a:cubicBezTo>
                  <a:pt x="144277" y="243952"/>
                  <a:pt x="141736" y="242981"/>
                  <a:pt x="139160" y="242123"/>
                </a:cubicBezTo>
                <a:cubicBezTo>
                  <a:pt x="123501" y="231684"/>
                  <a:pt x="140136" y="241523"/>
                  <a:pt x="121129" y="234395"/>
                </a:cubicBezTo>
                <a:cubicBezTo>
                  <a:pt x="117534" y="233047"/>
                  <a:pt x="114160" y="231149"/>
                  <a:pt x="110826" y="229244"/>
                </a:cubicBezTo>
                <a:cubicBezTo>
                  <a:pt x="108138" y="227708"/>
                  <a:pt x="105944" y="225312"/>
                  <a:pt x="103099" y="224092"/>
                </a:cubicBezTo>
                <a:cubicBezTo>
                  <a:pt x="99845" y="222697"/>
                  <a:pt x="96064" y="222878"/>
                  <a:pt x="92796" y="221516"/>
                </a:cubicBezTo>
                <a:cubicBezTo>
                  <a:pt x="85707" y="218562"/>
                  <a:pt x="79059" y="214647"/>
                  <a:pt x="72190" y="211213"/>
                </a:cubicBezTo>
                <a:lnTo>
                  <a:pt x="61887" y="206062"/>
                </a:lnTo>
                <a:cubicBezTo>
                  <a:pt x="58452" y="204345"/>
                  <a:pt x="55226" y="202124"/>
                  <a:pt x="51583" y="200910"/>
                </a:cubicBezTo>
                <a:cubicBezTo>
                  <a:pt x="49007" y="200051"/>
                  <a:pt x="46284" y="199548"/>
                  <a:pt x="43856" y="198334"/>
                </a:cubicBezTo>
                <a:cubicBezTo>
                  <a:pt x="41087" y="196950"/>
                  <a:pt x="39094" y="194072"/>
                  <a:pt x="36129" y="193183"/>
                </a:cubicBezTo>
                <a:cubicBezTo>
                  <a:pt x="30314" y="191438"/>
                  <a:pt x="24108" y="191466"/>
                  <a:pt x="18098" y="190607"/>
                </a:cubicBezTo>
                <a:cubicBezTo>
                  <a:pt x="15322" y="189682"/>
                  <a:pt x="646" y="185194"/>
                  <a:pt x="68" y="182880"/>
                </a:cubicBezTo>
                <a:cubicBezTo>
                  <a:pt x="-683" y="179877"/>
                  <a:pt x="4950" y="178948"/>
                  <a:pt x="7795" y="177728"/>
                </a:cubicBezTo>
                <a:cubicBezTo>
                  <a:pt x="11049" y="176333"/>
                  <a:pt x="14606" y="175734"/>
                  <a:pt x="18098" y="175152"/>
                </a:cubicBezTo>
                <a:cubicBezTo>
                  <a:pt x="24926" y="174014"/>
                  <a:pt x="31852" y="173556"/>
                  <a:pt x="38705" y="172577"/>
                </a:cubicBezTo>
                <a:cubicBezTo>
                  <a:pt x="43875" y="171839"/>
                  <a:pt x="49021" y="170935"/>
                  <a:pt x="54159" y="170001"/>
                </a:cubicBezTo>
                <a:cubicBezTo>
                  <a:pt x="58466" y="169218"/>
                  <a:pt x="62764" y="168375"/>
                  <a:pt x="67038" y="167425"/>
                </a:cubicBezTo>
                <a:cubicBezTo>
                  <a:pt x="70494" y="166657"/>
                  <a:pt x="73837" y="165350"/>
                  <a:pt x="77341" y="164849"/>
                </a:cubicBezTo>
                <a:cubicBezTo>
                  <a:pt x="85883" y="163629"/>
                  <a:pt x="94513" y="163132"/>
                  <a:pt x="103099" y="162274"/>
                </a:cubicBezTo>
                <a:cubicBezTo>
                  <a:pt x="119015" y="154315"/>
                  <a:pt x="108333" y="158394"/>
                  <a:pt x="128857" y="154546"/>
                </a:cubicBezTo>
                <a:cubicBezTo>
                  <a:pt x="137463" y="152932"/>
                  <a:pt x="145992" y="150917"/>
                  <a:pt x="154614" y="149395"/>
                </a:cubicBezTo>
                <a:cubicBezTo>
                  <a:pt x="193210" y="142584"/>
                  <a:pt x="149066" y="152561"/>
                  <a:pt x="203554" y="141667"/>
                </a:cubicBezTo>
                <a:cubicBezTo>
                  <a:pt x="207847" y="140809"/>
                  <a:pt x="212186" y="140154"/>
                  <a:pt x="216433" y="139092"/>
                </a:cubicBezTo>
                <a:cubicBezTo>
                  <a:pt x="219067" y="138434"/>
                  <a:pt x="221559" y="137296"/>
                  <a:pt x="224160" y="136516"/>
                </a:cubicBezTo>
                <a:cubicBezTo>
                  <a:pt x="230147" y="134720"/>
                  <a:pt x="236204" y="133160"/>
                  <a:pt x="242191" y="131364"/>
                </a:cubicBezTo>
                <a:cubicBezTo>
                  <a:pt x="244792" y="130584"/>
                  <a:pt x="247256" y="129320"/>
                  <a:pt x="249918" y="128788"/>
                </a:cubicBezTo>
                <a:cubicBezTo>
                  <a:pt x="277873" y="123197"/>
                  <a:pt x="281600" y="123567"/>
                  <a:pt x="309161" y="121061"/>
                </a:cubicBezTo>
                <a:cubicBezTo>
                  <a:pt x="313454" y="120202"/>
                  <a:pt x="317706" y="119104"/>
                  <a:pt x="322040" y="118485"/>
                </a:cubicBezTo>
                <a:cubicBezTo>
                  <a:pt x="339815" y="115946"/>
                  <a:pt x="361276" y="114675"/>
                  <a:pt x="378707" y="113334"/>
                </a:cubicBezTo>
                <a:cubicBezTo>
                  <a:pt x="404024" y="107004"/>
                  <a:pt x="374167" y="113838"/>
                  <a:pt x="425071" y="108182"/>
                </a:cubicBezTo>
                <a:cubicBezTo>
                  <a:pt x="428589" y="107791"/>
                  <a:pt x="431882" y="106188"/>
                  <a:pt x="435374" y="105606"/>
                </a:cubicBezTo>
                <a:cubicBezTo>
                  <a:pt x="465054" y="100660"/>
                  <a:pt x="466592" y="104882"/>
                  <a:pt x="504920" y="95303"/>
                </a:cubicBezTo>
                <a:cubicBezTo>
                  <a:pt x="508354" y="94445"/>
                  <a:pt x="511719" y="93229"/>
                  <a:pt x="515223" y="92728"/>
                </a:cubicBezTo>
                <a:cubicBezTo>
                  <a:pt x="523765" y="91508"/>
                  <a:pt x="532419" y="91222"/>
                  <a:pt x="540981" y="90152"/>
                </a:cubicBezTo>
                <a:cubicBezTo>
                  <a:pt x="546163" y="89504"/>
                  <a:pt x="551245" y="88153"/>
                  <a:pt x="556435" y="87576"/>
                </a:cubicBezTo>
                <a:cubicBezTo>
                  <a:pt x="574436" y="85576"/>
                  <a:pt x="610527" y="82424"/>
                  <a:pt x="610527" y="82424"/>
                </a:cubicBezTo>
                <a:cubicBezTo>
                  <a:pt x="613961" y="81566"/>
                  <a:pt x="617347" y="80482"/>
                  <a:pt x="620830" y="79849"/>
                </a:cubicBezTo>
                <a:cubicBezTo>
                  <a:pt x="635424" y="77196"/>
                  <a:pt x="649843" y="76252"/>
                  <a:pt x="664618" y="74697"/>
                </a:cubicBezTo>
                <a:lnTo>
                  <a:pt x="687800" y="72121"/>
                </a:lnTo>
                <a:cubicBezTo>
                  <a:pt x="691234" y="71263"/>
                  <a:pt x="694611" y="70128"/>
                  <a:pt x="698103" y="69546"/>
                </a:cubicBezTo>
                <a:cubicBezTo>
                  <a:pt x="704265" y="68519"/>
                  <a:pt x="736718" y="64911"/>
                  <a:pt x="741891" y="64394"/>
                </a:cubicBezTo>
                <a:lnTo>
                  <a:pt x="795982" y="59243"/>
                </a:lnTo>
                <a:cubicBezTo>
                  <a:pt x="830484" y="50617"/>
                  <a:pt x="804731" y="55834"/>
                  <a:pt x="850074" y="51515"/>
                </a:cubicBezTo>
                <a:cubicBezTo>
                  <a:pt x="902951" y="46479"/>
                  <a:pt x="849258" y="51651"/>
                  <a:pt x="880983" y="46364"/>
                </a:cubicBezTo>
                <a:cubicBezTo>
                  <a:pt x="899307" y="43310"/>
                  <a:pt x="919476" y="42510"/>
                  <a:pt x="937650" y="41212"/>
                </a:cubicBezTo>
                <a:cubicBezTo>
                  <a:pt x="942802" y="40353"/>
                  <a:pt x="947935" y="39375"/>
                  <a:pt x="953105" y="38636"/>
                </a:cubicBezTo>
                <a:cubicBezTo>
                  <a:pt x="964036" y="37075"/>
                  <a:pt x="978092" y="35946"/>
                  <a:pt x="989165" y="33485"/>
                </a:cubicBezTo>
                <a:cubicBezTo>
                  <a:pt x="991816" y="32896"/>
                  <a:pt x="994221" y="31395"/>
                  <a:pt x="996893" y="30909"/>
                </a:cubicBezTo>
                <a:cubicBezTo>
                  <a:pt x="1003703" y="29671"/>
                  <a:pt x="1010646" y="29312"/>
                  <a:pt x="1017499" y="28333"/>
                </a:cubicBezTo>
                <a:cubicBezTo>
                  <a:pt x="1022669" y="27594"/>
                  <a:pt x="1027792" y="26551"/>
                  <a:pt x="1032954" y="25757"/>
                </a:cubicBezTo>
                <a:cubicBezTo>
                  <a:pt x="1038954" y="24834"/>
                  <a:pt x="1045011" y="24268"/>
                  <a:pt x="1050984" y="23182"/>
                </a:cubicBezTo>
                <a:cubicBezTo>
                  <a:pt x="1054467" y="22549"/>
                  <a:pt x="1057766" y="20977"/>
                  <a:pt x="1061287" y="20606"/>
                </a:cubicBezTo>
                <a:cubicBezTo>
                  <a:pt x="1074124" y="19255"/>
                  <a:pt x="1087045" y="18889"/>
                  <a:pt x="1099924" y="18030"/>
                </a:cubicBezTo>
                <a:cubicBezTo>
                  <a:pt x="1141875" y="11039"/>
                  <a:pt x="1120419" y="13680"/>
                  <a:pt x="1164318" y="10303"/>
                </a:cubicBezTo>
                <a:cubicBezTo>
                  <a:pt x="1186424" y="4776"/>
                  <a:pt x="1162733" y="10171"/>
                  <a:pt x="1200379" y="5151"/>
                </a:cubicBezTo>
                <a:cubicBezTo>
                  <a:pt x="1204719" y="4572"/>
                  <a:pt x="1208907" y="3058"/>
                  <a:pt x="1213258" y="2575"/>
                </a:cubicBezTo>
                <a:cubicBezTo>
                  <a:pt x="1224384" y="1339"/>
                  <a:pt x="1235581" y="858"/>
                  <a:pt x="1246743" y="0"/>
                </a:cubicBezTo>
                <a:lnTo>
                  <a:pt x="1365229" y="2575"/>
                </a:lnTo>
                <a:cubicBezTo>
                  <a:pt x="1375562" y="2931"/>
                  <a:pt x="1385940" y="3451"/>
                  <a:pt x="1396138" y="5151"/>
                </a:cubicBezTo>
                <a:cubicBezTo>
                  <a:pt x="1401494" y="6044"/>
                  <a:pt x="1406441" y="8586"/>
                  <a:pt x="1411592" y="10303"/>
                </a:cubicBezTo>
                <a:cubicBezTo>
                  <a:pt x="1414168" y="11162"/>
                  <a:pt x="1417061" y="11373"/>
                  <a:pt x="1419320" y="12879"/>
                </a:cubicBezTo>
                <a:cubicBezTo>
                  <a:pt x="1429306" y="19536"/>
                  <a:pt x="1424110" y="17051"/>
                  <a:pt x="1434774" y="20606"/>
                </a:cubicBezTo>
                <a:cubicBezTo>
                  <a:pt x="1439926" y="25758"/>
                  <a:pt x="1443317" y="33758"/>
                  <a:pt x="1450229" y="36061"/>
                </a:cubicBezTo>
                <a:cubicBezTo>
                  <a:pt x="1460613" y="39521"/>
                  <a:pt x="1461485" y="39407"/>
                  <a:pt x="1473411" y="46364"/>
                </a:cubicBezTo>
                <a:cubicBezTo>
                  <a:pt x="1478759" y="49484"/>
                  <a:pt x="1483714" y="53233"/>
                  <a:pt x="1488866" y="56667"/>
                </a:cubicBezTo>
                <a:cubicBezTo>
                  <a:pt x="1488871" y="56670"/>
                  <a:pt x="1504316" y="66966"/>
                  <a:pt x="1504320" y="66970"/>
                </a:cubicBezTo>
                <a:cubicBezTo>
                  <a:pt x="1513968" y="76617"/>
                  <a:pt x="1508592" y="73545"/>
                  <a:pt x="1519775" y="77273"/>
                </a:cubicBezTo>
                <a:cubicBezTo>
                  <a:pt x="1542348" y="99846"/>
                  <a:pt x="1513714" y="72222"/>
                  <a:pt x="1535230" y="90152"/>
                </a:cubicBezTo>
                <a:cubicBezTo>
                  <a:pt x="1538028" y="92484"/>
                  <a:pt x="1539699" y="96250"/>
                  <a:pt x="1542957" y="97879"/>
                </a:cubicBezTo>
                <a:cubicBezTo>
                  <a:pt x="1546873" y="99837"/>
                  <a:pt x="1551589" y="99393"/>
                  <a:pt x="1555836" y="100455"/>
                </a:cubicBezTo>
                <a:cubicBezTo>
                  <a:pt x="1558470" y="101114"/>
                  <a:pt x="1560987" y="102172"/>
                  <a:pt x="1563563" y="103031"/>
                </a:cubicBezTo>
                <a:cubicBezTo>
                  <a:pt x="1575754" y="115222"/>
                  <a:pt x="1566074" y="108399"/>
                  <a:pt x="1584169" y="113334"/>
                </a:cubicBezTo>
                <a:cubicBezTo>
                  <a:pt x="1589408" y="114763"/>
                  <a:pt x="1599624" y="118485"/>
                  <a:pt x="1599624" y="118485"/>
                </a:cubicBezTo>
                <a:cubicBezTo>
                  <a:pt x="1603917" y="117627"/>
                  <a:pt x="1608404" y="117447"/>
                  <a:pt x="1612503" y="115910"/>
                </a:cubicBezTo>
                <a:cubicBezTo>
                  <a:pt x="1627044" y="110457"/>
                  <a:pt x="1614274" y="111917"/>
                  <a:pt x="1625382" y="103031"/>
                </a:cubicBezTo>
                <a:cubicBezTo>
                  <a:pt x="1627502" y="101335"/>
                  <a:pt x="1630533" y="101314"/>
                  <a:pt x="1633109" y="100455"/>
                </a:cubicBezTo>
                <a:cubicBezTo>
                  <a:pt x="1638806" y="94758"/>
                  <a:pt x="1641391" y="91163"/>
                  <a:pt x="1648564" y="87576"/>
                </a:cubicBezTo>
                <a:cubicBezTo>
                  <a:pt x="1650992" y="86362"/>
                  <a:pt x="1653863" y="86214"/>
                  <a:pt x="1656291" y="85000"/>
                </a:cubicBezTo>
                <a:cubicBezTo>
                  <a:pt x="1660769" y="82761"/>
                  <a:pt x="1664925" y="79926"/>
                  <a:pt x="1669170" y="77273"/>
                </a:cubicBezTo>
                <a:cubicBezTo>
                  <a:pt x="1671795" y="75632"/>
                  <a:pt x="1674068" y="73378"/>
                  <a:pt x="1676897" y="72121"/>
                </a:cubicBezTo>
                <a:cubicBezTo>
                  <a:pt x="1681859" y="69916"/>
                  <a:pt x="1692352" y="66970"/>
                  <a:pt x="1692352" y="66970"/>
                </a:cubicBezTo>
                <a:cubicBezTo>
                  <a:pt x="1695786" y="63536"/>
                  <a:pt x="1699832" y="60619"/>
                  <a:pt x="1702655" y="56667"/>
                </a:cubicBezTo>
                <a:cubicBezTo>
                  <a:pt x="1704233" y="54457"/>
                  <a:pt x="1703311" y="50859"/>
                  <a:pt x="1705231" y="48939"/>
                </a:cubicBezTo>
                <a:cubicBezTo>
                  <a:pt x="1707151" y="47019"/>
                  <a:pt x="1710324" y="47022"/>
                  <a:pt x="1712958" y="46364"/>
                </a:cubicBezTo>
                <a:cubicBezTo>
                  <a:pt x="1717205" y="45302"/>
                  <a:pt x="1721544" y="44647"/>
                  <a:pt x="1725837" y="43788"/>
                </a:cubicBezTo>
                <a:cubicBezTo>
                  <a:pt x="1728413" y="42071"/>
                  <a:pt x="1730665" y="39723"/>
                  <a:pt x="1733564" y="38636"/>
                </a:cubicBezTo>
                <a:cubicBezTo>
                  <a:pt x="1737663" y="37099"/>
                  <a:pt x="1742527" y="38019"/>
                  <a:pt x="1746443" y="36061"/>
                </a:cubicBezTo>
                <a:cubicBezTo>
                  <a:pt x="1749701" y="34432"/>
                  <a:pt x="1751372" y="30665"/>
                  <a:pt x="1754170" y="28333"/>
                </a:cubicBezTo>
                <a:cubicBezTo>
                  <a:pt x="1756548" y="26351"/>
                  <a:pt x="1759129" y="24566"/>
                  <a:pt x="1761898" y="23182"/>
                </a:cubicBezTo>
                <a:cubicBezTo>
                  <a:pt x="1764326" y="21968"/>
                  <a:pt x="1767024" y="21386"/>
                  <a:pt x="1769625" y="20606"/>
                </a:cubicBezTo>
                <a:cubicBezTo>
                  <a:pt x="1775612" y="18810"/>
                  <a:pt x="1781646" y="17171"/>
                  <a:pt x="1787656" y="15454"/>
                </a:cubicBezTo>
                <a:lnTo>
                  <a:pt x="1955081" y="18030"/>
                </a:lnTo>
                <a:cubicBezTo>
                  <a:pt x="1957795" y="18110"/>
                  <a:pt x="1960162" y="19996"/>
                  <a:pt x="1962808" y="20606"/>
                </a:cubicBezTo>
                <a:cubicBezTo>
                  <a:pt x="1971340" y="22575"/>
                  <a:pt x="1980259" y="22988"/>
                  <a:pt x="1988566" y="25757"/>
                </a:cubicBezTo>
                <a:cubicBezTo>
                  <a:pt x="1991142" y="26616"/>
                  <a:pt x="1993682" y="27587"/>
                  <a:pt x="1996293" y="28333"/>
                </a:cubicBezTo>
                <a:cubicBezTo>
                  <a:pt x="1999697" y="29306"/>
                  <a:pt x="2003309" y="29594"/>
                  <a:pt x="2006596" y="30909"/>
                </a:cubicBezTo>
                <a:cubicBezTo>
                  <a:pt x="2011944" y="33048"/>
                  <a:pt x="2016587" y="36815"/>
                  <a:pt x="2022051" y="38636"/>
                </a:cubicBezTo>
                <a:cubicBezTo>
                  <a:pt x="2029561" y="41139"/>
                  <a:pt x="2037584" y="41748"/>
                  <a:pt x="2045233" y="43788"/>
                </a:cubicBezTo>
                <a:cubicBezTo>
                  <a:pt x="2058200" y="47246"/>
                  <a:pt x="2067422" y="52748"/>
                  <a:pt x="2081294" y="54091"/>
                </a:cubicBezTo>
                <a:cubicBezTo>
                  <a:pt x="2100968" y="55995"/>
                  <a:pt x="2120789" y="55808"/>
                  <a:pt x="2140537" y="56667"/>
                </a:cubicBezTo>
                <a:cubicBezTo>
                  <a:pt x="2143113" y="57526"/>
                  <a:pt x="2145836" y="58029"/>
                  <a:pt x="2148264" y="59243"/>
                </a:cubicBezTo>
                <a:cubicBezTo>
                  <a:pt x="2151033" y="60627"/>
                  <a:pt x="2153146" y="63175"/>
                  <a:pt x="2155991" y="64394"/>
                </a:cubicBezTo>
                <a:cubicBezTo>
                  <a:pt x="2159245" y="65788"/>
                  <a:pt x="2162890" y="65997"/>
                  <a:pt x="2166294" y="66970"/>
                </a:cubicBezTo>
                <a:cubicBezTo>
                  <a:pt x="2184822" y="72264"/>
                  <a:pt x="2160537" y="67861"/>
                  <a:pt x="2194628" y="72121"/>
                </a:cubicBezTo>
                <a:cubicBezTo>
                  <a:pt x="2214904" y="78881"/>
                  <a:pt x="2185786" y="69804"/>
                  <a:pt x="2228113" y="77273"/>
                </a:cubicBezTo>
                <a:cubicBezTo>
                  <a:pt x="2234268" y="78359"/>
                  <a:pt x="2239969" y="81449"/>
                  <a:pt x="2246143" y="82424"/>
                </a:cubicBezTo>
                <a:cubicBezTo>
                  <a:pt x="2255890" y="83963"/>
                  <a:pt x="2313168" y="87257"/>
                  <a:pt x="2318265" y="87576"/>
                </a:cubicBezTo>
                <a:cubicBezTo>
                  <a:pt x="2324275" y="88435"/>
                  <a:pt x="2330323" y="89066"/>
                  <a:pt x="2336296" y="90152"/>
                </a:cubicBezTo>
                <a:cubicBezTo>
                  <a:pt x="2339779" y="90785"/>
                  <a:pt x="2343090" y="92260"/>
                  <a:pt x="2346599" y="92728"/>
                </a:cubicBezTo>
                <a:cubicBezTo>
                  <a:pt x="2355999" y="93981"/>
                  <a:pt x="2365488" y="94445"/>
                  <a:pt x="2374932" y="95303"/>
                </a:cubicBezTo>
                <a:cubicBezTo>
                  <a:pt x="2406218" y="107818"/>
                  <a:pt x="2379712" y="98853"/>
                  <a:pt x="2444478" y="103031"/>
                </a:cubicBezTo>
                <a:cubicBezTo>
                  <a:pt x="2452237" y="103532"/>
                  <a:pt x="2459933" y="104748"/>
                  <a:pt x="2467660" y="105606"/>
                </a:cubicBezTo>
                <a:cubicBezTo>
                  <a:pt x="2471094" y="107323"/>
                  <a:pt x="2474285" y="109655"/>
                  <a:pt x="2477963" y="110758"/>
                </a:cubicBezTo>
                <a:cubicBezTo>
                  <a:pt x="2491928" y="114948"/>
                  <a:pt x="2537869" y="115804"/>
                  <a:pt x="2539782" y="115910"/>
                </a:cubicBezTo>
                <a:cubicBezTo>
                  <a:pt x="2543216" y="116768"/>
                  <a:pt x="2546681" y="117513"/>
                  <a:pt x="2550085" y="118485"/>
                </a:cubicBezTo>
                <a:cubicBezTo>
                  <a:pt x="2558642" y="120930"/>
                  <a:pt x="2560508" y="122973"/>
                  <a:pt x="2570691" y="123637"/>
                </a:cubicBezTo>
                <a:cubicBezTo>
                  <a:pt x="2605860" y="125931"/>
                  <a:pt x="2641096" y="127071"/>
                  <a:pt x="2676298" y="128788"/>
                </a:cubicBezTo>
                <a:cubicBezTo>
                  <a:pt x="2694871" y="134980"/>
                  <a:pt x="2670014" y="127140"/>
                  <a:pt x="2699480" y="133940"/>
                </a:cubicBezTo>
                <a:cubicBezTo>
                  <a:pt x="2705570" y="135346"/>
                  <a:pt x="2711420" y="137687"/>
                  <a:pt x="2717510" y="139092"/>
                </a:cubicBezTo>
                <a:cubicBezTo>
                  <a:pt x="2729718" y="141909"/>
                  <a:pt x="2747195" y="143090"/>
                  <a:pt x="2758723" y="144243"/>
                </a:cubicBezTo>
                <a:cubicBezTo>
                  <a:pt x="2778419" y="154092"/>
                  <a:pt x="2762952" y="147923"/>
                  <a:pt x="2797359" y="151970"/>
                </a:cubicBezTo>
                <a:cubicBezTo>
                  <a:pt x="2856604" y="158939"/>
                  <a:pt x="2757852" y="148902"/>
                  <a:pt x="2833420" y="159698"/>
                </a:cubicBezTo>
                <a:cubicBezTo>
                  <a:pt x="2844502" y="161281"/>
                  <a:pt x="2855761" y="161213"/>
                  <a:pt x="2866905" y="162274"/>
                </a:cubicBezTo>
                <a:cubicBezTo>
                  <a:pt x="2892255" y="164688"/>
                  <a:pt x="2905136" y="168473"/>
                  <a:pt x="2933875" y="172577"/>
                </a:cubicBezTo>
                <a:lnTo>
                  <a:pt x="2951906" y="175152"/>
                </a:lnTo>
                <a:cubicBezTo>
                  <a:pt x="2962223" y="176781"/>
                  <a:pt x="2972458" y="178953"/>
                  <a:pt x="2982815" y="180304"/>
                </a:cubicBezTo>
                <a:cubicBezTo>
                  <a:pt x="2992219" y="181531"/>
                  <a:pt x="3001704" y="182021"/>
                  <a:pt x="3011149" y="182880"/>
                </a:cubicBezTo>
                <a:cubicBezTo>
                  <a:pt x="3014583" y="183738"/>
                  <a:pt x="3018048" y="184483"/>
                  <a:pt x="3021452" y="185455"/>
                </a:cubicBezTo>
                <a:cubicBezTo>
                  <a:pt x="3024063" y="186201"/>
                  <a:pt x="3026529" y="187442"/>
                  <a:pt x="3029179" y="188031"/>
                </a:cubicBezTo>
                <a:cubicBezTo>
                  <a:pt x="3034277" y="189164"/>
                  <a:pt x="3039482" y="189748"/>
                  <a:pt x="3044634" y="190607"/>
                </a:cubicBezTo>
                <a:cubicBezTo>
                  <a:pt x="3050758" y="192649"/>
                  <a:pt x="3056196" y="194681"/>
                  <a:pt x="3062664" y="195759"/>
                </a:cubicBezTo>
                <a:cubicBezTo>
                  <a:pt x="3069492" y="196897"/>
                  <a:pt x="3076401" y="197476"/>
                  <a:pt x="3083270" y="198334"/>
                </a:cubicBezTo>
                <a:cubicBezTo>
                  <a:pt x="3102969" y="204900"/>
                  <a:pt x="3082721" y="198845"/>
                  <a:pt x="3124483" y="203486"/>
                </a:cubicBezTo>
                <a:cubicBezTo>
                  <a:pt x="3128834" y="203969"/>
                  <a:pt x="3133168" y="204804"/>
                  <a:pt x="3137361" y="206062"/>
                </a:cubicBezTo>
                <a:cubicBezTo>
                  <a:pt x="3141790" y="207391"/>
                  <a:pt x="3145649" y="210662"/>
                  <a:pt x="3150240" y="211213"/>
                </a:cubicBezTo>
                <a:cubicBezTo>
                  <a:pt x="3167311" y="213261"/>
                  <a:pt x="3184584" y="212930"/>
                  <a:pt x="3201756" y="213789"/>
                </a:cubicBezTo>
                <a:cubicBezTo>
                  <a:pt x="3209483" y="214648"/>
                  <a:pt x="3217362" y="214617"/>
                  <a:pt x="3224938" y="216365"/>
                </a:cubicBezTo>
                <a:cubicBezTo>
                  <a:pt x="3228679" y="217228"/>
                  <a:pt x="3231676" y="220090"/>
                  <a:pt x="3235241" y="221516"/>
                </a:cubicBezTo>
                <a:cubicBezTo>
                  <a:pt x="3251926" y="228190"/>
                  <a:pt x="3252110" y="226845"/>
                  <a:pt x="3271302" y="229244"/>
                </a:cubicBezTo>
                <a:cubicBezTo>
                  <a:pt x="3273878" y="230102"/>
                  <a:pt x="3276601" y="230605"/>
                  <a:pt x="3279029" y="231819"/>
                </a:cubicBezTo>
                <a:cubicBezTo>
                  <a:pt x="3281798" y="233203"/>
                  <a:pt x="3283857" y="235884"/>
                  <a:pt x="3286756" y="236971"/>
                </a:cubicBezTo>
                <a:cubicBezTo>
                  <a:pt x="3290855" y="238508"/>
                  <a:pt x="3295342" y="238688"/>
                  <a:pt x="3299635" y="239547"/>
                </a:cubicBezTo>
                <a:cubicBezTo>
                  <a:pt x="3303069" y="241264"/>
                  <a:pt x="3306604" y="242793"/>
                  <a:pt x="3309938" y="244698"/>
                </a:cubicBezTo>
                <a:cubicBezTo>
                  <a:pt x="3312626" y="246234"/>
                  <a:pt x="3314897" y="248465"/>
                  <a:pt x="3317666" y="249850"/>
                </a:cubicBezTo>
                <a:cubicBezTo>
                  <a:pt x="3320094" y="251064"/>
                  <a:pt x="3322965" y="251212"/>
                  <a:pt x="3325393" y="252426"/>
                </a:cubicBezTo>
                <a:cubicBezTo>
                  <a:pt x="3328162" y="253810"/>
                  <a:pt x="3330432" y="256041"/>
                  <a:pt x="3333120" y="257577"/>
                </a:cubicBezTo>
                <a:cubicBezTo>
                  <a:pt x="3336454" y="259482"/>
                  <a:pt x="3339989" y="261012"/>
                  <a:pt x="3343423" y="262729"/>
                </a:cubicBezTo>
                <a:cubicBezTo>
                  <a:pt x="3344282" y="265305"/>
                  <a:pt x="3345999" y="267741"/>
                  <a:pt x="3345999" y="270456"/>
                </a:cubicBezTo>
                <a:cubicBezTo>
                  <a:pt x="3345999" y="297293"/>
                  <a:pt x="3339164" y="285583"/>
                  <a:pt x="3309938" y="283335"/>
                </a:cubicBezTo>
                <a:cubicBezTo>
                  <a:pt x="3295772" y="278612"/>
                  <a:pt x="3308463" y="283596"/>
                  <a:pt x="3294484" y="275608"/>
                </a:cubicBezTo>
                <a:cubicBezTo>
                  <a:pt x="3291150" y="273703"/>
                  <a:pt x="3287253" y="272760"/>
                  <a:pt x="3284181" y="270456"/>
                </a:cubicBezTo>
                <a:cubicBezTo>
                  <a:pt x="3280296" y="267542"/>
                  <a:pt x="3277830" y="262976"/>
                  <a:pt x="3273878" y="260153"/>
                </a:cubicBezTo>
                <a:cubicBezTo>
                  <a:pt x="3271668" y="258575"/>
                  <a:pt x="3268784" y="258236"/>
                  <a:pt x="3266150" y="257577"/>
                </a:cubicBezTo>
                <a:cubicBezTo>
                  <a:pt x="3251921" y="254020"/>
                  <a:pt x="3243613" y="254035"/>
                  <a:pt x="3227514" y="252426"/>
                </a:cubicBezTo>
                <a:cubicBezTo>
                  <a:pt x="3223221" y="251567"/>
                  <a:pt x="3218882" y="250912"/>
                  <a:pt x="3214635" y="249850"/>
                </a:cubicBezTo>
                <a:cubicBezTo>
                  <a:pt x="3212001" y="249191"/>
                  <a:pt x="3209610" y="247531"/>
                  <a:pt x="3206907" y="247274"/>
                </a:cubicBezTo>
                <a:cubicBezTo>
                  <a:pt x="3191498" y="245806"/>
                  <a:pt x="3175998" y="245557"/>
                  <a:pt x="3160543" y="244698"/>
                </a:cubicBezTo>
                <a:lnTo>
                  <a:pt x="3142513" y="242123"/>
                </a:lnTo>
                <a:cubicBezTo>
                  <a:pt x="3132196" y="240494"/>
                  <a:pt x="3121944" y="238448"/>
                  <a:pt x="3111604" y="236971"/>
                </a:cubicBezTo>
                <a:cubicBezTo>
                  <a:pt x="3105594" y="236112"/>
                  <a:pt x="3099624" y="234889"/>
                  <a:pt x="3093573" y="234395"/>
                </a:cubicBezTo>
                <a:cubicBezTo>
                  <a:pt x="2992308" y="226129"/>
                  <a:pt x="3002233" y="227292"/>
                  <a:pt x="2915845" y="224092"/>
                </a:cubicBezTo>
                <a:cubicBezTo>
                  <a:pt x="2884645" y="221255"/>
                  <a:pt x="2847249" y="217696"/>
                  <a:pt x="2817965" y="216365"/>
                </a:cubicBezTo>
                <a:lnTo>
                  <a:pt x="2761298" y="213789"/>
                </a:lnTo>
                <a:cubicBezTo>
                  <a:pt x="2694685" y="200465"/>
                  <a:pt x="2773753" y="215506"/>
                  <a:pt x="2712359" y="206062"/>
                </a:cubicBezTo>
                <a:cubicBezTo>
                  <a:pt x="2693051" y="203092"/>
                  <a:pt x="2711245" y="203851"/>
                  <a:pt x="2689177" y="198334"/>
                </a:cubicBezTo>
                <a:cubicBezTo>
                  <a:pt x="2683287" y="196862"/>
                  <a:pt x="2677156" y="196617"/>
                  <a:pt x="2671146" y="195759"/>
                </a:cubicBezTo>
                <a:lnTo>
                  <a:pt x="2655692" y="190607"/>
                </a:lnTo>
                <a:cubicBezTo>
                  <a:pt x="2653116" y="189748"/>
                  <a:pt x="2650598" y="188690"/>
                  <a:pt x="2647964" y="188031"/>
                </a:cubicBezTo>
                <a:cubicBezTo>
                  <a:pt x="2644530" y="187172"/>
                  <a:pt x="2641045" y="186496"/>
                  <a:pt x="2637661" y="185455"/>
                </a:cubicBezTo>
                <a:cubicBezTo>
                  <a:pt x="2629876" y="183060"/>
                  <a:pt x="2622542" y="178880"/>
                  <a:pt x="2614479" y="177728"/>
                </a:cubicBezTo>
                <a:lnTo>
                  <a:pt x="2596449" y="175152"/>
                </a:lnTo>
                <a:cubicBezTo>
                  <a:pt x="2593015" y="173435"/>
                  <a:pt x="2589789" y="171215"/>
                  <a:pt x="2586146" y="170001"/>
                </a:cubicBezTo>
                <a:cubicBezTo>
                  <a:pt x="2581993" y="168617"/>
                  <a:pt x="2577514" y="168487"/>
                  <a:pt x="2573267" y="167425"/>
                </a:cubicBezTo>
                <a:cubicBezTo>
                  <a:pt x="2570633" y="166766"/>
                  <a:pt x="2568190" y="165438"/>
                  <a:pt x="2565539" y="164849"/>
                </a:cubicBezTo>
                <a:cubicBezTo>
                  <a:pt x="2560441" y="163716"/>
                  <a:pt x="2555206" y="163298"/>
                  <a:pt x="2550085" y="162274"/>
                </a:cubicBezTo>
                <a:cubicBezTo>
                  <a:pt x="2536015" y="159460"/>
                  <a:pt x="2542659" y="159373"/>
                  <a:pt x="2526903" y="157122"/>
                </a:cubicBezTo>
                <a:cubicBezTo>
                  <a:pt x="2513198" y="155164"/>
                  <a:pt x="2499381" y="154024"/>
                  <a:pt x="2485690" y="151970"/>
                </a:cubicBezTo>
                <a:cubicBezTo>
                  <a:pt x="2482189" y="151445"/>
                  <a:pt x="2478908" y="149766"/>
                  <a:pt x="2475387" y="149395"/>
                </a:cubicBezTo>
                <a:cubicBezTo>
                  <a:pt x="2462551" y="148044"/>
                  <a:pt x="2449630" y="147678"/>
                  <a:pt x="2436751" y="146819"/>
                </a:cubicBezTo>
                <a:cubicBezTo>
                  <a:pt x="2386430" y="121656"/>
                  <a:pt x="2429899" y="141773"/>
                  <a:pt x="2292507" y="131364"/>
                </a:cubicBezTo>
                <a:cubicBezTo>
                  <a:pt x="2280491" y="130454"/>
                  <a:pt x="2268377" y="130492"/>
                  <a:pt x="2256447" y="128788"/>
                </a:cubicBezTo>
                <a:cubicBezTo>
                  <a:pt x="2250437" y="127930"/>
                  <a:pt x="2244395" y="127268"/>
                  <a:pt x="2238416" y="126213"/>
                </a:cubicBezTo>
                <a:cubicBezTo>
                  <a:pt x="2229793" y="124691"/>
                  <a:pt x="2221326" y="122299"/>
                  <a:pt x="2212658" y="121061"/>
                </a:cubicBezTo>
                <a:cubicBezTo>
                  <a:pt x="2185240" y="117144"/>
                  <a:pt x="2200674" y="119034"/>
                  <a:pt x="2166294" y="115910"/>
                </a:cubicBezTo>
                <a:cubicBezTo>
                  <a:pt x="2150425" y="110620"/>
                  <a:pt x="2166582" y="115494"/>
                  <a:pt x="2140537" y="110758"/>
                </a:cubicBezTo>
                <a:cubicBezTo>
                  <a:pt x="2137054" y="110125"/>
                  <a:pt x="2133705" y="108876"/>
                  <a:pt x="2130234" y="108182"/>
                </a:cubicBezTo>
                <a:cubicBezTo>
                  <a:pt x="2125113" y="107158"/>
                  <a:pt x="2119846" y="106873"/>
                  <a:pt x="2114779" y="105606"/>
                </a:cubicBezTo>
                <a:cubicBezTo>
                  <a:pt x="2109511" y="104289"/>
                  <a:pt x="2104476" y="102172"/>
                  <a:pt x="2099324" y="100455"/>
                </a:cubicBezTo>
                <a:cubicBezTo>
                  <a:pt x="2094173" y="98738"/>
                  <a:pt x="2089246" y="96071"/>
                  <a:pt x="2083870" y="95303"/>
                </a:cubicBezTo>
                <a:lnTo>
                  <a:pt x="2065839" y="92728"/>
                </a:lnTo>
                <a:cubicBezTo>
                  <a:pt x="2063263" y="91869"/>
                  <a:pt x="2060827" y="90152"/>
                  <a:pt x="2058112" y="90152"/>
                </a:cubicBezTo>
                <a:cubicBezTo>
                  <a:pt x="2036630" y="90152"/>
                  <a:pt x="2014968" y="89580"/>
                  <a:pt x="1993718" y="92728"/>
                </a:cubicBezTo>
                <a:cubicBezTo>
                  <a:pt x="1989516" y="93351"/>
                  <a:pt x="1987391" y="105730"/>
                  <a:pt x="1985990" y="108182"/>
                </a:cubicBezTo>
                <a:cubicBezTo>
                  <a:pt x="1983860" y="111909"/>
                  <a:pt x="1981561" y="115737"/>
                  <a:pt x="1978263" y="118485"/>
                </a:cubicBezTo>
                <a:cubicBezTo>
                  <a:pt x="1976679" y="119805"/>
                  <a:pt x="1960780" y="123500"/>
                  <a:pt x="1960232" y="123637"/>
                </a:cubicBezTo>
                <a:lnTo>
                  <a:pt x="1937050" y="139092"/>
                </a:lnTo>
                <a:lnTo>
                  <a:pt x="1929323" y="144243"/>
                </a:lnTo>
                <a:lnTo>
                  <a:pt x="1921596" y="149395"/>
                </a:lnTo>
                <a:cubicBezTo>
                  <a:pt x="1918162" y="154546"/>
                  <a:pt x="1915671" y="160471"/>
                  <a:pt x="1911293" y="164849"/>
                </a:cubicBezTo>
                <a:cubicBezTo>
                  <a:pt x="1900529" y="175613"/>
                  <a:pt x="1905751" y="169663"/>
                  <a:pt x="1895838" y="182880"/>
                </a:cubicBezTo>
                <a:cubicBezTo>
                  <a:pt x="1891456" y="196024"/>
                  <a:pt x="1896059" y="186056"/>
                  <a:pt x="1885535" y="198334"/>
                </a:cubicBezTo>
                <a:cubicBezTo>
                  <a:pt x="1882741" y="201593"/>
                  <a:pt x="1881016" y="205785"/>
                  <a:pt x="1877808" y="208637"/>
                </a:cubicBezTo>
                <a:cubicBezTo>
                  <a:pt x="1861432" y="223194"/>
                  <a:pt x="1865039" y="214562"/>
                  <a:pt x="1849474" y="226668"/>
                </a:cubicBezTo>
                <a:cubicBezTo>
                  <a:pt x="1845640" y="229650"/>
                  <a:pt x="1843056" y="234057"/>
                  <a:pt x="1839171" y="236971"/>
                </a:cubicBezTo>
                <a:cubicBezTo>
                  <a:pt x="1836099" y="239275"/>
                  <a:pt x="1831993" y="239891"/>
                  <a:pt x="1828868" y="242123"/>
                </a:cubicBezTo>
                <a:cubicBezTo>
                  <a:pt x="1811987" y="254181"/>
                  <a:pt x="1829989" y="246901"/>
                  <a:pt x="1813413" y="252426"/>
                </a:cubicBezTo>
                <a:cubicBezTo>
                  <a:pt x="1788072" y="277767"/>
                  <a:pt x="1803853" y="269750"/>
                  <a:pt x="1764474" y="273032"/>
                </a:cubicBezTo>
                <a:cubicBezTo>
                  <a:pt x="1746569" y="276613"/>
                  <a:pt x="1740742" y="278988"/>
                  <a:pt x="1718110" y="273032"/>
                </a:cubicBezTo>
                <a:cubicBezTo>
                  <a:pt x="1712122" y="271456"/>
                  <a:pt x="1708193" y="265498"/>
                  <a:pt x="1702655" y="262729"/>
                </a:cubicBezTo>
                <a:cubicBezTo>
                  <a:pt x="1699221" y="261012"/>
                  <a:pt x="1695686" y="259482"/>
                  <a:pt x="1692352" y="257577"/>
                </a:cubicBezTo>
                <a:cubicBezTo>
                  <a:pt x="1689664" y="256041"/>
                  <a:pt x="1687394" y="253810"/>
                  <a:pt x="1684625" y="252426"/>
                </a:cubicBezTo>
                <a:cubicBezTo>
                  <a:pt x="1682196" y="251212"/>
                  <a:pt x="1679517" y="250565"/>
                  <a:pt x="1676897" y="249850"/>
                </a:cubicBezTo>
                <a:cubicBezTo>
                  <a:pt x="1670066" y="247987"/>
                  <a:pt x="1662865" y="247327"/>
                  <a:pt x="1656291" y="244698"/>
                </a:cubicBezTo>
                <a:cubicBezTo>
                  <a:pt x="1651998" y="242981"/>
                  <a:pt x="1647741" y="241170"/>
                  <a:pt x="1643412" y="239547"/>
                </a:cubicBezTo>
                <a:cubicBezTo>
                  <a:pt x="1631868" y="235218"/>
                  <a:pt x="1638917" y="238455"/>
                  <a:pt x="1625382" y="234395"/>
                </a:cubicBezTo>
                <a:cubicBezTo>
                  <a:pt x="1620181" y="232835"/>
                  <a:pt x="1615079" y="230961"/>
                  <a:pt x="1609927" y="229244"/>
                </a:cubicBezTo>
                <a:cubicBezTo>
                  <a:pt x="1607351" y="228385"/>
                  <a:pt x="1604834" y="227327"/>
                  <a:pt x="1602200" y="226668"/>
                </a:cubicBezTo>
                <a:cubicBezTo>
                  <a:pt x="1598766" y="225809"/>
                  <a:pt x="1595288" y="225109"/>
                  <a:pt x="1591897" y="224092"/>
                </a:cubicBezTo>
                <a:cubicBezTo>
                  <a:pt x="1586696" y="222532"/>
                  <a:pt x="1576442" y="218941"/>
                  <a:pt x="1576442" y="218941"/>
                </a:cubicBezTo>
                <a:cubicBezTo>
                  <a:pt x="1573866" y="217224"/>
                  <a:pt x="1571093" y="215771"/>
                  <a:pt x="1568715" y="213789"/>
                </a:cubicBezTo>
                <a:cubicBezTo>
                  <a:pt x="1565917" y="211457"/>
                  <a:pt x="1564018" y="208083"/>
                  <a:pt x="1560987" y="206062"/>
                </a:cubicBezTo>
                <a:cubicBezTo>
                  <a:pt x="1558728" y="204556"/>
                  <a:pt x="1555688" y="204700"/>
                  <a:pt x="1553260" y="203486"/>
                </a:cubicBezTo>
                <a:cubicBezTo>
                  <a:pt x="1535476" y="194593"/>
                  <a:pt x="1556669" y="201117"/>
                  <a:pt x="1535230" y="195759"/>
                </a:cubicBezTo>
                <a:cubicBezTo>
                  <a:pt x="1531796" y="193183"/>
                  <a:pt x="1528444" y="190493"/>
                  <a:pt x="1524927" y="188031"/>
                </a:cubicBezTo>
                <a:cubicBezTo>
                  <a:pt x="1519855" y="184480"/>
                  <a:pt x="1513850" y="182106"/>
                  <a:pt x="1509472" y="177728"/>
                </a:cubicBezTo>
                <a:cubicBezTo>
                  <a:pt x="1506896" y="175152"/>
                  <a:pt x="1504543" y="172333"/>
                  <a:pt x="1501745" y="170001"/>
                </a:cubicBezTo>
                <a:cubicBezTo>
                  <a:pt x="1499367" y="168019"/>
                  <a:pt x="1496395" y="166831"/>
                  <a:pt x="1494017" y="164849"/>
                </a:cubicBezTo>
                <a:cubicBezTo>
                  <a:pt x="1481708" y="154592"/>
                  <a:pt x="1490344" y="160443"/>
                  <a:pt x="1481138" y="149395"/>
                </a:cubicBezTo>
                <a:cubicBezTo>
                  <a:pt x="1478806" y="146597"/>
                  <a:pt x="1475743" y="144465"/>
                  <a:pt x="1473411" y="141667"/>
                </a:cubicBezTo>
                <a:cubicBezTo>
                  <a:pt x="1471429" y="139289"/>
                  <a:pt x="1470448" y="136129"/>
                  <a:pt x="1468259" y="133940"/>
                </a:cubicBezTo>
                <a:cubicBezTo>
                  <a:pt x="1466070" y="131751"/>
                  <a:pt x="1462910" y="130770"/>
                  <a:pt x="1460532" y="128788"/>
                </a:cubicBezTo>
                <a:cubicBezTo>
                  <a:pt x="1453600" y="123011"/>
                  <a:pt x="1453300" y="119564"/>
                  <a:pt x="1445078" y="115910"/>
                </a:cubicBezTo>
                <a:cubicBezTo>
                  <a:pt x="1440116" y="113705"/>
                  <a:pt x="1434775" y="112475"/>
                  <a:pt x="1429623" y="110758"/>
                </a:cubicBezTo>
                <a:lnTo>
                  <a:pt x="1421896" y="108182"/>
                </a:lnTo>
                <a:cubicBezTo>
                  <a:pt x="1419320" y="107323"/>
                  <a:pt x="1416883" y="105606"/>
                  <a:pt x="1414168" y="105606"/>
                </a:cubicBezTo>
                <a:lnTo>
                  <a:pt x="1411592" y="105606"/>
                </a:lnTo>
                <a:close/>
              </a:path>
            </a:pathLst>
          </a:cu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31" name="Google Shape;431;p15"/>
          <p:cNvSpPr txBox="1"/>
          <p:nvPr/>
        </p:nvSpPr>
        <p:spPr>
          <a:xfrm>
            <a:off x="4445978" y="2839199"/>
            <a:ext cx="1123038" cy="430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 sz="2200" u="none" cap="none" strike="noStrike">
                <a:solidFill>
                  <a:srgbClr val="000000"/>
                </a:solidFill>
                <a:latin typeface="Arial"/>
                <a:ea typeface="Arial"/>
                <a:cs typeface="Arial"/>
                <a:sym typeface="Arial"/>
              </a:rPr>
              <a:t>Open</a:t>
            </a:r>
            <a:endParaRPr b="1" i="0" sz="2200" u="none" cap="none" strike="noStrike">
              <a:solidFill>
                <a:srgbClr val="000000"/>
              </a:solidFill>
              <a:latin typeface="Arial"/>
              <a:ea typeface="Arial"/>
              <a:cs typeface="Arial"/>
              <a:sym typeface="Arial"/>
            </a:endParaRPr>
          </a:p>
        </p:txBody>
      </p:sp>
      <p:sp>
        <p:nvSpPr>
          <p:cNvPr id="432" name="Google Shape;432;p15"/>
          <p:cNvSpPr txBox="1"/>
          <p:nvPr/>
        </p:nvSpPr>
        <p:spPr>
          <a:xfrm>
            <a:off x="4448625" y="3223448"/>
            <a:ext cx="1815658" cy="430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 sz="2200" u="none" cap="none" strike="noStrike">
                <a:solidFill>
                  <a:srgbClr val="000000"/>
                </a:solidFill>
                <a:latin typeface="Arial"/>
                <a:ea typeface="Arial"/>
                <a:cs typeface="Arial"/>
                <a:sym typeface="Arial"/>
              </a:rPr>
              <a:t>Educational</a:t>
            </a:r>
            <a:endParaRPr b="1" i="0" sz="2200" u="none" cap="none" strike="noStrike">
              <a:solidFill>
                <a:srgbClr val="000000"/>
              </a:solidFill>
              <a:latin typeface="Arial"/>
              <a:ea typeface="Arial"/>
              <a:cs typeface="Arial"/>
              <a:sym typeface="Arial"/>
            </a:endParaRPr>
          </a:p>
        </p:txBody>
      </p:sp>
      <p:sp>
        <p:nvSpPr>
          <p:cNvPr id="433" name="Google Shape;433;p15"/>
          <p:cNvSpPr txBox="1"/>
          <p:nvPr/>
        </p:nvSpPr>
        <p:spPr>
          <a:xfrm>
            <a:off x="4438250" y="3610560"/>
            <a:ext cx="1815658" cy="430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 sz="2200" u="none" cap="none" strike="noStrike">
                <a:solidFill>
                  <a:srgbClr val="000000"/>
                </a:solidFill>
                <a:latin typeface="Arial"/>
                <a:ea typeface="Arial"/>
                <a:cs typeface="Arial"/>
                <a:sym typeface="Arial"/>
              </a:rPr>
              <a:t>Resources</a:t>
            </a:r>
            <a:endParaRPr b="1" i="0" sz="2200" u="none" cap="none" strike="noStrike">
              <a:solidFill>
                <a:srgbClr val="000000"/>
              </a:solidFill>
              <a:latin typeface="Arial"/>
              <a:ea typeface="Arial"/>
              <a:cs typeface="Arial"/>
              <a:sym typeface="Arial"/>
            </a:endParaRPr>
          </a:p>
        </p:txBody>
      </p:sp>
      <p:sp>
        <p:nvSpPr>
          <p:cNvPr id="434" name="Google Shape;434;p15"/>
          <p:cNvSpPr/>
          <p:nvPr/>
        </p:nvSpPr>
        <p:spPr>
          <a:xfrm>
            <a:off x="2217280" y="2137245"/>
            <a:ext cx="4538444" cy="1304828"/>
          </a:xfrm>
          <a:prstGeom prst="curvedDownArrow">
            <a:avLst>
              <a:gd fmla="val 25000" name="adj1"/>
              <a:gd fmla="val 50000" name="adj2"/>
              <a:gd fmla="val 25000" name="adj3"/>
            </a:avLst>
          </a:prstGeom>
          <a:solidFill>
            <a:srgbClr val="92D050"/>
          </a:solidFill>
          <a:ln cap="flat" cmpd="sng" w="25400">
            <a:solidFill>
              <a:srgbClr val="7C9B3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435" name="Google Shape;435;p15"/>
          <p:cNvSpPr/>
          <p:nvPr/>
        </p:nvSpPr>
        <p:spPr>
          <a:xfrm rot="10800000">
            <a:off x="2056294" y="3511849"/>
            <a:ext cx="4538444" cy="1304828"/>
          </a:xfrm>
          <a:prstGeom prst="curvedDownArrow">
            <a:avLst>
              <a:gd fmla="val 25000" name="adj1"/>
              <a:gd fmla="val 50000" name="adj2"/>
              <a:gd fmla="val 25000" name="adj3"/>
            </a:avLst>
          </a:prstGeom>
          <a:solidFill>
            <a:srgbClr val="92D050"/>
          </a:solidFill>
          <a:ln cap="flat" cmpd="sng" w="25400">
            <a:solidFill>
              <a:srgbClr val="7C9B3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436" name="Google Shape;436;p15"/>
          <p:cNvSpPr txBox="1"/>
          <p:nvPr/>
        </p:nvSpPr>
        <p:spPr>
          <a:xfrm>
            <a:off x="6716708" y="4271191"/>
            <a:ext cx="1127051" cy="304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83C92"/>
                </a:solidFill>
                <a:latin typeface="Arial"/>
                <a:ea typeface="Arial"/>
                <a:cs typeface="Arial"/>
                <a:sym typeface="Arial"/>
              </a:rPr>
              <a:t>New ideas</a:t>
            </a:r>
            <a:endParaRPr b="0" i="0" sz="1400" u="none" cap="none" strike="noStrike">
              <a:solidFill>
                <a:srgbClr val="083C92"/>
              </a:solidFill>
              <a:latin typeface="Arial"/>
              <a:ea typeface="Arial"/>
              <a:cs typeface="Arial"/>
              <a:sym typeface="Arial"/>
            </a:endParaRPr>
          </a:p>
        </p:txBody>
      </p:sp>
      <p:sp>
        <p:nvSpPr>
          <p:cNvPr id="437" name="Google Shape;437;p15"/>
          <p:cNvSpPr txBox="1"/>
          <p:nvPr/>
        </p:nvSpPr>
        <p:spPr>
          <a:xfrm>
            <a:off x="6915642" y="2564348"/>
            <a:ext cx="170460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83C92"/>
                </a:solidFill>
                <a:latin typeface="Arial"/>
                <a:ea typeface="Arial"/>
                <a:cs typeface="Arial"/>
                <a:sym typeface="Arial"/>
              </a:rPr>
              <a:t>Prepare teaching</a:t>
            </a:r>
            <a:endParaRPr b="0" i="0" sz="1400" u="none" cap="none" strike="noStrike">
              <a:solidFill>
                <a:srgbClr val="083C92"/>
              </a:solidFill>
              <a:latin typeface="Arial"/>
              <a:ea typeface="Arial"/>
              <a:cs typeface="Arial"/>
              <a:sym typeface="Arial"/>
            </a:endParaRPr>
          </a:p>
        </p:txBody>
      </p:sp>
      <p:sp>
        <p:nvSpPr>
          <p:cNvPr id="438" name="Google Shape;438;p15"/>
          <p:cNvSpPr txBox="1"/>
          <p:nvPr/>
        </p:nvSpPr>
        <p:spPr>
          <a:xfrm>
            <a:off x="111943" y="3040912"/>
            <a:ext cx="1837257"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83C92"/>
                </a:solidFill>
                <a:latin typeface="Arial"/>
                <a:ea typeface="Arial"/>
                <a:cs typeface="Arial"/>
                <a:sym typeface="Arial"/>
              </a:rPr>
              <a:t>Broaden resources</a:t>
            </a:r>
            <a:endParaRPr b="0" i="0" sz="1400" u="none" cap="none" strike="noStrike">
              <a:solidFill>
                <a:srgbClr val="083C92"/>
              </a:solidFill>
              <a:latin typeface="Arial"/>
              <a:ea typeface="Arial"/>
              <a:cs typeface="Arial"/>
              <a:sym typeface="Arial"/>
            </a:endParaRPr>
          </a:p>
        </p:txBody>
      </p:sp>
      <p:sp>
        <p:nvSpPr>
          <p:cNvPr id="439" name="Google Shape;439;p15"/>
          <p:cNvSpPr txBox="1"/>
          <p:nvPr/>
        </p:nvSpPr>
        <p:spPr>
          <a:xfrm>
            <a:off x="6132636" y="2190285"/>
            <a:ext cx="2357516"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83C92"/>
                </a:solidFill>
                <a:latin typeface="Arial"/>
                <a:ea typeface="Arial"/>
                <a:cs typeface="Arial"/>
                <a:sym typeface="Arial"/>
              </a:rPr>
              <a:t>Professional development</a:t>
            </a:r>
            <a:endParaRPr b="0" i="0" sz="1400" u="none" cap="none" strike="noStrike">
              <a:solidFill>
                <a:srgbClr val="083C92"/>
              </a:solidFill>
              <a:latin typeface="Arial"/>
              <a:ea typeface="Arial"/>
              <a:cs typeface="Arial"/>
              <a:sym typeface="Arial"/>
            </a:endParaRPr>
          </a:p>
        </p:txBody>
      </p:sp>
      <p:sp>
        <p:nvSpPr>
          <p:cNvPr id="440" name="Google Shape;440;p15"/>
          <p:cNvSpPr txBox="1"/>
          <p:nvPr/>
        </p:nvSpPr>
        <p:spPr>
          <a:xfrm>
            <a:off x="892431" y="4411367"/>
            <a:ext cx="1837257"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83C92"/>
                </a:solidFill>
                <a:latin typeface="Arial"/>
                <a:ea typeface="Arial"/>
                <a:cs typeface="Arial"/>
                <a:sym typeface="Arial"/>
              </a:rPr>
              <a:t>Stay up-to-date</a:t>
            </a:r>
            <a:endParaRPr b="0" i="0" sz="1400" u="none" cap="none" strike="noStrike">
              <a:solidFill>
                <a:srgbClr val="083C92"/>
              </a:solidFill>
              <a:latin typeface="Arial"/>
              <a:ea typeface="Arial"/>
              <a:cs typeface="Arial"/>
              <a:sym typeface="Arial"/>
            </a:endParaRPr>
          </a:p>
        </p:txBody>
      </p:sp>
      <p:sp>
        <p:nvSpPr>
          <p:cNvPr id="441" name="Google Shape;441;p15"/>
          <p:cNvSpPr txBox="1"/>
          <p:nvPr/>
        </p:nvSpPr>
        <p:spPr>
          <a:xfrm>
            <a:off x="640026" y="2356707"/>
            <a:ext cx="1837257"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83C92"/>
                </a:solidFill>
                <a:latin typeface="Arial"/>
                <a:ea typeface="Arial"/>
                <a:cs typeface="Arial"/>
                <a:sym typeface="Arial"/>
              </a:rPr>
              <a:t>Learn new topics</a:t>
            </a:r>
            <a:endParaRPr b="0" i="0" sz="1400" u="none" cap="none" strike="noStrike">
              <a:solidFill>
                <a:srgbClr val="083C92"/>
              </a:solidFill>
              <a:latin typeface="Arial"/>
              <a:ea typeface="Arial"/>
              <a:cs typeface="Arial"/>
              <a:sym typeface="Arial"/>
            </a:endParaRPr>
          </a:p>
        </p:txBody>
      </p:sp>
      <p:sp>
        <p:nvSpPr>
          <p:cNvPr id="442" name="Google Shape;442;p15"/>
          <p:cNvSpPr txBox="1"/>
          <p:nvPr/>
        </p:nvSpPr>
        <p:spPr>
          <a:xfrm>
            <a:off x="339560" y="3413356"/>
            <a:ext cx="1837257"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83C92"/>
                </a:solidFill>
                <a:latin typeface="Arial"/>
                <a:ea typeface="Arial"/>
                <a:cs typeface="Arial"/>
                <a:sym typeface="Arial"/>
              </a:rPr>
              <a:t>Broaden methods</a:t>
            </a:r>
            <a:endParaRPr b="0" i="0" sz="1400" u="none" cap="none" strike="noStrike">
              <a:solidFill>
                <a:srgbClr val="083C92"/>
              </a:solidFill>
              <a:latin typeface="Arial"/>
              <a:ea typeface="Arial"/>
              <a:cs typeface="Arial"/>
              <a:sym typeface="Arial"/>
            </a:endParaRPr>
          </a:p>
        </p:txBody>
      </p:sp>
      <p:sp>
        <p:nvSpPr>
          <p:cNvPr id="443" name="Google Shape;443;p15"/>
          <p:cNvSpPr txBox="1"/>
          <p:nvPr/>
        </p:nvSpPr>
        <p:spPr>
          <a:xfrm>
            <a:off x="6782985" y="3408711"/>
            <a:ext cx="1837257"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83C92"/>
                </a:solidFill>
                <a:latin typeface="Arial"/>
                <a:ea typeface="Arial"/>
                <a:cs typeface="Arial"/>
                <a:sym typeface="Arial"/>
              </a:rPr>
              <a:t>Engage students</a:t>
            </a:r>
            <a:endParaRPr b="0" i="0" sz="1400" u="none" cap="none" strike="noStrike">
              <a:solidFill>
                <a:srgbClr val="083C92"/>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p16"/>
          <p:cNvSpPr/>
          <p:nvPr/>
        </p:nvSpPr>
        <p:spPr>
          <a:xfrm>
            <a:off x="0" y="0"/>
            <a:ext cx="2362800" cy="5143500"/>
          </a:xfrm>
          <a:prstGeom prst="rect">
            <a:avLst/>
          </a:prstGeom>
          <a:solidFill>
            <a:srgbClr val="FFDE59"/>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1" i="0" sz="2200" u="none" cap="none" strike="noStrike">
              <a:solidFill>
                <a:srgbClr val="083C92"/>
              </a:solidFill>
              <a:latin typeface="Open Sans"/>
              <a:ea typeface="Open Sans"/>
              <a:cs typeface="Open Sans"/>
              <a:sym typeface="Open Sans"/>
            </a:endParaRPr>
          </a:p>
        </p:txBody>
      </p:sp>
      <p:sp>
        <p:nvSpPr>
          <p:cNvPr id="449" name="Google Shape;449;p16"/>
          <p:cNvSpPr txBox="1"/>
          <p:nvPr>
            <p:ph idx="12" type="sldNum"/>
          </p:nvPr>
        </p:nvSpPr>
        <p:spPr>
          <a:xfrm>
            <a:off x="8472458" y="4663217"/>
            <a:ext cx="548700" cy="393600"/>
          </a:xfrm>
          <a:prstGeom prst="rect">
            <a:avLst/>
          </a:prstGeom>
          <a:noFill/>
          <a:ln>
            <a:noFill/>
          </a:ln>
        </p:spPr>
        <p:txBody>
          <a:bodyPr anchorCtr="0" anchor="ctr" bIns="22850" lIns="45725" spcFirstLastPara="1" rIns="45725" wrap="square" tIns="22850">
            <a:noAutofit/>
          </a:bodyPr>
          <a:lstStyle/>
          <a:p>
            <a:pPr indent="0" lvl="0" marL="0" rtl="0" algn="r">
              <a:lnSpc>
                <a:spcPct val="100000"/>
              </a:lnSpc>
              <a:spcBef>
                <a:spcPts val="0"/>
              </a:spcBef>
              <a:spcAft>
                <a:spcPts val="0"/>
              </a:spcAft>
              <a:buClr>
                <a:srgbClr val="000000"/>
              </a:buClr>
              <a:buSzPts val="600"/>
              <a:buFont typeface="Arial"/>
              <a:buNone/>
            </a:pPr>
            <a:fld id="{00000000-1234-1234-1234-123412341234}" type="slidenum">
              <a:rPr lang="en"/>
              <a:t>‹#›</a:t>
            </a:fld>
            <a:endParaRPr/>
          </a:p>
        </p:txBody>
      </p:sp>
      <p:pic>
        <p:nvPicPr>
          <p:cNvPr id="450" name="Google Shape;450;p16"/>
          <p:cNvPicPr preferRelativeResize="0"/>
          <p:nvPr/>
        </p:nvPicPr>
        <p:blipFill rotWithShape="1">
          <a:blip r:embed="rId3">
            <a:alphaModFix/>
          </a:blip>
          <a:srcRect b="0" l="0" r="0" t="0"/>
          <a:stretch/>
        </p:blipFill>
        <p:spPr>
          <a:xfrm>
            <a:off x="612778" y="3621244"/>
            <a:ext cx="1151119" cy="647513"/>
          </a:xfrm>
          <a:prstGeom prst="rect">
            <a:avLst/>
          </a:prstGeom>
          <a:noFill/>
          <a:ln>
            <a:noFill/>
          </a:ln>
        </p:spPr>
      </p:pic>
      <p:pic>
        <p:nvPicPr>
          <p:cNvPr id="451" name="Google Shape;451;p16"/>
          <p:cNvPicPr preferRelativeResize="0"/>
          <p:nvPr/>
        </p:nvPicPr>
        <p:blipFill rotWithShape="1">
          <a:blip r:embed="rId4">
            <a:alphaModFix/>
          </a:blip>
          <a:srcRect b="0" l="0" r="0" t="0"/>
          <a:stretch/>
        </p:blipFill>
        <p:spPr>
          <a:xfrm>
            <a:off x="160181" y="4383056"/>
            <a:ext cx="2056331" cy="599494"/>
          </a:xfrm>
          <a:prstGeom prst="rect">
            <a:avLst/>
          </a:prstGeom>
          <a:noFill/>
          <a:ln>
            <a:noFill/>
          </a:ln>
        </p:spPr>
      </p:pic>
      <p:sp>
        <p:nvSpPr>
          <p:cNvPr id="452" name="Google Shape;452;p16"/>
          <p:cNvSpPr txBox="1"/>
          <p:nvPr>
            <p:ph type="title"/>
          </p:nvPr>
        </p:nvSpPr>
        <p:spPr>
          <a:xfrm>
            <a:off x="252428" y="1632148"/>
            <a:ext cx="1871817" cy="1327434"/>
          </a:xfrm>
          <a:prstGeom prst="rect">
            <a:avLst/>
          </a:prstGeom>
          <a:noFill/>
          <a:ln>
            <a:noFill/>
          </a:ln>
        </p:spPr>
        <p:txBody>
          <a:bodyPr anchorCtr="0" anchor="ctr" bIns="22850" lIns="45725" spcFirstLastPara="1" rIns="45725" wrap="square" tIns="22850">
            <a:noAutofit/>
          </a:bodyPr>
          <a:lstStyle/>
          <a:p>
            <a:pPr indent="0" lvl="0" marL="0" rtl="0" algn="l">
              <a:lnSpc>
                <a:spcPct val="100000"/>
              </a:lnSpc>
              <a:spcBef>
                <a:spcPts val="0"/>
              </a:spcBef>
              <a:spcAft>
                <a:spcPts val="0"/>
              </a:spcAft>
              <a:buSzPts val="2200"/>
              <a:buNone/>
            </a:pPr>
            <a:r>
              <a:rPr b="1" lang="en" sz="2400">
                <a:solidFill>
                  <a:schemeClr val="dk2"/>
                </a:solidFill>
              </a:rPr>
              <a:t>Benefits of re-using and adapting OER</a:t>
            </a:r>
            <a:endParaRPr b="1" sz="2400">
              <a:solidFill>
                <a:schemeClr val="dk2"/>
              </a:solidFill>
            </a:endParaRPr>
          </a:p>
        </p:txBody>
      </p:sp>
      <p:sp>
        <p:nvSpPr>
          <p:cNvPr id="453" name="Google Shape;453;p16"/>
          <p:cNvSpPr txBox="1"/>
          <p:nvPr>
            <p:ph idx="1" type="body"/>
          </p:nvPr>
        </p:nvSpPr>
        <p:spPr>
          <a:xfrm>
            <a:off x="2557250" y="87075"/>
            <a:ext cx="6463800" cy="4969800"/>
          </a:xfrm>
          <a:prstGeom prst="rect">
            <a:avLst/>
          </a:prstGeom>
          <a:noFill/>
          <a:ln>
            <a:noFill/>
          </a:ln>
        </p:spPr>
        <p:txBody>
          <a:bodyPr anchorCtr="0" anchor="t" bIns="22850" lIns="45725" spcFirstLastPara="1" rIns="45725" wrap="square" tIns="22850">
            <a:normAutofit fontScale="25000" lnSpcReduction="20000"/>
          </a:bodyPr>
          <a:lstStyle/>
          <a:p>
            <a:pPr indent="0" lvl="0" marL="0" rtl="0" algn="l">
              <a:lnSpc>
                <a:spcPct val="100000"/>
              </a:lnSpc>
              <a:spcBef>
                <a:spcPts val="300"/>
              </a:spcBef>
              <a:spcAft>
                <a:spcPts val="0"/>
              </a:spcAft>
              <a:buSzPts val="348"/>
              <a:buNone/>
            </a:pPr>
            <a:r>
              <a:rPr b="1" lang="en" sz="8000">
                <a:solidFill>
                  <a:srgbClr val="083C92"/>
                </a:solidFill>
                <a:latin typeface="Open Sans"/>
                <a:ea typeface="Open Sans"/>
                <a:cs typeface="Open Sans"/>
                <a:sym typeface="Open Sans"/>
              </a:rPr>
              <a:t>Why do educators re-use/adapt OER?</a:t>
            </a:r>
            <a:endParaRPr sz="8000"/>
          </a:p>
          <a:p>
            <a:pPr indent="0" lvl="0" marL="0" rtl="0" algn="l">
              <a:lnSpc>
                <a:spcPct val="100000"/>
              </a:lnSpc>
              <a:spcBef>
                <a:spcPts val="300"/>
              </a:spcBef>
              <a:spcAft>
                <a:spcPts val="0"/>
              </a:spcAft>
              <a:buSzPct val="25287"/>
              <a:buNone/>
            </a:pPr>
            <a:r>
              <a:t/>
            </a:r>
            <a:endParaRPr b="1" sz="4200">
              <a:solidFill>
                <a:srgbClr val="083C92"/>
              </a:solidFill>
              <a:latin typeface="Open Sans"/>
              <a:ea typeface="Open Sans"/>
              <a:cs typeface="Open Sans"/>
              <a:sym typeface="Open Sans"/>
            </a:endParaRPr>
          </a:p>
          <a:p>
            <a:pPr indent="-342900" lvl="0" marL="457200" rtl="0" algn="l">
              <a:lnSpc>
                <a:spcPct val="100000"/>
              </a:lnSpc>
              <a:spcBef>
                <a:spcPts val="300"/>
              </a:spcBef>
              <a:spcAft>
                <a:spcPts val="0"/>
              </a:spcAft>
              <a:buSzPct val="100000"/>
              <a:buFont typeface="Open Sans"/>
              <a:buChar char="•"/>
            </a:pPr>
            <a:r>
              <a:rPr b="1" lang="en" sz="7200">
                <a:solidFill>
                  <a:srgbClr val="F59D12"/>
                </a:solidFill>
                <a:latin typeface="Open Sans"/>
                <a:ea typeface="Open Sans"/>
                <a:cs typeface="Open Sans"/>
                <a:sym typeface="Open Sans"/>
              </a:rPr>
              <a:t>efficiency:</a:t>
            </a:r>
            <a:r>
              <a:rPr lang="en" sz="7200">
                <a:solidFill>
                  <a:srgbClr val="083C92"/>
                </a:solidFill>
                <a:latin typeface="Open Sans"/>
                <a:ea typeface="Open Sans"/>
                <a:cs typeface="Open Sans"/>
                <a:sym typeface="Open Sans"/>
              </a:rPr>
              <a:t> OER </a:t>
            </a:r>
            <a:r>
              <a:rPr b="1" lang="en" sz="7200">
                <a:solidFill>
                  <a:srgbClr val="083C92"/>
                </a:solidFill>
                <a:latin typeface="Open Sans"/>
                <a:ea typeface="Open Sans"/>
                <a:cs typeface="Open Sans"/>
                <a:sym typeface="Open Sans"/>
              </a:rPr>
              <a:t>save energy and time </a:t>
            </a:r>
            <a:r>
              <a:rPr lang="en" sz="7200">
                <a:solidFill>
                  <a:srgbClr val="083C92"/>
                </a:solidFill>
                <a:latin typeface="Open Sans"/>
                <a:ea typeface="Open Sans"/>
                <a:cs typeface="Open Sans"/>
                <a:sym typeface="Open Sans"/>
              </a:rPr>
              <a:t>of authors (which can be devoted to the practical work with students), OER accessible immediately</a:t>
            </a:r>
            <a:endParaRPr/>
          </a:p>
          <a:p>
            <a:pPr indent="-342900" lvl="0" marL="457200" rtl="0" algn="l">
              <a:lnSpc>
                <a:spcPct val="100000"/>
              </a:lnSpc>
              <a:spcBef>
                <a:spcPts val="1000"/>
              </a:spcBef>
              <a:spcAft>
                <a:spcPts val="0"/>
              </a:spcAft>
              <a:buSzPct val="100000"/>
              <a:buFont typeface="Open Sans"/>
              <a:buChar char="•"/>
            </a:pPr>
            <a:r>
              <a:rPr lang="en" sz="7200">
                <a:solidFill>
                  <a:srgbClr val="083C92"/>
                </a:solidFill>
                <a:latin typeface="Open Sans"/>
                <a:ea typeface="Open Sans"/>
                <a:cs typeface="Open Sans"/>
                <a:sym typeface="Open Sans"/>
              </a:rPr>
              <a:t>increase </a:t>
            </a:r>
            <a:r>
              <a:rPr b="1" lang="en" sz="7200">
                <a:solidFill>
                  <a:srgbClr val="F59D12"/>
                </a:solidFill>
                <a:latin typeface="Open Sans"/>
                <a:ea typeface="Open Sans"/>
                <a:cs typeface="Open Sans"/>
                <a:sym typeface="Open Sans"/>
              </a:rPr>
              <a:t>equity: </a:t>
            </a:r>
            <a:r>
              <a:rPr lang="en" sz="7200">
                <a:solidFill>
                  <a:srgbClr val="083C92"/>
                </a:solidFill>
                <a:latin typeface="Open Sans"/>
                <a:ea typeface="Open Sans"/>
                <a:cs typeface="Open Sans"/>
                <a:sym typeface="Open Sans"/>
              </a:rPr>
              <a:t>students can </a:t>
            </a:r>
            <a:r>
              <a:rPr b="1" lang="en" sz="7200">
                <a:solidFill>
                  <a:srgbClr val="083C92"/>
                </a:solidFill>
                <a:latin typeface="Open Sans"/>
                <a:ea typeface="Open Sans"/>
                <a:cs typeface="Open Sans"/>
                <a:sym typeface="Open Sans"/>
              </a:rPr>
              <a:t>access</a:t>
            </a:r>
            <a:r>
              <a:rPr lang="en" sz="7200">
                <a:solidFill>
                  <a:srgbClr val="083C92"/>
                </a:solidFill>
                <a:latin typeface="Open Sans"/>
                <a:ea typeface="Open Sans"/>
                <a:cs typeface="Open Sans"/>
                <a:sym typeface="Open Sans"/>
              </a:rPr>
              <a:t> materials regardless their social status or disability</a:t>
            </a:r>
            <a:endParaRPr/>
          </a:p>
          <a:p>
            <a:pPr indent="-342900" lvl="0" marL="457200" rtl="0" algn="l">
              <a:lnSpc>
                <a:spcPct val="100000"/>
              </a:lnSpc>
              <a:spcBef>
                <a:spcPts val="1000"/>
              </a:spcBef>
              <a:spcAft>
                <a:spcPts val="0"/>
              </a:spcAft>
              <a:buSzPct val="100000"/>
              <a:buFont typeface="Open Sans"/>
              <a:buChar char="•"/>
            </a:pPr>
            <a:r>
              <a:rPr b="1" lang="en" sz="7200">
                <a:solidFill>
                  <a:srgbClr val="F59D12"/>
                </a:solidFill>
                <a:latin typeface="Open Sans"/>
                <a:ea typeface="Open Sans"/>
                <a:cs typeface="Open Sans"/>
                <a:sym typeface="Open Sans"/>
              </a:rPr>
              <a:t>engagement: </a:t>
            </a:r>
            <a:r>
              <a:rPr lang="en" sz="7200">
                <a:solidFill>
                  <a:srgbClr val="083C92"/>
                </a:solidFill>
                <a:latin typeface="Open Sans"/>
                <a:ea typeface="Open Sans"/>
                <a:cs typeface="Open Sans"/>
                <a:sym typeface="Open Sans"/>
              </a:rPr>
              <a:t>innovative material and open pedagogy motivates students to </a:t>
            </a:r>
            <a:r>
              <a:rPr b="1" lang="en" sz="7200">
                <a:solidFill>
                  <a:srgbClr val="083C92"/>
                </a:solidFill>
                <a:latin typeface="Open Sans"/>
                <a:ea typeface="Open Sans"/>
                <a:cs typeface="Open Sans"/>
                <a:sym typeface="Open Sans"/>
              </a:rPr>
              <a:t>take active part </a:t>
            </a:r>
            <a:r>
              <a:rPr lang="en" sz="7200">
                <a:solidFill>
                  <a:srgbClr val="083C92"/>
                </a:solidFill>
                <a:latin typeface="Open Sans"/>
                <a:ea typeface="Open Sans"/>
                <a:cs typeface="Open Sans"/>
                <a:sym typeface="Open Sans"/>
              </a:rPr>
              <a:t>in the process of learning and creating OER</a:t>
            </a:r>
            <a:endParaRPr/>
          </a:p>
          <a:p>
            <a:pPr indent="-342900" lvl="0" marL="457200" rtl="0" algn="l">
              <a:lnSpc>
                <a:spcPct val="100000"/>
              </a:lnSpc>
              <a:spcBef>
                <a:spcPts val="1000"/>
              </a:spcBef>
              <a:spcAft>
                <a:spcPts val="0"/>
              </a:spcAft>
              <a:buSzPct val="100000"/>
              <a:buFont typeface="Open Sans"/>
              <a:buChar char="•"/>
            </a:pPr>
            <a:r>
              <a:rPr b="1" lang="en" sz="7200">
                <a:solidFill>
                  <a:srgbClr val="F59D12"/>
                </a:solidFill>
                <a:latin typeface="Open Sans"/>
                <a:ea typeface="Open Sans"/>
                <a:cs typeface="Open Sans"/>
                <a:sym typeface="Open Sans"/>
              </a:rPr>
              <a:t>development: </a:t>
            </a:r>
            <a:r>
              <a:rPr lang="en" sz="7200">
                <a:solidFill>
                  <a:srgbClr val="083C92"/>
                </a:solidFill>
                <a:latin typeface="Open Sans"/>
                <a:ea typeface="Open Sans"/>
                <a:cs typeface="Open Sans"/>
                <a:sym typeface="Open Sans"/>
              </a:rPr>
              <a:t>possibility to </a:t>
            </a:r>
            <a:r>
              <a:rPr b="1" lang="en" sz="7200">
                <a:solidFill>
                  <a:srgbClr val="083C92"/>
                </a:solidFill>
                <a:latin typeface="Open Sans"/>
                <a:ea typeface="Open Sans"/>
                <a:cs typeface="Open Sans"/>
                <a:sym typeface="Open Sans"/>
              </a:rPr>
              <a:t>improve</a:t>
            </a:r>
            <a:r>
              <a:rPr lang="en" sz="7200">
                <a:solidFill>
                  <a:srgbClr val="083C92"/>
                </a:solidFill>
                <a:latin typeface="Open Sans"/>
                <a:ea typeface="Open Sans"/>
                <a:cs typeface="Open Sans"/>
                <a:sym typeface="Open Sans"/>
              </a:rPr>
              <a:t>, increase relevance</a:t>
            </a:r>
            <a:endParaRPr/>
          </a:p>
          <a:p>
            <a:pPr indent="-342900" lvl="0" marL="457200" rtl="0" algn="l">
              <a:lnSpc>
                <a:spcPct val="100000"/>
              </a:lnSpc>
              <a:spcBef>
                <a:spcPts val="1000"/>
              </a:spcBef>
              <a:spcAft>
                <a:spcPts val="0"/>
              </a:spcAft>
              <a:buSzPct val="100000"/>
              <a:buFont typeface="Open Sans"/>
              <a:buChar char="•"/>
            </a:pPr>
            <a:r>
              <a:rPr b="1" lang="en" sz="7200">
                <a:solidFill>
                  <a:srgbClr val="F59D12"/>
                </a:solidFill>
                <a:latin typeface="Open Sans"/>
                <a:ea typeface="Open Sans"/>
                <a:cs typeface="Open Sans"/>
                <a:sym typeface="Open Sans"/>
              </a:rPr>
              <a:t>flexibility:</a:t>
            </a:r>
            <a:r>
              <a:rPr lang="en" sz="7200">
                <a:solidFill>
                  <a:srgbClr val="083C92"/>
                </a:solidFill>
                <a:latin typeface="Open Sans"/>
                <a:ea typeface="Open Sans"/>
                <a:cs typeface="Open Sans"/>
                <a:sym typeface="Open Sans"/>
              </a:rPr>
              <a:t> possibility to update quickly, to various groups of students (</a:t>
            </a:r>
            <a:r>
              <a:rPr b="1" lang="en" sz="7200">
                <a:solidFill>
                  <a:srgbClr val="083C92"/>
                </a:solidFill>
                <a:latin typeface="Open Sans"/>
                <a:ea typeface="Open Sans"/>
                <a:cs typeface="Open Sans"/>
                <a:sym typeface="Open Sans"/>
              </a:rPr>
              <a:t>special educational needs</a:t>
            </a:r>
            <a:r>
              <a:rPr lang="en" sz="7200">
                <a:solidFill>
                  <a:srgbClr val="083C92"/>
                </a:solidFill>
                <a:latin typeface="Open Sans"/>
                <a:ea typeface="Open Sans"/>
                <a:cs typeface="Open Sans"/>
                <a:sym typeface="Open Sans"/>
              </a:rPr>
              <a:t>)</a:t>
            </a:r>
            <a:endParaRPr/>
          </a:p>
          <a:p>
            <a:pPr indent="-342900" lvl="0" marL="457200" rtl="0" algn="l">
              <a:lnSpc>
                <a:spcPct val="100000"/>
              </a:lnSpc>
              <a:spcBef>
                <a:spcPts val="1000"/>
              </a:spcBef>
              <a:spcAft>
                <a:spcPts val="0"/>
              </a:spcAft>
              <a:buSzPct val="100000"/>
              <a:buFont typeface="Open Sans"/>
              <a:buChar char="•"/>
            </a:pPr>
            <a:r>
              <a:rPr b="1" lang="en" sz="7200">
                <a:solidFill>
                  <a:srgbClr val="F59D12"/>
                </a:solidFill>
                <a:latin typeface="Open Sans"/>
                <a:ea typeface="Open Sans"/>
                <a:cs typeface="Open Sans"/>
                <a:sym typeface="Open Sans"/>
              </a:rPr>
              <a:t>cooperation: </a:t>
            </a:r>
            <a:r>
              <a:rPr lang="en" sz="7200">
                <a:solidFill>
                  <a:srgbClr val="083C92"/>
                </a:solidFill>
                <a:latin typeface="Open Sans"/>
                <a:ea typeface="Open Sans"/>
                <a:cs typeface="Open Sans"/>
                <a:sym typeface="Open Sans"/>
              </a:rPr>
              <a:t>possibility to</a:t>
            </a:r>
            <a:r>
              <a:rPr b="1" lang="en" sz="7200">
                <a:solidFill>
                  <a:srgbClr val="F59D12"/>
                </a:solidFill>
                <a:latin typeface="Open Sans"/>
                <a:ea typeface="Open Sans"/>
                <a:cs typeface="Open Sans"/>
                <a:sym typeface="Open Sans"/>
              </a:rPr>
              <a:t> </a:t>
            </a:r>
            <a:r>
              <a:rPr lang="en" sz="7200">
                <a:solidFill>
                  <a:srgbClr val="083C92"/>
                </a:solidFill>
                <a:latin typeface="Open Sans"/>
                <a:ea typeface="Open Sans"/>
                <a:cs typeface="Open Sans"/>
                <a:sym typeface="Open Sans"/>
              </a:rPr>
              <a:t>contact authors (give credit, notify how their resource is used, offer experience with your modified version of their source, or improve it together)</a:t>
            </a:r>
            <a:endParaRPr sz="7200">
              <a:solidFill>
                <a:srgbClr val="083C92"/>
              </a:solidFill>
              <a:latin typeface="Open Sans"/>
              <a:ea typeface="Open Sans"/>
              <a:cs typeface="Open Sans"/>
              <a:sym typeface="Open Sans"/>
            </a:endParaRPr>
          </a:p>
          <a:p>
            <a:pPr indent="-342900" lvl="0" marL="457200" rtl="0" algn="l">
              <a:lnSpc>
                <a:spcPct val="100000"/>
              </a:lnSpc>
              <a:spcBef>
                <a:spcPts val="1000"/>
              </a:spcBef>
              <a:spcAft>
                <a:spcPts val="1000"/>
              </a:spcAft>
              <a:buClr>
                <a:srgbClr val="083C92"/>
              </a:buClr>
              <a:buSzPct val="100000"/>
              <a:buChar char="•"/>
            </a:pPr>
            <a:r>
              <a:rPr b="1" lang="en" sz="7200">
                <a:solidFill>
                  <a:srgbClr val="083C92"/>
                </a:solidFill>
                <a:latin typeface="Open Sans"/>
                <a:ea typeface="Open Sans"/>
                <a:cs typeface="Open Sans"/>
                <a:sym typeface="Open Sans"/>
              </a:rPr>
              <a:t>display benefits</a:t>
            </a:r>
            <a:r>
              <a:rPr lang="en" sz="7200">
                <a:solidFill>
                  <a:srgbClr val="083C92"/>
                </a:solidFill>
                <a:latin typeface="Open Sans"/>
                <a:ea typeface="Open Sans"/>
                <a:cs typeface="Open Sans"/>
                <a:sym typeface="Open Sans"/>
              </a:rPr>
              <a:t> of open science</a:t>
            </a:r>
            <a:r>
              <a:rPr lang="en" sz="7200">
                <a:solidFill>
                  <a:srgbClr val="083C92"/>
                </a:solidFill>
                <a:latin typeface="Arial"/>
                <a:ea typeface="Arial"/>
                <a:cs typeface="Arial"/>
                <a:sym typeface="Arial"/>
              </a:rPr>
              <a:t> and open education.</a:t>
            </a:r>
            <a:endParaRPr sz="7200">
              <a:solidFill>
                <a:srgbClr val="083C92"/>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17"/>
          <p:cNvSpPr/>
          <p:nvPr/>
        </p:nvSpPr>
        <p:spPr>
          <a:xfrm>
            <a:off x="0" y="0"/>
            <a:ext cx="2361000" cy="5143500"/>
          </a:xfrm>
          <a:prstGeom prst="rect">
            <a:avLst/>
          </a:prstGeom>
          <a:solidFill>
            <a:srgbClr val="FFDE59"/>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100" u="none" cap="none" strike="noStrike">
              <a:solidFill>
                <a:srgbClr val="FFFFFF"/>
              </a:solidFill>
              <a:latin typeface="Calibri"/>
              <a:ea typeface="Calibri"/>
              <a:cs typeface="Calibri"/>
              <a:sym typeface="Calibri"/>
            </a:endParaRPr>
          </a:p>
        </p:txBody>
      </p:sp>
      <p:sp>
        <p:nvSpPr>
          <p:cNvPr id="459" name="Google Shape;459;p17"/>
          <p:cNvSpPr txBox="1"/>
          <p:nvPr>
            <p:ph type="title"/>
          </p:nvPr>
        </p:nvSpPr>
        <p:spPr>
          <a:xfrm>
            <a:off x="160181" y="1449566"/>
            <a:ext cx="2149882" cy="1483925"/>
          </a:xfrm>
          <a:prstGeom prst="rect">
            <a:avLst/>
          </a:prstGeom>
          <a:noFill/>
          <a:ln>
            <a:noFill/>
          </a:ln>
        </p:spPr>
        <p:txBody>
          <a:bodyPr anchorCtr="0" anchor="ctr" bIns="22850" lIns="45725" spcFirstLastPara="1" rIns="45725" wrap="square" tIns="22850">
            <a:normAutofit/>
          </a:bodyPr>
          <a:lstStyle/>
          <a:p>
            <a:pPr indent="0" lvl="0" marL="0" rtl="0" algn="l">
              <a:lnSpc>
                <a:spcPct val="100000"/>
              </a:lnSpc>
              <a:spcBef>
                <a:spcPts val="0"/>
              </a:spcBef>
              <a:spcAft>
                <a:spcPts val="0"/>
              </a:spcAft>
              <a:buSzPts val="2200"/>
              <a:buNone/>
            </a:pPr>
            <a:r>
              <a:rPr b="1" lang="en" sz="2400">
                <a:solidFill>
                  <a:srgbClr val="083C92"/>
                </a:solidFill>
                <a:latin typeface="Open Sans"/>
                <a:ea typeface="Open Sans"/>
                <a:cs typeface="Open Sans"/>
                <a:sym typeface="Open Sans"/>
              </a:rPr>
              <a:t>Example of adapting OER</a:t>
            </a:r>
            <a:endParaRPr b="1" sz="2400">
              <a:solidFill>
                <a:srgbClr val="083C92"/>
              </a:solidFill>
              <a:latin typeface="Open Sans"/>
              <a:ea typeface="Open Sans"/>
              <a:cs typeface="Open Sans"/>
              <a:sym typeface="Open Sans"/>
            </a:endParaRPr>
          </a:p>
        </p:txBody>
      </p:sp>
      <p:sp>
        <p:nvSpPr>
          <p:cNvPr id="460" name="Google Shape;460;p17"/>
          <p:cNvSpPr txBox="1"/>
          <p:nvPr>
            <p:ph idx="12" type="sldNum"/>
          </p:nvPr>
        </p:nvSpPr>
        <p:spPr>
          <a:xfrm>
            <a:off x="8472458" y="4663217"/>
            <a:ext cx="548700" cy="393600"/>
          </a:xfrm>
          <a:prstGeom prst="rect">
            <a:avLst/>
          </a:prstGeom>
          <a:noFill/>
          <a:ln>
            <a:noFill/>
          </a:ln>
        </p:spPr>
        <p:txBody>
          <a:bodyPr anchorCtr="0" anchor="ctr" bIns="22850" lIns="45725" spcFirstLastPara="1" rIns="45725" wrap="square" tIns="22850">
            <a:noAutofit/>
          </a:bodyPr>
          <a:lstStyle/>
          <a:p>
            <a:pPr indent="0" lvl="0" marL="0" rtl="0" algn="r">
              <a:lnSpc>
                <a:spcPct val="100000"/>
              </a:lnSpc>
              <a:spcBef>
                <a:spcPts val="0"/>
              </a:spcBef>
              <a:spcAft>
                <a:spcPts val="0"/>
              </a:spcAft>
              <a:buSzPts val="600"/>
              <a:buNone/>
            </a:pPr>
            <a:fld id="{00000000-1234-1234-1234-123412341234}" type="slidenum">
              <a:rPr lang="en"/>
              <a:t>‹#›</a:t>
            </a:fld>
            <a:endParaRPr/>
          </a:p>
        </p:txBody>
      </p:sp>
      <p:pic>
        <p:nvPicPr>
          <p:cNvPr id="461" name="Google Shape;461;p17"/>
          <p:cNvPicPr preferRelativeResize="0"/>
          <p:nvPr/>
        </p:nvPicPr>
        <p:blipFill rotWithShape="1">
          <a:blip r:embed="rId3">
            <a:alphaModFix/>
          </a:blip>
          <a:srcRect b="0" l="0" r="0" t="0"/>
          <a:stretch/>
        </p:blipFill>
        <p:spPr>
          <a:xfrm>
            <a:off x="612778" y="3621244"/>
            <a:ext cx="1151119" cy="647513"/>
          </a:xfrm>
          <a:prstGeom prst="rect">
            <a:avLst/>
          </a:prstGeom>
          <a:noFill/>
          <a:ln>
            <a:noFill/>
          </a:ln>
        </p:spPr>
      </p:pic>
      <p:pic>
        <p:nvPicPr>
          <p:cNvPr id="462" name="Google Shape;462;p17"/>
          <p:cNvPicPr preferRelativeResize="0"/>
          <p:nvPr/>
        </p:nvPicPr>
        <p:blipFill rotWithShape="1">
          <a:blip r:embed="rId4">
            <a:alphaModFix/>
          </a:blip>
          <a:srcRect b="0" l="0" r="0" t="0"/>
          <a:stretch/>
        </p:blipFill>
        <p:spPr>
          <a:xfrm>
            <a:off x="160181" y="4383056"/>
            <a:ext cx="2056331" cy="599494"/>
          </a:xfrm>
          <a:prstGeom prst="rect">
            <a:avLst/>
          </a:prstGeom>
          <a:noFill/>
          <a:ln>
            <a:noFill/>
          </a:ln>
        </p:spPr>
      </p:pic>
      <p:grpSp>
        <p:nvGrpSpPr>
          <p:cNvPr id="463" name="Google Shape;463;p17"/>
          <p:cNvGrpSpPr/>
          <p:nvPr/>
        </p:nvGrpSpPr>
        <p:grpSpPr>
          <a:xfrm>
            <a:off x="5960789" y="2743202"/>
            <a:ext cx="3053299" cy="1823765"/>
            <a:chOff x="2433197" y="212943"/>
            <a:chExt cx="6594642" cy="4055814"/>
          </a:xfrm>
        </p:grpSpPr>
        <p:pic>
          <p:nvPicPr>
            <p:cNvPr id="464" name="Google Shape;464;p17"/>
            <p:cNvPicPr preferRelativeResize="0"/>
            <p:nvPr/>
          </p:nvPicPr>
          <p:blipFill rotWithShape="1">
            <a:blip r:embed="rId5">
              <a:alphaModFix/>
            </a:blip>
            <a:srcRect b="0" l="0" r="0" t="0"/>
            <a:stretch/>
          </p:blipFill>
          <p:spPr>
            <a:xfrm>
              <a:off x="2433197" y="741909"/>
              <a:ext cx="6594642" cy="3161230"/>
            </a:xfrm>
            <a:prstGeom prst="rect">
              <a:avLst/>
            </a:prstGeom>
            <a:noFill/>
            <a:ln>
              <a:noFill/>
            </a:ln>
          </p:spPr>
        </p:pic>
        <p:sp>
          <p:nvSpPr>
            <p:cNvPr id="465" name="Google Shape;465;p17"/>
            <p:cNvSpPr/>
            <p:nvPr/>
          </p:nvSpPr>
          <p:spPr>
            <a:xfrm>
              <a:off x="2433197" y="212943"/>
              <a:ext cx="5213943" cy="4055814"/>
            </a:xfrm>
            <a:prstGeom prst="ellipse">
              <a:avLst/>
            </a:prstGeom>
            <a:noFill/>
            <a:ln cap="flat" cmpd="sng" w="2540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pic>
        <p:nvPicPr>
          <p:cNvPr id="466" name="Google Shape;466;p17"/>
          <p:cNvPicPr preferRelativeResize="0"/>
          <p:nvPr/>
        </p:nvPicPr>
        <p:blipFill rotWithShape="1">
          <a:blip r:embed="rId6">
            <a:alphaModFix/>
          </a:blip>
          <a:srcRect b="0" l="0" r="0" t="0"/>
          <a:stretch/>
        </p:blipFill>
        <p:spPr>
          <a:xfrm>
            <a:off x="2595521" y="2975241"/>
            <a:ext cx="2511980" cy="1451452"/>
          </a:xfrm>
          <a:prstGeom prst="rect">
            <a:avLst/>
          </a:prstGeom>
          <a:noFill/>
          <a:ln>
            <a:noFill/>
          </a:ln>
        </p:spPr>
      </p:pic>
      <p:sp>
        <p:nvSpPr>
          <p:cNvPr id="467" name="Google Shape;467;p17"/>
          <p:cNvSpPr/>
          <p:nvPr/>
        </p:nvSpPr>
        <p:spPr>
          <a:xfrm>
            <a:off x="2470244" y="63296"/>
            <a:ext cx="6605720" cy="2754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rgbClr val="083C92"/>
                </a:solidFill>
                <a:latin typeface="Open Sans"/>
                <a:ea typeface="Open Sans"/>
                <a:cs typeface="Open Sans"/>
                <a:sym typeface="Open Sans"/>
              </a:rPr>
              <a:t>Image – one of the simplest </a:t>
            </a:r>
            <a:r>
              <a:rPr b="0" i="0" lang="en" sz="2000" u="none" cap="none" strike="noStrike">
                <a:solidFill>
                  <a:srgbClr val="083C92"/>
                </a:solidFill>
                <a:latin typeface="Open Sans"/>
                <a:ea typeface="Open Sans"/>
                <a:cs typeface="Open Sans"/>
                <a:sym typeface="Open Sans"/>
              </a:rPr>
              <a:t>(and most frequently used) </a:t>
            </a:r>
            <a:r>
              <a:rPr b="1" i="0" lang="en" sz="2000" u="none" cap="none" strike="noStrike">
                <a:solidFill>
                  <a:srgbClr val="083C92"/>
                </a:solidFill>
                <a:latin typeface="Open Sans"/>
                <a:ea typeface="Open Sans"/>
                <a:cs typeface="Open Sans"/>
                <a:sym typeface="Open Sans"/>
              </a:rPr>
              <a:t>OER units</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1800"/>
              <a:buFont typeface="Arial"/>
              <a:buNone/>
            </a:pPr>
            <a:r>
              <a:t/>
            </a:r>
            <a:endParaRPr b="1" i="0" sz="1800" u="none" cap="none" strike="noStrike">
              <a:solidFill>
                <a:srgbClr val="083C92"/>
              </a:solidFill>
              <a:latin typeface="Open Sans"/>
              <a:ea typeface="Open Sans"/>
              <a:cs typeface="Open Sans"/>
              <a:sym typeface="Open Sans"/>
            </a:endParaRPr>
          </a:p>
          <a:p>
            <a:pPr indent="-317500" lvl="0" marL="457200" marR="0" rtl="0" algn="l">
              <a:lnSpc>
                <a:spcPct val="100000"/>
              </a:lnSpc>
              <a:spcBef>
                <a:spcPts val="0"/>
              </a:spcBef>
              <a:spcAft>
                <a:spcPts val="0"/>
              </a:spcAft>
              <a:buClr>
                <a:srgbClr val="F59D12"/>
              </a:buClr>
              <a:buSzPts val="1400"/>
              <a:buFont typeface="Open Sans"/>
              <a:buChar char="●"/>
            </a:pPr>
            <a:r>
              <a:rPr b="1" i="0" lang="en" sz="1400" u="none" cap="none" strike="noStrike">
                <a:solidFill>
                  <a:srgbClr val="F59D12"/>
                </a:solidFill>
                <a:latin typeface="Open Sans"/>
                <a:ea typeface="Open Sans"/>
                <a:cs typeface="Open Sans"/>
                <a:sym typeface="Open Sans"/>
              </a:rPr>
              <a:t>Find it</a:t>
            </a:r>
            <a:endParaRPr b="0" i="0" sz="1400" u="none" cap="none" strike="noStrike">
              <a:solidFill>
                <a:srgbClr val="083C92"/>
              </a:solidFill>
              <a:latin typeface="Open Sans"/>
              <a:ea typeface="Open Sans"/>
              <a:cs typeface="Open Sans"/>
              <a:sym typeface="Open Sans"/>
            </a:endParaRPr>
          </a:p>
          <a:p>
            <a:pPr indent="-317500" lvl="0" marL="457200" marR="0" rtl="0" algn="l">
              <a:lnSpc>
                <a:spcPct val="100000"/>
              </a:lnSpc>
              <a:spcBef>
                <a:spcPts val="0"/>
              </a:spcBef>
              <a:spcAft>
                <a:spcPts val="0"/>
              </a:spcAft>
              <a:buClr>
                <a:srgbClr val="000000"/>
              </a:buClr>
              <a:buSzPts val="1400"/>
              <a:buFont typeface="Open Sans"/>
              <a:buChar char="●"/>
            </a:pPr>
            <a:r>
              <a:rPr b="0" i="0" lang="en" sz="1400" u="none" cap="none" strike="noStrike">
                <a:solidFill>
                  <a:srgbClr val="083C92"/>
                </a:solidFill>
                <a:latin typeface="Open Sans"/>
                <a:ea typeface="Open Sans"/>
                <a:cs typeface="Open Sans"/>
                <a:sym typeface="Open Sans"/>
              </a:rPr>
              <a:t>Does it have </a:t>
            </a:r>
            <a:r>
              <a:rPr b="1" i="0" lang="en" sz="1400" u="none" cap="none" strike="noStrike">
                <a:solidFill>
                  <a:srgbClr val="083C92"/>
                </a:solidFill>
                <a:latin typeface="Open Sans"/>
                <a:ea typeface="Open Sans"/>
                <a:cs typeface="Open Sans"/>
                <a:sym typeface="Open Sans"/>
              </a:rPr>
              <a:t>re-use/revise permissive license</a:t>
            </a:r>
            <a:r>
              <a:rPr b="0" i="0" lang="en" sz="1400" u="none" cap="none" strike="noStrike">
                <a:solidFill>
                  <a:srgbClr val="083C92"/>
                </a:solidFill>
                <a:latin typeface="Open Sans"/>
                <a:ea typeface="Open Sans"/>
                <a:cs typeface="Open Sans"/>
                <a:sym typeface="Open Sans"/>
              </a:rPr>
              <a:t>? </a:t>
            </a:r>
            <a:r>
              <a:rPr b="0" i="0" lang="en" sz="1300" u="none" cap="none" strike="noStrike">
                <a:solidFill>
                  <a:srgbClr val="083C92"/>
                </a:solidFill>
                <a:latin typeface="Open Sans"/>
                <a:ea typeface="Open Sans"/>
                <a:cs typeface="Open Sans"/>
                <a:sym typeface="Open Sans"/>
              </a:rPr>
              <a:t>(</a:t>
            </a:r>
            <a:r>
              <a:rPr b="1" i="0" lang="en" sz="1300" u="none" cap="none" strike="noStrike">
                <a:solidFill>
                  <a:srgbClr val="F59D12"/>
                </a:solidFill>
                <a:latin typeface="Open Sans"/>
                <a:ea typeface="Open Sans"/>
                <a:cs typeface="Open Sans"/>
                <a:sym typeface="Open Sans"/>
              </a:rPr>
              <a:t>not CC BY-ND </a:t>
            </a:r>
            <a:r>
              <a:rPr b="0" i="0" lang="en" sz="1300" u="none" cap="none" strike="noStrike">
                <a:solidFill>
                  <a:srgbClr val="083C92"/>
                </a:solidFill>
                <a:latin typeface="Open Sans"/>
                <a:ea typeface="Open Sans"/>
                <a:cs typeface="Open Sans"/>
                <a:sym typeface="Open Sans"/>
              </a:rPr>
              <a:t>– Creative Commons attribution no-derivative license does not allow any changes)</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083C92"/>
              </a:buClr>
              <a:buSzPts val="1400"/>
              <a:buFont typeface="Open Sans"/>
              <a:buChar char="●"/>
            </a:pPr>
            <a:r>
              <a:rPr b="1" i="0" lang="en" sz="1400" u="none" cap="none" strike="noStrike">
                <a:solidFill>
                  <a:srgbClr val="083C92"/>
                </a:solidFill>
                <a:latin typeface="Open Sans"/>
                <a:ea typeface="Open Sans"/>
                <a:cs typeface="Open Sans"/>
                <a:sym typeface="Open Sans"/>
              </a:rPr>
              <a:t>Make changes </a:t>
            </a:r>
            <a:r>
              <a:rPr b="0" i="0" lang="en" sz="1300" u="none" cap="none" strike="noStrike">
                <a:solidFill>
                  <a:srgbClr val="083C92"/>
                </a:solidFill>
                <a:latin typeface="Open Sans"/>
                <a:ea typeface="Open Sans"/>
                <a:cs typeface="Open Sans"/>
                <a:sym typeface="Open Sans"/>
              </a:rPr>
              <a:t>(update, translation, correction, addition, refinement or simplification for different target group, development of the idea...)</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083C92"/>
              </a:buClr>
              <a:buSzPts val="1400"/>
              <a:buFont typeface="Open Sans"/>
              <a:buChar char="●"/>
            </a:pPr>
            <a:r>
              <a:rPr b="1" i="0" lang="en" sz="1400" u="none" cap="none" strike="noStrike">
                <a:solidFill>
                  <a:srgbClr val="083C92"/>
                </a:solidFill>
                <a:latin typeface="Open Sans"/>
                <a:ea typeface="Open Sans"/>
                <a:cs typeface="Open Sans"/>
                <a:sym typeface="Open Sans"/>
              </a:rPr>
              <a:t>Attribute it</a:t>
            </a:r>
            <a:r>
              <a:rPr b="0" i="0" lang="en" sz="1400" u="none" cap="none" strike="noStrike">
                <a:solidFill>
                  <a:srgbClr val="083C92"/>
                </a:solidFill>
                <a:latin typeface="Open Sans"/>
                <a:ea typeface="Open Sans"/>
                <a:cs typeface="Open Sans"/>
                <a:sym typeface="Open Sans"/>
              </a:rPr>
              <a:t>,</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000000"/>
              </a:buClr>
              <a:buSzPts val="1400"/>
              <a:buFont typeface="Open Sans"/>
              <a:buChar char="●"/>
            </a:pPr>
            <a:r>
              <a:rPr b="1" i="0" lang="en" sz="1400" u="none" cap="none" strike="noStrike">
                <a:solidFill>
                  <a:srgbClr val="F59D12"/>
                </a:solidFill>
                <a:latin typeface="Open Sans"/>
                <a:ea typeface="Open Sans"/>
                <a:cs typeface="Open Sans"/>
                <a:sym typeface="Open Sans"/>
              </a:rPr>
              <a:t>Integrate </a:t>
            </a:r>
            <a:r>
              <a:rPr b="0" i="0" lang="en" sz="1400" u="none" cap="none" strike="noStrike">
                <a:solidFill>
                  <a:srgbClr val="083C92"/>
                </a:solidFill>
                <a:latin typeface="Open Sans"/>
                <a:ea typeface="Open Sans"/>
                <a:cs typeface="Open Sans"/>
                <a:sym typeface="Open Sans"/>
              </a:rPr>
              <a:t>it into your teaching and </a:t>
            </a:r>
            <a:r>
              <a:rPr b="1" i="0" lang="en" sz="1400" u="none" cap="none" strike="noStrike">
                <a:solidFill>
                  <a:srgbClr val="F59D12"/>
                </a:solidFill>
                <a:latin typeface="Open Sans"/>
                <a:ea typeface="Open Sans"/>
                <a:cs typeface="Open Sans"/>
                <a:sym typeface="Open Sans"/>
              </a:rPr>
              <a:t>use it</a:t>
            </a:r>
            <a:r>
              <a:rPr b="0" i="0" lang="en" sz="1400" u="none" cap="none" strike="noStrike">
                <a:solidFill>
                  <a:srgbClr val="083C92"/>
                </a:solidFill>
                <a:latin typeface="Open Sans"/>
                <a:ea typeface="Open Sans"/>
                <a:cs typeface="Open Sans"/>
                <a:sym typeface="Open Sans"/>
              </a:rPr>
              <a:t>.</a:t>
            </a:r>
            <a:endParaRPr b="0" i="0" sz="1200" u="none" cap="none" strike="noStrike">
              <a:solidFill>
                <a:srgbClr val="083C92"/>
              </a:solidFill>
              <a:latin typeface="Open Sans"/>
              <a:ea typeface="Open Sans"/>
              <a:cs typeface="Open Sans"/>
              <a:sym typeface="Open Sans"/>
            </a:endParaRPr>
          </a:p>
        </p:txBody>
      </p:sp>
      <p:sp>
        <p:nvSpPr>
          <p:cNvPr id="468" name="Google Shape;468;p17"/>
          <p:cNvSpPr/>
          <p:nvPr/>
        </p:nvSpPr>
        <p:spPr>
          <a:xfrm>
            <a:off x="5425561" y="3621244"/>
            <a:ext cx="292949" cy="220006"/>
          </a:xfrm>
          <a:prstGeom prst="rightArrow">
            <a:avLst>
              <a:gd fmla="val 50000" name="adj1"/>
              <a:gd fmla="val 50000" name="adj2"/>
            </a:avLst>
          </a:prstGeom>
          <a:solidFill>
            <a:srgbClr val="F59D1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69" name="Google Shape;469;p17"/>
          <p:cNvSpPr/>
          <p:nvPr/>
        </p:nvSpPr>
        <p:spPr>
          <a:xfrm>
            <a:off x="2310063" y="4569786"/>
            <a:ext cx="6765900" cy="60818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000"/>
              <a:buFont typeface="Arial"/>
              <a:buNone/>
            </a:pPr>
            <a:r>
              <a:rPr b="0" i="0" lang="en" sz="1000" u="none" cap="none" strike="noStrike">
                <a:solidFill>
                  <a:schemeClr val="dk1"/>
                </a:solidFill>
                <a:latin typeface="Arial"/>
                <a:ea typeface="Arial"/>
                <a:cs typeface="Arial"/>
                <a:sym typeface="Arial"/>
              </a:rPr>
              <a:t>Foster Open Science (2018) </a:t>
            </a:r>
            <a:r>
              <a:rPr b="0" i="1" lang="en" sz="1000" u="none" cap="none" strike="noStrike">
                <a:solidFill>
                  <a:srgbClr val="000000"/>
                </a:solidFill>
                <a:latin typeface="Arial"/>
                <a:ea typeface="Arial"/>
                <a:cs typeface="Arial"/>
                <a:sym typeface="Arial"/>
              </a:rPr>
              <a:t>What is Open Science? Introduction:</a:t>
            </a:r>
            <a:r>
              <a:rPr b="0" i="0" lang="en" sz="1000" u="none" cap="none" strike="noStrike">
                <a:solidFill>
                  <a:srgbClr val="000000"/>
                </a:solidFill>
                <a:latin typeface="Arial"/>
                <a:ea typeface="Arial"/>
                <a:cs typeface="Arial"/>
                <a:sym typeface="Arial"/>
              </a:rPr>
              <a:t> </a:t>
            </a:r>
            <a:r>
              <a:rPr b="0" i="1" lang="en" sz="1000" u="none" cap="none" strike="noStrike">
                <a:solidFill>
                  <a:schemeClr val="dk1"/>
                </a:solidFill>
                <a:latin typeface="Arial"/>
                <a:ea typeface="Arial"/>
                <a:cs typeface="Arial"/>
                <a:sym typeface="Arial"/>
              </a:rPr>
              <a:t>Fig. 2, </a:t>
            </a:r>
            <a:r>
              <a:rPr b="0" i="1" lang="en" sz="1000" u="none" cap="none" strike="noStrike">
                <a:solidFill>
                  <a:srgbClr val="000000"/>
                </a:solidFill>
                <a:latin typeface="Arial"/>
                <a:ea typeface="Arial"/>
                <a:cs typeface="Arial"/>
                <a:sym typeface="Arial"/>
              </a:rPr>
              <a:t>Open Science facets as a beehive</a:t>
            </a:r>
            <a:r>
              <a:rPr b="0" i="1" lang="en" sz="1000" u="none" cap="none" strike="noStrike">
                <a:solidFill>
                  <a:schemeClr val="dk1"/>
                </a:solidFill>
                <a:latin typeface="Arial"/>
                <a:ea typeface="Arial"/>
                <a:cs typeface="Arial"/>
                <a:sym typeface="Arial"/>
              </a:rPr>
              <a:t>. </a:t>
            </a:r>
            <a:r>
              <a:rPr b="0" i="0" lang="en" sz="1000" u="none" cap="none" strike="noStrike">
                <a:solidFill>
                  <a:schemeClr val="dk1"/>
                </a:solidFill>
                <a:latin typeface="Arial"/>
                <a:ea typeface="Arial"/>
                <a:cs typeface="Arial"/>
                <a:sym typeface="Arial"/>
              </a:rPr>
              <a:t>[Online]. Available at: </a:t>
            </a:r>
            <a:r>
              <a:rPr b="0" i="0" lang="en" sz="1000" u="sng" cap="none" strike="noStrike">
                <a:solidFill>
                  <a:srgbClr val="000000"/>
                </a:solidFill>
                <a:latin typeface="Arial"/>
                <a:ea typeface="Arial"/>
                <a:cs typeface="Arial"/>
                <a:sym typeface="Arial"/>
                <a:hlinkClick r:id="rId7">
                  <a:extLst>
                    <a:ext uri="{A12FA001-AC4F-418D-AE19-62706E023703}">
                      <ahyp:hlinkClr val="tx"/>
                    </a:ext>
                  </a:extLst>
                </a:hlinkClick>
              </a:rPr>
              <a:t>https://www.fosteropenscience.eu/content/what-open-science-introduction </a:t>
            </a:r>
            <a:r>
              <a:rPr b="0" i="0" lang="en" sz="1000" u="none" cap="none" strike="noStrike">
                <a:solidFill>
                  <a:schemeClr val="dk1"/>
                </a:solidFill>
                <a:latin typeface="Arial"/>
                <a:ea typeface="Arial"/>
                <a:cs typeface="Arial"/>
                <a:sym typeface="Arial"/>
              </a:rPr>
              <a:t>(Accessed 17 March 2024). CC BY, adapted by Zuzana Stožická, 2024 </a:t>
            </a:r>
            <a:r>
              <a:rPr b="0" i="0" lang="en" sz="1000" u="none" cap="none" strike="noStrike">
                <a:solidFill>
                  <a:srgbClr val="000000"/>
                </a:solidFill>
                <a:latin typeface="Arial"/>
                <a:ea typeface="Arial"/>
                <a:cs typeface="Arial"/>
                <a:sym typeface="Arial"/>
              </a:rPr>
              <a:t>(colors, development of the idea, connection to civil society), CC BY.</a:t>
            </a:r>
            <a:endParaRPr b="0" i="0" sz="1000" u="none" cap="none" strike="noStrik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p18"/>
          <p:cNvSpPr/>
          <p:nvPr/>
        </p:nvSpPr>
        <p:spPr>
          <a:xfrm>
            <a:off x="0" y="0"/>
            <a:ext cx="2361000" cy="5143500"/>
          </a:xfrm>
          <a:prstGeom prst="rect">
            <a:avLst/>
          </a:prstGeom>
          <a:solidFill>
            <a:srgbClr val="FFDE59"/>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100" u="none" cap="none" strike="noStrike">
              <a:solidFill>
                <a:srgbClr val="FFFFFF"/>
              </a:solidFill>
              <a:latin typeface="Calibri"/>
              <a:ea typeface="Calibri"/>
              <a:cs typeface="Calibri"/>
              <a:sym typeface="Calibri"/>
            </a:endParaRPr>
          </a:p>
        </p:txBody>
      </p:sp>
      <p:sp>
        <p:nvSpPr>
          <p:cNvPr id="475" name="Google Shape;475;p18"/>
          <p:cNvSpPr txBox="1"/>
          <p:nvPr>
            <p:ph type="title"/>
          </p:nvPr>
        </p:nvSpPr>
        <p:spPr>
          <a:xfrm>
            <a:off x="400051" y="1449566"/>
            <a:ext cx="1816461" cy="1483925"/>
          </a:xfrm>
          <a:prstGeom prst="rect">
            <a:avLst/>
          </a:prstGeom>
          <a:noFill/>
          <a:ln>
            <a:noFill/>
          </a:ln>
        </p:spPr>
        <p:txBody>
          <a:bodyPr anchorCtr="0" anchor="ctr" bIns="22850" lIns="45725" spcFirstLastPara="1" rIns="45725" wrap="square" tIns="22850">
            <a:normAutofit/>
          </a:bodyPr>
          <a:lstStyle/>
          <a:p>
            <a:pPr indent="0" lvl="0" marL="0" rtl="0" algn="l">
              <a:lnSpc>
                <a:spcPct val="100000"/>
              </a:lnSpc>
              <a:spcBef>
                <a:spcPts val="0"/>
              </a:spcBef>
              <a:spcAft>
                <a:spcPts val="0"/>
              </a:spcAft>
              <a:buSzPts val="2200"/>
              <a:buNone/>
            </a:pPr>
            <a:r>
              <a:rPr b="1" lang="en" sz="2400">
                <a:solidFill>
                  <a:srgbClr val="083C92"/>
                </a:solidFill>
                <a:latin typeface="Open Sans"/>
                <a:ea typeface="Open Sans"/>
                <a:cs typeface="Open Sans"/>
                <a:sym typeface="Open Sans"/>
              </a:rPr>
              <a:t>Example of adapting OER</a:t>
            </a:r>
            <a:endParaRPr b="1" sz="2400">
              <a:solidFill>
                <a:srgbClr val="083C92"/>
              </a:solidFill>
              <a:latin typeface="Open Sans"/>
              <a:ea typeface="Open Sans"/>
              <a:cs typeface="Open Sans"/>
              <a:sym typeface="Open Sans"/>
            </a:endParaRPr>
          </a:p>
        </p:txBody>
      </p:sp>
      <p:sp>
        <p:nvSpPr>
          <p:cNvPr id="476" name="Google Shape;476;p18"/>
          <p:cNvSpPr txBox="1"/>
          <p:nvPr>
            <p:ph idx="12" type="sldNum"/>
          </p:nvPr>
        </p:nvSpPr>
        <p:spPr>
          <a:xfrm>
            <a:off x="8472458" y="4663217"/>
            <a:ext cx="548700" cy="393600"/>
          </a:xfrm>
          <a:prstGeom prst="rect">
            <a:avLst/>
          </a:prstGeom>
          <a:noFill/>
          <a:ln>
            <a:noFill/>
          </a:ln>
        </p:spPr>
        <p:txBody>
          <a:bodyPr anchorCtr="0" anchor="ctr" bIns="22850" lIns="45725" spcFirstLastPara="1" rIns="45725" wrap="square" tIns="22850">
            <a:noAutofit/>
          </a:bodyPr>
          <a:lstStyle/>
          <a:p>
            <a:pPr indent="0" lvl="0" marL="0" rtl="0" algn="r">
              <a:lnSpc>
                <a:spcPct val="100000"/>
              </a:lnSpc>
              <a:spcBef>
                <a:spcPts val="0"/>
              </a:spcBef>
              <a:spcAft>
                <a:spcPts val="0"/>
              </a:spcAft>
              <a:buSzPts val="600"/>
              <a:buNone/>
            </a:pPr>
            <a:fld id="{00000000-1234-1234-1234-123412341234}" type="slidenum">
              <a:rPr lang="en"/>
              <a:t>‹#›</a:t>
            </a:fld>
            <a:endParaRPr/>
          </a:p>
        </p:txBody>
      </p:sp>
      <p:pic>
        <p:nvPicPr>
          <p:cNvPr id="477" name="Google Shape;477;p18"/>
          <p:cNvPicPr preferRelativeResize="0"/>
          <p:nvPr/>
        </p:nvPicPr>
        <p:blipFill rotWithShape="1">
          <a:blip r:embed="rId3">
            <a:alphaModFix/>
          </a:blip>
          <a:srcRect b="0" l="0" r="0" t="0"/>
          <a:stretch/>
        </p:blipFill>
        <p:spPr>
          <a:xfrm>
            <a:off x="612778" y="3621244"/>
            <a:ext cx="1151119" cy="647513"/>
          </a:xfrm>
          <a:prstGeom prst="rect">
            <a:avLst/>
          </a:prstGeom>
          <a:noFill/>
          <a:ln>
            <a:noFill/>
          </a:ln>
        </p:spPr>
      </p:pic>
      <p:pic>
        <p:nvPicPr>
          <p:cNvPr id="478" name="Google Shape;478;p18"/>
          <p:cNvPicPr preferRelativeResize="0"/>
          <p:nvPr/>
        </p:nvPicPr>
        <p:blipFill rotWithShape="1">
          <a:blip r:embed="rId4">
            <a:alphaModFix/>
          </a:blip>
          <a:srcRect b="0" l="0" r="0" t="0"/>
          <a:stretch/>
        </p:blipFill>
        <p:spPr>
          <a:xfrm>
            <a:off x="160181" y="4383056"/>
            <a:ext cx="2056331" cy="599494"/>
          </a:xfrm>
          <a:prstGeom prst="rect">
            <a:avLst/>
          </a:prstGeom>
          <a:noFill/>
          <a:ln>
            <a:noFill/>
          </a:ln>
        </p:spPr>
      </p:pic>
      <p:sp>
        <p:nvSpPr>
          <p:cNvPr id="479" name="Google Shape;479;p18"/>
          <p:cNvSpPr/>
          <p:nvPr/>
        </p:nvSpPr>
        <p:spPr>
          <a:xfrm>
            <a:off x="2519821" y="183702"/>
            <a:ext cx="3389100" cy="2323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rgbClr val="083C92"/>
                </a:solidFill>
                <a:latin typeface="Open Sans"/>
                <a:ea typeface="Open Sans"/>
                <a:cs typeface="Open Sans"/>
                <a:sym typeface="Open Sans"/>
              </a:rPr>
              <a:t>ENOEL Toolkit</a:t>
            </a:r>
            <a:endParaRPr b="1" i="0" sz="2000" u="none" cap="none" strike="noStrike">
              <a:solidFill>
                <a:srgbClr val="083C92"/>
              </a:solidFill>
              <a:latin typeface="Open Sans"/>
              <a:ea typeface="Open Sans"/>
              <a:cs typeface="Open Sans"/>
              <a:sym typeface="Open Sans"/>
            </a:endParaRPr>
          </a:p>
          <a:p>
            <a:pPr indent="0" lvl="0" marL="0" marR="0" rtl="0" algn="l">
              <a:lnSpc>
                <a:spcPct val="100000"/>
              </a:lnSpc>
              <a:spcBef>
                <a:spcPts val="300"/>
              </a:spcBef>
              <a:spcAft>
                <a:spcPts val="0"/>
              </a:spcAft>
              <a:buClr>
                <a:srgbClr val="000000"/>
              </a:buClr>
              <a:buSzPts val="1400"/>
              <a:buFont typeface="Arial"/>
              <a:buNone/>
            </a:pPr>
            <a:r>
              <a:rPr b="0" i="0" lang="en" sz="1400" u="none" cap="none" strike="noStrike">
                <a:solidFill>
                  <a:srgbClr val="083C92"/>
                </a:solidFill>
                <a:latin typeface="Open Sans"/>
                <a:ea typeface="Open Sans"/>
                <a:cs typeface="Open Sans"/>
                <a:sym typeface="Open Sans"/>
              </a:rPr>
              <a:t>Set of tools (presentation slides, leaflets, twitter cards) aiming to help raise awareness of the importance of Open Education. It points out benefits for students, teachers, institutions, and society.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1400"/>
              <a:buFont typeface="Arial"/>
              <a:buNone/>
            </a:pPr>
            <a:r>
              <a:rPr b="0" i="0" lang="en" sz="1400" u="none" cap="none" strike="noStrike">
                <a:solidFill>
                  <a:srgbClr val="083C92"/>
                </a:solidFill>
                <a:latin typeface="Open Sans"/>
                <a:ea typeface="Open Sans"/>
                <a:cs typeface="Open Sans"/>
                <a:sym typeface="Open Sans"/>
              </a:rPr>
              <a:t>OER ready to be re-used and adapted (CC BY license, </a:t>
            </a:r>
            <a:r>
              <a:rPr b="1" i="0" lang="en" sz="1400" u="none" cap="none" strike="noStrike">
                <a:solidFill>
                  <a:srgbClr val="083C92"/>
                </a:solidFill>
                <a:latin typeface="Open Sans"/>
                <a:ea typeface="Open Sans"/>
                <a:cs typeface="Open Sans"/>
                <a:sym typeface="Open Sans"/>
              </a:rPr>
              <a:t>accessible format</a:t>
            </a:r>
            <a:r>
              <a:rPr b="0" i="0" lang="en" sz="1400" u="none" cap="none" strike="noStrike">
                <a:solidFill>
                  <a:srgbClr val="083C92"/>
                </a:solidFill>
                <a:latin typeface="Open Sans"/>
                <a:ea typeface="Open Sans"/>
                <a:cs typeface="Open Sans"/>
                <a:sym typeface="Open Sans"/>
              </a:rPr>
              <a:t>, instructions for attribution).</a:t>
            </a:r>
            <a:endParaRPr b="0" i="0" sz="1400" u="none" cap="none" strike="noStrike">
              <a:solidFill>
                <a:srgbClr val="083C92"/>
              </a:solidFill>
              <a:latin typeface="Open Sans"/>
              <a:ea typeface="Open Sans"/>
              <a:cs typeface="Open Sans"/>
              <a:sym typeface="Open Sans"/>
            </a:endParaRPr>
          </a:p>
        </p:txBody>
      </p:sp>
      <p:sp>
        <p:nvSpPr>
          <p:cNvPr id="480" name="Google Shape;480;p18"/>
          <p:cNvSpPr/>
          <p:nvPr/>
        </p:nvSpPr>
        <p:spPr>
          <a:xfrm>
            <a:off x="2579826" y="4563464"/>
            <a:ext cx="6166982"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 sz="1200" u="none" cap="none" strike="noStrike">
                <a:solidFill>
                  <a:srgbClr val="083C92"/>
                </a:solidFill>
                <a:latin typeface="Arial"/>
                <a:ea typeface="Arial"/>
                <a:cs typeface="Arial"/>
                <a:sym typeface="Arial"/>
              </a:rPr>
              <a:t>European Network of Open Education Librarians. (2022). An ENOEL Toolkit: Open Education Benefits. Version 3. Zenodo. </a:t>
            </a:r>
            <a:r>
              <a:rPr b="0" i="0" lang="en" sz="1200" u="sng" cap="none" strike="noStrike">
                <a:solidFill>
                  <a:srgbClr val="083C92"/>
                </a:solidFill>
                <a:latin typeface="Arial"/>
                <a:ea typeface="Arial"/>
                <a:cs typeface="Arial"/>
                <a:sym typeface="Arial"/>
                <a:hlinkClick r:id="rId5">
                  <a:extLst>
                    <a:ext uri="{A12FA001-AC4F-418D-AE19-62706E023703}">
                      <ahyp:hlinkClr val="tx"/>
                    </a:ext>
                  </a:extLst>
                </a:hlinkClick>
              </a:rPr>
              <a:t>10.5281/zenodo.5568482</a:t>
            </a:r>
            <a:r>
              <a:rPr b="0" i="0" lang="en" sz="1200" u="none" cap="none" strike="noStrike">
                <a:solidFill>
                  <a:srgbClr val="083C92"/>
                </a:solidFill>
                <a:latin typeface="Arial"/>
                <a:ea typeface="Arial"/>
                <a:cs typeface="Arial"/>
                <a:sym typeface="Arial"/>
              </a:rPr>
              <a:t> </a:t>
            </a:r>
            <a:endParaRPr b="0" i="0" sz="1200" u="none" cap="none" strike="noStrike">
              <a:solidFill>
                <a:srgbClr val="083C92"/>
              </a:solidFill>
              <a:latin typeface="Arial"/>
              <a:ea typeface="Arial"/>
              <a:cs typeface="Arial"/>
              <a:sym typeface="Arial"/>
            </a:endParaRPr>
          </a:p>
        </p:txBody>
      </p:sp>
      <p:pic>
        <p:nvPicPr>
          <p:cNvPr id="481" name="Google Shape;481;p18"/>
          <p:cNvPicPr preferRelativeResize="0"/>
          <p:nvPr/>
        </p:nvPicPr>
        <p:blipFill rotWithShape="1">
          <a:blip r:embed="rId6">
            <a:alphaModFix/>
          </a:blip>
          <a:srcRect b="5191" l="0" r="0" t="3779"/>
          <a:stretch/>
        </p:blipFill>
        <p:spPr>
          <a:xfrm>
            <a:off x="2372580" y="2781689"/>
            <a:ext cx="3536476" cy="1464096"/>
          </a:xfrm>
          <a:prstGeom prst="rect">
            <a:avLst/>
          </a:prstGeom>
          <a:noFill/>
          <a:ln>
            <a:noFill/>
          </a:ln>
        </p:spPr>
      </p:pic>
      <p:pic>
        <p:nvPicPr>
          <p:cNvPr id="482" name="Google Shape;482;p18"/>
          <p:cNvPicPr preferRelativeResize="0"/>
          <p:nvPr/>
        </p:nvPicPr>
        <p:blipFill rotWithShape="1">
          <a:blip r:embed="rId7">
            <a:alphaModFix/>
          </a:blip>
          <a:srcRect b="0" l="0" r="0" t="0"/>
          <a:stretch/>
        </p:blipFill>
        <p:spPr>
          <a:xfrm>
            <a:off x="5909056" y="0"/>
            <a:ext cx="3230417" cy="4570522"/>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sp>
        <p:nvSpPr>
          <p:cNvPr id="487" name="Google Shape;487;p19"/>
          <p:cNvSpPr/>
          <p:nvPr/>
        </p:nvSpPr>
        <p:spPr>
          <a:xfrm>
            <a:off x="0" y="0"/>
            <a:ext cx="2361000" cy="5143500"/>
          </a:xfrm>
          <a:prstGeom prst="rect">
            <a:avLst/>
          </a:prstGeom>
          <a:solidFill>
            <a:srgbClr val="FFDE59"/>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100" u="none" cap="none" strike="noStrike">
              <a:solidFill>
                <a:srgbClr val="FFFFFF"/>
              </a:solidFill>
              <a:latin typeface="Calibri"/>
              <a:ea typeface="Calibri"/>
              <a:cs typeface="Calibri"/>
              <a:sym typeface="Calibri"/>
            </a:endParaRPr>
          </a:p>
        </p:txBody>
      </p:sp>
      <p:sp>
        <p:nvSpPr>
          <p:cNvPr id="488" name="Google Shape;488;p19"/>
          <p:cNvSpPr txBox="1"/>
          <p:nvPr>
            <p:ph type="title"/>
          </p:nvPr>
        </p:nvSpPr>
        <p:spPr>
          <a:xfrm>
            <a:off x="400051" y="1449566"/>
            <a:ext cx="1816461" cy="1483925"/>
          </a:xfrm>
          <a:prstGeom prst="rect">
            <a:avLst/>
          </a:prstGeom>
          <a:noFill/>
          <a:ln>
            <a:noFill/>
          </a:ln>
        </p:spPr>
        <p:txBody>
          <a:bodyPr anchorCtr="0" anchor="ctr" bIns="22850" lIns="45725" spcFirstLastPara="1" rIns="45725" wrap="square" tIns="22850">
            <a:normAutofit/>
          </a:bodyPr>
          <a:lstStyle/>
          <a:p>
            <a:pPr indent="0" lvl="0" marL="0" rtl="0" algn="l">
              <a:lnSpc>
                <a:spcPct val="100000"/>
              </a:lnSpc>
              <a:spcBef>
                <a:spcPts val="0"/>
              </a:spcBef>
              <a:spcAft>
                <a:spcPts val="0"/>
              </a:spcAft>
              <a:buSzPts val="2200"/>
              <a:buNone/>
            </a:pPr>
            <a:r>
              <a:rPr b="1" lang="en" sz="2400">
                <a:solidFill>
                  <a:srgbClr val="083C92"/>
                </a:solidFill>
                <a:latin typeface="Open Sans"/>
                <a:ea typeface="Open Sans"/>
                <a:cs typeface="Open Sans"/>
                <a:sym typeface="Open Sans"/>
              </a:rPr>
              <a:t>Example of adapting OER</a:t>
            </a:r>
            <a:endParaRPr b="1" sz="2400">
              <a:solidFill>
                <a:srgbClr val="083C92"/>
              </a:solidFill>
              <a:latin typeface="Open Sans"/>
              <a:ea typeface="Open Sans"/>
              <a:cs typeface="Open Sans"/>
              <a:sym typeface="Open Sans"/>
            </a:endParaRPr>
          </a:p>
        </p:txBody>
      </p:sp>
      <p:sp>
        <p:nvSpPr>
          <p:cNvPr id="489" name="Google Shape;489;p19"/>
          <p:cNvSpPr txBox="1"/>
          <p:nvPr>
            <p:ph idx="12" type="sldNum"/>
          </p:nvPr>
        </p:nvSpPr>
        <p:spPr>
          <a:xfrm>
            <a:off x="8472458" y="4663217"/>
            <a:ext cx="548700" cy="393600"/>
          </a:xfrm>
          <a:prstGeom prst="rect">
            <a:avLst/>
          </a:prstGeom>
          <a:noFill/>
          <a:ln>
            <a:noFill/>
          </a:ln>
        </p:spPr>
        <p:txBody>
          <a:bodyPr anchorCtr="0" anchor="ctr" bIns="22850" lIns="45725" spcFirstLastPara="1" rIns="45725" wrap="square" tIns="22850">
            <a:noAutofit/>
          </a:bodyPr>
          <a:lstStyle/>
          <a:p>
            <a:pPr indent="0" lvl="0" marL="0" rtl="0" algn="r">
              <a:lnSpc>
                <a:spcPct val="100000"/>
              </a:lnSpc>
              <a:spcBef>
                <a:spcPts val="0"/>
              </a:spcBef>
              <a:spcAft>
                <a:spcPts val="0"/>
              </a:spcAft>
              <a:buSzPts val="600"/>
              <a:buNone/>
            </a:pPr>
            <a:fld id="{00000000-1234-1234-1234-123412341234}" type="slidenum">
              <a:rPr lang="en"/>
              <a:t>‹#›</a:t>
            </a:fld>
            <a:endParaRPr/>
          </a:p>
        </p:txBody>
      </p:sp>
      <p:pic>
        <p:nvPicPr>
          <p:cNvPr id="490" name="Google Shape;490;p19"/>
          <p:cNvPicPr preferRelativeResize="0"/>
          <p:nvPr/>
        </p:nvPicPr>
        <p:blipFill rotWithShape="1">
          <a:blip r:embed="rId3">
            <a:alphaModFix/>
          </a:blip>
          <a:srcRect b="0" l="0" r="0" t="0"/>
          <a:stretch/>
        </p:blipFill>
        <p:spPr>
          <a:xfrm>
            <a:off x="612778" y="3621244"/>
            <a:ext cx="1151119" cy="647513"/>
          </a:xfrm>
          <a:prstGeom prst="rect">
            <a:avLst/>
          </a:prstGeom>
          <a:noFill/>
          <a:ln>
            <a:noFill/>
          </a:ln>
        </p:spPr>
      </p:pic>
      <p:pic>
        <p:nvPicPr>
          <p:cNvPr id="491" name="Google Shape;491;p19"/>
          <p:cNvPicPr preferRelativeResize="0"/>
          <p:nvPr/>
        </p:nvPicPr>
        <p:blipFill rotWithShape="1">
          <a:blip r:embed="rId4">
            <a:alphaModFix/>
          </a:blip>
          <a:srcRect b="0" l="0" r="0" t="0"/>
          <a:stretch/>
        </p:blipFill>
        <p:spPr>
          <a:xfrm>
            <a:off x="160181" y="4383056"/>
            <a:ext cx="2056331" cy="599494"/>
          </a:xfrm>
          <a:prstGeom prst="rect">
            <a:avLst/>
          </a:prstGeom>
          <a:noFill/>
          <a:ln>
            <a:noFill/>
          </a:ln>
        </p:spPr>
      </p:pic>
      <p:sp>
        <p:nvSpPr>
          <p:cNvPr id="492" name="Google Shape;492;p19"/>
          <p:cNvSpPr/>
          <p:nvPr/>
        </p:nvSpPr>
        <p:spPr>
          <a:xfrm>
            <a:off x="2560321" y="279202"/>
            <a:ext cx="3389238" cy="18543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b="1" i="0" lang="en" sz="2000" u="none" cap="none" strike="noStrike">
                <a:solidFill>
                  <a:srgbClr val="083C92"/>
                </a:solidFill>
                <a:latin typeface="Open Sans"/>
                <a:ea typeface="Open Sans"/>
                <a:cs typeface="Open Sans"/>
                <a:sym typeface="Open Sans"/>
              </a:rPr>
              <a:t>ENOEL Toolkit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1400"/>
              <a:buFont typeface="Arial"/>
              <a:buNone/>
            </a:pPr>
            <a:r>
              <a:rPr b="0" i="0" lang="en" sz="1400" u="none" cap="none" strike="noStrike">
                <a:solidFill>
                  <a:srgbClr val="083C92"/>
                </a:solidFill>
                <a:latin typeface="Open Sans"/>
                <a:ea typeface="Open Sans"/>
                <a:cs typeface="Open Sans"/>
                <a:sym typeface="Open Sans"/>
              </a:rPr>
              <a:t>In Slovak leaflet version, we added examples of repositories (Where to find OER) in the part for students and examples of textbooks and guides on open education in the part for teachers (Do you want to know more about open education?).</a:t>
            </a:r>
            <a:endParaRPr b="0" i="0" sz="1400" u="none" cap="none" strike="noStrike">
              <a:solidFill>
                <a:srgbClr val="083C92"/>
              </a:solidFill>
              <a:latin typeface="Open Sans"/>
              <a:ea typeface="Open Sans"/>
              <a:cs typeface="Open Sans"/>
              <a:sym typeface="Open Sans"/>
            </a:endParaRPr>
          </a:p>
        </p:txBody>
      </p:sp>
      <p:sp>
        <p:nvSpPr>
          <p:cNvPr id="493" name="Google Shape;493;p19"/>
          <p:cNvSpPr/>
          <p:nvPr/>
        </p:nvSpPr>
        <p:spPr>
          <a:xfrm>
            <a:off x="2579826" y="4563464"/>
            <a:ext cx="6166982"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 sz="1200" u="none" cap="none" strike="noStrike">
                <a:solidFill>
                  <a:srgbClr val="083C92"/>
                </a:solidFill>
                <a:latin typeface="Arial"/>
                <a:ea typeface="Arial"/>
                <a:cs typeface="Arial"/>
                <a:sym typeface="Arial"/>
              </a:rPr>
              <a:t>European Network of Open Education Librarians. (2022). An ENOEL Toolkit: Open Education Benefits. Version 3. Zenodo. </a:t>
            </a:r>
            <a:r>
              <a:rPr b="0" i="0" lang="en" sz="1200" u="sng" cap="none" strike="noStrike">
                <a:solidFill>
                  <a:srgbClr val="083C92"/>
                </a:solidFill>
                <a:latin typeface="Arial"/>
                <a:ea typeface="Arial"/>
                <a:cs typeface="Arial"/>
                <a:sym typeface="Arial"/>
                <a:hlinkClick r:id="rId5">
                  <a:extLst>
                    <a:ext uri="{A12FA001-AC4F-418D-AE19-62706E023703}">
                      <ahyp:hlinkClr val="tx"/>
                    </a:ext>
                  </a:extLst>
                </a:hlinkClick>
              </a:rPr>
              <a:t>10.5281/zenodo.5568482</a:t>
            </a:r>
            <a:r>
              <a:rPr b="0" i="0" lang="en" sz="1200" u="none" cap="none" strike="noStrike">
                <a:solidFill>
                  <a:srgbClr val="083C92"/>
                </a:solidFill>
                <a:latin typeface="Arial"/>
                <a:ea typeface="Arial"/>
                <a:cs typeface="Arial"/>
                <a:sym typeface="Arial"/>
              </a:rPr>
              <a:t> </a:t>
            </a:r>
            <a:endParaRPr b="0" i="0" sz="1200" u="none" cap="none" strike="noStrike">
              <a:solidFill>
                <a:srgbClr val="083C92"/>
              </a:solidFill>
              <a:latin typeface="Arial"/>
              <a:ea typeface="Arial"/>
              <a:cs typeface="Arial"/>
              <a:sym typeface="Arial"/>
            </a:endParaRPr>
          </a:p>
        </p:txBody>
      </p:sp>
      <p:pic>
        <p:nvPicPr>
          <p:cNvPr id="494" name="Google Shape;494;p19"/>
          <p:cNvPicPr preferRelativeResize="0"/>
          <p:nvPr/>
        </p:nvPicPr>
        <p:blipFill rotWithShape="1">
          <a:blip r:embed="rId6">
            <a:alphaModFix/>
          </a:blip>
          <a:srcRect b="0" l="0" r="0" t="0"/>
          <a:stretch/>
        </p:blipFill>
        <p:spPr>
          <a:xfrm>
            <a:off x="5826869" y="0"/>
            <a:ext cx="3474654" cy="4602227"/>
          </a:xfrm>
          <a:prstGeom prst="rect">
            <a:avLst/>
          </a:prstGeom>
          <a:noFill/>
          <a:ln>
            <a:noFill/>
          </a:ln>
        </p:spPr>
      </p:pic>
      <p:pic>
        <p:nvPicPr>
          <p:cNvPr id="495" name="Google Shape;495;p19"/>
          <p:cNvPicPr preferRelativeResize="0"/>
          <p:nvPr/>
        </p:nvPicPr>
        <p:blipFill rotWithShape="1">
          <a:blip r:embed="rId7">
            <a:alphaModFix/>
          </a:blip>
          <a:srcRect b="5191" l="0" r="0" t="3779"/>
          <a:stretch/>
        </p:blipFill>
        <p:spPr>
          <a:xfrm>
            <a:off x="2372580" y="2781689"/>
            <a:ext cx="3536476" cy="1464096"/>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sp>
        <p:nvSpPr>
          <p:cNvPr id="500" name="Google Shape;500;p20"/>
          <p:cNvSpPr txBox="1"/>
          <p:nvPr>
            <p:ph idx="1" type="body"/>
          </p:nvPr>
        </p:nvSpPr>
        <p:spPr>
          <a:xfrm>
            <a:off x="2598500" y="783770"/>
            <a:ext cx="6463908" cy="4359730"/>
          </a:xfrm>
          <a:prstGeom prst="rect">
            <a:avLst/>
          </a:prstGeom>
          <a:noFill/>
          <a:ln>
            <a:noFill/>
          </a:ln>
        </p:spPr>
        <p:txBody>
          <a:bodyPr anchorCtr="0" anchor="t" bIns="22850" lIns="45725" spcFirstLastPara="1" rIns="45725" wrap="square" tIns="22850">
            <a:normAutofit fontScale="32500"/>
          </a:bodyPr>
          <a:lstStyle/>
          <a:p>
            <a:pPr indent="0" lvl="0" marL="0" rtl="0" algn="l">
              <a:lnSpc>
                <a:spcPct val="100000"/>
              </a:lnSpc>
              <a:spcBef>
                <a:spcPts val="300"/>
              </a:spcBef>
              <a:spcAft>
                <a:spcPts val="0"/>
              </a:spcAft>
              <a:buClr>
                <a:schemeClr val="dk1"/>
              </a:buClr>
              <a:buSzPts val="370"/>
              <a:buFont typeface="Arial"/>
              <a:buNone/>
            </a:pPr>
            <a:r>
              <a:rPr b="1" lang="en" sz="5500">
                <a:solidFill>
                  <a:srgbClr val="083C92"/>
                </a:solidFill>
                <a:latin typeface="Open Sans"/>
                <a:ea typeface="Open Sans"/>
                <a:cs typeface="Open Sans"/>
                <a:sym typeface="Open Sans"/>
              </a:rPr>
              <a:t>How to modify more complex OER (e.g. textbook)</a:t>
            </a:r>
            <a:endParaRPr sz="5500"/>
          </a:p>
          <a:p>
            <a:pPr indent="0" lvl="0" marL="0" rtl="0" algn="l">
              <a:lnSpc>
                <a:spcPct val="100000"/>
              </a:lnSpc>
              <a:spcBef>
                <a:spcPts val="300"/>
              </a:spcBef>
              <a:spcAft>
                <a:spcPts val="0"/>
              </a:spcAft>
              <a:buClr>
                <a:schemeClr val="dk1"/>
              </a:buClr>
              <a:buSzPts val="230"/>
              <a:buFont typeface="Arial"/>
              <a:buNone/>
            </a:pPr>
            <a:r>
              <a:rPr b="1" lang="en" sz="5500">
                <a:solidFill>
                  <a:srgbClr val="083C92"/>
                </a:solidFill>
                <a:latin typeface="Open Sans"/>
                <a:ea typeface="Open Sans"/>
                <a:cs typeface="Open Sans"/>
                <a:sym typeface="Open Sans"/>
              </a:rPr>
              <a:t>OER = overcoming barriers for education:</a:t>
            </a:r>
            <a:endParaRPr sz="5500"/>
          </a:p>
          <a:p>
            <a:pPr indent="0" lvl="0" marL="0" rtl="0" algn="l">
              <a:lnSpc>
                <a:spcPct val="100000"/>
              </a:lnSpc>
              <a:spcBef>
                <a:spcPts val="300"/>
              </a:spcBef>
              <a:spcAft>
                <a:spcPts val="0"/>
              </a:spcAft>
              <a:buClr>
                <a:schemeClr val="dk1"/>
              </a:buClr>
              <a:buSzPts val="230"/>
              <a:buFont typeface="Arial"/>
              <a:buNone/>
            </a:pPr>
            <a:r>
              <a:t/>
            </a:r>
            <a:endParaRPr b="1" sz="5500">
              <a:solidFill>
                <a:srgbClr val="083C92"/>
              </a:solidFill>
              <a:latin typeface="Open Sans"/>
              <a:ea typeface="Open Sans"/>
              <a:cs typeface="Open Sans"/>
              <a:sym typeface="Open Sans"/>
            </a:endParaRPr>
          </a:p>
          <a:p>
            <a:pPr indent="-321530" lvl="0" marL="457200" rtl="0" algn="l">
              <a:lnSpc>
                <a:spcPct val="100000"/>
              </a:lnSpc>
              <a:spcBef>
                <a:spcPts val="300"/>
              </a:spcBef>
              <a:spcAft>
                <a:spcPts val="0"/>
              </a:spcAft>
              <a:buClr>
                <a:srgbClr val="F59D12"/>
              </a:buClr>
              <a:buSzPct val="100000"/>
              <a:buFont typeface="Open Sans"/>
              <a:buChar char="•"/>
            </a:pPr>
            <a:r>
              <a:rPr b="1" lang="en" sz="4500">
                <a:solidFill>
                  <a:srgbClr val="F59D12"/>
                </a:solidFill>
                <a:latin typeface="Open Sans"/>
                <a:ea typeface="Open Sans"/>
                <a:cs typeface="Open Sans"/>
                <a:sym typeface="Open Sans"/>
              </a:rPr>
              <a:t>find it</a:t>
            </a:r>
            <a:endParaRPr/>
          </a:p>
          <a:p>
            <a:pPr indent="-321530" lvl="0" marL="457200" rtl="0" algn="l">
              <a:lnSpc>
                <a:spcPct val="100000"/>
              </a:lnSpc>
              <a:spcBef>
                <a:spcPts val="0"/>
              </a:spcBef>
              <a:spcAft>
                <a:spcPts val="0"/>
              </a:spcAft>
              <a:buSzPct val="100000"/>
              <a:buFont typeface="Open Sans"/>
              <a:buChar char="•"/>
            </a:pPr>
            <a:r>
              <a:rPr b="1" lang="en" sz="4500">
                <a:solidFill>
                  <a:srgbClr val="F59D12"/>
                </a:solidFill>
                <a:latin typeface="Open Sans"/>
                <a:ea typeface="Open Sans"/>
                <a:cs typeface="Open Sans"/>
                <a:sym typeface="Open Sans"/>
              </a:rPr>
              <a:t>check</a:t>
            </a:r>
            <a:r>
              <a:rPr lang="en" sz="4500">
                <a:solidFill>
                  <a:srgbClr val="083C92"/>
                </a:solidFill>
                <a:latin typeface="Open Sans"/>
                <a:ea typeface="Open Sans"/>
                <a:cs typeface="Open Sans"/>
                <a:sym typeface="Open Sans"/>
              </a:rPr>
              <a:t> the license (ND = </a:t>
            </a:r>
            <a:r>
              <a:rPr b="1" lang="en" sz="4500">
                <a:solidFill>
                  <a:srgbClr val="083C92"/>
                </a:solidFill>
                <a:latin typeface="Open Sans"/>
                <a:ea typeface="Open Sans"/>
                <a:cs typeface="Open Sans"/>
                <a:sym typeface="Open Sans"/>
              </a:rPr>
              <a:t>non-derivative forbids adaptation</a:t>
            </a:r>
            <a:r>
              <a:rPr lang="en" sz="4500">
                <a:solidFill>
                  <a:srgbClr val="083C92"/>
                </a:solidFill>
                <a:latin typeface="Open Sans"/>
                <a:ea typeface="Open Sans"/>
                <a:cs typeface="Open Sans"/>
                <a:sym typeface="Open Sans"/>
              </a:rPr>
              <a:t>) and if there is </a:t>
            </a:r>
            <a:r>
              <a:rPr b="1" lang="en" sz="4500">
                <a:solidFill>
                  <a:srgbClr val="083C92"/>
                </a:solidFill>
                <a:latin typeface="Open Sans"/>
                <a:ea typeface="Open Sans"/>
                <a:cs typeface="Open Sans"/>
                <a:sym typeface="Open Sans"/>
              </a:rPr>
              <a:t>third-party content </a:t>
            </a:r>
            <a:r>
              <a:rPr lang="en" sz="4500">
                <a:solidFill>
                  <a:srgbClr val="083C92"/>
                </a:solidFill>
                <a:latin typeface="Open Sans"/>
                <a:ea typeface="Open Sans"/>
                <a:cs typeface="Open Sans"/>
                <a:sym typeface="Open Sans"/>
              </a:rPr>
              <a:t>(e.g. illustrations used with permission)</a:t>
            </a:r>
            <a:endParaRPr/>
          </a:p>
          <a:p>
            <a:pPr indent="-321530" lvl="0" marL="457200" rtl="0" algn="l">
              <a:lnSpc>
                <a:spcPct val="100000"/>
              </a:lnSpc>
              <a:spcBef>
                <a:spcPts val="0"/>
              </a:spcBef>
              <a:spcAft>
                <a:spcPts val="0"/>
              </a:spcAft>
              <a:buSzPct val="100000"/>
              <a:buFont typeface="Open Sans"/>
              <a:buChar char="•"/>
            </a:pPr>
            <a:r>
              <a:rPr b="1" lang="en" sz="4500">
                <a:solidFill>
                  <a:srgbClr val="F59D12"/>
                </a:solidFill>
                <a:latin typeface="Open Sans"/>
                <a:ea typeface="Open Sans"/>
                <a:cs typeface="Open Sans"/>
                <a:sym typeface="Open Sans"/>
              </a:rPr>
              <a:t>plan </a:t>
            </a:r>
            <a:r>
              <a:rPr lang="en" sz="4500">
                <a:solidFill>
                  <a:srgbClr val="083C92"/>
                </a:solidFill>
                <a:latin typeface="Open Sans"/>
                <a:ea typeface="Open Sans"/>
                <a:cs typeface="Open Sans"/>
                <a:sym typeface="Open Sans"/>
              </a:rPr>
              <a:t>your work: how do you want to modify the OER? (content and technical point of view, cooperation - agree on objectives, responsibilities and conditions, including legal and financial)</a:t>
            </a:r>
            <a:endParaRPr/>
          </a:p>
          <a:p>
            <a:pPr indent="-321530" lvl="0" marL="457200" rtl="0" algn="l">
              <a:lnSpc>
                <a:spcPct val="100000"/>
              </a:lnSpc>
              <a:spcBef>
                <a:spcPts val="0"/>
              </a:spcBef>
              <a:spcAft>
                <a:spcPts val="0"/>
              </a:spcAft>
              <a:buSzPct val="100000"/>
              <a:buFont typeface="Open Sans"/>
              <a:buChar char="•"/>
            </a:pPr>
            <a:r>
              <a:rPr b="1" lang="en" sz="4500">
                <a:solidFill>
                  <a:srgbClr val="F59D12"/>
                </a:solidFill>
                <a:latin typeface="Open Sans"/>
                <a:ea typeface="Open Sans"/>
                <a:cs typeface="Open Sans"/>
                <a:sym typeface="Open Sans"/>
              </a:rPr>
              <a:t>format</a:t>
            </a:r>
            <a:r>
              <a:rPr lang="en" sz="4500">
                <a:solidFill>
                  <a:srgbClr val="083C92"/>
                </a:solidFill>
                <a:latin typeface="Open Sans"/>
                <a:ea typeface="Open Sans"/>
                <a:cs typeface="Open Sans"/>
                <a:sym typeface="Open Sans"/>
              </a:rPr>
              <a:t>: open</a:t>
            </a:r>
            <a:endParaRPr/>
          </a:p>
          <a:p>
            <a:pPr indent="-321530" lvl="0" marL="457200" rtl="0" algn="l">
              <a:lnSpc>
                <a:spcPct val="100000"/>
              </a:lnSpc>
              <a:spcBef>
                <a:spcPts val="0"/>
              </a:spcBef>
              <a:spcAft>
                <a:spcPts val="0"/>
              </a:spcAft>
              <a:buClr>
                <a:srgbClr val="083C92"/>
              </a:buClr>
              <a:buSzPct val="100000"/>
              <a:buFont typeface="Open Sans"/>
              <a:buChar char="•"/>
            </a:pPr>
            <a:r>
              <a:rPr lang="en" sz="4500">
                <a:solidFill>
                  <a:srgbClr val="083C92"/>
                </a:solidFill>
                <a:latin typeface="Open Sans"/>
                <a:ea typeface="Open Sans"/>
                <a:cs typeface="Open Sans"/>
                <a:sym typeface="Open Sans"/>
              </a:rPr>
              <a:t>maintain </a:t>
            </a:r>
            <a:r>
              <a:rPr b="1" lang="en" sz="4500">
                <a:solidFill>
                  <a:srgbClr val="083C92"/>
                </a:solidFill>
                <a:latin typeface="Open Sans"/>
                <a:ea typeface="Open Sans"/>
                <a:cs typeface="Open Sans"/>
                <a:sym typeface="Open Sans"/>
              </a:rPr>
              <a:t>clarity</a:t>
            </a:r>
            <a:endParaRPr/>
          </a:p>
          <a:p>
            <a:pPr indent="-321530" lvl="0" marL="457200" rtl="0" algn="l">
              <a:lnSpc>
                <a:spcPct val="100000"/>
              </a:lnSpc>
              <a:spcBef>
                <a:spcPts val="0"/>
              </a:spcBef>
              <a:spcAft>
                <a:spcPts val="0"/>
              </a:spcAft>
              <a:buSzPct val="100000"/>
              <a:buFont typeface="Open Sans"/>
              <a:buChar char="•"/>
            </a:pPr>
            <a:r>
              <a:rPr b="1" lang="en" sz="4500">
                <a:solidFill>
                  <a:srgbClr val="F59D12"/>
                </a:solidFill>
                <a:latin typeface="Open Sans"/>
                <a:ea typeface="Open Sans"/>
                <a:cs typeface="Open Sans"/>
                <a:sym typeface="Open Sans"/>
              </a:rPr>
              <a:t>respect for the original authors</a:t>
            </a:r>
            <a:r>
              <a:rPr lang="en" sz="4500">
                <a:solidFill>
                  <a:srgbClr val="083C92"/>
                </a:solidFill>
                <a:latin typeface="Open Sans"/>
                <a:ea typeface="Open Sans"/>
                <a:cs typeface="Open Sans"/>
                <a:sym typeface="Open Sans"/>
              </a:rPr>
              <a:t>, notify them (courtesy, not mandatory), </a:t>
            </a:r>
            <a:r>
              <a:rPr b="1" lang="en" sz="4500">
                <a:solidFill>
                  <a:srgbClr val="083C92"/>
                </a:solidFill>
                <a:latin typeface="Open Sans"/>
                <a:ea typeface="Open Sans"/>
                <a:cs typeface="Open Sans"/>
                <a:sym typeface="Open Sans"/>
              </a:rPr>
              <a:t>cite </a:t>
            </a:r>
            <a:r>
              <a:rPr lang="en" sz="4500">
                <a:solidFill>
                  <a:srgbClr val="083C92"/>
                </a:solidFill>
                <a:latin typeface="Open Sans"/>
                <a:ea typeface="Open Sans"/>
                <a:cs typeface="Open Sans"/>
                <a:sym typeface="Open Sans"/>
              </a:rPr>
              <a:t>sources, </a:t>
            </a:r>
            <a:r>
              <a:rPr b="1" lang="en" sz="4500">
                <a:solidFill>
                  <a:srgbClr val="083C92"/>
                </a:solidFill>
                <a:latin typeface="Open Sans"/>
                <a:ea typeface="Open Sans"/>
                <a:cs typeface="Open Sans"/>
                <a:sym typeface="Open Sans"/>
              </a:rPr>
              <a:t>describe </a:t>
            </a:r>
            <a:r>
              <a:rPr lang="en" sz="4500">
                <a:solidFill>
                  <a:srgbClr val="083C92"/>
                </a:solidFill>
                <a:latin typeface="Open Sans"/>
                <a:ea typeface="Open Sans"/>
                <a:cs typeface="Open Sans"/>
                <a:sym typeface="Open Sans"/>
              </a:rPr>
              <a:t>modifications done by you</a:t>
            </a:r>
            <a:endParaRPr/>
          </a:p>
          <a:p>
            <a:pPr indent="-321530" lvl="0" marL="457200" rtl="0" algn="l">
              <a:lnSpc>
                <a:spcPct val="100000"/>
              </a:lnSpc>
              <a:spcBef>
                <a:spcPts val="0"/>
              </a:spcBef>
              <a:spcAft>
                <a:spcPts val="0"/>
              </a:spcAft>
              <a:buClr>
                <a:srgbClr val="083C92"/>
              </a:buClr>
              <a:buSzPct val="100000"/>
              <a:buFont typeface="Open Sans"/>
              <a:buChar char="•"/>
            </a:pPr>
            <a:r>
              <a:rPr b="1" lang="en" sz="4500">
                <a:solidFill>
                  <a:srgbClr val="083C92"/>
                </a:solidFill>
                <a:latin typeface="Open Sans"/>
                <a:ea typeface="Open Sans"/>
                <a:cs typeface="Open Sans"/>
                <a:sym typeface="Open Sans"/>
              </a:rPr>
              <a:t>accessibility</a:t>
            </a:r>
            <a:r>
              <a:rPr lang="en" sz="4500">
                <a:solidFill>
                  <a:srgbClr val="083C92"/>
                </a:solidFill>
                <a:latin typeface="Open Sans"/>
                <a:ea typeface="Open Sans"/>
                <a:cs typeface="Open Sans"/>
                <a:sym typeface="Open Sans"/>
              </a:rPr>
              <a:t> and </a:t>
            </a:r>
            <a:r>
              <a:rPr b="1" lang="en" sz="4500">
                <a:solidFill>
                  <a:srgbClr val="083C92"/>
                </a:solidFill>
                <a:latin typeface="Open Sans"/>
                <a:ea typeface="Open Sans"/>
                <a:cs typeface="Open Sans"/>
                <a:sym typeface="Open Sans"/>
              </a:rPr>
              <a:t>openness </a:t>
            </a:r>
            <a:r>
              <a:rPr lang="en" sz="4500">
                <a:solidFill>
                  <a:srgbClr val="083C92"/>
                </a:solidFill>
                <a:latin typeface="Open Sans"/>
                <a:ea typeface="Open Sans"/>
                <a:cs typeface="Open Sans"/>
                <a:sym typeface="Open Sans"/>
              </a:rPr>
              <a:t>in mind</a:t>
            </a:r>
            <a:endParaRPr/>
          </a:p>
          <a:p>
            <a:pPr indent="-321530" lvl="0" marL="457200" rtl="0" algn="l">
              <a:lnSpc>
                <a:spcPct val="100000"/>
              </a:lnSpc>
              <a:spcBef>
                <a:spcPts val="0"/>
              </a:spcBef>
              <a:spcAft>
                <a:spcPts val="0"/>
              </a:spcAft>
              <a:buClr>
                <a:srgbClr val="083C92"/>
              </a:buClr>
              <a:buSzPct val="100000"/>
              <a:buFont typeface="Open Sans"/>
              <a:buChar char="•"/>
            </a:pPr>
            <a:r>
              <a:rPr b="1" lang="en" sz="4500">
                <a:solidFill>
                  <a:srgbClr val="083C92"/>
                </a:solidFill>
                <a:latin typeface="Open Sans"/>
                <a:ea typeface="Open Sans"/>
                <a:cs typeface="Open Sans"/>
                <a:sym typeface="Open Sans"/>
              </a:rPr>
              <a:t>Local relevance </a:t>
            </a:r>
            <a:r>
              <a:rPr lang="en" sz="4500">
                <a:solidFill>
                  <a:srgbClr val="083C92"/>
                </a:solidFill>
                <a:latin typeface="Open Sans"/>
                <a:ea typeface="Open Sans"/>
                <a:cs typeface="Open Sans"/>
                <a:sym typeface="Open Sans"/>
              </a:rPr>
              <a:t>in mind</a:t>
            </a:r>
            <a:endParaRPr sz="4500">
              <a:solidFill>
                <a:srgbClr val="083C92"/>
              </a:solidFill>
              <a:latin typeface="Open Sans"/>
              <a:ea typeface="Open Sans"/>
              <a:cs typeface="Open Sans"/>
              <a:sym typeface="Open Sans"/>
            </a:endParaRPr>
          </a:p>
          <a:p>
            <a:pPr indent="-321530" lvl="0" marL="457200" rtl="0" algn="l">
              <a:lnSpc>
                <a:spcPct val="100000"/>
              </a:lnSpc>
              <a:spcBef>
                <a:spcPts val="0"/>
              </a:spcBef>
              <a:spcAft>
                <a:spcPts val="0"/>
              </a:spcAft>
              <a:buClr>
                <a:srgbClr val="083C92"/>
              </a:buClr>
              <a:buSzPct val="100000"/>
              <a:buFont typeface="Open Sans"/>
              <a:buChar char="•"/>
            </a:pPr>
            <a:r>
              <a:rPr lang="en" sz="4500">
                <a:solidFill>
                  <a:srgbClr val="083C92"/>
                </a:solidFill>
                <a:latin typeface="Open Sans"/>
                <a:ea typeface="Open Sans"/>
                <a:cs typeface="Open Sans"/>
                <a:sym typeface="Open Sans"/>
              </a:rPr>
              <a:t>Put an </a:t>
            </a:r>
            <a:r>
              <a:rPr b="1" lang="en" sz="4500">
                <a:solidFill>
                  <a:srgbClr val="F59D12"/>
                </a:solidFill>
                <a:latin typeface="Open Sans"/>
                <a:ea typeface="Open Sans"/>
                <a:cs typeface="Open Sans"/>
                <a:sym typeface="Open Sans"/>
              </a:rPr>
              <a:t>open license </a:t>
            </a:r>
            <a:r>
              <a:rPr lang="en" sz="4500">
                <a:solidFill>
                  <a:srgbClr val="083C92"/>
                </a:solidFill>
                <a:latin typeface="Open Sans"/>
                <a:ea typeface="Open Sans"/>
                <a:cs typeface="Open Sans"/>
                <a:sym typeface="Open Sans"/>
              </a:rPr>
              <a:t>to your work.</a:t>
            </a:r>
            <a:endParaRPr sz="1350">
              <a:latin typeface="Arial"/>
              <a:ea typeface="Arial"/>
              <a:cs typeface="Arial"/>
              <a:sym typeface="Arial"/>
            </a:endParaRPr>
          </a:p>
        </p:txBody>
      </p:sp>
      <p:sp>
        <p:nvSpPr>
          <p:cNvPr id="501" name="Google Shape;501;p20"/>
          <p:cNvSpPr/>
          <p:nvPr/>
        </p:nvSpPr>
        <p:spPr>
          <a:xfrm>
            <a:off x="0" y="0"/>
            <a:ext cx="2361000" cy="5143500"/>
          </a:xfrm>
          <a:prstGeom prst="rect">
            <a:avLst/>
          </a:prstGeom>
          <a:solidFill>
            <a:srgbClr val="FFDE59"/>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100" u="none" cap="none" strike="noStrike">
              <a:solidFill>
                <a:srgbClr val="FFFFFF"/>
              </a:solidFill>
              <a:latin typeface="Calibri"/>
              <a:ea typeface="Calibri"/>
              <a:cs typeface="Calibri"/>
              <a:sym typeface="Calibri"/>
            </a:endParaRPr>
          </a:p>
        </p:txBody>
      </p:sp>
      <p:sp>
        <p:nvSpPr>
          <p:cNvPr id="502" name="Google Shape;502;p20"/>
          <p:cNvSpPr txBox="1"/>
          <p:nvPr>
            <p:ph type="title"/>
          </p:nvPr>
        </p:nvSpPr>
        <p:spPr>
          <a:xfrm>
            <a:off x="160181" y="1449566"/>
            <a:ext cx="2056331" cy="1483925"/>
          </a:xfrm>
          <a:prstGeom prst="rect">
            <a:avLst/>
          </a:prstGeom>
          <a:noFill/>
          <a:ln>
            <a:noFill/>
          </a:ln>
        </p:spPr>
        <p:txBody>
          <a:bodyPr anchorCtr="0" anchor="ctr" bIns="22850" lIns="45725" spcFirstLastPara="1" rIns="45725" wrap="square" tIns="22850">
            <a:normAutofit fontScale="90000"/>
          </a:bodyPr>
          <a:lstStyle/>
          <a:p>
            <a:pPr indent="0" lvl="0" marL="0" rtl="0" algn="l">
              <a:lnSpc>
                <a:spcPct val="100000"/>
              </a:lnSpc>
              <a:spcBef>
                <a:spcPts val="0"/>
              </a:spcBef>
              <a:spcAft>
                <a:spcPts val="0"/>
              </a:spcAft>
              <a:buSzPct val="101851"/>
              <a:buNone/>
            </a:pPr>
            <a:r>
              <a:rPr b="1" lang="en" sz="2400">
                <a:solidFill>
                  <a:srgbClr val="083C92"/>
                </a:solidFill>
                <a:latin typeface="Open Sans"/>
                <a:ea typeface="Open Sans"/>
                <a:cs typeface="Open Sans"/>
                <a:sym typeface="Open Sans"/>
              </a:rPr>
              <a:t>Modifying more complex OER</a:t>
            </a:r>
            <a:endParaRPr b="1" sz="2400">
              <a:solidFill>
                <a:srgbClr val="083C92"/>
              </a:solidFill>
              <a:latin typeface="Open Sans"/>
              <a:ea typeface="Open Sans"/>
              <a:cs typeface="Open Sans"/>
              <a:sym typeface="Open Sans"/>
            </a:endParaRPr>
          </a:p>
        </p:txBody>
      </p:sp>
      <p:sp>
        <p:nvSpPr>
          <p:cNvPr id="503" name="Google Shape;503;p20"/>
          <p:cNvSpPr txBox="1"/>
          <p:nvPr>
            <p:ph idx="12" type="sldNum"/>
          </p:nvPr>
        </p:nvSpPr>
        <p:spPr>
          <a:xfrm>
            <a:off x="8472458" y="4663217"/>
            <a:ext cx="548700" cy="393600"/>
          </a:xfrm>
          <a:prstGeom prst="rect">
            <a:avLst/>
          </a:prstGeom>
          <a:noFill/>
          <a:ln>
            <a:noFill/>
          </a:ln>
        </p:spPr>
        <p:txBody>
          <a:bodyPr anchorCtr="0" anchor="ctr" bIns="22850" lIns="45725" spcFirstLastPara="1" rIns="45725" wrap="square" tIns="22850">
            <a:noAutofit/>
          </a:bodyPr>
          <a:lstStyle/>
          <a:p>
            <a:pPr indent="0" lvl="0" marL="0" rtl="0" algn="r">
              <a:lnSpc>
                <a:spcPct val="100000"/>
              </a:lnSpc>
              <a:spcBef>
                <a:spcPts val="0"/>
              </a:spcBef>
              <a:spcAft>
                <a:spcPts val="0"/>
              </a:spcAft>
              <a:buSzPts val="600"/>
              <a:buNone/>
            </a:pPr>
            <a:fld id="{00000000-1234-1234-1234-123412341234}" type="slidenum">
              <a:rPr lang="en"/>
              <a:t>‹#›</a:t>
            </a:fld>
            <a:endParaRPr/>
          </a:p>
        </p:txBody>
      </p:sp>
      <p:pic>
        <p:nvPicPr>
          <p:cNvPr id="504" name="Google Shape;504;p20"/>
          <p:cNvPicPr preferRelativeResize="0"/>
          <p:nvPr/>
        </p:nvPicPr>
        <p:blipFill rotWithShape="1">
          <a:blip r:embed="rId3">
            <a:alphaModFix/>
          </a:blip>
          <a:srcRect b="0" l="0" r="0" t="0"/>
          <a:stretch/>
        </p:blipFill>
        <p:spPr>
          <a:xfrm>
            <a:off x="612778" y="3621244"/>
            <a:ext cx="1151119" cy="647513"/>
          </a:xfrm>
          <a:prstGeom prst="rect">
            <a:avLst/>
          </a:prstGeom>
          <a:noFill/>
          <a:ln>
            <a:noFill/>
          </a:ln>
        </p:spPr>
      </p:pic>
      <p:pic>
        <p:nvPicPr>
          <p:cNvPr id="505" name="Google Shape;505;p20"/>
          <p:cNvPicPr preferRelativeResize="0"/>
          <p:nvPr/>
        </p:nvPicPr>
        <p:blipFill rotWithShape="1">
          <a:blip r:embed="rId4">
            <a:alphaModFix/>
          </a:blip>
          <a:srcRect b="0" l="0" r="0" t="0"/>
          <a:stretch/>
        </p:blipFill>
        <p:spPr>
          <a:xfrm>
            <a:off x="160181" y="4383056"/>
            <a:ext cx="2056331" cy="599494"/>
          </a:xfrm>
          <a:prstGeom prst="rect">
            <a:avLst/>
          </a:prstGeom>
          <a:noFill/>
          <a:ln>
            <a:noFill/>
          </a:ln>
        </p:spPr>
      </p:pic>
      <p:sp>
        <p:nvSpPr>
          <p:cNvPr id="506" name="Google Shape;506;p20"/>
          <p:cNvSpPr/>
          <p:nvPr/>
        </p:nvSpPr>
        <p:spPr>
          <a:xfrm>
            <a:off x="2893643" y="186544"/>
            <a:ext cx="5740674" cy="446276"/>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2000"/>
              <a:buFont typeface="Arial"/>
              <a:buNone/>
            </a:pPr>
            <a:r>
              <a:rPr b="1" i="0" lang="en" sz="2000" u="none" cap="none" strike="noStrike">
                <a:solidFill>
                  <a:schemeClr val="dk2"/>
                </a:solidFill>
                <a:latin typeface="Open Sans"/>
                <a:ea typeface="Open Sans"/>
                <a:cs typeface="Open Sans"/>
                <a:sym typeface="Open Sans"/>
              </a:rPr>
              <a:t>5R</a:t>
            </a:r>
            <a:r>
              <a:rPr b="0" i="0" lang="en" sz="2000" u="none" cap="none" strike="noStrike">
                <a:solidFill>
                  <a:schemeClr val="dk2"/>
                </a:solidFill>
                <a:latin typeface="Open Sans"/>
                <a:ea typeface="Open Sans"/>
                <a:cs typeface="Open Sans"/>
                <a:sym typeface="Open Sans"/>
              </a:rPr>
              <a:t>: Retain, Reuse, </a:t>
            </a:r>
            <a:r>
              <a:rPr b="1" i="0" lang="en" sz="2000" u="none" cap="none" strike="noStrike">
                <a:solidFill>
                  <a:srgbClr val="F59D12"/>
                </a:solidFill>
                <a:latin typeface="Open Sans"/>
                <a:ea typeface="Open Sans"/>
                <a:cs typeface="Open Sans"/>
                <a:sym typeface="Open Sans"/>
              </a:rPr>
              <a:t>Revise</a:t>
            </a:r>
            <a:r>
              <a:rPr b="0" i="0" lang="en" sz="2000" u="none" cap="none" strike="noStrike">
                <a:solidFill>
                  <a:schemeClr val="dk2"/>
                </a:solidFill>
                <a:latin typeface="Open Sans"/>
                <a:ea typeface="Open Sans"/>
                <a:cs typeface="Open Sans"/>
                <a:sym typeface="Open Sans"/>
              </a:rPr>
              <a:t>, </a:t>
            </a:r>
            <a:r>
              <a:rPr b="0" i="0" lang="en" sz="2000" u="none" cap="none" strike="noStrike">
                <a:solidFill>
                  <a:srgbClr val="083C92"/>
                </a:solidFill>
                <a:latin typeface="Open Sans"/>
                <a:ea typeface="Open Sans"/>
                <a:cs typeface="Open Sans"/>
                <a:sym typeface="Open Sans"/>
              </a:rPr>
              <a:t>Remix</a:t>
            </a:r>
            <a:r>
              <a:rPr b="0" i="0" lang="en" sz="2000" u="none" cap="none" strike="noStrike">
                <a:solidFill>
                  <a:schemeClr val="dk2"/>
                </a:solidFill>
                <a:latin typeface="Open Sans"/>
                <a:ea typeface="Open Sans"/>
                <a:cs typeface="Open Sans"/>
                <a:sym typeface="Open Sans"/>
              </a:rPr>
              <a:t>, Redistribute.</a:t>
            </a:r>
            <a:endParaRPr b="0" i="0" sz="2000" u="none" cap="none" strike="noStrike">
              <a:solidFill>
                <a:schemeClr val="dk2"/>
              </a:solidFill>
              <a:latin typeface="Open Sans"/>
              <a:ea typeface="Open Sans"/>
              <a:cs typeface="Open Sans"/>
              <a:sym typeface="Open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sp>
        <p:nvSpPr>
          <p:cNvPr id="511" name="Google Shape;511;p21"/>
          <p:cNvSpPr txBox="1"/>
          <p:nvPr>
            <p:ph type="title"/>
          </p:nvPr>
        </p:nvSpPr>
        <p:spPr>
          <a:xfrm>
            <a:off x="387900" y="416225"/>
            <a:ext cx="1467600" cy="686100"/>
          </a:xfrm>
          <a:prstGeom prst="rect">
            <a:avLst/>
          </a:prstGeom>
          <a:noFill/>
          <a:ln>
            <a:noFill/>
          </a:ln>
        </p:spPr>
        <p:txBody>
          <a:bodyPr anchorCtr="0" anchor="ctr" bIns="22850" lIns="45725" spcFirstLastPara="1" rIns="45725" wrap="square" tIns="22850">
            <a:normAutofit/>
          </a:bodyPr>
          <a:lstStyle/>
          <a:p>
            <a:pPr indent="0" lvl="0" marL="0" rtl="0" algn="ctr">
              <a:lnSpc>
                <a:spcPct val="100000"/>
              </a:lnSpc>
              <a:spcBef>
                <a:spcPts val="0"/>
              </a:spcBef>
              <a:spcAft>
                <a:spcPts val="0"/>
              </a:spcAft>
              <a:buSzPts val="2200"/>
              <a:buNone/>
            </a:pPr>
            <a:r>
              <a:rPr lang="en"/>
              <a:t>5Rs</a:t>
            </a:r>
            <a:endParaRPr/>
          </a:p>
        </p:txBody>
      </p:sp>
      <p:sp>
        <p:nvSpPr>
          <p:cNvPr id="512" name="Google Shape;512;p21"/>
          <p:cNvSpPr/>
          <p:nvPr/>
        </p:nvSpPr>
        <p:spPr>
          <a:xfrm>
            <a:off x="0" y="0"/>
            <a:ext cx="2344200" cy="5143500"/>
          </a:xfrm>
          <a:prstGeom prst="rect">
            <a:avLst/>
          </a:prstGeom>
          <a:solidFill>
            <a:srgbClr val="FFDE59"/>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rPr b="1" i="0" lang="en" sz="2400" u="none" cap="none" strike="noStrike">
                <a:solidFill>
                  <a:srgbClr val="083C92"/>
                </a:solidFill>
                <a:latin typeface="Open Sans"/>
                <a:ea typeface="Open Sans"/>
                <a:cs typeface="Open Sans"/>
                <a:sym typeface="Open Sans"/>
              </a:rPr>
              <a:t>How to put a CC license on your OER</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1" i="0" sz="2400" u="none" cap="none" strike="noStrike">
              <a:solidFill>
                <a:srgbClr val="083C92"/>
              </a:solidFill>
              <a:latin typeface="Open Sans"/>
              <a:ea typeface="Open Sans"/>
              <a:cs typeface="Open Sans"/>
              <a:sym typeface="Open Sans"/>
            </a:endParaRPr>
          </a:p>
          <a:p>
            <a:pPr indent="0" lvl="0" marL="0" marR="0" rtl="0" algn="ctr">
              <a:lnSpc>
                <a:spcPct val="100000"/>
              </a:lnSpc>
              <a:spcBef>
                <a:spcPts val="0"/>
              </a:spcBef>
              <a:spcAft>
                <a:spcPts val="0"/>
              </a:spcAft>
              <a:buClr>
                <a:srgbClr val="000000"/>
              </a:buClr>
              <a:buSzPts val="1800"/>
              <a:buFont typeface="Arial"/>
              <a:buNone/>
            </a:pPr>
            <a:r>
              <a:t/>
            </a:r>
            <a:endParaRPr b="1" i="0" sz="2400" u="none" cap="none" strike="noStrike">
              <a:solidFill>
                <a:srgbClr val="083C92"/>
              </a:solidFill>
              <a:latin typeface="Open Sans"/>
              <a:ea typeface="Open Sans"/>
              <a:cs typeface="Open Sans"/>
              <a:sym typeface="Open Sans"/>
            </a:endParaRPr>
          </a:p>
        </p:txBody>
      </p:sp>
      <p:sp>
        <p:nvSpPr>
          <p:cNvPr id="513" name="Google Shape;513;p21"/>
          <p:cNvSpPr txBox="1"/>
          <p:nvPr>
            <p:ph idx="12" type="sldNum"/>
          </p:nvPr>
        </p:nvSpPr>
        <p:spPr>
          <a:xfrm>
            <a:off x="8472458" y="4663217"/>
            <a:ext cx="548700" cy="393600"/>
          </a:xfrm>
          <a:prstGeom prst="rect">
            <a:avLst/>
          </a:prstGeom>
          <a:noFill/>
          <a:ln>
            <a:noFill/>
          </a:ln>
        </p:spPr>
        <p:txBody>
          <a:bodyPr anchorCtr="0" anchor="ctr" bIns="22850" lIns="45725" spcFirstLastPara="1" rIns="45725" wrap="square" tIns="22850">
            <a:noAutofit/>
          </a:bodyPr>
          <a:lstStyle/>
          <a:p>
            <a:pPr indent="0" lvl="0" marL="0" rtl="0" algn="r">
              <a:lnSpc>
                <a:spcPct val="100000"/>
              </a:lnSpc>
              <a:spcBef>
                <a:spcPts val="0"/>
              </a:spcBef>
              <a:spcAft>
                <a:spcPts val="0"/>
              </a:spcAft>
              <a:buClr>
                <a:srgbClr val="000000"/>
              </a:buClr>
              <a:buSzPts val="600"/>
              <a:buFont typeface="Arial"/>
              <a:buNone/>
            </a:pPr>
            <a:fld id="{00000000-1234-1234-1234-123412341234}" type="slidenum">
              <a:rPr lang="en"/>
              <a:t>‹#›</a:t>
            </a:fld>
            <a:endParaRPr/>
          </a:p>
        </p:txBody>
      </p:sp>
      <p:pic>
        <p:nvPicPr>
          <p:cNvPr id="514" name="Google Shape;514;p21"/>
          <p:cNvPicPr preferRelativeResize="0"/>
          <p:nvPr/>
        </p:nvPicPr>
        <p:blipFill rotWithShape="1">
          <a:blip r:embed="rId3">
            <a:alphaModFix/>
          </a:blip>
          <a:srcRect b="0" l="0" r="0" t="0"/>
          <a:stretch/>
        </p:blipFill>
        <p:spPr>
          <a:xfrm>
            <a:off x="612778" y="3621244"/>
            <a:ext cx="1151119" cy="647513"/>
          </a:xfrm>
          <a:prstGeom prst="rect">
            <a:avLst/>
          </a:prstGeom>
          <a:noFill/>
          <a:ln>
            <a:noFill/>
          </a:ln>
        </p:spPr>
      </p:pic>
      <p:pic>
        <p:nvPicPr>
          <p:cNvPr id="515" name="Google Shape;515;p21"/>
          <p:cNvPicPr preferRelativeResize="0"/>
          <p:nvPr/>
        </p:nvPicPr>
        <p:blipFill rotWithShape="1">
          <a:blip r:embed="rId4">
            <a:alphaModFix/>
          </a:blip>
          <a:srcRect b="0" l="0" r="0" t="0"/>
          <a:stretch/>
        </p:blipFill>
        <p:spPr>
          <a:xfrm>
            <a:off x="160181" y="4383056"/>
            <a:ext cx="2056331" cy="599494"/>
          </a:xfrm>
          <a:prstGeom prst="rect">
            <a:avLst/>
          </a:prstGeom>
          <a:noFill/>
          <a:ln>
            <a:noFill/>
          </a:ln>
        </p:spPr>
      </p:pic>
      <p:sp>
        <p:nvSpPr>
          <p:cNvPr id="516" name="Google Shape;516;p21"/>
          <p:cNvSpPr txBox="1"/>
          <p:nvPr>
            <p:ph idx="1" type="body"/>
          </p:nvPr>
        </p:nvSpPr>
        <p:spPr>
          <a:xfrm>
            <a:off x="2604412" y="433159"/>
            <a:ext cx="6267300" cy="4030032"/>
          </a:xfrm>
          <a:prstGeom prst="rect">
            <a:avLst/>
          </a:prstGeom>
          <a:noFill/>
          <a:ln>
            <a:noFill/>
          </a:ln>
        </p:spPr>
        <p:txBody>
          <a:bodyPr anchorCtr="0" anchor="t" bIns="22850" lIns="45725" spcFirstLastPara="1" rIns="45725" wrap="square" tIns="22850">
            <a:normAutofit fontScale="92500"/>
          </a:bodyPr>
          <a:lstStyle/>
          <a:p>
            <a:pPr indent="-285750" lvl="0" marL="285750" rtl="0" algn="l">
              <a:lnSpc>
                <a:spcPct val="115000"/>
              </a:lnSpc>
              <a:spcBef>
                <a:spcPts val="300"/>
              </a:spcBef>
              <a:spcAft>
                <a:spcPts val="0"/>
              </a:spcAft>
              <a:buSzPct val="86485"/>
              <a:buChar char="•"/>
            </a:pPr>
            <a:r>
              <a:rPr b="1" lang="en" sz="2000">
                <a:solidFill>
                  <a:schemeClr val="dk2"/>
                </a:solidFill>
                <a:latin typeface="Open Sans"/>
                <a:ea typeface="Open Sans"/>
                <a:cs typeface="Open Sans"/>
                <a:sym typeface="Open Sans"/>
              </a:rPr>
              <a:t>BY = attribution </a:t>
            </a:r>
            <a:r>
              <a:rPr lang="en" sz="2000">
                <a:solidFill>
                  <a:schemeClr val="dk2"/>
                </a:solidFill>
                <a:latin typeface="Open Sans"/>
                <a:ea typeface="Open Sans"/>
                <a:cs typeface="Open Sans"/>
                <a:sym typeface="Open Sans"/>
              </a:rPr>
              <a:t>(recommended)</a:t>
            </a:r>
            <a:endParaRPr sz="2000">
              <a:solidFill>
                <a:schemeClr val="dk2"/>
              </a:solidFill>
              <a:latin typeface="Open Sans"/>
              <a:ea typeface="Open Sans"/>
              <a:cs typeface="Open Sans"/>
              <a:sym typeface="Open Sans"/>
            </a:endParaRPr>
          </a:p>
          <a:p>
            <a:pPr indent="-285750" lvl="0" marL="285750" rtl="0" algn="l">
              <a:lnSpc>
                <a:spcPct val="115000"/>
              </a:lnSpc>
              <a:spcBef>
                <a:spcPts val="300"/>
              </a:spcBef>
              <a:spcAft>
                <a:spcPts val="0"/>
              </a:spcAft>
              <a:buSzPct val="86485"/>
              <a:buChar char="•"/>
            </a:pPr>
            <a:r>
              <a:rPr b="1" lang="en" sz="2000">
                <a:solidFill>
                  <a:schemeClr val="dk2"/>
                </a:solidFill>
                <a:latin typeface="Open Sans"/>
                <a:ea typeface="Open Sans"/>
                <a:cs typeface="Open Sans"/>
                <a:sym typeface="Open Sans"/>
              </a:rPr>
              <a:t>NC = non-commercial</a:t>
            </a:r>
            <a:endParaRPr/>
          </a:p>
          <a:p>
            <a:pPr indent="-285750" lvl="0" marL="285750" rtl="0" algn="l">
              <a:lnSpc>
                <a:spcPct val="115000"/>
              </a:lnSpc>
              <a:spcBef>
                <a:spcPts val="300"/>
              </a:spcBef>
              <a:spcAft>
                <a:spcPts val="0"/>
              </a:spcAft>
              <a:buSzPct val="86485"/>
              <a:buChar char="•"/>
            </a:pPr>
            <a:r>
              <a:rPr b="1" lang="en" sz="2000">
                <a:solidFill>
                  <a:schemeClr val="dk2"/>
                </a:solidFill>
                <a:latin typeface="Open Sans"/>
                <a:ea typeface="Open Sans"/>
                <a:cs typeface="Open Sans"/>
                <a:sym typeface="Open Sans"/>
              </a:rPr>
              <a:t>ND = no derivatives </a:t>
            </a:r>
            <a:r>
              <a:rPr lang="en" sz="2000">
                <a:solidFill>
                  <a:schemeClr val="dk2"/>
                </a:solidFill>
                <a:latin typeface="Open Sans"/>
                <a:ea typeface="Open Sans"/>
                <a:cs typeface="Open Sans"/>
                <a:sym typeface="Open Sans"/>
              </a:rPr>
              <a:t>(against revise/remix)</a:t>
            </a:r>
            <a:endParaRPr sz="2000">
              <a:solidFill>
                <a:schemeClr val="dk2"/>
              </a:solidFill>
              <a:latin typeface="Open Sans"/>
              <a:ea typeface="Open Sans"/>
              <a:cs typeface="Open Sans"/>
              <a:sym typeface="Open Sans"/>
            </a:endParaRPr>
          </a:p>
          <a:p>
            <a:pPr indent="-285750" lvl="0" marL="285750" rtl="0" algn="l">
              <a:lnSpc>
                <a:spcPct val="115000"/>
              </a:lnSpc>
              <a:spcBef>
                <a:spcPts val="300"/>
              </a:spcBef>
              <a:spcAft>
                <a:spcPts val="0"/>
              </a:spcAft>
              <a:buSzPct val="86485"/>
              <a:buChar char="•"/>
            </a:pPr>
            <a:r>
              <a:rPr b="1" lang="en" sz="2000">
                <a:solidFill>
                  <a:schemeClr val="dk2"/>
                </a:solidFill>
                <a:latin typeface="Open Sans"/>
                <a:ea typeface="Open Sans"/>
                <a:cs typeface="Open Sans"/>
                <a:sym typeface="Open Sans"/>
              </a:rPr>
              <a:t>SA = share alike</a:t>
            </a:r>
            <a:endParaRPr/>
          </a:p>
          <a:p>
            <a:pPr indent="0" lvl="0" marL="0" rtl="0" algn="l">
              <a:lnSpc>
                <a:spcPct val="115000"/>
              </a:lnSpc>
              <a:spcBef>
                <a:spcPts val="300"/>
              </a:spcBef>
              <a:spcAft>
                <a:spcPts val="0"/>
              </a:spcAft>
              <a:buSzPct val="86485"/>
              <a:buNone/>
            </a:pPr>
            <a:r>
              <a:t/>
            </a:r>
            <a:endParaRPr sz="2000">
              <a:solidFill>
                <a:schemeClr val="dk2"/>
              </a:solidFill>
              <a:latin typeface="Open Sans"/>
              <a:ea typeface="Open Sans"/>
              <a:cs typeface="Open Sans"/>
              <a:sym typeface="Open Sans"/>
            </a:endParaRPr>
          </a:p>
          <a:p>
            <a:pPr indent="-285750" lvl="0" marL="285750" rtl="0" algn="l">
              <a:lnSpc>
                <a:spcPct val="115000"/>
              </a:lnSpc>
              <a:spcBef>
                <a:spcPts val="300"/>
              </a:spcBef>
              <a:spcAft>
                <a:spcPts val="0"/>
              </a:spcAft>
              <a:buSzPct val="86485"/>
              <a:buChar char="•"/>
            </a:pPr>
            <a:r>
              <a:rPr lang="en" sz="2000">
                <a:solidFill>
                  <a:schemeClr val="dk2"/>
                </a:solidFill>
                <a:latin typeface="Open Sans"/>
                <a:ea typeface="Open Sans"/>
                <a:cs typeface="Open Sans"/>
                <a:sym typeface="Open Sans"/>
              </a:rPr>
              <a:t>Three layers of the license: the lawyer-readable </a:t>
            </a:r>
            <a:r>
              <a:rPr b="1" lang="en" sz="2000">
                <a:solidFill>
                  <a:schemeClr val="dk2"/>
                </a:solidFill>
                <a:latin typeface="Open Sans"/>
                <a:ea typeface="Open Sans"/>
                <a:cs typeface="Open Sans"/>
                <a:sym typeface="Open Sans"/>
              </a:rPr>
              <a:t>legal code</a:t>
            </a:r>
            <a:r>
              <a:rPr lang="en" sz="2000">
                <a:solidFill>
                  <a:schemeClr val="dk2"/>
                </a:solidFill>
                <a:latin typeface="Open Sans"/>
                <a:ea typeface="Open Sans"/>
                <a:cs typeface="Open Sans"/>
                <a:sym typeface="Open Sans"/>
              </a:rPr>
              <a:t>, the human-readable </a:t>
            </a:r>
            <a:r>
              <a:rPr b="1" lang="en" sz="2000">
                <a:solidFill>
                  <a:schemeClr val="dk2"/>
                </a:solidFill>
                <a:latin typeface="Open Sans"/>
                <a:ea typeface="Open Sans"/>
                <a:cs typeface="Open Sans"/>
                <a:sym typeface="Open Sans"/>
              </a:rPr>
              <a:t>deed</a:t>
            </a:r>
            <a:r>
              <a:rPr lang="en" sz="2000">
                <a:solidFill>
                  <a:schemeClr val="dk2"/>
                </a:solidFill>
                <a:latin typeface="Open Sans"/>
                <a:ea typeface="Open Sans"/>
                <a:cs typeface="Open Sans"/>
                <a:sym typeface="Open Sans"/>
              </a:rPr>
              <a:t>, and the machine-readable </a:t>
            </a:r>
            <a:r>
              <a:rPr b="1" lang="en" sz="2000">
                <a:solidFill>
                  <a:schemeClr val="dk2"/>
                </a:solidFill>
                <a:latin typeface="Open Sans"/>
                <a:ea typeface="Open Sans"/>
                <a:cs typeface="Open Sans"/>
                <a:sym typeface="Open Sans"/>
              </a:rPr>
              <a:t>code </a:t>
            </a:r>
            <a:r>
              <a:rPr lang="en" sz="2000">
                <a:solidFill>
                  <a:schemeClr val="dk2"/>
                </a:solidFill>
                <a:latin typeface="Open Sans"/>
                <a:ea typeface="Open Sans"/>
                <a:cs typeface="Open Sans"/>
                <a:sym typeface="Open Sans"/>
              </a:rPr>
              <a:t>(for search engines).</a:t>
            </a:r>
            <a:endParaRPr sz="2000">
              <a:solidFill>
                <a:schemeClr val="dk2"/>
              </a:solidFill>
              <a:latin typeface="Open Sans"/>
              <a:ea typeface="Open Sans"/>
              <a:cs typeface="Open Sans"/>
              <a:sym typeface="Open Sans"/>
            </a:endParaRPr>
          </a:p>
          <a:p>
            <a:pPr indent="-184150" lvl="0" marL="285750" rtl="0" algn="l">
              <a:lnSpc>
                <a:spcPct val="115000"/>
              </a:lnSpc>
              <a:spcBef>
                <a:spcPts val="300"/>
              </a:spcBef>
              <a:spcAft>
                <a:spcPts val="0"/>
              </a:spcAft>
              <a:buSzPct val="86485"/>
              <a:buNone/>
            </a:pPr>
            <a:r>
              <a:t/>
            </a:r>
            <a:endParaRPr sz="2000">
              <a:solidFill>
                <a:schemeClr val="dk2"/>
              </a:solidFill>
              <a:latin typeface="Open Sans"/>
              <a:ea typeface="Open Sans"/>
              <a:cs typeface="Open Sans"/>
              <a:sym typeface="Open Sans"/>
            </a:endParaRPr>
          </a:p>
          <a:p>
            <a:pPr indent="-285750" lvl="0" marL="285750" rtl="0" algn="l">
              <a:lnSpc>
                <a:spcPct val="115000"/>
              </a:lnSpc>
              <a:spcBef>
                <a:spcPts val="300"/>
              </a:spcBef>
              <a:spcAft>
                <a:spcPts val="0"/>
              </a:spcAft>
              <a:buSzPct val="86485"/>
              <a:buChar char="•"/>
            </a:pPr>
            <a:r>
              <a:rPr lang="en" sz="2000">
                <a:solidFill>
                  <a:schemeClr val="dk2"/>
                </a:solidFill>
                <a:latin typeface="Open Sans"/>
                <a:ea typeface="Open Sans"/>
                <a:cs typeface="Open Sans"/>
                <a:sym typeface="Open Sans"/>
              </a:rPr>
              <a:t>Consider that in the future you will be able to loosen the license of your work, but not “tighten it back“.</a:t>
            </a:r>
            <a:endParaRPr/>
          </a:p>
        </p:txBody>
      </p:sp>
      <p:pic>
        <p:nvPicPr>
          <p:cNvPr id="517" name="Google Shape;517;p21"/>
          <p:cNvPicPr preferRelativeResize="0"/>
          <p:nvPr/>
        </p:nvPicPr>
        <p:blipFill rotWithShape="1">
          <a:blip r:embed="rId5">
            <a:alphaModFix/>
          </a:blip>
          <a:srcRect b="0" l="0" r="0" t="0"/>
          <a:stretch/>
        </p:blipFill>
        <p:spPr>
          <a:xfrm>
            <a:off x="7973387" y="464000"/>
            <a:ext cx="838200" cy="295275"/>
          </a:xfrm>
          <a:prstGeom prst="rect">
            <a:avLst/>
          </a:prstGeom>
          <a:noFill/>
          <a:ln>
            <a:noFill/>
          </a:ln>
        </p:spPr>
      </p:pic>
      <p:pic>
        <p:nvPicPr>
          <p:cNvPr id="518" name="Google Shape;518;p21"/>
          <p:cNvPicPr preferRelativeResize="0"/>
          <p:nvPr/>
        </p:nvPicPr>
        <p:blipFill rotWithShape="1">
          <a:blip r:embed="rId6">
            <a:alphaModFix/>
          </a:blip>
          <a:srcRect b="0" l="0" r="0" t="0"/>
          <a:stretch/>
        </p:blipFill>
        <p:spPr>
          <a:xfrm>
            <a:off x="7973387" y="876151"/>
            <a:ext cx="838200" cy="295275"/>
          </a:xfrm>
          <a:prstGeom prst="rect">
            <a:avLst/>
          </a:prstGeom>
          <a:noFill/>
          <a:ln>
            <a:noFill/>
          </a:ln>
        </p:spPr>
      </p:pic>
      <p:pic>
        <p:nvPicPr>
          <p:cNvPr id="519" name="Google Shape;519;p21"/>
          <p:cNvPicPr preferRelativeResize="0"/>
          <p:nvPr/>
        </p:nvPicPr>
        <p:blipFill rotWithShape="1">
          <a:blip r:embed="rId7">
            <a:alphaModFix/>
          </a:blip>
          <a:srcRect b="0" l="0" r="0" t="0"/>
          <a:stretch/>
        </p:blipFill>
        <p:spPr>
          <a:xfrm>
            <a:off x="7973387" y="1689174"/>
            <a:ext cx="838200" cy="295275"/>
          </a:xfrm>
          <a:prstGeom prst="rect">
            <a:avLst/>
          </a:prstGeom>
          <a:noFill/>
          <a:ln>
            <a:noFill/>
          </a:ln>
        </p:spPr>
      </p:pic>
      <p:sp>
        <p:nvSpPr>
          <p:cNvPr id="520" name="Google Shape;520;p21"/>
          <p:cNvSpPr/>
          <p:nvPr/>
        </p:nvSpPr>
        <p:spPr>
          <a:xfrm>
            <a:off x="2843300" y="3309558"/>
            <a:ext cx="46425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 sz="1400" u="sng" cap="none" strike="noStrike">
                <a:solidFill>
                  <a:srgbClr val="000000"/>
                </a:solidFill>
                <a:latin typeface="Arial"/>
                <a:ea typeface="Arial"/>
                <a:cs typeface="Arial"/>
                <a:sym typeface="Arial"/>
                <a:hlinkClick r:id="rId8">
                  <a:extLst>
                    <a:ext uri="{A12FA001-AC4F-418D-AE19-62706E023703}">
                      <ahyp:hlinkClr val="tx"/>
                    </a:ext>
                  </a:extLst>
                </a:hlinkClick>
              </a:rPr>
              <a:t>CC BY 4.0</a:t>
            </a:r>
            <a:r>
              <a:rPr b="0" i="0" lang="en" sz="1400" u="none" cap="none" strike="noStrike">
                <a:solidFill>
                  <a:srgbClr val="000000"/>
                </a:solidFill>
                <a:latin typeface="Arial"/>
                <a:ea typeface="Arial"/>
                <a:cs typeface="Arial"/>
                <a:sym typeface="Arial"/>
              </a:rPr>
              <a:t> (</a:t>
            </a:r>
            <a:r>
              <a:rPr b="0" i="0" lang="en" sz="1400" u="sng" cap="none" strike="noStrike">
                <a:solidFill>
                  <a:srgbClr val="000000"/>
                </a:solidFill>
                <a:latin typeface="Arial"/>
                <a:ea typeface="Arial"/>
                <a:cs typeface="Arial"/>
                <a:sym typeface="Arial"/>
                <a:hlinkClick r:id="rId9">
                  <a:extLst>
                    <a:ext uri="{A12FA001-AC4F-418D-AE19-62706E023703}">
                      <ahyp:hlinkClr val="tx"/>
                    </a:ext>
                  </a:extLst>
                </a:hlinkClick>
              </a:rPr>
              <a:t>http://creativecommons.org/licenses/by/4.0</a:t>
            </a:r>
            <a:r>
              <a:rPr b="0" i="0" lang="en"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pic>
        <p:nvPicPr>
          <p:cNvPr id="521" name="Google Shape;521;p21"/>
          <p:cNvPicPr preferRelativeResize="0"/>
          <p:nvPr/>
        </p:nvPicPr>
        <p:blipFill rotWithShape="1">
          <a:blip r:embed="rId10">
            <a:alphaModFix/>
          </a:blip>
          <a:srcRect b="0" l="0" r="0" t="0"/>
          <a:stretch/>
        </p:blipFill>
        <p:spPr>
          <a:xfrm>
            <a:off x="7967628" y="1281122"/>
            <a:ext cx="843943" cy="29527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sp>
        <p:nvSpPr>
          <p:cNvPr id="526" name="Google Shape;526;p22"/>
          <p:cNvSpPr txBox="1"/>
          <p:nvPr>
            <p:ph idx="12" type="sldNum"/>
          </p:nvPr>
        </p:nvSpPr>
        <p:spPr>
          <a:xfrm>
            <a:off x="7926572" y="4851031"/>
            <a:ext cx="1066800" cy="182700"/>
          </a:xfrm>
          <a:prstGeom prst="rect">
            <a:avLst/>
          </a:prstGeom>
          <a:noFill/>
          <a:ln>
            <a:noFill/>
          </a:ln>
        </p:spPr>
        <p:txBody>
          <a:bodyPr anchorCtr="0" anchor="ctr" bIns="22850" lIns="45725" spcFirstLastPara="1" rIns="45725" wrap="square" tIns="22850">
            <a:noAutofit/>
          </a:bodyPr>
          <a:lstStyle/>
          <a:p>
            <a:pPr indent="0" lvl="0" marL="0" rtl="0" algn="r">
              <a:lnSpc>
                <a:spcPct val="100000"/>
              </a:lnSpc>
              <a:spcBef>
                <a:spcPts val="0"/>
              </a:spcBef>
              <a:spcAft>
                <a:spcPts val="0"/>
              </a:spcAft>
              <a:buSzPts val="600"/>
              <a:buNone/>
            </a:pPr>
            <a:fld id="{00000000-1234-1234-1234-123412341234}" type="slidenum">
              <a:rPr lang="en"/>
              <a:t>‹#›</a:t>
            </a:fld>
            <a:endParaRPr/>
          </a:p>
        </p:txBody>
      </p:sp>
      <p:pic>
        <p:nvPicPr>
          <p:cNvPr id="527" name="Google Shape;527;p22"/>
          <p:cNvPicPr preferRelativeResize="0"/>
          <p:nvPr/>
        </p:nvPicPr>
        <p:blipFill rotWithShape="1">
          <a:blip r:embed="rId3">
            <a:alphaModFix/>
          </a:blip>
          <a:srcRect b="10970" l="0" r="0" t="6613"/>
          <a:stretch/>
        </p:blipFill>
        <p:spPr>
          <a:xfrm>
            <a:off x="0" y="0"/>
            <a:ext cx="9144000" cy="4238846"/>
          </a:xfrm>
          <a:prstGeom prst="rect">
            <a:avLst/>
          </a:prstGeom>
          <a:noFill/>
          <a:ln>
            <a:noFill/>
          </a:ln>
        </p:spPr>
      </p:pic>
      <p:sp>
        <p:nvSpPr>
          <p:cNvPr id="528" name="Google Shape;528;p22"/>
          <p:cNvSpPr/>
          <p:nvPr/>
        </p:nvSpPr>
        <p:spPr>
          <a:xfrm>
            <a:off x="131551" y="4315564"/>
            <a:ext cx="3615092" cy="340093"/>
          </a:xfrm>
          <a:prstGeom prst="rect">
            <a:avLst/>
          </a:prstGeom>
          <a:noFill/>
          <a:ln>
            <a:noFill/>
          </a:ln>
        </p:spPr>
        <p:txBody>
          <a:bodyPr anchorCtr="0" anchor="t" bIns="45700" lIns="91425" spcFirstLastPara="1" rIns="91425" wrap="square" tIns="45700">
            <a:spAutoFit/>
          </a:bodyPr>
          <a:lstStyle/>
          <a:p>
            <a:pPr indent="-285750" lvl="0" marL="285750" marR="0" rtl="0" algn="l">
              <a:lnSpc>
                <a:spcPct val="115000"/>
              </a:lnSpc>
              <a:spcBef>
                <a:spcPts val="0"/>
              </a:spcBef>
              <a:spcAft>
                <a:spcPts val="0"/>
              </a:spcAft>
              <a:buClr>
                <a:srgbClr val="000000"/>
              </a:buClr>
              <a:buSzPts val="1400"/>
              <a:buFont typeface="Arial"/>
              <a:buNone/>
            </a:pPr>
            <a:r>
              <a:rPr b="0" i="0" lang="en" sz="1400" u="none" cap="none" strike="noStrike">
                <a:solidFill>
                  <a:schemeClr val="dk2"/>
                </a:solidFill>
                <a:latin typeface="Open Sans"/>
                <a:ea typeface="Open Sans"/>
                <a:cs typeface="Open Sans"/>
                <a:sym typeface="Open Sans"/>
              </a:rPr>
              <a:t>Tool: Creative Commons </a:t>
            </a:r>
            <a:r>
              <a:rPr b="0" i="0" lang="en" sz="1400" u="sng" cap="none" strike="noStrike">
                <a:solidFill>
                  <a:schemeClr val="dk2"/>
                </a:solidFill>
                <a:latin typeface="Open Sans"/>
                <a:ea typeface="Open Sans"/>
                <a:cs typeface="Open Sans"/>
                <a:sym typeface="Open Sans"/>
                <a:hlinkClick r:id="rId4">
                  <a:extLst>
                    <a:ext uri="{A12FA001-AC4F-418D-AE19-62706E023703}">
                      <ahyp:hlinkClr val="tx"/>
                    </a:ext>
                  </a:extLst>
                </a:hlinkClick>
              </a:rPr>
              <a:t>License chooser</a:t>
            </a:r>
            <a:endParaRPr b="0" i="0" sz="1400" u="none" cap="none" strike="noStrike">
              <a:solidFill>
                <a:schemeClr val="dk2"/>
              </a:solidFill>
              <a:latin typeface="Open Sans"/>
              <a:ea typeface="Open Sans"/>
              <a:cs typeface="Open Sans"/>
              <a:sym typeface="Open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2" name="Shape 532"/>
        <p:cNvGrpSpPr/>
        <p:nvPr/>
      </p:nvGrpSpPr>
      <p:grpSpPr>
        <a:xfrm>
          <a:off x="0" y="0"/>
          <a:ext cx="0" cy="0"/>
          <a:chOff x="0" y="0"/>
          <a:chExt cx="0" cy="0"/>
        </a:xfrm>
      </p:grpSpPr>
      <p:sp>
        <p:nvSpPr>
          <p:cNvPr id="533" name="Google Shape;533;p23"/>
          <p:cNvSpPr/>
          <p:nvPr/>
        </p:nvSpPr>
        <p:spPr>
          <a:xfrm>
            <a:off x="0" y="0"/>
            <a:ext cx="2361000" cy="5143500"/>
          </a:xfrm>
          <a:prstGeom prst="rect">
            <a:avLst/>
          </a:prstGeom>
          <a:solidFill>
            <a:srgbClr val="FFDE59"/>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100" u="none" cap="none" strike="noStrike">
              <a:solidFill>
                <a:srgbClr val="FFFFFF"/>
              </a:solidFill>
              <a:latin typeface="Calibri"/>
              <a:ea typeface="Calibri"/>
              <a:cs typeface="Calibri"/>
              <a:sym typeface="Calibri"/>
            </a:endParaRPr>
          </a:p>
        </p:txBody>
      </p:sp>
      <p:sp>
        <p:nvSpPr>
          <p:cNvPr id="534" name="Google Shape;534;p23"/>
          <p:cNvSpPr txBox="1"/>
          <p:nvPr>
            <p:ph type="title"/>
          </p:nvPr>
        </p:nvSpPr>
        <p:spPr>
          <a:xfrm>
            <a:off x="400050" y="1449575"/>
            <a:ext cx="1899900" cy="1483800"/>
          </a:xfrm>
          <a:prstGeom prst="rect">
            <a:avLst/>
          </a:prstGeom>
          <a:noFill/>
          <a:ln>
            <a:noFill/>
          </a:ln>
        </p:spPr>
        <p:txBody>
          <a:bodyPr anchorCtr="0" anchor="ctr" bIns="22850" lIns="45725" spcFirstLastPara="1" rIns="45725" wrap="square" tIns="22850">
            <a:normAutofit/>
          </a:bodyPr>
          <a:lstStyle/>
          <a:p>
            <a:pPr indent="0" lvl="0" marL="0" rtl="0" algn="l">
              <a:lnSpc>
                <a:spcPct val="100000"/>
              </a:lnSpc>
              <a:spcBef>
                <a:spcPts val="0"/>
              </a:spcBef>
              <a:spcAft>
                <a:spcPts val="0"/>
              </a:spcAft>
              <a:buSzPts val="2200"/>
              <a:buNone/>
            </a:pPr>
            <a:r>
              <a:rPr b="1" lang="en" sz="2400">
                <a:solidFill>
                  <a:srgbClr val="083C92"/>
                </a:solidFill>
                <a:latin typeface="Open Sans"/>
                <a:ea typeface="Open Sans"/>
                <a:cs typeface="Open Sans"/>
                <a:sym typeface="Open Sans"/>
              </a:rPr>
              <a:t>Translating OER</a:t>
            </a:r>
            <a:endParaRPr b="1" sz="2400">
              <a:solidFill>
                <a:srgbClr val="083C92"/>
              </a:solidFill>
              <a:latin typeface="Open Sans"/>
              <a:ea typeface="Open Sans"/>
              <a:cs typeface="Open Sans"/>
              <a:sym typeface="Open Sans"/>
            </a:endParaRPr>
          </a:p>
        </p:txBody>
      </p:sp>
      <p:sp>
        <p:nvSpPr>
          <p:cNvPr id="535" name="Google Shape;535;p23"/>
          <p:cNvSpPr txBox="1"/>
          <p:nvPr>
            <p:ph idx="12" type="sldNum"/>
          </p:nvPr>
        </p:nvSpPr>
        <p:spPr>
          <a:xfrm>
            <a:off x="8472458" y="4663217"/>
            <a:ext cx="548700" cy="393600"/>
          </a:xfrm>
          <a:prstGeom prst="rect">
            <a:avLst/>
          </a:prstGeom>
          <a:noFill/>
          <a:ln>
            <a:noFill/>
          </a:ln>
        </p:spPr>
        <p:txBody>
          <a:bodyPr anchorCtr="0" anchor="ctr" bIns="22850" lIns="45725" spcFirstLastPara="1" rIns="45725" wrap="square" tIns="22850">
            <a:noAutofit/>
          </a:bodyPr>
          <a:lstStyle/>
          <a:p>
            <a:pPr indent="0" lvl="0" marL="0" rtl="0" algn="r">
              <a:lnSpc>
                <a:spcPct val="100000"/>
              </a:lnSpc>
              <a:spcBef>
                <a:spcPts val="0"/>
              </a:spcBef>
              <a:spcAft>
                <a:spcPts val="0"/>
              </a:spcAft>
              <a:buSzPts val="600"/>
              <a:buNone/>
            </a:pPr>
            <a:fld id="{00000000-1234-1234-1234-123412341234}" type="slidenum">
              <a:rPr lang="en"/>
              <a:t>‹#›</a:t>
            </a:fld>
            <a:endParaRPr/>
          </a:p>
        </p:txBody>
      </p:sp>
      <p:pic>
        <p:nvPicPr>
          <p:cNvPr id="536" name="Google Shape;536;p23"/>
          <p:cNvPicPr preferRelativeResize="0"/>
          <p:nvPr/>
        </p:nvPicPr>
        <p:blipFill rotWithShape="1">
          <a:blip r:embed="rId3">
            <a:alphaModFix/>
          </a:blip>
          <a:srcRect b="0" l="0" r="0" t="0"/>
          <a:stretch/>
        </p:blipFill>
        <p:spPr>
          <a:xfrm>
            <a:off x="612778" y="3621244"/>
            <a:ext cx="1151119" cy="647513"/>
          </a:xfrm>
          <a:prstGeom prst="rect">
            <a:avLst/>
          </a:prstGeom>
          <a:noFill/>
          <a:ln>
            <a:noFill/>
          </a:ln>
        </p:spPr>
      </p:pic>
      <p:pic>
        <p:nvPicPr>
          <p:cNvPr id="537" name="Google Shape;537;p23"/>
          <p:cNvPicPr preferRelativeResize="0"/>
          <p:nvPr/>
        </p:nvPicPr>
        <p:blipFill rotWithShape="1">
          <a:blip r:embed="rId4">
            <a:alphaModFix/>
          </a:blip>
          <a:srcRect b="0" l="0" r="0" t="0"/>
          <a:stretch/>
        </p:blipFill>
        <p:spPr>
          <a:xfrm>
            <a:off x="160181" y="4383056"/>
            <a:ext cx="2056331" cy="599494"/>
          </a:xfrm>
          <a:prstGeom prst="rect">
            <a:avLst/>
          </a:prstGeom>
          <a:noFill/>
          <a:ln>
            <a:noFill/>
          </a:ln>
        </p:spPr>
      </p:pic>
      <p:pic>
        <p:nvPicPr>
          <p:cNvPr id="538" name="Google Shape;538;p23"/>
          <p:cNvPicPr preferRelativeResize="0"/>
          <p:nvPr/>
        </p:nvPicPr>
        <p:blipFill rotWithShape="1">
          <a:blip r:embed="rId5">
            <a:alphaModFix/>
          </a:blip>
          <a:srcRect b="0" l="0" r="0" t="0"/>
          <a:stretch/>
        </p:blipFill>
        <p:spPr>
          <a:xfrm>
            <a:off x="6408415" y="1397483"/>
            <a:ext cx="2064043" cy="2857143"/>
          </a:xfrm>
          <a:prstGeom prst="rect">
            <a:avLst/>
          </a:prstGeom>
          <a:noFill/>
          <a:ln>
            <a:noFill/>
          </a:ln>
        </p:spPr>
      </p:pic>
      <p:pic>
        <p:nvPicPr>
          <p:cNvPr id="539" name="Google Shape;539;p23"/>
          <p:cNvPicPr preferRelativeResize="0"/>
          <p:nvPr/>
        </p:nvPicPr>
        <p:blipFill rotWithShape="1">
          <a:blip r:embed="rId6">
            <a:alphaModFix/>
          </a:blip>
          <a:srcRect b="0" l="0" r="0" t="0"/>
          <a:stretch/>
        </p:blipFill>
        <p:spPr>
          <a:xfrm>
            <a:off x="2913714" y="1413155"/>
            <a:ext cx="1988296" cy="2825800"/>
          </a:xfrm>
          <a:prstGeom prst="rect">
            <a:avLst/>
          </a:prstGeom>
          <a:noFill/>
          <a:ln>
            <a:noFill/>
          </a:ln>
        </p:spPr>
      </p:pic>
      <p:sp>
        <p:nvSpPr>
          <p:cNvPr id="540" name="Google Shape;540;p23"/>
          <p:cNvSpPr/>
          <p:nvPr/>
        </p:nvSpPr>
        <p:spPr>
          <a:xfrm>
            <a:off x="5359791" y="2699177"/>
            <a:ext cx="590843" cy="220006"/>
          </a:xfrm>
          <a:prstGeom prst="rightArrow">
            <a:avLst>
              <a:gd fmla="val 50000" name="adj1"/>
              <a:gd fmla="val 50000" name="adj2"/>
            </a:avLst>
          </a:prstGeom>
          <a:solidFill>
            <a:srgbClr val="F59D1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41" name="Google Shape;541;p23"/>
          <p:cNvSpPr/>
          <p:nvPr/>
        </p:nvSpPr>
        <p:spPr>
          <a:xfrm>
            <a:off x="2560321" y="279202"/>
            <a:ext cx="6460838" cy="99257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lang="en">
                <a:solidFill>
                  <a:srgbClr val="083C92"/>
                </a:solidFill>
                <a:latin typeface="Open Sans"/>
                <a:ea typeface="Open Sans"/>
                <a:cs typeface="Open Sans"/>
                <a:sym typeface="Open Sans"/>
              </a:rPr>
              <a:t>I</a:t>
            </a:r>
            <a:r>
              <a:rPr b="1" i="0" lang="en" sz="1400" u="none" cap="none" strike="noStrike">
                <a:solidFill>
                  <a:srgbClr val="083C92"/>
                </a:solidFill>
                <a:latin typeface="Open Sans"/>
                <a:ea typeface="Open Sans"/>
                <a:cs typeface="Open Sans"/>
                <a:sym typeface="Open Sans"/>
              </a:rPr>
              <a:t>n countries with less developed culture of open science the most frequent way to adapt OER is translation.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1400"/>
              <a:buFont typeface="Arial"/>
              <a:buNone/>
            </a:pPr>
            <a:r>
              <a:rPr b="0" i="0" lang="en" sz="1400" u="none" cap="none" strike="noStrike">
                <a:solidFill>
                  <a:srgbClr val="083C92"/>
                </a:solidFill>
                <a:latin typeface="Open Sans"/>
                <a:ea typeface="Open Sans"/>
                <a:cs typeface="Open Sans"/>
                <a:sym typeface="Open Sans"/>
              </a:rPr>
              <a:t>Quick way to transfer knowledge to our academic community – with a trust-increasing bonus – origin from prestigious western institutions.</a:t>
            </a:r>
            <a:endParaRPr b="0" i="0" sz="1400" u="none" cap="none" strike="noStrike">
              <a:solidFill>
                <a:srgbClr val="083C92"/>
              </a:solidFill>
              <a:latin typeface="Open Sans"/>
              <a:ea typeface="Open Sans"/>
              <a:cs typeface="Open Sans"/>
              <a:sym typeface="Open Sans"/>
            </a:endParaRPr>
          </a:p>
        </p:txBody>
      </p:sp>
      <p:sp>
        <p:nvSpPr>
          <p:cNvPr id="542" name="Google Shape;542;p23"/>
          <p:cNvSpPr/>
          <p:nvPr/>
        </p:nvSpPr>
        <p:spPr>
          <a:xfrm>
            <a:off x="2913715" y="4383056"/>
            <a:ext cx="5062667"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1" lang="en" sz="1400" u="none" cap="none" strike="noStrike">
                <a:solidFill>
                  <a:srgbClr val="083C92"/>
                </a:solidFill>
                <a:latin typeface="Arial"/>
                <a:ea typeface="Arial"/>
                <a:cs typeface="Arial"/>
                <a:sym typeface="Arial"/>
              </a:rPr>
              <a:t>Ouvrir la science </a:t>
            </a:r>
            <a:r>
              <a:rPr b="0" i="0" lang="en" sz="1400" u="none" cap="none" strike="noStrike">
                <a:solidFill>
                  <a:srgbClr val="083C92"/>
                </a:solidFill>
                <a:latin typeface="Arial"/>
                <a:ea typeface="Arial"/>
                <a:cs typeface="Arial"/>
                <a:sym typeface="Arial"/>
              </a:rPr>
              <a:t>– OER on various aspects of open science in French and English: </a:t>
            </a:r>
            <a:r>
              <a:rPr b="0" i="0" lang="en" sz="1400" u="sng" cap="none" strike="noStrike">
                <a:solidFill>
                  <a:srgbClr val="000000"/>
                </a:solidFill>
                <a:latin typeface="Arial"/>
                <a:ea typeface="Arial"/>
                <a:cs typeface="Arial"/>
                <a:sym typeface="Arial"/>
                <a:hlinkClick r:id="rId7">
                  <a:extLst>
                    <a:ext uri="{A12FA001-AC4F-418D-AE19-62706E023703}">
                      <ahyp:hlinkClr val="tx"/>
                    </a:ext>
                  </a:extLst>
                </a:hlinkClick>
              </a:rPr>
              <a:t>https://www.ouvrirlascience.fr/home/</a:t>
            </a:r>
            <a:endParaRPr b="0" i="0" sz="1400" u="none" cap="none" strike="noStrike">
              <a:solidFill>
                <a:srgbClr val="000000"/>
              </a:solidFill>
              <a:latin typeface="Arial"/>
              <a:ea typeface="Arial"/>
              <a:cs typeface="Arial"/>
              <a:sym typeface="Arial"/>
            </a:endParaRPr>
          </a:p>
        </p:txBody>
      </p:sp>
      <p:sp>
        <p:nvSpPr>
          <p:cNvPr id="543" name="Google Shape;543;p23"/>
          <p:cNvSpPr/>
          <p:nvPr/>
        </p:nvSpPr>
        <p:spPr>
          <a:xfrm>
            <a:off x="5075484" y="2375512"/>
            <a:ext cx="1103187"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F59D12"/>
                </a:solidFill>
                <a:latin typeface="Arial"/>
                <a:ea typeface="Arial"/>
                <a:cs typeface="Arial"/>
                <a:sym typeface="Arial"/>
              </a:rPr>
              <a:t>CC BY-SA</a:t>
            </a:r>
            <a:r>
              <a:rPr b="0" i="0" lang="en"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7" name="Shape 547"/>
        <p:cNvGrpSpPr/>
        <p:nvPr/>
      </p:nvGrpSpPr>
      <p:grpSpPr>
        <a:xfrm>
          <a:off x="0" y="0"/>
          <a:ext cx="0" cy="0"/>
          <a:chOff x="0" y="0"/>
          <a:chExt cx="0" cy="0"/>
        </a:xfrm>
      </p:grpSpPr>
      <p:sp>
        <p:nvSpPr>
          <p:cNvPr id="548" name="Google Shape;548;p24"/>
          <p:cNvSpPr/>
          <p:nvPr/>
        </p:nvSpPr>
        <p:spPr>
          <a:xfrm>
            <a:off x="2560321" y="279202"/>
            <a:ext cx="6460838" cy="2439129"/>
          </a:xfrm>
          <a:prstGeom prst="rect">
            <a:avLst/>
          </a:prstGeom>
          <a:noFill/>
          <a:ln>
            <a:noFill/>
          </a:ln>
        </p:spPr>
        <p:txBody>
          <a:bodyPr anchorCtr="0" anchor="t" bIns="45700" lIns="91425" spcFirstLastPara="1" rIns="91425" wrap="square" tIns="45700">
            <a:spAutoFit/>
          </a:bodyPr>
          <a:lstStyle/>
          <a:p>
            <a:pPr indent="0" lvl="0" marL="457200" marR="0" rtl="0" algn="l">
              <a:lnSpc>
                <a:spcPct val="100000"/>
              </a:lnSpc>
              <a:spcBef>
                <a:spcPts val="0"/>
              </a:spcBef>
              <a:spcAft>
                <a:spcPts val="0"/>
              </a:spcAft>
              <a:buClr>
                <a:srgbClr val="000000"/>
              </a:buClr>
              <a:buSzPts val="2000"/>
              <a:buFont typeface="Arial"/>
              <a:buNone/>
            </a:pPr>
            <a:r>
              <a:rPr b="1" i="0" lang="en" sz="2000" u="none" cap="none" strike="noStrike">
                <a:solidFill>
                  <a:srgbClr val="083C92"/>
                </a:solidFill>
                <a:latin typeface="Open Sans"/>
                <a:ea typeface="Open Sans"/>
                <a:cs typeface="Open Sans"/>
                <a:sym typeface="Open Sans"/>
              </a:rPr>
              <a:t>Why multilingualism</a:t>
            </a:r>
            <a:endParaRPr b="1" i="0" sz="2000" u="none" cap="none" strike="noStrike">
              <a:solidFill>
                <a:srgbClr val="083C92"/>
              </a:solidFill>
              <a:latin typeface="Open Sans"/>
              <a:ea typeface="Open Sans"/>
              <a:cs typeface="Open Sans"/>
              <a:sym typeface="Open Sans"/>
            </a:endParaRPr>
          </a:p>
          <a:p>
            <a:pPr indent="0" lvl="0" marL="0" marR="0" rtl="0" algn="l">
              <a:lnSpc>
                <a:spcPct val="100000"/>
              </a:lnSpc>
              <a:spcBef>
                <a:spcPts val="300"/>
              </a:spcBef>
              <a:spcAft>
                <a:spcPts val="0"/>
              </a:spcAft>
              <a:buClr>
                <a:srgbClr val="000000"/>
              </a:buClr>
              <a:buSzPts val="1400"/>
              <a:buFont typeface="Arial"/>
              <a:buNone/>
            </a:pPr>
            <a:r>
              <a:t/>
            </a:r>
            <a:endParaRPr b="1" i="0" sz="1400" u="none" cap="none" strike="noStrike">
              <a:solidFill>
                <a:srgbClr val="083C92"/>
              </a:solidFill>
              <a:latin typeface="Open Sans"/>
              <a:ea typeface="Open Sans"/>
              <a:cs typeface="Open Sans"/>
              <a:sym typeface="Open Sans"/>
            </a:endParaRPr>
          </a:p>
          <a:p>
            <a:pPr indent="0" lvl="0" marL="0" marR="0" rtl="0" algn="l">
              <a:lnSpc>
                <a:spcPct val="100000"/>
              </a:lnSpc>
              <a:spcBef>
                <a:spcPts val="300"/>
              </a:spcBef>
              <a:spcAft>
                <a:spcPts val="0"/>
              </a:spcAft>
              <a:buClr>
                <a:srgbClr val="000000"/>
              </a:buClr>
              <a:buSzPts val="1400"/>
              <a:buFont typeface="Arial"/>
              <a:buNone/>
            </a:pPr>
            <a:r>
              <a:rPr b="0" i="0" lang="en" sz="1400" u="none" cap="none" strike="noStrike">
                <a:solidFill>
                  <a:srgbClr val="083C92"/>
                </a:solidFill>
                <a:latin typeface="Open Sans"/>
                <a:ea typeface="Open Sans"/>
                <a:cs typeface="Open Sans"/>
                <a:sym typeface="Open Sans"/>
              </a:rPr>
              <a:t>New topics (in any field of science) and educational materials need to be translated to national languages: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300"/>
              </a:spcBef>
              <a:spcAft>
                <a:spcPts val="0"/>
              </a:spcAft>
              <a:buClr>
                <a:schemeClr val="dk1"/>
              </a:buClr>
              <a:buSzPts val="354"/>
              <a:buFont typeface="Arial"/>
              <a:buChar char="•"/>
            </a:pPr>
            <a:r>
              <a:rPr b="0" i="0" lang="en" sz="1400" u="none" cap="none" strike="noStrike">
                <a:solidFill>
                  <a:srgbClr val="083C92"/>
                </a:solidFill>
                <a:latin typeface="Open Sans"/>
                <a:ea typeface="Open Sans"/>
                <a:cs typeface="Open Sans"/>
                <a:sym typeface="Open Sans"/>
              </a:rPr>
              <a:t> to support </a:t>
            </a:r>
            <a:r>
              <a:rPr b="1" i="0" lang="en" sz="1400" u="none" cap="none" strike="noStrike">
                <a:solidFill>
                  <a:srgbClr val="083C92"/>
                </a:solidFill>
                <a:latin typeface="Open Sans"/>
                <a:ea typeface="Open Sans"/>
                <a:cs typeface="Open Sans"/>
                <a:sym typeface="Open Sans"/>
              </a:rPr>
              <a:t>learning efficiency </a:t>
            </a:r>
            <a:r>
              <a:rPr b="0" i="0" lang="en" sz="1400" u="none" cap="none" strike="noStrike">
                <a:solidFill>
                  <a:srgbClr val="083C92"/>
                </a:solidFill>
                <a:latin typeface="Open Sans"/>
                <a:ea typeface="Open Sans"/>
                <a:cs typeface="Open Sans"/>
                <a:sym typeface="Open Sans"/>
              </a:rPr>
              <a:t>(new ideas are easier to grasp in mother tongue),</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300"/>
              </a:spcBef>
              <a:spcAft>
                <a:spcPts val="0"/>
              </a:spcAft>
              <a:buClr>
                <a:schemeClr val="dk1"/>
              </a:buClr>
              <a:buSzPts val="354"/>
              <a:buFont typeface="Arial"/>
              <a:buChar char="•"/>
            </a:pPr>
            <a:r>
              <a:rPr b="0" i="0" lang="en" sz="1400" u="none" cap="none" strike="noStrike">
                <a:solidFill>
                  <a:srgbClr val="083C92"/>
                </a:solidFill>
                <a:latin typeface="Open Sans"/>
                <a:ea typeface="Open Sans"/>
                <a:cs typeface="Open Sans"/>
                <a:sym typeface="Open Sans"/>
              </a:rPr>
              <a:t>to ensure </a:t>
            </a:r>
            <a:r>
              <a:rPr b="1" i="0" lang="en" sz="1400" u="none" cap="none" strike="noStrike">
                <a:solidFill>
                  <a:srgbClr val="083C92"/>
                </a:solidFill>
                <a:latin typeface="Open Sans"/>
                <a:ea typeface="Open Sans"/>
                <a:cs typeface="Open Sans"/>
                <a:sym typeface="Open Sans"/>
              </a:rPr>
              <a:t>societal impact </a:t>
            </a:r>
            <a:r>
              <a:rPr b="0" i="0" lang="en" sz="1400" u="none" cap="none" strike="noStrike">
                <a:solidFill>
                  <a:srgbClr val="083C92"/>
                </a:solidFill>
                <a:latin typeface="Open Sans"/>
                <a:ea typeface="Open Sans"/>
                <a:cs typeface="Open Sans"/>
                <a:sym typeface="Open Sans"/>
              </a:rPr>
              <a:t>(we need to discuss science with public – various stakeholders in media, schools, health care...),</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300"/>
              </a:spcBef>
              <a:spcAft>
                <a:spcPts val="0"/>
              </a:spcAft>
              <a:buClr>
                <a:schemeClr val="dk1"/>
              </a:buClr>
              <a:buSzPts val="354"/>
              <a:buFont typeface="Arial"/>
              <a:buChar char="•"/>
            </a:pPr>
            <a:r>
              <a:rPr b="0" i="0" lang="en" sz="1400" u="none" cap="none" strike="noStrike">
                <a:solidFill>
                  <a:srgbClr val="083C92"/>
                </a:solidFill>
                <a:latin typeface="Open Sans"/>
                <a:ea typeface="Open Sans"/>
                <a:cs typeface="Open Sans"/>
                <a:sym typeface="Open Sans"/>
              </a:rPr>
              <a:t>to maintain </a:t>
            </a:r>
            <a:r>
              <a:rPr b="1" i="0" lang="en" sz="1400" u="none" cap="none" strike="noStrike">
                <a:solidFill>
                  <a:srgbClr val="083C92"/>
                </a:solidFill>
                <a:latin typeface="Open Sans"/>
                <a:ea typeface="Open Sans"/>
                <a:cs typeface="Open Sans"/>
                <a:sym typeface="Open Sans"/>
              </a:rPr>
              <a:t>terminology</a:t>
            </a:r>
            <a:r>
              <a:rPr b="0" i="0" lang="en" sz="1400" u="none" cap="none" strike="noStrike">
                <a:solidFill>
                  <a:srgbClr val="083C92"/>
                </a:solidFill>
                <a:latin typeface="Open Sans"/>
                <a:ea typeface="Open Sans"/>
                <a:cs typeface="Open Sans"/>
                <a:sym typeface="Open Sans"/>
              </a:rPr>
              <a:t> and </a:t>
            </a:r>
            <a:r>
              <a:rPr b="1" i="0" lang="en" sz="1400" u="none" cap="none" strike="noStrike">
                <a:solidFill>
                  <a:srgbClr val="083C92"/>
                </a:solidFill>
                <a:latin typeface="Open Sans"/>
                <a:ea typeface="Open Sans"/>
                <a:cs typeface="Open Sans"/>
                <a:sym typeface="Open Sans"/>
              </a:rPr>
              <a:t>national infrastructures </a:t>
            </a:r>
            <a:r>
              <a:rPr b="0" i="0" lang="en" sz="1400" u="none" cap="none" strike="noStrike">
                <a:solidFill>
                  <a:srgbClr val="083C92"/>
                </a:solidFill>
                <a:latin typeface="Open Sans"/>
                <a:ea typeface="Open Sans"/>
                <a:cs typeface="Open Sans"/>
                <a:sym typeface="Open Sans"/>
              </a:rPr>
              <a:t>for publishing of locally relevant research.</a:t>
            </a:r>
            <a:endParaRPr b="0" i="0" sz="1400" u="none" cap="none" strike="noStrike">
              <a:solidFill>
                <a:srgbClr val="083C92"/>
              </a:solidFill>
              <a:latin typeface="Open Sans"/>
              <a:ea typeface="Open Sans"/>
              <a:cs typeface="Open Sans"/>
              <a:sym typeface="Open Sans"/>
            </a:endParaRPr>
          </a:p>
        </p:txBody>
      </p:sp>
      <p:pic>
        <p:nvPicPr>
          <p:cNvPr id="549" name="Google Shape;549;p24"/>
          <p:cNvPicPr preferRelativeResize="0"/>
          <p:nvPr/>
        </p:nvPicPr>
        <p:blipFill rotWithShape="1">
          <a:blip r:embed="rId3">
            <a:alphaModFix/>
          </a:blip>
          <a:srcRect b="0" l="0" r="0" t="0"/>
          <a:stretch/>
        </p:blipFill>
        <p:spPr>
          <a:xfrm>
            <a:off x="6909411" y="2571750"/>
            <a:ext cx="2234586" cy="2454301"/>
          </a:xfrm>
          <a:prstGeom prst="rect">
            <a:avLst/>
          </a:prstGeom>
          <a:noFill/>
          <a:ln>
            <a:noFill/>
          </a:ln>
        </p:spPr>
      </p:pic>
      <p:sp>
        <p:nvSpPr>
          <p:cNvPr id="550" name="Google Shape;550;p24"/>
          <p:cNvSpPr/>
          <p:nvPr/>
        </p:nvSpPr>
        <p:spPr>
          <a:xfrm>
            <a:off x="0" y="0"/>
            <a:ext cx="2361000" cy="5143500"/>
          </a:xfrm>
          <a:prstGeom prst="rect">
            <a:avLst/>
          </a:prstGeom>
          <a:solidFill>
            <a:srgbClr val="FFDE59"/>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100" u="none" cap="none" strike="noStrike">
              <a:solidFill>
                <a:srgbClr val="FFFFFF"/>
              </a:solidFill>
              <a:latin typeface="Calibri"/>
              <a:ea typeface="Calibri"/>
              <a:cs typeface="Calibri"/>
              <a:sym typeface="Calibri"/>
            </a:endParaRPr>
          </a:p>
        </p:txBody>
      </p:sp>
      <p:sp>
        <p:nvSpPr>
          <p:cNvPr id="551" name="Google Shape;551;p24"/>
          <p:cNvSpPr txBox="1"/>
          <p:nvPr>
            <p:ph type="title"/>
          </p:nvPr>
        </p:nvSpPr>
        <p:spPr>
          <a:xfrm>
            <a:off x="274226" y="1449575"/>
            <a:ext cx="1942200" cy="1483800"/>
          </a:xfrm>
          <a:prstGeom prst="rect">
            <a:avLst/>
          </a:prstGeom>
          <a:noFill/>
          <a:ln>
            <a:noFill/>
          </a:ln>
        </p:spPr>
        <p:txBody>
          <a:bodyPr anchorCtr="0" anchor="ctr" bIns="22850" lIns="45725" spcFirstLastPara="1" rIns="45725" wrap="square" tIns="22850">
            <a:normAutofit/>
          </a:bodyPr>
          <a:lstStyle/>
          <a:p>
            <a:pPr indent="0" lvl="0" marL="0" rtl="0" algn="l">
              <a:lnSpc>
                <a:spcPct val="100000"/>
              </a:lnSpc>
              <a:spcBef>
                <a:spcPts val="0"/>
              </a:spcBef>
              <a:spcAft>
                <a:spcPts val="0"/>
              </a:spcAft>
              <a:buSzPts val="2200"/>
              <a:buNone/>
            </a:pPr>
            <a:r>
              <a:rPr b="1" lang="en" sz="2400">
                <a:solidFill>
                  <a:srgbClr val="083C92"/>
                </a:solidFill>
                <a:latin typeface="Open Sans"/>
                <a:ea typeface="Open Sans"/>
                <a:cs typeface="Open Sans"/>
                <a:sym typeface="Open Sans"/>
              </a:rPr>
              <a:t>Translating OER</a:t>
            </a:r>
            <a:endParaRPr b="1" sz="2400">
              <a:solidFill>
                <a:srgbClr val="083C92"/>
              </a:solidFill>
              <a:latin typeface="Open Sans"/>
              <a:ea typeface="Open Sans"/>
              <a:cs typeface="Open Sans"/>
              <a:sym typeface="Open Sans"/>
            </a:endParaRPr>
          </a:p>
        </p:txBody>
      </p:sp>
      <p:sp>
        <p:nvSpPr>
          <p:cNvPr id="552" name="Google Shape;552;p24"/>
          <p:cNvSpPr txBox="1"/>
          <p:nvPr>
            <p:ph idx="12" type="sldNum"/>
          </p:nvPr>
        </p:nvSpPr>
        <p:spPr>
          <a:xfrm>
            <a:off x="8472458" y="4663217"/>
            <a:ext cx="548700" cy="393600"/>
          </a:xfrm>
          <a:prstGeom prst="rect">
            <a:avLst/>
          </a:prstGeom>
          <a:noFill/>
          <a:ln>
            <a:noFill/>
          </a:ln>
        </p:spPr>
        <p:txBody>
          <a:bodyPr anchorCtr="0" anchor="ctr" bIns="22850" lIns="45725" spcFirstLastPara="1" rIns="45725" wrap="square" tIns="22850">
            <a:noAutofit/>
          </a:bodyPr>
          <a:lstStyle/>
          <a:p>
            <a:pPr indent="0" lvl="0" marL="0" rtl="0" algn="r">
              <a:lnSpc>
                <a:spcPct val="100000"/>
              </a:lnSpc>
              <a:spcBef>
                <a:spcPts val="0"/>
              </a:spcBef>
              <a:spcAft>
                <a:spcPts val="0"/>
              </a:spcAft>
              <a:buSzPts val="600"/>
              <a:buNone/>
            </a:pPr>
            <a:fld id="{00000000-1234-1234-1234-123412341234}" type="slidenum">
              <a:rPr lang="en"/>
              <a:t>‹#›</a:t>
            </a:fld>
            <a:endParaRPr/>
          </a:p>
        </p:txBody>
      </p:sp>
      <p:pic>
        <p:nvPicPr>
          <p:cNvPr id="553" name="Google Shape;553;p24"/>
          <p:cNvPicPr preferRelativeResize="0"/>
          <p:nvPr/>
        </p:nvPicPr>
        <p:blipFill rotWithShape="1">
          <a:blip r:embed="rId4">
            <a:alphaModFix/>
          </a:blip>
          <a:srcRect b="0" l="0" r="0" t="0"/>
          <a:stretch/>
        </p:blipFill>
        <p:spPr>
          <a:xfrm>
            <a:off x="612778" y="3621244"/>
            <a:ext cx="1151119" cy="647513"/>
          </a:xfrm>
          <a:prstGeom prst="rect">
            <a:avLst/>
          </a:prstGeom>
          <a:noFill/>
          <a:ln>
            <a:noFill/>
          </a:ln>
        </p:spPr>
      </p:pic>
      <p:pic>
        <p:nvPicPr>
          <p:cNvPr id="554" name="Google Shape;554;p24"/>
          <p:cNvPicPr preferRelativeResize="0"/>
          <p:nvPr/>
        </p:nvPicPr>
        <p:blipFill rotWithShape="1">
          <a:blip r:embed="rId5">
            <a:alphaModFix/>
          </a:blip>
          <a:srcRect b="0" l="0" r="0" t="0"/>
          <a:stretch/>
        </p:blipFill>
        <p:spPr>
          <a:xfrm>
            <a:off x="160181" y="4383056"/>
            <a:ext cx="2056331" cy="599494"/>
          </a:xfrm>
          <a:prstGeom prst="rect">
            <a:avLst/>
          </a:prstGeom>
          <a:noFill/>
          <a:ln>
            <a:noFill/>
          </a:ln>
        </p:spPr>
      </p:pic>
      <p:sp>
        <p:nvSpPr>
          <p:cNvPr id="555" name="Google Shape;555;p24"/>
          <p:cNvSpPr/>
          <p:nvPr/>
        </p:nvSpPr>
        <p:spPr>
          <a:xfrm>
            <a:off x="2560321" y="4441365"/>
            <a:ext cx="4214966"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1" lang="en" sz="1800" u="sng" cap="none" strike="noStrike">
                <a:solidFill>
                  <a:srgbClr val="083C92"/>
                </a:solidFill>
                <a:latin typeface="Arial"/>
                <a:ea typeface="Arial"/>
                <a:cs typeface="Arial"/>
                <a:sym typeface="Arial"/>
                <a:hlinkClick r:id="rId6">
                  <a:extLst>
                    <a:ext uri="{A12FA001-AC4F-418D-AE19-62706E023703}">
                      <ahyp:hlinkClr val="tx"/>
                    </a:ext>
                  </a:extLst>
                </a:hlinkClick>
              </a:rPr>
              <a:t>Helsinki initiative on multilingualism</a:t>
            </a:r>
            <a:r>
              <a:rPr b="1" i="1" lang="en" sz="1800" u="none" cap="none" strike="noStrike">
                <a:solidFill>
                  <a:srgbClr val="083C92"/>
                </a:solidFill>
                <a:latin typeface="Arial"/>
                <a:ea typeface="Arial"/>
                <a:cs typeface="Arial"/>
                <a:sym typeface="Arial"/>
              </a:rPr>
              <a:t> </a:t>
            </a:r>
            <a:r>
              <a:rPr b="1" i="0" lang="en" sz="1800" u="none" cap="none" strike="noStrike">
                <a:solidFill>
                  <a:srgbClr val="083C92"/>
                </a:solidFill>
                <a:latin typeface="Arial"/>
                <a:ea typeface="Arial"/>
                <a:cs typeface="Arial"/>
                <a:sym typeface="Arial"/>
              </a:rPr>
              <a:t>(2019)</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sp>
        <p:nvSpPr>
          <p:cNvPr id="560" name="Google Shape;560;p25"/>
          <p:cNvSpPr txBox="1"/>
          <p:nvPr>
            <p:ph type="title"/>
          </p:nvPr>
        </p:nvSpPr>
        <p:spPr>
          <a:xfrm>
            <a:off x="387900" y="416225"/>
            <a:ext cx="1467600" cy="686100"/>
          </a:xfrm>
          <a:prstGeom prst="rect">
            <a:avLst/>
          </a:prstGeom>
          <a:noFill/>
          <a:ln>
            <a:noFill/>
          </a:ln>
        </p:spPr>
        <p:txBody>
          <a:bodyPr anchorCtr="0" anchor="ctr" bIns="22850" lIns="45725" spcFirstLastPara="1" rIns="45725" wrap="square" tIns="22850">
            <a:normAutofit/>
          </a:bodyPr>
          <a:lstStyle/>
          <a:p>
            <a:pPr indent="0" lvl="0" marL="0" rtl="0" algn="ctr">
              <a:lnSpc>
                <a:spcPct val="100000"/>
              </a:lnSpc>
              <a:spcBef>
                <a:spcPts val="0"/>
              </a:spcBef>
              <a:spcAft>
                <a:spcPts val="0"/>
              </a:spcAft>
              <a:buSzPts val="2200"/>
              <a:buNone/>
            </a:pPr>
            <a:r>
              <a:rPr lang="en"/>
              <a:t>5Rs</a:t>
            </a:r>
            <a:endParaRPr/>
          </a:p>
        </p:txBody>
      </p:sp>
      <p:sp>
        <p:nvSpPr>
          <p:cNvPr id="561" name="Google Shape;561;p25"/>
          <p:cNvSpPr/>
          <p:nvPr/>
        </p:nvSpPr>
        <p:spPr>
          <a:xfrm>
            <a:off x="0" y="0"/>
            <a:ext cx="2344200" cy="5143500"/>
          </a:xfrm>
          <a:prstGeom prst="rect">
            <a:avLst/>
          </a:prstGeom>
          <a:solidFill>
            <a:srgbClr val="FFDE59"/>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rPr b="1" i="0" lang="en" sz="2400" u="none" cap="none" strike="noStrike">
                <a:solidFill>
                  <a:srgbClr val="083C92"/>
                </a:solidFill>
                <a:latin typeface="Open Sans"/>
                <a:ea typeface="Open Sans"/>
                <a:cs typeface="Open Sans"/>
                <a:sym typeface="Open Sans"/>
              </a:rPr>
              <a:t>Adaptor license chart</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1" i="0" sz="2400" u="none" cap="none" strike="noStrike">
              <a:solidFill>
                <a:srgbClr val="083C92"/>
              </a:solidFill>
              <a:latin typeface="Open Sans"/>
              <a:ea typeface="Open Sans"/>
              <a:cs typeface="Open Sans"/>
              <a:sym typeface="Open Sans"/>
            </a:endParaRPr>
          </a:p>
          <a:p>
            <a:pPr indent="0" lvl="0" marL="0" marR="0" rtl="0" algn="ctr">
              <a:lnSpc>
                <a:spcPct val="100000"/>
              </a:lnSpc>
              <a:spcBef>
                <a:spcPts val="0"/>
              </a:spcBef>
              <a:spcAft>
                <a:spcPts val="0"/>
              </a:spcAft>
              <a:buClr>
                <a:srgbClr val="000000"/>
              </a:buClr>
              <a:buSzPts val="1800"/>
              <a:buFont typeface="Arial"/>
              <a:buNone/>
            </a:pPr>
            <a:r>
              <a:t/>
            </a:r>
            <a:endParaRPr b="1" i="0" sz="2400" u="none" cap="none" strike="noStrike">
              <a:solidFill>
                <a:srgbClr val="083C92"/>
              </a:solidFill>
              <a:latin typeface="Open Sans"/>
              <a:ea typeface="Open Sans"/>
              <a:cs typeface="Open Sans"/>
              <a:sym typeface="Open Sans"/>
            </a:endParaRPr>
          </a:p>
        </p:txBody>
      </p:sp>
      <p:sp>
        <p:nvSpPr>
          <p:cNvPr id="562" name="Google Shape;562;p25"/>
          <p:cNvSpPr txBox="1"/>
          <p:nvPr>
            <p:ph idx="12" type="sldNum"/>
          </p:nvPr>
        </p:nvSpPr>
        <p:spPr>
          <a:xfrm>
            <a:off x="8472458" y="4663217"/>
            <a:ext cx="548700" cy="393600"/>
          </a:xfrm>
          <a:prstGeom prst="rect">
            <a:avLst/>
          </a:prstGeom>
          <a:noFill/>
          <a:ln>
            <a:noFill/>
          </a:ln>
        </p:spPr>
        <p:txBody>
          <a:bodyPr anchorCtr="0" anchor="ctr" bIns="22850" lIns="45725" spcFirstLastPara="1" rIns="45725" wrap="square" tIns="22850">
            <a:noAutofit/>
          </a:bodyPr>
          <a:lstStyle/>
          <a:p>
            <a:pPr indent="0" lvl="0" marL="0" rtl="0" algn="r">
              <a:lnSpc>
                <a:spcPct val="100000"/>
              </a:lnSpc>
              <a:spcBef>
                <a:spcPts val="0"/>
              </a:spcBef>
              <a:spcAft>
                <a:spcPts val="0"/>
              </a:spcAft>
              <a:buClr>
                <a:srgbClr val="000000"/>
              </a:buClr>
              <a:buSzPts val="600"/>
              <a:buFont typeface="Arial"/>
              <a:buNone/>
            </a:pPr>
            <a:fld id="{00000000-1234-1234-1234-123412341234}" type="slidenum">
              <a:rPr lang="en"/>
              <a:t>‹#›</a:t>
            </a:fld>
            <a:endParaRPr/>
          </a:p>
        </p:txBody>
      </p:sp>
      <p:pic>
        <p:nvPicPr>
          <p:cNvPr id="563" name="Google Shape;563;p25"/>
          <p:cNvPicPr preferRelativeResize="0"/>
          <p:nvPr/>
        </p:nvPicPr>
        <p:blipFill rotWithShape="1">
          <a:blip r:embed="rId3">
            <a:alphaModFix/>
          </a:blip>
          <a:srcRect b="0" l="0" r="0" t="0"/>
          <a:stretch/>
        </p:blipFill>
        <p:spPr>
          <a:xfrm>
            <a:off x="612778" y="3621244"/>
            <a:ext cx="1151119" cy="647513"/>
          </a:xfrm>
          <a:prstGeom prst="rect">
            <a:avLst/>
          </a:prstGeom>
          <a:noFill/>
          <a:ln>
            <a:noFill/>
          </a:ln>
        </p:spPr>
      </p:pic>
      <p:pic>
        <p:nvPicPr>
          <p:cNvPr id="564" name="Google Shape;564;p25"/>
          <p:cNvPicPr preferRelativeResize="0"/>
          <p:nvPr/>
        </p:nvPicPr>
        <p:blipFill rotWithShape="1">
          <a:blip r:embed="rId4">
            <a:alphaModFix/>
          </a:blip>
          <a:srcRect b="0" l="0" r="0" t="0"/>
          <a:stretch/>
        </p:blipFill>
        <p:spPr>
          <a:xfrm>
            <a:off x="160181" y="4383056"/>
            <a:ext cx="2056331" cy="599494"/>
          </a:xfrm>
          <a:prstGeom prst="rect">
            <a:avLst/>
          </a:prstGeom>
          <a:noFill/>
          <a:ln>
            <a:noFill/>
          </a:ln>
        </p:spPr>
      </p:pic>
      <p:sp>
        <p:nvSpPr>
          <p:cNvPr id="565" name="Google Shape;565;p25"/>
          <p:cNvSpPr txBox="1"/>
          <p:nvPr>
            <p:ph idx="1" type="body"/>
          </p:nvPr>
        </p:nvSpPr>
        <p:spPr>
          <a:xfrm>
            <a:off x="2604412" y="433159"/>
            <a:ext cx="6267300" cy="1981803"/>
          </a:xfrm>
          <a:prstGeom prst="rect">
            <a:avLst/>
          </a:prstGeom>
          <a:noFill/>
          <a:ln>
            <a:noFill/>
          </a:ln>
        </p:spPr>
        <p:txBody>
          <a:bodyPr anchorCtr="0" anchor="t" bIns="22850" lIns="45725" spcFirstLastPara="1" rIns="45725" wrap="square" tIns="22850">
            <a:normAutofit/>
          </a:bodyPr>
          <a:lstStyle/>
          <a:p>
            <a:pPr indent="-285750" lvl="0" marL="285750" rtl="0" algn="l">
              <a:lnSpc>
                <a:spcPct val="115000"/>
              </a:lnSpc>
              <a:spcBef>
                <a:spcPts val="300"/>
              </a:spcBef>
              <a:spcAft>
                <a:spcPts val="0"/>
              </a:spcAft>
              <a:buSzPts val="1600"/>
              <a:buChar char="•"/>
            </a:pPr>
            <a:r>
              <a:rPr b="1" lang="en" sz="2000">
                <a:solidFill>
                  <a:schemeClr val="dk2"/>
                </a:solidFill>
                <a:latin typeface="Open Sans"/>
                <a:ea typeface="Open Sans"/>
                <a:cs typeface="Open Sans"/>
                <a:sym typeface="Open Sans"/>
              </a:rPr>
              <a:t>5R</a:t>
            </a:r>
            <a:r>
              <a:rPr lang="en" sz="2000">
                <a:solidFill>
                  <a:schemeClr val="dk2"/>
                </a:solidFill>
                <a:latin typeface="Open Sans"/>
                <a:ea typeface="Open Sans"/>
                <a:cs typeface="Open Sans"/>
                <a:sym typeface="Open Sans"/>
              </a:rPr>
              <a:t>: Retain, Reuse, </a:t>
            </a:r>
            <a:r>
              <a:rPr b="1" lang="en" sz="2000">
                <a:solidFill>
                  <a:srgbClr val="F59D12"/>
                </a:solidFill>
                <a:latin typeface="Open Sans"/>
                <a:ea typeface="Open Sans"/>
                <a:cs typeface="Open Sans"/>
                <a:sym typeface="Open Sans"/>
              </a:rPr>
              <a:t>Revise</a:t>
            </a:r>
            <a:r>
              <a:rPr lang="en" sz="2000">
                <a:solidFill>
                  <a:schemeClr val="dk2"/>
                </a:solidFill>
                <a:latin typeface="Open Sans"/>
                <a:ea typeface="Open Sans"/>
                <a:cs typeface="Open Sans"/>
                <a:sym typeface="Open Sans"/>
              </a:rPr>
              <a:t>, </a:t>
            </a:r>
            <a:r>
              <a:rPr lang="en" sz="2000">
                <a:solidFill>
                  <a:srgbClr val="083C92"/>
                </a:solidFill>
                <a:latin typeface="Open Sans"/>
                <a:ea typeface="Open Sans"/>
                <a:cs typeface="Open Sans"/>
                <a:sym typeface="Open Sans"/>
              </a:rPr>
              <a:t>Remix</a:t>
            </a:r>
            <a:r>
              <a:rPr lang="en" sz="2000">
                <a:solidFill>
                  <a:schemeClr val="dk2"/>
                </a:solidFill>
                <a:latin typeface="Open Sans"/>
                <a:ea typeface="Open Sans"/>
                <a:cs typeface="Open Sans"/>
                <a:sym typeface="Open Sans"/>
              </a:rPr>
              <a:t>, Redistribute,</a:t>
            </a:r>
            <a:endParaRPr/>
          </a:p>
          <a:p>
            <a:pPr indent="-285750" lvl="0" marL="285750" rtl="0" algn="l">
              <a:lnSpc>
                <a:spcPct val="115000"/>
              </a:lnSpc>
              <a:spcBef>
                <a:spcPts val="300"/>
              </a:spcBef>
              <a:spcAft>
                <a:spcPts val="0"/>
              </a:spcAft>
              <a:buSzPts val="1600"/>
              <a:buChar char="•"/>
            </a:pPr>
            <a:r>
              <a:rPr lang="en">
                <a:solidFill>
                  <a:schemeClr val="dk2"/>
                </a:solidFill>
                <a:latin typeface="Open Sans"/>
                <a:ea typeface="Open Sans"/>
                <a:cs typeface="Open Sans"/>
                <a:sym typeface="Open Sans"/>
              </a:rPr>
              <a:t>If you want to publish adopted work under different license, be careful. You can't open content that the original authors have chosen to share under a more restrictive license.</a:t>
            </a:r>
            <a:endParaRPr b="1">
              <a:solidFill>
                <a:schemeClr val="dk2"/>
              </a:solidFill>
              <a:latin typeface="Open Sans"/>
              <a:ea typeface="Open Sans"/>
              <a:cs typeface="Open Sans"/>
              <a:sym typeface="Open Sans"/>
            </a:endParaRPr>
          </a:p>
        </p:txBody>
      </p:sp>
      <p:pic>
        <p:nvPicPr>
          <p:cNvPr id="566" name="Google Shape;566;p25"/>
          <p:cNvPicPr preferRelativeResize="0"/>
          <p:nvPr/>
        </p:nvPicPr>
        <p:blipFill rotWithShape="1">
          <a:blip r:embed="rId5">
            <a:alphaModFix/>
          </a:blip>
          <a:srcRect b="0" l="0" r="0" t="0"/>
          <a:stretch/>
        </p:blipFill>
        <p:spPr>
          <a:xfrm>
            <a:off x="2819400" y="1969493"/>
            <a:ext cx="3714750" cy="2963499"/>
          </a:xfrm>
          <a:prstGeom prst="rect">
            <a:avLst/>
          </a:prstGeom>
          <a:noFill/>
          <a:ln>
            <a:noFill/>
          </a:ln>
        </p:spPr>
      </p:pic>
      <p:sp>
        <p:nvSpPr>
          <p:cNvPr id="567" name="Google Shape;567;p25"/>
          <p:cNvSpPr txBox="1"/>
          <p:nvPr/>
        </p:nvSpPr>
        <p:spPr>
          <a:xfrm>
            <a:off x="6910417" y="4779818"/>
            <a:ext cx="2233583"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 sz="1200" u="sng" cap="none" strike="noStrike">
                <a:solidFill>
                  <a:srgbClr val="000000"/>
                </a:solidFill>
                <a:latin typeface="Arial"/>
                <a:ea typeface="Arial"/>
                <a:cs typeface="Arial"/>
                <a:sym typeface="Arial"/>
                <a:hlinkClick r:id="rId6">
                  <a:extLst>
                    <a:ext uri="{A12FA001-AC4F-418D-AE19-62706E023703}">
                      <ahyp:hlinkClr val="tx"/>
                    </a:ext>
                  </a:extLst>
                </a:hlinkClick>
              </a:rPr>
              <a:t>Wiki Creative Commons</a:t>
            </a:r>
            <a:endParaRPr b="0" i="0" sz="1200" u="none" cap="none" strike="noStrike">
              <a:solidFill>
                <a:srgbClr val="000000"/>
              </a:solidFill>
              <a:latin typeface="Arial"/>
              <a:ea typeface="Arial"/>
              <a:cs typeface="Arial"/>
              <a:sym typeface="Arial"/>
            </a:endParaRPr>
          </a:p>
        </p:txBody>
      </p:sp>
      <p:sp>
        <p:nvSpPr>
          <p:cNvPr id="568" name="Google Shape;568;p25"/>
          <p:cNvSpPr/>
          <p:nvPr/>
        </p:nvSpPr>
        <p:spPr>
          <a:xfrm>
            <a:off x="6723668" y="2871536"/>
            <a:ext cx="2487007" cy="95410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8000"/>
                </a:solidFill>
                <a:latin typeface="Arial"/>
                <a:ea typeface="Arial"/>
                <a:cs typeface="Arial"/>
                <a:sym typeface="Arial"/>
              </a:rPr>
              <a:t>Green: OK,</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59D12"/>
                </a:solidFill>
                <a:latin typeface="Arial"/>
                <a:ea typeface="Arial"/>
                <a:cs typeface="Arial"/>
                <a:sym typeface="Arial"/>
              </a:rPr>
              <a:t>Yellow: technically possible, but not recommended,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7F7F7F"/>
                </a:solidFill>
                <a:latin typeface="Arial"/>
                <a:ea typeface="Arial"/>
                <a:cs typeface="Arial"/>
                <a:sym typeface="Arial"/>
              </a:rPr>
              <a:t>Grey: not OK.</a:t>
            </a:r>
            <a:endParaRPr b="1" i="0" sz="1400" u="none" cap="none" strike="noStrike">
              <a:solidFill>
                <a:srgbClr val="7F7F7F"/>
              </a:solidFill>
              <a:latin typeface="Arial"/>
              <a:ea typeface="Arial"/>
              <a:cs typeface="Arial"/>
              <a:sym typeface="Arial"/>
            </a:endParaRPr>
          </a:p>
        </p:txBody>
      </p:sp>
      <p:cxnSp>
        <p:nvCxnSpPr>
          <p:cNvPr id="569" name="Google Shape;569;p25"/>
          <p:cNvCxnSpPr/>
          <p:nvPr/>
        </p:nvCxnSpPr>
        <p:spPr>
          <a:xfrm rot="10800000">
            <a:off x="6524626" y="2761999"/>
            <a:ext cx="214987" cy="238376"/>
          </a:xfrm>
          <a:prstGeom prst="straightConnector1">
            <a:avLst/>
          </a:prstGeom>
          <a:noFill/>
          <a:ln cap="flat" cmpd="sng" w="28575">
            <a:solidFill>
              <a:srgbClr val="008000"/>
            </a:solidFill>
            <a:prstDash val="solid"/>
            <a:round/>
            <a:headEnd len="sm" w="sm" type="none"/>
            <a:tailEnd len="sm" w="sm" type="none"/>
          </a:ln>
        </p:spPr>
      </p:cxnSp>
      <p:cxnSp>
        <p:nvCxnSpPr>
          <p:cNvPr id="570" name="Google Shape;570;p25"/>
          <p:cNvCxnSpPr/>
          <p:nvPr/>
        </p:nvCxnSpPr>
        <p:spPr>
          <a:xfrm flipH="1">
            <a:off x="6426657" y="3295775"/>
            <a:ext cx="277961" cy="50433"/>
          </a:xfrm>
          <a:prstGeom prst="straightConnector1">
            <a:avLst/>
          </a:prstGeom>
          <a:noFill/>
          <a:ln cap="flat" cmpd="sng" w="28575">
            <a:solidFill>
              <a:srgbClr val="F59D12"/>
            </a:solidFill>
            <a:prstDash val="solid"/>
            <a:round/>
            <a:headEnd len="sm" w="sm" type="none"/>
            <a:tailEnd len="sm" w="sm" type="none"/>
          </a:ln>
        </p:spPr>
      </p:cxnSp>
      <p:cxnSp>
        <p:nvCxnSpPr>
          <p:cNvPr id="571" name="Google Shape;571;p25"/>
          <p:cNvCxnSpPr/>
          <p:nvPr/>
        </p:nvCxnSpPr>
        <p:spPr>
          <a:xfrm flipH="1">
            <a:off x="6480404" y="3702829"/>
            <a:ext cx="241880" cy="114741"/>
          </a:xfrm>
          <a:prstGeom prst="straightConnector1">
            <a:avLst/>
          </a:prstGeom>
          <a:noFill/>
          <a:ln cap="flat" cmpd="sng" w="28575">
            <a:solidFill>
              <a:srgbClr val="7F7F7F"/>
            </a:solidFill>
            <a:prstDash val="solid"/>
            <a:round/>
            <a:headEnd len="sm" w="sm" type="none"/>
            <a:tailEnd len="sm" w="sm" type="none"/>
          </a:ln>
        </p:spPr>
      </p:cxn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sp>
        <p:nvSpPr>
          <p:cNvPr id="576" name="Google Shape;576;p26"/>
          <p:cNvSpPr txBox="1"/>
          <p:nvPr>
            <p:ph type="title"/>
          </p:nvPr>
        </p:nvSpPr>
        <p:spPr>
          <a:xfrm>
            <a:off x="387900" y="416225"/>
            <a:ext cx="1467600" cy="686100"/>
          </a:xfrm>
          <a:prstGeom prst="rect">
            <a:avLst/>
          </a:prstGeom>
          <a:noFill/>
          <a:ln>
            <a:noFill/>
          </a:ln>
        </p:spPr>
        <p:txBody>
          <a:bodyPr anchorCtr="0" anchor="ctr" bIns="22850" lIns="45725" spcFirstLastPara="1" rIns="45725" wrap="square" tIns="22850">
            <a:normAutofit/>
          </a:bodyPr>
          <a:lstStyle/>
          <a:p>
            <a:pPr indent="0" lvl="0" marL="0" rtl="0" algn="ctr">
              <a:lnSpc>
                <a:spcPct val="100000"/>
              </a:lnSpc>
              <a:spcBef>
                <a:spcPts val="0"/>
              </a:spcBef>
              <a:spcAft>
                <a:spcPts val="0"/>
              </a:spcAft>
              <a:buSzPts val="2200"/>
              <a:buNone/>
            </a:pPr>
            <a:r>
              <a:rPr lang="en"/>
              <a:t>5Rs</a:t>
            </a:r>
            <a:endParaRPr/>
          </a:p>
        </p:txBody>
      </p:sp>
      <p:sp>
        <p:nvSpPr>
          <p:cNvPr id="577" name="Google Shape;577;p26"/>
          <p:cNvSpPr/>
          <p:nvPr/>
        </p:nvSpPr>
        <p:spPr>
          <a:xfrm>
            <a:off x="0" y="0"/>
            <a:ext cx="2344200" cy="5143500"/>
          </a:xfrm>
          <a:prstGeom prst="rect">
            <a:avLst/>
          </a:prstGeom>
          <a:solidFill>
            <a:srgbClr val="FFDE59"/>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rPr b="1" i="0" lang="en" sz="2400" u="none" cap="none" strike="noStrike">
                <a:solidFill>
                  <a:srgbClr val="083C92"/>
                </a:solidFill>
                <a:latin typeface="Open Sans"/>
                <a:ea typeface="Open Sans"/>
                <a:cs typeface="Open Sans"/>
                <a:sym typeface="Open Sans"/>
              </a:rPr>
              <a:t>What if I want to combine materials with different licenses?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1" i="0" sz="2400" u="none" cap="none" strike="noStrike">
              <a:solidFill>
                <a:srgbClr val="083C92"/>
              </a:solidFill>
              <a:latin typeface="Open Sans"/>
              <a:ea typeface="Open Sans"/>
              <a:cs typeface="Open Sans"/>
              <a:sym typeface="Open Sans"/>
            </a:endParaRPr>
          </a:p>
          <a:p>
            <a:pPr indent="0" lvl="0" marL="0" marR="0" rtl="0" algn="ctr">
              <a:lnSpc>
                <a:spcPct val="100000"/>
              </a:lnSpc>
              <a:spcBef>
                <a:spcPts val="0"/>
              </a:spcBef>
              <a:spcAft>
                <a:spcPts val="0"/>
              </a:spcAft>
              <a:buClr>
                <a:srgbClr val="000000"/>
              </a:buClr>
              <a:buSzPts val="1800"/>
              <a:buFont typeface="Arial"/>
              <a:buNone/>
            </a:pPr>
            <a:r>
              <a:t/>
            </a:r>
            <a:endParaRPr b="1" i="0" sz="2400" u="none" cap="none" strike="noStrike">
              <a:solidFill>
                <a:srgbClr val="083C92"/>
              </a:solidFill>
              <a:latin typeface="Open Sans"/>
              <a:ea typeface="Open Sans"/>
              <a:cs typeface="Open Sans"/>
              <a:sym typeface="Open Sans"/>
            </a:endParaRPr>
          </a:p>
        </p:txBody>
      </p:sp>
      <p:sp>
        <p:nvSpPr>
          <p:cNvPr id="578" name="Google Shape;578;p26"/>
          <p:cNvSpPr txBox="1"/>
          <p:nvPr>
            <p:ph idx="12" type="sldNum"/>
          </p:nvPr>
        </p:nvSpPr>
        <p:spPr>
          <a:xfrm>
            <a:off x="8472458" y="4663217"/>
            <a:ext cx="548700" cy="393600"/>
          </a:xfrm>
          <a:prstGeom prst="rect">
            <a:avLst/>
          </a:prstGeom>
          <a:noFill/>
          <a:ln>
            <a:noFill/>
          </a:ln>
        </p:spPr>
        <p:txBody>
          <a:bodyPr anchorCtr="0" anchor="ctr" bIns="22850" lIns="45725" spcFirstLastPara="1" rIns="45725" wrap="square" tIns="22850">
            <a:noAutofit/>
          </a:bodyPr>
          <a:lstStyle/>
          <a:p>
            <a:pPr indent="0" lvl="0" marL="0" rtl="0" algn="r">
              <a:lnSpc>
                <a:spcPct val="100000"/>
              </a:lnSpc>
              <a:spcBef>
                <a:spcPts val="0"/>
              </a:spcBef>
              <a:spcAft>
                <a:spcPts val="0"/>
              </a:spcAft>
              <a:buClr>
                <a:srgbClr val="000000"/>
              </a:buClr>
              <a:buSzPts val="600"/>
              <a:buFont typeface="Arial"/>
              <a:buNone/>
            </a:pPr>
            <a:fld id="{00000000-1234-1234-1234-123412341234}" type="slidenum">
              <a:rPr lang="en"/>
              <a:t>‹#›</a:t>
            </a:fld>
            <a:endParaRPr/>
          </a:p>
        </p:txBody>
      </p:sp>
      <p:pic>
        <p:nvPicPr>
          <p:cNvPr id="579" name="Google Shape;579;p26"/>
          <p:cNvPicPr preferRelativeResize="0"/>
          <p:nvPr/>
        </p:nvPicPr>
        <p:blipFill rotWithShape="1">
          <a:blip r:embed="rId3">
            <a:alphaModFix/>
          </a:blip>
          <a:srcRect b="0" l="0" r="0" t="0"/>
          <a:stretch/>
        </p:blipFill>
        <p:spPr>
          <a:xfrm>
            <a:off x="612778" y="3621244"/>
            <a:ext cx="1151119" cy="647513"/>
          </a:xfrm>
          <a:prstGeom prst="rect">
            <a:avLst/>
          </a:prstGeom>
          <a:noFill/>
          <a:ln>
            <a:noFill/>
          </a:ln>
        </p:spPr>
      </p:pic>
      <p:pic>
        <p:nvPicPr>
          <p:cNvPr id="580" name="Google Shape;580;p26"/>
          <p:cNvPicPr preferRelativeResize="0"/>
          <p:nvPr/>
        </p:nvPicPr>
        <p:blipFill rotWithShape="1">
          <a:blip r:embed="rId4">
            <a:alphaModFix/>
          </a:blip>
          <a:srcRect b="0" l="0" r="0" t="0"/>
          <a:stretch/>
        </p:blipFill>
        <p:spPr>
          <a:xfrm>
            <a:off x="160181" y="4383056"/>
            <a:ext cx="2056331" cy="599494"/>
          </a:xfrm>
          <a:prstGeom prst="rect">
            <a:avLst/>
          </a:prstGeom>
          <a:noFill/>
          <a:ln>
            <a:noFill/>
          </a:ln>
        </p:spPr>
      </p:pic>
      <p:sp>
        <p:nvSpPr>
          <p:cNvPr id="581" name="Google Shape;581;p26"/>
          <p:cNvSpPr txBox="1"/>
          <p:nvPr>
            <p:ph idx="1" type="body"/>
          </p:nvPr>
        </p:nvSpPr>
        <p:spPr>
          <a:xfrm>
            <a:off x="2604412" y="433159"/>
            <a:ext cx="6267300" cy="4030032"/>
          </a:xfrm>
          <a:prstGeom prst="rect">
            <a:avLst/>
          </a:prstGeom>
          <a:noFill/>
          <a:ln>
            <a:noFill/>
          </a:ln>
        </p:spPr>
        <p:txBody>
          <a:bodyPr anchorCtr="0" anchor="t" bIns="22850" lIns="45725" spcFirstLastPara="1" rIns="45725" wrap="square" tIns="22850">
            <a:normAutofit/>
          </a:bodyPr>
          <a:lstStyle/>
          <a:p>
            <a:pPr indent="-285750" lvl="0" marL="285750" rtl="0" algn="l">
              <a:lnSpc>
                <a:spcPct val="115000"/>
              </a:lnSpc>
              <a:spcBef>
                <a:spcPts val="300"/>
              </a:spcBef>
              <a:spcAft>
                <a:spcPts val="0"/>
              </a:spcAft>
              <a:buSzPts val="1600"/>
              <a:buChar char="•"/>
            </a:pPr>
            <a:r>
              <a:rPr b="1" lang="en" sz="2000">
                <a:solidFill>
                  <a:schemeClr val="dk2"/>
                </a:solidFill>
                <a:latin typeface="Open Sans"/>
                <a:ea typeface="Open Sans"/>
                <a:cs typeface="Open Sans"/>
                <a:sym typeface="Open Sans"/>
              </a:rPr>
              <a:t>5R</a:t>
            </a:r>
            <a:r>
              <a:rPr lang="en" sz="2000">
                <a:solidFill>
                  <a:schemeClr val="dk2"/>
                </a:solidFill>
                <a:latin typeface="Open Sans"/>
                <a:ea typeface="Open Sans"/>
                <a:cs typeface="Open Sans"/>
                <a:sym typeface="Open Sans"/>
              </a:rPr>
              <a:t>: Retain, Reuse, Revise, </a:t>
            </a:r>
            <a:r>
              <a:rPr b="1" lang="en" sz="2000">
                <a:solidFill>
                  <a:srgbClr val="F59D12"/>
                </a:solidFill>
                <a:latin typeface="Open Sans"/>
                <a:ea typeface="Open Sans"/>
                <a:cs typeface="Open Sans"/>
                <a:sym typeface="Open Sans"/>
              </a:rPr>
              <a:t>Remix</a:t>
            </a:r>
            <a:r>
              <a:rPr lang="en" sz="2000">
                <a:solidFill>
                  <a:schemeClr val="dk2"/>
                </a:solidFill>
                <a:latin typeface="Open Sans"/>
                <a:ea typeface="Open Sans"/>
                <a:cs typeface="Open Sans"/>
                <a:sym typeface="Open Sans"/>
              </a:rPr>
              <a:t>, Redistribute.</a:t>
            </a:r>
            <a:endParaRPr sz="2000">
              <a:solidFill>
                <a:schemeClr val="dk2"/>
              </a:solidFill>
              <a:latin typeface="Open Sans"/>
              <a:ea typeface="Open Sans"/>
              <a:cs typeface="Open Sans"/>
              <a:sym typeface="Open Sans"/>
            </a:endParaRPr>
          </a:p>
          <a:p>
            <a:pPr indent="-285750" lvl="0" marL="285750" rtl="0" algn="l">
              <a:lnSpc>
                <a:spcPct val="115000"/>
              </a:lnSpc>
              <a:spcBef>
                <a:spcPts val="300"/>
              </a:spcBef>
              <a:spcAft>
                <a:spcPts val="0"/>
              </a:spcAft>
              <a:buSzPts val="1600"/>
              <a:buChar char="•"/>
            </a:pPr>
            <a:r>
              <a:rPr lang="en" sz="2000">
                <a:solidFill>
                  <a:schemeClr val="dk2"/>
                </a:solidFill>
                <a:latin typeface="Open Sans"/>
                <a:ea typeface="Open Sans"/>
                <a:cs typeface="Open Sans"/>
                <a:sym typeface="Open Sans"/>
              </a:rPr>
              <a:t>Combining material under different licenses is possible, with a certain amount of caution</a:t>
            </a:r>
            <a:endParaRPr/>
          </a:p>
          <a:p>
            <a:pPr indent="-285750" lvl="0" marL="285750" rtl="0" algn="l">
              <a:lnSpc>
                <a:spcPct val="115000"/>
              </a:lnSpc>
              <a:spcBef>
                <a:spcPts val="300"/>
              </a:spcBef>
              <a:spcAft>
                <a:spcPts val="0"/>
              </a:spcAft>
              <a:buSzPts val="1600"/>
              <a:buChar char="•"/>
            </a:pPr>
            <a:r>
              <a:rPr lang="en" sz="2000">
                <a:solidFill>
                  <a:schemeClr val="dk2"/>
                </a:solidFill>
                <a:latin typeface="Open Sans"/>
                <a:ea typeface="Open Sans"/>
                <a:cs typeface="Open Sans"/>
                <a:sym typeface="Open Sans"/>
              </a:rPr>
              <a:t>Pay attention to </a:t>
            </a:r>
            <a:r>
              <a:rPr b="1" lang="en" sz="2000">
                <a:solidFill>
                  <a:schemeClr val="dk2"/>
                </a:solidFill>
                <a:latin typeface="Open Sans"/>
                <a:ea typeface="Open Sans"/>
                <a:cs typeface="Open Sans"/>
                <a:sym typeface="Open Sans"/>
              </a:rPr>
              <a:t>licenses</a:t>
            </a:r>
            <a:endParaRPr b="1" sz="2000">
              <a:solidFill>
                <a:schemeClr val="dk2"/>
              </a:solidFill>
              <a:latin typeface="Open Sans"/>
              <a:ea typeface="Open Sans"/>
              <a:cs typeface="Open Sans"/>
              <a:sym typeface="Open Sans"/>
            </a:endParaRPr>
          </a:p>
        </p:txBody>
      </p:sp>
      <p:pic>
        <p:nvPicPr>
          <p:cNvPr descr="Creative Commons License Compatibility Chart" id="582" name="Google Shape;582;p26">
            <a:hlinkClick r:id="rId5"/>
          </p:cNvPr>
          <p:cNvPicPr preferRelativeResize="0"/>
          <p:nvPr/>
        </p:nvPicPr>
        <p:blipFill rotWithShape="1">
          <a:blip r:embed="rId6">
            <a:alphaModFix/>
          </a:blip>
          <a:srcRect b="0" l="0" r="0" t="0"/>
          <a:stretch/>
        </p:blipFill>
        <p:spPr>
          <a:xfrm>
            <a:off x="2829290" y="2134913"/>
            <a:ext cx="4770154" cy="2820354"/>
          </a:xfrm>
          <a:prstGeom prst="rect">
            <a:avLst/>
          </a:prstGeom>
          <a:noFill/>
          <a:ln>
            <a:noFill/>
          </a:ln>
        </p:spPr>
      </p:pic>
      <p:sp>
        <p:nvSpPr>
          <p:cNvPr id="583" name="Google Shape;583;p26"/>
          <p:cNvSpPr txBox="1"/>
          <p:nvPr/>
        </p:nvSpPr>
        <p:spPr>
          <a:xfrm>
            <a:off x="7691408" y="4520885"/>
            <a:ext cx="1562100"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 sz="1200" u="sng" cap="none" strike="noStrike">
                <a:solidFill>
                  <a:schemeClr val="hlink"/>
                </a:solidFill>
                <a:latin typeface="Arial"/>
                <a:ea typeface="Arial"/>
                <a:cs typeface="Arial"/>
                <a:sym typeface="Arial"/>
                <a:hlinkClick r:id="rId7"/>
              </a:rPr>
              <a:t>Wiki Creative Commons</a:t>
            </a:r>
            <a:endParaRPr b="0" i="0" sz="1200" u="none" cap="none" strike="noStrike">
              <a:solidFill>
                <a:srgbClr val="000000"/>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sp>
        <p:nvSpPr>
          <p:cNvPr id="588" name="Google Shape;588;p27"/>
          <p:cNvSpPr txBox="1"/>
          <p:nvPr>
            <p:ph type="title"/>
          </p:nvPr>
        </p:nvSpPr>
        <p:spPr>
          <a:xfrm>
            <a:off x="387900" y="416225"/>
            <a:ext cx="1467600" cy="686100"/>
          </a:xfrm>
          <a:prstGeom prst="rect">
            <a:avLst/>
          </a:prstGeom>
          <a:noFill/>
          <a:ln>
            <a:noFill/>
          </a:ln>
        </p:spPr>
        <p:txBody>
          <a:bodyPr anchorCtr="0" anchor="ctr" bIns="22850" lIns="45725" spcFirstLastPara="1" rIns="45725" wrap="square" tIns="22850">
            <a:normAutofit/>
          </a:bodyPr>
          <a:lstStyle/>
          <a:p>
            <a:pPr indent="0" lvl="0" marL="0" rtl="0" algn="ctr">
              <a:lnSpc>
                <a:spcPct val="100000"/>
              </a:lnSpc>
              <a:spcBef>
                <a:spcPts val="0"/>
              </a:spcBef>
              <a:spcAft>
                <a:spcPts val="0"/>
              </a:spcAft>
              <a:buSzPts val="2200"/>
              <a:buNone/>
            </a:pPr>
            <a:r>
              <a:rPr lang="en"/>
              <a:t>5Rs</a:t>
            </a:r>
            <a:endParaRPr/>
          </a:p>
        </p:txBody>
      </p:sp>
      <p:sp>
        <p:nvSpPr>
          <p:cNvPr id="589" name="Google Shape;589;p27"/>
          <p:cNvSpPr/>
          <p:nvPr/>
        </p:nvSpPr>
        <p:spPr>
          <a:xfrm>
            <a:off x="0" y="0"/>
            <a:ext cx="2344200" cy="5143500"/>
          </a:xfrm>
          <a:prstGeom prst="rect">
            <a:avLst/>
          </a:prstGeom>
          <a:solidFill>
            <a:srgbClr val="FFDE59"/>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rPr b="1" i="0" lang="en" sz="2400" u="none" cap="none" strike="noStrike">
                <a:solidFill>
                  <a:srgbClr val="083C92"/>
                </a:solidFill>
                <a:latin typeface="Open Sans"/>
                <a:ea typeface="Open Sans"/>
                <a:cs typeface="Open Sans"/>
                <a:sym typeface="Open Sans"/>
              </a:rPr>
              <a:t>Do you want to know more about CC licenses?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1" i="0" sz="2400" u="none" cap="none" strike="noStrike">
              <a:solidFill>
                <a:srgbClr val="083C92"/>
              </a:solidFill>
              <a:latin typeface="Open Sans"/>
              <a:ea typeface="Open Sans"/>
              <a:cs typeface="Open Sans"/>
              <a:sym typeface="Open Sans"/>
            </a:endParaRPr>
          </a:p>
          <a:p>
            <a:pPr indent="0" lvl="0" marL="0" marR="0" rtl="0" algn="ctr">
              <a:lnSpc>
                <a:spcPct val="100000"/>
              </a:lnSpc>
              <a:spcBef>
                <a:spcPts val="0"/>
              </a:spcBef>
              <a:spcAft>
                <a:spcPts val="0"/>
              </a:spcAft>
              <a:buClr>
                <a:srgbClr val="000000"/>
              </a:buClr>
              <a:buSzPts val="1800"/>
              <a:buFont typeface="Arial"/>
              <a:buNone/>
            </a:pPr>
            <a:r>
              <a:t/>
            </a:r>
            <a:endParaRPr b="1" i="0" sz="2400" u="none" cap="none" strike="noStrike">
              <a:solidFill>
                <a:srgbClr val="083C92"/>
              </a:solidFill>
              <a:latin typeface="Open Sans"/>
              <a:ea typeface="Open Sans"/>
              <a:cs typeface="Open Sans"/>
              <a:sym typeface="Open Sans"/>
            </a:endParaRPr>
          </a:p>
        </p:txBody>
      </p:sp>
      <p:sp>
        <p:nvSpPr>
          <p:cNvPr id="590" name="Google Shape;590;p27"/>
          <p:cNvSpPr txBox="1"/>
          <p:nvPr>
            <p:ph idx="12" type="sldNum"/>
          </p:nvPr>
        </p:nvSpPr>
        <p:spPr>
          <a:xfrm>
            <a:off x="8472458" y="4663217"/>
            <a:ext cx="548700" cy="393600"/>
          </a:xfrm>
          <a:prstGeom prst="rect">
            <a:avLst/>
          </a:prstGeom>
          <a:noFill/>
          <a:ln>
            <a:noFill/>
          </a:ln>
        </p:spPr>
        <p:txBody>
          <a:bodyPr anchorCtr="0" anchor="ctr" bIns="22850" lIns="45725" spcFirstLastPara="1" rIns="45725" wrap="square" tIns="22850">
            <a:noAutofit/>
          </a:bodyPr>
          <a:lstStyle/>
          <a:p>
            <a:pPr indent="0" lvl="0" marL="0" rtl="0" algn="r">
              <a:lnSpc>
                <a:spcPct val="100000"/>
              </a:lnSpc>
              <a:spcBef>
                <a:spcPts val="0"/>
              </a:spcBef>
              <a:spcAft>
                <a:spcPts val="0"/>
              </a:spcAft>
              <a:buClr>
                <a:srgbClr val="000000"/>
              </a:buClr>
              <a:buSzPts val="600"/>
              <a:buFont typeface="Arial"/>
              <a:buNone/>
            </a:pPr>
            <a:fld id="{00000000-1234-1234-1234-123412341234}" type="slidenum">
              <a:rPr lang="en"/>
              <a:t>‹#›</a:t>
            </a:fld>
            <a:endParaRPr/>
          </a:p>
        </p:txBody>
      </p:sp>
      <p:pic>
        <p:nvPicPr>
          <p:cNvPr id="591" name="Google Shape;591;p27"/>
          <p:cNvPicPr preferRelativeResize="0"/>
          <p:nvPr/>
        </p:nvPicPr>
        <p:blipFill rotWithShape="1">
          <a:blip r:embed="rId3">
            <a:alphaModFix/>
          </a:blip>
          <a:srcRect b="0" l="0" r="0" t="0"/>
          <a:stretch/>
        </p:blipFill>
        <p:spPr>
          <a:xfrm>
            <a:off x="612778" y="3621244"/>
            <a:ext cx="1151119" cy="647513"/>
          </a:xfrm>
          <a:prstGeom prst="rect">
            <a:avLst/>
          </a:prstGeom>
          <a:noFill/>
          <a:ln>
            <a:noFill/>
          </a:ln>
        </p:spPr>
      </p:pic>
      <p:pic>
        <p:nvPicPr>
          <p:cNvPr id="592" name="Google Shape;592;p27"/>
          <p:cNvPicPr preferRelativeResize="0"/>
          <p:nvPr/>
        </p:nvPicPr>
        <p:blipFill rotWithShape="1">
          <a:blip r:embed="rId4">
            <a:alphaModFix/>
          </a:blip>
          <a:srcRect b="0" l="0" r="0" t="0"/>
          <a:stretch/>
        </p:blipFill>
        <p:spPr>
          <a:xfrm>
            <a:off x="160181" y="4383056"/>
            <a:ext cx="2056331" cy="599494"/>
          </a:xfrm>
          <a:prstGeom prst="rect">
            <a:avLst/>
          </a:prstGeom>
          <a:noFill/>
          <a:ln>
            <a:noFill/>
          </a:ln>
        </p:spPr>
      </p:pic>
      <p:sp>
        <p:nvSpPr>
          <p:cNvPr id="593" name="Google Shape;593;p27"/>
          <p:cNvSpPr txBox="1"/>
          <p:nvPr>
            <p:ph idx="1" type="body"/>
          </p:nvPr>
        </p:nvSpPr>
        <p:spPr>
          <a:xfrm>
            <a:off x="2604412" y="433159"/>
            <a:ext cx="6267300" cy="4030032"/>
          </a:xfrm>
          <a:prstGeom prst="rect">
            <a:avLst/>
          </a:prstGeom>
          <a:noFill/>
          <a:ln>
            <a:noFill/>
          </a:ln>
        </p:spPr>
        <p:txBody>
          <a:bodyPr anchorCtr="0" anchor="t" bIns="22850" lIns="45725" spcFirstLastPara="1" rIns="45725" wrap="square" tIns="22850">
            <a:normAutofit/>
          </a:bodyPr>
          <a:lstStyle/>
          <a:p>
            <a:pPr indent="-285750" lvl="0" marL="285750" rtl="0" algn="l">
              <a:lnSpc>
                <a:spcPct val="115000"/>
              </a:lnSpc>
              <a:spcBef>
                <a:spcPts val="300"/>
              </a:spcBef>
              <a:spcAft>
                <a:spcPts val="0"/>
              </a:spcAft>
              <a:buSzPts val="1600"/>
              <a:buChar char="•"/>
            </a:pPr>
            <a:r>
              <a:rPr lang="en" sz="2400">
                <a:solidFill>
                  <a:srgbClr val="083C92"/>
                </a:solidFill>
              </a:rPr>
              <a:t>Certified open course on Creative Commons licensing: </a:t>
            </a:r>
            <a:r>
              <a:rPr lang="en" sz="2000" u="sng">
                <a:solidFill>
                  <a:schemeClr val="hlink"/>
                </a:solidFill>
                <a:hlinkClick r:id="rId5"/>
              </a:rPr>
              <a:t>https://certificates.creativecommons.org/</a:t>
            </a:r>
            <a:r>
              <a:rPr lang="en" sz="2000"/>
              <a:t> </a:t>
            </a:r>
            <a:endParaRPr/>
          </a:p>
          <a:p>
            <a:pPr indent="-184150" lvl="0" marL="285750" rtl="0" algn="l">
              <a:lnSpc>
                <a:spcPct val="115000"/>
              </a:lnSpc>
              <a:spcBef>
                <a:spcPts val="300"/>
              </a:spcBef>
              <a:spcAft>
                <a:spcPts val="0"/>
              </a:spcAft>
              <a:buSzPts val="1600"/>
              <a:buNone/>
            </a:pPr>
            <a:r>
              <a:t/>
            </a:r>
            <a:endParaRPr b="1" sz="2000">
              <a:solidFill>
                <a:schemeClr val="dk2"/>
              </a:solidFill>
              <a:latin typeface="Open Sans"/>
              <a:ea typeface="Open Sans"/>
              <a:cs typeface="Open Sans"/>
              <a:sym typeface="Open Sans"/>
            </a:endParaRPr>
          </a:p>
        </p:txBody>
      </p:sp>
      <p:pic>
        <p:nvPicPr>
          <p:cNvPr id="594" name="Google Shape;594;p27"/>
          <p:cNvPicPr preferRelativeResize="0"/>
          <p:nvPr/>
        </p:nvPicPr>
        <p:blipFill rotWithShape="1">
          <a:blip r:embed="rId6">
            <a:alphaModFix/>
          </a:blip>
          <a:srcRect b="0" l="0" r="0" t="0"/>
          <a:stretch/>
        </p:blipFill>
        <p:spPr>
          <a:xfrm>
            <a:off x="2801391" y="1695022"/>
            <a:ext cx="1701521" cy="1753455"/>
          </a:xfrm>
          <a:prstGeom prst="rect">
            <a:avLst/>
          </a:prstGeom>
          <a:noFill/>
          <a:ln>
            <a:noFill/>
          </a:ln>
        </p:spPr>
      </p:pic>
      <p:pic>
        <p:nvPicPr>
          <p:cNvPr id="595" name="Google Shape;595;p27"/>
          <p:cNvPicPr preferRelativeResize="0"/>
          <p:nvPr/>
        </p:nvPicPr>
        <p:blipFill rotWithShape="1">
          <a:blip r:embed="rId7">
            <a:alphaModFix/>
          </a:blip>
          <a:srcRect b="0" l="0" r="0" t="0"/>
          <a:stretch/>
        </p:blipFill>
        <p:spPr>
          <a:xfrm>
            <a:off x="7081714" y="1810244"/>
            <a:ext cx="2028825" cy="2872559"/>
          </a:xfrm>
          <a:prstGeom prst="rect">
            <a:avLst/>
          </a:prstGeom>
          <a:noFill/>
          <a:ln>
            <a:noFill/>
          </a:ln>
        </p:spPr>
      </p:pic>
      <p:pic>
        <p:nvPicPr>
          <p:cNvPr id="596" name="Google Shape;596;p27"/>
          <p:cNvPicPr preferRelativeResize="0"/>
          <p:nvPr/>
        </p:nvPicPr>
        <p:blipFill rotWithShape="1">
          <a:blip r:embed="rId8">
            <a:alphaModFix/>
          </a:blip>
          <a:srcRect b="0" l="0" r="0" t="0"/>
          <a:stretch/>
        </p:blipFill>
        <p:spPr>
          <a:xfrm>
            <a:off x="5075681" y="2286000"/>
            <a:ext cx="2028825" cy="28575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00" name="Shape 600"/>
        <p:cNvGrpSpPr/>
        <p:nvPr/>
      </p:nvGrpSpPr>
      <p:grpSpPr>
        <a:xfrm>
          <a:off x="0" y="0"/>
          <a:ext cx="0" cy="0"/>
          <a:chOff x="0" y="0"/>
          <a:chExt cx="0" cy="0"/>
        </a:xfrm>
      </p:grpSpPr>
      <p:sp>
        <p:nvSpPr>
          <p:cNvPr id="601" name="Google Shape;601;p28"/>
          <p:cNvSpPr/>
          <p:nvPr/>
        </p:nvSpPr>
        <p:spPr>
          <a:xfrm>
            <a:off x="0" y="0"/>
            <a:ext cx="2361000" cy="5143500"/>
          </a:xfrm>
          <a:prstGeom prst="rect">
            <a:avLst/>
          </a:prstGeom>
          <a:solidFill>
            <a:srgbClr val="FFDE59"/>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100" u="none" cap="none" strike="noStrike">
              <a:solidFill>
                <a:srgbClr val="FFFFFF"/>
              </a:solidFill>
              <a:latin typeface="Calibri"/>
              <a:ea typeface="Calibri"/>
              <a:cs typeface="Calibri"/>
              <a:sym typeface="Calibri"/>
            </a:endParaRPr>
          </a:p>
        </p:txBody>
      </p:sp>
      <p:pic>
        <p:nvPicPr>
          <p:cNvPr id="602" name="Google Shape;602;p28"/>
          <p:cNvPicPr preferRelativeResize="0"/>
          <p:nvPr/>
        </p:nvPicPr>
        <p:blipFill rotWithShape="1">
          <a:blip r:embed="rId3">
            <a:alphaModFix/>
          </a:blip>
          <a:srcRect b="18104" l="23448" r="23677" t="18879"/>
          <a:stretch/>
        </p:blipFill>
        <p:spPr>
          <a:xfrm>
            <a:off x="3428926" y="2134013"/>
            <a:ext cx="1674176" cy="1995349"/>
          </a:xfrm>
          <a:prstGeom prst="rect">
            <a:avLst/>
          </a:prstGeom>
          <a:noFill/>
          <a:ln>
            <a:noFill/>
          </a:ln>
        </p:spPr>
      </p:pic>
      <p:sp>
        <p:nvSpPr>
          <p:cNvPr id="603" name="Google Shape;603;p28"/>
          <p:cNvSpPr txBox="1"/>
          <p:nvPr/>
        </p:nvSpPr>
        <p:spPr>
          <a:xfrm>
            <a:off x="3011831" y="1020724"/>
            <a:ext cx="5627100" cy="491184"/>
          </a:xfrm>
          <a:prstGeom prst="rect">
            <a:avLst/>
          </a:prstGeom>
          <a:noFill/>
          <a:ln>
            <a:noFill/>
          </a:ln>
        </p:spPr>
        <p:txBody>
          <a:bodyPr anchorCtr="0" anchor="t" bIns="45700" lIns="91425" spcFirstLastPara="1" rIns="91425" wrap="square" tIns="45700">
            <a:spAutoFit/>
          </a:bodyPr>
          <a:lstStyle/>
          <a:p>
            <a:pPr indent="0" lvl="0" marL="0" marR="0" rtl="0" algn="l">
              <a:lnSpc>
                <a:spcPct val="107916"/>
              </a:lnSpc>
              <a:spcBef>
                <a:spcPts val="0"/>
              </a:spcBef>
              <a:spcAft>
                <a:spcPts val="0"/>
              </a:spcAft>
              <a:buClr>
                <a:srgbClr val="000000"/>
              </a:buClr>
              <a:buSzPts val="2400"/>
              <a:buFont typeface="Arial"/>
              <a:buNone/>
            </a:pPr>
            <a:r>
              <a:rPr b="0" i="0" lang="en" sz="2400" u="sng" cap="none" strike="noStrike">
                <a:solidFill>
                  <a:schemeClr val="dk2"/>
                </a:solidFill>
                <a:latin typeface="Open Sans"/>
                <a:ea typeface="Open Sans"/>
                <a:cs typeface="Open Sans"/>
                <a:sym typeface="Open Sans"/>
              </a:rPr>
              <a:t>https://answergarden.ch/4079794</a:t>
            </a:r>
            <a:endParaRPr b="0" i="0" sz="1400" u="none" cap="none" strike="noStrike">
              <a:solidFill>
                <a:srgbClr val="000000"/>
              </a:solidFill>
              <a:latin typeface="Arial"/>
              <a:ea typeface="Arial"/>
              <a:cs typeface="Arial"/>
              <a:sym typeface="Arial"/>
            </a:endParaRPr>
          </a:p>
        </p:txBody>
      </p:sp>
      <p:sp>
        <p:nvSpPr>
          <p:cNvPr id="604" name="Google Shape;604;p28"/>
          <p:cNvSpPr txBox="1"/>
          <p:nvPr>
            <p:ph type="title"/>
          </p:nvPr>
        </p:nvSpPr>
        <p:spPr>
          <a:xfrm>
            <a:off x="226880" y="759175"/>
            <a:ext cx="2059119" cy="2198043"/>
          </a:xfrm>
          <a:prstGeom prst="rect">
            <a:avLst/>
          </a:prstGeom>
          <a:noFill/>
          <a:ln>
            <a:noFill/>
          </a:ln>
        </p:spPr>
        <p:txBody>
          <a:bodyPr anchorCtr="0" anchor="ctr" bIns="22850" lIns="45725" spcFirstLastPara="1" rIns="45725" wrap="square" tIns="22850">
            <a:noAutofit/>
          </a:bodyPr>
          <a:lstStyle/>
          <a:p>
            <a:pPr indent="0" lvl="0" marL="0" rtl="0" algn="l">
              <a:lnSpc>
                <a:spcPct val="100000"/>
              </a:lnSpc>
              <a:spcBef>
                <a:spcPts val="0"/>
              </a:spcBef>
              <a:spcAft>
                <a:spcPts val="0"/>
              </a:spcAft>
              <a:buSzPts val="2200"/>
              <a:buNone/>
            </a:pPr>
            <a:r>
              <a:rPr b="1" lang="en" sz="2400">
                <a:solidFill>
                  <a:schemeClr val="dk2"/>
                </a:solidFill>
              </a:rPr>
              <a:t>Your experience with adapting OER</a:t>
            </a:r>
            <a:endParaRPr b="1" sz="2400">
              <a:solidFill>
                <a:schemeClr val="dk2"/>
              </a:solidFill>
            </a:endParaRPr>
          </a:p>
        </p:txBody>
      </p:sp>
      <p:sp>
        <p:nvSpPr>
          <p:cNvPr id="605" name="Google Shape;605;p28"/>
          <p:cNvSpPr txBox="1"/>
          <p:nvPr>
            <p:ph idx="12" type="sldNum"/>
          </p:nvPr>
        </p:nvSpPr>
        <p:spPr>
          <a:xfrm>
            <a:off x="8472458" y="4663217"/>
            <a:ext cx="548700" cy="393600"/>
          </a:xfrm>
          <a:prstGeom prst="rect">
            <a:avLst/>
          </a:prstGeom>
          <a:noFill/>
          <a:ln>
            <a:noFill/>
          </a:ln>
        </p:spPr>
        <p:txBody>
          <a:bodyPr anchorCtr="0" anchor="ctr" bIns="22850" lIns="45725" spcFirstLastPara="1" rIns="45725" wrap="square" tIns="22850">
            <a:noAutofit/>
          </a:bodyPr>
          <a:lstStyle/>
          <a:p>
            <a:pPr indent="0" lvl="0" marL="0" rtl="0" algn="r">
              <a:lnSpc>
                <a:spcPct val="100000"/>
              </a:lnSpc>
              <a:spcBef>
                <a:spcPts val="0"/>
              </a:spcBef>
              <a:spcAft>
                <a:spcPts val="0"/>
              </a:spcAft>
              <a:buSzPts val="600"/>
              <a:buNone/>
            </a:pPr>
            <a:fld id="{00000000-1234-1234-1234-123412341234}" type="slidenum">
              <a:rPr lang="en"/>
              <a:t>‹#›</a:t>
            </a:fld>
            <a:endParaRPr/>
          </a:p>
        </p:txBody>
      </p:sp>
      <p:pic>
        <p:nvPicPr>
          <p:cNvPr id="606" name="Google Shape;606;p28"/>
          <p:cNvPicPr preferRelativeResize="0"/>
          <p:nvPr/>
        </p:nvPicPr>
        <p:blipFill rotWithShape="1">
          <a:blip r:embed="rId4">
            <a:alphaModFix/>
          </a:blip>
          <a:srcRect b="0" l="0" r="0" t="0"/>
          <a:stretch/>
        </p:blipFill>
        <p:spPr>
          <a:xfrm>
            <a:off x="612778" y="3621244"/>
            <a:ext cx="1151119" cy="647513"/>
          </a:xfrm>
          <a:prstGeom prst="rect">
            <a:avLst/>
          </a:prstGeom>
          <a:noFill/>
          <a:ln>
            <a:noFill/>
          </a:ln>
        </p:spPr>
      </p:pic>
      <p:pic>
        <p:nvPicPr>
          <p:cNvPr id="607" name="Google Shape;607;p28"/>
          <p:cNvPicPr preferRelativeResize="0"/>
          <p:nvPr/>
        </p:nvPicPr>
        <p:blipFill rotWithShape="1">
          <a:blip r:embed="rId5">
            <a:alphaModFix/>
          </a:blip>
          <a:srcRect b="0" l="0" r="0" t="0"/>
          <a:stretch/>
        </p:blipFill>
        <p:spPr>
          <a:xfrm>
            <a:off x="160181" y="4383056"/>
            <a:ext cx="2056331" cy="599494"/>
          </a:xfrm>
          <a:prstGeom prst="rect">
            <a:avLst/>
          </a:prstGeom>
          <a:noFill/>
          <a:ln>
            <a:noFill/>
          </a:ln>
        </p:spPr>
      </p:pic>
      <p:sp>
        <p:nvSpPr>
          <p:cNvPr id="608" name="Google Shape;608;p28"/>
          <p:cNvSpPr/>
          <p:nvPr/>
        </p:nvSpPr>
        <p:spPr>
          <a:xfrm>
            <a:off x="2891016" y="4389570"/>
            <a:ext cx="5747916"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83C92"/>
                </a:solidFill>
                <a:latin typeface="Open Sans"/>
                <a:ea typeface="Open Sans"/>
                <a:cs typeface="Open Sans"/>
                <a:sym typeface="Open Sans"/>
              </a:rPr>
              <a:t>What changes did you make – or what changes do you want to make in your selected OER?</a:t>
            </a:r>
            <a:endParaRPr b="0" i="0" sz="1400" u="none" cap="none" strike="noStrike">
              <a:solidFill>
                <a:srgbClr val="000000"/>
              </a:solidFill>
              <a:latin typeface="Arial"/>
              <a:ea typeface="Arial"/>
              <a:cs typeface="Arial"/>
              <a:sym typeface="Arial"/>
            </a:endParaRPr>
          </a:p>
        </p:txBody>
      </p:sp>
      <p:sp>
        <p:nvSpPr>
          <p:cNvPr id="609" name="Google Shape;609;p28"/>
          <p:cNvSpPr/>
          <p:nvPr/>
        </p:nvSpPr>
        <p:spPr>
          <a:xfrm>
            <a:off x="2891016" y="222908"/>
            <a:ext cx="5747915"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chemeClr val="dk2"/>
                </a:solidFill>
                <a:latin typeface="Arial"/>
                <a:ea typeface="Arial"/>
                <a:cs typeface="Arial"/>
                <a:sym typeface="Arial"/>
              </a:rPr>
              <a:t>If you already adapted OER, in which way did you adapt?</a:t>
            </a:r>
            <a:endParaRPr b="0" i="0" sz="2000" u="none" cap="none" strike="noStrike">
              <a:solidFill>
                <a:srgbClr val="000000"/>
              </a:solidFill>
              <a:latin typeface="Arial"/>
              <a:ea typeface="Arial"/>
              <a:cs typeface="Arial"/>
              <a:sym typeface="Arial"/>
            </a:endParaRPr>
          </a:p>
        </p:txBody>
      </p:sp>
      <p:pic>
        <p:nvPicPr>
          <p:cNvPr id="610" name="Google Shape;610;p28"/>
          <p:cNvPicPr preferRelativeResize="0"/>
          <p:nvPr/>
        </p:nvPicPr>
        <p:blipFill rotWithShape="1">
          <a:blip r:embed="rId6">
            <a:alphaModFix/>
          </a:blip>
          <a:srcRect b="0" l="0" r="0" t="0"/>
          <a:stretch/>
        </p:blipFill>
        <p:spPr>
          <a:xfrm>
            <a:off x="5925532" y="1893448"/>
            <a:ext cx="2127540" cy="212754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14" name="Shape 614"/>
        <p:cNvGrpSpPr/>
        <p:nvPr/>
      </p:nvGrpSpPr>
      <p:grpSpPr>
        <a:xfrm>
          <a:off x="0" y="0"/>
          <a:ext cx="0" cy="0"/>
          <a:chOff x="0" y="0"/>
          <a:chExt cx="0" cy="0"/>
        </a:xfrm>
      </p:grpSpPr>
      <p:sp>
        <p:nvSpPr>
          <p:cNvPr id="615" name="Google Shape;615;p29"/>
          <p:cNvSpPr/>
          <p:nvPr/>
        </p:nvSpPr>
        <p:spPr>
          <a:xfrm>
            <a:off x="0" y="0"/>
            <a:ext cx="2361000" cy="5143500"/>
          </a:xfrm>
          <a:prstGeom prst="rect">
            <a:avLst/>
          </a:prstGeom>
          <a:solidFill>
            <a:srgbClr val="FFDE59"/>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100" u="none" cap="none" strike="noStrike">
              <a:solidFill>
                <a:srgbClr val="FFFFFF"/>
              </a:solidFill>
              <a:latin typeface="Calibri"/>
              <a:ea typeface="Calibri"/>
              <a:cs typeface="Calibri"/>
              <a:sym typeface="Calibri"/>
            </a:endParaRPr>
          </a:p>
        </p:txBody>
      </p:sp>
      <p:sp>
        <p:nvSpPr>
          <p:cNvPr id="616" name="Google Shape;616;p29"/>
          <p:cNvSpPr txBox="1"/>
          <p:nvPr>
            <p:ph type="title"/>
          </p:nvPr>
        </p:nvSpPr>
        <p:spPr>
          <a:xfrm>
            <a:off x="226880" y="759175"/>
            <a:ext cx="2059119" cy="2198043"/>
          </a:xfrm>
          <a:prstGeom prst="rect">
            <a:avLst/>
          </a:prstGeom>
          <a:noFill/>
          <a:ln>
            <a:noFill/>
          </a:ln>
        </p:spPr>
        <p:txBody>
          <a:bodyPr anchorCtr="0" anchor="ctr" bIns="22850" lIns="45725" spcFirstLastPara="1" rIns="45725" wrap="square" tIns="22850">
            <a:noAutofit/>
          </a:bodyPr>
          <a:lstStyle/>
          <a:p>
            <a:pPr indent="0" lvl="0" marL="0" rtl="0" algn="l">
              <a:lnSpc>
                <a:spcPct val="100000"/>
              </a:lnSpc>
              <a:spcBef>
                <a:spcPts val="0"/>
              </a:spcBef>
              <a:spcAft>
                <a:spcPts val="0"/>
              </a:spcAft>
              <a:buSzPts val="2200"/>
              <a:buNone/>
            </a:pPr>
            <a:r>
              <a:rPr b="1" lang="en" sz="2400">
                <a:solidFill>
                  <a:schemeClr val="dk2"/>
                </a:solidFill>
              </a:rPr>
              <a:t>Can't find the resource you need?</a:t>
            </a:r>
            <a:br>
              <a:rPr b="1" lang="en" sz="2400">
                <a:solidFill>
                  <a:schemeClr val="dk2"/>
                </a:solidFill>
              </a:rPr>
            </a:br>
            <a:r>
              <a:rPr b="1" lang="en" sz="2400">
                <a:solidFill>
                  <a:schemeClr val="dk2"/>
                </a:solidFill>
              </a:rPr>
              <a:t>Create it!</a:t>
            </a:r>
            <a:endParaRPr b="1" sz="2400">
              <a:solidFill>
                <a:schemeClr val="dk2"/>
              </a:solidFill>
            </a:endParaRPr>
          </a:p>
        </p:txBody>
      </p:sp>
      <p:sp>
        <p:nvSpPr>
          <p:cNvPr id="617" name="Google Shape;617;p29"/>
          <p:cNvSpPr txBox="1"/>
          <p:nvPr>
            <p:ph idx="12" type="sldNum"/>
          </p:nvPr>
        </p:nvSpPr>
        <p:spPr>
          <a:xfrm>
            <a:off x="8472458" y="4663217"/>
            <a:ext cx="548700" cy="393600"/>
          </a:xfrm>
          <a:prstGeom prst="rect">
            <a:avLst/>
          </a:prstGeom>
          <a:noFill/>
          <a:ln>
            <a:noFill/>
          </a:ln>
        </p:spPr>
        <p:txBody>
          <a:bodyPr anchorCtr="0" anchor="ctr" bIns="22850" lIns="45725" spcFirstLastPara="1" rIns="45725" wrap="square" tIns="22850">
            <a:noAutofit/>
          </a:bodyPr>
          <a:lstStyle/>
          <a:p>
            <a:pPr indent="0" lvl="0" marL="0" rtl="0" algn="r">
              <a:lnSpc>
                <a:spcPct val="100000"/>
              </a:lnSpc>
              <a:spcBef>
                <a:spcPts val="0"/>
              </a:spcBef>
              <a:spcAft>
                <a:spcPts val="0"/>
              </a:spcAft>
              <a:buSzPts val="600"/>
              <a:buNone/>
            </a:pPr>
            <a:fld id="{00000000-1234-1234-1234-123412341234}" type="slidenum">
              <a:rPr lang="en"/>
              <a:t>‹#›</a:t>
            </a:fld>
            <a:endParaRPr/>
          </a:p>
        </p:txBody>
      </p:sp>
      <p:pic>
        <p:nvPicPr>
          <p:cNvPr id="618" name="Google Shape;618;p29"/>
          <p:cNvPicPr preferRelativeResize="0"/>
          <p:nvPr/>
        </p:nvPicPr>
        <p:blipFill rotWithShape="1">
          <a:blip r:embed="rId3">
            <a:alphaModFix/>
          </a:blip>
          <a:srcRect b="0" l="0" r="0" t="0"/>
          <a:stretch/>
        </p:blipFill>
        <p:spPr>
          <a:xfrm>
            <a:off x="612778" y="3621244"/>
            <a:ext cx="1151119" cy="647513"/>
          </a:xfrm>
          <a:prstGeom prst="rect">
            <a:avLst/>
          </a:prstGeom>
          <a:noFill/>
          <a:ln>
            <a:noFill/>
          </a:ln>
        </p:spPr>
      </p:pic>
      <p:pic>
        <p:nvPicPr>
          <p:cNvPr id="619" name="Google Shape;619;p29"/>
          <p:cNvPicPr preferRelativeResize="0"/>
          <p:nvPr/>
        </p:nvPicPr>
        <p:blipFill rotWithShape="1">
          <a:blip r:embed="rId4">
            <a:alphaModFix/>
          </a:blip>
          <a:srcRect b="0" l="0" r="0" t="0"/>
          <a:stretch/>
        </p:blipFill>
        <p:spPr>
          <a:xfrm>
            <a:off x="160181" y="4383056"/>
            <a:ext cx="2056331" cy="599494"/>
          </a:xfrm>
          <a:prstGeom prst="rect">
            <a:avLst/>
          </a:prstGeom>
          <a:noFill/>
          <a:ln>
            <a:noFill/>
          </a:ln>
        </p:spPr>
      </p:pic>
      <p:sp>
        <p:nvSpPr>
          <p:cNvPr id="620" name="Google Shape;620;p29"/>
          <p:cNvSpPr/>
          <p:nvPr/>
        </p:nvSpPr>
        <p:spPr>
          <a:xfrm>
            <a:off x="2724543" y="281598"/>
            <a:ext cx="5747915" cy="437042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chemeClr val="dk2"/>
                </a:solidFill>
                <a:latin typeface="Arial"/>
                <a:ea typeface="Arial"/>
                <a:cs typeface="Arial"/>
                <a:sym typeface="Arial"/>
              </a:rPr>
              <a:t>Creating your own OER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chemeClr val="dk2"/>
              </a:solidFill>
              <a:latin typeface="Arial"/>
              <a:ea typeface="Arial"/>
              <a:cs typeface="Arial"/>
              <a:sym typeface="Arial"/>
            </a:endParaRPr>
          </a:p>
          <a:p>
            <a:pPr indent="-342900" lvl="0" marL="342900" marR="0" rtl="0" algn="l">
              <a:lnSpc>
                <a:spcPct val="100000"/>
              </a:lnSpc>
              <a:spcBef>
                <a:spcPts val="0"/>
              </a:spcBef>
              <a:spcAft>
                <a:spcPts val="0"/>
              </a:spcAft>
              <a:buClr>
                <a:srgbClr val="00B0F0"/>
              </a:buClr>
              <a:buSzPts val="2000"/>
              <a:buFont typeface="Arial"/>
              <a:buChar char="•"/>
            </a:pPr>
            <a:r>
              <a:rPr b="0" i="0" lang="en" sz="2000" u="none" cap="none" strike="noStrike">
                <a:solidFill>
                  <a:schemeClr val="dk2"/>
                </a:solidFill>
                <a:latin typeface="Arial"/>
                <a:ea typeface="Arial"/>
                <a:cs typeface="Arial"/>
                <a:sym typeface="Arial"/>
              </a:rPr>
              <a:t>Knowledge gap</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B0F0"/>
              </a:buClr>
              <a:buSzPts val="2000"/>
              <a:buFont typeface="Arial"/>
              <a:buChar char="•"/>
            </a:pPr>
            <a:r>
              <a:rPr b="0" i="0" lang="en" sz="2000" u="none" cap="none" strike="noStrike">
                <a:solidFill>
                  <a:schemeClr val="dk2"/>
                </a:solidFill>
                <a:latin typeface="Arial"/>
                <a:ea typeface="Arial"/>
                <a:cs typeface="Arial"/>
                <a:sym typeface="Arial"/>
              </a:rPr>
              <a:t>Educational goal</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B0F0"/>
              </a:buClr>
              <a:buSzPts val="2000"/>
              <a:buFont typeface="Arial"/>
              <a:buChar char="•"/>
            </a:pPr>
            <a:r>
              <a:rPr b="0" i="0" lang="en" sz="2000" u="none" cap="none" strike="noStrike">
                <a:solidFill>
                  <a:schemeClr val="dk2"/>
                </a:solidFill>
                <a:latin typeface="Arial"/>
                <a:ea typeface="Arial"/>
                <a:cs typeface="Arial"/>
                <a:sym typeface="Arial"/>
              </a:rPr>
              <a:t>Institutional policies and project requirements</a:t>
            </a:r>
            <a:endParaRPr b="0" i="0" sz="2000" u="none" cap="none" strike="noStrike">
              <a:solidFill>
                <a:schemeClr val="dk2"/>
              </a:solidFill>
              <a:latin typeface="Arial"/>
              <a:ea typeface="Arial"/>
              <a:cs typeface="Arial"/>
              <a:sym typeface="Arial"/>
            </a:endParaRPr>
          </a:p>
          <a:p>
            <a:pPr indent="-342900" lvl="0" marL="342900" marR="0" rtl="0" algn="l">
              <a:lnSpc>
                <a:spcPct val="100000"/>
              </a:lnSpc>
              <a:spcBef>
                <a:spcPts val="0"/>
              </a:spcBef>
              <a:spcAft>
                <a:spcPts val="0"/>
              </a:spcAft>
              <a:buClr>
                <a:srgbClr val="00B0F0"/>
              </a:buClr>
              <a:buSzPts val="2000"/>
              <a:buFont typeface="Arial"/>
              <a:buChar char="•"/>
            </a:pPr>
            <a:r>
              <a:rPr b="0" i="0" lang="en" sz="2000" u="none" cap="none" strike="noStrike">
                <a:solidFill>
                  <a:schemeClr val="dk2"/>
                </a:solidFill>
                <a:latin typeface="Arial"/>
                <a:ea typeface="Arial"/>
                <a:cs typeface="Arial"/>
                <a:sym typeface="Arial"/>
              </a:rPr>
              <a:t>Form (technical and personal requirements)</a:t>
            </a:r>
            <a:endParaRPr b="0" i="0" sz="2000" u="none" cap="none" strike="noStrike">
              <a:solidFill>
                <a:schemeClr val="dk2"/>
              </a:solidFill>
              <a:latin typeface="Arial"/>
              <a:ea typeface="Arial"/>
              <a:cs typeface="Arial"/>
              <a:sym typeface="Arial"/>
            </a:endParaRPr>
          </a:p>
          <a:p>
            <a:pPr indent="-342900" lvl="0" marL="342900" marR="0" rtl="0" algn="l">
              <a:lnSpc>
                <a:spcPct val="100000"/>
              </a:lnSpc>
              <a:spcBef>
                <a:spcPts val="0"/>
              </a:spcBef>
              <a:spcAft>
                <a:spcPts val="0"/>
              </a:spcAft>
              <a:buClr>
                <a:srgbClr val="00B0F0"/>
              </a:buClr>
              <a:buSzPts val="2000"/>
              <a:buFont typeface="Arial"/>
              <a:buChar char="•"/>
            </a:pPr>
            <a:r>
              <a:rPr b="0" i="0" lang="en" sz="2000" u="none" cap="none" strike="noStrike">
                <a:solidFill>
                  <a:schemeClr val="dk2"/>
                </a:solidFill>
                <a:latin typeface="Arial"/>
                <a:ea typeface="Arial"/>
                <a:cs typeface="Arial"/>
                <a:sym typeface="Arial"/>
              </a:rPr>
              <a:t>Structure</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B0F0"/>
              </a:buClr>
              <a:buSzPts val="2000"/>
              <a:buFont typeface="Arial"/>
              <a:buChar char="•"/>
            </a:pPr>
            <a:r>
              <a:rPr b="0" i="0" lang="en" sz="2000" u="none" cap="none" strike="noStrike">
                <a:solidFill>
                  <a:schemeClr val="dk2"/>
                </a:solidFill>
                <a:latin typeface="Arial"/>
                <a:ea typeface="Arial"/>
                <a:cs typeface="Arial"/>
                <a:sym typeface="Arial"/>
              </a:rPr>
              <a:t>Content</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B0F0"/>
              </a:buClr>
              <a:buSzPts val="2000"/>
              <a:buFont typeface="Arial"/>
              <a:buChar char="•"/>
            </a:pPr>
            <a:r>
              <a:rPr b="0" i="0" lang="en" sz="2000" u="none" cap="none" strike="noStrike">
                <a:solidFill>
                  <a:schemeClr val="dk2"/>
                </a:solidFill>
                <a:latin typeface="Arial"/>
                <a:ea typeface="Arial"/>
                <a:cs typeface="Arial"/>
                <a:sym typeface="Arial"/>
              </a:rPr>
              <a:t>License (permissive for re-use)</a:t>
            </a:r>
            <a:endParaRPr b="0" i="0" sz="2000" u="none" cap="none" strike="noStrike">
              <a:solidFill>
                <a:schemeClr val="dk2"/>
              </a:solidFill>
              <a:latin typeface="Arial"/>
              <a:ea typeface="Arial"/>
              <a:cs typeface="Arial"/>
              <a:sym typeface="Arial"/>
            </a:endParaRPr>
          </a:p>
          <a:p>
            <a:pPr indent="-342900" lvl="0" marL="342900" marR="0" rtl="0" algn="l">
              <a:lnSpc>
                <a:spcPct val="100000"/>
              </a:lnSpc>
              <a:spcBef>
                <a:spcPts val="0"/>
              </a:spcBef>
              <a:spcAft>
                <a:spcPts val="0"/>
              </a:spcAft>
              <a:buClr>
                <a:srgbClr val="00B0F0"/>
              </a:buClr>
              <a:buSzPts val="2000"/>
              <a:buFont typeface="Arial"/>
              <a:buChar char="•"/>
            </a:pPr>
            <a:r>
              <a:rPr b="0" i="0" lang="en" sz="2000" u="none" cap="none" strike="noStrike">
                <a:solidFill>
                  <a:schemeClr val="dk2"/>
                </a:solidFill>
                <a:latin typeface="Arial"/>
                <a:ea typeface="Arial"/>
                <a:cs typeface="Arial"/>
                <a:sym typeface="Arial"/>
              </a:rPr>
              <a:t>Cooperation </a:t>
            </a:r>
            <a:r>
              <a:rPr b="0" i="0" lang="en" sz="1800" u="none" cap="none" strike="noStrike">
                <a:solidFill>
                  <a:schemeClr val="dk2"/>
                </a:solidFill>
                <a:latin typeface="Arial"/>
                <a:ea typeface="Arial"/>
                <a:cs typeface="Arial"/>
                <a:sym typeface="Arial"/>
              </a:rPr>
              <a:t>(collaborative software as Authorea, Overleaf...)</a:t>
            </a:r>
            <a:endParaRPr b="0" i="0" sz="18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 sz="2000" u="none" cap="none" strike="noStrike">
                <a:solidFill>
                  <a:srgbClr val="083C92"/>
                </a:solidFill>
                <a:latin typeface="Arial"/>
                <a:ea typeface="Arial"/>
                <a:cs typeface="Arial"/>
                <a:sym typeface="Arial"/>
              </a:rPr>
              <a:t>More freedom – and also more decisions, responsibility and cost – than in adapted OER.</a:t>
            </a:r>
            <a:endParaRPr b="0" i="0" sz="2000" u="none" cap="none" strike="noStrike">
              <a:solidFill>
                <a:srgbClr val="083C92"/>
              </a:solidFill>
              <a:latin typeface="Arial"/>
              <a:ea typeface="Arial"/>
              <a:cs typeface="Arial"/>
              <a:sym typeface="Arial"/>
            </a:endParaRPr>
          </a:p>
        </p:txBody>
      </p:sp>
      <p:sp>
        <p:nvSpPr>
          <p:cNvPr id="621" name="Google Shape;621;p29"/>
          <p:cNvSpPr/>
          <p:nvPr/>
        </p:nvSpPr>
        <p:spPr>
          <a:xfrm>
            <a:off x="2547699" y="4749040"/>
            <a:ext cx="5826868"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83C92"/>
                </a:solidFill>
                <a:latin typeface="Arial"/>
                <a:ea typeface="Arial"/>
                <a:cs typeface="Arial"/>
                <a:sym typeface="Arial"/>
              </a:rPr>
              <a:t>OER policy development tool: </a:t>
            </a:r>
            <a:r>
              <a:rPr b="0" i="0" lang="en" sz="1400" u="sng" cap="none" strike="noStrike">
                <a:solidFill>
                  <a:srgbClr val="000000"/>
                </a:solidFill>
                <a:latin typeface="Arial"/>
                <a:ea typeface="Arial"/>
                <a:cs typeface="Arial"/>
                <a:sym typeface="Arial"/>
                <a:hlinkClick r:id="rId5">
                  <a:extLst>
                    <a:ext uri="{A12FA001-AC4F-418D-AE19-62706E023703}">
                      <ahyp:hlinkClr val="tx"/>
                    </a:ext>
                  </a:extLst>
                </a:hlinkClick>
              </a:rPr>
              <a:t>https://policy.lumenlearning.com/</a:t>
            </a:r>
            <a:r>
              <a:rPr b="0" i="0" lang="en"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25" name="Shape 625"/>
        <p:cNvGrpSpPr/>
        <p:nvPr/>
      </p:nvGrpSpPr>
      <p:grpSpPr>
        <a:xfrm>
          <a:off x="0" y="0"/>
          <a:ext cx="0" cy="0"/>
          <a:chOff x="0" y="0"/>
          <a:chExt cx="0" cy="0"/>
        </a:xfrm>
      </p:grpSpPr>
      <p:sp>
        <p:nvSpPr>
          <p:cNvPr id="626" name="Google Shape;626;p30"/>
          <p:cNvSpPr/>
          <p:nvPr/>
        </p:nvSpPr>
        <p:spPr>
          <a:xfrm>
            <a:off x="0" y="0"/>
            <a:ext cx="2361000" cy="5143500"/>
          </a:xfrm>
          <a:prstGeom prst="rect">
            <a:avLst/>
          </a:prstGeom>
          <a:solidFill>
            <a:srgbClr val="FFDE59"/>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100" u="none" cap="none" strike="noStrike">
              <a:solidFill>
                <a:srgbClr val="FFFFFF"/>
              </a:solidFill>
              <a:latin typeface="Calibri"/>
              <a:ea typeface="Calibri"/>
              <a:cs typeface="Calibri"/>
              <a:sym typeface="Calibri"/>
            </a:endParaRPr>
          </a:p>
        </p:txBody>
      </p:sp>
      <p:sp>
        <p:nvSpPr>
          <p:cNvPr id="627" name="Google Shape;627;p30"/>
          <p:cNvSpPr txBox="1"/>
          <p:nvPr>
            <p:ph type="title"/>
          </p:nvPr>
        </p:nvSpPr>
        <p:spPr>
          <a:xfrm>
            <a:off x="226880" y="759175"/>
            <a:ext cx="2059119" cy="2198043"/>
          </a:xfrm>
          <a:prstGeom prst="rect">
            <a:avLst/>
          </a:prstGeom>
          <a:noFill/>
          <a:ln>
            <a:noFill/>
          </a:ln>
        </p:spPr>
        <p:txBody>
          <a:bodyPr anchorCtr="0" anchor="ctr" bIns="22850" lIns="45725" spcFirstLastPara="1" rIns="45725" wrap="square" tIns="22850">
            <a:noAutofit/>
          </a:bodyPr>
          <a:lstStyle/>
          <a:p>
            <a:pPr indent="0" lvl="0" marL="0" rtl="0" algn="l">
              <a:lnSpc>
                <a:spcPct val="100000"/>
              </a:lnSpc>
              <a:spcBef>
                <a:spcPts val="0"/>
              </a:spcBef>
              <a:spcAft>
                <a:spcPts val="0"/>
              </a:spcAft>
              <a:buSzPts val="2200"/>
              <a:buNone/>
            </a:pPr>
            <a:r>
              <a:rPr b="1" lang="en" sz="2400">
                <a:solidFill>
                  <a:schemeClr val="dk2"/>
                </a:solidFill>
              </a:rPr>
              <a:t>Create with accessibility in mind</a:t>
            </a:r>
            <a:endParaRPr b="1" sz="2400">
              <a:solidFill>
                <a:schemeClr val="dk2"/>
              </a:solidFill>
            </a:endParaRPr>
          </a:p>
        </p:txBody>
      </p:sp>
      <p:sp>
        <p:nvSpPr>
          <p:cNvPr id="628" name="Google Shape;628;p30"/>
          <p:cNvSpPr txBox="1"/>
          <p:nvPr>
            <p:ph idx="12" type="sldNum"/>
          </p:nvPr>
        </p:nvSpPr>
        <p:spPr>
          <a:xfrm>
            <a:off x="8472458" y="4663217"/>
            <a:ext cx="548700" cy="393600"/>
          </a:xfrm>
          <a:prstGeom prst="rect">
            <a:avLst/>
          </a:prstGeom>
          <a:noFill/>
          <a:ln>
            <a:noFill/>
          </a:ln>
        </p:spPr>
        <p:txBody>
          <a:bodyPr anchorCtr="0" anchor="ctr" bIns="22850" lIns="45725" spcFirstLastPara="1" rIns="45725" wrap="square" tIns="22850">
            <a:noAutofit/>
          </a:bodyPr>
          <a:lstStyle/>
          <a:p>
            <a:pPr indent="0" lvl="0" marL="0" rtl="0" algn="r">
              <a:lnSpc>
                <a:spcPct val="100000"/>
              </a:lnSpc>
              <a:spcBef>
                <a:spcPts val="0"/>
              </a:spcBef>
              <a:spcAft>
                <a:spcPts val="0"/>
              </a:spcAft>
              <a:buSzPts val="600"/>
              <a:buNone/>
            </a:pPr>
            <a:fld id="{00000000-1234-1234-1234-123412341234}" type="slidenum">
              <a:rPr lang="en"/>
              <a:t>‹#›</a:t>
            </a:fld>
            <a:endParaRPr/>
          </a:p>
        </p:txBody>
      </p:sp>
      <p:pic>
        <p:nvPicPr>
          <p:cNvPr id="629" name="Google Shape;629;p30"/>
          <p:cNvPicPr preferRelativeResize="0"/>
          <p:nvPr/>
        </p:nvPicPr>
        <p:blipFill rotWithShape="1">
          <a:blip r:embed="rId3">
            <a:alphaModFix/>
          </a:blip>
          <a:srcRect b="0" l="0" r="0" t="0"/>
          <a:stretch/>
        </p:blipFill>
        <p:spPr>
          <a:xfrm>
            <a:off x="612778" y="3621244"/>
            <a:ext cx="1151119" cy="647513"/>
          </a:xfrm>
          <a:prstGeom prst="rect">
            <a:avLst/>
          </a:prstGeom>
          <a:noFill/>
          <a:ln>
            <a:noFill/>
          </a:ln>
        </p:spPr>
      </p:pic>
      <p:pic>
        <p:nvPicPr>
          <p:cNvPr id="630" name="Google Shape;630;p30"/>
          <p:cNvPicPr preferRelativeResize="0"/>
          <p:nvPr/>
        </p:nvPicPr>
        <p:blipFill rotWithShape="1">
          <a:blip r:embed="rId4">
            <a:alphaModFix/>
          </a:blip>
          <a:srcRect b="0" l="0" r="0" t="0"/>
          <a:stretch/>
        </p:blipFill>
        <p:spPr>
          <a:xfrm>
            <a:off x="160181" y="4383056"/>
            <a:ext cx="2056331" cy="599494"/>
          </a:xfrm>
          <a:prstGeom prst="rect">
            <a:avLst/>
          </a:prstGeom>
          <a:noFill/>
          <a:ln>
            <a:noFill/>
          </a:ln>
        </p:spPr>
      </p:pic>
      <p:sp>
        <p:nvSpPr>
          <p:cNvPr id="631" name="Google Shape;631;p30"/>
          <p:cNvSpPr/>
          <p:nvPr/>
        </p:nvSpPr>
        <p:spPr>
          <a:xfrm>
            <a:off x="2586216" y="222908"/>
            <a:ext cx="57480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chemeClr val="dk2"/>
                </a:solidFill>
                <a:latin typeface="Arial"/>
                <a:ea typeface="Arial"/>
                <a:cs typeface="Arial"/>
                <a:sym typeface="Arial"/>
              </a:rPr>
              <a:t>Accessibility for equal opportunities</a:t>
            </a:r>
            <a:endParaRPr b="0" i="0" sz="1400" u="none" cap="none" strike="noStrike">
              <a:solidFill>
                <a:srgbClr val="000000"/>
              </a:solidFill>
              <a:latin typeface="Arial"/>
              <a:ea typeface="Arial"/>
              <a:cs typeface="Arial"/>
              <a:sym typeface="Arial"/>
            </a:endParaRPr>
          </a:p>
        </p:txBody>
      </p:sp>
      <p:pic>
        <p:nvPicPr>
          <p:cNvPr id="632" name="Google Shape;632;p30"/>
          <p:cNvPicPr preferRelativeResize="0"/>
          <p:nvPr/>
        </p:nvPicPr>
        <p:blipFill rotWithShape="1">
          <a:blip r:embed="rId5">
            <a:alphaModFix/>
          </a:blip>
          <a:srcRect b="0" l="0" r="0" t="0"/>
          <a:stretch/>
        </p:blipFill>
        <p:spPr>
          <a:xfrm>
            <a:off x="6580458" y="1027365"/>
            <a:ext cx="2504387" cy="3241392"/>
          </a:xfrm>
          <a:prstGeom prst="rect">
            <a:avLst/>
          </a:prstGeom>
          <a:noFill/>
          <a:ln>
            <a:noFill/>
          </a:ln>
        </p:spPr>
      </p:pic>
      <p:sp>
        <p:nvSpPr>
          <p:cNvPr id="633" name="Google Shape;633;p30"/>
          <p:cNvSpPr/>
          <p:nvPr/>
        </p:nvSpPr>
        <p:spPr>
          <a:xfrm>
            <a:off x="2521181" y="759182"/>
            <a:ext cx="3899100" cy="349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83C92"/>
                </a:solidFill>
                <a:latin typeface="Arial"/>
                <a:ea typeface="Arial"/>
                <a:cs typeface="Arial"/>
                <a:sym typeface="Arial"/>
              </a:rPr>
              <a:t>Digital accessibility </a:t>
            </a:r>
            <a:r>
              <a:rPr b="0" i="0" lang="en" sz="1400" u="none" cap="none" strike="noStrike">
                <a:solidFill>
                  <a:srgbClr val="083C92"/>
                </a:solidFill>
                <a:latin typeface="Arial"/>
                <a:ea typeface="Arial"/>
                <a:cs typeface="Arial"/>
                <a:sym typeface="Arial"/>
              </a:rPr>
              <a:t>(offering alternatives to those who can not use particular sense or OER form – e.g. podcasts with available text transcription, or images with alternative text).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400"/>
              <a:buFont typeface="Arial"/>
              <a:buNone/>
            </a:pPr>
            <a:r>
              <a:rPr b="1" i="0" lang="en" sz="1400" u="none" cap="none" strike="noStrike">
                <a:solidFill>
                  <a:srgbClr val="083C92"/>
                </a:solidFill>
                <a:latin typeface="Arial"/>
                <a:ea typeface="Arial"/>
                <a:cs typeface="Arial"/>
                <a:sym typeface="Arial"/>
              </a:rPr>
              <a:t>POUR principles </a:t>
            </a:r>
            <a:r>
              <a:rPr b="0" i="0" lang="en" sz="1400" u="none" cap="none" strike="noStrike">
                <a:solidFill>
                  <a:srgbClr val="083C92"/>
                </a:solidFill>
                <a:latin typeface="Arial"/>
                <a:ea typeface="Arial"/>
                <a:cs typeface="Arial"/>
                <a:sym typeface="Arial"/>
              </a:rPr>
              <a:t>based on Web Content Accessibility Guidelines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400"/>
              <a:buFont typeface="Arial"/>
              <a:buNone/>
            </a:pPr>
            <a:r>
              <a:rPr b="1" i="0" lang="en" sz="1400" u="none" cap="none" strike="noStrike">
                <a:solidFill>
                  <a:srgbClr val="F59D12"/>
                </a:solidFill>
                <a:latin typeface="Arial"/>
                <a:ea typeface="Arial"/>
                <a:cs typeface="Arial"/>
                <a:sym typeface="Arial"/>
              </a:rPr>
              <a:t>Perceivable</a:t>
            </a:r>
            <a:r>
              <a:rPr b="0" i="0" lang="en" sz="1400" u="none" cap="none" strike="noStrike">
                <a:solidFill>
                  <a:srgbClr val="083C92"/>
                </a:solidFill>
                <a:latin typeface="Arial"/>
                <a:ea typeface="Arial"/>
                <a:cs typeface="Arial"/>
                <a:sym typeface="Arial"/>
              </a:rPr>
              <a:t>: by more than one sense,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400"/>
              <a:buFont typeface="Arial"/>
              <a:buNone/>
            </a:pPr>
            <a:r>
              <a:rPr b="1" i="0" lang="en" sz="1400" u="none" cap="none" strike="noStrike">
                <a:solidFill>
                  <a:srgbClr val="F59D12"/>
                </a:solidFill>
                <a:latin typeface="Arial"/>
                <a:ea typeface="Arial"/>
                <a:cs typeface="Arial"/>
                <a:sym typeface="Arial"/>
              </a:rPr>
              <a:t>Operable</a:t>
            </a:r>
            <a:r>
              <a:rPr b="0" i="0" lang="en" sz="1400" u="none" cap="none" strike="noStrike">
                <a:solidFill>
                  <a:srgbClr val="083C92"/>
                </a:solidFill>
                <a:latin typeface="Arial"/>
                <a:ea typeface="Arial"/>
                <a:cs typeface="Arial"/>
                <a:sym typeface="Arial"/>
              </a:rPr>
              <a:t>: usable by different devices and software,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400"/>
              <a:buFont typeface="Arial"/>
              <a:buNone/>
            </a:pPr>
            <a:r>
              <a:rPr b="1" i="0" lang="en" sz="1400" u="none" cap="none" strike="noStrike">
                <a:solidFill>
                  <a:srgbClr val="F59D12"/>
                </a:solidFill>
                <a:latin typeface="Arial"/>
                <a:ea typeface="Arial"/>
                <a:cs typeface="Arial"/>
                <a:sym typeface="Arial"/>
              </a:rPr>
              <a:t>Understandable</a:t>
            </a:r>
            <a:r>
              <a:rPr b="0" i="0" lang="en" sz="1400" u="none" cap="none" strike="noStrike">
                <a:solidFill>
                  <a:srgbClr val="083C92"/>
                </a:solidFill>
                <a:latin typeface="Arial"/>
                <a:ea typeface="Arial"/>
                <a:cs typeface="Arial"/>
                <a:sym typeface="Arial"/>
              </a:rPr>
              <a:t>: easy to read, clear explanations, consistent rules through the text predictable form and functionality,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400"/>
              <a:buFont typeface="Arial"/>
              <a:buNone/>
            </a:pPr>
            <a:r>
              <a:rPr b="1" i="0" lang="en" sz="1400" u="none" cap="none" strike="noStrike">
                <a:solidFill>
                  <a:srgbClr val="F59D12"/>
                </a:solidFill>
                <a:latin typeface="Arial"/>
                <a:ea typeface="Arial"/>
                <a:cs typeface="Arial"/>
                <a:sym typeface="Arial"/>
              </a:rPr>
              <a:t>Robust</a:t>
            </a:r>
            <a:r>
              <a:rPr b="0" i="0" lang="en" sz="1400" u="none" cap="none" strike="noStrike">
                <a:solidFill>
                  <a:srgbClr val="083C92"/>
                </a:solidFill>
                <a:latin typeface="Arial"/>
                <a:ea typeface="Arial"/>
                <a:cs typeface="Arial"/>
                <a:sym typeface="Arial"/>
              </a:rPr>
              <a:t>: content should work with all browsers and assisting technologies.</a:t>
            </a:r>
            <a:endParaRPr b="0" i="0" sz="1400" u="none" cap="none" strike="noStrike">
              <a:solidFill>
                <a:srgbClr val="083C92"/>
              </a:solidFill>
              <a:latin typeface="Arial"/>
              <a:ea typeface="Arial"/>
              <a:cs typeface="Arial"/>
              <a:sym typeface="Arial"/>
            </a:endParaRPr>
          </a:p>
        </p:txBody>
      </p:sp>
      <p:sp>
        <p:nvSpPr>
          <p:cNvPr id="634" name="Google Shape;634;p30"/>
          <p:cNvSpPr/>
          <p:nvPr/>
        </p:nvSpPr>
        <p:spPr>
          <a:xfrm>
            <a:off x="2514984" y="4446106"/>
            <a:ext cx="6499977"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83C92"/>
                </a:solidFill>
                <a:latin typeface="Arial"/>
                <a:ea typeface="Arial"/>
                <a:cs typeface="Arial"/>
                <a:sym typeface="Arial"/>
              </a:rPr>
              <a:t>More information e.g.: </a:t>
            </a:r>
            <a:r>
              <a:rPr b="0" i="0" lang="en" sz="1400" u="sng" cap="none" strike="noStrike">
                <a:solidFill>
                  <a:srgbClr val="083C92"/>
                </a:solidFill>
                <a:latin typeface="Arial"/>
                <a:ea typeface="Arial"/>
                <a:cs typeface="Arial"/>
                <a:sym typeface="Arial"/>
                <a:hlinkClick r:id="rId6">
                  <a:extLst>
                    <a:ext uri="{A12FA001-AC4F-418D-AE19-62706E023703}">
                      <ahyp:hlinkClr val="tx"/>
                    </a:ext>
                  </a:extLst>
                </a:hlinkClick>
              </a:rPr>
              <a:t>https://www.oer.iastate.edu/accessibility-oer</a:t>
            </a:r>
            <a:r>
              <a:rPr b="0" i="0" lang="en" sz="1400" u="none" cap="none" strike="noStrike">
                <a:solidFill>
                  <a:srgbClr val="083C92"/>
                </a:solidFill>
                <a:latin typeface="Arial"/>
                <a:ea typeface="Arial"/>
                <a:cs typeface="Arial"/>
                <a:sym typeface="Arial"/>
              </a:rPr>
              <a:t>,</a:t>
            </a:r>
            <a:endParaRPr b="0" i="0" sz="1400" u="none" cap="none" strike="noStrike">
              <a:solidFill>
                <a:srgbClr val="083C92"/>
              </a:solidFill>
              <a:latin typeface="Arial"/>
              <a:ea typeface="Arial"/>
              <a:cs typeface="Arial"/>
              <a:sym typeface="Arial"/>
            </a:endParaRPr>
          </a:p>
        </p:txBody>
      </p:sp>
      <p:sp>
        <p:nvSpPr>
          <p:cNvPr id="635" name="Google Shape;635;p30"/>
          <p:cNvSpPr/>
          <p:nvPr/>
        </p:nvSpPr>
        <p:spPr>
          <a:xfrm>
            <a:off x="2496558" y="4727597"/>
            <a:ext cx="5665153"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83C92"/>
                </a:solidFill>
                <a:latin typeface="Arial"/>
                <a:ea typeface="Arial"/>
                <a:cs typeface="Arial"/>
                <a:sym typeface="Arial"/>
              </a:rPr>
              <a:t>Toolkit (</a:t>
            </a:r>
            <a:r>
              <a:rPr b="1" i="0" lang="en" sz="1400" u="none" cap="none" strike="noStrike">
                <a:solidFill>
                  <a:srgbClr val="083C92"/>
                </a:solidFill>
                <a:latin typeface="Arial"/>
                <a:ea typeface="Arial"/>
                <a:cs typeface="Arial"/>
                <a:sym typeface="Arial"/>
              </a:rPr>
              <a:t>Accessibility</a:t>
            </a:r>
            <a:r>
              <a:rPr b="0" i="0" lang="en" sz="1400" u="none" cap="none" strike="noStrike">
                <a:solidFill>
                  <a:srgbClr val="083C92"/>
                </a:solidFill>
                <a:latin typeface="Arial"/>
                <a:ea typeface="Arial"/>
                <a:cs typeface="Arial"/>
                <a:sym typeface="Arial"/>
              </a:rPr>
              <a:t>): </a:t>
            </a:r>
            <a:r>
              <a:rPr b="0" i="0" lang="en" sz="1400" u="sng" cap="none" strike="noStrike">
                <a:solidFill>
                  <a:srgbClr val="083C92"/>
                </a:solidFill>
                <a:latin typeface="Arial"/>
                <a:ea typeface="Arial"/>
                <a:cs typeface="Arial"/>
                <a:sym typeface="Arial"/>
                <a:hlinkClick r:id="rId7">
                  <a:extLst>
                    <a:ext uri="{A12FA001-AC4F-418D-AE19-62706E023703}">
                      <ahyp:hlinkClr val="tx"/>
                    </a:ext>
                  </a:extLst>
                </a:hlinkClick>
              </a:rPr>
              <a:t>https://opentextbc.ca/accessibilitytoolkit/</a:t>
            </a:r>
            <a:r>
              <a:rPr b="0" i="0" lang="en" sz="1400" u="none" cap="none" strike="noStrike">
                <a:solidFill>
                  <a:srgbClr val="083C92"/>
                </a:solidFill>
                <a:latin typeface="Arial"/>
                <a:ea typeface="Arial"/>
                <a:cs typeface="Arial"/>
                <a:sym typeface="Arial"/>
              </a:rPr>
              <a:t> </a:t>
            </a:r>
            <a:endParaRPr b="0" i="0" sz="1400" u="none" cap="none" strike="noStrike">
              <a:solidFill>
                <a:srgbClr val="083C92"/>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9" name="Shape 639"/>
        <p:cNvGrpSpPr/>
        <p:nvPr/>
      </p:nvGrpSpPr>
      <p:grpSpPr>
        <a:xfrm>
          <a:off x="0" y="0"/>
          <a:ext cx="0" cy="0"/>
          <a:chOff x="0" y="0"/>
          <a:chExt cx="0" cy="0"/>
        </a:xfrm>
      </p:grpSpPr>
      <p:sp>
        <p:nvSpPr>
          <p:cNvPr id="640" name="Google Shape;640;p31"/>
          <p:cNvSpPr txBox="1"/>
          <p:nvPr>
            <p:ph type="title"/>
          </p:nvPr>
        </p:nvSpPr>
        <p:spPr>
          <a:xfrm>
            <a:off x="387900" y="416225"/>
            <a:ext cx="1467600" cy="686100"/>
          </a:xfrm>
          <a:prstGeom prst="rect">
            <a:avLst/>
          </a:prstGeom>
          <a:noFill/>
          <a:ln>
            <a:noFill/>
          </a:ln>
        </p:spPr>
        <p:txBody>
          <a:bodyPr anchorCtr="0" anchor="ctr" bIns="22850" lIns="45725" spcFirstLastPara="1" rIns="45725" wrap="square" tIns="22850">
            <a:normAutofit/>
          </a:bodyPr>
          <a:lstStyle/>
          <a:p>
            <a:pPr indent="0" lvl="0" marL="0" rtl="0" algn="ctr">
              <a:lnSpc>
                <a:spcPct val="100000"/>
              </a:lnSpc>
              <a:spcBef>
                <a:spcPts val="0"/>
              </a:spcBef>
              <a:spcAft>
                <a:spcPts val="0"/>
              </a:spcAft>
              <a:buSzPts val="2200"/>
              <a:buNone/>
            </a:pPr>
            <a:r>
              <a:rPr lang="en"/>
              <a:t>5Rs</a:t>
            </a:r>
            <a:endParaRPr/>
          </a:p>
        </p:txBody>
      </p:sp>
      <p:sp>
        <p:nvSpPr>
          <p:cNvPr id="641" name="Google Shape;641;p31"/>
          <p:cNvSpPr/>
          <p:nvPr/>
        </p:nvSpPr>
        <p:spPr>
          <a:xfrm>
            <a:off x="0" y="0"/>
            <a:ext cx="2344200" cy="5143500"/>
          </a:xfrm>
          <a:prstGeom prst="rect">
            <a:avLst/>
          </a:prstGeom>
          <a:solidFill>
            <a:srgbClr val="FFDE59"/>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rPr b="1" i="0" lang="en" sz="2400" u="none" cap="none" strike="noStrike">
                <a:solidFill>
                  <a:srgbClr val="083C92"/>
                </a:solidFill>
                <a:latin typeface="Open Sans"/>
                <a:ea typeface="Open Sans"/>
                <a:cs typeface="Open Sans"/>
                <a:sym typeface="Open Sans"/>
              </a:rPr>
              <a:t>How to develop open textbooks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1" i="0" sz="2400" u="none" cap="none" strike="noStrike">
              <a:solidFill>
                <a:srgbClr val="083C92"/>
              </a:solidFill>
              <a:latin typeface="Open Sans"/>
              <a:ea typeface="Open Sans"/>
              <a:cs typeface="Open Sans"/>
              <a:sym typeface="Open Sans"/>
            </a:endParaRPr>
          </a:p>
          <a:p>
            <a:pPr indent="0" lvl="0" marL="0" marR="0" rtl="0" algn="ctr">
              <a:lnSpc>
                <a:spcPct val="100000"/>
              </a:lnSpc>
              <a:spcBef>
                <a:spcPts val="0"/>
              </a:spcBef>
              <a:spcAft>
                <a:spcPts val="0"/>
              </a:spcAft>
              <a:buClr>
                <a:srgbClr val="000000"/>
              </a:buClr>
              <a:buSzPts val="1800"/>
              <a:buFont typeface="Arial"/>
              <a:buNone/>
            </a:pPr>
            <a:r>
              <a:t/>
            </a:r>
            <a:endParaRPr b="1" i="0" sz="2400" u="none" cap="none" strike="noStrike">
              <a:solidFill>
                <a:srgbClr val="083C92"/>
              </a:solidFill>
              <a:latin typeface="Open Sans"/>
              <a:ea typeface="Open Sans"/>
              <a:cs typeface="Open Sans"/>
              <a:sym typeface="Open Sans"/>
            </a:endParaRPr>
          </a:p>
        </p:txBody>
      </p:sp>
      <p:sp>
        <p:nvSpPr>
          <p:cNvPr id="642" name="Google Shape;642;p31"/>
          <p:cNvSpPr txBox="1"/>
          <p:nvPr>
            <p:ph idx="12" type="sldNum"/>
          </p:nvPr>
        </p:nvSpPr>
        <p:spPr>
          <a:xfrm>
            <a:off x="8472458" y="4663217"/>
            <a:ext cx="548700" cy="393600"/>
          </a:xfrm>
          <a:prstGeom prst="rect">
            <a:avLst/>
          </a:prstGeom>
          <a:noFill/>
          <a:ln>
            <a:noFill/>
          </a:ln>
        </p:spPr>
        <p:txBody>
          <a:bodyPr anchorCtr="0" anchor="ctr" bIns="22850" lIns="45725" spcFirstLastPara="1" rIns="45725" wrap="square" tIns="22850">
            <a:noAutofit/>
          </a:bodyPr>
          <a:lstStyle/>
          <a:p>
            <a:pPr indent="0" lvl="0" marL="0" rtl="0" algn="r">
              <a:lnSpc>
                <a:spcPct val="100000"/>
              </a:lnSpc>
              <a:spcBef>
                <a:spcPts val="0"/>
              </a:spcBef>
              <a:spcAft>
                <a:spcPts val="0"/>
              </a:spcAft>
              <a:buClr>
                <a:srgbClr val="000000"/>
              </a:buClr>
              <a:buSzPts val="600"/>
              <a:buFont typeface="Arial"/>
              <a:buNone/>
            </a:pPr>
            <a:fld id="{00000000-1234-1234-1234-123412341234}" type="slidenum">
              <a:rPr lang="en"/>
              <a:t>‹#›</a:t>
            </a:fld>
            <a:endParaRPr/>
          </a:p>
        </p:txBody>
      </p:sp>
      <p:pic>
        <p:nvPicPr>
          <p:cNvPr id="643" name="Google Shape;643;p31"/>
          <p:cNvPicPr preferRelativeResize="0"/>
          <p:nvPr/>
        </p:nvPicPr>
        <p:blipFill rotWithShape="1">
          <a:blip r:embed="rId3">
            <a:alphaModFix/>
          </a:blip>
          <a:srcRect b="0" l="0" r="0" t="0"/>
          <a:stretch/>
        </p:blipFill>
        <p:spPr>
          <a:xfrm>
            <a:off x="612778" y="3621244"/>
            <a:ext cx="1151119" cy="647513"/>
          </a:xfrm>
          <a:prstGeom prst="rect">
            <a:avLst/>
          </a:prstGeom>
          <a:noFill/>
          <a:ln>
            <a:noFill/>
          </a:ln>
        </p:spPr>
      </p:pic>
      <p:pic>
        <p:nvPicPr>
          <p:cNvPr id="644" name="Google Shape;644;p31"/>
          <p:cNvPicPr preferRelativeResize="0"/>
          <p:nvPr/>
        </p:nvPicPr>
        <p:blipFill rotWithShape="1">
          <a:blip r:embed="rId4">
            <a:alphaModFix/>
          </a:blip>
          <a:srcRect b="0" l="0" r="0" t="0"/>
          <a:stretch/>
        </p:blipFill>
        <p:spPr>
          <a:xfrm>
            <a:off x="160181" y="4383056"/>
            <a:ext cx="2056331" cy="599494"/>
          </a:xfrm>
          <a:prstGeom prst="rect">
            <a:avLst/>
          </a:prstGeom>
          <a:noFill/>
          <a:ln>
            <a:noFill/>
          </a:ln>
        </p:spPr>
      </p:pic>
      <p:sp>
        <p:nvSpPr>
          <p:cNvPr id="645" name="Google Shape;645;p31"/>
          <p:cNvSpPr txBox="1"/>
          <p:nvPr>
            <p:ph idx="1" type="body"/>
          </p:nvPr>
        </p:nvSpPr>
        <p:spPr>
          <a:xfrm>
            <a:off x="2604412" y="433159"/>
            <a:ext cx="6267300" cy="1259454"/>
          </a:xfrm>
          <a:prstGeom prst="rect">
            <a:avLst/>
          </a:prstGeom>
          <a:noFill/>
          <a:ln>
            <a:noFill/>
          </a:ln>
        </p:spPr>
        <p:txBody>
          <a:bodyPr anchorCtr="0" anchor="t" bIns="22850" lIns="45725" spcFirstLastPara="1" rIns="45725" wrap="square" tIns="22850">
            <a:normAutofit/>
          </a:bodyPr>
          <a:lstStyle/>
          <a:p>
            <a:pPr indent="0" lvl="0" marL="0" rtl="0" algn="l">
              <a:lnSpc>
                <a:spcPct val="115000"/>
              </a:lnSpc>
              <a:spcBef>
                <a:spcPts val="300"/>
              </a:spcBef>
              <a:spcAft>
                <a:spcPts val="0"/>
              </a:spcAft>
              <a:buSzPts val="1600"/>
              <a:buNone/>
            </a:pPr>
            <a:r>
              <a:rPr b="1" lang="en" sz="2000">
                <a:solidFill>
                  <a:srgbClr val="083C92"/>
                </a:solidFill>
              </a:rPr>
              <a:t>Guide to developing open textbooks </a:t>
            </a:r>
            <a:r>
              <a:rPr lang="en" sz="2000">
                <a:solidFill>
                  <a:srgbClr val="083C92"/>
                </a:solidFill>
              </a:rPr>
              <a:t>(Andrew Moore, Neil Butcher, 2016) </a:t>
            </a:r>
            <a:r>
              <a:rPr lang="en" sz="2000" u="sng">
                <a:solidFill>
                  <a:schemeClr val="accent1"/>
                </a:solidFill>
                <a:hlinkClick r:id="rId5">
                  <a:extLst>
                    <a:ext uri="{A12FA001-AC4F-418D-AE19-62706E023703}">
                      <ahyp:hlinkClr val="tx"/>
                    </a:ext>
                  </a:extLst>
                </a:hlinkClick>
              </a:rPr>
              <a:t>http://oasis.col.org/handle/11599/2390</a:t>
            </a:r>
            <a:endParaRPr sz="2000">
              <a:solidFill>
                <a:schemeClr val="accent1"/>
              </a:solidFill>
            </a:endParaRPr>
          </a:p>
          <a:p>
            <a:pPr indent="-184150" lvl="0" marL="285750" rtl="0" algn="l">
              <a:lnSpc>
                <a:spcPct val="115000"/>
              </a:lnSpc>
              <a:spcBef>
                <a:spcPts val="300"/>
              </a:spcBef>
              <a:spcAft>
                <a:spcPts val="0"/>
              </a:spcAft>
              <a:buSzPts val="1600"/>
              <a:buNone/>
            </a:pPr>
            <a:r>
              <a:t/>
            </a:r>
            <a:endParaRPr sz="2000">
              <a:solidFill>
                <a:schemeClr val="dk2"/>
              </a:solidFill>
              <a:latin typeface="Open Sans"/>
              <a:ea typeface="Open Sans"/>
              <a:cs typeface="Open Sans"/>
              <a:sym typeface="Open Sans"/>
            </a:endParaRPr>
          </a:p>
        </p:txBody>
      </p:sp>
      <p:pic>
        <p:nvPicPr>
          <p:cNvPr id="646" name="Google Shape;646;p31"/>
          <p:cNvPicPr preferRelativeResize="0"/>
          <p:nvPr/>
        </p:nvPicPr>
        <p:blipFill rotWithShape="1">
          <a:blip r:embed="rId6">
            <a:alphaModFix/>
          </a:blip>
          <a:srcRect b="0" l="0" r="0" t="0"/>
          <a:stretch/>
        </p:blipFill>
        <p:spPr>
          <a:xfrm>
            <a:off x="6935822" y="2123996"/>
            <a:ext cx="2209824" cy="3019504"/>
          </a:xfrm>
          <a:prstGeom prst="rect">
            <a:avLst/>
          </a:prstGeom>
          <a:noFill/>
          <a:ln>
            <a:noFill/>
          </a:ln>
        </p:spPr>
      </p:pic>
      <p:sp>
        <p:nvSpPr>
          <p:cNvPr id="647" name="Google Shape;647;p31"/>
          <p:cNvSpPr/>
          <p:nvPr/>
        </p:nvSpPr>
        <p:spPr>
          <a:xfrm>
            <a:off x="2821021" y="1634571"/>
            <a:ext cx="3657600" cy="3325526"/>
          </a:xfrm>
          <a:prstGeom prst="rect">
            <a:avLst/>
          </a:prstGeom>
          <a:noFill/>
          <a:ln>
            <a:noFill/>
          </a:ln>
        </p:spPr>
        <p:txBody>
          <a:bodyPr anchorCtr="0" anchor="t" bIns="45700" lIns="91425" spcFirstLastPara="1" rIns="91425" wrap="square" tIns="45700">
            <a:spAutoFit/>
          </a:bodyPr>
          <a:lstStyle/>
          <a:p>
            <a:pPr indent="-285750" lvl="0" marL="285750" marR="0" rtl="0" algn="l">
              <a:lnSpc>
                <a:spcPct val="115000"/>
              </a:lnSpc>
              <a:spcBef>
                <a:spcPts val="0"/>
              </a:spcBef>
              <a:spcAft>
                <a:spcPts val="0"/>
              </a:spcAft>
              <a:buClr>
                <a:srgbClr val="000000"/>
              </a:buClr>
              <a:buSzPts val="1600"/>
              <a:buFont typeface="Arial"/>
              <a:buChar char="•"/>
            </a:pPr>
            <a:r>
              <a:rPr b="0" i="0" lang="en" sz="1800" u="none" cap="none" strike="noStrike">
                <a:solidFill>
                  <a:schemeClr val="dk2"/>
                </a:solidFill>
                <a:latin typeface="Open Sans"/>
                <a:ea typeface="Open Sans"/>
                <a:cs typeface="Open Sans"/>
                <a:sym typeface="Open Sans"/>
              </a:rPr>
              <a:t>How to develop open textbook (using platforms Gooru, OER Commons, Pressbook), remix OER, set up a platform or OER repository.</a:t>
            </a:r>
            <a:endParaRPr b="0" i="0" sz="1400" u="none" cap="none" strike="noStrike">
              <a:solidFill>
                <a:srgbClr val="000000"/>
              </a:solidFill>
              <a:latin typeface="Arial"/>
              <a:ea typeface="Arial"/>
              <a:cs typeface="Arial"/>
              <a:sym typeface="Arial"/>
            </a:endParaRPr>
          </a:p>
          <a:p>
            <a:pPr indent="-184150" lvl="0" marL="285750" marR="0" rtl="0" algn="l">
              <a:lnSpc>
                <a:spcPct val="115000"/>
              </a:lnSpc>
              <a:spcBef>
                <a:spcPts val="300"/>
              </a:spcBef>
              <a:spcAft>
                <a:spcPts val="0"/>
              </a:spcAft>
              <a:buClr>
                <a:srgbClr val="000000"/>
              </a:buClr>
              <a:buSzPts val="1600"/>
              <a:buFont typeface="Arial"/>
              <a:buNone/>
            </a:pPr>
            <a:r>
              <a:t/>
            </a:r>
            <a:endParaRPr b="0" i="0" sz="1800" u="none" cap="none" strike="noStrike">
              <a:solidFill>
                <a:schemeClr val="dk2"/>
              </a:solidFill>
              <a:latin typeface="Open Sans"/>
              <a:ea typeface="Open Sans"/>
              <a:cs typeface="Open Sans"/>
              <a:sym typeface="Open Sans"/>
            </a:endParaRPr>
          </a:p>
          <a:p>
            <a:pPr indent="0" lvl="0" marL="0" marR="0" rtl="0" algn="l">
              <a:lnSpc>
                <a:spcPct val="115000"/>
              </a:lnSpc>
              <a:spcBef>
                <a:spcPts val="300"/>
              </a:spcBef>
              <a:spcAft>
                <a:spcPts val="0"/>
              </a:spcAft>
              <a:buClr>
                <a:srgbClr val="000000"/>
              </a:buClr>
              <a:buSzPts val="1600"/>
              <a:buFont typeface="Arial"/>
              <a:buNone/>
            </a:pPr>
            <a:r>
              <a:rPr b="0" i="0" lang="en" sz="1600" u="none" cap="none" strike="noStrike">
                <a:solidFill>
                  <a:schemeClr val="dk2"/>
                </a:solidFill>
                <a:latin typeface="Open Sans"/>
                <a:ea typeface="Open Sans"/>
                <a:cs typeface="Open Sans"/>
                <a:sym typeface="Open Sans"/>
              </a:rPr>
              <a:t>Interesting points to challenges, as:</a:t>
            </a:r>
            <a:endParaRPr b="0" i="0" sz="1400" u="none" cap="none" strike="noStrike">
              <a:solidFill>
                <a:srgbClr val="000000"/>
              </a:solidFill>
              <a:latin typeface="Arial"/>
              <a:ea typeface="Arial"/>
              <a:cs typeface="Arial"/>
              <a:sym typeface="Arial"/>
            </a:endParaRPr>
          </a:p>
          <a:p>
            <a:pPr indent="-285750" lvl="0" marL="285750" marR="0" rtl="0" algn="l">
              <a:lnSpc>
                <a:spcPct val="115000"/>
              </a:lnSpc>
              <a:spcBef>
                <a:spcPts val="300"/>
              </a:spcBef>
              <a:spcAft>
                <a:spcPts val="0"/>
              </a:spcAft>
              <a:buClr>
                <a:srgbClr val="000000"/>
              </a:buClr>
              <a:buSzPts val="1600"/>
              <a:buFont typeface="Arial"/>
              <a:buChar char="•"/>
            </a:pPr>
            <a:r>
              <a:rPr b="0" i="0" lang="en" sz="1600" u="none" cap="none" strike="noStrike">
                <a:solidFill>
                  <a:schemeClr val="dk2"/>
                </a:solidFill>
                <a:latin typeface="Open Sans"/>
                <a:ea typeface="Open Sans"/>
                <a:cs typeface="Open Sans"/>
                <a:sym typeface="Open Sans"/>
              </a:rPr>
              <a:t>Tackling protective mindset</a:t>
            </a:r>
            <a:endParaRPr b="0" i="0" sz="1400" u="none" cap="none" strike="noStrike">
              <a:solidFill>
                <a:srgbClr val="000000"/>
              </a:solidFill>
              <a:latin typeface="Arial"/>
              <a:ea typeface="Arial"/>
              <a:cs typeface="Arial"/>
              <a:sym typeface="Arial"/>
            </a:endParaRPr>
          </a:p>
          <a:p>
            <a:pPr indent="-285750" lvl="0" marL="285750" marR="0" rtl="0" algn="l">
              <a:lnSpc>
                <a:spcPct val="115000"/>
              </a:lnSpc>
              <a:spcBef>
                <a:spcPts val="300"/>
              </a:spcBef>
              <a:spcAft>
                <a:spcPts val="0"/>
              </a:spcAft>
              <a:buClr>
                <a:srgbClr val="000000"/>
              </a:buClr>
              <a:buSzPts val="1600"/>
              <a:buFont typeface="Arial"/>
              <a:buChar char="•"/>
            </a:pPr>
            <a:r>
              <a:rPr b="0" i="0" lang="en" sz="1600" u="none" cap="none" strike="noStrike">
                <a:solidFill>
                  <a:schemeClr val="dk2"/>
                </a:solidFill>
                <a:latin typeface="Open Sans"/>
                <a:ea typeface="Open Sans"/>
                <a:cs typeface="Open Sans"/>
                <a:sym typeface="Open Sans"/>
              </a:rPr>
              <a:t>Incentivizing innovation</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51" name="Shape 651"/>
        <p:cNvGrpSpPr/>
        <p:nvPr/>
      </p:nvGrpSpPr>
      <p:grpSpPr>
        <a:xfrm>
          <a:off x="0" y="0"/>
          <a:ext cx="0" cy="0"/>
          <a:chOff x="0" y="0"/>
          <a:chExt cx="0" cy="0"/>
        </a:xfrm>
      </p:grpSpPr>
      <p:sp>
        <p:nvSpPr>
          <p:cNvPr id="652" name="Google Shape;652;p32"/>
          <p:cNvSpPr/>
          <p:nvPr/>
        </p:nvSpPr>
        <p:spPr>
          <a:xfrm>
            <a:off x="0" y="0"/>
            <a:ext cx="2361000" cy="5143500"/>
          </a:xfrm>
          <a:prstGeom prst="rect">
            <a:avLst/>
          </a:prstGeom>
          <a:solidFill>
            <a:srgbClr val="FFDE59"/>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100" u="none" cap="none" strike="noStrike">
              <a:solidFill>
                <a:srgbClr val="FFFFFF"/>
              </a:solidFill>
              <a:latin typeface="Calibri"/>
              <a:ea typeface="Calibri"/>
              <a:cs typeface="Calibri"/>
              <a:sym typeface="Calibri"/>
            </a:endParaRPr>
          </a:p>
        </p:txBody>
      </p:sp>
      <p:sp>
        <p:nvSpPr>
          <p:cNvPr id="653" name="Google Shape;653;p32"/>
          <p:cNvSpPr txBox="1"/>
          <p:nvPr>
            <p:ph type="title"/>
          </p:nvPr>
        </p:nvSpPr>
        <p:spPr>
          <a:xfrm>
            <a:off x="87550" y="759175"/>
            <a:ext cx="2198450" cy="2198043"/>
          </a:xfrm>
          <a:prstGeom prst="rect">
            <a:avLst/>
          </a:prstGeom>
          <a:noFill/>
          <a:ln>
            <a:noFill/>
          </a:ln>
        </p:spPr>
        <p:txBody>
          <a:bodyPr anchorCtr="0" anchor="ctr" bIns="22850" lIns="45725" spcFirstLastPara="1" rIns="45725" wrap="square" tIns="22850">
            <a:noAutofit/>
          </a:bodyPr>
          <a:lstStyle/>
          <a:p>
            <a:pPr indent="0" lvl="0" marL="0" rtl="0" algn="ctr">
              <a:lnSpc>
                <a:spcPct val="100000"/>
              </a:lnSpc>
              <a:spcBef>
                <a:spcPts val="0"/>
              </a:spcBef>
              <a:spcAft>
                <a:spcPts val="0"/>
              </a:spcAft>
              <a:buClr>
                <a:srgbClr val="000000"/>
              </a:buClr>
              <a:buSzPts val="1800"/>
              <a:buNone/>
            </a:pPr>
            <a:r>
              <a:rPr b="1" lang="en" sz="2400">
                <a:solidFill>
                  <a:srgbClr val="083C92"/>
                </a:solidFill>
                <a:latin typeface="Open Sans"/>
                <a:ea typeface="Open Sans"/>
                <a:cs typeface="Open Sans"/>
                <a:sym typeface="Open Sans"/>
              </a:rPr>
              <a:t>How to develop open textbooks</a:t>
            </a:r>
            <a:endParaRPr b="1" sz="2400">
              <a:solidFill>
                <a:srgbClr val="083C92"/>
              </a:solidFill>
              <a:latin typeface="Open Sans"/>
              <a:ea typeface="Open Sans"/>
              <a:cs typeface="Open Sans"/>
              <a:sym typeface="Open Sans"/>
            </a:endParaRPr>
          </a:p>
        </p:txBody>
      </p:sp>
      <p:sp>
        <p:nvSpPr>
          <p:cNvPr id="654" name="Google Shape;654;p32"/>
          <p:cNvSpPr txBox="1"/>
          <p:nvPr>
            <p:ph idx="12" type="sldNum"/>
          </p:nvPr>
        </p:nvSpPr>
        <p:spPr>
          <a:xfrm>
            <a:off x="8472458" y="4663217"/>
            <a:ext cx="548700" cy="393600"/>
          </a:xfrm>
          <a:prstGeom prst="rect">
            <a:avLst/>
          </a:prstGeom>
          <a:noFill/>
          <a:ln>
            <a:noFill/>
          </a:ln>
        </p:spPr>
        <p:txBody>
          <a:bodyPr anchorCtr="0" anchor="ctr" bIns="22850" lIns="45725" spcFirstLastPara="1" rIns="45725" wrap="square" tIns="22850">
            <a:noAutofit/>
          </a:bodyPr>
          <a:lstStyle/>
          <a:p>
            <a:pPr indent="0" lvl="0" marL="0" rtl="0" algn="r">
              <a:lnSpc>
                <a:spcPct val="100000"/>
              </a:lnSpc>
              <a:spcBef>
                <a:spcPts val="0"/>
              </a:spcBef>
              <a:spcAft>
                <a:spcPts val="0"/>
              </a:spcAft>
              <a:buSzPts val="600"/>
              <a:buNone/>
            </a:pPr>
            <a:fld id="{00000000-1234-1234-1234-123412341234}" type="slidenum">
              <a:rPr lang="en"/>
              <a:t>‹#›</a:t>
            </a:fld>
            <a:endParaRPr/>
          </a:p>
        </p:txBody>
      </p:sp>
      <p:pic>
        <p:nvPicPr>
          <p:cNvPr id="655" name="Google Shape;655;p32"/>
          <p:cNvPicPr preferRelativeResize="0"/>
          <p:nvPr/>
        </p:nvPicPr>
        <p:blipFill rotWithShape="1">
          <a:blip r:embed="rId3">
            <a:alphaModFix/>
          </a:blip>
          <a:srcRect b="0" l="0" r="0" t="0"/>
          <a:stretch/>
        </p:blipFill>
        <p:spPr>
          <a:xfrm>
            <a:off x="612778" y="3621244"/>
            <a:ext cx="1151119" cy="647513"/>
          </a:xfrm>
          <a:prstGeom prst="rect">
            <a:avLst/>
          </a:prstGeom>
          <a:noFill/>
          <a:ln>
            <a:noFill/>
          </a:ln>
        </p:spPr>
      </p:pic>
      <p:pic>
        <p:nvPicPr>
          <p:cNvPr id="656" name="Google Shape;656;p32"/>
          <p:cNvPicPr preferRelativeResize="0"/>
          <p:nvPr/>
        </p:nvPicPr>
        <p:blipFill rotWithShape="1">
          <a:blip r:embed="rId4">
            <a:alphaModFix/>
          </a:blip>
          <a:srcRect b="0" l="0" r="0" t="0"/>
          <a:stretch/>
        </p:blipFill>
        <p:spPr>
          <a:xfrm>
            <a:off x="160181" y="4383056"/>
            <a:ext cx="2056331" cy="599494"/>
          </a:xfrm>
          <a:prstGeom prst="rect">
            <a:avLst/>
          </a:prstGeom>
          <a:noFill/>
          <a:ln>
            <a:noFill/>
          </a:ln>
        </p:spPr>
      </p:pic>
      <p:sp>
        <p:nvSpPr>
          <p:cNvPr id="657" name="Google Shape;657;p32"/>
          <p:cNvSpPr/>
          <p:nvPr/>
        </p:nvSpPr>
        <p:spPr>
          <a:xfrm>
            <a:off x="2793741" y="483105"/>
            <a:ext cx="4638192" cy="378565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chemeClr val="dk2"/>
                </a:solidFill>
                <a:latin typeface="Arial"/>
                <a:ea typeface="Arial"/>
                <a:cs typeface="Arial"/>
                <a:sym typeface="Arial"/>
              </a:rPr>
              <a:t>Creating and co-creating OER</a:t>
            </a:r>
            <a:endParaRPr b="0" i="0" sz="14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 sz="1600" u="none" cap="none" strike="noStrike">
                <a:solidFill>
                  <a:schemeClr val="dk2"/>
                </a:solidFill>
                <a:latin typeface="Arial"/>
                <a:ea typeface="Arial"/>
                <a:cs typeface="Arial"/>
                <a:sym typeface="Arial"/>
              </a:rPr>
              <a:t>Rebus Community, ed. E. Mays (2017): </a:t>
            </a:r>
            <a:r>
              <a:rPr b="1" i="0" lang="en" sz="1600" u="none" cap="none" strike="noStrike">
                <a:solidFill>
                  <a:schemeClr val="dk2"/>
                </a:solidFill>
                <a:latin typeface="Arial"/>
                <a:ea typeface="Arial"/>
                <a:cs typeface="Arial"/>
                <a:sym typeface="Arial"/>
              </a:rPr>
              <a:t>A Guide to Making Open Textbooks with Students:</a:t>
            </a:r>
            <a:endParaRPr b="0" i="0" sz="1400" u="none" cap="none" strike="noStrike">
              <a:solidFill>
                <a:schemeClr val="dk2"/>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600"/>
              <a:buFont typeface="Arial"/>
              <a:buNone/>
            </a:pPr>
            <a:r>
              <a:rPr b="0" i="0" lang="en" sz="1600" u="sng" cap="none" strike="noStrike">
                <a:solidFill>
                  <a:schemeClr val="dk2"/>
                </a:solidFill>
                <a:latin typeface="Arial"/>
                <a:ea typeface="Arial"/>
                <a:cs typeface="Arial"/>
                <a:sym typeface="Arial"/>
                <a:hlinkClick r:id="rId5">
                  <a:extLst>
                    <a:ext uri="{A12FA001-AC4F-418D-AE19-62706E023703}">
                      <ahyp:hlinkClr val="tx"/>
                    </a:ext>
                  </a:extLst>
                </a:hlinkClick>
              </a:rPr>
              <a:t>https://press.rebus.community/makingopentextbookswithstudents/</a:t>
            </a:r>
            <a:r>
              <a:rPr b="0" i="0" lang="en" sz="1600" u="none" cap="none" strike="noStrike">
                <a:solidFill>
                  <a:schemeClr val="dk2"/>
                </a:solidFill>
                <a:latin typeface="Arial"/>
                <a:ea typeface="Arial"/>
                <a:cs typeface="Arial"/>
                <a:sym typeface="Arial"/>
              </a:rPr>
              <a:t>,</a:t>
            </a:r>
            <a:endParaRPr b="0" i="0" sz="1400" u="none" cap="none" strike="noStrike">
              <a:solidFill>
                <a:schemeClr val="dk2"/>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600"/>
              <a:buFont typeface="Arial"/>
              <a:buNone/>
            </a:pPr>
            <a:r>
              <a:rPr b="0" i="0" lang="en" sz="1600" u="none" cap="none" strike="noStrike">
                <a:solidFill>
                  <a:schemeClr val="dk2"/>
                </a:solidFill>
                <a:latin typeface="Arial"/>
                <a:ea typeface="Arial"/>
                <a:cs typeface="Arial"/>
                <a:sym typeface="Arial"/>
              </a:rPr>
              <a:t>Open pedagogy is more than OER – it is a way to engage students as active learners and co-creators of educative process.</a:t>
            </a:r>
            <a:endParaRPr b="0" i="0" sz="1400" u="none" cap="none" strike="noStrike">
              <a:solidFill>
                <a:schemeClr val="dk2"/>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600"/>
              <a:buFont typeface="Arial"/>
              <a:buNone/>
            </a:pPr>
            <a:r>
              <a:t/>
            </a:r>
            <a:endParaRPr b="0" i="0" sz="1600" u="none" cap="none" strike="noStrike">
              <a:solidFill>
                <a:schemeClr val="dk2"/>
              </a:solidFill>
              <a:latin typeface="Arial"/>
              <a:ea typeface="Arial"/>
              <a:cs typeface="Arial"/>
              <a:sym typeface="Arial"/>
            </a:endParaRPr>
          </a:p>
          <a:p>
            <a:pPr indent="0" lvl="1" marL="0" marR="0" rtl="0" algn="l">
              <a:lnSpc>
                <a:spcPct val="100000"/>
              </a:lnSpc>
              <a:spcBef>
                <a:spcPts val="600"/>
              </a:spcBef>
              <a:spcAft>
                <a:spcPts val="0"/>
              </a:spcAft>
              <a:buClr>
                <a:srgbClr val="000000"/>
              </a:buClr>
              <a:buSzPts val="1600"/>
              <a:buFont typeface="Arial"/>
              <a:buNone/>
            </a:pPr>
            <a:r>
              <a:rPr b="0" i="0" lang="en" sz="1600" u="none" cap="none" strike="noStrike">
                <a:solidFill>
                  <a:schemeClr val="dk2"/>
                </a:solidFill>
                <a:latin typeface="Arial"/>
                <a:ea typeface="Arial"/>
                <a:cs typeface="Arial"/>
                <a:sym typeface="Arial"/>
              </a:rPr>
              <a:t>Falldin and Lauristen (2017): </a:t>
            </a:r>
            <a:r>
              <a:rPr b="1" i="0" lang="en" sz="1600" u="none" cap="none" strike="noStrike">
                <a:solidFill>
                  <a:schemeClr val="dk2"/>
                </a:solidFill>
                <a:latin typeface="Arial"/>
                <a:ea typeface="Arial"/>
                <a:cs typeface="Arial"/>
                <a:sym typeface="Arial"/>
              </a:rPr>
              <a:t>Authoring Open Textbooks</a:t>
            </a:r>
            <a:r>
              <a:rPr b="0" i="0" lang="en" sz="1600" u="none" cap="none" strike="noStrike">
                <a:solidFill>
                  <a:schemeClr val="dk2"/>
                </a:solidFill>
                <a:latin typeface="Arial"/>
                <a:ea typeface="Arial"/>
                <a:cs typeface="Arial"/>
                <a:sym typeface="Arial"/>
              </a:rPr>
              <a:t>: </a:t>
            </a:r>
            <a:r>
              <a:rPr b="0" i="0" lang="en" sz="1600" u="sng" cap="none" strike="noStrike">
                <a:solidFill>
                  <a:schemeClr val="dk2"/>
                </a:solidFill>
                <a:latin typeface="Arial"/>
                <a:ea typeface="Arial"/>
                <a:cs typeface="Arial"/>
                <a:sym typeface="Arial"/>
                <a:hlinkClick r:id="rId6">
                  <a:extLst>
                    <a:ext uri="{A12FA001-AC4F-418D-AE19-62706E023703}">
                      <ahyp:hlinkClr val="tx"/>
                    </a:ext>
                  </a:extLst>
                </a:hlinkClick>
              </a:rPr>
              <a:t>https://press.rebus.community/authoropen/</a:t>
            </a:r>
            <a:endParaRPr b="0" i="0" sz="1600" u="none" cap="none" strike="noStrike">
              <a:solidFill>
                <a:schemeClr val="dk2"/>
              </a:solidFill>
              <a:latin typeface="Arial"/>
              <a:ea typeface="Arial"/>
              <a:cs typeface="Arial"/>
              <a:sym typeface="Arial"/>
            </a:endParaRPr>
          </a:p>
        </p:txBody>
      </p:sp>
      <p:pic>
        <p:nvPicPr>
          <p:cNvPr id="658" name="Google Shape;658;p32"/>
          <p:cNvPicPr preferRelativeResize="0"/>
          <p:nvPr/>
        </p:nvPicPr>
        <p:blipFill rotWithShape="1">
          <a:blip r:embed="rId7">
            <a:alphaModFix/>
          </a:blip>
          <a:srcRect b="0" l="0" r="0" t="0"/>
          <a:stretch/>
        </p:blipFill>
        <p:spPr>
          <a:xfrm>
            <a:off x="7705445" y="701734"/>
            <a:ext cx="1438555" cy="2157833"/>
          </a:xfrm>
          <a:prstGeom prst="rect">
            <a:avLst/>
          </a:prstGeom>
          <a:noFill/>
          <a:ln>
            <a:noFill/>
          </a:ln>
        </p:spPr>
      </p:pic>
      <p:pic>
        <p:nvPicPr>
          <p:cNvPr id="659" name="Google Shape;659;p32"/>
          <p:cNvPicPr preferRelativeResize="0"/>
          <p:nvPr/>
        </p:nvPicPr>
        <p:blipFill rotWithShape="1">
          <a:blip r:embed="rId8">
            <a:alphaModFix/>
          </a:blip>
          <a:srcRect b="0" l="0" r="0" t="0"/>
          <a:stretch/>
        </p:blipFill>
        <p:spPr>
          <a:xfrm>
            <a:off x="7705444" y="2836590"/>
            <a:ext cx="1438555" cy="1861902"/>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63" name="Shape 663"/>
        <p:cNvGrpSpPr/>
        <p:nvPr/>
      </p:nvGrpSpPr>
      <p:grpSpPr>
        <a:xfrm>
          <a:off x="0" y="0"/>
          <a:ext cx="0" cy="0"/>
          <a:chOff x="0" y="0"/>
          <a:chExt cx="0" cy="0"/>
        </a:xfrm>
      </p:grpSpPr>
      <p:sp>
        <p:nvSpPr>
          <p:cNvPr id="664" name="Google Shape;664;p33"/>
          <p:cNvSpPr/>
          <p:nvPr/>
        </p:nvSpPr>
        <p:spPr>
          <a:xfrm>
            <a:off x="0" y="0"/>
            <a:ext cx="2361000" cy="5143500"/>
          </a:xfrm>
          <a:prstGeom prst="rect">
            <a:avLst/>
          </a:prstGeom>
          <a:solidFill>
            <a:srgbClr val="FFDE59"/>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100" u="none" cap="none" strike="noStrike">
              <a:solidFill>
                <a:srgbClr val="FFFFFF"/>
              </a:solidFill>
              <a:latin typeface="Calibri"/>
              <a:ea typeface="Calibri"/>
              <a:cs typeface="Calibri"/>
              <a:sym typeface="Calibri"/>
            </a:endParaRPr>
          </a:p>
        </p:txBody>
      </p:sp>
      <p:sp>
        <p:nvSpPr>
          <p:cNvPr id="665" name="Google Shape;665;p33"/>
          <p:cNvSpPr txBox="1"/>
          <p:nvPr>
            <p:ph type="title"/>
          </p:nvPr>
        </p:nvSpPr>
        <p:spPr>
          <a:xfrm>
            <a:off x="87550" y="759175"/>
            <a:ext cx="2198450" cy="2198043"/>
          </a:xfrm>
          <a:prstGeom prst="rect">
            <a:avLst/>
          </a:prstGeom>
          <a:noFill/>
          <a:ln>
            <a:noFill/>
          </a:ln>
        </p:spPr>
        <p:txBody>
          <a:bodyPr anchorCtr="0" anchor="ctr" bIns="22850" lIns="45725" spcFirstLastPara="1" rIns="45725" wrap="square" tIns="22850">
            <a:noAutofit/>
          </a:bodyPr>
          <a:lstStyle/>
          <a:p>
            <a:pPr indent="0" lvl="0" marL="0" rtl="0" algn="ctr">
              <a:lnSpc>
                <a:spcPct val="100000"/>
              </a:lnSpc>
              <a:spcBef>
                <a:spcPts val="0"/>
              </a:spcBef>
              <a:spcAft>
                <a:spcPts val="0"/>
              </a:spcAft>
              <a:buClr>
                <a:srgbClr val="000000"/>
              </a:buClr>
              <a:buSzPts val="1800"/>
              <a:buNone/>
            </a:pPr>
            <a:r>
              <a:rPr b="1" lang="en" sz="2400">
                <a:solidFill>
                  <a:srgbClr val="083C92"/>
                </a:solidFill>
                <a:latin typeface="Open Sans"/>
                <a:ea typeface="Open Sans"/>
                <a:cs typeface="Open Sans"/>
                <a:sym typeface="Open Sans"/>
              </a:rPr>
              <a:t>Activity and discussion</a:t>
            </a:r>
            <a:endParaRPr b="1" sz="2400">
              <a:solidFill>
                <a:srgbClr val="083C92"/>
              </a:solidFill>
              <a:latin typeface="Open Sans"/>
              <a:ea typeface="Open Sans"/>
              <a:cs typeface="Open Sans"/>
              <a:sym typeface="Open Sans"/>
            </a:endParaRPr>
          </a:p>
        </p:txBody>
      </p:sp>
      <p:sp>
        <p:nvSpPr>
          <p:cNvPr id="666" name="Google Shape;666;p33"/>
          <p:cNvSpPr txBox="1"/>
          <p:nvPr>
            <p:ph idx="12" type="sldNum"/>
          </p:nvPr>
        </p:nvSpPr>
        <p:spPr>
          <a:xfrm>
            <a:off x="8472458" y="4663217"/>
            <a:ext cx="548700" cy="393600"/>
          </a:xfrm>
          <a:prstGeom prst="rect">
            <a:avLst/>
          </a:prstGeom>
          <a:noFill/>
          <a:ln>
            <a:noFill/>
          </a:ln>
        </p:spPr>
        <p:txBody>
          <a:bodyPr anchorCtr="0" anchor="ctr" bIns="22850" lIns="45725" spcFirstLastPara="1" rIns="45725" wrap="square" tIns="22850">
            <a:noAutofit/>
          </a:bodyPr>
          <a:lstStyle/>
          <a:p>
            <a:pPr indent="0" lvl="0" marL="0" rtl="0" algn="r">
              <a:lnSpc>
                <a:spcPct val="100000"/>
              </a:lnSpc>
              <a:spcBef>
                <a:spcPts val="0"/>
              </a:spcBef>
              <a:spcAft>
                <a:spcPts val="0"/>
              </a:spcAft>
              <a:buSzPts val="600"/>
              <a:buNone/>
            </a:pPr>
            <a:fld id="{00000000-1234-1234-1234-123412341234}" type="slidenum">
              <a:rPr lang="en"/>
              <a:t>‹#›</a:t>
            </a:fld>
            <a:endParaRPr/>
          </a:p>
        </p:txBody>
      </p:sp>
      <p:pic>
        <p:nvPicPr>
          <p:cNvPr id="667" name="Google Shape;667;p33"/>
          <p:cNvPicPr preferRelativeResize="0"/>
          <p:nvPr/>
        </p:nvPicPr>
        <p:blipFill rotWithShape="1">
          <a:blip r:embed="rId3">
            <a:alphaModFix/>
          </a:blip>
          <a:srcRect b="0" l="0" r="0" t="0"/>
          <a:stretch/>
        </p:blipFill>
        <p:spPr>
          <a:xfrm>
            <a:off x="612778" y="3621244"/>
            <a:ext cx="1151119" cy="647513"/>
          </a:xfrm>
          <a:prstGeom prst="rect">
            <a:avLst/>
          </a:prstGeom>
          <a:noFill/>
          <a:ln>
            <a:noFill/>
          </a:ln>
        </p:spPr>
      </p:pic>
      <p:pic>
        <p:nvPicPr>
          <p:cNvPr id="668" name="Google Shape;668;p33"/>
          <p:cNvPicPr preferRelativeResize="0"/>
          <p:nvPr/>
        </p:nvPicPr>
        <p:blipFill rotWithShape="1">
          <a:blip r:embed="rId4">
            <a:alphaModFix/>
          </a:blip>
          <a:srcRect b="0" l="0" r="0" t="0"/>
          <a:stretch/>
        </p:blipFill>
        <p:spPr>
          <a:xfrm>
            <a:off x="160181" y="4383056"/>
            <a:ext cx="2056331" cy="599494"/>
          </a:xfrm>
          <a:prstGeom prst="rect">
            <a:avLst/>
          </a:prstGeom>
          <a:noFill/>
          <a:ln>
            <a:noFill/>
          </a:ln>
        </p:spPr>
      </p:pic>
      <p:sp>
        <p:nvSpPr>
          <p:cNvPr id="669" name="Google Shape;669;p33"/>
          <p:cNvSpPr/>
          <p:nvPr/>
        </p:nvSpPr>
        <p:spPr>
          <a:xfrm>
            <a:off x="2891016" y="222908"/>
            <a:ext cx="5747915" cy="264687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0" i="0" lang="en" sz="2000" u="none" cap="none" strike="noStrike">
                <a:solidFill>
                  <a:schemeClr val="dk2"/>
                </a:solidFill>
                <a:latin typeface="Arial"/>
                <a:ea typeface="Arial"/>
                <a:cs typeface="Arial"/>
                <a:sym typeface="Arial"/>
              </a:rPr>
              <a:t>What is the best / most useful OER you adapted or created?</a:t>
            </a:r>
            <a:endParaRPr b="0" i="0" sz="14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 sz="2000" u="none" cap="none" strike="noStrike">
                <a:solidFill>
                  <a:schemeClr val="dk2"/>
                </a:solidFill>
                <a:latin typeface="Arial"/>
                <a:ea typeface="Arial"/>
                <a:cs typeface="Arial"/>
                <a:sym typeface="Arial"/>
              </a:rPr>
              <a:t>Do you have plans or knowledge gaps you want to fill with new OER?</a:t>
            </a:r>
            <a:endParaRPr b="0" i="0" sz="1400" u="none" cap="none" strike="noStrike">
              <a:solidFill>
                <a:schemeClr val="dk2"/>
              </a:solidFill>
              <a:latin typeface="Arial"/>
              <a:ea typeface="Arial"/>
              <a:cs typeface="Arial"/>
              <a:sym typeface="Arial"/>
            </a:endParaRPr>
          </a:p>
          <a:p>
            <a:pPr indent="0" lvl="1"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2"/>
              </a:solidFill>
              <a:latin typeface="Arial"/>
              <a:ea typeface="Arial"/>
              <a:cs typeface="Arial"/>
              <a:sym typeface="Arial"/>
            </a:endParaRPr>
          </a:p>
          <a:p>
            <a:pPr indent="0" lvl="1" marL="0" marR="0" rtl="0" algn="l">
              <a:lnSpc>
                <a:spcPct val="100000"/>
              </a:lnSpc>
              <a:spcBef>
                <a:spcPts val="600"/>
              </a:spcBef>
              <a:spcAft>
                <a:spcPts val="0"/>
              </a:spcAft>
              <a:buClr>
                <a:srgbClr val="000000"/>
              </a:buClr>
              <a:buSzPts val="1400"/>
              <a:buFont typeface="Arial"/>
              <a:buNone/>
            </a:pPr>
            <a:r>
              <a:rPr b="0" i="0" lang="en" sz="1400" u="none" cap="none" strike="noStrike">
                <a:solidFill>
                  <a:schemeClr val="dk2"/>
                </a:solidFill>
                <a:latin typeface="Arial"/>
                <a:ea typeface="Arial"/>
                <a:cs typeface="Arial"/>
                <a:sym typeface="Arial"/>
              </a:rPr>
              <a:t>Padlet:</a:t>
            </a:r>
            <a:endParaRPr b="0" i="0" sz="1400" u="none" cap="none" strike="noStrike">
              <a:solidFill>
                <a:schemeClr val="dk2"/>
              </a:solidFill>
              <a:latin typeface="Arial"/>
              <a:ea typeface="Arial"/>
              <a:cs typeface="Arial"/>
              <a:sym typeface="Arial"/>
            </a:endParaRPr>
          </a:p>
          <a:p>
            <a:pPr indent="0" lvl="1" marL="0" marR="0" rtl="0" algn="l">
              <a:lnSpc>
                <a:spcPct val="100000"/>
              </a:lnSpc>
              <a:spcBef>
                <a:spcPts val="600"/>
              </a:spcBef>
              <a:spcAft>
                <a:spcPts val="0"/>
              </a:spcAft>
              <a:buClr>
                <a:srgbClr val="000000"/>
              </a:buClr>
              <a:buSzPts val="1400"/>
              <a:buFont typeface="Arial"/>
              <a:buNone/>
            </a:pPr>
            <a:r>
              <a:rPr b="0" i="0" lang="en" sz="1400" u="sng" cap="none" strike="noStrike">
                <a:solidFill>
                  <a:schemeClr val="dk2"/>
                </a:solidFill>
                <a:latin typeface="Arial"/>
                <a:ea typeface="Arial"/>
                <a:cs typeface="Arial"/>
                <a:sym typeface="Arial"/>
                <a:hlinkClick r:id="rId5">
                  <a:extLst>
                    <a:ext uri="{A12FA001-AC4F-418D-AE19-62706E023703}">
                      <ahyp:hlinkClr val="tx"/>
                    </a:ext>
                  </a:extLst>
                </a:hlinkClick>
              </a:rPr>
              <a:t>https://padlet.com/zuzanastozicka/best-oer-adapted-created-by-you-8hw3992f9c7tkqsa</a:t>
            </a:r>
            <a:r>
              <a:rPr b="0" i="0" lang="en" sz="1400" u="none" cap="none" strike="noStrike">
                <a:solidFill>
                  <a:schemeClr val="dk2"/>
                </a:solidFill>
                <a:latin typeface="Arial"/>
                <a:ea typeface="Arial"/>
                <a:cs typeface="Arial"/>
                <a:sym typeface="Arial"/>
              </a:rPr>
              <a:t> </a:t>
            </a:r>
            <a:endParaRPr b="0" i="0" sz="1400" u="none" cap="none" strike="noStrike">
              <a:solidFill>
                <a:schemeClr val="dk2"/>
              </a:solidFill>
              <a:latin typeface="Arial"/>
              <a:ea typeface="Arial"/>
              <a:cs typeface="Arial"/>
              <a:sym typeface="Arial"/>
            </a:endParaRPr>
          </a:p>
        </p:txBody>
      </p:sp>
      <p:pic>
        <p:nvPicPr>
          <p:cNvPr id="670" name="Google Shape;670;p33"/>
          <p:cNvPicPr preferRelativeResize="0"/>
          <p:nvPr/>
        </p:nvPicPr>
        <p:blipFill rotWithShape="1">
          <a:blip r:embed="rId6">
            <a:alphaModFix/>
          </a:blip>
          <a:srcRect b="0" l="0" r="0" t="0"/>
          <a:stretch/>
        </p:blipFill>
        <p:spPr>
          <a:xfrm>
            <a:off x="4739194" y="2785152"/>
            <a:ext cx="2197398" cy="2197398"/>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4" name="Shape 674"/>
        <p:cNvGrpSpPr/>
        <p:nvPr/>
      </p:nvGrpSpPr>
      <p:grpSpPr>
        <a:xfrm>
          <a:off x="0" y="0"/>
          <a:ext cx="0" cy="0"/>
          <a:chOff x="0" y="0"/>
          <a:chExt cx="0" cy="0"/>
        </a:xfrm>
      </p:grpSpPr>
      <p:sp>
        <p:nvSpPr>
          <p:cNvPr id="675" name="Google Shape;675;g2bbe2304ad2_3_533"/>
          <p:cNvSpPr/>
          <p:nvPr/>
        </p:nvSpPr>
        <p:spPr>
          <a:xfrm>
            <a:off x="0" y="0"/>
            <a:ext cx="2361000" cy="5143500"/>
          </a:xfrm>
          <a:prstGeom prst="rect">
            <a:avLst/>
          </a:prstGeom>
          <a:solidFill>
            <a:srgbClr val="FFDE59"/>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100" u="none" cap="none" strike="noStrike">
              <a:solidFill>
                <a:srgbClr val="FFFFFF"/>
              </a:solidFill>
              <a:latin typeface="Calibri"/>
              <a:ea typeface="Calibri"/>
              <a:cs typeface="Calibri"/>
              <a:sym typeface="Calibri"/>
            </a:endParaRPr>
          </a:p>
        </p:txBody>
      </p:sp>
      <p:sp>
        <p:nvSpPr>
          <p:cNvPr id="676" name="Google Shape;676;g2bbe2304ad2_3_533"/>
          <p:cNvSpPr txBox="1"/>
          <p:nvPr>
            <p:ph type="title"/>
          </p:nvPr>
        </p:nvSpPr>
        <p:spPr>
          <a:xfrm>
            <a:off x="155849" y="2004603"/>
            <a:ext cx="2049300" cy="1134300"/>
          </a:xfrm>
          <a:prstGeom prst="rect">
            <a:avLst/>
          </a:prstGeom>
          <a:noFill/>
          <a:ln>
            <a:noFill/>
          </a:ln>
        </p:spPr>
        <p:txBody>
          <a:bodyPr anchorCtr="0" anchor="ctr" bIns="22850" lIns="45725" spcFirstLastPara="1" rIns="45725" wrap="square" tIns="22850">
            <a:normAutofit fontScale="90000"/>
          </a:bodyPr>
          <a:lstStyle/>
          <a:p>
            <a:pPr indent="0" lvl="0" marL="0" rtl="0" algn="l">
              <a:lnSpc>
                <a:spcPct val="100000"/>
              </a:lnSpc>
              <a:spcBef>
                <a:spcPts val="0"/>
              </a:spcBef>
              <a:spcAft>
                <a:spcPts val="0"/>
              </a:spcAft>
              <a:buSzPct val="100000"/>
              <a:buNone/>
            </a:pPr>
            <a:r>
              <a:rPr b="1" lang="en" sz="2200">
                <a:solidFill>
                  <a:srgbClr val="083C92"/>
                </a:solidFill>
                <a:latin typeface="Open Sans"/>
                <a:ea typeface="Open Sans"/>
                <a:cs typeface="Open Sans"/>
                <a:sym typeface="Open Sans"/>
              </a:rPr>
              <a:t>Summary</a:t>
            </a:r>
            <a:endParaRPr b="1" sz="2200">
              <a:solidFill>
                <a:srgbClr val="083C92"/>
              </a:solidFill>
              <a:latin typeface="Open Sans"/>
              <a:ea typeface="Open Sans"/>
              <a:cs typeface="Open Sans"/>
              <a:sym typeface="Open Sans"/>
            </a:endParaRPr>
          </a:p>
          <a:p>
            <a:pPr indent="0" lvl="0" marL="0" rtl="0" algn="l">
              <a:lnSpc>
                <a:spcPct val="100000"/>
              </a:lnSpc>
              <a:spcBef>
                <a:spcPts val="0"/>
              </a:spcBef>
              <a:spcAft>
                <a:spcPts val="0"/>
              </a:spcAft>
              <a:buSzPct val="100000"/>
              <a:buNone/>
            </a:pPr>
            <a:r>
              <a:t/>
            </a:r>
            <a:endParaRPr b="1">
              <a:solidFill>
                <a:srgbClr val="083C92"/>
              </a:solidFill>
              <a:latin typeface="Open Sans"/>
              <a:ea typeface="Open Sans"/>
              <a:cs typeface="Open Sans"/>
              <a:sym typeface="Open Sans"/>
            </a:endParaRPr>
          </a:p>
          <a:p>
            <a:pPr indent="0" lvl="0" marL="0" rtl="0" algn="l">
              <a:lnSpc>
                <a:spcPct val="100000"/>
              </a:lnSpc>
              <a:spcBef>
                <a:spcPts val="0"/>
              </a:spcBef>
              <a:spcAft>
                <a:spcPts val="0"/>
              </a:spcAft>
              <a:buSzPct val="100000"/>
              <a:buNone/>
            </a:pPr>
            <a:r>
              <a:rPr b="1" lang="en">
                <a:solidFill>
                  <a:srgbClr val="083C92"/>
                </a:solidFill>
                <a:latin typeface="Open Sans"/>
                <a:ea typeface="Open Sans"/>
                <a:cs typeface="Open Sans"/>
                <a:sym typeface="Open Sans"/>
              </a:rPr>
              <a:t>What did we discuss today?</a:t>
            </a:r>
            <a:endParaRPr b="1">
              <a:solidFill>
                <a:srgbClr val="083C92"/>
              </a:solidFill>
              <a:latin typeface="Open Sans"/>
              <a:ea typeface="Open Sans"/>
              <a:cs typeface="Open Sans"/>
              <a:sym typeface="Open Sans"/>
            </a:endParaRPr>
          </a:p>
        </p:txBody>
      </p:sp>
      <p:sp>
        <p:nvSpPr>
          <p:cNvPr id="677" name="Google Shape;677;g2bbe2304ad2_3_533"/>
          <p:cNvSpPr txBox="1"/>
          <p:nvPr>
            <p:ph idx="12" type="sldNum"/>
          </p:nvPr>
        </p:nvSpPr>
        <p:spPr>
          <a:xfrm>
            <a:off x="8472458" y="4663217"/>
            <a:ext cx="548700" cy="393600"/>
          </a:xfrm>
          <a:prstGeom prst="rect">
            <a:avLst/>
          </a:prstGeom>
          <a:noFill/>
          <a:ln>
            <a:noFill/>
          </a:ln>
        </p:spPr>
        <p:txBody>
          <a:bodyPr anchorCtr="0" anchor="ctr" bIns="22850" lIns="45725" spcFirstLastPara="1" rIns="45725" wrap="square" tIns="22850">
            <a:noAutofit/>
          </a:bodyPr>
          <a:lstStyle/>
          <a:p>
            <a:pPr indent="0" lvl="0" marL="0" rtl="0" algn="r">
              <a:lnSpc>
                <a:spcPct val="100000"/>
              </a:lnSpc>
              <a:spcBef>
                <a:spcPts val="0"/>
              </a:spcBef>
              <a:spcAft>
                <a:spcPts val="0"/>
              </a:spcAft>
              <a:buSzPts val="600"/>
              <a:buNone/>
            </a:pPr>
            <a:fld id="{00000000-1234-1234-1234-123412341234}" type="slidenum">
              <a:rPr lang="en"/>
              <a:t>‹#›</a:t>
            </a:fld>
            <a:endParaRPr/>
          </a:p>
        </p:txBody>
      </p:sp>
      <p:sp>
        <p:nvSpPr>
          <p:cNvPr id="678" name="Google Shape;678;g2bbe2304ad2_3_533"/>
          <p:cNvSpPr txBox="1"/>
          <p:nvPr/>
        </p:nvSpPr>
        <p:spPr>
          <a:xfrm>
            <a:off x="2637350" y="210100"/>
            <a:ext cx="6254100" cy="4386900"/>
          </a:xfrm>
          <a:prstGeom prst="rect">
            <a:avLst/>
          </a:prstGeom>
          <a:noFill/>
          <a:ln>
            <a:noFill/>
          </a:ln>
        </p:spPr>
        <p:txBody>
          <a:bodyPr anchorCtr="0" anchor="t" bIns="91425" lIns="91425" spcFirstLastPara="1" rIns="91425" wrap="square" tIns="91425">
            <a:spAutoFit/>
          </a:bodyPr>
          <a:lstStyle/>
          <a:p>
            <a:pPr indent="-355600" lvl="0" marL="457200" marR="0" rtl="0" algn="l">
              <a:lnSpc>
                <a:spcPct val="115000"/>
              </a:lnSpc>
              <a:spcBef>
                <a:spcPts val="0"/>
              </a:spcBef>
              <a:spcAft>
                <a:spcPts val="0"/>
              </a:spcAft>
              <a:buClr>
                <a:srgbClr val="014A94"/>
              </a:buClr>
              <a:buSzPts val="2000"/>
              <a:buFont typeface="Open Sans"/>
              <a:buAutoNum type="arabicPeriod"/>
            </a:pPr>
            <a:r>
              <a:rPr b="0" i="0" lang="en" sz="2000" u="none" cap="none" strike="noStrike">
                <a:solidFill>
                  <a:srgbClr val="014A94"/>
                </a:solidFill>
                <a:latin typeface="Open Sans"/>
                <a:ea typeface="Open Sans"/>
                <a:cs typeface="Open Sans"/>
                <a:sym typeface="Open Sans"/>
              </a:rPr>
              <a:t>How to identify OER for reuse according to various characteristics;</a:t>
            </a:r>
            <a:endParaRPr b="0" i="0" sz="1200" u="none" cap="none" strike="noStrike">
              <a:solidFill>
                <a:srgbClr val="000000"/>
              </a:solidFill>
              <a:latin typeface="Arial"/>
              <a:ea typeface="Arial"/>
              <a:cs typeface="Arial"/>
              <a:sym typeface="Arial"/>
            </a:endParaRPr>
          </a:p>
          <a:p>
            <a:pPr indent="-355600" lvl="0" marL="457200" marR="0" rtl="0" algn="l">
              <a:lnSpc>
                <a:spcPct val="115000"/>
              </a:lnSpc>
              <a:spcBef>
                <a:spcPts val="0"/>
              </a:spcBef>
              <a:spcAft>
                <a:spcPts val="0"/>
              </a:spcAft>
              <a:buClr>
                <a:srgbClr val="014A94"/>
              </a:buClr>
              <a:buSzPts val="2000"/>
              <a:buFont typeface="Open Sans"/>
              <a:buAutoNum type="arabicPeriod"/>
            </a:pPr>
            <a:r>
              <a:rPr b="0" i="0" lang="en" sz="2000" u="none" cap="none" strike="noStrike">
                <a:solidFill>
                  <a:srgbClr val="014A94"/>
                </a:solidFill>
                <a:latin typeface="Open Sans"/>
                <a:ea typeface="Open Sans"/>
                <a:cs typeface="Open Sans"/>
                <a:sym typeface="Open Sans"/>
              </a:rPr>
              <a:t>How to select the OER that best suits our students' learning needs;</a:t>
            </a:r>
            <a:endParaRPr b="0" i="0" sz="1200" u="none" cap="none" strike="noStrike">
              <a:solidFill>
                <a:srgbClr val="000000"/>
              </a:solidFill>
              <a:latin typeface="Arial"/>
              <a:ea typeface="Arial"/>
              <a:cs typeface="Arial"/>
              <a:sym typeface="Arial"/>
            </a:endParaRPr>
          </a:p>
          <a:p>
            <a:pPr indent="-355600" lvl="0" marL="457200" marR="0" rtl="0" algn="l">
              <a:lnSpc>
                <a:spcPct val="115000"/>
              </a:lnSpc>
              <a:spcBef>
                <a:spcPts val="0"/>
              </a:spcBef>
              <a:spcAft>
                <a:spcPts val="0"/>
              </a:spcAft>
              <a:buClr>
                <a:srgbClr val="014A94"/>
              </a:buClr>
              <a:buSzPts val="2000"/>
              <a:buFont typeface="Open Sans"/>
              <a:buAutoNum type="arabicPeriod"/>
            </a:pPr>
            <a:r>
              <a:rPr b="0" i="0" lang="en" sz="2000" u="none" cap="none" strike="noStrike">
                <a:solidFill>
                  <a:srgbClr val="014A94"/>
                </a:solidFill>
                <a:latin typeface="Open Sans"/>
                <a:ea typeface="Open Sans"/>
                <a:cs typeface="Open Sans"/>
                <a:sym typeface="Open Sans"/>
              </a:rPr>
              <a:t>How to modify/adapt reused OER as allowed by their open license and acknowledge their authors properly;</a:t>
            </a:r>
            <a:endParaRPr b="0" i="0" sz="1200" u="none" cap="none" strike="noStrike">
              <a:solidFill>
                <a:srgbClr val="000000"/>
              </a:solidFill>
              <a:latin typeface="Arial"/>
              <a:ea typeface="Arial"/>
              <a:cs typeface="Arial"/>
              <a:sym typeface="Arial"/>
            </a:endParaRPr>
          </a:p>
          <a:p>
            <a:pPr indent="-355600" lvl="0" marL="457200" marR="0" rtl="0" algn="l">
              <a:lnSpc>
                <a:spcPct val="115000"/>
              </a:lnSpc>
              <a:spcBef>
                <a:spcPts val="0"/>
              </a:spcBef>
              <a:spcAft>
                <a:spcPts val="0"/>
              </a:spcAft>
              <a:buClr>
                <a:srgbClr val="014A94"/>
              </a:buClr>
              <a:buSzPts val="2000"/>
              <a:buFont typeface="Open Sans"/>
              <a:buAutoNum type="arabicPeriod"/>
            </a:pPr>
            <a:r>
              <a:rPr b="0" i="0" lang="en" sz="2000" u="none" cap="none" strike="noStrike">
                <a:solidFill>
                  <a:srgbClr val="014A94"/>
                </a:solidFill>
                <a:latin typeface="Open Sans"/>
                <a:ea typeface="Open Sans"/>
                <a:cs typeface="Open Sans"/>
                <a:sym typeface="Open Sans"/>
              </a:rPr>
              <a:t>How to increase the accessibility and reusability of the OER we work on; </a:t>
            </a:r>
            <a:endParaRPr b="0" i="0" sz="1200" u="none" cap="none" strike="noStrike">
              <a:solidFill>
                <a:srgbClr val="000000"/>
              </a:solidFill>
              <a:latin typeface="Arial"/>
              <a:ea typeface="Arial"/>
              <a:cs typeface="Arial"/>
              <a:sym typeface="Arial"/>
            </a:endParaRPr>
          </a:p>
          <a:p>
            <a:pPr indent="-355600" lvl="0" marL="457200" marR="0" rtl="0" algn="l">
              <a:lnSpc>
                <a:spcPct val="115000"/>
              </a:lnSpc>
              <a:spcBef>
                <a:spcPts val="0"/>
              </a:spcBef>
              <a:spcAft>
                <a:spcPts val="0"/>
              </a:spcAft>
              <a:buClr>
                <a:srgbClr val="014A94"/>
              </a:buClr>
              <a:buSzPts val="2000"/>
              <a:buFont typeface="Open Sans"/>
              <a:buAutoNum type="arabicPeriod"/>
            </a:pPr>
            <a:r>
              <a:rPr b="0" i="0" lang="en" sz="2000" u="none" cap="none" strike="noStrike">
                <a:solidFill>
                  <a:srgbClr val="014A94"/>
                </a:solidFill>
                <a:latin typeface="Open Sans"/>
                <a:ea typeface="Open Sans"/>
                <a:cs typeface="Open Sans"/>
                <a:sym typeface="Open Sans"/>
              </a:rPr>
              <a:t>How to choose the right license for our OER according to the project requirements, our institutional policy, and the context.</a:t>
            </a:r>
            <a:endParaRPr b="0" i="0" sz="2000" u="none" cap="none" strike="noStrike">
              <a:solidFill>
                <a:srgbClr val="014A94"/>
              </a:solidFill>
              <a:latin typeface="Open Sans"/>
              <a:ea typeface="Open Sans"/>
              <a:cs typeface="Open Sans"/>
              <a:sym typeface="Open Sans"/>
            </a:endParaRPr>
          </a:p>
        </p:txBody>
      </p:sp>
      <p:pic>
        <p:nvPicPr>
          <p:cNvPr id="679" name="Google Shape;679;g2bbe2304ad2_3_533"/>
          <p:cNvPicPr preferRelativeResize="0"/>
          <p:nvPr/>
        </p:nvPicPr>
        <p:blipFill rotWithShape="1">
          <a:blip r:embed="rId3">
            <a:alphaModFix/>
          </a:blip>
          <a:srcRect b="0" l="0" r="0" t="0"/>
          <a:stretch/>
        </p:blipFill>
        <p:spPr>
          <a:xfrm>
            <a:off x="160181" y="4383056"/>
            <a:ext cx="2056331" cy="599494"/>
          </a:xfrm>
          <a:prstGeom prst="rect">
            <a:avLst/>
          </a:prstGeom>
          <a:noFill/>
          <a:ln>
            <a:noFill/>
          </a:ln>
        </p:spPr>
      </p:pic>
      <p:pic>
        <p:nvPicPr>
          <p:cNvPr id="680" name="Google Shape;680;g2bbe2304ad2_3_533"/>
          <p:cNvPicPr preferRelativeResize="0"/>
          <p:nvPr/>
        </p:nvPicPr>
        <p:blipFill rotWithShape="1">
          <a:blip r:embed="rId4">
            <a:alphaModFix/>
          </a:blip>
          <a:srcRect b="0" l="0" r="0" t="0"/>
          <a:stretch/>
        </p:blipFill>
        <p:spPr>
          <a:xfrm>
            <a:off x="612778" y="3621244"/>
            <a:ext cx="1151119" cy="647513"/>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4" name="Shape 684"/>
        <p:cNvGrpSpPr/>
        <p:nvPr/>
      </p:nvGrpSpPr>
      <p:grpSpPr>
        <a:xfrm>
          <a:off x="0" y="0"/>
          <a:ext cx="0" cy="0"/>
          <a:chOff x="0" y="0"/>
          <a:chExt cx="0" cy="0"/>
        </a:xfrm>
      </p:grpSpPr>
      <p:sp>
        <p:nvSpPr>
          <p:cNvPr id="685" name="Google Shape;685;g2bcb4d951f8_0_505"/>
          <p:cNvSpPr/>
          <p:nvPr/>
        </p:nvSpPr>
        <p:spPr>
          <a:xfrm>
            <a:off x="0" y="0"/>
            <a:ext cx="2342700" cy="5143500"/>
          </a:xfrm>
          <a:prstGeom prst="rect">
            <a:avLst/>
          </a:prstGeom>
          <a:solidFill>
            <a:srgbClr val="FFDE59"/>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rPr b="1" i="0" lang="en" sz="2400" u="none" cap="none" strike="noStrike">
                <a:solidFill>
                  <a:srgbClr val="083C92"/>
                </a:solidFill>
                <a:latin typeface="Open Sans"/>
                <a:ea typeface="Open Sans"/>
                <a:cs typeface="Open Sans"/>
                <a:sym typeface="Open Sans"/>
              </a:rPr>
              <a:t>Final message</a:t>
            </a:r>
            <a:endParaRPr b="1" i="0" sz="2400" u="none" cap="none" strike="noStrike">
              <a:solidFill>
                <a:srgbClr val="083C92"/>
              </a:solidFill>
              <a:latin typeface="Open Sans"/>
              <a:ea typeface="Open Sans"/>
              <a:cs typeface="Open Sans"/>
              <a:sym typeface="Open Sans"/>
            </a:endParaRPr>
          </a:p>
        </p:txBody>
      </p:sp>
      <p:sp>
        <p:nvSpPr>
          <p:cNvPr id="686" name="Google Shape;686;g2bcb4d951f8_0_505"/>
          <p:cNvSpPr txBox="1"/>
          <p:nvPr>
            <p:ph idx="12" type="sldNum"/>
          </p:nvPr>
        </p:nvSpPr>
        <p:spPr>
          <a:xfrm>
            <a:off x="8472458" y="4663217"/>
            <a:ext cx="548700" cy="393600"/>
          </a:xfrm>
          <a:prstGeom prst="rect">
            <a:avLst/>
          </a:prstGeom>
          <a:noFill/>
          <a:ln>
            <a:noFill/>
          </a:ln>
        </p:spPr>
        <p:txBody>
          <a:bodyPr anchorCtr="0" anchor="ctr" bIns="22850" lIns="45725" spcFirstLastPara="1" rIns="45725" wrap="square" tIns="22850">
            <a:noAutofit/>
          </a:bodyPr>
          <a:lstStyle/>
          <a:p>
            <a:pPr indent="0" lvl="0" marL="0" rtl="0" algn="r">
              <a:lnSpc>
                <a:spcPct val="100000"/>
              </a:lnSpc>
              <a:spcBef>
                <a:spcPts val="0"/>
              </a:spcBef>
              <a:spcAft>
                <a:spcPts val="0"/>
              </a:spcAft>
              <a:buClr>
                <a:srgbClr val="000000"/>
              </a:buClr>
              <a:buSzPts val="600"/>
              <a:buFont typeface="Arial"/>
              <a:buNone/>
            </a:pPr>
            <a:fld id="{00000000-1234-1234-1234-123412341234}" type="slidenum">
              <a:rPr lang="en"/>
              <a:t>‹#›</a:t>
            </a:fld>
            <a:endParaRPr/>
          </a:p>
        </p:txBody>
      </p:sp>
      <p:pic>
        <p:nvPicPr>
          <p:cNvPr id="687" name="Google Shape;687;g2bcb4d951f8_0_505"/>
          <p:cNvPicPr preferRelativeResize="0"/>
          <p:nvPr/>
        </p:nvPicPr>
        <p:blipFill rotWithShape="1">
          <a:blip r:embed="rId3">
            <a:alphaModFix/>
          </a:blip>
          <a:srcRect b="0" l="0" r="0" t="0"/>
          <a:stretch/>
        </p:blipFill>
        <p:spPr>
          <a:xfrm>
            <a:off x="160181" y="4383056"/>
            <a:ext cx="2056331" cy="599494"/>
          </a:xfrm>
          <a:prstGeom prst="rect">
            <a:avLst/>
          </a:prstGeom>
          <a:noFill/>
          <a:ln>
            <a:noFill/>
          </a:ln>
        </p:spPr>
      </p:pic>
      <p:pic>
        <p:nvPicPr>
          <p:cNvPr id="688" name="Google Shape;688;g2bcb4d951f8_0_505"/>
          <p:cNvPicPr preferRelativeResize="0"/>
          <p:nvPr/>
        </p:nvPicPr>
        <p:blipFill rotWithShape="1">
          <a:blip r:embed="rId4">
            <a:alphaModFix/>
          </a:blip>
          <a:srcRect b="0" l="0" r="0" t="0"/>
          <a:stretch/>
        </p:blipFill>
        <p:spPr>
          <a:xfrm>
            <a:off x="612778" y="3621244"/>
            <a:ext cx="1151119" cy="647513"/>
          </a:xfrm>
          <a:prstGeom prst="rect">
            <a:avLst/>
          </a:prstGeom>
          <a:noFill/>
          <a:ln>
            <a:noFill/>
          </a:ln>
        </p:spPr>
      </p:pic>
      <p:sp>
        <p:nvSpPr>
          <p:cNvPr id="689" name="Google Shape;689;g2bcb4d951f8_0_505"/>
          <p:cNvSpPr/>
          <p:nvPr/>
        </p:nvSpPr>
        <p:spPr>
          <a:xfrm>
            <a:off x="2808300" y="183450"/>
            <a:ext cx="6063300" cy="472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rgbClr val="F59D12"/>
                </a:solidFill>
                <a:latin typeface="Open Sans"/>
                <a:ea typeface="Open Sans"/>
                <a:cs typeface="Open Sans"/>
                <a:sym typeface="Open Sans"/>
              </a:rPr>
              <a:t>By re-using, revising, adapting and creating OER you benefit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14A94"/>
              </a:solidFill>
              <a:latin typeface="Open Sans"/>
              <a:ea typeface="Open Sans"/>
              <a:cs typeface="Open Sans"/>
              <a:sym typeface="Open Sans"/>
            </a:endParaRPr>
          </a:p>
          <a:p>
            <a:pPr indent="-285750" lvl="0" marL="285750" marR="0" rtl="0" algn="l">
              <a:lnSpc>
                <a:spcPct val="100000"/>
              </a:lnSpc>
              <a:spcBef>
                <a:spcPts val="0"/>
              </a:spcBef>
              <a:spcAft>
                <a:spcPts val="0"/>
              </a:spcAft>
              <a:buClr>
                <a:srgbClr val="00B0F0"/>
              </a:buClr>
              <a:buSzPts val="1700"/>
              <a:buFont typeface="Arial"/>
              <a:buChar char="•"/>
            </a:pPr>
            <a:r>
              <a:rPr b="1" i="0" lang="en" sz="1700" u="none" cap="none" strike="noStrike">
                <a:solidFill>
                  <a:srgbClr val="014A94"/>
                </a:solidFill>
                <a:latin typeface="Open Sans"/>
                <a:ea typeface="Open Sans"/>
                <a:cs typeface="Open Sans"/>
                <a:sym typeface="Open Sans"/>
              </a:rPr>
              <a:t>students </a:t>
            </a:r>
            <a:r>
              <a:rPr b="0" i="0" lang="en" sz="1700" u="none" cap="none" strike="noStrike">
                <a:solidFill>
                  <a:srgbClr val="014A94"/>
                </a:solidFill>
                <a:latin typeface="Open Sans"/>
                <a:ea typeface="Open Sans"/>
                <a:cs typeface="Open Sans"/>
                <a:sym typeface="Open Sans"/>
              </a:rPr>
              <a:t>(wide spectrum of resources, lower costs, higher success rate, possibility to engage),</a:t>
            </a:r>
            <a:endParaRPr b="0" i="0" sz="15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B0F0"/>
              </a:buClr>
              <a:buSzPts val="1700"/>
              <a:buFont typeface="Arial"/>
              <a:buChar char="•"/>
            </a:pPr>
            <a:r>
              <a:rPr b="0" i="0" lang="en" sz="1700" u="none" cap="none" strike="noStrike">
                <a:solidFill>
                  <a:srgbClr val="014A94"/>
                </a:solidFill>
                <a:latin typeface="Open Sans"/>
                <a:ea typeface="Open Sans"/>
                <a:cs typeface="Open Sans"/>
                <a:sym typeface="Open Sans"/>
              </a:rPr>
              <a:t>other </a:t>
            </a:r>
            <a:r>
              <a:rPr b="1" i="0" lang="en" sz="1700" u="none" cap="none" strike="noStrike">
                <a:solidFill>
                  <a:srgbClr val="014A94"/>
                </a:solidFill>
                <a:latin typeface="Open Sans"/>
                <a:ea typeface="Open Sans"/>
                <a:cs typeface="Open Sans"/>
                <a:sym typeface="Open Sans"/>
              </a:rPr>
              <a:t>educators </a:t>
            </a:r>
            <a:r>
              <a:rPr b="0" i="0" lang="en" sz="1700" u="none" cap="none" strike="noStrike">
                <a:solidFill>
                  <a:srgbClr val="014A94"/>
                </a:solidFill>
                <a:latin typeface="Open Sans"/>
                <a:ea typeface="Open Sans"/>
                <a:cs typeface="Open Sans"/>
                <a:sym typeface="Open Sans"/>
              </a:rPr>
              <a:t>(they can save time and effort re-using your resources, and also learn from the best),</a:t>
            </a:r>
            <a:endParaRPr b="0" i="0" sz="15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B0F0"/>
              </a:buClr>
              <a:buSzPts val="1700"/>
              <a:buFont typeface="Arial"/>
              <a:buChar char="•"/>
            </a:pPr>
            <a:r>
              <a:rPr b="0" i="0" lang="en" sz="1700" u="none" cap="none" strike="noStrike">
                <a:solidFill>
                  <a:srgbClr val="014A94"/>
                </a:solidFill>
                <a:latin typeface="Open Sans"/>
                <a:ea typeface="Open Sans"/>
                <a:cs typeface="Open Sans"/>
                <a:sym typeface="Open Sans"/>
              </a:rPr>
              <a:t>your </a:t>
            </a:r>
            <a:r>
              <a:rPr b="1" i="0" lang="en" sz="1700" u="none" cap="none" strike="noStrike">
                <a:solidFill>
                  <a:srgbClr val="014A94"/>
                </a:solidFill>
                <a:latin typeface="Open Sans"/>
                <a:ea typeface="Open Sans"/>
                <a:cs typeface="Open Sans"/>
                <a:sym typeface="Open Sans"/>
              </a:rPr>
              <a:t>institution </a:t>
            </a:r>
            <a:r>
              <a:rPr b="0" i="0" lang="en" sz="1700" u="none" cap="none" strike="noStrike">
                <a:solidFill>
                  <a:srgbClr val="014A94"/>
                </a:solidFill>
                <a:latin typeface="Open Sans"/>
                <a:ea typeface="Open Sans"/>
                <a:cs typeface="Open Sans"/>
                <a:sym typeface="Open Sans"/>
              </a:rPr>
              <a:t>(showcase quality and culture of sharing),</a:t>
            </a:r>
            <a:endParaRPr b="0" i="0" sz="15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B0F0"/>
              </a:buClr>
              <a:buSzPts val="1700"/>
              <a:buFont typeface="Arial"/>
              <a:buChar char="•"/>
            </a:pPr>
            <a:r>
              <a:rPr b="1" i="0" lang="en" sz="1700" u="none" cap="none" strike="noStrike">
                <a:solidFill>
                  <a:srgbClr val="014A94"/>
                </a:solidFill>
                <a:latin typeface="Open Sans"/>
                <a:ea typeface="Open Sans"/>
                <a:cs typeface="Open Sans"/>
                <a:sym typeface="Open Sans"/>
              </a:rPr>
              <a:t>yourself</a:t>
            </a:r>
            <a:r>
              <a:rPr b="0" i="0" lang="en" sz="1700" u="none" cap="none" strike="noStrike">
                <a:solidFill>
                  <a:srgbClr val="014A94"/>
                </a:solidFill>
                <a:latin typeface="Open Sans"/>
                <a:ea typeface="Open Sans"/>
                <a:cs typeface="Open Sans"/>
                <a:sym typeface="Open Sans"/>
              </a:rPr>
              <a:t> (impact, feedback, cooperation, legacy – and last but not least – more motivated and active students),</a:t>
            </a:r>
            <a:endParaRPr b="0" i="0" sz="15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B0F0"/>
              </a:buClr>
              <a:buSzPts val="1700"/>
              <a:buFont typeface="Arial"/>
              <a:buChar char="•"/>
            </a:pPr>
            <a:r>
              <a:rPr b="0" i="0" lang="en" sz="1700" u="none" cap="none" strike="noStrike">
                <a:solidFill>
                  <a:srgbClr val="014A94"/>
                </a:solidFill>
                <a:latin typeface="Open Sans"/>
                <a:ea typeface="Open Sans"/>
                <a:cs typeface="Open Sans"/>
                <a:sym typeface="Open Sans"/>
              </a:rPr>
              <a:t>... and the wider </a:t>
            </a:r>
            <a:r>
              <a:rPr b="1" i="0" lang="en" sz="1700" u="none" cap="none" strike="noStrike">
                <a:solidFill>
                  <a:srgbClr val="014A94"/>
                </a:solidFill>
                <a:latin typeface="Open Sans"/>
                <a:ea typeface="Open Sans"/>
                <a:cs typeface="Open Sans"/>
                <a:sym typeface="Open Sans"/>
              </a:rPr>
              <a:t>public</a:t>
            </a:r>
            <a:r>
              <a:rPr b="0" i="0" lang="en" sz="1700" u="none" cap="none" strike="noStrike">
                <a:solidFill>
                  <a:srgbClr val="014A94"/>
                </a:solidFill>
                <a:latin typeface="Open Sans"/>
                <a:ea typeface="Open Sans"/>
                <a:cs typeface="Open Sans"/>
                <a:sym typeface="Open Sans"/>
              </a:rPr>
              <a:t> (including unexpected recipients).</a:t>
            </a:r>
            <a:endParaRPr b="0" i="0" sz="1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700" u="none" cap="none" strike="noStrike">
              <a:solidFill>
                <a:srgbClr val="014A94"/>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1600"/>
              <a:buFont typeface="Arial"/>
              <a:buNone/>
            </a:pPr>
            <a:r>
              <a:rPr b="1" i="0" lang="en" sz="1700" u="none" cap="none" strike="noStrike">
                <a:solidFill>
                  <a:srgbClr val="014A94"/>
                </a:solidFill>
                <a:latin typeface="Open Sans"/>
                <a:ea typeface="Open Sans"/>
                <a:cs typeface="Open Sans"/>
                <a:sym typeface="Open Sans"/>
              </a:rPr>
              <a:t>Create with re-use and accessibility in mind</a:t>
            </a:r>
            <a:r>
              <a:rPr b="0" i="0" lang="en" sz="1700" u="none" cap="none" strike="noStrike">
                <a:solidFill>
                  <a:srgbClr val="014A94"/>
                </a:solidFill>
                <a:latin typeface="Open Sans"/>
                <a:ea typeface="Open Sans"/>
                <a:cs typeface="Open Sans"/>
                <a:sym typeface="Open Sans"/>
              </a:rPr>
              <a:t>, approach for the best, although it is not always possible to fulfill all conditions.</a:t>
            </a:r>
            <a:endParaRPr b="0" i="0" sz="1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3" name="Shape 693"/>
        <p:cNvGrpSpPr/>
        <p:nvPr/>
      </p:nvGrpSpPr>
      <p:grpSpPr>
        <a:xfrm>
          <a:off x="0" y="0"/>
          <a:ext cx="0" cy="0"/>
          <a:chOff x="0" y="0"/>
          <a:chExt cx="0" cy="0"/>
        </a:xfrm>
      </p:grpSpPr>
      <p:sp>
        <p:nvSpPr>
          <p:cNvPr id="694" name="Google Shape;694;g2bbe2304ad2_3_561"/>
          <p:cNvSpPr/>
          <p:nvPr/>
        </p:nvSpPr>
        <p:spPr>
          <a:xfrm>
            <a:off x="2693933" y="0"/>
            <a:ext cx="6610937" cy="5147837"/>
          </a:xfrm>
          <a:custGeom>
            <a:rect b="b" l="l" r="r" t="t"/>
            <a:pathLst>
              <a:path extrusionOk="0" h="2570705" w="3301342">
                <a:moveTo>
                  <a:pt x="0" y="0"/>
                </a:moveTo>
                <a:lnTo>
                  <a:pt x="3301342" y="0"/>
                </a:lnTo>
                <a:lnTo>
                  <a:pt x="3301342" y="2570705"/>
                </a:lnTo>
                <a:lnTo>
                  <a:pt x="0" y="2570705"/>
                </a:lnTo>
                <a:close/>
              </a:path>
            </a:pathLst>
          </a:custGeom>
          <a:solidFill>
            <a:srgbClr val="014A9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5" name="Google Shape;695;g2bbe2304ad2_3_561"/>
          <p:cNvSpPr txBox="1"/>
          <p:nvPr/>
        </p:nvSpPr>
        <p:spPr>
          <a:xfrm>
            <a:off x="3491181" y="3634878"/>
            <a:ext cx="2634900" cy="1290300"/>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Clr>
                <a:srgbClr val="000000"/>
              </a:buClr>
              <a:buSzPts val="1600"/>
              <a:buFont typeface="Arial"/>
              <a:buNone/>
            </a:pPr>
            <a:r>
              <a:rPr b="1" i="0" lang="en" sz="1600" u="sng" cap="none" strike="noStrike">
                <a:solidFill>
                  <a:schemeClr val="lt1"/>
                </a:solidFill>
                <a:latin typeface="Open Sans"/>
                <a:ea typeface="Open Sans"/>
                <a:cs typeface="Open Sans"/>
                <a:sym typeface="Open Sans"/>
                <a:hlinkClick r:id="rId3">
                  <a:extLst>
                    <a:ext uri="{A12FA001-AC4F-418D-AE19-62706E023703}">
                      <ahyp:hlinkClr val="tx"/>
                    </a:ext>
                  </a:extLst>
                </a:hlinkClick>
              </a:rPr>
              <a:t>oer@sparceurope.org</a:t>
            </a:r>
            <a:r>
              <a:rPr b="1" i="0" lang="en" sz="1600" u="none" cap="none" strike="noStrike">
                <a:solidFill>
                  <a:schemeClr val="lt1"/>
                </a:solidFill>
                <a:latin typeface="Open Sans"/>
                <a:ea typeface="Open Sans"/>
                <a:cs typeface="Open Sans"/>
                <a:sym typeface="Open Sans"/>
              </a:rPr>
              <a:t> </a:t>
            </a:r>
            <a:endParaRPr b="0" i="0" sz="700" u="none" cap="none" strike="noStrike">
              <a:solidFill>
                <a:schemeClr val="lt1"/>
              </a:solidFill>
              <a:latin typeface="Arial"/>
              <a:ea typeface="Arial"/>
              <a:cs typeface="Arial"/>
              <a:sym typeface="Arial"/>
            </a:endParaRPr>
          </a:p>
          <a:p>
            <a:pPr indent="0" lvl="0" marL="0" marR="0" rtl="0" algn="l">
              <a:lnSpc>
                <a:spcPct val="130000"/>
              </a:lnSpc>
              <a:spcBef>
                <a:spcPts val="0"/>
              </a:spcBef>
              <a:spcAft>
                <a:spcPts val="0"/>
              </a:spcAft>
              <a:buClr>
                <a:srgbClr val="000000"/>
              </a:buClr>
              <a:buSzPts val="1600"/>
              <a:buFont typeface="Arial"/>
              <a:buNone/>
            </a:pPr>
            <a:r>
              <a:rPr b="1" i="0" lang="en" sz="1600" u="sng" cap="none" strike="noStrike">
                <a:solidFill>
                  <a:schemeClr val="lt1"/>
                </a:solidFill>
                <a:latin typeface="Open Sans"/>
                <a:ea typeface="Open Sans"/>
                <a:cs typeface="Open Sans"/>
                <a:sym typeface="Open Sans"/>
                <a:hlinkClick r:id="rId4">
                  <a:extLst>
                    <a:ext uri="{A12FA001-AC4F-418D-AE19-62706E023703}">
                      <ahyp:hlinkClr val="tx"/>
                    </a:ext>
                  </a:extLst>
                </a:hlinkClick>
              </a:rPr>
              <a:t>www.sparceurope.org</a:t>
            </a:r>
            <a:r>
              <a:rPr b="1" i="0" lang="en" sz="1600" u="none" cap="none" strike="noStrike">
                <a:solidFill>
                  <a:schemeClr val="lt1"/>
                </a:solidFill>
                <a:latin typeface="Open Sans"/>
                <a:ea typeface="Open Sans"/>
                <a:cs typeface="Open Sans"/>
                <a:sym typeface="Open Sans"/>
              </a:rPr>
              <a:t> </a:t>
            </a:r>
            <a:endParaRPr b="0" i="0" sz="700" u="none" cap="none" strike="noStrike">
              <a:solidFill>
                <a:schemeClr val="lt1"/>
              </a:solidFill>
              <a:latin typeface="Arial"/>
              <a:ea typeface="Arial"/>
              <a:cs typeface="Arial"/>
              <a:sym typeface="Arial"/>
            </a:endParaRPr>
          </a:p>
          <a:p>
            <a:pPr indent="0" lvl="0" marL="0" marR="0" rtl="0" algn="l">
              <a:lnSpc>
                <a:spcPct val="130000"/>
              </a:lnSpc>
              <a:spcBef>
                <a:spcPts val="0"/>
              </a:spcBef>
              <a:spcAft>
                <a:spcPts val="0"/>
              </a:spcAft>
              <a:buClr>
                <a:srgbClr val="000000"/>
              </a:buClr>
              <a:buSzPts val="1600"/>
              <a:buFont typeface="Arial"/>
              <a:buNone/>
            </a:pPr>
            <a:r>
              <a:rPr b="1" i="0" lang="en" sz="1600" u="none" cap="none" strike="noStrike">
                <a:solidFill>
                  <a:srgbClr val="FFFDFD"/>
                </a:solidFill>
                <a:latin typeface="Open Sans"/>
                <a:ea typeface="Open Sans"/>
                <a:cs typeface="Open Sans"/>
                <a:sym typeface="Open Sans"/>
              </a:rPr>
              <a:t>@SPARC_EU</a:t>
            </a:r>
            <a:endParaRPr b="0" i="0" sz="700" u="none" cap="none" strike="noStrike">
              <a:solidFill>
                <a:srgbClr val="000000"/>
              </a:solidFill>
              <a:latin typeface="Arial"/>
              <a:ea typeface="Arial"/>
              <a:cs typeface="Arial"/>
              <a:sym typeface="Arial"/>
            </a:endParaRPr>
          </a:p>
          <a:p>
            <a:pPr indent="0" lvl="0" marL="0" marR="0" rtl="0" algn="l">
              <a:lnSpc>
                <a:spcPct val="82406"/>
              </a:lnSpc>
              <a:spcBef>
                <a:spcPts val="0"/>
              </a:spcBef>
              <a:spcAft>
                <a:spcPts val="0"/>
              </a:spcAft>
              <a:buClr>
                <a:srgbClr val="000000"/>
              </a:buClr>
              <a:buSzPts val="1600"/>
              <a:buFont typeface="Arial"/>
              <a:buNone/>
            </a:pPr>
            <a:r>
              <a:t/>
            </a:r>
            <a:endParaRPr b="1" i="0" sz="1600" u="none" cap="none" strike="noStrike">
              <a:solidFill>
                <a:srgbClr val="FFFDFD"/>
              </a:solidFill>
              <a:latin typeface="Open Sans"/>
              <a:ea typeface="Open Sans"/>
              <a:cs typeface="Open Sans"/>
              <a:sym typeface="Open Sans"/>
            </a:endParaRPr>
          </a:p>
          <a:p>
            <a:pPr indent="0" lvl="0" marL="0" marR="0" rtl="0" algn="ctr">
              <a:lnSpc>
                <a:spcPct val="51500"/>
              </a:lnSpc>
              <a:spcBef>
                <a:spcPts val="0"/>
              </a:spcBef>
              <a:spcAft>
                <a:spcPts val="0"/>
              </a:spcAft>
              <a:buClr>
                <a:srgbClr val="000000"/>
              </a:buClr>
              <a:buSzPts val="1600"/>
              <a:buFont typeface="Arial"/>
              <a:buNone/>
            </a:pPr>
            <a:r>
              <a:t/>
            </a:r>
            <a:endParaRPr b="1" i="0" sz="1600" u="none" cap="none" strike="noStrike">
              <a:solidFill>
                <a:srgbClr val="FFFDFD"/>
              </a:solidFill>
              <a:latin typeface="Open Sans"/>
              <a:ea typeface="Open Sans"/>
              <a:cs typeface="Open Sans"/>
              <a:sym typeface="Open Sans"/>
            </a:endParaRPr>
          </a:p>
        </p:txBody>
      </p:sp>
      <p:pic>
        <p:nvPicPr>
          <p:cNvPr id="696" name="Google Shape;696;g2bbe2304ad2_3_561">
            <a:hlinkClick r:id="rId5"/>
          </p:cNvPr>
          <p:cNvPicPr preferRelativeResize="0"/>
          <p:nvPr/>
        </p:nvPicPr>
        <p:blipFill rotWithShape="1">
          <a:blip r:embed="rId6">
            <a:alphaModFix/>
          </a:blip>
          <a:srcRect b="0" l="0" r="0" t="0"/>
          <a:stretch/>
        </p:blipFill>
        <p:spPr>
          <a:xfrm>
            <a:off x="712313" y="4139232"/>
            <a:ext cx="1394597" cy="489918"/>
          </a:xfrm>
          <a:prstGeom prst="rect">
            <a:avLst/>
          </a:prstGeom>
          <a:noFill/>
          <a:ln>
            <a:noFill/>
          </a:ln>
        </p:spPr>
      </p:pic>
      <p:pic>
        <p:nvPicPr>
          <p:cNvPr id="697" name="Google Shape;697;g2bbe2304ad2_3_561"/>
          <p:cNvPicPr preferRelativeResize="0"/>
          <p:nvPr/>
        </p:nvPicPr>
        <p:blipFill rotWithShape="1">
          <a:blip r:embed="rId7">
            <a:alphaModFix/>
          </a:blip>
          <a:srcRect b="0" l="0" r="0" t="0"/>
          <a:stretch/>
        </p:blipFill>
        <p:spPr>
          <a:xfrm>
            <a:off x="489794" y="2718691"/>
            <a:ext cx="1818976" cy="532051"/>
          </a:xfrm>
          <a:prstGeom prst="rect">
            <a:avLst/>
          </a:prstGeom>
          <a:noFill/>
          <a:ln>
            <a:noFill/>
          </a:ln>
        </p:spPr>
      </p:pic>
      <p:pic>
        <p:nvPicPr>
          <p:cNvPr id="698" name="Google Shape;698;g2bbe2304ad2_3_561"/>
          <p:cNvPicPr preferRelativeResize="0"/>
          <p:nvPr/>
        </p:nvPicPr>
        <p:blipFill rotWithShape="1">
          <a:blip r:embed="rId8">
            <a:alphaModFix/>
          </a:blip>
          <a:srcRect b="0" l="0" r="0" t="0"/>
          <a:stretch/>
        </p:blipFill>
        <p:spPr>
          <a:xfrm>
            <a:off x="712313" y="3352460"/>
            <a:ext cx="1384268" cy="595235"/>
          </a:xfrm>
          <a:prstGeom prst="rect">
            <a:avLst/>
          </a:prstGeom>
          <a:noFill/>
          <a:ln>
            <a:noFill/>
          </a:ln>
        </p:spPr>
      </p:pic>
      <p:sp>
        <p:nvSpPr>
          <p:cNvPr id="699" name="Google Shape;699;g2bbe2304ad2_3_561"/>
          <p:cNvSpPr txBox="1"/>
          <p:nvPr/>
        </p:nvSpPr>
        <p:spPr>
          <a:xfrm>
            <a:off x="3400233" y="321781"/>
            <a:ext cx="6289800" cy="523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3400"/>
              <a:buFont typeface="Arial"/>
              <a:buNone/>
            </a:pPr>
            <a:r>
              <a:rPr b="1" i="0" lang="en" sz="3400" u="none" cap="none" strike="noStrike">
                <a:solidFill>
                  <a:srgbClr val="FFFFFF"/>
                </a:solidFill>
                <a:latin typeface="Open Sans"/>
                <a:ea typeface="Open Sans"/>
                <a:cs typeface="Open Sans"/>
                <a:sym typeface="Open Sans"/>
              </a:rPr>
              <a:t>ENOEL</a:t>
            </a:r>
            <a:r>
              <a:rPr b="1" i="0" lang="en" sz="3400" u="none" cap="none" strike="noStrike">
                <a:solidFill>
                  <a:schemeClr val="lt1"/>
                </a:solidFill>
                <a:latin typeface="Open Sans"/>
                <a:ea typeface="Open Sans"/>
                <a:cs typeface="Open Sans"/>
                <a:sym typeface="Open Sans"/>
              </a:rPr>
              <a:t> </a:t>
            </a:r>
            <a:r>
              <a:rPr b="1" i="0" lang="en" sz="3400" u="none" cap="none" strike="noStrike">
                <a:solidFill>
                  <a:srgbClr val="F59C04"/>
                </a:solidFill>
                <a:latin typeface="Open Sans"/>
                <a:ea typeface="Open Sans"/>
                <a:cs typeface="Open Sans"/>
                <a:sym typeface="Open Sans"/>
              </a:rPr>
              <a:t>Workshops</a:t>
            </a:r>
            <a:endParaRPr b="1" i="0" sz="3400" u="none" cap="none" strike="noStrike">
              <a:solidFill>
                <a:srgbClr val="FFFFFF"/>
              </a:solidFill>
              <a:latin typeface="Open Sans"/>
              <a:ea typeface="Open Sans"/>
              <a:cs typeface="Open Sans"/>
              <a:sym typeface="Open Sans"/>
            </a:endParaRPr>
          </a:p>
        </p:txBody>
      </p:sp>
      <p:sp>
        <p:nvSpPr>
          <p:cNvPr id="700" name="Google Shape;700;g2bbe2304ad2_3_561"/>
          <p:cNvSpPr txBox="1"/>
          <p:nvPr>
            <p:ph idx="4294967295" type="title"/>
          </p:nvPr>
        </p:nvSpPr>
        <p:spPr>
          <a:xfrm>
            <a:off x="3400233" y="1694416"/>
            <a:ext cx="3493216" cy="1290300"/>
          </a:xfrm>
          <a:prstGeom prst="rect">
            <a:avLst/>
          </a:prstGeom>
          <a:noFill/>
          <a:ln>
            <a:noFill/>
          </a:ln>
        </p:spPr>
        <p:txBody>
          <a:bodyPr anchorCtr="0" anchor="ctr" bIns="22850" lIns="45725" spcFirstLastPara="1" rIns="45725" wrap="square" tIns="22850">
            <a:normAutofit fontScale="90000"/>
          </a:bodyPr>
          <a:lstStyle/>
          <a:p>
            <a:pPr indent="0" lvl="0" marL="0" rtl="0" algn="l">
              <a:lnSpc>
                <a:spcPct val="100000"/>
              </a:lnSpc>
              <a:spcBef>
                <a:spcPts val="0"/>
              </a:spcBef>
              <a:spcAft>
                <a:spcPts val="0"/>
              </a:spcAft>
              <a:buSzPct val="54320"/>
              <a:buNone/>
            </a:pPr>
            <a:r>
              <a:rPr b="1" i="0" lang="en" sz="4500">
                <a:solidFill>
                  <a:srgbClr val="FFA00A"/>
                </a:solidFill>
                <a:latin typeface="Open Sans"/>
                <a:ea typeface="Open Sans"/>
                <a:cs typeface="Open Sans"/>
                <a:sym typeface="Open Sans"/>
              </a:rPr>
              <a:t>Thank you </a:t>
            </a:r>
            <a:r>
              <a:rPr b="1" i="0" lang="en" sz="4500">
                <a:solidFill>
                  <a:srgbClr val="FFFFFF"/>
                </a:solidFill>
                <a:latin typeface="Open Sans"/>
                <a:ea typeface="Open Sans"/>
                <a:cs typeface="Open Sans"/>
                <a:sym typeface="Open Sans"/>
              </a:rPr>
              <a:t>for joining!</a:t>
            </a:r>
            <a:endParaRPr/>
          </a:p>
          <a:p>
            <a:pPr indent="0" lvl="0" marL="0" rtl="0" algn="l">
              <a:lnSpc>
                <a:spcPct val="100000"/>
              </a:lnSpc>
              <a:spcBef>
                <a:spcPts val="0"/>
              </a:spcBef>
              <a:spcAft>
                <a:spcPts val="0"/>
              </a:spcAft>
              <a:buSzPct val="111111"/>
              <a:buNone/>
            </a:pPr>
            <a:r>
              <a:t/>
            </a:r>
            <a:endParaRPr/>
          </a:p>
        </p:txBody>
      </p:sp>
      <p:sp>
        <p:nvSpPr>
          <p:cNvPr id="701" name="Google Shape;701;g2bbe2304ad2_3_561"/>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p>
            <a:pPr indent="0" lvl="0" marL="0" rtl="0" algn="r">
              <a:lnSpc>
                <a:spcPct val="100000"/>
              </a:lnSpc>
              <a:spcBef>
                <a:spcPts val="0"/>
              </a:spcBef>
              <a:spcAft>
                <a:spcPts val="0"/>
              </a:spcAft>
              <a:buClr>
                <a:srgbClr val="000000"/>
              </a:buClr>
              <a:buSzPts val="600"/>
              <a:buFont typeface="Arial"/>
              <a:buNone/>
            </a:pPr>
            <a:fld id="{00000000-1234-1234-1234-123412341234}" type="slidenum">
              <a:rPr lang="en"/>
              <a:t>‹#›</a:t>
            </a:fld>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5" name="Shape 705"/>
        <p:cNvGrpSpPr/>
        <p:nvPr/>
      </p:nvGrpSpPr>
      <p:grpSpPr>
        <a:xfrm>
          <a:off x="0" y="0"/>
          <a:ext cx="0" cy="0"/>
          <a:chOff x="0" y="0"/>
          <a:chExt cx="0" cy="0"/>
        </a:xfrm>
      </p:grpSpPr>
      <p:sp>
        <p:nvSpPr>
          <p:cNvPr id="706" name="Google Shape;706;g2bbe2304ad2_3_539"/>
          <p:cNvSpPr txBox="1"/>
          <p:nvPr/>
        </p:nvSpPr>
        <p:spPr>
          <a:xfrm>
            <a:off x="2376693" y="209850"/>
            <a:ext cx="6767400" cy="4920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670"/>
              <a:buFont typeface="Arial"/>
              <a:buNone/>
            </a:pPr>
            <a:r>
              <a:rPr b="1" i="0" lang="en" sz="2670" u="none" cap="none" strike="noStrike">
                <a:solidFill>
                  <a:schemeClr val="dk2"/>
                </a:solidFill>
                <a:latin typeface="Open Sans"/>
                <a:ea typeface="Open Sans"/>
                <a:cs typeface="Open Sans"/>
                <a:sym typeface="Open Sans"/>
              </a:rPr>
              <a:t>Curious to learn more?</a:t>
            </a:r>
            <a:endParaRPr b="0" i="0" sz="1400" u="none" cap="none" strike="noStrike">
              <a:solidFill>
                <a:srgbClr val="000000"/>
              </a:solidFill>
              <a:latin typeface="Arial"/>
              <a:ea typeface="Arial"/>
              <a:cs typeface="Arial"/>
              <a:sym typeface="Arial"/>
            </a:endParaRPr>
          </a:p>
          <a:p>
            <a:pPr indent="-336550" lvl="0" marL="342900" marR="0" rtl="0" algn="l">
              <a:lnSpc>
                <a:spcPct val="100000"/>
              </a:lnSpc>
              <a:spcBef>
                <a:spcPts val="1200"/>
              </a:spcBef>
              <a:spcAft>
                <a:spcPts val="0"/>
              </a:spcAft>
              <a:buClr>
                <a:srgbClr val="000000"/>
              </a:buClr>
              <a:buSzPts val="2100"/>
              <a:buFont typeface="Arial"/>
              <a:buChar char="•"/>
            </a:pPr>
            <a:r>
              <a:rPr b="0" i="0" lang="en" sz="1900" u="none" cap="none" strike="noStrike">
                <a:solidFill>
                  <a:srgbClr val="034A92"/>
                </a:solidFill>
                <a:latin typeface="Open Sans"/>
                <a:ea typeface="Open Sans"/>
                <a:cs typeface="Open Sans"/>
                <a:sym typeface="Open Sans"/>
              </a:rPr>
              <a:t>Embrace the Open: Sharing OER</a:t>
            </a:r>
            <a:endParaRPr b="0" i="0" sz="1900" u="none" cap="none" strike="noStrike">
              <a:solidFill>
                <a:srgbClr val="000000"/>
              </a:solidFill>
              <a:latin typeface="Arial"/>
              <a:ea typeface="Arial"/>
              <a:cs typeface="Arial"/>
              <a:sym typeface="Arial"/>
            </a:endParaRPr>
          </a:p>
          <a:p>
            <a:pPr indent="0" lvl="5" marL="0" marR="0" rtl="0" algn="l">
              <a:lnSpc>
                <a:spcPct val="100000"/>
              </a:lnSpc>
              <a:spcBef>
                <a:spcPts val="0"/>
              </a:spcBef>
              <a:spcAft>
                <a:spcPts val="0"/>
              </a:spcAft>
              <a:buClr>
                <a:srgbClr val="000000"/>
              </a:buClr>
              <a:buSzPts val="2200"/>
              <a:buFont typeface="Arial"/>
              <a:buNone/>
            </a:pPr>
            <a:r>
              <a:rPr b="0" i="0" lang="en" sz="2200" u="none" cap="none" strike="noStrike">
                <a:solidFill>
                  <a:srgbClr val="FFA00A"/>
                </a:solidFill>
                <a:latin typeface="Open Sans"/>
                <a:ea typeface="Open Sans"/>
                <a:cs typeface="Open Sans"/>
                <a:sym typeface="Open Sans"/>
              </a:rPr>
              <a:t>	</a:t>
            </a:r>
            <a:r>
              <a:rPr b="1" i="0" lang="en" sz="2200" u="none" cap="none" strike="noStrike">
                <a:solidFill>
                  <a:srgbClr val="FFA00A"/>
                </a:solidFill>
                <a:latin typeface="Open Sans"/>
                <a:ea typeface="Open Sans"/>
                <a:cs typeface="Open Sans"/>
                <a:sym typeface="Open Sans"/>
              </a:rPr>
              <a:t>15</a:t>
            </a:r>
            <a:r>
              <a:rPr b="1" baseline="30000" i="0" lang="en" sz="2200" u="none" cap="none" strike="noStrike">
                <a:solidFill>
                  <a:srgbClr val="FFA00A"/>
                </a:solidFill>
                <a:latin typeface="Open Sans"/>
                <a:ea typeface="Open Sans"/>
                <a:cs typeface="Open Sans"/>
                <a:sym typeface="Open Sans"/>
              </a:rPr>
              <a:t>th</a:t>
            </a:r>
            <a:r>
              <a:rPr b="1" i="0" lang="en" sz="2200" u="none" cap="none" strike="noStrike">
                <a:solidFill>
                  <a:srgbClr val="FFA00A"/>
                </a:solidFill>
                <a:latin typeface="Open Sans"/>
                <a:ea typeface="Open Sans"/>
                <a:cs typeface="Open Sans"/>
                <a:sym typeface="Open Sans"/>
              </a:rPr>
              <a:t> April 1-2:30 pm CEST</a:t>
            </a:r>
            <a:endParaRPr b="1" i="0" sz="1400" u="none" cap="none" strike="noStrike">
              <a:solidFill>
                <a:srgbClr val="000000"/>
              </a:solidFill>
              <a:latin typeface="Arial"/>
              <a:ea typeface="Arial"/>
              <a:cs typeface="Arial"/>
              <a:sym typeface="Arial"/>
            </a:endParaRPr>
          </a:p>
          <a:p>
            <a:pPr indent="-336550" lvl="0" marL="342900" marR="0" rtl="0" algn="l">
              <a:lnSpc>
                <a:spcPct val="100000"/>
              </a:lnSpc>
              <a:spcBef>
                <a:spcPts val="1200"/>
              </a:spcBef>
              <a:spcAft>
                <a:spcPts val="0"/>
              </a:spcAft>
              <a:buClr>
                <a:srgbClr val="000000"/>
              </a:buClr>
              <a:buSzPts val="2100"/>
              <a:buFont typeface="Arial"/>
              <a:buChar char="•"/>
            </a:pPr>
            <a:r>
              <a:rPr b="0" i="0" lang="en" sz="1900" u="none" cap="none" strike="noStrike">
                <a:solidFill>
                  <a:srgbClr val="034A92"/>
                </a:solidFill>
                <a:latin typeface="Open Sans"/>
                <a:ea typeface="Open Sans"/>
                <a:cs typeface="Open Sans"/>
                <a:sym typeface="Open Sans"/>
              </a:rPr>
              <a:t>Embrace the Open: OER as Open Education Pedagogy</a:t>
            </a:r>
            <a:endParaRPr b="0" i="0" sz="1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rPr b="0" i="0" lang="en" sz="2200" u="none" cap="none" strike="noStrike">
                <a:solidFill>
                  <a:srgbClr val="FFA00A"/>
                </a:solidFill>
                <a:latin typeface="Open Sans"/>
                <a:ea typeface="Open Sans"/>
                <a:cs typeface="Open Sans"/>
                <a:sym typeface="Open Sans"/>
              </a:rPr>
              <a:t>	</a:t>
            </a:r>
            <a:r>
              <a:rPr b="1" i="0" lang="en" sz="2200" u="none" cap="none" strike="noStrike">
                <a:solidFill>
                  <a:srgbClr val="FFA00A"/>
                </a:solidFill>
                <a:latin typeface="Open Sans"/>
                <a:ea typeface="Open Sans"/>
                <a:cs typeface="Open Sans"/>
                <a:sym typeface="Open Sans"/>
              </a:rPr>
              <a:t>6</a:t>
            </a:r>
            <a:r>
              <a:rPr b="1" baseline="30000" i="0" lang="en" sz="2200" u="none" cap="none" strike="noStrike">
                <a:solidFill>
                  <a:srgbClr val="FFA00A"/>
                </a:solidFill>
                <a:latin typeface="Open Sans"/>
                <a:ea typeface="Open Sans"/>
                <a:cs typeface="Open Sans"/>
                <a:sym typeface="Open Sans"/>
              </a:rPr>
              <a:t>th</a:t>
            </a:r>
            <a:r>
              <a:rPr b="1" i="0" lang="en" sz="2200" u="none" cap="none" strike="noStrike">
                <a:solidFill>
                  <a:srgbClr val="FFA00A"/>
                </a:solidFill>
                <a:latin typeface="Open Sans"/>
                <a:ea typeface="Open Sans"/>
                <a:cs typeface="Open Sans"/>
                <a:sym typeface="Open Sans"/>
              </a:rPr>
              <a:t> May 1-2:30 pm CEST</a:t>
            </a:r>
            <a:endParaRPr b="1"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34A92"/>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2400"/>
              <a:buFont typeface="Arial"/>
              <a:buNone/>
            </a:pPr>
            <a:r>
              <a:t/>
            </a:r>
            <a:endParaRPr b="0" i="0" sz="1300" u="none" cap="none" strike="noStrike">
              <a:solidFill>
                <a:srgbClr val="034A92"/>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2400"/>
              <a:buFont typeface="Arial"/>
              <a:buNone/>
            </a:pPr>
            <a:r>
              <a:rPr b="0" i="0" lang="en" sz="2000" u="none" cap="none" strike="noStrike">
                <a:solidFill>
                  <a:srgbClr val="034A92"/>
                </a:solidFill>
                <a:latin typeface="Open Sans"/>
                <a:ea typeface="Open Sans"/>
                <a:cs typeface="Open Sans"/>
                <a:sym typeface="Open Sans"/>
              </a:rPr>
              <a:t>Do you want to be updated on upcoming events? </a:t>
            </a:r>
            <a:endParaRPr b="0" i="0" sz="1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en" sz="2000" u="none" cap="none" strike="noStrike">
                <a:solidFill>
                  <a:srgbClr val="034A92"/>
                </a:solidFill>
                <a:latin typeface="Open Sans"/>
                <a:ea typeface="Open Sans"/>
                <a:cs typeface="Open Sans"/>
                <a:sym typeface="Open Sans"/>
                <a:extLst>
                  <a:ext uri="http://customooxmlschemas.google.com/">
                    <go:slidesCustomData xmlns:go="http://customooxmlschemas.google.com/" textRoundtripDataId="9"/>
                  </a:ext>
                </a:extLst>
              </a:rPr>
              <a:t>Send us an email: </a:t>
            </a:r>
            <a:r>
              <a:rPr b="0" i="0" lang="en" sz="2000" u="sng" cap="none" strike="noStrike">
                <a:solidFill>
                  <a:schemeClr val="dk2"/>
                </a:solidFill>
                <a:latin typeface="Open Sans"/>
                <a:ea typeface="Open Sans"/>
                <a:cs typeface="Open Sans"/>
                <a:sym typeface="Open Sans"/>
                <a:hlinkClick r:id="rId3">
                  <a:extLst>
                    <a:ext uri="{A12FA001-AC4F-418D-AE19-62706E023703}">
                      <ahyp:hlinkClr val="tx"/>
                    </a:ext>
                  </a:extLst>
                </a:hlinkClick>
                <a:extLst>
                  <a:ext uri="http://customooxmlschemas.google.com/">
                    <go:slidesCustomData xmlns:go="http://customooxmlschemas.google.com/" textRoundtripDataId="10"/>
                  </a:ext>
                </a:extLst>
              </a:rPr>
              <a:t>oer@sparceurope.org</a:t>
            </a:r>
            <a:r>
              <a:rPr b="0" i="0" lang="en" sz="2000" u="none" cap="none" strike="noStrike">
                <a:solidFill>
                  <a:schemeClr val="dk2"/>
                </a:solidFill>
                <a:latin typeface="Open Sans"/>
                <a:ea typeface="Open Sans"/>
                <a:cs typeface="Open Sans"/>
                <a:sym typeface="Open Sans"/>
              </a:rPr>
              <a:t>.</a:t>
            </a:r>
            <a:endParaRPr b="0" i="0" sz="2000" u="none" cap="none" strike="noStrike">
              <a:solidFill>
                <a:schemeClr val="dk2"/>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2400"/>
              <a:buFont typeface="Arial"/>
              <a:buNone/>
            </a:pPr>
            <a:r>
              <a:t/>
            </a:r>
            <a:endParaRPr b="0" i="0" sz="2100" u="none" cap="none" strike="noStrike">
              <a:solidFill>
                <a:srgbClr val="034A92"/>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2400"/>
              <a:buFont typeface="Arial"/>
              <a:buNone/>
            </a:pPr>
            <a:r>
              <a:rPr b="0" i="0" lang="en" sz="1800" u="none" cap="none" strike="noStrike">
                <a:solidFill>
                  <a:srgbClr val="034A92"/>
                </a:solidFill>
                <a:latin typeface="Open Sans"/>
                <a:ea typeface="Open Sans"/>
                <a:cs typeface="Open Sans"/>
                <a:sym typeface="Open Sans"/>
              </a:rPr>
              <a:t>Sl</a:t>
            </a:r>
            <a:r>
              <a:rPr b="0" i="0" lang="en" sz="1800" u="none" cap="none" strike="noStrike">
                <a:solidFill>
                  <a:schemeClr val="dk2"/>
                </a:solidFill>
                <a:latin typeface="Open Sans"/>
                <a:ea typeface="Open Sans"/>
                <a:cs typeface="Open Sans"/>
                <a:sym typeface="Open Sans"/>
              </a:rPr>
              <a:t>ide deck and work plan for each workshop are available in the </a:t>
            </a:r>
            <a:r>
              <a:rPr b="0" i="0" lang="en" sz="1800" u="sng" cap="none" strike="noStrike">
                <a:solidFill>
                  <a:schemeClr val="dk2"/>
                </a:solidFill>
                <a:latin typeface="Open Sans"/>
                <a:ea typeface="Open Sans"/>
                <a:cs typeface="Open Sans"/>
                <a:sym typeface="Open Sans"/>
                <a:hlinkClick r:id="rId4">
                  <a:extLst>
                    <a:ext uri="{A12FA001-AC4F-418D-AE19-62706E023703}">
                      <ahyp:hlinkClr val="tx"/>
                    </a:ext>
                  </a:extLst>
                </a:hlinkClick>
              </a:rPr>
              <a:t>SPARC Europe Collection on Zenodo</a:t>
            </a:r>
            <a:r>
              <a:rPr b="0" i="0" lang="en" sz="1800" u="none" cap="none" strike="noStrike">
                <a:solidFill>
                  <a:schemeClr val="dk2"/>
                </a:solidFill>
                <a:latin typeface="Open Sans"/>
                <a:ea typeface="Open Sans"/>
                <a:cs typeface="Open Sans"/>
                <a:sym typeface="Open Sans"/>
              </a:rPr>
              <a:t>.</a:t>
            </a:r>
            <a:endParaRPr b="0" i="0" sz="1800" u="none" cap="none" strike="noStrike">
              <a:solidFill>
                <a:schemeClr val="dk2"/>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2400"/>
              <a:buFont typeface="Arial"/>
              <a:buNone/>
            </a:pPr>
            <a:r>
              <a:t/>
            </a:r>
            <a:endParaRPr b="0" i="0" sz="1800" u="none" cap="none" strike="noStrike">
              <a:solidFill>
                <a:schemeClr val="dk2"/>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2400"/>
              <a:buFont typeface="Arial"/>
              <a:buNone/>
            </a:pPr>
            <a:r>
              <a:rPr b="0" i="0" lang="en" sz="1800" u="none" cap="none" strike="noStrike">
                <a:solidFill>
                  <a:schemeClr val="dk2"/>
                </a:solidFill>
                <a:latin typeface="Open Sans"/>
                <a:ea typeface="Open Sans"/>
                <a:cs typeface="Open Sans"/>
                <a:sym typeface="Open Sans"/>
              </a:rPr>
              <a:t>The recordings are collected in the </a:t>
            </a:r>
            <a:r>
              <a:rPr b="0" i="0" lang="en" sz="1800" u="sng" cap="none" strike="noStrike">
                <a:solidFill>
                  <a:schemeClr val="dk2"/>
                </a:solidFill>
                <a:latin typeface="Open Sans"/>
                <a:ea typeface="Open Sans"/>
                <a:cs typeface="Open Sans"/>
                <a:sym typeface="Open Sans"/>
                <a:hlinkClick r:id="rId5">
                  <a:extLst>
                    <a:ext uri="{A12FA001-AC4F-418D-AE19-62706E023703}">
                      <ahyp:hlinkClr val="tx"/>
                    </a:ext>
                  </a:extLst>
                </a:hlinkClick>
              </a:rPr>
              <a:t>Embrace the Open playlist</a:t>
            </a:r>
            <a:r>
              <a:rPr b="0" i="0" lang="en" sz="1800" u="none" cap="none" strike="noStrike">
                <a:solidFill>
                  <a:schemeClr val="dk2"/>
                </a:solidFill>
                <a:latin typeface="Open Sans"/>
                <a:ea typeface="Open Sans"/>
                <a:cs typeface="Open Sans"/>
                <a:sym typeface="Open Sans"/>
              </a:rPr>
              <a:t> on </a:t>
            </a:r>
            <a:r>
              <a:rPr b="0" i="0" lang="en" sz="1800" u="sng" cap="none" strike="noStrike">
                <a:solidFill>
                  <a:schemeClr val="dk2"/>
                </a:solidFill>
                <a:latin typeface="Open Sans"/>
                <a:ea typeface="Open Sans"/>
                <a:cs typeface="Open Sans"/>
                <a:sym typeface="Open Sans"/>
                <a:hlinkClick r:id="rId6">
                  <a:extLst>
                    <a:ext uri="{A12FA001-AC4F-418D-AE19-62706E023703}">
                      <ahyp:hlinkClr val="tx"/>
                    </a:ext>
                  </a:extLst>
                </a:hlinkClick>
              </a:rPr>
              <a:t>@ENOELforOpen YouTube Channel</a:t>
            </a:r>
            <a:r>
              <a:rPr b="0" i="0" lang="en" sz="1800" u="none" cap="none" strike="noStrike">
                <a:solidFill>
                  <a:schemeClr val="dk2"/>
                </a:solidFill>
                <a:latin typeface="Open Sans"/>
                <a:ea typeface="Open Sans"/>
                <a:cs typeface="Open Sans"/>
                <a:sym typeface="Open Sans"/>
              </a:rPr>
              <a:t>.</a:t>
            </a:r>
            <a:endParaRPr b="0" i="0" sz="1800" u="none" cap="none" strike="noStrike">
              <a:solidFill>
                <a:schemeClr val="dk2"/>
              </a:solidFill>
              <a:latin typeface="Open Sans"/>
              <a:ea typeface="Open Sans"/>
              <a:cs typeface="Open Sans"/>
              <a:sym typeface="Open Sans"/>
            </a:endParaRPr>
          </a:p>
        </p:txBody>
      </p:sp>
      <p:sp>
        <p:nvSpPr>
          <p:cNvPr id="707" name="Google Shape;707;g2bbe2304ad2_3_539"/>
          <p:cNvSpPr/>
          <p:nvPr/>
        </p:nvSpPr>
        <p:spPr>
          <a:xfrm>
            <a:off x="0" y="0"/>
            <a:ext cx="2361000" cy="5143500"/>
          </a:xfrm>
          <a:prstGeom prst="rect">
            <a:avLst/>
          </a:prstGeom>
          <a:solidFill>
            <a:srgbClr val="FFDE59"/>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100" u="none" cap="none" strike="noStrike">
              <a:solidFill>
                <a:srgbClr val="FFFFFF"/>
              </a:solidFill>
              <a:latin typeface="Calibri"/>
              <a:ea typeface="Calibri"/>
              <a:cs typeface="Calibri"/>
              <a:sym typeface="Calibri"/>
            </a:endParaRPr>
          </a:p>
        </p:txBody>
      </p:sp>
      <p:sp>
        <p:nvSpPr>
          <p:cNvPr id="708" name="Google Shape;708;g2bbe2304ad2_3_539"/>
          <p:cNvSpPr txBox="1"/>
          <p:nvPr>
            <p:ph type="title"/>
          </p:nvPr>
        </p:nvSpPr>
        <p:spPr>
          <a:xfrm>
            <a:off x="81366" y="1584151"/>
            <a:ext cx="2198268" cy="1515510"/>
          </a:xfrm>
          <a:prstGeom prst="rect">
            <a:avLst/>
          </a:prstGeom>
          <a:noFill/>
          <a:ln>
            <a:noFill/>
          </a:ln>
        </p:spPr>
        <p:txBody>
          <a:bodyPr anchorCtr="0" anchor="ctr" bIns="22850" lIns="45725" spcFirstLastPara="1" rIns="45725" wrap="square" tIns="22850">
            <a:normAutofit/>
          </a:bodyPr>
          <a:lstStyle/>
          <a:p>
            <a:pPr indent="0" lvl="0" marL="0" rtl="0" algn="l">
              <a:lnSpc>
                <a:spcPct val="100000"/>
              </a:lnSpc>
              <a:spcBef>
                <a:spcPts val="0"/>
              </a:spcBef>
              <a:spcAft>
                <a:spcPts val="0"/>
              </a:spcAft>
              <a:buSzPts val="2200"/>
              <a:buNone/>
            </a:pPr>
            <a:r>
              <a:rPr b="1" i="0" lang="en" sz="2400">
                <a:solidFill>
                  <a:srgbClr val="083C92"/>
                </a:solidFill>
                <a:latin typeface="Open Sans"/>
                <a:ea typeface="Open Sans"/>
                <a:cs typeface="Open Sans"/>
                <a:sym typeface="Open Sans"/>
              </a:rPr>
              <a:t>Let’s continue the conversation!</a:t>
            </a:r>
            <a:endParaRPr/>
          </a:p>
        </p:txBody>
      </p:sp>
      <p:sp>
        <p:nvSpPr>
          <p:cNvPr id="709" name="Google Shape;709;g2bbe2304ad2_3_539"/>
          <p:cNvSpPr txBox="1"/>
          <p:nvPr>
            <p:ph idx="12" type="sldNum"/>
          </p:nvPr>
        </p:nvSpPr>
        <p:spPr>
          <a:xfrm>
            <a:off x="8472458" y="4663217"/>
            <a:ext cx="548700" cy="393600"/>
          </a:xfrm>
          <a:prstGeom prst="rect">
            <a:avLst/>
          </a:prstGeom>
          <a:noFill/>
          <a:ln>
            <a:noFill/>
          </a:ln>
        </p:spPr>
        <p:txBody>
          <a:bodyPr anchorCtr="0" anchor="ctr" bIns="22850" lIns="45725" spcFirstLastPara="1" rIns="45725" wrap="square" tIns="22850">
            <a:noAutofit/>
          </a:bodyPr>
          <a:lstStyle/>
          <a:p>
            <a:pPr indent="0" lvl="0" marL="0" rtl="0" algn="r">
              <a:lnSpc>
                <a:spcPct val="100000"/>
              </a:lnSpc>
              <a:spcBef>
                <a:spcPts val="0"/>
              </a:spcBef>
              <a:spcAft>
                <a:spcPts val="0"/>
              </a:spcAft>
              <a:buSzPts val="600"/>
              <a:buNone/>
            </a:pPr>
            <a:fld id="{00000000-1234-1234-1234-123412341234}" type="slidenum">
              <a:rPr lang="en"/>
              <a:t>‹#›</a:t>
            </a:fld>
            <a:endParaRPr/>
          </a:p>
        </p:txBody>
      </p:sp>
      <p:pic>
        <p:nvPicPr>
          <p:cNvPr id="710" name="Google Shape;710;g2bbe2304ad2_3_539"/>
          <p:cNvPicPr preferRelativeResize="0"/>
          <p:nvPr/>
        </p:nvPicPr>
        <p:blipFill rotWithShape="1">
          <a:blip r:embed="rId7">
            <a:alphaModFix/>
          </a:blip>
          <a:srcRect b="0" l="0" r="0" t="0"/>
          <a:stretch/>
        </p:blipFill>
        <p:spPr>
          <a:xfrm>
            <a:off x="160181" y="4383056"/>
            <a:ext cx="2056331" cy="599494"/>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4" name="Shape 714"/>
        <p:cNvGrpSpPr/>
        <p:nvPr/>
      </p:nvGrpSpPr>
      <p:grpSpPr>
        <a:xfrm>
          <a:off x="0" y="0"/>
          <a:ext cx="0" cy="0"/>
          <a:chOff x="0" y="0"/>
          <a:chExt cx="0" cy="0"/>
        </a:xfrm>
      </p:grpSpPr>
      <p:sp>
        <p:nvSpPr>
          <p:cNvPr id="715" name="Google Shape;715;g2bbe2304ad2_3_554"/>
          <p:cNvSpPr txBox="1"/>
          <p:nvPr>
            <p:ph idx="1" type="body"/>
          </p:nvPr>
        </p:nvSpPr>
        <p:spPr>
          <a:xfrm>
            <a:off x="2476800" y="-2250"/>
            <a:ext cx="6190800" cy="4386000"/>
          </a:xfrm>
          <a:prstGeom prst="rect">
            <a:avLst/>
          </a:prstGeom>
          <a:noFill/>
          <a:ln>
            <a:noFill/>
          </a:ln>
        </p:spPr>
        <p:txBody>
          <a:bodyPr anchorCtr="0" anchor="t" bIns="22850" lIns="45725" spcFirstLastPara="1" rIns="45725" wrap="square" tIns="22850">
            <a:noAutofit/>
          </a:bodyPr>
          <a:lstStyle/>
          <a:p>
            <a:pPr indent="-279400" lvl="0" marL="463550" rtl="0" algn="l">
              <a:lnSpc>
                <a:spcPct val="100000"/>
              </a:lnSpc>
              <a:spcBef>
                <a:spcPts val="300"/>
              </a:spcBef>
              <a:spcAft>
                <a:spcPts val="0"/>
              </a:spcAft>
              <a:buClr>
                <a:schemeClr val="dk2"/>
              </a:buClr>
              <a:buSzPts val="1500"/>
              <a:buChar char="•"/>
            </a:pPr>
            <a:r>
              <a:rPr b="1" lang="en" sz="1500">
                <a:solidFill>
                  <a:schemeClr val="dk2"/>
                </a:solidFill>
                <a:latin typeface="Open Sans"/>
                <a:ea typeface="Open Sans"/>
                <a:cs typeface="Open Sans"/>
                <a:sym typeface="Open Sans"/>
              </a:rPr>
              <a:t>Slide 2:</a:t>
            </a:r>
            <a:r>
              <a:rPr lang="en" sz="1500">
                <a:solidFill>
                  <a:schemeClr val="dk2"/>
                </a:solidFill>
                <a:latin typeface="Open Sans"/>
                <a:ea typeface="Open Sans"/>
                <a:cs typeface="Open Sans"/>
                <a:sym typeface="Open Sans"/>
              </a:rPr>
              <a:t> </a:t>
            </a:r>
            <a:r>
              <a:rPr lang="en" sz="1500" u="sng">
                <a:solidFill>
                  <a:schemeClr val="dk2"/>
                </a:solidFill>
                <a:latin typeface="Open Sans"/>
                <a:ea typeface="Open Sans"/>
                <a:cs typeface="Open Sans"/>
                <a:sym typeface="Open Sans"/>
                <a:hlinkClick r:id="rId3">
                  <a:extLst>
                    <a:ext uri="{A12FA001-AC4F-418D-AE19-62706E023703}">
                      <ahyp:hlinkClr val="tx"/>
                    </a:ext>
                  </a:extLst>
                </a:hlinkClick>
              </a:rPr>
              <a:t>https://oeweek.oeglobal.org/guide/2024-visuals/</a:t>
            </a:r>
            <a:r>
              <a:rPr lang="en" sz="1500">
                <a:solidFill>
                  <a:schemeClr val="dk2"/>
                </a:solidFill>
                <a:latin typeface="Open Sans"/>
                <a:ea typeface="Open Sans"/>
                <a:cs typeface="Open Sans"/>
                <a:sym typeface="Open Sans"/>
              </a:rPr>
              <a:t>, CC Attribution 4.0 International License.</a:t>
            </a:r>
            <a:endParaRPr sz="1500">
              <a:solidFill>
                <a:schemeClr val="dk2"/>
              </a:solidFill>
              <a:latin typeface="Open Sans"/>
              <a:ea typeface="Open Sans"/>
              <a:cs typeface="Open Sans"/>
              <a:sym typeface="Open Sans"/>
            </a:endParaRPr>
          </a:p>
          <a:p>
            <a:pPr indent="-323850" lvl="0" marL="457200" rtl="0" algn="l">
              <a:lnSpc>
                <a:spcPct val="100000"/>
              </a:lnSpc>
              <a:spcBef>
                <a:spcPts val="1000"/>
              </a:spcBef>
              <a:spcAft>
                <a:spcPts val="0"/>
              </a:spcAft>
              <a:buClr>
                <a:schemeClr val="dk2"/>
              </a:buClr>
              <a:buSzPts val="1500"/>
              <a:buFont typeface="Open Sans"/>
              <a:buChar char="•"/>
            </a:pPr>
            <a:r>
              <a:rPr b="1" lang="en" sz="1500">
                <a:solidFill>
                  <a:schemeClr val="dk2"/>
                </a:solidFill>
                <a:latin typeface="Open Sans"/>
                <a:ea typeface="Open Sans"/>
                <a:cs typeface="Open Sans"/>
                <a:sym typeface="Open Sans"/>
              </a:rPr>
              <a:t>Slide 6, 21, 36:</a:t>
            </a:r>
            <a:r>
              <a:rPr lang="en" sz="1500">
                <a:solidFill>
                  <a:schemeClr val="dk2"/>
                </a:solidFill>
                <a:latin typeface="Open Sans"/>
                <a:ea typeface="Open Sans"/>
                <a:cs typeface="Open Sans"/>
                <a:sym typeface="Open Sans"/>
              </a:rPr>
              <a:t> </a:t>
            </a:r>
            <a:r>
              <a:rPr lang="en" sz="1500" u="sng">
                <a:solidFill>
                  <a:schemeClr val="dk2"/>
                </a:solidFill>
                <a:latin typeface="Open Sans"/>
                <a:ea typeface="Open Sans"/>
                <a:cs typeface="Open Sans"/>
                <a:sym typeface="Open Sans"/>
                <a:hlinkClick r:id="rId4">
                  <a:extLst>
                    <a:ext uri="{A12FA001-AC4F-418D-AE19-62706E023703}">
                      <ahyp:hlinkClr val="tx"/>
                    </a:ext>
                  </a:extLst>
                </a:hlinkClick>
              </a:rPr>
              <a:t>https://thenounproject.com/icon/poll-923772/</a:t>
            </a:r>
            <a:r>
              <a:rPr lang="en" sz="1500">
                <a:solidFill>
                  <a:schemeClr val="dk2"/>
                </a:solidFill>
                <a:latin typeface="Open Sans"/>
                <a:ea typeface="Open Sans"/>
                <a:cs typeface="Open Sans"/>
                <a:sym typeface="Open Sans"/>
              </a:rPr>
              <a:t>, public domain.</a:t>
            </a:r>
            <a:endParaRPr sz="1500">
              <a:solidFill>
                <a:schemeClr val="dk2"/>
              </a:solidFill>
              <a:latin typeface="Open Sans"/>
              <a:ea typeface="Open Sans"/>
              <a:cs typeface="Open Sans"/>
              <a:sym typeface="Open Sans"/>
            </a:endParaRPr>
          </a:p>
          <a:p>
            <a:pPr indent="-323850" lvl="0" marL="457200" rtl="0" algn="l">
              <a:lnSpc>
                <a:spcPct val="100000"/>
              </a:lnSpc>
              <a:spcBef>
                <a:spcPts val="1000"/>
              </a:spcBef>
              <a:spcAft>
                <a:spcPts val="0"/>
              </a:spcAft>
              <a:buClr>
                <a:schemeClr val="dk2"/>
              </a:buClr>
              <a:buSzPts val="1500"/>
              <a:buFont typeface="Open Sans"/>
              <a:buChar char="•"/>
            </a:pPr>
            <a:r>
              <a:rPr b="1" lang="en" sz="1500">
                <a:solidFill>
                  <a:schemeClr val="dk2"/>
                </a:solidFill>
                <a:latin typeface="Open Sans"/>
                <a:ea typeface="Open Sans"/>
                <a:cs typeface="Open Sans"/>
                <a:sym typeface="Open Sans"/>
              </a:rPr>
              <a:t>Slides 9, 12, 23:</a:t>
            </a:r>
            <a:r>
              <a:rPr lang="en" sz="1500">
                <a:solidFill>
                  <a:schemeClr val="dk2"/>
                </a:solidFill>
                <a:latin typeface="Open Sans"/>
                <a:ea typeface="Open Sans"/>
                <a:cs typeface="Open Sans"/>
                <a:sym typeface="Open Sans"/>
              </a:rPr>
              <a:t> </a:t>
            </a:r>
            <a:r>
              <a:rPr lang="en" sz="1400" u="sng">
                <a:solidFill>
                  <a:schemeClr val="dk2"/>
                </a:solidFill>
                <a:hlinkClick r:id="rId5">
                  <a:extLst>
                    <a:ext uri="{A12FA001-AC4F-418D-AE19-62706E023703}">
                      <ahyp:hlinkClr val="tx"/>
                    </a:ext>
                  </a:extLst>
                </a:hlinkClick>
              </a:rPr>
              <a:t>https://en.m.wikipedia.org/wiki/File:Global_Open_Educational_Resources_%28OER%29_Logo_-_Black_and_White_variation.svg</a:t>
            </a:r>
            <a:r>
              <a:rPr lang="en" sz="1400" u="sng">
                <a:solidFill>
                  <a:schemeClr val="dk2"/>
                </a:solidFill>
              </a:rPr>
              <a:t> </a:t>
            </a:r>
            <a:r>
              <a:rPr lang="en" sz="1500">
                <a:solidFill>
                  <a:schemeClr val="dk2"/>
                </a:solidFill>
                <a:latin typeface="Open Sans"/>
                <a:ea typeface="Open Sans"/>
                <a:cs typeface="Open Sans"/>
                <a:sym typeface="Open Sans"/>
              </a:rPr>
              <a:t>CC BY 3.0, OER logo by Jonathsmello.</a:t>
            </a:r>
            <a:endParaRPr sz="1500">
              <a:solidFill>
                <a:schemeClr val="dk2"/>
              </a:solidFill>
              <a:latin typeface="Open Sans"/>
              <a:ea typeface="Open Sans"/>
              <a:cs typeface="Open Sans"/>
              <a:sym typeface="Open Sans"/>
            </a:endParaRPr>
          </a:p>
          <a:p>
            <a:pPr indent="-279400" lvl="0" marL="463550" rtl="0" algn="l">
              <a:lnSpc>
                <a:spcPct val="100000"/>
              </a:lnSpc>
              <a:spcBef>
                <a:spcPts val="1000"/>
              </a:spcBef>
              <a:spcAft>
                <a:spcPts val="0"/>
              </a:spcAft>
              <a:buClr>
                <a:schemeClr val="dk2"/>
              </a:buClr>
              <a:buSzPts val="1500"/>
              <a:buChar char="•"/>
            </a:pPr>
            <a:r>
              <a:rPr b="1" lang="en" sz="1500">
                <a:solidFill>
                  <a:schemeClr val="dk2"/>
                </a:solidFill>
                <a:latin typeface="Open Sans"/>
                <a:ea typeface="Open Sans"/>
                <a:cs typeface="Open Sans"/>
                <a:sym typeface="Open Sans"/>
              </a:rPr>
              <a:t>Slide 10: </a:t>
            </a:r>
            <a:r>
              <a:rPr lang="en" u="sng">
                <a:solidFill>
                  <a:schemeClr val="dk2"/>
                </a:solidFill>
                <a:hlinkClick r:id="rId6">
                  <a:extLst>
                    <a:ext uri="{A12FA001-AC4F-418D-AE19-62706E023703}">
                      <ahyp:hlinkClr val="tx"/>
                    </a:ext>
                  </a:extLst>
                </a:hlinkClick>
              </a:rPr>
              <a:t>https://www.fosteropenscience.eu/content/what-open-science-introduction </a:t>
            </a:r>
            <a:r>
              <a:rPr lang="en" sz="1500">
                <a:solidFill>
                  <a:schemeClr val="dk2"/>
                </a:solidFill>
                <a:latin typeface="Open Sans"/>
                <a:ea typeface="Open Sans"/>
                <a:cs typeface="Open Sans"/>
                <a:sym typeface="Open Sans"/>
              </a:rPr>
              <a:t>, CC BY, Foster Open Science.</a:t>
            </a:r>
            <a:endParaRPr sz="1500">
              <a:solidFill>
                <a:schemeClr val="dk2"/>
              </a:solidFill>
              <a:latin typeface="Open Sans"/>
              <a:ea typeface="Open Sans"/>
              <a:cs typeface="Open Sans"/>
              <a:sym typeface="Open Sans"/>
            </a:endParaRPr>
          </a:p>
          <a:p>
            <a:pPr indent="-279400" lvl="0" marL="463550" rtl="0" algn="l">
              <a:lnSpc>
                <a:spcPct val="100000"/>
              </a:lnSpc>
              <a:spcBef>
                <a:spcPts val="1000"/>
              </a:spcBef>
              <a:spcAft>
                <a:spcPts val="0"/>
              </a:spcAft>
              <a:buClr>
                <a:schemeClr val="dk2"/>
              </a:buClr>
              <a:buSzPts val="1500"/>
              <a:buChar char="•"/>
            </a:pPr>
            <a:r>
              <a:rPr b="1" lang="en" sz="1500">
                <a:solidFill>
                  <a:schemeClr val="dk2"/>
                </a:solidFill>
                <a:latin typeface="Open Sans"/>
                <a:ea typeface="Open Sans"/>
                <a:cs typeface="Open Sans"/>
                <a:sym typeface="Open Sans"/>
              </a:rPr>
              <a:t>Slide 14: </a:t>
            </a:r>
            <a:r>
              <a:rPr lang="en" sz="1500" u="sng">
                <a:solidFill>
                  <a:schemeClr val="dk2"/>
                </a:solidFill>
                <a:latin typeface="Arial"/>
                <a:ea typeface="Arial"/>
                <a:cs typeface="Arial"/>
                <a:sym typeface="Arial"/>
                <a:hlinkClick r:id="rId7">
                  <a:extLst>
                    <a:ext uri="{A12FA001-AC4F-418D-AE19-62706E023703}">
                      <ahyp:hlinkClr val="tx"/>
                    </a:ext>
                  </a:extLst>
                </a:hlinkClick>
              </a:rPr>
              <a:t>https://cft.vanderbilt.edu/guides-sub-pages/blooms-taxonomy</a:t>
            </a:r>
            <a:r>
              <a:rPr lang="en" sz="1500">
                <a:solidFill>
                  <a:schemeClr val="dk2"/>
                </a:solidFill>
                <a:latin typeface="Arial"/>
                <a:ea typeface="Arial"/>
                <a:cs typeface="Arial"/>
                <a:sym typeface="Arial"/>
              </a:rPr>
              <a:t>, CC BY.</a:t>
            </a:r>
            <a:endParaRPr sz="1500">
              <a:solidFill>
                <a:schemeClr val="dk2"/>
              </a:solidFill>
              <a:latin typeface="Arial"/>
              <a:ea typeface="Arial"/>
              <a:cs typeface="Arial"/>
              <a:sym typeface="Arial"/>
            </a:endParaRPr>
          </a:p>
          <a:p>
            <a:pPr indent="-279400" lvl="0" marL="463550" rtl="0" algn="l">
              <a:lnSpc>
                <a:spcPct val="100000"/>
              </a:lnSpc>
              <a:spcBef>
                <a:spcPts val="1000"/>
              </a:spcBef>
              <a:spcAft>
                <a:spcPts val="0"/>
              </a:spcAft>
              <a:buClr>
                <a:schemeClr val="dk2"/>
              </a:buClr>
              <a:buSzPts val="1500"/>
              <a:buChar char="•"/>
            </a:pPr>
            <a:r>
              <a:rPr b="1" lang="en" sz="1500">
                <a:solidFill>
                  <a:schemeClr val="dk2"/>
                </a:solidFill>
                <a:latin typeface="Open Sans"/>
                <a:ea typeface="Open Sans"/>
                <a:cs typeface="Open Sans"/>
                <a:sym typeface="Open Sans"/>
              </a:rPr>
              <a:t>Slide 15: </a:t>
            </a:r>
            <a:r>
              <a:rPr lang="en" sz="1500" u="sng">
                <a:solidFill>
                  <a:schemeClr val="dk2"/>
                </a:solidFill>
                <a:latin typeface="Open Sans"/>
                <a:ea typeface="Open Sans"/>
                <a:cs typeface="Open Sans"/>
                <a:sym typeface="Open Sans"/>
                <a:hlinkClick r:id="rId8">
                  <a:extLst>
                    <a:ext uri="{A12FA001-AC4F-418D-AE19-62706E023703}">
                      <ahyp:hlinkClr val="tx"/>
                    </a:ext>
                  </a:extLst>
                </a:hlinkClick>
              </a:rPr>
              <a:t>https://unsplash.com/photos/blue-and-brown-bird-on-brown-tree-trunk-DPXytK8Z59Y</a:t>
            </a:r>
            <a:r>
              <a:rPr lang="en" sz="1500" u="sng">
                <a:solidFill>
                  <a:schemeClr val="dk2"/>
                </a:solidFill>
                <a:latin typeface="Open Sans"/>
                <a:ea typeface="Open Sans"/>
                <a:cs typeface="Open Sans"/>
                <a:sym typeface="Open Sans"/>
              </a:rPr>
              <a:t>, unsplash license</a:t>
            </a:r>
            <a:r>
              <a:rPr lang="en" sz="1500">
                <a:solidFill>
                  <a:schemeClr val="dk2"/>
                </a:solidFill>
                <a:latin typeface="Open Sans"/>
                <a:ea typeface="Open Sans"/>
                <a:cs typeface="Open Sans"/>
                <a:sym typeface="Open Sans"/>
              </a:rPr>
              <a:t>.</a:t>
            </a:r>
            <a:endParaRPr sz="1500">
              <a:solidFill>
                <a:schemeClr val="dk2"/>
              </a:solidFill>
              <a:latin typeface="Open Sans"/>
              <a:ea typeface="Open Sans"/>
              <a:cs typeface="Open Sans"/>
              <a:sym typeface="Open Sans"/>
            </a:endParaRPr>
          </a:p>
          <a:p>
            <a:pPr indent="-279400" lvl="0" marL="463550" rtl="0" algn="l">
              <a:lnSpc>
                <a:spcPct val="100000"/>
              </a:lnSpc>
              <a:spcBef>
                <a:spcPts val="1000"/>
              </a:spcBef>
              <a:spcAft>
                <a:spcPts val="1000"/>
              </a:spcAft>
              <a:buClr>
                <a:schemeClr val="dk2"/>
              </a:buClr>
              <a:buSzPts val="1500"/>
              <a:buFont typeface="Open Sans"/>
              <a:buChar char="•"/>
            </a:pPr>
            <a:r>
              <a:rPr b="1" lang="en" sz="1500">
                <a:solidFill>
                  <a:schemeClr val="dk2"/>
                </a:solidFill>
                <a:latin typeface="Open Sans"/>
                <a:ea typeface="Open Sans"/>
                <a:cs typeface="Open Sans"/>
                <a:sym typeface="Open Sans"/>
              </a:rPr>
              <a:t>Slide 26, 27:</a:t>
            </a:r>
            <a:r>
              <a:rPr lang="en" sz="1500">
                <a:solidFill>
                  <a:schemeClr val="dk2"/>
                </a:solidFill>
                <a:latin typeface="Open Sans"/>
                <a:ea typeface="Open Sans"/>
                <a:cs typeface="Open Sans"/>
                <a:sym typeface="Open Sans"/>
              </a:rPr>
              <a:t> </a:t>
            </a:r>
            <a:r>
              <a:rPr lang="en" u="sng">
                <a:solidFill>
                  <a:schemeClr val="dk2"/>
                </a:solidFill>
                <a:hlinkClick r:id="rId9">
                  <a:extLst>
                    <a:ext uri="{A12FA001-AC4F-418D-AE19-62706E023703}">
                      <ahyp:hlinkClr val="tx"/>
                    </a:ext>
                  </a:extLst>
                </a:hlinkClick>
              </a:rPr>
              <a:t>https://doi.org/10.5281/zenodo.7248918</a:t>
            </a:r>
            <a:r>
              <a:rPr lang="en" sz="1500">
                <a:solidFill>
                  <a:schemeClr val="dk2"/>
                </a:solidFill>
                <a:latin typeface="Arial"/>
                <a:ea typeface="Arial"/>
                <a:cs typeface="Arial"/>
                <a:sym typeface="Arial"/>
              </a:rPr>
              <a:t>, CC BY 4.0.</a:t>
            </a:r>
            <a:endParaRPr sz="1500">
              <a:solidFill>
                <a:schemeClr val="dk2"/>
              </a:solidFill>
              <a:latin typeface="Open Sans"/>
              <a:ea typeface="Open Sans"/>
              <a:cs typeface="Open Sans"/>
              <a:sym typeface="Open Sans"/>
            </a:endParaRPr>
          </a:p>
        </p:txBody>
      </p:sp>
      <p:sp>
        <p:nvSpPr>
          <p:cNvPr id="716" name="Google Shape;716;g2bbe2304ad2_3_554"/>
          <p:cNvSpPr/>
          <p:nvPr/>
        </p:nvSpPr>
        <p:spPr>
          <a:xfrm>
            <a:off x="0" y="0"/>
            <a:ext cx="2361000" cy="5143500"/>
          </a:xfrm>
          <a:prstGeom prst="rect">
            <a:avLst/>
          </a:prstGeom>
          <a:solidFill>
            <a:srgbClr val="FFDE59"/>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100" u="none" cap="none" strike="noStrike">
              <a:solidFill>
                <a:srgbClr val="FFFFFF"/>
              </a:solidFill>
              <a:latin typeface="Calibri"/>
              <a:ea typeface="Calibri"/>
              <a:cs typeface="Calibri"/>
              <a:sym typeface="Calibri"/>
            </a:endParaRPr>
          </a:p>
        </p:txBody>
      </p:sp>
      <p:sp>
        <p:nvSpPr>
          <p:cNvPr id="717" name="Google Shape;717;g2bbe2304ad2_3_554"/>
          <p:cNvSpPr txBox="1"/>
          <p:nvPr>
            <p:ph type="title"/>
          </p:nvPr>
        </p:nvSpPr>
        <p:spPr>
          <a:xfrm>
            <a:off x="466899" y="2285400"/>
            <a:ext cx="1749600" cy="572700"/>
          </a:xfrm>
          <a:prstGeom prst="rect">
            <a:avLst/>
          </a:prstGeom>
          <a:noFill/>
          <a:ln>
            <a:noFill/>
          </a:ln>
        </p:spPr>
        <p:txBody>
          <a:bodyPr anchorCtr="0" anchor="ctr" bIns="22850" lIns="45725" spcFirstLastPara="1" rIns="45725" wrap="square" tIns="22850">
            <a:normAutofit fontScale="90000"/>
          </a:bodyPr>
          <a:lstStyle/>
          <a:p>
            <a:pPr indent="0" lvl="0" marL="0" rtl="0" algn="l">
              <a:lnSpc>
                <a:spcPct val="100000"/>
              </a:lnSpc>
              <a:spcBef>
                <a:spcPts val="0"/>
              </a:spcBef>
              <a:spcAft>
                <a:spcPts val="0"/>
              </a:spcAft>
              <a:buSzPct val="101851"/>
              <a:buNone/>
            </a:pPr>
            <a:r>
              <a:rPr b="1" i="0" lang="en" sz="2400">
                <a:solidFill>
                  <a:srgbClr val="083C92"/>
                </a:solidFill>
                <a:latin typeface="Open Sans"/>
                <a:ea typeface="Open Sans"/>
                <a:cs typeface="Open Sans"/>
                <a:sym typeface="Open Sans"/>
              </a:rPr>
              <a:t>Image credits</a:t>
            </a:r>
            <a:endParaRPr/>
          </a:p>
        </p:txBody>
      </p:sp>
      <p:sp>
        <p:nvSpPr>
          <p:cNvPr id="718" name="Google Shape;718;g2bbe2304ad2_3_554"/>
          <p:cNvSpPr txBox="1"/>
          <p:nvPr>
            <p:ph idx="12" type="sldNum"/>
          </p:nvPr>
        </p:nvSpPr>
        <p:spPr>
          <a:xfrm>
            <a:off x="8472458" y="4663217"/>
            <a:ext cx="548700" cy="393600"/>
          </a:xfrm>
          <a:prstGeom prst="rect">
            <a:avLst/>
          </a:prstGeom>
          <a:noFill/>
          <a:ln>
            <a:noFill/>
          </a:ln>
        </p:spPr>
        <p:txBody>
          <a:bodyPr anchorCtr="0" anchor="ctr" bIns="22850" lIns="45725" spcFirstLastPara="1" rIns="45725" wrap="square" tIns="22850">
            <a:noAutofit/>
          </a:bodyPr>
          <a:lstStyle/>
          <a:p>
            <a:pPr indent="0" lvl="0" marL="0" rtl="0" algn="r">
              <a:lnSpc>
                <a:spcPct val="100000"/>
              </a:lnSpc>
              <a:spcBef>
                <a:spcPts val="0"/>
              </a:spcBef>
              <a:spcAft>
                <a:spcPts val="0"/>
              </a:spcAft>
              <a:buSzPts val="600"/>
              <a:buNone/>
            </a:pPr>
            <a:fld id="{00000000-1234-1234-1234-123412341234}" type="slidenum">
              <a:rPr lang="en"/>
              <a:t>‹#›</a:t>
            </a:fld>
            <a:endParaRPr/>
          </a:p>
        </p:txBody>
      </p:sp>
      <p:pic>
        <p:nvPicPr>
          <p:cNvPr id="719" name="Google Shape;719;g2bbe2304ad2_3_554"/>
          <p:cNvPicPr preferRelativeResize="0"/>
          <p:nvPr/>
        </p:nvPicPr>
        <p:blipFill rotWithShape="1">
          <a:blip r:embed="rId10">
            <a:alphaModFix/>
          </a:blip>
          <a:srcRect b="0" l="0" r="0" t="0"/>
          <a:stretch/>
        </p:blipFill>
        <p:spPr>
          <a:xfrm>
            <a:off x="160181" y="4383056"/>
            <a:ext cx="2056331" cy="599494"/>
          </a:xfrm>
          <a:prstGeom prst="rect">
            <a:avLst/>
          </a:prstGeom>
          <a:noFill/>
          <a:ln>
            <a:noFill/>
          </a:ln>
        </p:spPr>
      </p:pic>
      <p:pic>
        <p:nvPicPr>
          <p:cNvPr id="720" name="Google Shape;720;g2bbe2304ad2_3_554"/>
          <p:cNvPicPr preferRelativeResize="0"/>
          <p:nvPr/>
        </p:nvPicPr>
        <p:blipFill rotWithShape="1">
          <a:blip r:embed="rId11">
            <a:alphaModFix/>
          </a:blip>
          <a:srcRect b="0" l="0" r="0" t="0"/>
          <a:stretch/>
        </p:blipFill>
        <p:spPr>
          <a:xfrm>
            <a:off x="612778" y="3621244"/>
            <a:ext cx="1151119" cy="647513"/>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4" name="Shape 724"/>
        <p:cNvGrpSpPr/>
        <p:nvPr/>
      </p:nvGrpSpPr>
      <p:grpSpPr>
        <a:xfrm>
          <a:off x="0" y="0"/>
          <a:ext cx="0" cy="0"/>
          <a:chOff x="0" y="0"/>
          <a:chExt cx="0" cy="0"/>
        </a:xfrm>
      </p:grpSpPr>
      <p:sp>
        <p:nvSpPr>
          <p:cNvPr id="725" name="Google Shape;725;p34"/>
          <p:cNvSpPr txBox="1"/>
          <p:nvPr>
            <p:ph idx="1" type="body"/>
          </p:nvPr>
        </p:nvSpPr>
        <p:spPr>
          <a:xfrm>
            <a:off x="2476800" y="378750"/>
            <a:ext cx="6190800" cy="4386000"/>
          </a:xfrm>
          <a:prstGeom prst="rect">
            <a:avLst/>
          </a:prstGeom>
          <a:noFill/>
          <a:ln>
            <a:noFill/>
          </a:ln>
        </p:spPr>
        <p:txBody>
          <a:bodyPr anchorCtr="0" anchor="t" bIns="22850" lIns="45725" spcFirstLastPara="1" rIns="45725" wrap="square" tIns="22850">
            <a:noAutofit/>
          </a:bodyPr>
          <a:lstStyle/>
          <a:p>
            <a:pPr indent="-279400" lvl="0" marL="463550" rtl="0" algn="l">
              <a:lnSpc>
                <a:spcPct val="100000"/>
              </a:lnSpc>
              <a:spcBef>
                <a:spcPts val="300"/>
              </a:spcBef>
              <a:spcAft>
                <a:spcPts val="0"/>
              </a:spcAft>
              <a:buClr>
                <a:schemeClr val="dk2"/>
              </a:buClr>
              <a:buSzPts val="1500"/>
              <a:buChar char="•"/>
            </a:pPr>
            <a:r>
              <a:rPr b="1" lang="en" sz="1500">
                <a:solidFill>
                  <a:schemeClr val="dk2"/>
                </a:solidFill>
                <a:latin typeface="Open Sans"/>
                <a:ea typeface="Open Sans"/>
                <a:cs typeface="Open Sans"/>
                <a:sym typeface="Open Sans"/>
              </a:rPr>
              <a:t>Slides 29, 34:</a:t>
            </a:r>
            <a:r>
              <a:rPr lang="en" sz="1500">
                <a:solidFill>
                  <a:schemeClr val="dk2"/>
                </a:solidFill>
                <a:latin typeface="Open Sans"/>
                <a:ea typeface="Open Sans"/>
                <a:cs typeface="Open Sans"/>
                <a:sym typeface="Open Sans"/>
              </a:rPr>
              <a:t> </a:t>
            </a:r>
            <a:r>
              <a:rPr lang="en" sz="1500" u="sng">
                <a:solidFill>
                  <a:schemeClr val="dk2"/>
                </a:solidFill>
                <a:latin typeface="Open Sans"/>
                <a:ea typeface="Open Sans"/>
                <a:cs typeface="Open Sans"/>
                <a:sym typeface="Open Sans"/>
                <a:hlinkClick r:id="rId3">
                  <a:extLst>
                    <a:ext uri="{A12FA001-AC4F-418D-AE19-62706E023703}">
                      <ahyp:hlinkClr val="tx"/>
                    </a:ext>
                  </a:extLst>
                </a:hlinkClick>
              </a:rPr>
              <a:t>https://creativecommons.org/mission/downloads/</a:t>
            </a:r>
            <a:r>
              <a:rPr lang="en" sz="1500">
                <a:solidFill>
                  <a:schemeClr val="dk2"/>
                </a:solidFill>
                <a:latin typeface="Open Sans"/>
                <a:ea typeface="Open Sans"/>
                <a:cs typeface="Open Sans"/>
                <a:sym typeface="Open Sans"/>
              </a:rPr>
              <a:t>, CC BY 4.0 International License.</a:t>
            </a:r>
            <a:endParaRPr sz="1500">
              <a:solidFill>
                <a:schemeClr val="dk2"/>
              </a:solidFill>
              <a:latin typeface="Open Sans"/>
              <a:ea typeface="Open Sans"/>
              <a:cs typeface="Open Sans"/>
              <a:sym typeface="Open Sans"/>
            </a:endParaRPr>
          </a:p>
          <a:p>
            <a:pPr indent="-323850" lvl="0" marL="457200" rtl="0" algn="l">
              <a:lnSpc>
                <a:spcPct val="100000"/>
              </a:lnSpc>
              <a:spcBef>
                <a:spcPts val="1000"/>
              </a:spcBef>
              <a:spcAft>
                <a:spcPts val="0"/>
              </a:spcAft>
              <a:buClr>
                <a:schemeClr val="dk2"/>
              </a:buClr>
              <a:buSzPts val="1500"/>
              <a:buFont typeface="Open Sans"/>
              <a:buChar char="•"/>
            </a:pPr>
            <a:r>
              <a:rPr b="1" lang="en" sz="1500">
                <a:solidFill>
                  <a:schemeClr val="dk2"/>
                </a:solidFill>
                <a:latin typeface="Open Sans"/>
                <a:ea typeface="Open Sans"/>
                <a:cs typeface="Open Sans"/>
                <a:sym typeface="Open Sans"/>
              </a:rPr>
              <a:t>Slide 35:</a:t>
            </a:r>
            <a:r>
              <a:rPr lang="en" sz="1500">
                <a:solidFill>
                  <a:schemeClr val="dk2"/>
                </a:solidFill>
                <a:latin typeface="Open Sans"/>
                <a:ea typeface="Open Sans"/>
                <a:cs typeface="Open Sans"/>
                <a:sym typeface="Open Sans"/>
              </a:rPr>
              <a:t> </a:t>
            </a:r>
            <a:r>
              <a:rPr lang="en" sz="1500" u="sng">
                <a:solidFill>
                  <a:schemeClr val="dk2"/>
                </a:solidFill>
                <a:latin typeface="Open Sans"/>
                <a:ea typeface="Open Sans"/>
                <a:cs typeface="Open Sans"/>
                <a:sym typeface="Open Sans"/>
                <a:hlinkClick r:id="rId4">
                  <a:extLst>
                    <a:ext uri="{A12FA001-AC4F-418D-AE19-62706E023703}">
                      <ahyp:hlinkClr val="tx"/>
                    </a:ext>
                  </a:extLst>
                </a:hlinkClick>
              </a:rPr>
              <a:t>https://certificates.creativecommons.org/</a:t>
            </a:r>
            <a:r>
              <a:rPr lang="en" sz="1500">
                <a:solidFill>
                  <a:schemeClr val="dk2"/>
                </a:solidFill>
                <a:latin typeface="Open Sans"/>
                <a:ea typeface="Open Sans"/>
                <a:cs typeface="Open Sans"/>
                <a:sym typeface="Open Sans"/>
              </a:rPr>
              <a:t>, CC BY 4.0 International License.</a:t>
            </a:r>
            <a:endParaRPr sz="1500">
              <a:solidFill>
                <a:schemeClr val="dk2"/>
              </a:solidFill>
              <a:latin typeface="Open Sans"/>
              <a:ea typeface="Open Sans"/>
              <a:cs typeface="Open Sans"/>
              <a:sym typeface="Open Sans"/>
            </a:endParaRPr>
          </a:p>
          <a:p>
            <a:pPr indent="-323850" lvl="0" marL="457200" rtl="0" algn="l">
              <a:lnSpc>
                <a:spcPct val="100000"/>
              </a:lnSpc>
              <a:spcBef>
                <a:spcPts val="1000"/>
              </a:spcBef>
              <a:spcAft>
                <a:spcPts val="0"/>
              </a:spcAft>
              <a:buClr>
                <a:schemeClr val="dk2"/>
              </a:buClr>
              <a:buSzPts val="1500"/>
              <a:buFont typeface="Open Sans"/>
              <a:buChar char="•"/>
            </a:pPr>
            <a:r>
              <a:rPr b="1" lang="en" sz="1500">
                <a:solidFill>
                  <a:schemeClr val="dk2"/>
                </a:solidFill>
                <a:latin typeface="Open Sans"/>
                <a:ea typeface="Open Sans"/>
                <a:cs typeface="Open Sans"/>
                <a:sym typeface="Open Sans"/>
              </a:rPr>
              <a:t>Slide 38:</a:t>
            </a:r>
            <a:r>
              <a:rPr lang="en" sz="1500">
                <a:solidFill>
                  <a:schemeClr val="dk2"/>
                </a:solidFill>
                <a:latin typeface="Open Sans"/>
                <a:ea typeface="Open Sans"/>
                <a:cs typeface="Open Sans"/>
                <a:sym typeface="Open Sans"/>
              </a:rPr>
              <a:t> </a:t>
            </a:r>
            <a:r>
              <a:rPr lang="en" sz="1500" u="sng">
                <a:solidFill>
                  <a:schemeClr val="dk2"/>
                </a:solidFill>
                <a:latin typeface="Open Sans"/>
                <a:ea typeface="Open Sans"/>
                <a:cs typeface="Open Sans"/>
                <a:sym typeface="Open Sans"/>
                <a:hlinkClick r:id="rId5">
                  <a:extLst>
                    <a:ext uri="{A12FA001-AC4F-418D-AE19-62706E023703}">
                      <ahyp:hlinkClr val="tx"/>
                    </a:ext>
                  </a:extLst>
                </a:hlinkClick>
              </a:rPr>
              <a:t>https://opentextbc.ca/accessibilitytoolkit/</a:t>
            </a:r>
            <a:r>
              <a:rPr lang="en" sz="1500">
                <a:solidFill>
                  <a:schemeClr val="dk2"/>
                </a:solidFill>
                <a:latin typeface="Open Sans"/>
                <a:ea typeface="Open Sans"/>
                <a:cs typeface="Open Sans"/>
                <a:sym typeface="Open Sans"/>
              </a:rPr>
              <a:t>, CC BY 4.0.</a:t>
            </a:r>
            <a:endParaRPr sz="1500">
              <a:solidFill>
                <a:schemeClr val="dk2"/>
              </a:solidFill>
              <a:latin typeface="Open Sans"/>
              <a:ea typeface="Open Sans"/>
              <a:cs typeface="Open Sans"/>
              <a:sym typeface="Open Sans"/>
            </a:endParaRPr>
          </a:p>
          <a:p>
            <a:pPr indent="-279400" lvl="0" marL="463550" rtl="0" algn="l">
              <a:lnSpc>
                <a:spcPct val="100000"/>
              </a:lnSpc>
              <a:spcBef>
                <a:spcPts val="1000"/>
              </a:spcBef>
              <a:spcAft>
                <a:spcPts val="0"/>
              </a:spcAft>
              <a:buClr>
                <a:schemeClr val="dk2"/>
              </a:buClr>
              <a:buSzPts val="1500"/>
              <a:buChar char="•"/>
            </a:pPr>
            <a:r>
              <a:rPr b="1" lang="en" sz="1500">
                <a:solidFill>
                  <a:schemeClr val="dk2"/>
                </a:solidFill>
                <a:latin typeface="Open Sans"/>
                <a:ea typeface="Open Sans"/>
                <a:cs typeface="Open Sans"/>
                <a:sym typeface="Open Sans"/>
              </a:rPr>
              <a:t>Slide 39: </a:t>
            </a:r>
            <a:r>
              <a:rPr lang="en" u="sng">
                <a:solidFill>
                  <a:schemeClr val="dk2"/>
                </a:solidFill>
                <a:hlinkClick r:id="rId6">
                  <a:extLst>
                    <a:ext uri="{A12FA001-AC4F-418D-AE19-62706E023703}">
                      <ahyp:hlinkClr val="tx"/>
                    </a:ext>
                  </a:extLst>
                </a:hlinkClick>
              </a:rPr>
              <a:t>https://oasis.col.org/items/2d02641d-b30d-409e-a7df-28a787bf1309</a:t>
            </a:r>
            <a:r>
              <a:rPr lang="en" sz="1500">
                <a:solidFill>
                  <a:schemeClr val="dk2"/>
                </a:solidFill>
                <a:latin typeface="Open Sans"/>
                <a:ea typeface="Open Sans"/>
                <a:cs typeface="Open Sans"/>
                <a:sym typeface="Open Sans"/>
              </a:rPr>
              <a:t>, CC BY SA.</a:t>
            </a:r>
            <a:endParaRPr sz="1500">
              <a:solidFill>
                <a:schemeClr val="dk2"/>
              </a:solidFill>
              <a:latin typeface="Open Sans"/>
              <a:ea typeface="Open Sans"/>
              <a:cs typeface="Open Sans"/>
              <a:sym typeface="Open Sans"/>
            </a:endParaRPr>
          </a:p>
          <a:p>
            <a:pPr indent="-279400" lvl="0" marL="463550" rtl="0" algn="l">
              <a:lnSpc>
                <a:spcPct val="100000"/>
              </a:lnSpc>
              <a:spcBef>
                <a:spcPts val="1000"/>
              </a:spcBef>
              <a:spcAft>
                <a:spcPts val="0"/>
              </a:spcAft>
              <a:buClr>
                <a:schemeClr val="dk2"/>
              </a:buClr>
              <a:buSzPts val="1500"/>
              <a:buChar char="•"/>
            </a:pPr>
            <a:r>
              <a:rPr b="1" lang="en" sz="1500">
                <a:solidFill>
                  <a:schemeClr val="dk2"/>
                </a:solidFill>
                <a:latin typeface="Open Sans"/>
                <a:ea typeface="Open Sans"/>
                <a:cs typeface="Open Sans"/>
                <a:sym typeface="Open Sans"/>
              </a:rPr>
              <a:t>Slide 40: </a:t>
            </a:r>
            <a:r>
              <a:rPr lang="en" sz="1500" u="sng">
                <a:solidFill>
                  <a:schemeClr val="dk2"/>
                </a:solidFill>
                <a:latin typeface="Open Sans"/>
                <a:ea typeface="Open Sans"/>
                <a:cs typeface="Open Sans"/>
                <a:sym typeface="Open Sans"/>
                <a:hlinkClick r:id="rId7">
                  <a:extLst>
                    <a:ext uri="{A12FA001-AC4F-418D-AE19-62706E023703}">
                      <ahyp:hlinkClr val="tx"/>
                    </a:ext>
                  </a:extLst>
                </a:hlinkClick>
              </a:rPr>
              <a:t>https://press.rebus.community/makingopentextbookswithstudents/</a:t>
            </a:r>
            <a:r>
              <a:rPr lang="en" sz="1500">
                <a:solidFill>
                  <a:schemeClr val="dk2"/>
                </a:solidFill>
                <a:latin typeface="Open Sans"/>
                <a:ea typeface="Open Sans"/>
                <a:cs typeface="Open Sans"/>
                <a:sym typeface="Open Sans"/>
              </a:rPr>
              <a:t>, </a:t>
            </a:r>
            <a:r>
              <a:rPr lang="en" sz="1500">
                <a:solidFill>
                  <a:schemeClr val="dk2"/>
                </a:solidFill>
                <a:latin typeface="Arial"/>
                <a:ea typeface="Arial"/>
                <a:cs typeface="Arial"/>
                <a:sym typeface="Arial"/>
              </a:rPr>
              <a:t>CC BY. </a:t>
            </a:r>
            <a:r>
              <a:rPr lang="en" sz="1500" u="sng">
                <a:solidFill>
                  <a:schemeClr val="dk2"/>
                </a:solidFill>
                <a:latin typeface="Arial"/>
                <a:ea typeface="Arial"/>
                <a:cs typeface="Arial"/>
                <a:sym typeface="Arial"/>
                <a:hlinkClick r:id="rId8">
                  <a:extLst>
                    <a:ext uri="{A12FA001-AC4F-418D-AE19-62706E023703}">
                      <ahyp:hlinkClr val="tx"/>
                    </a:ext>
                  </a:extLst>
                </a:hlinkClick>
              </a:rPr>
              <a:t>https://press.rebus.community/authoropen/</a:t>
            </a:r>
            <a:r>
              <a:rPr lang="en" sz="1500">
                <a:solidFill>
                  <a:schemeClr val="dk2"/>
                </a:solidFill>
                <a:latin typeface="Arial"/>
                <a:ea typeface="Arial"/>
                <a:cs typeface="Arial"/>
                <a:sym typeface="Arial"/>
              </a:rPr>
              <a:t>, CC BY.</a:t>
            </a:r>
            <a:endParaRPr sz="1500">
              <a:solidFill>
                <a:schemeClr val="dk2"/>
              </a:solidFill>
              <a:latin typeface="Arial"/>
              <a:ea typeface="Arial"/>
              <a:cs typeface="Arial"/>
              <a:sym typeface="Arial"/>
            </a:endParaRPr>
          </a:p>
        </p:txBody>
      </p:sp>
      <p:sp>
        <p:nvSpPr>
          <p:cNvPr id="726" name="Google Shape;726;p34"/>
          <p:cNvSpPr/>
          <p:nvPr/>
        </p:nvSpPr>
        <p:spPr>
          <a:xfrm>
            <a:off x="0" y="0"/>
            <a:ext cx="2361000" cy="5143500"/>
          </a:xfrm>
          <a:prstGeom prst="rect">
            <a:avLst/>
          </a:prstGeom>
          <a:solidFill>
            <a:srgbClr val="FFDE59"/>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100" u="none" cap="none" strike="noStrike">
              <a:solidFill>
                <a:srgbClr val="FFFFFF"/>
              </a:solidFill>
              <a:latin typeface="Calibri"/>
              <a:ea typeface="Calibri"/>
              <a:cs typeface="Calibri"/>
              <a:sym typeface="Calibri"/>
            </a:endParaRPr>
          </a:p>
        </p:txBody>
      </p:sp>
      <p:sp>
        <p:nvSpPr>
          <p:cNvPr id="727" name="Google Shape;727;p34"/>
          <p:cNvSpPr txBox="1"/>
          <p:nvPr>
            <p:ph type="title"/>
          </p:nvPr>
        </p:nvSpPr>
        <p:spPr>
          <a:xfrm>
            <a:off x="466899" y="2285400"/>
            <a:ext cx="1749600" cy="572700"/>
          </a:xfrm>
          <a:prstGeom prst="rect">
            <a:avLst/>
          </a:prstGeom>
          <a:noFill/>
          <a:ln>
            <a:noFill/>
          </a:ln>
        </p:spPr>
        <p:txBody>
          <a:bodyPr anchorCtr="0" anchor="ctr" bIns="22850" lIns="45725" spcFirstLastPara="1" rIns="45725" wrap="square" tIns="22850">
            <a:normAutofit fontScale="90000"/>
          </a:bodyPr>
          <a:lstStyle/>
          <a:p>
            <a:pPr indent="0" lvl="0" marL="0" rtl="0" algn="l">
              <a:lnSpc>
                <a:spcPct val="100000"/>
              </a:lnSpc>
              <a:spcBef>
                <a:spcPts val="0"/>
              </a:spcBef>
              <a:spcAft>
                <a:spcPts val="0"/>
              </a:spcAft>
              <a:buSzPct val="101851"/>
              <a:buNone/>
            </a:pPr>
            <a:r>
              <a:rPr b="1" i="0" lang="en" sz="2400">
                <a:solidFill>
                  <a:srgbClr val="083C92"/>
                </a:solidFill>
                <a:latin typeface="Open Sans"/>
                <a:ea typeface="Open Sans"/>
                <a:cs typeface="Open Sans"/>
                <a:sym typeface="Open Sans"/>
              </a:rPr>
              <a:t>Image credits</a:t>
            </a:r>
            <a:endParaRPr/>
          </a:p>
        </p:txBody>
      </p:sp>
      <p:sp>
        <p:nvSpPr>
          <p:cNvPr id="728" name="Google Shape;728;p34"/>
          <p:cNvSpPr txBox="1"/>
          <p:nvPr>
            <p:ph idx="12" type="sldNum"/>
          </p:nvPr>
        </p:nvSpPr>
        <p:spPr>
          <a:xfrm>
            <a:off x="8472458" y="4663217"/>
            <a:ext cx="548700" cy="393600"/>
          </a:xfrm>
          <a:prstGeom prst="rect">
            <a:avLst/>
          </a:prstGeom>
          <a:noFill/>
          <a:ln>
            <a:noFill/>
          </a:ln>
        </p:spPr>
        <p:txBody>
          <a:bodyPr anchorCtr="0" anchor="ctr" bIns="22850" lIns="45725" spcFirstLastPara="1" rIns="45725" wrap="square" tIns="22850">
            <a:noAutofit/>
          </a:bodyPr>
          <a:lstStyle/>
          <a:p>
            <a:pPr indent="0" lvl="0" marL="0" rtl="0" algn="r">
              <a:lnSpc>
                <a:spcPct val="100000"/>
              </a:lnSpc>
              <a:spcBef>
                <a:spcPts val="0"/>
              </a:spcBef>
              <a:spcAft>
                <a:spcPts val="0"/>
              </a:spcAft>
              <a:buSzPts val="600"/>
              <a:buNone/>
            </a:pPr>
            <a:fld id="{00000000-1234-1234-1234-123412341234}" type="slidenum">
              <a:rPr lang="en"/>
              <a:t>‹#›</a:t>
            </a:fld>
            <a:endParaRPr/>
          </a:p>
        </p:txBody>
      </p:sp>
      <p:pic>
        <p:nvPicPr>
          <p:cNvPr id="729" name="Google Shape;729;p34"/>
          <p:cNvPicPr preferRelativeResize="0"/>
          <p:nvPr/>
        </p:nvPicPr>
        <p:blipFill rotWithShape="1">
          <a:blip r:embed="rId9">
            <a:alphaModFix/>
          </a:blip>
          <a:srcRect b="0" l="0" r="0" t="0"/>
          <a:stretch/>
        </p:blipFill>
        <p:spPr>
          <a:xfrm>
            <a:off x="160181" y="4383056"/>
            <a:ext cx="2056331" cy="599494"/>
          </a:xfrm>
          <a:prstGeom prst="rect">
            <a:avLst/>
          </a:prstGeom>
          <a:noFill/>
          <a:ln>
            <a:noFill/>
          </a:ln>
        </p:spPr>
      </p:pic>
      <p:pic>
        <p:nvPicPr>
          <p:cNvPr id="730" name="Google Shape;730;p34"/>
          <p:cNvPicPr preferRelativeResize="0"/>
          <p:nvPr/>
        </p:nvPicPr>
        <p:blipFill rotWithShape="1">
          <a:blip r:embed="rId10">
            <a:alphaModFix/>
          </a:blip>
          <a:srcRect b="0" l="0" r="0" t="0"/>
          <a:stretch/>
        </p:blipFill>
        <p:spPr>
          <a:xfrm>
            <a:off x="612778" y="3621244"/>
            <a:ext cx="1151119" cy="647513"/>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4" name="Shape 734"/>
        <p:cNvGrpSpPr/>
        <p:nvPr/>
      </p:nvGrpSpPr>
      <p:grpSpPr>
        <a:xfrm>
          <a:off x="0" y="0"/>
          <a:ext cx="0" cy="0"/>
          <a:chOff x="0" y="0"/>
          <a:chExt cx="0" cy="0"/>
        </a:xfrm>
      </p:grpSpPr>
      <p:sp>
        <p:nvSpPr>
          <p:cNvPr id="735" name="Google Shape;735;g2be080b617f_1_0"/>
          <p:cNvSpPr txBox="1"/>
          <p:nvPr>
            <p:ph idx="1" type="body"/>
          </p:nvPr>
        </p:nvSpPr>
        <p:spPr>
          <a:xfrm>
            <a:off x="2410050" y="126475"/>
            <a:ext cx="6611100" cy="4930500"/>
          </a:xfrm>
          <a:prstGeom prst="rect">
            <a:avLst/>
          </a:prstGeom>
          <a:noFill/>
          <a:ln>
            <a:noFill/>
          </a:ln>
        </p:spPr>
        <p:txBody>
          <a:bodyPr anchorCtr="0" anchor="t" bIns="22850" lIns="45725" spcFirstLastPara="1" rIns="45725" wrap="square" tIns="22850">
            <a:noAutofit/>
          </a:bodyPr>
          <a:lstStyle/>
          <a:p>
            <a:pPr indent="-304800" lvl="0" marL="457200" rtl="0" algn="l">
              <a:lnSpc>
                <a:spcPct val="115000"/>
              </a:lnSpc>
              <a:spcBef>
                <a:spcPts val="0"/>
              </a:spcBef>
              <a:spcAft>
                <a:spcPts val="0"/>
              </a:spcAft>
              <a:buClr>
                <a:schemeClr val="dk2"/>
              </a:buClr>
              <a:buSzPts val="1200"/>
              <a:buFont typeface="Open Sans"/>
              <a:buChar char="●"/>
            </a:pPr>
            <a:r>
              <a:rPr lang="en" sz="1200">
                <a:solidFill>
                  <a:schemeClr val="dk2"/>
                </a:solidFill>
                <a:latin typeface="Open Sans"/>
                <a:ea typeface="Open Sans"/>
                <a:cs typeface="Open Sans"/>
                <a:sym typeface="Open Sans"/>
              </a:rPr>
              <a:t>Foster Open Science (2018) </a:t>
            </a:r>
            <a:r>
              <a:rPr i="1" lang="en" sz="1200">
                <a:solidFill>
                  <a:schemeClr val="dk2"/>
                </a:solidFill>
                <a:latin typeface="Open Sans"/>
                <a:ea typeface="Open Sans"/>
                <a:cs typeface="Open Sans"/>
                <a:sym typeface="Open Sans"/>
              </a:rPr>
              <a:t>What is Open Science? </a:t>
            </a:r>
            <a:r>
              <a:rPr lang="en" sz="1200">
                <a:solidFill>
                  <a:schemeClr val="dk2"/>
                </a:solidFill>
                <a:latin typeface="Open Sans"/>
                <a:ea typeface="Open Sans"/>
                <a:cs typeface="Open Sans"/>
                <a:sym typeface="Open Sans"/>
              </a:rPr>
              <a:t>[Online]. Available at: </a:t>
            </a:r>
            <a:r>
              <a:rPr lang="en" sz="1200" u="sng">
                <a:solidFill>
                  <a:schemeClr val="dk2"/>
                </a:solidFill>
                <a:latin typeface="Open Sans"/>
                <a:ea typeface="Open Sans"/>
                <a:cs typeface="Open Sans"/>
                <a:sym typeface="Open Sans"/>
                <a:hlinkClick r:id="rId3">
                  <a:extLst>
                    <a:ext uri="{A12FA001-AC4F-418D-AE19-62706E023703}">
                      <ahyp:hlinkClr val="tx"/>
                    </a:ext>
                  </a:extLst>
                </a:hlinkClick>
              </a:rPr>
              <a:t>https://www.fosteropenscience.eu/content/what-open-science-introduction</a:t>
            </a:r>
            <a:r>
              <a:rPr lang="en" sz="1200">
                <a:solidFill>
                  <a:schemeClr val="dk2"/>
                </a:solidFill>
                <a:latin typeface="Open Sans"/>
                <a:ea typeface="Open Sans"/>
                <a:cs typeface="Open Sans"/>
                <a:sym typeface="Open Sans"/>
              </a:rPr>
              <a:t>  (Accessed 17 March 2024). </a:t>
            </a:r>
            <a:endParaRPr sz="1200">
              <a:solidFill>
                <a:schemeClr val="dk2"/>
              </a:solidFill>
              <a:latin typeface="Open Sans"/>
              <a:ea typeface="Open Sans"/>
              <a:cs typeface="Open Sans"/>
              <a:sym typeface="Open Sans"/>
            </a:endParaRPr>
          </a:p>
          <a:p>
            <a:pPr indent="-304800" lvl="0" marL="457200" rtl="0" algn="l">
              <a:lnSpc>
                <a:spcPct val="115000"/>
              </a:lnSpc>
              <a:spcBef>
                <a:spcPts val="0"/>
              </a:spcBef>
              <a:spcAft>
                <a:spcPts val="0"/>
              </a:spcAft>
              <a:buClr>
                <a:schemeClr val="dk2"/>
              </a:buClr>
              <a:buSzPts val="1200"/>
              <a:buFont typeface="Open Sans"/>
              <a:buChar char="●"/>
            </a:pPr>
            <a:r>
              <a:rPr lang="en" sz="1200">
                <a:solidFill>
                  <a:schemeClr val="dk2"/>
                </a:solidFill>
                <a:latin typeface="Open Sans"/>
                <a:ea typeface="Open Sans"/>
                <a:cs typeface="Open Sans"/>
                <a:sym typeface="Open Sans"/>
              </a:rPr>
              <a:t>Armstrong, P. (2010). Bloom’s Taxonomy. Vanderbilt University Center for Teaching. [Online] Available at: </a:t>
            </a:r>
            <a:r>
              <a:rPr lang="en" sz="1200" u="sng">
                <a:solidFill>
                  <a:schemeClr val="dk2"/>
                </a:solidFill>
                <a:latin typeface="Open Sans"/>
                <a:ea typeface="Open Sans"/>
                <a:cs typeface="Open Sans"/>
                <a:sym typeface="Open Sans"/>
                <a:hlinkClick r:id="rId4">
                  <a:extLst>
                    <a:ext uri="{A12FA001-AC4F-418D-AE19-62706E023703}">
                      <ahyp:hlinkClr val="tx"/>
                    </a:ext>
                  </a:extLst>
                </a:hlinkClick>
              </a:rPr>
              <a:t>https://cft.vanderbilt.edu/guides-sub-pages/blooms-taxonomy</a:t>
            </a:r>
            <a:r>
              <a:rPr lang="en" sz="1200">
                <a:solidFill>
                  <a:schemeClr val="dk2"/>
                </a:solidFill>
                <a:latin typeface="Open Sans"/>
                <a:ea typeface="Open Sans"/>
                <a:cs typeface="Open Sans"/>
                <a:sym typeface="Open Sans"/>
              </a:rPr>
              <a:t> (Accessed 18 March 2024)</a:t>
            </a:r>
            <a:endParaRPr/>
          </a:p>
          <a:p>
            <a:pPr indent="-304800" lvl="0" marL="457200" rtl="0" algn="l">
              <a:lnSpc>
                <a:spcPct val="115000"/>
              </a:lnSpc>
              <a:spcBef>
                <a:spcPts val="1000"/>
              </a:spcBef>
              <a:spcAft>
                <a:spcPts val="0"/>
              </a:spcAft>
              <a:buClr>
                <a:schemeClr val="dk2"/>
              </a:buClr>
              <a:buSzPts val="1200"/>
              <a:buFont typeface="Open Sans"/>
              <a:buChar char="●"/>
            </a:pPr>
            <a:r>
              <a:rPr lang="en" sz="1200">
                <a:solidFill>
                  <a:schemeClr val="dk2"/>
                </a:solidFill>
                <a:latin typeface="Open Sans"/>
                <a:ea typeface="Open Sans"/>
                <a:cs typeface="Open Sans"/>
                <a:sym typeface="Open Sans"/>
              </a:rPr>
              <a:t>Open Academy (2024): Adapting OER to meet learner needs. [Online]. Available at: </a:t>
            </a:r>
            <a:r>
              <a:rPr lang="en" sz="1200" u="sng">
                <a:solidFill>
                  <a:schemeClr val="dk2"/>
                </a:solidFill>
                <a:latin typeface="Open Sans"/>
                <a:ea typeface="Open Sans"/>
                <a:cs typeface="Open Sans"/>
                <a:sym typeface="Open Sans"/>
                <a:hlinkClick r:id="rId5">
                  <a:extLst>
                    <a:ext uri="{A12FA001-AC4F-418D-AE19-62706E023703}">
                      <ahyp:hlinkClr val="tx"/>
                    </a:ext>
                  </a:extLst>
                </a:hlinkClick>
              </a:rPr>
              <a:t>https://www.open.edu/openlearncreate/mod/oucontent/view.php?id=87869&amp;printable=1</a:t>
            </a:r>
            <a:r>
              <a:rPr lang="en" sz="1200">
                <a:solidFill>
                  <a:schemeClr val="dk2"/>
                </a:solidFill>
                <a:latin typeface="Open Sans"/>
                <a:ea typeface="Open Sans"/>
                <a:cs typeface="Open Sans"/>
                <a:sym typeface="Open Sans"/>
              </a:rPr>
              <a:t>  (Accessed 17 March 2024)</a:t>
            </a:r>
            <a:endParaRPr/>
          </a:p>
          <a:p>
            <a:pPr indent="-304800" lvl="0" marL="457200" rtl="0" algn="l">
              <a:lnSpc>
                <a:spcPct val="115000"/>
              </a:lnSpc>
              <a:spcBef>
                <a:spcPts val="1000"/>
              </a:spcBef>
              <a:spcAft>
                <a:spcPts val="0"/>
              </a:spcAft>
              <a:buClr>
                <a:schemeClr val="dk2"/>
              </a:buClr>
              <a:buSzPts val="1200"/>
              <a:buFont typeface="Open Sans"/>
              <a:buChar char="●"/>
            </a:pPr>
            <a:r>
              <a:rPr lang="en" sz="1200">
                <a:solidFill>
                  <a:schemeClr val="dk2"/>
                </a:solidFill>
                <a:latin typeface="Open Sans"/>
                <a:ea typeface="Open Sans"/>
                <a:cs typeface="Open Sans"/>
                <a:sym typeface="Open Sans"/>
              </a:rPr>
              <a:t>UT Austin Instructor Learning Community  (2021) Rubric for Evaluating OER. [Online]. Available at: </a:t>
            </a:r>
            <a:r>
              <a:rPr lang="en" sz="1200" u="sng">
                <a:solidFill>
                  <a:schemeClr val="dk2"/>
                </a:solidFill>
                <a:latin typeface="Open Sans"/>
                <a:ea typeface="Open Sans"/>
                <a:cs typeface="Open Sans"/>
                <a:sym typeface="Open Sans"/>
                <a:hlinkClick r:id="rId6">
                  <a:extLst>
                    <a:ext uri="{A12FA001-AC4F-418D-AE19-62706E023703}">
                      <ahyp:hlinkClr val="tx"/>
                    </a:ext>
                  </a:extLst>
                </a:hlinkClick>
              </a:rPr>
              <a:t>https://docs.google.com/document/d/13evVG3cfSR_5kU47WLMh4OO88vcoG2qBHFy7WgpkZuE/edit#heading=h.gjdgxs</a:t>
            </a:r>
            <a:r>
              <a:rPr lang="en" sz="1200">
                <a:solidFill>
                  <a:schemeClr val="dk2"/>
                </a:solidFill>
                <a:latin typeface="Open Sans"/>
                <a:ea typeface="Open Sans"/>
                <a:cs typeface="Open Sans"/>
                <a:sym typeface="Open Sans"/>
              </a:rPr>
              <a:t>  (Accessed 17 March 2024).</a:t>
            </a:r>
            <a:endParaRPr/>
          </a:p>
          <a:p>
            <a:pPr indent="-304800" lvl="0" marL="457200" rtl="0" algn="l">
              <a:lnSpc>
                <a:spcPct val="115000"/>
              </a:lnSpc>
              <a:spcBef>
                <a:spcPts val="1000"/>
              </a:spcBef>
              <a:spcAft>
                <a:spcPts val="0"/>
              </a:spcAft>
              <a:buClr>
                <a:schemeClr val="dk2"/>
              </a:buClr>
              <a:buSzPts val="1200"/>
              <a:buFont typeface="Open Sans"/>
              <a:buChar char="●"/>
            </a:pPr>
            <a:r>
              <a:rPr lang="en" sz="1200">
                <a:solidFill>
                  <a:schemeClr val="dk2"/>
                </a:solidFill>
                <a:latin typeface="Open Sans"/>
                <a:ea typeface="Open Sans"/>
                <a:cs typeface="Open Sans"/>
                <a:sym typeface="Open Sans"/>
              </a:rPr>
              <a:t>European Network of Open Education Librarians. (2022). An ENOEL Toolkit: Open Education Benefits. Version 3. [Online]. Available at: Zenodo. </a:t>
            </a:r>
            <a:r>
              <a:rPr lang="en" sz="1200" u="sng">
                <a:solidFill>
                  <a:schemeClr val="dk2"/>
                </a:solidFill>
                <a:latin typeface="Open Sans"/>
                <a:ea typeface="Open Sans"/>
                <a:cs typeface="Open Sans"/>
                <a:sym typeface="Open Sans"/>
                <a:hlinkClick r:id="rId7">
                  <a:extLst>
                    <a:ext uri="{A12FA001-AC4F-418D-AE19-62706E023703}">
                      <ahyp:hlinkClr val="tx"/>
                    </a:ext>
                  </a:extLst>
                </a:hlinkClick>
              </a:rPr>
              <a:t>https://doi.org/10.5281/zenodo.7248918</a:t>
            </a:r>
            <a:r>
              <a:rPr lang="en" sz="1200">
                <a:solidFill>
                  <a:schemeClr val="dk2"/>
                </a:solidFill>
                <a:latin typeface="Open Sans"/>
                <a:ea typeface="Open Sans"/>
                <a:cs typeface="Open Sans"/>
                <a:sym typeface="Open Sans"/>
              </a:rPr>
              <a:t>  (Accessed 19 March 2024)</a:t>
            </a:r>
            <a:endParaRPr/>
          </a:p>
          <a:p>
            <a:pPr indent="-304800" lvl="0" marL="457200" rtl="0" algn="l">
              <a:lnSpc>
                <a:spcPct val="115000"/>
              </a:lnSpc>
              <a:spcBef>
                <a:spcPts val="1000"/>
              </a:spcBef>
              <a:spcAft>
                <a:spcPts val="0"/>
              </a:spcAft>
              <a:buClr>
                <a:schemeClr val="dk2"/>
              </a:buClr>
              <a:buSzPts val="1200"/>
              <a:buFont typeface="Open Sans"/>
              <a:buChar char="●"/>
            </a:pPr>
            <a:r>
              <a:rPr lang="en" sz="1200">
                <a:solidFill>
                  <a:schemeClr val="dk2"/>
                </a:solidFill>
                <a:latin typeface="Open Sans"/>
                <a:ea typeface="Open Sans"/>
                <a:cs typeface="Open Sans"/>
                <a:sym typeface="Open Sans"/>
              </a:rPr>
              <a:t>Barthonnat et al. (2020) Passport for Open Science. [Online]. Available at: </a:t>
            </a:r>
            <a:r>
              <a:rPr lang="en" sz="1200" u="sng">
                <a:solidFill>
                  <a:schemeClr val="dk2"/>
                </a:solidFill>
                <a:latin typeface="Open Sans"/>
                <a:ea typeface="Open Sans"/>
                <a:cs typeface="Open Sans"/>
                <a:sym typeface="Open Sans"/>
                <a:hlinkClick r:id="rId8">
                  <a:extLst>
                    <a:ext uri="{A12FA001-AC4F-418D-AE19-62706E023703}">
                      <ahyp:hlinkClr val="tx"/>
                    </a:ext>
                  </a:extLst>
                </a:hlinkClick>
              </a:rPr>
              <a:t>https://www.ouvrirlascience.fr/passport-for-open-science-a-practical-guide-for-phd-students/</a:t>
            </a:r>
            <a:r>
              <a:rPr lang="en" sz="1200">
                <a:solidFill>
                  <a:schemeClr val="dk2"/>
                </a:solidFill>
                <a:latin typeface="Open Sans"/>
                <a:ea typeface="Open Sans"/>
                <a:cs typeface="Open Sans"/>
                <a:sym typeface="Open Sans"/>
              </a:rPr>
              <a:t> (Accessed 18 March 2024). </a:t>
            </a:r>
            <a:endParaRPr sz="1200">
              <a:solidFill>
                <a:schemeClr val="dk2"/>
              </a:solidFill>
              <a:latin typeface="Open Sans"/>
              <a:ea typeface="Open Sans"/>
              <a:cs typeface="Open Sans"/>
              <a:sym typeface="Open Sans"/>
            </a:endParaRPr>
          </a:p>
        </p:txBody>
      </p:sp>
      <p:sp>
        <p:nvSpPr>
          <p:cNvPr id="736" name="Google Shape;736;g2be080b617f_1_0"/>
          <p:cNvSpPr/>
          <p:nvPr/>
        </p:nvSpPr>
        <p:spPr>
          <a:xfrm>
            <a:off x="0" y="0"/>
            <a:ext cx="2361000" cy="5143500"/>
          </a:xfrm>
          <a:prstGeom prst="rect">
            <a:avLst/>
          </a:prstGeom>
          <a:solidFill>
            <a:srgbClr val="FFDE59"/>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100" u="none" cap="none" strike="noStrike">
              <a:solidFill>
                <a:srgbClr val="FFFFFF"/>
              </a:solidFill>
              <a:latin typeface="Calibri"/>
              <a:ea typeface="Calibri"/>
              <a:cs typeface="Calibri"/>
              <a:sym typeface="Calibri"/>
            </a:endParaRPr>
          </a:p>
        </p:txBody>
      </p:sp>
      <p:sp>
        <p:nvSpPr>
          <p:cNvPr id="737" name="Google Shape;737;g2be080b617f_1_0"/>
          <p:cNvSpPr txBox="1"/>
          <p:nvPr>
            <p:ph type="title"/>
          </p:nvPr>
        </p:nvSpPr>
        <p:spPr>
          <a:xfrm>
            <a:off x="305712" y="1999049"/>
            <a:ext cx="1841400" cy="654300"/>
          </a:xfrm>
          <a:prstGeom prst="rect">
            <a:avLst/>
          </a:prstGeom>
          <a:noFill/>
          <a:ln>
            <a:noFill/>
          </a:ln>
        </p:spPr>
        <p:txBody>
          <a:bodyPr anchorCtr="0" anchor="ctr" bIns="22850" lIns="45725" spcFirstLastPara="1" rIns="45725" wrap="square" tIns="22850">
            <a:normAutofit/>
          </a:bodyPr>
          <a:lstStyle/>
          <a:p>
            <a:pPr indent="0" lvl="0" marL="0" rtl="0" algn="l">
              <a:lnSpc>
                <a:spcPct val="100000"/>
              </a:lnSpc>
              <a:spcBef>
                <a:spcPts val="0"/>
              </a:spcBef>
              <a:spcAft>
                <a:spcPts val="0"/>
              </a:spcAft>
              <a:buSzPts val="2200"/>
              <a:buNone/>
            </a:pPr>
            <a:r>
              <a:rPr b="1" i="0" lang="en" sz="2400">
                <a:solidFill>
                  <a:srgbClr val="083C92"/>
                </a:solidFill>
                <a:latin typeface="Open Sans"/>
                <a:ea typeface="Open Sans"/>
                <a:cs typeface="Open Sans"/>
                <a:sym typeface="Open Sans"/>
              </a:rPr>
              <a:t>References</a:t>
            </a:r>
            <a:endParaRPr/>
          </a:p>
        </p:txBody>
      </p:sp>
      <p:sp>
        <p:nvSpPr>
          <p:cNvPr id="738" name="Google Shape;738;g2be080b617f_1_0"/>
          <p:cNvSpPr txBox="1"/>
          <p:nvPr>
            <p:ph idx="12" type="sldNum"/>
          </p:nvPr>
        </p:nvSpPr>
        <p:spPr>
          <a:xfrm>
            <a:off x="8472458" y="4663217"/>
            <a:ext cx="548700" cy="393600"/>
          </a:xfrm>
          <a:prstGeom prst="rect">
            <a:avLst/>
          </a:prstGeom>
          <a:noFill/>
          <a:ln>
            <a:noFill/>
          </a:ln>
        </p:spPr>
        <p:txBody>
          <a:bodyPr anchorCtr="0" anchor="ctr" bIns="22850" lIns="45725" spcFirstLastPara="1" rIns="45725" wrap="square" tIns="22850">
            <a:noAutofit/>
          </a:bodyPr>
          <a:lstStyle/>
          <a:p>
            <a:pPr indent="0" lvl="0" marL="0" rtl="0" algn="r">
              <a:lnSpc>
                <a:spcPct val="100000"/>
              </a:lnSpc>
              <a:spcBef>
                <a:spcPts val="0"/>
              </a:spcBef>
              <a:spcAft>
                <a:spcPts val="0"/>
              </a:spcAft>
              <a:buSzPts val="600"/>
              <a:buNone/>
            </a:pPr>
            <a:fld id="{00000000-1234-1234-1234-123412341234}" type="slidenum">
              <a:rPr lang="en"/>
              <a:t>‹#›</a:t>
            </a:fld>
            <a:endParaRPr/>
          </a:p>
        </p:txBody>
      </p:sp>
      <p:pic>
        <p:nvPicPr>
          <p:cNvPr id="739" name="Google Shape;739;g2be080b617f_1_0"/>
          <p:cNvPicPr preferRelativeResize="0"/>
          <p:nvPr/>
        </p:nvPicPr>
        <p:blipFill rotWithShape="1">
          <a:blip r:embed="rId9">
            <a:alphaModFix/>
          </a:blip>
          <a:srcRect b="0" l="0" r="0" t="0"/>
          <a:stretch/>
        </p:blipFill>
        <p:spPr>
          <a:xfrm>
            <a:off x="160181" y="4383056"/>
            <a:ext cx="2056331" cy="599494"/>
          </a:xfrm>
          <a:prstGeom prst="rect">
            <a:avLst/>
          </a:prstGeom>
          <a:noFill/>
          <a:ln>
            <a:noFill/>
          </a:ln>
        </p:spPr>
      </p:pic>
      <p:pic>
        <p:nvPicPr>
          <p:cNvPr id="740" name="Google Shape;740;g2be080b617f_1_0"/>
          <p:cNvPicPr preferRelativeResize="0"/>
          <p:nvPr/>
        </p:nvPicPr>
        <p:blipFill rotWithShape="1">
          <a:blip r:embed="rId10">
            <a:alphaModFix/>
          </a:blip>
          <a:srcRect b="0" l="0" r="0" t="0"/>
          <a:stretch/>
        </p:blipFill>
        <p:spPr>
          <a:xfrm>
            <a:off x="612778" y="3621244"/>
            <a:ext cx="1151119" cy="647513"/>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4" name="Shape 744"/>
        <p:cNvGrpSpPr/>
        <p:nvPr/>
      </p:nvGrpSpPr>
      <p:grpSpPr>
        <a:xfrm>
          <a:off x="0" y="0"/>
          <a:ext cx="0" cy="0"/>
          <a:chOff x="0" y="0"/>
          <a:chExt cx="0" cy="0"/>
        </a:xfrm>
      </p:grpSpPr>
      <p:sp>
        <p:nvSpPr>
          <p:cNvPr id="745" name="Google Shape;745;g2bf46235cdc_0_3"/>
          <p:cNvSpPr txBox="1"/>
          <p:nvPr>
            <p:ph idx="1" type="body"/>
          </p:nvPr>
        </p:nvSpPr>
        <p:spPr>
          <a:xfrm>
            <a:off x="2361000" y="221100"/>
            <a:ext cx="6783000" cy="4922400"/>
          </a:xfrm>
          <a:prstGeom prst="rect">
            <a:avLst/>
          </a:prstGeom>
          <a:noFill/>
          <a:ln>
            <a:noFill/>
          </a:ln>
        </p:spPr>
        <p:txBody>
          <a:bodyPr anchorCtr="0" anchor="t" bIns="22850" lIns="45725" spcFirstLastPara="1" rIns="45725" wrap="square" tIns="22850">
            <a:noAutofit/>
          </a:bodyPr>
          <a:lstStyle/>
          <a:p>
            <a:pPr indent="-304800" lvl="0" marL="457200" rtl="0" algn="l">
              <a:lnSpc>
                <a:spcPct val="100000"/>
              </a:lnSpc>
              <a:spcBef>
                <a:spcPts val="0"/>
              </a:spcBef>
              <a:spcAft>
                <a:spcPts val="0"/>
              </a:spcAft>
              <a:buClr>
                <a:schemeClr val="dk2"/>
              </a:buClr>
              <a:buSzPts val="1200"/>
              <a:buFont typeface="Open Sans"/>
              <a:buChar char="●"/>
            </a:pPr>
            <a:r>
              <a:rPr lang="en" sz="1200">
                <a:solidFill>
                  <a:schemeClr val="dk2"/>
                </a:solidFill>
                <a:latin typeface="Open Sans"/>
                <a:ea typeface="Open Sans"/>
                <a:cs typeface="Open Sans"/>
                <a:sym typeface="Open Sans"/>
              </a:rPr>
              <a:t>Creative Commons. (2024). </a:t>
            </a:r>
            <a:r>
              <a:rPr i="1" lang="en" sz="1200">
                <a:solidFill>
                  <a:schemeClr val="dk2"/>
                </a:solidFill>
                <a:latin typeface="Open Sans"/>
                <a:ea typeface="Open Sans"/>
                <a:cs typeface="Open Sans"/>
                <a:sym typeface="Open Sans"/>
              </a:rPr>
              <a:t>Creative Commons Search tool. </a:t>
            </a:r>
            <a:r>
              <a:rPr lang="en" sz="1200" u="sng">
                <a:solidFill>
                  <a:schemeClr val="dk2"/>
                </a:solidFill>
                <a:latin typeface="Arial"/>
                <a:ea typeface="Arial"/>
                <a:cs typeface="Arial"/>
                <a:sym typeface="Arial"/>
                <a:hlinkClick r:id="rId3">
                  <a:extLst>
                    <a:ext uri="{A12FA001-AC4F-418D-AE19-62706E023703}">
                      <ahyp:hlinkClr val="tx"/>
                    </a:ext>
                  </a:extLst>
                </a:hlinkClick>
              </a:rPr>
              <a:t>https://search.creativecommons.org/</a:t>
            </a:r>
            <a:r>
              <a:rPr lang="en" sz="1200">
                <a:solidFill>
                  <a:schemeClr val="dk2"/>
                </a:solidFill>
                <a:latin typeface="Arial"/>
                <a:ea typeface="Arial"/>
                <a:cs typeface="Arial"/>
                <a:sym typeface="Arial"/>
              </a:rPr>
              <a:t> </a:t>
            </a:r>
            <a:endParaRPr sz="1200">
              <a:solidFill>
                <a:schemeClr val="dk2"/>
              </a:solidFill>
              <a:latin typeface="Arial"/>
              <a:ea typeface="Arial"/>
              <a:cs typeface="Arial"/>
              <a:sym typeface="Arial"/>
            </a:endParaRPr>
          </a:p>
          <a:p>
            <a:pPr indent="-228600" lvl="0" marL="457200" rtl="0" algn="l">
              <a:lnSpc>
                <a:spcPct val="100000"/>
              </a:lnSpc>
              <a:spcBef>
                <a:spcPts val="0"/>
              </a:spcBef>
              <a:spcAft>
                <a:spcPts val="0"/>
              </a:spcAft>
              <a:buClr>
                <a:schemeClr val="dk2"/>
              </a:buClr>
              <a:buSzPts val="1200"/>
              <a:buFont typeface="Open Sans"/>
              <a:buNone/>
            </a:pPr>
            <a:r>
              <a:t/>
            </a:r>
            <a:endParaRPr sz="1200">
              <a:solidFill>
                <a:schemeClr val="dk2"/>
              </a:solidFill>
              <a:latin typeface="Open Sans"/>
              <a:ea typeface="Open Sans"/>
              <a:cs typeface="Open Sans"/>
              <a:sym typeface="Open Sans"/>
            </a:endParaRPr>
          </a:p>
          <a:p>
            <a:pPr indent="-304800" lvl="0" marL="457200" rtl="0" algn="l">
              <a:lnSpc>
                <a:spcPct val="100000"/>
              </a:lnSpc>
              <a:spcBef>
                <a:spcPts val="0"/>
              </a:spcBef>
              <a:spcAft>
                <a:spcPts val="0"/>
              </a:spcAft>
              <a:buClr>
                <a:schemeClr val="dk2"/>
              </a:buClr>
              <a:buSzPts val="1200"/>
              <a:buFont typeface="Open Sans"/>
              <a:buChar char="●"/>
            </a:pPr>
            <a:r>
              <a:rPr lang="en" sz="1200">
                <a:solidFill>
                  <a:schemeClr val="dk2"/>
                </a:solidFill>
                <a:latin typeface="Open Sans"/>
                <a:ea typeface="Open Sans"/>
                <a:cs typeface="Open Sans"/>
                <a:sym typeface="Open Sans"/>
              </a:rPr>
              <a:t>Helsinki Initiative on Multilingualism in Scholarly Communication (2019). Helsinki: Federation of Finnish Learned Societies, Committee for Public Information, Finnish Association for Scholarly Publishing, Universities Norway &amp; European Network for Research Evaluation in the Social Sciences and the Humanities. </a:t>
            </a:r>
            <a:r>
              <a:rPr lang="en" sz="1200" u="sng">
                <a:solidFill>
                  <a:schemeClr val="dk2"/>
                </a:solidFill>
                <a:latin typeface="Open Sans"/>
                <a:ea typeface="Open Sans"/>
                <a:cs typeface="Open Sans"/>
                <a:sym typeface="Open Sans"/>
                <a:hlinkClick r:id="rId4">
                  <a:extLst>
                    <a:ext uri="{A12FA001-AC4F-418D-AE19-62706E023703}">
                      <ahyp:hlinkClr val="tx"/>
                    </a:ext>
                  </a:extLst>
                </a:hlinkClick>
              </a:rPr>
              <a:t>https://doi.org/10.6084/m9.figshare.7887059</a:t>
            </a:r>
            <a:r>
              <a:rPr lang="en" sz="1200">
                <a:solidFill>
                  <a:schemeClr val="dk2"/>
                </a:solidFill>
                <a:latin typeface="Open Sans"/>
                <a:ea typeface="Open Sans"/>
                <a:cs typeface="Open Sans"/>
                <a:sym typeface="Open Sans"/>
              </a:rPr>
              <a:t>. </a:t>
            </a:r>
            <a:endParaRPr sz="1200">
              <a:solidFill>
                <a:schemeClr val="dk2"/>
              </a:solidFill>
              <a:latin typeface="Open Sans"/>
              <a:ea typeface="Open Sans"/>
              <a:cs typeface="Open Sans"/>
              <a:sym typeface="Open Sans"/>
            </a:endParaRPr>
          </a:p>
          <a:p>
            <a:pPr indent="-304800" lvl="0" marL="457200" rtl="0" algn="l">
              <a:lnSpc>
                <a:spcPct val="100000"/>
              </a:lnSpc>
              <a:spcBef>
                <a:spcPts val="1000"/>
              </a:spcBef>
              <a:spcAft>
                <a:spcPts val="0"/>
              </a:spcAft>
              <a:buClr>
                <a:schemeClr val="dk2"/>
              </a:buClr>
              <a:buSzPts val="1200"/>
              <a:buFont typeface="Open Sans"/>
              <a:buChar char="●"/>
            </a:pPr>
            <a:r>
              <a:rPr lang="en" sz="1200">
                <a:solidFill>
                  <a:schemeClr val="dk2"/>
                </a:solidFill>
                <a:latin typeface="Open Sans"/>
                <a:ea typeface="Open Sans"/>
                <a:cs typeface="Open Sans"/>
                <a:sym typeface="Open Sans"/>
              </a:rPr>
              <a:t>Certified open course on Creative Commons licensing: </a:t>
            </a:r>
            <a:r>
              <a:rPr lang="en" sz="1200" u="sng">
                <a:solidFill>
                  <a:schemeClr val="dk2"/>
                </a:solidFill>
                <a:latin typeface="Open Sans"/>
                <a:ea typeface="Open Sans"/>
                <a:cs typeface="Open Sans"/>
                <a:sym typeface="Open Sans"/>
                <a:hlinkClick r:id="rId5">
                  <a:extLst>
                    <a:ext uri="{A12FA001-AC4F-418D-AE19-62706E023703}">
                      <ahyp:hlinkClr val="tx"/>
                    </a:ext>
                  </a:extLst>
                </a:hlinkClick>
              </a:rPr>
              <a:t>https://certificates.creativecommons.org</a:t>
            </a:r>
            <a:r>
              <a:rPr lang="en" sz="1200">
                <a:solidFill>
                  <a:schemeClr val="dk2"/>
                </a:solidFill>
                <a:latin typeface="Open Sans"/>
                <a:ea typeface="Open Sans"/>
                <a:cs typeface="Open Sans"/>
                <a:sym typeface="Open Sans"/>
              </a:rPr>
              <a:t>/ </a:t>
            </a:r>
            <a:endParaRPr sz="1200">
              <a:solidFill>
                <a:schemeClr val="dk2"/>
              </a:solidFill>
              <a:latin typeface="Open Sans"/>
              <a:ea typeface="Open Sans"/>
              <a:cs typeface="Open Sans"/>
              <a:sym typeface="Open Sans"/>
            </a:endParaRPr>
          </a:p>
          <a:p>
            <a:pPr indent="-304800" lvl="0" marL="457200" rtl="0" algn="l">
              <a:lnSpc>
                <a:spcPct val="100000"/>
              </a:lnSpc>
              <a:spcBef>
                <a:spcPts val="1000"/>
              </a:spcBef>
              <a:spcAft>
                <a:spcPts val="0"/>
              </a:spcAft>
              <a:buClr>
                <a:schemeClr val="dk2"/>
              </a:buClr>
              <a:buSzPts val="1200"/>
              <a:buFont typeface="Open Sans"/>
              <a:buChar char="●"/>
            </a:pPr>
            <a:r>
              <a:rPr lang="en" sz="1200">
                <a:solidFill>
                  <a:schemeClr val="dk2"/>
                </a:solidFill>
                <a:latin typeface="Open Sans"/>
                <a:ea typeface="Open Sans"/>
                <a:cs typeface="Open Sans"/>
                <a:sym typeface="Open Sans"/>
              </a:rPr>
              <a:t>CVTI SR (2023): Slovak translation to of Creative Commons course material (</a:t>
            </a:r>
            <a:r>
              <a:rPr lang="en" sz="1200" u="sng">
                <a:solidFill>
                  <a:schemeClr val="dk2"/>
                </a:solidFill>
                <a:latin typeface="Open Sans"/>
                <a:ea typeface="Open Sans"/>
                <a:cs typeface="Open Sans"/>
                <a:sym typeface="Open Sans"/>
                <a:hlinkClick r:id="rId6">
                  <a:extLst>
                    <a:ext uri="{A12FA001-AC4F-418D-AE19-62706E023703}">
                      <ahyp:hlinkClr val="tx"/>
                    </a:ext>
                  </a:extLst>
                </a:hlinkClick>
              </a:rPr>
              <a:t>https://zenodo.org/records/8344376</a:t>
            </a:r>
            <a:r>
              <a:rPr lang="en" sz="1200">
                <a:solidFill>
                  <a:schemeClr val="dk2"/>
                </a:solidFill>
                <a:latin typeface="Open Sans"/>
                <a:ea typeface="Open Sans"/>
                <a:cs typeface="Open Sans"/>
                <a:sym typeface="Open Sans"/>
              </a:rPr>
              <a:t>)</a:t>
            </a:r>
            <a:endParaRPr sz="1200">
              <a:solidFill>
                <a:schemeClr val="dk2"/>
              </a:solidFill>
              <a:latin typeface="Open Sans"/>
              <a:ea typeface="Open Sans"/>
              <a:cs typeface="Open Sans"/>
              <a:sym typeface="Open Sans"/>
            </a:endParaRPr>
          </a:p>
          <a:p>
            <a:pPr indent="-304800" lvl="0" marL="457200" rtl="0" algn="l">
              <a:lnSpc>
                <a:spcPct val="100000"/>
              </a:lnSpc>
              <a:spcBef>
                <a:spcPts val="1000"/>
              </a:spcBef>
              <a:spcAft>
                <a:spcPts val="0"/>
              </a:spcAft>
              <a:buClr>
                <a:schemeClr val="dk2"/>
              </a:buClr>
              <a:buSzPts val="1200"/>
              <a:buFont typeface="Open Sans"/>
              <a:buChar char="●"/>
            </a:pPr>
            <a:r>
              <a:rPr lang="en" sz="1200">
                <a:solidFill>
                  <a:schemeClr val="dk2"/>
                </a:solidFill>
                <a:latin typeface="Open Sans"/>
                <a:ea typeface="Open Sans"/>
                <a:cs typeface="Open Sans"/>
                <a:sym typeface="Open Sans"/>
              </a:rPr>
              <a:t>Collins et al. (2013): Guide to Creative Commons for Humanities and Social Science Monograph Authors: </a:t>
            </a:r>
            <a:r>
              <a:rPr lang="en" sz="1200" u="sng">
                <a:solidFill>
                  <a:schemeClr val="dk2"/>
                </a:solidFill>
                <a:latin typeface="Open Sans"/>
                <a:ea typeface="Open Sans"/>
                <a:cs typeface="Open Sans"/>
                <a:sym typeface="Open Sans"/>
                <a:hlinkClick r:id="rId7">
                  <a:extLst>
                    <a:ext uri="{A12FA001-AC4F-418D-AE19-62706E023703}">
                      <ahyp:hlinkClr val="tx"/>
                    </a:ext>
                  </a:extLst>
                </a:hlinkClick>
              </a:rPr>
              <a:t>https://openaccess.city.ac.uk/id/eprint/11863/</a:t>
            </a:r>
            <a:r>
              <a:rPr lang="en" sz="1200">
                <a:solidFill>
                  <a:schemeClr val="dk2"/>
                </a:solidFill>
                <a:latin typeface="Open Sans"/>
                <a:ea typeface="Open Sans"/>
                <a:cs typeface="Open Sans"/>
                <a:sym typeface="Open Sans"/>
              </a:rPr>
              <a:t>, Slovak translation: Sprievodca licenciami Creative Commons nielen pre autorov monografií z oblasti humanitných a spoločenských vied (</a:t>
            </a:r>
            <a:r>
              <a:rPr lang="en" sz="1200" u="sng">
                <a:solidFill>
                  <a:schemeClr val="dk2"/>
                </a:solidFill>
                <a:latin typeface="Open Sans"/>
                <a:ea typeface="Open Sans"/>
                <a:cs typeface="Open Sans"/>
                <a:sym typeface="Open Sans"/>
                <a:hlinkClick r:id="rId8">
                  <a:extLst>
                    <a:ext uri="{A12FA001-AC4F-418D-AE19-62706E023703}">
                      <ahyp:hlinkClr val="tx"/>
                    </a:ext>
                  </a:extLst>
                </a:hlinkClick>
              </a:rPr>
              <a:t>https://zenodo.org/records/4955611</a:t>
            </a:r>
            <a:r>
              <a:rPr lang="en" sz="1200">
                <a:solidFill>
                  <a:schemeClr val="dk2"/>
                </a:solidFill>
                <a:latin typeface="Open Sans"/>
                <a:ea typeface="Open Sans"/>
                <a:cs typeface="Open Sans"/>
                <a:sym typeface="Open Sans"/>
              </a:rPr>
              <a:t>)</a:t>
            </a:r>
            <a:endParaRPr sz="1200">
              <a:solidFill>
                <a:schemeClr val="dk2"/>
              </a:solidFill>
              <a:latin typeface="Open Sans"/>
              <a:ea typeface="Open Sans"/>
              <a:cs typeface="Open Sans"/>
              <a:sym typeface="Open Sans"/>
            </a:endParaRPr>
          </a:p>
          <a:p>
            <a:pPr indent="-304800" lvl="0" marL="457200" rtl="0" algn="l">
              <a:lnSpc>
                <a:spcPct val="100000"/>
              </a:lnSpc>
              <a:spcBef>
                <a:spcPts val="1000"/>
              </a:spcBef>
              <a:spcAft>
                <a:spcPts val="0"/>
              </a:spcAft>
              <a:buClr>
                <a:schemeClr val="dk2"/>
              </a:buClr>
              <a:buSzPts val="1200"/>
              <a:buFont typeface="Open Sans"/>
              <a:buChar char="●"/>
            </a:pPr>
            <a:r>
              <a:rPr lang="en" sz="1200">
                <a:solidFill>
                  <a:schemeClr val="dk2"/>
                </a:solidFill>
                <a:latin typeface="Open Sans"/>
                <a:ea typeface="Open Sans"/>
                <a:cs typeface="Open Sans"/>
                <a:sym typeface="Open Sans"/>
              </a:rPr>
              <a:t>Moore and Butcher (2016): Guide on developing open textbokoks. [Online]. Available at: </a:t>
            </a:r>
            <a:r>
              <a:rPr lang="en" sz="1200" u="sng">
                <a:solidFill>
                  <a:schemeClr val="dk2"/>
                </a:solidFill>
                <a:latin typeface="Open Sans"/>
                <a:ea typeface="Open Sans"/>
                <a:cs typeface="Open Sans"/>
                <a:sym typeface="Open Sans"/>
                <a:hlinkClick r:id="rId9">
                  <a:extLst>
                    <a:ext uri="{A12FA001-AC4F-418D-AE19-62706E023703}">
                      <ahyp:hlinkClr val="tx"/>
                    </a:ext>
                  </a:extLst>
                </a:hlinkClick>
              </a:rPr>
              <a:t>https://oasis.col.org/items/2d02641d-b30d-409e-a7df-28a787bf1309</a:t>
            </a:r>
            <a:r>
              <a:rPr lang="en" sz="1200">
                <a:solidFill>
                  <a:schemeClr val="dk2"/>
                </a:solidFill>
                <a:latin typeface="Open Sans"/>
                <a:ea typeface="Open Sans"/>
                <a:cs typeface="Open Sans"/>
                <a:sym typeface="Open Sans"/>
              </a:rPr>
              <a:t>  (Accessed 19 March 2024). </a:t>
            </a:r>
            <a:endParaRPr sz="1200">
              <a:solidFill>
                <a:schemeClr val="dk2"/>
              </a:solidFill>
              <a:latin typeface="Open Sans"/>
              <a:ea typeface="Open Sans"/>
              <a:cs typeface="Open Sans"/>
              <a:sym typeface="Open Sans"/>
            </a:endParaRPr>
          </a:p>
          <a:p>
            <a:pPr indent="-304800" lvl="0" marL="457200" rtl="0" algn="l">
              <a:lnSpc>
                <a:spcPct val="100000"/>
              </a:lnSpc>
              <a:spcBef>
                <a:spcPts val="1000"/>
              </a:spcBef>
              <a:spcAft>
                <a:spcPts val="0"/>
              </a:spcAft>
              <a:buClr>
                <a:schemeClr val="dk2"/>
              </a:buClr>
              <a:buSzPts val="1200"/>
              <a:buFont typeface="Open Sans"/>
              <a:buChar char="●"/>
            </a:pPr>
            <a:r>
              <a:rPr lang="en" sz="1200">
                <a:solidFill>
                  <a:schemeClr val="dk2"/>
                </a:solidFill>
                <a:latin typeface="Open Sans"/>
                <a:ea typeface="Open Sans"/>
                <a:cs typeface="Open Sans"/>
                <a:sym typeface="Open Sans"/>
              </a:rPr>
              <a:t>Rebus Community, ed. E. Mays (2017) A Guide to Making Open Textbooks with Students. [Online]. Available at:  </a:t>
            </a:r>
            <a:r>
              <a:rPr lang="en" sz="1200" u="sng">
                <a:solidFill>
                  <a:schemeClr val="dk2"/>
                </a:solidFill>
                <a:latin typeface="Open Sans"/>
                <a:ea typeface="Open Sans"/>
                <a:cs typeface="Open Sans"/>
                <a:sym typeface="Open Sans"/>
                <a:hlinkClick r:id="rId10">
                  <a:extLst>
                    <a:ext uri="{A12FA001-AC4F-418D-AE19-62706E023703}">
                      <ahyp:hlinkClr val="tx"/>
                    </a:ext>
                  </a:extLst>
                </a:hlinkClick>
              </a:rPr>
              <a:t>https://press.rebus.community/makingopentextbookswithstudents/</a:t>
            </a:r>
            <a:r>
              <a:rPr lang="en" sz="1200">
                <a:solidFill>
                  <a:schemeClr val="dk2"/>
                </a:solidFill>
                <a:latin typeface="Open Sans"/>
                <a:ea typeface="Open Sans"/>
                <a:cs typeface="Open Sans"/>
                <a:sym typeface="Open Sans"/>
              </a:rPr>
              <a:t> (Accessed 18 March 2024)</a:t>
            </a:r>
            <a:endParaRPr sz="1200">
              <a:solidFill>
                <a:schemeClr val="dk2"/>
              </a:solidFill>
              <a:latin typeface="Open Sans"/>
              <a:ea typeface="Open Sans"/>
              <a:cs typeface="Open Sans"/>
              <a:sym typeface="Open Sans"/>
            </a:endParaRPr>
          </a:p>
          <a:p>
            <a:pPr indent="-228600" lvl="0" marL="457200" rtl="0" algn="l">
              <a:lnSpc>
                <a:spcPct val="100000"/>
              </a:lnSpc>
              <a:spcBef>
                <a:spcPts val="1000"/>
              </a:spcBef>
              <a:spcAft>
                <a:spcPts val="0"/>
              </a:spcAft>
              <a:buClr>
                <a:schemeClr val="dk2"/>
              </a:buClr>
              <a:buSzPts val="1200"/>
              <a:buFont typeface="Open Sans"/>
              <a:buNone/>
            </a:pPr>
            <a:r>
              <a:t/>
            </a:r>
            <a:endParaRPr sz="1200">
              <a:solidFill>
                <a:schemeClr val="dk2"/>
              </a:solidFill>
              <a:latin typeface="Open Sans"/>
              <a:ea typeface="Open Sans"/>
              <a:cs typeface="Open Sans"/>
              <a:sym typeface="Open Sans"/>
            </a:endParaRPr>
          </a:p>
        </p:txBody>
      </p:sp>
      <p:sp>
        <p:nvSpPr>
          <p:cNvPr id="746" name="Google Shape;746;g2bf46235cdc_0_3"/>
          <p:cNvSpPr/>
          <p:nvPr/>
        </p:nvSpPr>
        <p:spPr>
          <a:xfrm>
            <a:off x="0" y="0"/>
            <a:ext cx="2361000" cy="5143500"/>
          </a:xfrm>
          <a:prstGeom prst="rect">
            <a:avLst/>
          </a:prstGeom>
          <a:solidFill>
            <a:srgbClr val="FFDE59"/>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100" u="none" cap="none" strike="noStrike">
              <a:solidFill>
                <a:srgbClr val="FFFFFF"/>
              </a:solidFill>
              <a:latin typeface="Calibri"/>
              <a:ea typeface="Calibri"/>
              <a:cs typeface="Calibri"/>
              <a:sym typeface="Calibri"/>
            </a:endParaRPr>
          </a:p>
        </p:txBody>
      </p:sp>
      <p:sp>
        <p:nvSpPr>
          <p:cNvPr id="747" name="Google Shape;747;g2bf46235cdc_0_3"/>
          <p:cNvSpPr txBox="1"/>
          <p:nvPr>
            <p:ph type="title"/>
          </p:nvPr>
        </p:nvSpPr>
        <p:spPr>
          <a:xfrm>
            <a:off x="305712" y="1999049"/>
            <a:ext cx="1841400" cy="654300"/>
          </a:xfrm>
          <a:prstGeom prst="rect">
            <a:avLst/>
          </a:prstGeom>
          <a:noFill/>
          <a:ln>
            <a:noFill/>
          </a:ln>
        </p:spPr>
        <p:txBody>
          <a:bodyPr anchorCtr="0" anchor="ctr" bIns="22850" lIns="45725" spcFirstLastPara="1" rIns="45725" wrap="square" tIns="22850">
            <a:normAutofit/>
          </a:bodyPr>
          <a:lstStyle/>
          <a:p>
            <a:pPr indent="0" lvl="0" marL="0" rtl="0" algn="l">
              <a:lnSpc>
                <a:spcPct val="100000"/>
              </a:lnSpc>
              <a:spcBef>
                <a:spcPts val="0"/>
              </a:spcBef>
              <a:spcAft>
                <a:spcPts val="0"/>
              </a:spcAft>
              <a:buSzPts val="2200"/>
              <a:buNone/>
            </a:pPr>
            <a:r>
              <a:rPr b="1" i="0" lang="en" sz="2400">
                <a:solidFill>
                  <a:srgbClr val="083C92"/>
                </a:solidFill>
                <a:latin typeface="Open Sans"/>
                <a:ea typeface="Open Sans"/>
                <a:cs typeface="Open Sans"/>
                <a:sym typeface="Open Sans"/>
              </a:rPr>
              <a:t>References</a:t>
            </a:r>
            <a:endParaRPr/>
          </a:p>
        </p:txBody>
      </p:sp>
      <p:sp>
        <p:nvSpPr>
          <p:cNvPr id="748" name="Google Shape;748;g2bf46235cdc_0_3"/>
          <p:cNvSpPr txBox="1"/>
          <p:nvPr>
            <p:ph idx="12" type="sldNum"/>
          </p:nvPr>
        </p:nvSpPr>
        <p:spPr>
          <a:xfrm>
            <a:off x="8472458" y="4663217"/>
            <a:ext cx="548700" cy="393600"/>
          </a:xfrm>
          <a:prstGeom prst="rect">
            <a:avLst/>
          </a:prstGeom>
          <a:noFill/>
          <a:ln>
            <a:noFill/>
          </a:ln>
        </p:spPr>
        <p:txBody>
          <a:bodyPr anchorCtr="0" anchor="ctr" bIns="22850" lIns="45725" spcFirstLastPara="1" rIns="45725" wrap="square" tIns="22850">
            <a:noAutofit/>
          </a:bodyPr>
          <a:lstStyle/>
          <a:p>
            <a:pPr indent="0" lvl="0" marL="0" rtl="0" algn="r">
              <a:lnSpc>
                <a:spcPct val="100000"/>
              </a:lnSpc>
              <a:spcBef>
                <a:spcPts val="0"/>
              </a:spcBef>
              <a:spcAft>
                <a:spcPts val="0"/>
              </a:spcAft>
              <a:buSzPts val="600"/>
              <a:buNone/>
            </a:pPr>
            <a:fld id="{00000000-1234-1234-1234-123412341234}" type="slidenum">
              <a:rPr lang="en"/>
              <a:t>‹#›</a:t>
            </a:fld>
            <a:endParaRPr/>
          </a:p>
        </p:txBody>
      </p:sp>
      <p:pic>
        <p:nvPicPr>
          <p:cNvPr id="749" name="Google Shape;749;g2bf46235cdc_0_3"/>
          <p:cNvPicPr preferRelativeResize="0"/>
          <p:nvPr/>
        </p:nvPicPr>
        <p:blipFill rotWithShape="1">
          <a:blip r:embed="rId11">
            <a:alphaModFix/>
          </a:blip>
          <a:srcRect b="0" l="0" r="0" t="0"/>
          <a:stretch/>
        </p:blipFill>
        <p:spPr>
          <a:xfrm>
            <a:off x="160181" y="4383056"/>
            <a:ext cx="2056331" cy="599494"/>
          </a:xfrm>
          <a:prstGeom prst="rect">
            <a:avLst/>
          </a:prstGeom>
          <a:noFill/>
          <a:ln>
            <a:noFill/>
          </a:ln>
        </p:spPr>
      </p:pic>
      <p:pic>
        <p:nvPicPr>
          <p:cNvPr id="750" name="Google Shape;750;g2bf46235cdc_0_3"/>
          <p:cNvPicPr preferRelativeResize="0"/>
          <p:nvPr/>
        </p:nvPicPr>
        <p:blipFill rotWithShape="1">
          <a:blip r:embed="rId12">
            <a:alphaModFix/>
          </a:blip>
          <a:srcRect b="0" l="0" r="0" t="0"/>
          <a:stretch/>
        </p:blipFill>
        <p:spPr>
          <a:xfrm>
            <a:off x="612778" y="3621244"/>
            <a:ext cx="1151119" cy="647513"/>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4" name="Shape 754"/>
        <p:cNvGrpSpPr/>
        <p:nvPr/>
      </p:nvGrpSpPr>
      <p:grpSpPr>
        <a:xfrm>
          <a:off x="0" y="0"/>
          <a:ext cx="0" cy="0"/>
          <a:chOff x="0" y="0"/>
          <a:chExt cx="0" cy="0"/>
        </a:xfrm>
      </p:grpSpPr>
      <p:sp>
        <p:nvSpPr>
          <p:cNvPr id="755" name="Google Shape;755;g2bf46235cdc_0_13"/>
          <p:cNvSpPr txBox="1"/>
          <p:nvPr>
            <p:ph idx="1" type="body"/>
          </p:nvPr>
        </p:nvSpPr>
        <p:spPr>
          <a:xfrm>
            <a:off x="2361000" y="153600"/>
            <a:ext cx="6783000" cy="4836300"/>
          </a:xfrm>
          <a:prstGeom prst="rect">
            <a:avLst/>
          </a:prstGeom>
          <a:noFill/>
          <a:ln>
            <a:noFill/>
          </a:ln>
        </p:spPr>
        <p:txBody>
          <a:bodyPr anchorCtr="0" anchor="t" bIns="22850" lIns="45725" spcFirstLastPara="1" rIns="45725" wrap="square" tIns="22850">
            <a:noAutofit/>
          </a:bodyPr>
          <a:lstStyle/>
          <a:p>
            <a:pPr indent="-304800" lvl="0" marL="457200" rtl="0" algn="l">
              <a:lnSpc>
                <a:spcPct val="100000"/>
              </a:lnSpc>
              <a:spcBef>
                <a:spcPts val="1000"/>
              </a:spcBef>
              <a:spcAft>
                <a:spcPts val="0"/>
              </a:spcAft>
              <a:buClr>
                <a:schemeClr val="dk2"/>
              </a:buClr>
              <a:buSzPts val="1200"/>
              <a:buFont typeface="Open Sans"/>
              <a:buChar char="●"/>
            </a:pPr>
            <a:r>
              <a:rPr lang="en" sz="1200">
                <a:solidFill>
                  <a:schemeClr val="dk2"/>
                </a:solidFill>
                <a:latin typeface="Open Sans"/>
                <a:ea typeface="Open Sans"/>
                <a:cs typeface="Open Sans"/>
                <a:sym typeface="Open Sans"/>
              </a:rPr>
              <a:t>Falldin and Lauristen (2017): Authoring Open Textbooks. [Online]. Available at: </a:t>
            </a:r>
            <a:r>
              <a:rPr lang="en" sz="1200" u="sng">
                <a:solidFill>
                  <a:schemeClr val="dk2"/>
                </a:solidFill>
                <a:latin typeface="Open Sans"/>
                <a:ea typeface="Open Sans"/>
                <a:cs typeface="Open Sans"/>
                <a:sym typeface="Open Sans"/>
                <a:hlinkClick r:id="rId3">
                  <a:extLst>
                    <a:ext uri="{A12FA001-AC4F-418D-AE19-62706E023703}">
                      <ahyp:hlinkClr val="tx"/>
                    </a:ext>
                  </a:extLst>
                </a:hlinkClick>
              </a:rPr>
              <a:t>https://press.rebus.community/authoropen/</a:t>
            </a:r>
            <a:r>
              <a:rPr lang="en" sz="1200">
                <a:solidFill>
                  <a:schemeClr val="dk2"/>
                </a:solidFill>
                <a:latin typeface="Open Sans"/>
                <a:ea typeface="Open Sans"/>
                <a:cs typeface="Open Sans"/>
                <a:sym typeface="Open Sans"/>
              </a:rPr>
              <a:t> (Accessed 18 March 2024)</a:t>
            </a:r>
            <a:endParaRPr sz="1200">
              <a:solidFill>
                <a:schemeClr val="dk2"/>
              </a:solidFill>
              <a:latin typeface="Open Sans"/>
              <a:ea typeface="Open Sans"/>
              <a:cs typeface="Open Sans"/>
              <a:sym typeface="Open Sans"/>
            </a:endParaRPr>
          </a:p>
        </p:txBody>
      </p:sp>
      <p:sp>
        <p:nvSpPr>
          <p:cNvPr id="756" name="Google Shape;756;g2bf46235cdc_0_13"/>
          <p:cNvSpPr/>
          <p:nvPr/>
        </p:nvSpPr>
        <p:spPr>
          <a:xfrm>
            <a:off x="0" y="0"/>
            <a:ext cx="2361000" cy="5143500"/>
          </a:xfrm>
          <a:prstGeom prst="rect">
            <a:avLst/>
          </a:prstGeom>
          <a:solidFill>
            <a:srgbClr val="FFDE59"/>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100" u="none" cap="none" strike="noStrike">
              <a:solidFill>
                <a:srgbClr val="FFFFFF"/>
              </a:solidFill>
              <a:latin typeface="Calibri"/>
              <a:ea typeface="Calibri"/>
              <a:cs typeface="Calibri"/>
              <a:sym typeface="Calibri"/>
            </a:endParaRPr>
          </a:p>
        </p:txBody>
      </p:sp>
      <p:sp>
        <p:nvSpPr>
          <p:cNvPr id="757" name="Google Shape;757;g2bf46235cdc_0_13"/>
          <p:cNvSpPr txBox="1"/>
          <p:nvPr>
            <p:ph type="title"/>
          </p:nvPr>
        </p:nvSpPr>
        <p:spPr>
          <a:xfrm>
            <a:off x="305712" y="1999049"/>
            <a:ext cx="1841400" cy="654300"/>
          </a:xfrm>
          <a:prstGeom prst="rect">
            <a:avLst/>
          </a:prstGeom>
          <a:noFill/>
          <a:ln>
            <a:noFill/>
          </a:ln>
        </p:spPr>
        <p:txBody>
          <a:bodyPr anchorCtr="0" anchor="ctr" bIns="22850" lIns="45725" spcFirstLastPara="1" rIns="45725" wrap="square" tIns="22850">
            <a:normAutofit/>
          </a:bodyPr>
          <a:lstStyle/>
          <a:p>
            <a:pPr indent="0" lvl="0" marL="0" rtl="0" algn="l">
              <a:lnSpc>
                <a:spcPct val="100000"/>
              </a:lnSpc>
              <a:spcBef>
                <a:spcPts val="0"/>
              </a:spcBef>
              <a:spcAft>
                <a:spcPts val="0"/>
              </a:spcAft>
              <a:buSzPts val="2200"/>
              <a:buNone/>
            </a:pPr>
            <a:r>
              <a:rPr b="1" i="0" lang="en" sz="2400">
                <a:solidFill>
                  <a:srgbClr val="083C92"/>
                </a:solidFill>
                <a:latin typeface="Open Sans"/>
                <a:ea typeface="Open Sans"/>
                <a:cs typeface="Open Sans"/>
                <a:sym typeface="Open Sans"/>
              </a:rPr>
              <a:t>References</a:t>
            </a:r>
            <a:endParaRPr/>
          </a:p>
        </p:txBody>
      </p:sp>
      <p:sp>
        <p:nvSpPr>
          <p:cNvPr id="758" name="Google Shape;758;g2bf46235cdc_0_13"/>
          <p:cNvSpPr txBox="1"/>
          <p:nvPr>
            <p:ph idx="12" type="sldNum"/>
          </p:nvPr>
        </p:nvSpPr>
        <p:spPr>
          <a:xfrm>
            <a:off x="8472458" y="4663217"/>
            <a:ext cx="548700" cy="393600"/>
          </a:xfrm>
          <a:prstGeom prst="rect">
            <a:avLst/>
          </a:prstGeom>
          <a:noFill/>
          <a:ln>
            <a:noFill/>
          </a:ln>
        </p:spPr>
        <p:txBody>
          <a:bodyPr anchorCtr="0" anchor="ctr" bIns="22850" lIns="45725" spcFirstLastPara="1" rIns="45725" wrap="square" tIns="22850">
            <a:noAutofit/>
          </a:bodyPr>
          <a:lstStyle/>
          <a:p>
            <a:pPr indent="0" lvl="0" marL="0" rtl="0" algn="r">
              <a:lnSpc>
                <a:spcPct val="100000"/>
              </a:lnSpc>
              <a:spcBef>
                <a:spcPts val="0"/>
              </a:spcBef>
              <a:spcAft>
                <a:spcPts val="0"/>
              </a:spcAft>
              <a:buSzPts val="600"/>
              <a:buNone/>
            </a:pPr>
            <a:fld id="{00000000-1234-1234-1234-123412341234}" type="slidenum">
              <a:rPr lang="en"/>
              <a:t>‹#›</a:t>
            </a:fld>
            <a:endParaRPr/>
          </a:p>
        </p:txBody>
      </p:sp>
      <p:pic>
        <p:nvPicPr>
          <p:cNvPr id="759" name="Google Shape;759;g2bf46235cdc_0_13"/>
          <p:cNvPicPr preferRelativeResize="0"/>
          <p:nvPr/>
        </p:nvPicPr>
        <p:blipFill rotWithShape="1">
          <a:blip r:embed="rId4">
            <a:alphaModFix/>
          </a:blip>
          <a:srcRect b="0" l="0" r="0" t="0"/>
          <a:stretch/>
        </p:blipFill>
        <p:spPr>
          <a:xfrm>
            <a:off x="160181" y="4383056"/>
            <a:ext cx="2056331" cy="599494"/>
          </a:xfrm>
          <a:prstGeom prst="rect">
            <a:avLst/>
          </a:prstGeom>
          <a:noFill/>
          <a:ln>
            <a:noFill/>
          </a:ln>
        </p:spPr>
      </p:pic>
      <p:pic>
        <p:nvPicPr>
          <p:cNvPr id="760" name="Google Shape;760;g2bf46235cdc_0_13"/>
          <p:cNvPicPr preferRelativeResize="0"/>
          <p:nvPr/>
        </p:nvPicPr>
        <p:blipFill rotWithShape="1">
          <a:blip r:embed="rId5">
            <a:alphaModFix/>
          </a:blip>
          <a:srcRect b="0" l="0" r="0" t="0"/>
          <a:stretch/>
        </p:blipFill>
        <p:spPr>
          <a:xfrm>
            <a:off x="612778" y="3621244"/>
            <a:ext cx="1151119" cy="647513"/>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Stozicka Zuzana</dc:creator>
</cp:coreProperties>
</file>