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6" d="100"/>
          <a:sy n="56" d="100"/>
        </p:scale>
        <p:origin x="7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593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310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60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05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9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51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853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105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68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050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05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DAF2C-3063-4079-9A1C-AFFC60C10152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8B085-F7A1-478B-872D-3478D554F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3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PERSIANN Data Downloading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112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PERSIANN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Resolution 0.25</a:t>
            </a:r>
            <a:r>
              <a:rPr lang="en-US" dirty="0"/>
              <a:t>° x 0.25° pixel </a:t>
            </a:r>
            <a:endParaRPr lang="en-US" dirty="0" smtClean="0"/>
          </a:p>
          <a:p>
            <a:r>
              <a:rPr lang="en-US" dirty="0" smtClean="0"/>
              <a:t>Infrared </a:t>
            </a:r>
            <a:r>
              <a:rPr lang="en-US" dirty="0"/>
              <a:t>brightness temperature image provided by geostationary </a:t>
            </a:r>
            <a:r>
              <a:rPr lang="en-US" dirty="0" smtClean="0"/>
              <a:t>satellites</a:t>
            </a:r>
          </a:p>
          <a:p>
            <a:r>
              <a:rPr lang="en-US" dirty="0"/>
              <a:t>The PERSIANN system was based on geostationary infrared imagery and later extended to include the use of both infrared and daytime visible </a:t>
            </a:r>
            <a:r>
              <a:rPr lang="en-US" dirty="0" smtClean="0"/>
              <a:t>imagery</a:t>
            </a:r>
          </a:p>
          <a:p>
            <a:r>
              <a:rPr lang="en-US" dirty="0"/>
              <a:t>The PERSIANN algorithm used here is based on the geostationary longwave infrared imagery to generate global rainfall</a:t>
            </a:r>
          </a:p>
        </p:txBody>
      </p:sp>
    </p:spTree>
    <p:extLst>
      <p:ext uri="{BB962C8B-B14F-4D97-AF65-F5344CB8AC3E}">
        <p14:creationId xmlns:p14="http://schemas.microsoft.com/office/powerpoint/2010/main" val="2583085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PERSIANN-CCS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a </a:t>
            </a:r>
            <a:r>
              <a:rPr lang="en-US" b="1" dirty="0"/>
              <a:t>real-time global high resolution (0.04° x 0.04° or 4km x 4km;)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enables the categorization of cloud-patch features based on cloud height, areal extent, and variability of texture estimated from satellite </a:t>
            </a:r>
            <a:r>
              <a:rPr lang="en-US" dirty="0" smtClean="0"/>
              <a:t>imagery</a:t>
            </a:r>
          </a:p>
          <a:p>
            <a:r>
              <a:rPr lang="en-US" dirty="0"/>
              <a:t>the variable threshold enables the identification and separation of individual patches of clouds.</a:t>
            </a:r>
          </a:p>
        </p:txBody>
      </p:sp>
    </p:spTree>
    <p:extLst>
      <p:ext uri="{BB962C8B-B14F-4D97-AF65-F5344CB8AC3E}">
        <p14:creationId xmlns:p14="http://schemas.microsoft.com/office/powerpoint/2010/main" val="1506122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PERSIANN-CDR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0.25° x </a:t>
            </a:r>
            <a:r>
              <a:rPr lang="en-US" dirty="0" smtClean="0"/>
              <a:t>0.25</a:t>
            </a:r>
          </a:p>
          <a:p>
            <a:r>
              <a:rPr lang="en-US" dirty="0"/>
              <a:t>A </a:t>
            </a:r>
            <a:r>
              <a:rPr lang="en-US" b="1" dirty="0"/>
              <a:t>near-global 37+ year </a:t>
            </a:r>
            <a:r>
              <a:rPr lang="en-US" dirty="0" smtClean="0"/>
              <a:t>precipitation </a:t>
            </a:r>
            <a:r>
              <a:rPr lang="en-US" dirty="0"/>
              <a:t>dataset for long-term </a:t>
            </a:r>
            <a:r>
              <a:rPr lang="en-US" dirty="0" smtClean="0"/>
              <a:t>studies </a:t>
            </a:r>
            <a:r>
              <a:rPr lang="en-US" dirty="0"/>
              <a:t>01/01/1983 to </a:t>
            </a:r>
            <a:r>
              <a:rPr lang="en-US" dirty="0" smtClean="0"/>
              <a:t>12/31/2015</a:t>
            </a:r>
          </a:p>
          <a:p>
            <a:r>
              <a:rPr lang="en-US" dirty="0"/>
              <a:t>consistent, long-term, high-resolution and global precipitation </a:t>
            </a:r>
            <a:r>
              <a:rPr lang="en-US" dirty="0" smtClean="0"/>
              <a:t>dataset</a:t>
            </a:r>
          </a:p>
          <a:p>
            <a:r>
              <a:rPr lang="en-US" dirty="0"/>
              <a:t>PERSIANN-CDR is generated from the PERSIANN algorithm using GridSat-B1 infrared data and adjusted using the Global Precipitation Climatology Project (GPCP) monthly product to maintain consistency of the two datasets</a:t>
            </a:r>
          </a:p>
        </p:txBody>
      </p:sp>
    </p:spTree>
    <p:extLst>
      <p:ext uri="{BB962C8B-B14F-4D97-AF65-F5344CB8AC3E}">
        <p14:creationId xmlns:p14="http://schemas.microsoft.com/office/powerpoint/2010/main" val="36007664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3228</TotalTime>
  <Words>68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PERSIANN Data Downloading</vt:lpstr>
      <vt:lpstr>PERSIANN</vt:lpstr>
      <vt:lpstr>PERSIANN-CCS</vt:lpstr>
      <vt:lpstr>PERSIANN-CDR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PERSIANN Data Downloading</dc:title>
  <dc:creator>Mihretab G.</dc:creator>
  <cp:lastModifiedBy>Mihretab G.</cp:lastModifiedBy>
  <cp:revision>4</cp:revision>
  <dcterms:created xsi:type="dcterms:W3CDTF">2021-11-15T02:05:49Z</dcterms:created>
  <dcterms:modified xsi:type="dcterms:W3CDTF">2021-11-17T07:54:49Z</dcterms:modified>
</cp:coreProperties>
</file>