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1" r:id="rId4"/>
  </p:sldMasterIdLst>
  <p:notesMasterIdLst>
    <p:notesMasterId r:id="rId22"/>
  </p:notesMasterIdLst>
  <p:sldIdLst>
    <p:sldId id="256" r:id="rId5"/>
    <p:sldId id="265" r:id="rId6"/>
    <p:sldId id="266" r:id="rId7"/>
    <p:sldId id="267" r:id="rId8"/>
    <p:sldId id="268" r:id="rId9"/>
    <p:sldId id="271" r:id="rId10"/>
    <p:sldId id="272" r:id="rId11"/>
    <p:sldId id="278" r:id="rId12"/>
    <p:sldId id="279" r:id="rId13"/>
    <p:sldId id="286" r:id="rId14"/>
    <p:sldId id="282" r:id="rId15"/>
    <p:sldId id="283" r:id="rId16"/>
    <p:sldId id="285" r:id="rId17"/>
    <p:sldId id="276" r:id="rId18"/>
    <p:sldId id="275" r:id="rId19"/>
    <p:sldId id="284" r:id="rId20"/>
    <p:sldId id="277" r:id="rId2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7F4314-EA95-C9DE-B4D6-753B39E39705}" v="2" dt="2024-03-18T08:51:53.249"/>
    <p1510:client id="{A2A99709-F360-1F89-3C88-0A96EC36CDDF}" v="38" dt="2024-03-18T08:45:44.9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883" autoAdjust="0"/>
  </p:normalViewPr>
  <p:slideViewPr>
    <p:cSldViewPr snapToGrid="0">
      <p:cViewPr varScale="1">
        <p:scale>
          <a:sx n="63" d="100"/>
          <a:sy n="63" d="100"/>
        </p:scale>
        <p:origin x="780" y="6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E19406-F5C1-46B9-8669-87B80BE8F87C}" type="datetimeFigureOut">
              <a:rPr lang="fr-FR" smtClean="0"/>
              <a:t>18/03/2024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CC998E-AB7A-43C2-B465-B507DE7F6D3A}" type="slidenum">
              <a:rPr lang="fr-FR" smtClean="0"/>
              <a:t>‹N°›</a:t>
            </a:fld>
            <a:endParaRPr lang="fr-FR"/>
          </a:p>
        </p:txBody>
      </p:sp>
    </p:spTree>
    <p:extLst>
      <p:ext uri="{BB962C8B-B14F-4D97-AF65-F5344CB8AC3E}">
        <p14:creationId xmlns:p14="http://schemas.microsoft.com/office/powerpoint/2010/main" val="2940439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univ-rennes.fr/sites/www.univ-rennes.fr/files/medias/files/Charte%20Ethique-Inte%CC%81grite%CC%81%20scientifique_Rennes2-UnivRennes_2023-02-17.pdf"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formadoct.doctorat-bretagneloire.fr/atelier_plagiat"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pubpeer.com/publications/CAABBF887348FB2D1C0329E0A27BE6"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fediscience.org/@ct_bergstrom/112100342696061125" TargetMode="External"/><Relationship Id="rId4" Type="http://schemas.openxmlformats.org/officeDocument/2006/relationships/hyperlink" Target="https://twitter.com/DianaMKwon/status/1471224775104253962"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api.labs.crossref.org/data/retractionwatch?ginny@crossref.org"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Visionnage de la vidéo (lien sur titre) </a:t>
            </a:r>
            <a:r>
              <a:rPr lang="fr-FR" dirty="0">
                <a:sym typeface="Wingdings" panose="05000000000000000000" pitchFamily="2" charset="2"/>
              </a:rPr>
              <a:t> puis les interpeller sur leur définition du plagiat </a:t>
            </a:r>
          </a:p>
          <a:p>
            <a:endParaRPr lang="fr-FR" dirty="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 Une définition du </a:t>
            </a:r>
            <a:r>
              <a:rPr lang="fr-FR" i="1" dirty="0"/>
              <a:t>Petit Robert </a:t>
            </a:r>
            <a:r>
              <a:rPr lang="fr-FR" dirty="0"/>
              <a:t>2005 : </a:t>
            </a:r>
            <a:r>
              <a:rPr lang="fr-FR" sz="1200" b="1" dirty="0"/>
              <a:t>« Vol littéraire. Le plagiat consiste à s’approprier les mots ou les idées de quelqu’un d’autre et de les présenter comme siens.»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Souvent compris comme un simple </a:t>
            </a:r>
            <a:r>
              <a:rPr lang="fr-FR" sz="1200" b="1" dirty="0"/>
              <a:t>copier-coller</a:t>
            </a:r>
            <a:r>
              <a:rPr lang="fr-FR" sz="1200" dirty="0"/>
              <a:t> qui contrevient à l’éthique académique et s’assimile juridiquement à la </a:t>
            </a:r>
            <a:r>
              <a:rPr lang="fr-FR" sz="1200" dirty="0" err="1"/>
              <a:t>contre-façon</a:t>
            </a:r>
            <a:endParaRPr lang="fr-FR" dirty="0"/>
          </a:p>
        </p:txBody>
      </p:sp>
      <p:sp>
        <p:nvSpPr>
          <p:cNvPr id="4" name="Espace réservé du numéro de diapositive 3"/>
          <p:cNvSpPr>
            <a:spLocks noGrp="1"/>
          </p:cNvSpPr>
          <p:nvPr>
            <p:ph type="sldNum" sz="quarter" idx="5"/>
          </p:nvPr>
        </p:nvSpPr>
        <p:spPr/>
        <p:txBody>
          <a:bodyPr/>
          <a:lstStyle/>
          <a:p>
            <a:fld id="{5BCC998E-AB7A-43C2-B465-B507DE7F6D3A}" type="slidenum">
              <a:rPr lang="fr-FR" smtClean="0"/>
              <a:t>1</a:t>
            </a:fld>
            <a:endParaRPr lang="fr-FR"/>
          </a:p>
        </p:txBody>
      </p:sp>
    </p:spTree>
    <p:extLst>
      <p:ext uri="{BB962C8B-B14F-4D97-AF65-F5344CB8AC3E}">
        <p14:creationId xmlns:p14="http://schemas.microsoft.com/office/powerpoint/2010/main" val="3379533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Insérer Lien vers Klaxoon</a:t>
            </a:r>
          </a:p>
          <a:p>
            <a:endParaRPr lang="fr-FR" dirty="0"/>
          </a:p>
          <a:p>
            <a:r>
              <a:rPr lang="fr-FR" dirty="0"/>
              <a:t>Dernière question :</a:t>
            </a:r>
          </a:p>
          <a:p>
            <a:r>
              <a:rPr lang="fr-FR" dirty="0">
                <a:sym typeface="Wingdings" panose="05000000000000000000" pitchFamily="2" charset="2"/>
              </a:rPr>
              <a:t> l'</a:t>
            </a:r>
            <a:r>
              <a:rPr lang="fr-FR" dirty="0" err="1">
                <a:sym typeface="Wingdings" panose="05000000000000000000" pitchFamily="2" charset="2"/>
              </a:rPr>
              <a:t>autoplagiat</a:t>
            </a:r>
            <a:r>
              <a:rPr lang="fr-FR" dirty="0">
                <a:sym typeface="Wingdings" panose="05000000000000000000" pitchFamily="2" charset="2"/>
              </a:rPr>
              <a:t> existe ! Il faut s’autociter (guillemets et citation) si des parties d’un devoir déjà remis à un EC les années précédentes sont reprises. Idem si un autre étudiant autorise la reprise d’éléments de son travail il faut le citer. </a:t>
            </a:r>
          </a:p>
          <a:p>
            <a:endParaRPr lang="fr-FR" dirty="0">
              <a:ea typeface="Calibri" panose="020F0502020204030204"/>
              <a:cs typeface="Calibri" panose="020F0502020204030204"/>
            </a:endParaRPr>
          </a:p>
          <a:p>
            <a:r>
              <a:rPr lang="fr-FR" dirty="0"/>
              <a:t>pratique, assimilable au plagiat consistant à reproduire en tout ou partie dans un travail un travail précédent dont on est soi-même l'auteur mais sans l'indiquer au lecteur, ni à l'éditeur. </a:t>
            </a:r>
            <a:endParaRPr lang="fr-FR" dirty="0">
              <a:ea typeface="Calibri"/>
              <a:cs typeface="Calibri"/>
            </a:endParaRPr>
          </a:p>
          <a:p>
            <a:r>
              <a:rPr lang="fr-FR" dirty="0"/>
              <a:t> </a:t>
            </a:r>
            <a:endParaRPr lang="fr-FR" dirty="0">
              <a:ea typeface="Calibri"/>
              <a:cs typeface="Calibri"/>
            </a:endParaRPr>
          </a:p>
          <a:p>
            <a:r>
              <a:rPr lang="fr-FR" dirty="0"/>
              <a:t>Si cette pratique depuis 2014 est considéré comme une méconduite scientifique par le CNRS  , d'après qui : </a:t>
            </a:r>
            <a:endParaRPr lang="fr-FR" dirty="0">
              <a:ea typeface="Calibri"/>
              <a:cs typeface="Calibri"/>
            </a:endParaRPr>
          </a:p>
          <a:p>
            <a:r>
              <a:rPr lang="fr-FR" dirty="0"/>
              <a:t> </a:t>
            </a:r>
            <a:endParaRPr lang="fr-FR" dirty="0">
              <a:ea typeface="Calibri"/>
              <a:cs typeface="Calibri"/>
            </a:endParaRPr>
          </a:p>
          <a:p>
            <a:r>
              <a:rPr lang="fr-FR" dirty="0"/>
              <a:t>&gt; peut constituer une atteinte à la déontologie dans le cas où le document ou les extraits réutilisés ont déjà fait l’objet d’une publication, car ils ne respectent pas l’obligation de ne soumettre que des travaux originaux</a:t>
            </a:r>
            <a:endParaRPr lang="fr-FR" dirty="0">
              <a:ea typeface="Calibri"/>
              <a:cs typeface="Calibri"/>
            </a:endParaRPr>
          </a:p>
          <a:p>
            <a:r>
              <a:rPr lang="fr-FR" dirty="0"/>
              <a:t> </a:t>
            </a:r>
            <a:endParaRPr lang="fr-FR" dirty="0">
              <a:ea typeface="Calibri"/>
              <a:cs typeface="Calibri"/>
            </a:endParaRPr>
          </a:p>
          <a:p>
            <a:r>
              <a:rPr lang="fr-FR" dirty="0"/>
              <a:t>néanmoins, c'est de plus en plus souvent pour des raisons de bibliométrie que cette pratique est jugée sévèrement, comme une manière de fausser des indicateurs bibliométriques essentiellement basés sur la quantité, comme l'écrit Yves Gingras en mars 2023 : https://www.cairn.info/magazine-pour-la-science-2023-3-page-22.htm</a:t>
            </a:r>
            <a:endParaRPr lang="fr-FR" dirty="0">
              <a:ea typeface="Calibri"/>
              <a:cs typeface="Calibri"/>
            </a:endParaRPr>
          </a:p>
          <a:p>
            <a:r>
              <a:rPr lang="fr-FR" dirty="0"/>
              <a:t> </a:t>
            </a:r>
            <a:endParaRPr lang="fr-FR" dirty="0">
              <a:ea typeface="Calibri"/>
              <a:cs typeface="Calibri"/>
            </a:endParaRPr>
          </a:p>
          <a:p>
            <a:r>
              <a:rPr lang="fr-FR" dirty="0"/>
              <a:t>&gt; Il ne s’agit évidemment pas ici de remettre en question l’idée qu’il vaut mieux indiquer la reprise d’un article quand tel est le cas. Cela se fait d’ailleurs depuis longtemps dans les ouvrages de sciences humaines et sociales, dont les chapitres incluent de plus en plus souvent des articles plus ou moins transformés. Il s’agit de prendre conscience des transformations du système de la recherche qui ont contribué à faire de l’</a:t>
            </a:r>
            <a:r>
              <a:rPr lang="fr-FR" dirty="0" err="1"/>
              <a:t>autoplagiat</a:t>
            </a:r>
            <a:r>
              <a:rPr lang="fr-FR" dirty="0"/>
              <a:t> un problème prétendument « éthique », alors que la large diffusion des connaissances devrait prévaloir sur la comptabilité</a:t>
            </a:r>
            <a:endParaRPr lang="fr-FR" dirty="0">
              <a:ea typeface="Calibri"/>
              <a:cs typeface="Calibri"/>
            </a:endParaRPr>
          </a:p>
          <a:p>
            <a:r>
              <a:rPr lang="fr-FR" dirty="0"/>
              <a:t> </a:t>
            </a:r>
            <a:endParaRPr lang="fr-FR" dirty="0">
              <a:ea typeface="Calibri"/>
              <a:cs typeface="Calibri"/>
            </a:endParaRPr>
          </a:p>
          <a:p>
            <a:endParaRPr lang="fr-FR" dirty="0">
              <a:ea typeface="Calibri"/>
              <a:cs typeface="Calibri"/>
            </a:endParaRPr>
          </a:p>
          <a:p>
            <a:r>
              <a:rPr lang="fr-FR" dirty="0"/>
              <a:t>La republication dans un contexte de sciences ouverte devrait au contraire être encouragée (republication d'une langue à l'autre ou pour des publics différents), mais cette pratique doit être encadrée (toujours indiquer l'existence de la source)</a:t>
            </a:r>
            <a:endParaRPr lang="fr-FR" dirty="0">
              <a:ea typeface="Calibri"/>
              <a:cs typeface="Calibri"/>
            </a:endParaRPr>
          </a:p>
          <a:p>
            <a:endParaRPr lang="fr-FR" dirty="0"/>
          </a:p>
          <a:p>
            <a:r>
              <a:rPr lang="fr-FR" dirty="0">
                <a:sym typeface="Wingdings" panose="05000000000000000000" pitchFamily="2" charset="2"/>
              </a:rPr>
              <a:t> La traduction du texte dans une autre langue : la citation en langue originale doit être portée en note et la référence citée. </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5BCC998E-AB7A-43C2-B465-B507DE7F6D3A}" type="slidenum">
              <a:rPr lang="fr-FR" smtClean="0"/>
              <a:t>2</a:t>
            </a:fld>
            <a:endParaRPr lang="fr-FR"/>
          </a:p>
        </p:txBody>
      </p:sp>
    </p:spTree>
    <p:extLst>
      <p:ext uri="{BB962C8B-B14F-4D97-AF65-F5344CB8AC3E}">
        <p14:creationId xmlns:p14="http://schemas.microsoft.com/office/powerpoint/2010/main" val="1513831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Montrer rapidement la page sur l’intégrité scientifique à l'Université de Rennes et la charte (</a:t>
            </a:r>
            <a:r>
              <a:rPr lang="fr-FR" dirty="0">
                <a:hlinkClick r:id="rId3"/>
              </a:rPr>
              <a:t>https://www.univ-rennes.fr/sites/www.univ-rennes.fr/files/medias/files/Charte%20Ethique-Inte%CC%81grite%CC%81%20scientifique_Rennes2-UnivRennes_2023-02-17.pdf</a:t>
            </a:r>
            <a:r>
              <a:rPr lang="fr-FR" dirty="0"/>
              <a:t> ).</a:t>
            </a:r>
            <a:endParaRPr lang="fr-FR"/>
          </a:p>
        </p:txBody>
      </p:sp>
      <p:sp>
        <p:nvSpPr>
          <p:cNvPr id="4" name="Espace réservé du numéro de diapositive 3"/>
          <p:cNvSpPr>
            <a:spLocks noGrp="1"/>
          </p:cNvSpPr>
          <p:nvPr>
            <p:ph type="sldNum" sz="quarter" idx="5"/>
          </p:nvPr>
        </p:nvSpPr>
        <p:spPr/>
        <p:txBody>
          <a:bodyPr/>
          <a:lstStyle/>
          <a:p>
            <a:fld id="{5BCC998E-AB7A-43C2-B465-B507DE7F6D3A}" type="slidenum">
              <a:rPr lang="fr-FR" smtClean="0"/>
              <a:t>3</a:t>
            </a:fld>
            <a:endParaRPr lang="fr-FR"/>
          </a:p>
        </p:txBody>
      </p:sp>
    </p:spTree>
    <p:extLst>
      <p:ext uri="{BB962C8B-B14F-4D97-AF65-F5344CB8AC3E}">
        <p14:creationId xmlns:p14="http://schemas.microsoft.com/office/powerpoint/2010/main" val="4267262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Attention : une fraude peut être découverte plusieurs année après la soutenance d’un travail – article du monde sur l’ancienne directrice du CNRS Anne </a:t>
            </a:r>
            <a:r>
              <a:rPr lang="fr-FR" dirty="0" err="1"/>
              <a:t>Peyroche</a:t>
            </a:r>
            <a:r>
              <a:rPr lang="fr-FR" dirty="0"/>
              <a:t> https://nouveau-europresse-com.ezpupv.scdi-montpellier.fr/Link/MontpellierT_1/news%c2%b720180119%c2%b7LMF%c2%b75243990</a:t>
            </a:r>
          </a:p>
          <a:p>
            <a:endParaRPr lang="fr-FR" dirty="0"/>
          </a:p>
          <a:p>
            <a:r>
              <a:rPr lang="fr-FR" dirty="0" err="1">
                <a:sym typeface="Wingdings" panose="05000000000000000000" pitchFamily="2" charset="2"/>
              </a:rPr>
              <a:t>A.Peyroche</a:t>
            </a:r>
            <a:r>
              <a:rPr lang="fr-FR" dirty="0">
                <a:sym typeface="Wingdings" panose="05000000000000000000" pitchFamily="2" charset="2"/>
              </a:rPr>
              <a:t> sanctionnée pour « méconduite » dans le rapport final du CEA de janvier 2020 : https://www.lemonde.fr/blog/huet/2020/02/11/integrite-scientifique-affaire-peyroche-clap-de-fin/</a:t>
            </a:r>
          </a:p>
          <a:p>
            <a:r>
              <a:rPr lang="fr-FR" dirty="0">
                <a:sym typeface="Wingdings" panose="05000000000000000000" pitchFamily="2" charset="2"/>
              </a:rPr>
              <a:t> Réputation de la scientifique </a:t>
            </a:r>
            <a:r>
              <a:rPr lang="fr-FR" dirty="0" err="1">
                <a:sym typeface="Wingdings" panose="05000000000000000000" pitchFamily="2" charset="2"/>
              </a:rPr>
              <a:t>entâchée</a:t>
            </a:r>
            <a:endParaRPr lang="fr-FR" dirty="0">
              <a:sym typeface="Wingdings" panose="05000000000000000000" pitchFamily="2" charset="2"/>
            </a:endParaRPr>
          </a:p>
          <a:p>
            <a:endParaRPr lang="fr-FR" dirty="0">
              <a:sym typeface="Wingdings" panose="05000000000000000000" pitchFamily="2" charset="2"/>
            </a:endParaRPr>
          </a:p>
          <a:p>
            <a:r>
              <a:rPr lang="fr-FR" dirty="0">
                <a:sym typeface="Wingdings" panose="05000000000000000000" pitchFamily="2" charset="2"/>
              </a:rPr>
              <a:t> La traduction du texte dans une autre langue : la citation en langue originale doit être portée en note et la référence citée. </a:t>
            </a:r>
          </a:p>
          <a:p>
            <a:endParaRPr lang="fr-FR" dirty="0">
              <a:cs typeface="Calibri" panose="020F0502020204030204"/>
            </a:endParaRPr>
          </a:p>
          <a:p>
            <a:r>
              <a:rPr lang="fr-FR" dirty="0">
                <a:cs typeface="Calibri" panose="020F0502020204030204"/>
              </a:rPr>
              <a:t>Stéphanie</a:t>
            </a:r>
          </a:p>
          <a:p>
            <a:endParaRPr lang="fr-FR" dirty="0">
              <a:cs typeface="Calibri" panose="020F0502020204030204"/>
            </a:endParaRPr>
          </a:p>
          <a:p>
            <a:endParaRPr lang="fr-FR" dirty="0">
              <a:cs typeface="Calibri" panose="020F0502020204030204"/>
            </a:endParaRPr>
          </a:p>
        </p:txBody>
      </p:sp>
      <p:sp>
        <p:nvSpPr>
          <p:cNvPr id="4" name="Espace réservé du numéro de diapositive 3"/>
          <p:cNvSpPr>
            <a:spLocks noGrp="1"/>
          </p:cNvSpPr>
          <p:nvPr>
            <p:ph type="sldNum" sz="quarter" idx="5"/>
          </p:nvPr>
        </p:nvSpPr>
        <p:spPr/>
        <p:txBody>
          <a:bodyPr/>
          <a:lstStyle/>
          <a:p>
            <a:fld id="{5BCC998E-AB7A-43C2-B465-B507DE7F6D3A}" type="slidenum">
              <a:rPr lang="fr-FR" smtClean="0"/>
              <a:t>4</a:t>
            </a:fld>
            <a:endParaRPr lang="fr-FR"/>
          </a:p>
        </p:txBody>
      </p:sp>
    </p:spTree>
    <p:extLst>
      <p:ext uri="{BB962C8B-B14F-4D97-AF65-F5344CB8AC3E}">
        <p14:creationId xmlns:p14="http://schemas.microsoft.com/office/powerpoint/2010/main" val="3620023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rtl="0"/>
            <a:r>
              <a:rPr lang="fr-FR" sz="1200" b="0" i="0" u="none" strike="noStrike" kern="1200" dirty="0">
                <a:solidFill>
                  <a:schemeClr val="tx1"/>
                </a:solidFill>
                <a:effectLst/>
                <a:latin typeface="+mn-lt"/>
                <a:ea typeface="+mn-ea"/>
                <a:cs typeface="+mn-cs"/>
              </a:rPr>
              <a:t>Comment fonctionne </a:t>
            </a:r>
            <a:r>
              <a:rPr lang="fr-FR" sz="1200" b="0" i="0" u="none" strike="noStrike" kern="1200" dirty="0" err="1">
                <a:solidFill>
                  <a:schemeClr val="tx1"/>
                </a:solidFill>
                <a:effectLst/>
                <a:latin typeface="+mn-lt"/>
                <a:ea typeface="+mn-ea"/>
                <a:cs typeface="+mn-cs"/>
              </a:rPr>
              <a:t>Compilatio</a:t>
            </a:r>
            <a:endParaRPr lang="fr-FR" sz="1200" b="0" i="0" u="none" strike="noStrike" kern="1200" dirty="0" err="1">
              <a:solidFill>
                <a:schemeClr val="tx1"/>
              </a:solidFill>
              <a:effectLst/>
              <a:latin typeface="+mn-lt"/>
              <a:ea typeface="Calibri"/>
              <a:cs typeface="Calibri"/>
            </a:endParaRPr>
          </a:p>
          <a:p>
            <a:pPr rtl="0"/>
            <a:endParaRPr lang="fr-FR" sz="1200" b="0" i="0" u="none" strike="noStrike" kern="1200" dirty="0">
              <a:solidFill>
                <a:schemeClr val="tx1"/>
              </a:solidFill>
              <a:effectLst/>
              <a:latin typeface="+mn-lt"/>
              <a:ea typeface="+mn-ea"/>
              <a:cs typeface="+mn-cs"/>
            </a:endParaRPr>
          </a:p>
          <a:p>
            <a:pPr rtl="0"/>
            <a:r>
              <a:rPr lang="fr-FR" sz="1200" b="0" i="0" u="none" strike="noStrike" kern="1200" dirty="0">
                <a:solidFill>
                  <a:schemeClr val="tx1"/>
                </a:solidFill>
                <a:effectLst/>
                <a:latin typeface="+mn-lt"/>
                <a:ea typeface="+mn-ea"/>
                <a:cs typeface="+mn-cs"/>
              </a:rPr>
              <a:t>on est très loin du compte</a:t>
            </a:r>
            <a:endParaRPr lang="fr-FR" dirty="0">
              <a:effectLst/>
            </a:endParaRPr>
          </a:p>
          <a:p>
            <a:pPr rtl="0"/>
            <a:r>
              <a:rPr lang="fr-FR" sz="1200" b="0" i="0" u="none" strike="noStrike" kern="1200" dirty="0">
                <a:solidFill>
                  <a:schemeClr val="tx1"/>
                </a:solidFill>
                <a:effectLst/>
                <a:latin typeface="+mn-lt"/>
                <a:ea typeface="+mn-ea"/>
                <a:cs typeface="+mn-cs"/>
              </a:rPr>
              <a:t>beaucoup de plagiaires ne sont pas poursuivis</a:t>
            </a:r>
            <a:endParaRPr lang="fr-FR" dirty="0">
              <a:effectLst/>
            </a:endParaRPr>
          </a:p>
          <a:p>
            <a:pPr rtl="0"/>
            <a:r>
              <a:rPr lang="fr-FR" sz="1200" b="0" i="0" u="none" strike="noStrike" kern="1200" dirty="0">
                <a:solidFill>
                  <a:schemeClr val="tx1"/>
                </a:solidFill>
                <a:effectLst/>
                <a:latin typeface="+mn-lt"/>
                <a:ea typeface="+mn-ea"/>
                <a:cs typeface="+mn-cs"/>
              </a:rPr>
              <a:t>les étudiants plagient mais ils sont également victimes de plagiat par leurs encadrants.</a:t>
            </a:r>
          </a:p>
          <a:p>
            <a:pPr rtl="0"/>
            <a:endParaRPr lang="fr-FR" sz="1200" b="0" i="0" u="none" strike="noStrike" kern="1200" dirty="0">
              <a:solidFill>
                <a:schemeClr val="tx1"/>
              </a:solidFill>
              <a:effectLst/>
              <a:latin typeface="+mn-lt"/>
              <a:ea typeface="+mn-ea"/>
              <a:cs typeface="+mn-cs"/>
            </a:endParaRPr>
          </a:p>
          <a:p>
            <a:pPr rtl="0"/>
            <a:r>
              <a:rPr lang="fr-FR" sz="1200" b="0" i="0" u="none" strike="noStrike" kern="1200" dirty="0">
                <a:solidFill>
                  <a:schemeClr val="tx1"/>
                </a:solidFill>
                <a:effectLst/>
                <a:latin typeface="+mn-lt"/>
                <a:ea typeface="+mn-ea"/>
                <a:cs typeface="+mn-cs"/>
              </a:rPr>
              <a:t>Intérêt de publier, en OA, vos travaux en cours afin de leur donner une visibilité : date de dépôt fait foi </a:t>
            </a:r>
            <a:endParaRPr lang="fr-FR" dirty="0">
              <a:effectLst/>
            </a:endParaRPr>
          </a:p>
          <a:p>
            <a:endParaRPr lang="fr-FR" dirty="0">
              <a:cs typeface="Calibri" panose="020F0502020204030204"/>
            </a:endParaRPr>
          </a:p>
          <a:p>
            <a:endParaRPr lang="fr-FR" dirty="0">
              <a:cs typeface="Calibri" panose="020F0502020204030204"/>
            </a:endParaRPr>
          </a:p>
          <a:p>
            <a:endParaRPr lang="fr-FR" dirty="0">
              <a:cs typeface="Calibri" panose="020F0502020204030204"/>
            </a:endParaRPr>
          </a:p>
        </p:txBody>
      </p:sp>
      <p:sp>
        <p:nvSpPr>
          <p:cNvPr id="4" name="Espace réservé du numéro de diapositive 3"/>
          <p:cNvSpPr>
            <a:spLocks noGrp="1"/>
          </p:cNvSpPr>
          <p:nvPr>
            <p:ph type="sldNum" sz="quarter" idx="5"/>
          </p:nvPr>
        </p:nvSpPr>
        <p:spPr/>
        <p:txBody>
          <a:bodyPr/>
          <a:lstStyle/>
          <a:p>
            <a:fld id="{5BCC998E-AB7A-43C2-B465-B507DE7F6D3A}" type="slidenum">
              <a:rPr lang="fr-FR" smtClean="0"/>
              <a:t>5</a:t>
            </a:fld>
            <a:endParaRPr lang="fr-FR"/>
          </a:p>
        </p:txBody>
      </p:sp>
    </p:spTree>
    <p:extLst>
      <p:ext uri="{BB962C8B-B14F-4D97-AF65-F5344CB8AC3E}">
        <p14:creationId xmlns:p14="http://schemas.microsoft.com/office/powerpoint/2010/main" val="2893360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pPr>
              <a:defRPr/>
            </a:pPr>
            <a:r>
              <a:rPr lang="fr-FR" dirty="0"/>
              <a:t>Montrer la recherche inverse d’image Google Images, </a:t>
            </a:r>
            <a:r>
              <a:rPr lang="fr-FR" dirty="0" err="1"/>
              <a:t>Tineye</a:t>
            </a:r>
            <a:r>
              <a:rPr lang="fr-FR" dirty="0"/>
              <a:t>. Recherche inverse d'images comme moyen de retrouver la licence sous laquelle l'image a été publiée pour la première fois. </a:t>
            </a:r>
          </a:p>
          <a:p>
            <a:endParaRPr lang="fr-FR" dirty="0">
              <a:cs typeface="Calibri" panose="020F0502020204030204"/>
            </a:endParaRPr>
          </a:p>
          <a:p>
            <a:endParaRPr lang="fr-FR" dirty="0">
              <a:cs typeface="Calibri" panose="020F0502020204030204"/>
            </a:endParaRPr>
          </a:p>
        </p:txBody>
      </p:sp>
      <p:sp>
        <p:nvSpPr>
          <p:cNvPr id="4" name="Espace réservé du numéro de diapositive 3"/>
          <p:cNvSpPr>
            <a:spLocks noGrp="1"/>
          </p:cNvSpPr>
          <p:nvPr>
            <p:ph type="sldNum" sz="quarter" idx="5"/>
          </p:nvPr>
        </p:nvSpPr>
        <p:spPr/>
        <p:txBody>
          <a:bodyPr/>
          <a:lstStyle/>
          <a:p>
            <a:fld id="{5BCC998E-AB7A-43C2-B465-B507DE7F6D3A}" type="slidenum">
              <a:rPr lang="fr-FR" smtClean="0"/>
              <a:t>6</a:t>
            </a:fld>
            <a:endParaRPr lang="fr-FR"/>
          </a:p>
        </p:txBody>
      </p:sp>
    </p:spTree>
    <p:extLst>
      <p:ext uri="{BB962C8B-B14F-4D97-AF65-F5344CB8AC3E}">
        <p14:creationId xmlns:p14="http://schemas.microsoft.com/office/powerpoint/2010/main" val="1580046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ea typeface="Calibri"/>
                <a:cs typeface="Calibri"/>
              </a:rPr>
              <a:t>Demander aux étudiants d'aller sur Flickr et de poster sur un </a:t>
            </a:r>
            <a:r>
              <a:rPr lang="fr-FR" dirty="0" err="1">
                <a:ea typeface="Calibri"/>
                <a:cs typeface="Calibri"/>
              </a:rPr>
              <a:t>board</a:t>
            </a:r>
            <a:r>
              <a:rPr lang="fr-FR" dirty="0">
                <a:ea typeface="Calibri"/>
                <a:cs typeface="Calibri"/>
              </a:rPr>
              <a:t> </a:t>
            </a:r>
            <a:r>
              <a:rPr lang="fr-FR" dirty="0" err="1">
                <a:ea typeface="Calibri"/>
                <a:cs typeface="Calibri"/>
              </a:rPr>
              <a:t>klaxoon</a:t>
            </a:r>
            <a:r>
              <a:rPr lang="fr-FR" dirty="0">
                <a:ea typeface="Calibri"/>
                <a:cs typeface="Calibri"/>
              </a:rPr>
              <a:t> des images en </a:t>
            </a:r>
            <a:r>
              <a:rPr lang="fr-FR" dirty="0" err="1">
                <a:ea typeface="Calibri"/>
                <a:cs typeface="Calibri"/>
              </a:rPr>
              <a:t>creative</a:t>
            </a:r>
            <a:r>
              <a:rPr lang="fr-FR" dirty="0">
                <a:ea typeface="Calibri"/>
                <a:cs typeface="Calibri"/>
              </a:rPr>
              <a:t> </a:t>
            </a:r>
            <a:r>
              <a:rPr lang="fr-FR" dirty="0" err="1">
                <a:ea typeface="Calibri"/>
                <a:cs typeface="Calibri"/>
              </a:rPr>
              <a:t>commons</a:t>
            </a:r>
            <a:r>
              <a:rPr lang="fr-FR" dirty="0">
                <a:ea typeface="Calibri"/>
                <a:cs typeface="Calibri"/>
              </a:rPr>
              <a:t> représentant des aurores boréales, leur demander d'indiquer dans le post-it sous l'image la licence à utiliser (CC-BY-ND par exemple)</a:t>
            </a:r>
            <a:endParaRPr lang="fr-FR" dirty="0">
              <a:cs typeface="Calibri"/>
            </a:endParaRPr>
          </a:p>
        </p:txBody>
      </p:sp>
      <p:sp>
        <p:nvSpPr>
          <p:cNvPr id="4" name="Espace réservé du numéro de diapositive 3"/>
          <p:cNvSpPr>
            <a:spLocks noGrp="1"/>
          </p:cNvSpPr>
          <p:nvPr>
            <p:ph type="sldNum" sz="quarter" idx="5"/>
          </p:nvPr>
        </p:nvSpPr>
        <p:spPr/>
        <p:txBody>
          <a:bodyPr/>
          <a:lstStyle/>
          <a:p>
            <a:fld id="{5BCC998E-AB7A-43C2-B465-B507DE7F6D3A}" type="slidenum">
              <a:rPr lang="fr-FR" smtClean="0"/>
              <a:t>7</a:t>
            </a:fld>
            <a:endParaRPr lang="fr-FR"/>
          </a:p>
        </p:txBody>
      </p:sp>
    </p:spTree>
    <p:extLst>
      <p:ext uri="{BB962C8B-B14F-4D97-AF65-F5344CB8AC3E}">
        <p14:creationId xmlns:p14="http://schemas.microsoft.com/office/powerpoint/2010/main" val="3040189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err="1">
                <a:cs typeface="Calibri"/>
              </a:rPr>
              <a:t>Démonstration</a:t>
            </a:r>
            <a:r>
              <a:rPr lang="en-US" dirty="0">
                <a:cs typeface="Calibri"/>
              </a:rPr>
              <a:t> de Zotero. </a:t>
            </a:r>
            <a:r>
              <a:rPr lang="en-US" dirty="0" err="1">
                <a:cs typeface="Calibri"/>
              </a:rPr>
              <a:t>Surligner</a:t>
            </a:r>
            <a:r>
              <a:rPr lang="en-US" dirty="0">
                <a:cs typeface="Calibri"/>
              </a:rPr>
              <a:t> </a:t>
            </a:r>
            <a:r>
              <a:rPr lang="en-US" dirty="0" err="1">
                <a:cs typeface="Calibri"/>
              </a:rPr>
              <a:t>une</a:t>
            </a:r>
            <a:r>
              <a:rPr lang="en-US" dirty="0">
                <a:cs typeface="Calibri"/>
              </a:rPr>
              <a:t> </a:t>
            </a:r>
            <a:r>
              <a:rPr lang="en-US" dirty="0" err="1">
                <a:cs typeface="Calibri"/>
              </a:rPr>
              <a:t>partie</a:t>
            </a:r>
            <a:r>
              <a:rPr lang="en-US" dirty="0">
                <a:cs typeface="Calibri"/>
              </a:rPr>
              <a:t> du PDF, commenter </a:t>
            </a:r>
            <a:r>
              <a:rPr lang="en-US" dirty="0" err="1">
                <a:cs typeface="Calibri"/>
              </a:rPr>
              <a:t>une</a:t>
            </a:r>
            <a:r>
              <a:rPr lang="en-US" dirty="0">
                <a:cs typeface="Calibri"/>
              </a:rPr>
              <a:t> </a:t>
            </a:r>
            <a:r>
              <a:rPr lang="en-US" dirty="0" err="1">
                <a:cs typeface="Calibri"/>
              </a:rPr>
              <a:t>autre</a:t>
            </a:r>
            <a:r>
              <a:rPr lang="en-US" dirty="0">
                <a:cs typeface="Calibri"/>
              </a:rPr>
              <a:t>. </a:t>
            </a:r>
            <a:r>
              <a:rPr lang="en-US" dirty="0" err="1">
                <a:cs typeface="Calibri"/>
              </a:rPr>
              <a:t>Lorsque</a:t>
            </a:r>
            <a:r>
              <a:rPr lang="en-US" dirty="0">
                <a:cs typeface="Calibri"/>
              </a:rPr>
              <a:t> on </a:t>
            </a:r>
            <a:r>
              <a:rPr lang="en-US" dirty="0" err="1">
                <a:cs typeface="Calibri"/>
              </a:rPr>
              <a:t>transforme</a:t>
            </a:r>
            <a:r>
              <a:rPr lang="en-US" dirty="0">
                <a:cs typeface="Calibri"/>
              </a:rPr>
              <a:t> les annotations </a:t>
            </a:r>
            <a:r>
              <a:rPr lang="en-US" dirty="0" err="1">
                <a:cs typeface="Calibri"/>
              </a:rPr>
              <a:t>en</a:t>
            </a:r>
            <a:r>
              <a:rPr lang="en-US" dirty="0">
                <a:cs typeface="Calibri"/>
              </a:rPr>
              <a:t> notes, on distingue bien dans les notes, les parties qui </a:t>
            </a:r>
            <a:r>
              <a:rPr lang="en-US" dirty="0" err="1">
                <a:cs typeface="Calibri"/>
              </a:rPr>
              <a:t>proviennent</a:t>
            </a:r>
            <a:r>
              <a:rPr lang="en-US" dirty="0">
                <a:cs typeface="Calibri"/>
              </a:rPr>
              <a:t> du </a:t>
            </a:r>
            <a:r>
              <a:rPr lang="en-US" dirty="0" err="1">
                <a:cs typeface="Calibri"/>
              </a:rPr>
              <a:t>texte</a:t>
            </a:r>
            <a:r>
              <a:rPr lang="en-US" dirty="0">
                <a:cs typeface="Calibri"/>
              </a:rPr>
              <a:t> (entre guillemets avec la </a:t>
            </a:r>
            <a:r>
              <a:rPr lang="en-US" dirty="0" err="1">
                <a:cs typeface="Calibri"/>
              </a:rPr>
              <a:t>référence</a:t>
            </a:r>
            <a:r>
              <a:rPr lang="en-US" dirty="0">
                <a:cs typeface="Calibri"/>
              </a:rPr>
              <a:t> de la source) et </a:t>
            </a:r>
            <a:r>
              <a:rPr lang="en-US" dirty="0" err="1">
                <a:cs typeface="Calibri"/>
              </a:rPr>
              <a:t>celles</a:t>
            </a:r>
            <a:r>
              <a:rPr lang="en-US" dirty="0">
                <a:cs typeface="Calibri"/>
              </a:rPr>
              <a:t> qui </a:t>
            </a:r>
            <a:r>
              <a:rPr lang="en-US" dirty="0" err="1">
                <a:cs typeface="Calibri"/>
              </a:rPr>
              <a:t>sont</a:t>
            </a:r>
            <a:r>
              <a:rPr lang="en-US" dirty="0">
                <a:cs typeface="Calibri"/>
              </a:rPr>
              <a:t> de </a:t>
            </a:r>
            <a:r>
              <a:rPr lang="en-US" dirty="0" err="1">
                <a:cs typeface="Calibri"/>
              </a:rPr>
              <a:t>notre</a:t>
            </a:r>
            <a:r>
              <a:rPr lang="en-US" dirty="0">
                <a:cs typeface="Calibri"/>
              </a:rPr>
              <a:t> cru (issues des </a:t>
            </a:r>
            <a:r>
              <a:rPr lang="en-US" dirty="0" err="1">
                <a:cs typeface="Calibri"/>
              </a:rPr>
              <a:t>commentaires</a:t>
            </a:r>
            <a:r>
              <a:rPr lang="en-US" dirty="0">
                <a:cs typeface="Calibri"/>
              </a:rPr>
              <a:t>). Zotero </a:t>
            </a:r>
            <a:r>
              <a:rPr lang="en-US" dirty="0" err="1">
                <a:cs typeface="Calibri"/>
              </a:rPr>
              <a:t>facilite</a:t>
            </a:r>
            <a:r>
              <a:rPr lang="en-US" dirty="0">
                <a:cs typeface="Calibri"/>
              </a:rPr>
              <a:t> la </a:t>
            </a:r>
            <a:r>
              <a:rPr lang="en-US" dirty="0" err="1">
                <a:cs typeface="Calibri"/>
              </a:rPr>
              <a:t>tâche</a:t>
            </a:r>
            <a:r>
              <a:rPr lang="en-US" dirty="0">
                <a:cs typeface="Calibri"/>
              </a:rPr>
              <a:t> de </a:t>
            </a:r>
            <a:r>
              <a:rPr lang="en-US" dirty="0" err="1">
                <a:cs typeface="Calibri"/>
              </a:rPr>
              <a:t>créditer</a:t>
            </a:r>
            <a:r>
              <a:rPr lang="en-US" dirty="0">
                <a:cs typeface="Calibri"/>
              </a:rPr>
              <a:t> </a:t>
            </a:r>
            <a:r>
              <a:rPr lang="en-US" dirty="0" err="1">
                <a:cs typeface="Calibri"/>
              </a:rPr>
              <a:t>correctement</a:t>
            </a:r>
            <a:r>
              <a:rPr lang="en-US" dirty="0">
                <a:cs typeface="Calibri"/>
              </a:rPr>
              <a:t> les auteurs que </a:t>
            </a:r>
            <a:r>
              <a:rPr lang="en-US" dirty="0" err="1">
                <a:cs typeface="Calibri"/>
              </a:rPr>
              <a:t>l'on</a:t>
            </a:r>
            <a:r>
              <a:rPr lang="en-US" dirty="0">
                <a:cs typeface="Calibri"/>
              </a:rPr>
              <a:t> cite et </a:t>
            </a:r>
            <a:r>
              <a:rPr lang="en-US" dirty="0" err="1">
                <a:cs typeface="Calibri"/>
              </a:rPr>
              <a:t>permet</a:t>
            </a:r>
            <a:r>
              <a:rPr lang="en-US" dirty="0">
                <a:cs typeface="Calibri"/>
              </a:rPr>
              <a:t> </a:t>
            </a:r>
            <a:r>
              <a:rPr lang="en-US" dirty="0" err="1">
                <a:cs typeface="Calibri"/>
              </a:rPr>
              <a:t>d'éviter</a:t>
            </a:r>
            <a:r>
              <a:rPr lang="en-US" dirty="0">
                <a:cs typeface="Calibri"/>
              </a:rPr>
              <a:t> la </a:t>
            </a:r>
            <a:r>
              <a:rPr lang="en-US" dirty="0" err="1">
                <a:cs typeface="Calibri"/>
              </a:rPr>
              <a:t>cryptomnésie</a:t>
            </a:r>
            <a:r>
              <a:rPr lang="en-US" dirty="0">
                <a:cs typeface="Calibri"/>
              </a:rPr>
              <a:t> </a:t>
            </a:r>
            <a:r>
              <a:rPr lang="en-US" dirty="0" err="1">
                <a:cs typeface="Calibri"/>
              </a:rPr>
              <a:t>ou</a:t>
            </a:r>
            <a:r>
              <a:rPr lang="en-US" dirty="0">
                <a:cs typeface="Calibri"/>
              </a:rPr>
              <a:t> le </a:t>
            </a:r>
            <a:r>
              <a:rPr lang="en-US" dirty="0" err="1">
                <a:cs typeface="Calibri"/>
              </a:rPr>
              <a:t>plagiat</a:t>
            </a:r>
            <a:r>
              <a:rPr lang="en-US" dirty="0">
                <a:cs typeface="Calibri"/>
              </a:rPr>
              <a:t> par </a:t>
            </a:r>
            <a:r>
              <a:rPr lang="en-US" dirty="0" err="1">
                <a:cs typeface="Calibri"/>
              </a:rPr>
              <a:t>négligence</a:t>
            </a:r>
            <a:r>
              <a:rPr lang="en-US" dirty="0">
                <a:cs typeface="Calibri"/>
              </a:rPr>
              <a:t> (sur </a:t>
            </a:r>
            <a:r>
              <a:rPr lang="en-US" dirty="0" err="1">
                <a:cs typeface="Calibri"/>
              </a:rPr>
              <a:t>ce</a:t>
            </a:r>
            <a:r>
              <a:rPr lang="en-US" dirty="0">
                <a:cs typeface="Calibri"/>
              </a:rPr>
              <a:t> </a:t>
            </a:r>
            <a:r>
              <a:rPr lang="en-US" dirty="0" err="1">
                <a:cs typeface="Calibri"/>
              </a:rPr>
              <a:t>sujet</a:t>
            </a:r>
            <a:r>
              <a:rPr lang="en-US" dirty="0">
                <a:cs typeface="Calibri"/>
              </a:rPr>
              <a:t>, </a:t>
            </a:r>
            <a:r>
              <a:rPr lang="en-US" dirty="0" err="1">
                <a:cs typeface="Calibri"/>
              </a:rPr>
              <a:t>voir</a:t>
            </a:r>
            <a:r>
              <a:rPr lang="en-US" dirty="0">
                <a:cs typeface="Calibri"/>
              </a:rPr>
              <a:t> </a:t>
            </a:r>
            <a:r>
              <a:rPr lang="en-US" dirty="0" err="1">
                <a:cs typeface="Calibri"/>
              </a:rPr>
              <a:t>notre</a:t>
            </a:r>
            <a:r>
              <a:rPr lang="en-US" dirty="0">
                <a:cs typeface="Calibri"/>
              </a:rPr>
              <a:t> </a:t>
            </a:r>
            <a:r>
              <a:rPr lang="en-US" dirty="0" err="1">
                <a:cs typeface="Calibri"/>
              </a:rPr>
              <a:t>autre</a:t>
            </a:r>
            <a:r>
              <a:rPr lang="en-US" dirty="0">
                <a:cs typeface="Calibri"/>
              </a:rPr>
              <a:t> support de formation pour les </a:t>
            </a:r>
            <a:r>
              <a:rPr lang="en-US" dirty="0" err="1">
                <a:cs typeface="Calibri"/>
              </a:rPr>
              <a:t>doctorants</a:t>
            </a:r>
            <a:r>
              <a:rPr lang="en-US" dirty="0">
                <a:cs typeface="Calibri"/>
              </a:rPr>
              <a:t> : </a:t>
            </a:r>
            <a:r>
              <a:rPr lang="en-US" dirty="0">
                <a:hlinkClick r:id="rId3"/>
              </a:rPr>
              <a:t>https://formadoct.doctorat-bretagneloire.fr/atelier_plagiat</a:t>
            </a:r>
            <a:r>
              <a:rPr lang="en-US" dirty="0"/>
              <a:t> </a:t>
            </a:r>
            <a:endParaRPr lang="en-US" dirty="0">
              <a:ea typeface="Calibri" panose="020F0502020204030204"/>
              <a:cs typeface="Calibri"/>
            </a:endParaRPr>
          </a:p>
        </p:txBody>
      </p:sp>
      <p:sp>
        <p:nvSpPr>
          <p:cNvPr id="4" name="Espace réservé du numéro de diapositive 3"/>
          <p:cNvSpPr>
            <a:spLocks noGrp="1"/>
          </p:cNvSpPr>
          <p:nvPr>
            <p:ph type="sldNum" sz="quarter" idx="5"/>
          </p:nvPr>
        </p:nvSpPr>
        <p:spPr/>
        <p:txBody>
          <a:bodyPr/>
          <a:lstStyle/>
          <a:p>
            <a:fld id="{5BCC998E-AB7A-43C2-B465-B507DE7F6D3A}" type="slidenum">
              <a:rPr lang="fr-FR" smtClean="0"/>
              <a:t>8</a:t>
            </a:fld>
            <a:endParaRPr lang="fr-FR"/>
          </a:p>
        </p:txBody>
      </p:sp>
    </p:spTree>
    <p:extLst>
      <p:ext uri="{BB962C8B-B14F-4D97-AF65-F5344CB8AC3E}">
        <p14:creationId xmlns:p14="http://schemas.microsoft.com/office/powerpoint/2010/main" val="1156387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hlinkClick r:id="rId3"/>
              </a:rPr>
              <a:t>https://pubpeer.com/publications/CAABBF887348FB2D1C0329E0A27BE6</a:t>
            </a:r>
            <a:endParaRPr lang="fr-FR">
              <a:cs typeface="Calibri" panose="020F0502020204030204"/>
            </a:endParaRPr>
          </a:p>
          <a:p>
            <a:r>
              <a:rPr lang="en-US" err="1">
                <a:ea typeface="Calibri"/>
                <a:cs typeface="Calibri"/>
              </a:rPr>
              <a:t>Présentation</a:t>
            </a:r>
            <a:r>
              <a:rPr lang="en-US">
                <a:ea typeface="Calibri"/>
                <a:cs typeface="Calibri"/>
              </a:rPr>
              <a:t> du Problematic Paper Screener mis au point par Guillaume </a:t>
            </a:r>
            <a:r>
              <a:rPr lang="en-US" err="1">
                <a:ea typeface="Calibri"/>
                <a:cs typeface="Calibri"/>
              </a:rPr>
              <a:t>Cabanac</a:t>
            </a:r>
            <a:r>
              <a:rPr lang="en-US">
                <a:ea typeface="Calibri"/>
                <a:cs typeface="Calibri"/>
              </a:rPr>
              <a:t>. </a:t>
            </a:r>
            <a:endParaRPr lang="en-US" dirty="0">
              <a:ea typeface="Calibri"/>
              <a:cs typeface="Calibri"/>
            </a:endParaRPr>
          </a:p>
          <a:p>
            <a:r>
              <a:rPr lang="en-US" dirty="0" err="1"/>
              <a:t>Ces</a:t>
            </a:r>
            <a:r>
              <a:rPr lang="en-US" dirty="0"/>
              <a:t> </a:t>
            </a:r>
            <a:r>
              <a:rPr lang="en-US" dirty="0" err="1"/>
              <a:t>synonymes</a:t>
            </a:r>
            <a:r>
              <a:rPr lang="en-US" dirty="0"/>
              <a:t> </a:t>
            </a:r>
            <a:r>
              <a:rPr lang="en-US" dirty="0" err="1"/>
              <a:t>sont</a:t>
            </a:r>
            <a:r>
              <a:rPr lang="en-US" dirty="0"/>
              <a:t> </a:t>
            </a:r>
            <a:r>
              <a:rPr lang="en-US" dirty="0" err="1"/>
              <a:t>générés</a:t>
            </a:r>
            <a:r>
              <a:rPr lang="en-US" dirty="0"/>
              <a:t> avec un </a:t>
            </a:r>
            <a:r>
              <a:rPr lang="en-US" dirty="0" err="1"/>
              <a:t>ordinateur</a:t>
            </a:r>
            <a:r>
              <a:rPr lang="en-US" dirty="0"/>
              <a:t>. </a:t>
            </a:r>
            <a:r>
              <a:rPr lang="en-US" dirty="0" err="1"/>
              <a:t>C'est</a:t>
            </a:r>
            <a:r>
              <a:rPr lang="en-US" dirty="0"/>
              <a:t> </a:t>
            </a:r>
            <a:r>
              <a:rPr lang="en-US" dirty="0" err="1"/>
              <a:t>ainsi</a:t>
            </a:r>
            <a:r>
              <a:rPr lang="en-US" dirty="0"/>
              <a:t> </a:t>
            </a:r>
            <a:r>
              <a:rPr lang="en-US" dirty="0" err="1"/>
              <a:t>qu'une</a:t>
            </a:r>
            <a:r>
              <a:rPr lang="en-US" dirty="0"/>
              <a:t> "</a:t>
            </a:r>
            <a:r>
              <a:rPr lang="en-US" dirty="0" err="1"/>
              <a:t>colonie</a:t>
            </a:r>
            <a:r>
              <a:rPr lang="en-US" dirty="0"/>
              <a:t> de </a:t>
            </a:r>
            <a:r>
              <a:rPr lang="en-US" dirty="0" err="1"/>
              <a:t>fourmis</a:t>
            </a:r>
            <a:r>
              <a:rPr lang="en-US" dirty="0"/>
              <a:t>" </a:t>
            </a:r>
            <a:r>
              <a:rPr lang="en-US" dirty="0" err="1"/>
              <a:t>devient</a:t>
            </a:r>
            <a:r>
              <a:rPr lang="en-US" dirty="0"/>
              <a:t> un "Etat souterrain et rampant" source : </a:t>
            </a:r>
            <a:r>
              <a:rPr lang="en-US" dirty="0">
                <a:hlinkClick r:id="rId4"/>
              </a:rPr>
              <a:t>https://twitter.com/DianaMKwon/status/1471224775104253962</a:t>
            </a:r>
            <a:endParaRPr lang="en-US" dirty="0">
              <a:ea typeface="Calibri"/>
              <a:cs typeface="Calibri"/>
              <a:hlinkClick r:id="rId4"/>
            </a:endParaRPr>
          </a:p>
          <a:p>
            <a:r>
              <a:rPr lang="en-US" err="1">
                <a:ea typeface="Calibri"/>
                <a:cs typeface="Calibri"/>
              </a:rPr>
              <a:t>Voir</a:t>
            </a:r>
            <a:r>
              <a:rPr lang="en-US">
                <a:ea typeface="Calibri"/>
                <a:cs typeface="Calibri"/>
              </a:rPr>
              <a:t> </a:t>
            </a:r>
            <a:r>
              <a:rPr lang="en-US" err="1">
                <a:ea typeface="Calibri"/>
                <a:cs typeface="Calibri"/>
              </a:rPr>
              <a:t>aussi</a:t>
            </a:r>
            <a:r>
              <a:rPr lang="en-US">
                <a:ea typeface="Calibri"/>
                <a:cs typeface="Calibri"/>
              </a:rPr>
              <a:t> les </a:t>
            </a:r>
            <a:r>
              <a:rPr lang="en-US" err="1">
                <a:ea typeface="Calibri"/>
                <a:cs typeface="Calibri"/>
              </a:rPr>
              <a:t>exemples</a:t>
            </a:r>
            <a:r>
              <a:rPr lang="en-US">
                <a:ea typeface="Calibri"/>
                <a:cs typeface="Calibri"/>
              </a:rPr>
              <a:t> </a:t>
            </a:r>
            <a:r>
              <a:rPr lang="en-US" err="1">
                <a:ea typeface="Calibri"/>
                <a:cs typeface="Calibri"/>
              </a:rPr>
              <a:t>relevés</a:t>
            </a:r>
            <a:r>
              <a:rPr lang="en-US">
                <a:ea typeface="Calibri"/>
                <a:cs typeface="Calibri"/>
              </a:rPr>
              <a:t> par Carl T. Bergstrom </a:t>
            </a:r>
            <a:r>
              <a:rPr lang="en-US" dirty="0">
                <a:hlinkClick r:id="rId5"/>
              </a:rPr>
              <a:t>https://fediscience.org/@ct_bergstrom/112100342696061125</a:t>
            </a:r>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Espace réservé du numéro de diapositive 3"/>
          <p:cNvSpPr>
            <a:spLocks noGrp="1"/>
          </p:cNvSpPr>
          <p:nvPr>
            <p:ph type="sldNum" sz="quarter" idx="5"/>
          </p:nvPr>
        </p:nvSpPr>
        <p:spPr/>
        <p:txBody>
          <a:bodyPr/>
          <a:lstStyle/>
          <a:p>
            <a:fld id="{5BCC998E-AB7A-43C2-B465-B507DE7F6D3A}" type="slidenum">
              <a:rPr lang="fr-FR" smtClean="0"/>
              <a:t>9</a:t>
            </a:fld>
            <a:endParaRPr lang="fr-FR"/>
          </a:p>
        </p:txBody>
      </p:sp>
    </p:spTree>
    <p:extLst>
      <p:ext uri="{BB962C8B-B14F-4D97-AF65-F5344CB8AC3E}">
        <p14:creationId xmlns:p14="http://schemas.microsoft.com/office/powerpoint/2010/main" val="380893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ea typeface="Calibri"/>
                <a:cs typeface="Calibri"/>
              </a:rPr>
              <a:t>Est-ce que </a:t>
            </a:r>
            <a:r>
              <a:rPr lang="en-US" dirty="0" err="1">
                <a:ea typeface="Calibri"/>
                <a:cs typeface="Calibri"/>
              </a:rPr>
              <a:t>l'usage</a:t>
            </a:r>
            <a:r>
              <a:rPr lang="en-US" dirty="0">
                <a:ea typeface="Calibri"/>
                <a:cs typeface="Calibri"/>
              </a:rPr>
              <a:t> </a:t>
            </a:r>
            <a:r>
              <a:rPr lang="en-US" dirty="0" err="1">
                <a:ea typeface="Calibri"/>
                <a:cs typeface="Calibri"/>
              </a:rPr>
              <a:t>d'IA</a:t>
            </a:r>
            <a:r>
              <a:rPr lang="en-US" dirty="0">
                <a:ea typeface="Calibri"/>
                <a:cs typeface="Calibri"/>
              </a:rPr>
              <a:t> </a:t>
            </a:r>
            <a:r>
              <a:rPr lang="en-US" dirty="0" err="1">
                <a:ea typeface="Calibri"/>
                <a:cs typeface="Calibri"/>
              </a:rPr>
              <a:t>est</a:t>
            </a:r>
            <a:r>
              <a:rPr lang="en-US" dirty="0">
                <a:ea typeface="Calibri"/>
                <a:cs typeface="Calibri"/>
              </a:rPr>
              <a:t> assimilable à du </a:t>
            </a:r>
            <a:r>
              <a:rPr lang="en-US" dirty="0" err="1">
                <a:ea typeface="Calibri"/>
                <a:cs typeface="Calibri"/>
              </a:rPr>
              <a:t>plagiat</a:t>
            </a:r>
            <a:r>
              <a:rPr lang="en-US" dirty="0">
                <a:ea typeface="Calibri"/>
                <a:cs typeface="Calibri"/>
              </a:rPr>
              <a:t> ?</a:t>
            </a:r>
          </a:p>
        </p:txBody>
      </p:sp>
      <p:sp>
        <p:nvSpPr>
          <p:cNvPr id="4" name="Espace réservé du numéro de diapositive 3"/>
          <p:cNvSpPr>
            <a:spLocks noGrp="1"/>
          </p:cNvSpPr>
          <p:nvPr>
            <p:ph type="sldNum" sz="quarter" idx="5"/>
          </p:nvPr>
        </p:nvSpPr>
        <p:spPr/>
        <p:txBody>
          <a:bodyPr/>
          <a:lstStyle/>
          <a:p>
            <a:fld id="{5BCC998E-AB7A-43C2-B465-B507DE7F6D3A}" type="slidenum">
              <a:rPr lang="fr-FR" smtClean="0"/>
              <a:t>10</a:t>
            </a:fld>
            <a:endParaRPr lang="fr-FR"/>
          </a:p>
        </p:txBody>
      </p:sp>
    </p:spTree>
    <p:extLst>
      <p:ext uri="{BB962C8B-B14F-4D97-AF65-F5344CB8AC3E}">
        <p14:creationId xmlns:p14="http://schemas.microsoft.com/office/powerpoint/2010/main" val="3349897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ea typeface="Calibri"/>
                <a:cs typeface="Calibri"/>
              </a:rPr>
              <a:t>Slides </a:t>
            </a:r>
            <a:r>
              <a:rPr lang="en-US" dirty="0" err="1">
                <a:ea typeface="Calibri"/>
                <a:cs typeface="Calibri"/>
              </a:rPr>
              <a:t>inspirée</a:t>
            </a:r>
            <a:r>
              <a:rPr lang="en-US" dirty="0">
                <a:ea typeface="Calibri"/>
                <a:cs typeface="Calibri"/>
              </a:rPr>
              <a:t> </a:t>
            </a:r>
            <a:r>
              <a:rPr lang="en-US" dirty="0" err="1">
                <a:ea typeface="Calibri"/>
                <a:cs typeface="Calibri"/>
              </a:rPr>
              <a:t>d'interactions</a:t>
            </a:r>
            <a:r>
              <a:rPr lang="en-US" dirty="0">
                <a:ea typeface="Calibri"/>
                <a:cs typeface="Calibri"/>
              </a:rPr>
              <a:t> que </a:t>
            </a:r>
            <a:r>
              <a:rPr lang="en-US" dirty="0" err="1">
                <a:ea typeface="Calibri"/>
                <a:cs typeface="Calibri"/>
              </a:rPr>
              <a:t>j'ai</a:t>
            </a:r>
            <a:r>
              <a:rPr lang="en-US" dirty="0">
                <a:ea typeface="Calibri"/>
                <a:cs typeface="Calibri"/>
              </a:rPr>
              <a:t> </a:t>
            </a:r>
            <a:r>
              <a:rPr lang="en-US" dirty="0" err="1">
                <a:ea typeface="Calibri"/>
                <a:cs typeface="Calibri"/>
              </a:rPr>
              <a:t>eues</a:t>
            </a:r>
            <a:r>
              <a:rPr lang="en-US" dirty="0">
                <a:ea typeface="Calibri"/>
                <a:cs typeface="Calibri"/>
              </a:rPr>
              <a:t> suite à la publication de Mushtaq Bilal avec un </a:t>
            </a:r>
            <a:r>
              <a:rPr lang="en-US" dirty="0" err="1">
                <a:ea typeface="Calibri"/>
                <a:cs typeface="Calibri"/>
              </a:rPr>
              <a:t>enseignant</a:t>
            </a:r>
            <a:r>
              <a:rPr lang="en-US" dirty="0">
                <a:ea typeface="Calibri"/>
                <a:cs typeface="Calibri"/>
              </a:rPr>
              <a:t> </a:t>
            </a:r>
            <a:r>
              <a:rPr lang="en-US" dirty="0" err="1">
                <a:ea typeface="Calibri"/>
                <a:cs typeface="Calibri"/>
              </a:rPr>
              <a:t>chercheur</a:t>
            </a:r>
            <a:r>
              <a:rPr lang="en-US" dirty="0">
                <a:ea typeface="Calibri"/>
                <a:cs typeface="Calibri"/>
              </a:rPr>
              <a:t> </a:t>
            </a:r>
            <a:r>
              <a:rPr lang="en-US" dirty="0" err="1">
                <a:ea typeface="Calibri"/>
                <a:cs typeface="Calibri"/>
              </a:rPr>
              <a:t>titulaire</a:t>
            </a:r>
            <a:r>
              <a:rPr lang="en-US" dirty="0">
                <a:ea typeface="Calibri"/>
                <a:cs typeface="Calibri"/>
              </a:rPr>
              <a:t> </a:t>
            </a:r>
            <a:r>
              <a:rPr lang="en-US" dirty="0" err="1">
                <a:ea typeface="Calibri"/>
                <a:cs typeface="Calibri"/>
              </a:rPr>
              <a:t>d'une</a:t>
            </a:r>
            <a:r>
              <a:rPr lang="en-US" dirty="0">
                <a:ea typeface="Calibri"/>
                <a:cs typeface="Calibri"/>
              </a:rPr>
              <a:t> </a:t>
            </a:r>
            <a:r>
              <a:rPr lang="en-US" dirty="0" err="1">
                <a:ea typeface="Calibri"/>
                <a:cs typeface="Calibri"/>
              </a:rPr>
              <a:t>chaire</a:t>
            </a:r>
            <a:r>
              <a:rPr lang="en-US" dirty="0">
                <a:ea typeface="Calibri"/>
                <a:cs typeface="Calibri"/>
              </a:rPr>
              <a:t> à </a:t>
            </a:r>
            <a:r>
              <a:rPr lang="en-US" dirty="0" err="1">
                <a:ea typeface="Calibri"/>
                <a:cs typeface="Calibri"/>
              </a:rPr>
              <a:t>l'Université</a:t>
            </a:r>
            <a:r>
              <a:rPr lang="en-US" dirty="0">
                <a:ea typeface="Calibri"/>
                <a:cs typeface="Calibri"/>
              </a:rPr>
              <a:t> </a:t>
            </a:r>
            <a:r>
              <a:rPr lang="en-US" dirty="0" err="1">
                <a:ea typeface="Calibri"/>
                <a:cs typeface="Calibri"/>
              </a:rPr>
              <a:t>d'Athènes</a:t>
            </a:r>
            <a:r>
              <a:rPr lang="en-US" dirty="0">
                <a:ea typeface="Calibri"/>
                <a:cs typeface="Calibri"/>
              </a:rPr>
              <a:t> à </a:t>
            </a:r>
            <a:r>
              <a:rPr lang="en-US" dirty="0" err="1">
                <a:ea typeface="Calibri"/>
                <a:cs typeface="Calibri"/>
              </a:rPr>
              <a:t>l'été</a:t>
            </a:r>
            <a:r>
              <a:rPr lang="en-US" dirty="0">
                <a:ea typeface="Calibri"/>
                <a:cs typeface="Calibri"/>
              </a:rPr>
              <a:t> 2023. Les parties </a:t>
            </a:r>
            <a:r>
              <a:rPr lang="en-US" dirty="0" err="1">
                <a:ea typeface="Calibri"/>
                <a:cs typeface="Calibri"/>
              </a:rPr>
              <a:t>en</a:t>
            </a:r>
            <a:r>
              <a:rPr lang="en-US" dirty="0">
                <a:ea typeface="Calibri"/>
                <a:cs typeface="Calibri"/>
              </a:rPr>
              <a:t> vert </a:t>
            </a:r>
            <a:r>
              <a:rPr lang="en-US" dirty="0" err="1">
                <a:ea typeface="Calibri"/>
                <a:cs typeface="Calibri"/>
              </a:rPr>
              <a:t>représentent</a:t>
            </a:r>
            <a:r>
              <a:rPr lang="en-US" dirty="0">
                <a:ea typeface="Calibri"/>
                <a:cs typeface="Calibri"/>
              </a:rPr>
              <a:t> </a:t>
            </a:r>
            <a:r>
              <a:rPr lang="en-US" dirty="0" err="1">
                <a:ea typeface="Calibri"/>
                <a:cs typeface="Calibri"/>
              </a:rPr>
              <a:t>plutôt</a:t>
            </a:r>
            <a:r>
              <a:rPr lang="en-US" dirty="0">
                <a:ea typeface="Calibri"/>
                <a:cs typeface="Calibri"/>
              </a:rPr>
              <a:t> </a:t>
            </a:r>
            <a:r>
              <a:rPr lang="en-US" dirty="0" err="1">
                <a:ea typeface="Calibri"/>
                <a:cs typeface="Calibri"/>
              </a:rPr>
              <a:t>mes</a:t>
            </a:r>
            <a:r>
              <a:rPr lang="en-US" dirty="0">
                <a:ea typeface="Calibri"/>
                <a:cs typeface="Calibri"/>
              </a:rPr>
              <a:t> contributions à </a:t>
            </a:r>
            <a:r>
              <a:rPr lang="en-US" dirty="0" err="1">
                <a:ea typeface="Calibri"/>
                <a:cs typeface="Calibri"/>
              </a:rPr>
              <a:t>cette</a:t>
            </a:r>
            <a:r>
              <a:rPr lang="en-US" dirty="0">
                <a:ea typeface="Calibri"/>
                <a:cs typeface="Calibri"/>
              </a:rPr>
              <a:t> discussion et les parties </a:t>
            </a:r>
            <a:r>
              <a:rPr lang="en-US" dirty="0" err="1">
                <a:ea typeface="Calibri"/>
                <a:cs typeface="Calibri"/>
              </a:rPr>
              <a:t>en</a:t>
            </a:r>
            <a:r>
              <a:rPr lang="en-US" dirty="0">
                <a:ea typeface="Calibri"/>
                <a:cs typeface="Calibri"/>
              </a:rPr>
              <a:t> rouge, les </a:t>
            </a:r>
            <a:r>
              <a:rPr lang="en-US" dirty="0" err="1">
                <a:ea typeface="Calibri"/>
                <a:cs typeface="Calibri"/>
              </a:rPr>
              <a:t>siennes</a:t>
            </a:r>
            <a:r>
              <a:rPr lang="en-US" dirty="0">
                <a:ea typeface="Calibri"/>
                <a:cs typeface="Calibri"/>
              </a:rPr>
              <a:t>. </a:t>
            </a:r>
          </a:p>
          <a:p>
            <a:r>
              <a:rPr lang="en-US" dirty="0">
                <a:ea typeface="Calibri"/>
                <a:cs typeface="Calibri"/>
              </a:rPr>
              <a:t>A </a:t>
            </a:r>
            <a:r>
              <a:rPr lang="en-US" dirty="0" err="1">
                <a:ea typeface="Calibri"/>
                <a:cs typeface="Calibri"/>
              </a:rPr>
              <a:t>défaut</a:t>
            </a:r>
            <a:r>
              <a:rPr lang="en-US" dirty="0">
                <a:ea typeface="Calibri"/>
                <a:cs typeface="Calibri"/>
              </a:rPr>
              <a:t> de </a:t>
            </a:r>
            <a:r>
              <a:rPr lang="en-US" dirty="0" err="1">
                <a:ea typeface="Calibri"/>
                <a:cs typeface="Calibri"/>
              </a:rPr>
              <a:t>charte</a:t>
            </a:r>
            <a:r>
              <a:rPr lang="en-US" dirty="0">
                <a:ea typeface="Calibri"/>
                <a:cs typeface="Calibri"/>
              </a:rPr>
              <a:t> encore </a:t>
            </a:r>
            <a:r>
              <a:rPr lang="en-US" dirty="0" err="1">
                <a:ea typeface="Calibri"/>
                <a:cs typeface="Calibri"/>
              </a:rPr>
              <a:t>publiée</a:t>
            </a:r>
            <a:r>
              <a:rPr lang="en-US" dirty="0">
                <a:ea typeface="Calibri"/>
                <a:cs typeface="Calibri"/>
              </a:rPr>
              <a:t> à </a:t>
            </a:r>
            <a:r>
              <a:rPr lang="en-US" dirty="0" err="1">
                <a:ea typeface="Calibri"/>
                <a:cs typeface="Calibri"/>
              </a:rPr>
              <a:t>l'Université</a:t>
            </a:r>
            <a:r>
              <a:rPr lang="en-US" dirty="0">
                <a:ea typeface="Calibri"/>
                <a:cs typeface="Calibri"/>
              </a:rPr>
              <a:t> de Rennes (des travaux </a:t>
            </a:r>
            <a:r>
              <a:rPr lang="en-US" dirty="0" err="1">
                <a:ea typeface="Calibri"/>
                <a:cs typeface="Calibri"/>
              </a:rPr>
              <a:t>sont</a:t>
            </a:r>
            <a:r>
              <a:rPr lang="en-US" dirty="0">
                <a:ea typeface="Calibri"/>
                <a:cs typeface="Calibri"/>
              </a:rPr>
              <a:t> </a:t>
            </a:r>
            <a:r>
              <a:rPr lang="en-US" dirty="0" err="1">
                <a:ea typeface="Calibri"/>
                <a:cs typeface="Calibri"/>
              </a:rPr>
              <a:t>en</a:t>
            </a:r>
            <a:r>
              <a:rPr lang="en-US" dirty="0">
                <a:ea typeface="Calibri"/>
                <a:cs typeface="Calibri"/>
              </a:rPr>
              <a:t> </a:t>
            </a:r>
            <a:r>
              <a:rPr lang="en-US" dirty="0" err="1">
                <a:ea typeface="Calibri"/>
                <a:cs typeface="Calibri"/>
              </a:rPr>
              <a:t>cours</a:t>
            </a:r>
            <a:r>
              <a:rPr lang="en-US" dirty="0">
                <a:ea typeface="Calibri"/>
                <a:cs typeface="Calibri"/>
              </a:rPr>
              <a:t>), un consensus se </a:t>
            </a:r>
            <a:r>
              <a:rPr lang="en-US" dirty="0" err="1">
                <a:ea typeface="Calibri"/>
                <a:cs typeface="Calibri"/>
              </a:rPr>
              <a:t>dessine</a:t>
            </a:r>
            <a:r>
              <a:rPr lang="en-US" dirty="0">
                <a:ea typeface="Calibri"/>
                <a:cs typeface="Calibri"/>
              </a:rPr>
              <a:t> pour </a:t>
            </a:r>
            <a:r>
              <a:rPr lang="en-US" dirty="0" err="1">
                <a:ea typeface="Calibri"/>
                <a:cs typeface="Calibri"/>
              </a:rPr>
              <a:t>autoriser</a:t>
            </a:r>
            <a:r>
              <a:rPr lang="en-US" dirty="0">
                <a:ea typeface="Calibri"/>
                <a:cs typeface="Calibri"/>
              </a:rPr>
              <a:t> </a:t>
            </a:r>
            <a:r>
              <a:rPr lang="en-US" dirty="0" err="1">
                <a:ea typeface="Calibri"/>
                <a:cs typeface="Calibri"/>
              </a:rPr>
              <a:t>voir</a:t>
            </a:r>
            <a:r>
              <a:rPr lang="en-US" dirty="0">
                <a:ea typeface="Calibri"/>
                <a:cs typeface="Calibri"/>
              </a:rPr>
              <a:t> </a:t>
            </a:r>
            <a:r>
              <a:rPr lang="en-US" dirty="0" err="1">
                <a:ea typeface="Calibri"/>
                <a:cs typeface="Calibri"/>
              </a:rPr>
              <a:t>promouvoir</a:t>
            </a:r>
            <a:r>
              <a:rPr lang="en-US" dirty="0">
                <a:ea typeface="Calibri"/>
                <a:cs typeface="Calibri"/>
              </a:rPr>
              <a:t> </a:t>
            </a:r>
            <a:r>
              <a:rPr lang="en-US" dirty="0" err="1">
                <a:ea typeface="Calibri"/>
                <a:cs typeface="Calibri"/>
              </a:rPr>
              <a:t>l'usage</a:t>
            </a:r>
            <a:r>
              <a:rPr lang="en-US" dirty="0">
                <a:ea typeface="Calibri"/>
                <a:cs typeface="Calibri"/>
              </a:rPr>
              <a:t> par les </a:t>
            </a:r>
            <a:r>
              <a:rPr lang="en-US" dirty="0" err="1">
                <a:ea typeface="Calibri"/>
                <a:cs typeface="Calibri"/>
              </a:rPr>
              <a:t>étudiants</a:t>
            </a:r>
            <a:r>
              <a:rPr lang="en-US" dirty="0">
                <a:ea typeface="Calibri"/>
                <a:cs typeface="Calibri"/>
              </a:rPr>
              <a:t> </a:t>
            </a:r>
            <a:r>
              <a:rPr lang="en-US" dirty="0" err="1">
                <a:ea typeface="Calibri"/>
                <a:cs typeface="Calibri"/>
              </a:rPr>
              <a:t>d'IA</a:t>
            </a:r>
            <a:r>
              <a:rPr lang="en-US" dirty="0">
                <a:ea typeface="Calibri"/>
                <a:cs typeface="Calibri"/>
              </a:rPr>
              <a:t> </a:t>
            </a:r>
            <a:r>
              <a:rPr lang="en-US" dirty="0" err="1">
                <a:ea typeface="Calibri"/>
                <a:cs typeface="Calibri"/>
              </a:rPr>
              <a:t>afin</a:t>
            </a:r>
            <a:r>
              <a:rPr lang="en-US" dirty="0">
                <a:ea typeface="Calibri"/>
                <a:cs typeface="Calibri"/>
              </a:rPr>
              <a:t> de </a:t>
            </a:r>
            <a:r>
              <a:rPr lang="en-US" dirty="0" err="1">
                <a:ea typeface="Calibri"/>
                <a:cs typeface="Calibri"/>
              </a:rPr>
              <a:t>traduire</a:t>
            </a:r>
            <a:r>
              <a:rPr lang="en-US" dirty="0">
                <a:ea typeface="Calibri"/>
                <a:cs typeface="Calibri"/>
              </a:rPr>
              <a:t> </a:t>
            </a:r>
            <a:r>
              <a:rPr lang="en-US" dirty="0" err="1">
                <a:ea typeface="Calibri"/>
                <a:cs typeface="Calibri"/>
              </a:rPr>
              <a:t>ou</a:t>
            </a:r>
            <a:r>
              <a:rPr lang="en-US" dirty="0">
                <a:ea typeface="Calibri"/>
                <a:cs typeface="Calibri"/>
              </a:rPr>
              <a:t> </a:t>
            </a:r>
            <a:r>
              <a:rPr lang="en-US" dirty="0" err="1">
                <a:ea typeface="Calibri"/>
                <a:cs typeface="Calibri"/>
              </a:rPr>
              <a:t>améliorer</a:t>
            </a:r>
            <a:r>
              <a:rPr lang="en-US" dirty="0">
                <a:ea typeface="Calibri"/>
                <a:cs typeface="Calibri"/>
              </a:rPr>
              <a:t> un </a:t>
            </a:r>
            <a:r>
              <a:rPr lang="en-US" dirty="0" err="1">
                <a:ea typeface="Calibri"/>
                <a:cs typeface="Calibri"/>
              </a:rPr>
              <a:t>texte</a:t>
            </a:r>
            <a:r>
              <a:rPr lang="en-US" dirty="0">
                <a:ea typeface="Calibri"/>
                <a:cs typeface="Calibri"/>
              </a:rPr>
              <a:t>. La question de la </a:t>
            </a:r>
            <a:r>
              <a:rPr lang="en-US" dirty="0" err="1">
                <a:ea typeface="Calibri"/>
                <a:cs typeface="Calibri"/>
              </a:rPr>
              <a:t>génération</a:t>
            </a:r>
            <a:r>
              <a:rPr lang="en-US" dirty="0">
                <a:ea typeface="Calibri"/>
                <a:cs typeface="Calibri"/>
              </a:rPr>
              <a:t> de </a:t>
            </a:r>
            <a:r>
              <a:rPr lang="en-US" dirty="0" err="1">
                <a:ea typeface="Calibri"/>
                <a:cs typeface="Calibri"/>
              </a:rPr>
              <a:t>textes</a:t>
            </a:r>
            <a:r>
              <a:rPr lang="en-US" dirty="0">
                <a:ea typeface="Calibri"/>
                <a:cs typeface="Calibri"/>
              </a:rPr>
              <a:t> </a:t>
            </a:r>
            <a:r>
              <a:rPr lang="en-US" dirty="0" err="1">
                <a:ea typeface="Calibri"/>
                <a:cs typeface="Calibri"/>
              </a:rPr>
              <a:t>est</a:t>
            </a:r>
            <a:r>
              <a:rPr lang="en-US" dirty="0">
                <a:ea typeface="Calibri"/>
                <a:cs typeface="Calibri"/>
              </a:rPr>
              <a:t> </a:t>
            </a:r>
            <a:r>
              <a:rPr lang="en-US" dirty="0" err="1">
                <a:ea typeface="Calibri"/>
                <a:cs typeface="Calibri"/>
              </a:rPr>
              <a:t>en</a:t>
            </a:r>
            <a:r>
              <a:rPr lang="en-US" dirty="0">
                <a:ea typeface="Calibri"/>
                <a:cs typeface="Calibri"/>
              </a:rPr>
              <a:t> revanche </a:t>
            </a:r>
            <a:r>
              <a:rPr lang="en-US" dirty="0" err="1">
                <a:ea typeface="Calibri"/>
                <a:cs typeface="Calibri"/>
              </a:rPr>
              <a:t>plutôt</a:t>
            </a:r>
            <a:r>
              <a:rPr lang="en-US" dirty="0">
                <a:ea typeface="Calibri"/>
                <a:cs typeface="Calibri"/>
              </a:rPr>
              <a:t> mal </a:t>
            </a:r>
            <a:r>
              <a:rPr lang="en-US" dirty="0" err="1">
                <a:ea typeface="Calibri"/>
                <a:cs typeface="Calibri"/>
              </a:rPr>
              <a:t>perçue</a:t>
            </a:r>
            <a:r>
              <a:rPr lang="en-US" dirty="0">
                <a:ea typeface="Calibri"/>
                <a:cs typeface="Calibri"/>
              </a:rPr>
              <a:t> et fait déjà </a:t>
            </a:r>
            <a:r>
              <a:rPr lang="en-US" dirty="0" err="1">
                <a:ea typeface="Calibri"/>
                <a:cs typeface="Calibri"/>
              </a:rPr>
              <a:t>l'objet</a:t>
            </a:r>
            <a:r>
              <a:rPr lang="en-US" dirty="0">
                <a:ea typeface="Calibri"/>
                <a:cs typeface="Calibri"/>
              </a:rPr>
              <a:t> de sanctions. </a:t>
            </a:r>
          </a:p>
        </p:txBody>
      </p:sp>
      <p:sp>
        <p:nvSpPr>
          <p:cNvPr id="4" name="Espace réservé du numéro de diapositive 3"/>
          <p:cNvSpPr>
            <a:spLocks noGrp="1"/>
          </p:cNvSpPr>
          <p:nvPr>
            <p:ph type="sldNum" sz="quarter" idx="5"/>
          </p:nvPr>
        </p:nvSpPr>
        <p:spPr/>
        <p:txBody>
          <a:bodyPr/>
          <a:lstStyle/>
          <a:p>
            <a:fld id="{5BCC998E-AB7A-43C2-B465-B507DE7F6D3A}" type="slidenum">
              <a:rPr lang="fr-FR" smtClean="0"/>
              <a:t>11</a:t>
            </a:fld>
            <a:endParaRPr lang="fr-FR"/>
          </a:p>
        </p:txBody>
      </p:sp>
    </p:spTree>
    <p:extLst>
      <p:ext uri="{BB962C8B-B14F-4D97-AF65-F5344CB8AC3E}">
        <p14:creationId xmlns:p14="http://schemas.microsoft.com/office/powerpoint/2010/main" val="4861384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ea typeface="Calibri"/>
                <a:cs typeface="Calibri"/>
              </a:rPr>
              <a:t>Illustration </a:t>
            </a:r>
            <a:r>
              <a:rPr lang="en-US" dirty="0" err="1">
                <a:ea typeface="Calibri"/>
                <a:cs typeface="Calibri"/>
              </a:rPr>
              <a:t>extraite</a:t>
            </a:r>
            <a:r>
              <a:rPr lang="en-US" dirty="0">
                <a:ea typeface="Calibri"/>
                <a:cs typeface="Calibri"/>
              </a:rPr>
              <a:t> de la publication de Tatsuya Amano pour </a:t>
            </a:r>
            <a:r>
              <a:rPr lang="en-US" dirty="0" err="1">
                <a:ea typeface="Calibri"/>
                <a:cs typeface="Calibri"/>
              </a:rPr>
              <a:t>illustrer</a:t>
            </a:r>
            <a:r>
              <a:rPr lang="en-US" dirty="0">
                <a:ea typeface="Calibri"/>
                <a:cs typeface="Calibri"/>
              </a:rPr>
              <a:t> le handicap des </a:t>
            </a:r>
            <a:r>
              <a:rPr lang="en-US" dirty="0" err="1">
                <a:ea typeface="Calibri"/>
                <a:cs typeface="Calibri"/>
              </a:rPr>
              <a:t>locuteurs</a:t>
            </a:r>
            <a:r>
              <a:rPr lang="en-US" dirty="0">
                <a:ea typeface="Calibri"/>
                <a:cs typeface="Calibri"/>
              </a:rPr>
              <a:t> non </a:t>
            </a:r>
            <a:r>
              <a:rPr lang="en-US" dirty="0" err="1">
                <a:ea typeface="Calibri"/>
                <a:cs typeface="Calibri"/>
              </a:rPr>
              <a:t>nativement</a:t>
            </a:r>
            <a:r>
              <a:rPr lang="en-US" dirty="0">
                <a:ea typeface="Calibri"/>
                <a:cs typeface="Calibri"/>
              </a:rPr>
              <a:t> anglophones par rapport aux anglophones. L'IA </a:t>
            </a:r>
            <a:r>
              <a:rPr lang="en-US" dirty="0" err="1">
                <a:ea typeface="Calibri"/>
                <a:cs typeface="Calibri"/>
              </a:rPr>
              <a:t>peut-elle</a:t>
            </a:r>
            <a:r>
              <a:rPr lang="en-US" dirty="0">
                <a:ea typeface="Calibri"/>
                <a:cs typeface="Calibri"/>
              </a:rPr>
              <a:t> </a:t>
            </a:r>
            <a:r>
              <a:rPr lang="en-US" dirty="0" err="1">
                <a:ea typeface="Calibri"/>
                <a:cs typeface="Calibri"/>
              </a:rPr>
              <a:t>réellement</a:t>
            </a:r>
            <a:r>
              <a:rPr lang="en-US" dirty="0">
                <a:ea typeface="Calibri"/>
                <a:cs typeface="Calibri"/>
              </a:rPr>
              <a:t> </a:t>
            </a:r>
            <a:r>
              <a:rPr lang="en-US" dirty="0" err="1">
                <a:ea typeface="Calibri"/>
                <a:cs typeface="Calibri"/>
              </a:rPr>
              <a:t>offrir</a:t>
            </a:r>
            <a:r>
              <a:rPr lang="en-US" dirty="0">
                <a:ea typeface="Calibri"/>
                <a:cs typeface="Calibri"/>
              </a:rPr>
              <a:t> -à bon </a:t>
            </a:r>
            <a:r>
              <a:rPr lang="en-US" dirty="0" err="1">
                <a:ea typeface="Calibri"/>
                <a:cs typeface="Calibri"/>
              </a:rPr>
              <a:t>compte</a:t>
            </a:r>
            <a:r>
              <a:rPr lang="en-US" dirty="0">
                <a:ea typeface="Calibri"/>
                <a:cs typeface="Calibri"/>
              </a:rPr>
              <a:t> (</a:t>
            </a:r>
            <a:r>
              <a:rPr lang="en-US" dirty="0" err="1">
                <a:ea typeface="Calibri"/>
                <a:cs typeface="Calibri"/>
              </a:rPr>
              <a:t>gratuitement</a:t>
            </a:r>
            <a:r>
              <a:rPr lang="en-US" dirty="0">
                <a:ea typeface="Calibri"/>
                <a:cs typeface="Calibri"/>
              </a:rPr>
              <a:t> ? )- </a:t>
            </a:r>
            <a:r>
              <a:rPr lang="en-US" dirty="0" err="1">
                <a:ea typeface="Calibri"/>
                <a:cs typeface="Calibri"/>
              </a:rPr>
              <a:t>une</a:t>
            </a:r>
            <a:r>
              <a:rPr lang="en-US" dirty="0">
                <a:ea typeface="Calibri"/>
                <a:cs typeface="Calibri"/>
              </a:rPr>
              <a:t> compensation et un </a:t>
            </a:r>
            <a:r>
              <a:rPr lang="en-US" dirty="0" err="1">
                <a:ea typeface="Calibri"/>
                <a:cs typeface="Calibri"/>
              </a:rPr>
              <a:t>rééquilibrage</a:t>
            </a:r>
            <a:r>
              <a:rPr lang="en-US" dirty="0">
                <a:ea typeface="Calibri"/>
                <a:cs typeface="Calibri"/>
              </a:rPr>
              <a:t> ? </a:t>
            </a:r>
            <a:endParaRPr lang="en-US">
              <a:ea typeface="Calibri"/>
              <a:cs typeface="Calibri"/>
            </a:endParaRPr>
          </a:p>
        </p:txBody>
      </p:sp>
      <p:sp>
        <p:nvSpPr>
          <p:cNvPr id="4" name="Espace réservé du numéro de diapositive 3"/>
          <p:cNvSpPr>
            <a:spLocks noGrp="1"/>
          </p:cNvSpPr>
          <p:nvPr>
            <p:ph type="sldNum" sz="quarter" idx="5"/>
          </p:nvPr>
        </p:nvSpPr>
        <p:spPr/>
        <p:txBody>
          <a:bodyPr/>
          <a:lstStyle/>
          <a:p>
            <a:fld id="{5BCC998E-AB7A-43C2-B465-B507DE7F6D3A}" type="slidenum">
              <a:rPr lang="fr-FR" smtClean="0"/>
              <a:t>13</a:t>
            </a:fld>
            <a:endParaRPr lang="fr-FR"/>
          </a:p>
        </p:txBody>
      </p:sp>
    </p:spTree>
    <p:extLst>
      <p:ext uri="{BB962C8B-B14F-4D97-AF65-F5344CB8AC3E}">
        <p14:creationId xmlns:p14="http://schemas.microsoft.com/office/powerpoint/2010/main" val="317681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ea typeface="Calibri"/>
                <a:cs typeface="Calibri"/>
              </a:rPr>
              <a:t>Remettre en perspective le plagiat dans la liste  nombreuse des fraudes scientifiques qui concernent les sciences de la vie : c'est loin d'être la méconduite la plus courante. Les données commencent à être anciennes et ont été extraites de </a:t>
            </a:r>
            <a:r>
              <a:rPr lang="fr-FR" dirty="0" err="1">
                <a:ea typeface="Calibri"/>
                <a:cs typeface="Calibri"/>
              </a:rPr>
              <a:t>Retraction</a:t>
            </a:r>
            <a:r>
              <a:rPr lang="fr-FR" dirty="0">
                <a:ea typeface="Calibri"/>
                <a:cs typeface="Calibri"/>
              </a:rPr>
              <a:t> Watch quand la base n'avait pas encore été rachetée par </a:t>
            </a:r>
            <a:r>
              <a:rPr lang="fr-FR" dirty="0" err="1">
                <a:ea typeface="Calibri"/>
                <a:cs typeface="Calibri"/>
              </a:rPr>
              <a:t>Crossref</a:t>
            </a:r>
            <a:r>
              <a:rPr lang="fr-FR" dirty="0">
                <a:ea typeface="Calibri"/>
                <a:cs typeface="Calibri"/>
              </a:rPr>
              <a:t> et mise à disposition du public. Il s'agit d'une compilation de plusieurs sets de données (publications rétractées en biologie, environ 200 enregistrements). Suite au rachat de la base par </a:t>
            </a:r>
            <a:r>
              <a:rPr lang="fr-FR" dirty="0" err="1">
                <a:ea typeface="Calibri"/>
                <a:cs typeface="Calibri"/>
              </a:rPr>
              <a:t>Crossref</a:t>
            </a:r>
            <a:r>
              <a:rPr lang="fr-FR" dirty="0">
                <a:ea typeface="Calibri"/>
                <a:cs typeface="Calibri"/>
              </a:rPr>
              <a:t> (septembre 2023), les données complètes peuvent être téléchargées au moyen de l'API mise en service : </a:t>
            </a:r>
            <a:r>
              <a:rPr lang="fr-FR" dirty="0">
                <a:hlinkClick r:id="rId3"/>
              </a:rPr>
              <a:t>https://api.labs.crossref.org/data/retractionwatch?ginny@crossref.org</a:t>
            </a:r>
            <a:r>
              <a:rPr lang="fr-FR" dirty="0"/>
              <a:t> remplacer le mail de Ginny par le vôtre.</a:t>
            </a:r>
            <a:endParaRPr lang="fr-FR" dirty="0">
              <a:ea typeface="Calibri" panose="020F0502020204030204"/>
              <a:cs typeface="Calibri" panose="020F0502020204030204"/>
            </a:endParaRPr>
          </a:p>
        </p:txBody>
      </p:sp>
      <p:sp>
        <p:nvSpPr>
          <p:cNvPr id="4" name="Espace réservé du numéro de diapositive 3"/>
          <p:cNvSpPr>
            <a:spLocks noGrp="1"/>
          </p:cNvSpPr>
          <p:nvPr>
            <p:ph type="sldNum" sz="quarter" idx="5"/>
          </p:nvPr>
        </p:nvSpPr>
        <p:spPr/>
        <p:txBody>
          <a:bodyPr/>
          <a:lstStyle/>
          <a:p>
            <a:fld id="{5BCC998E-AB7A-43C2-B465-B507DE7F6D3A}" type="slidenum">
              <a:rPr lang="fr-FR" smtClean="0"/>
              <a:t>14</a:t>
            </a:fld>
            <a:endParaRPr lang="fr-FR"/>
          </a:p>
        </p:txBody>
      </p:sp>
    </p:spTree>
    <p:extLst>
      <p:ext uri="{BB962C8B-B14F-4D97-AF65-F5344CB8AC3E}">
        <p14:creationId xmlns:p14="http://schemas.microsoft.com/office/powerpoint/2010/main" val="772443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BCC998E-AB7A-43C2-B465-B507DE7F6D3A}" type="slidenum">
              <a:rPr lang="fr-FR" smtClean="0"/>
              <a:t>15</a:t>
            </a:fld>
            <a:endParaRPr lang="fr-FR"/>
          </a:p>
        </p:txBody>
      </p:sp>
    </p:spTree>
    <p:extLst>
      <p:ext uri="{BB962C8B-B14F-4D97-AF65-F5344CB8AC3E}">
        <p14:creationId xmlns:p14="http://schemas.microsoft.com/office/powerpoint/2010/main" val="1845353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ea typeface="Calibri"/>
                <a:cs typeface="Calibri"/>
              </a:rPr>
              <a:t>Stéphanie a réalisé la première version de ce cours en 2023</a:t>
            </a:r>
            <a:endParaRPr lang="fr-FR" dirty="0"/>
          </a:p>
        </p:txBody>
      </p:sp>
      <p:sp>
        <p:nvSpPr>
          <p:cNvPr id="4" name="Espace réservé du numéro de diapositive 3"/>
          <p:cNvSpPr>
            <a:spLocks noGrp="1"/>
          </p:cNvSpPr>
          <p:nvPr>
            <p:ph type="sldNum" sz="quarter" idx="5"/>
          </p:nvPr>
        </p:nvSpPr>
        <p:spPr/>
        <p:txBody>
          <a:bodyPr/>
          <a:lstStyle/>
          <a:p>
            <a:fld id="{5BCC998E-AB7A-43C2-B465-B507DE7F6D3A}" type="slidenum">
              <a:rPr lang="fr-FR" smtClean="0"/>
              <a:t>17</a:t>
            </a:fld>
            <a:endParaRPr lang="fr-FR"/>
          </a:p>
        </p:txBody>
      </p:sp>
    </p:spTree>
    <p:extLst>
      <p:ext uri="{BB962C8B-B14F-4D97-AF65-F5344CB8AC3E}">
        <p14:creationId xmlns:p14="http://schemas.microsoft.com/office/powerpoint/2010/main" val="15666785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UnivRennes-CouvPhoto01">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A86680AB-887D-221F-EA44-9B9A51276D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
        <p:nvSpPr>
          <p:cNvPr id="4" name="Titre 1">
            <a:extLst>
              <a:ext uri="{FF2B5EF4-FFF2-40B4-BE49-F238E27FC236}">
                <a16:creationId xmlns:a16="http://schemas.microsoft.com/office/drawing/2014/main" id="{4A80FEBB-12B3-E264-9833-A2C9D154CF2C}"/>
              </a:ext>
            </a:extLst>
          </p:cNvPr>
          <p:cNvSpPr>
            <a:spLocks noGrp="1"/>
          </p:cNvSpPr>
          <p:nvPr>
            <p:ph type="ctrTitle" hasCustomPrompt="1"/>
          </p:nvPr>
        </p:nvSpPr>
        <p:spPr>
          <a:xfrm>
            <a:off x="6649552" y="1233488"/>
            <a:ext cx="5174065" cy="1031389"/>
          </a:xfrm>
        </p:spPr>
        <p:txBody>
          <a:bodyPr wrap="square" anchor="t" anchorCtr="0">
            <a:normAutofit/>
          </a:bodyPr>
          <a:lstStyle>
            <a:lvl1pPr algn="l">
              <a:lnSpc>
                <a:spcPct val="80000"/>
              </a:lnSpc>
              <a:defRPr sz="4000"/>
            </a:lvl1pPr>
          </a:lstStyle>
          <a:p>
            <a:r>
              <a:rPr lang="fr-FR"/>
              <a:t>Titre (</a:t>
            </a:r>
            <a:r>
              <a:rPr lang="fr-FR" err="1"/>
              <a:t>UniRennes</a:t>
            </a:r>
            <a:r>
              <a:rPr lang="fr-FR"/>
              <a:t> </a:t>
            </a:r>
            <a:r>
              <a:rPr lang="fr-FR" err="1"/>
              <a:t>Text</a:t>
            </a:r>
            <a:r>
              <a:rPr lang="fr-FR"/>
              <a:t> ou Arial </a:t>
            </a:r>
            <a:r>
              <a:rPr lang="fr-FR" err="1"/>
              <a:t>bold</a:t>
            </a:r>
            <a:r>
              <a:rPr lang="fr-FR"/>
              <a:t> – 32)</a:t>
            </a:r>
          </a:p>
        </p:txBody>
      </p:sp>
      <p:sp>
        <p:nvSpPr>
          <p:cNvPr id="5" name="Sous-titre 2">
            <a:extLst>
              <a:ext uri="{FF2B5EF4-FFF2-40B4-BE49-F238E27FC236}">
                <a16:creationId xmlns:a16="http://schemas.microsoft.com/office/drawing/2014/main" id="{EE007C2F-3A30-D519-1095-17FD8DF891F9}"/>
              </a:ext>
            </a:extLst>
          </p:cNvPr>
          <p:cNvSpPr>
            <a:spLocks noGrp="1"/>
          </p:cNvSpPr>
          <p:nvPr>
            <p:ph type="subTitle" idx="1" hasCustomPrompt="1"/>
          </p:nvPr>
        </p:nvSpPr>
        <p:spPr>
          <a:xfrm>
            <a:off x="6635750" y="148133"/>
            <a:ext cx="5134460" cy="787176"/>
          </a:xfrm>
        </p:spPr>
        <p:txBody>
          <a:bodyPr wrap="none">
            <a:noAutofit/>
          </a:bodyPr>
          <a:lstStyle>
            <a:lvl1pPr marL="0" indent="0" algn="l">
              <a:spcBef>
                <a:spcPts val="0"/>
              </a:spcBef>
              <a:buNone/>
              <a:defRPr sz="5000" b="0" i="0" baseline="0">
                <a:solidFill>
                  <a:schemeClr val="tx1"/>
                </a:solidFill>
                <a:latin typeface="Unirennes Inline" panose="00000300000000000000" pitchFamily="50" charset="0"/>
                <a:ea typeface="Unirennes Inline" panose="00000300000000000000" pitchFamily="50"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Thème I mot clef</a:t>
            </a:r>
          </a:p>
        </p:txBody>
      </p:sp>
      <p:sp>
        <p:nvSpPr>
          <p:cNvPr id="6" name="Espace réservé de la date 3">
            <a:extLst>
              <a:ext uri="{FF2B5EF4-FFF2-40B4-BE49-F238E27FC236}">
                <a16:creationId xmlns:a16="http://schemas.microsoft.com/office/drawing/2014/main" id="{7DF22456-85E5-0627-3187-44D6C739A9DF}"/>
              </a:ext>
            </a:extLst>
          </p:cNvPr>
          <p:cNvSpPr>
            <a:spLocks noGrp="1"/>
          </p:cNvSpPr>
          <p:nvPr>
            <p:ph type="dt" sz="half" idx="2"/>
          </p:nvPr>
        </p:nvSpPr>
        <p:spPr>
          <a:xfrm>
            <a:off x="6646281" y="2271246"/>
            <a:ext cx="2743200" cy="365125"/>
          </a:xfrm>
          <a:prstGeom prst="rect">
            <a:avLst/>
          </a:prstGeom>
        </p:spPr>
        <p:txBody>
          <a:bodyPr vert="horz" wrap="none" lIns="0" tIns="0" rIns="0" bIns="0" rtlCol="0" anchor="ctr"/>
          <a:lstStyle>
            <a:lvl1pPr algn="l">
              <a:defRPr sz="2000" b="0" i="0">
                <a:solidFill>
                  <a:schemeClr val="tx1"/>
                </a:solidFill>
                <a:latin typeface="Arial" panose="020B0604020202020204" pitchFamily="34" charset="0"/>
                <a:cs typeface="Arial" panose="020B0604020202020204" pitchFamily="34" charset="0"/>
              </a:defRPr>
            </a:lvl1pPr>
          </a:lstStyle>
          <a:p>
            <a:fld id="{BE434298-9C1C-5C47-9FDE-6127F2BDBDE3}" type="datetimeFigureOut">
              <a:rPr lang="fr-FR" smtClean="0"/>
              <a:pPr/>
              <a:t>18/03/2024</a:t>
            </a:fld>
            <a:endParaRPr lang="fr-FR"/>
          </a:p>
        </p:txBody>
      </p:sp>
      <p:pic>
        <p:nvPicPr>
          <p:cNvPr id="10" name="Image 9">
            <a:extLst>
              <a:ext uri="{FF2B5EF4-FFF2-40B4-BE49-F238E27FC236}">
                <a16:creationId xmlns:a16="http://schemas.microsoft.com/office/drawing/2014/main" id="{52022F60-58E1-64AC-F1AB-429F222402A0}"/>
              </a:ext>
            </a:extLst>
          </p:cNvPr>
          <p:cNvPicPr>
            <a:picLocks noChangeAspect="1"/>
          </p:cNvPicPr>
          <p:nvPr/>
        </p:nvPicPr>
        <p:blipFill>
          <a:blip r:embed="rId3"/>
          <a:stretch>
            <a:fillRect/>
          </a:stretch>
        </p:blipFill>
        <p:spPr>
          <a:xfrm>
            <a:off x="6646281" y="5848330"/>
            <a:ext cx="1787398" cy="543306"/>
          </a:xfrm>
          <a:prstGeom prst="rect">
            <a:avLst/>
          </a:prstGeom>
        </p:spPr>
      </p:pic>
      <p:pic>
        <p:nvPicPr>
          <p:cNvPr id="3" name="Image 2">
            <a:extLst>
              <a:ext uri="{FF2B5EF4-FFF2-40B4-BE49-F238E27FC236}">
                <a16:creationId xmlns:a16="http://schemas.microsoft.com/office/drawing/2014/main" id="{FAC3FD40-9DB2-85ED-ACBF-E611407E286A}"/>
              </a:ext>
            </a:extLst>
          </p:cNvPr>
          <p:cNvPicPr>
            <a:picLocks noChangeAspect="1"/>
          </p:cNvPicPr>
          <p:nvPr/>
        </p:nvPicPr>
        <p:blipFill>
          <a:blip r:embed="rId3"/>
          <a:stretch>
            <a:fillRect/>
          </a:stretch>
        </p:blipFill>
        <p:spPr>
          <a:xfrm>
            <a:off x="6646281" y="5848330"/>
            <a:ext cx="1787398" cy="543306"/>
          </a:xfrm>
          <a:prstGeom prst="rect">
            <a:avLst/>
          </a:prstGeom>
        </p:spPr>
      </p:pic>
    </p:spTree>
    <p:extLst>
      <p:ext uri="{BB962C8B-B14F-4D97-AF65-F5344CB8AC3E}">
        <p14:creationId xmlns:p14="http://schemas.microsoft.com/office/powerpoint/2010/main" val="2441107042"/>
      </p:ext>
    </p:extLst>
  </p:cSld>
  <p:clrMapOvr>
    <a:masterClrMapping/>
  </p:clrMapOvr>
  <p:extLst>
    <p:ext uri="{DCECCB84-F9BA-43D5-87BE-67443E8EF086}">
      <p15:sldGuideLst xmlns:p15="http://schemas.microsoft.com/office/powerpoint/2012/main">
        <p15:guide id="3" orient="horz" pos="2160">
          <p15:clr>
            <a:srgbClr val="FBAE40"/>
          </p15:clr>
        </p15:guide>
        <p15:guide id="4" pos="41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UnivRennes-CouvPhoto02">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56905354-D784-2296-F0A7-5445BDC60E29}"/>
              </a:ext>
            </a:extLst>
          </p:cNvPr>
          <p:cNvSpPr>
            <a:spLocks noGrp="1"/>
          </p:cNvSpPr>
          <p:nvPr>
            <p:ph type="ctrTitle" hasCustomPrompt="1"/>
          </p:nvPr>
        </p:nvSpPr>
        <p:spPr>
          <a:xfrm>
            <a:off x="6649552" y="1233488"/>
            <a:ext cx="5174065" cy="1031389"/>
          </a:xfrm>
        </p:spPr>
        <p:txBody>
          <a:bodyPr wrap="square" anchor="t" anchorCtr="0">
            <a:normAutofit/>
          </a:bodyPr>
          <a:lstStyle>
            <a:lvl1pPr algn="l">
              <a:lnSpc>
                <a:spcPct val="80000"/>
              </a:lnSpc>
              <a:defRPr sz="4000"/>
            </a:lvl1pPr>
          </a:lstStyle>
          <a:p>
            <a:r>
              <a:rPr lang="fr-FR"/>
              <a:t>Titre (</a:t>
            </a:r>
            <a:r>
              <a:rPr lang="fr-FR" err="1"/>
              <a:t>UniRennes</a:t>
            </a:r>
            <a:r>
              <a:rPr lang="fr-FR"/>
              <a:t> </a:t>
            </a:r>
            <a:r>
              <a:rPr lang="fr-FR" err="1"/>
              <a:t>Text</a:t>
            </a:r>
            <a:r>
              <a:rPr lang="fr-FR"/>
              <a:t> ou Arial </a:t>
            </a:r>
            <a:r>
              <a:rPr lang="fr-FR" err="1"/>
              <a:t>bold</a:t>
            </a:r>
            <a:r>
              <a:rPr lang="fr-FR"/>
              <a:t> – 32)</a:t>
            </a:r>
          </a:p>
        </p:txBody>
      </p:sp>
      <p:sp>
        <p:nvSpPr>
          <p:cNvPr id="5" name="Sous-titre 2">
            <a:extLst>
              <a:ext uri="{FF2B5EF4-FFF2-40B4-BE49-F238E27FC236}">
                <a16:creationId xmlns:a16="http://schemas.microsoft.com/office/drawing/2014/main" id="{3DC3791C-084D-9A0F-697B-0FD5BA27C482}"/>
              </a:ext>
            </a:extLst>
          </p:cNvPr>
          <p:cNvSpPr>
            <a:spLocks noGrp="1"/>
          </p:cNvSpPr>
          <p:nvPr>
            <p:ph type="subTitle" idx="1" hasCustomPrompt="1"/>
          </p:nvPr>
        </p:nvSpPr>
        <p:spPr>
          <a:xfrm>
            <a:off x="6635750" y="148133"/>
            <a:ext cx="5134460" cy="787176"/>
          </a:xfrm>
        </p:spPr>
        <p:txBody>
          <a:bodyPr wrap="none">
            <a:noAutofit/>
          </a:bodyPr>
          <a:lstStyle>
            <a:lvl1pPr marL="0" indent="0" algn="l" defTabSz="914400" rtl="0" eaLnBrk="1" latinLnBrk="0" hangingPunct="1">
              <a:lnSpc>
                <a:spcPct val="100000"/>
              </a:lnSpc>
              <a:spcBef>
                <a:spcPts val="0"/>
              </a:spcBef>
              <a:buFont typeface="Arial" panose="020B0604020202020204" pitchFamily="34" charset="0"/>
              <a:buNone/>
              <a:defRPr lang="fr-FR" sz="5000" b="0" i="0" kern="1200" baseline="0" dirty="0">
                <a:solidFill>
                  <a:schemeClr val="tx1"/>
                </a:solidFill>
                <a:latin typeface="Unirennes Inline" panose="00000300000000000000" pitchFamily="50" charset="0"/>
                <a:ea typeface="Unirennes Inline" panose="00000300000000000000" pitchFamily="50"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Thème I mot clef</a:t>
            </a:r>
          </a:p>
        </p:txBody>
      </p:sp>
      <p:sp>
        <p:nvSpPr>
          <p:cNvPr id="6" name="Espace réservé de la date 3">
            <a:extLst>
              <a:ext uri="{FF2B5EF4-FFF2-40B4-BE49-F238E27FC236}">
                <a16:creationId xmlns:a16="http://schemas.microsoft.com/office/drawing/2014/main" id="{E026B5EB-CE18-6BDB-4B8D-F6DE9D558055}"/>
              </a:ext>
            </a:extLst>
          </p:cNvPr>
          <p:cNvSpPr>
            <a:spLocks noGrp="1"/>
          </p:cNvSpPr>
          <p:nvPr>
            <p:ph type="dt" sz="half" idx="2"/>
          </p:nvPr>
        </p:nvSpPr>
        <p:spPr>
          <a:xfrm>
            <a:off x="6646281" y="2271246"/>
            <a:ext cx="2743200" cy="365125"/>
          </a:xfrm>
          <a:prstGeom prst="rect">
            <a:avLst/>
          </a:prstGeom>
        </p:spPr>
        <p:txBody>
          <a:bodyPr vert="horz" wrap="none" lIns="0" tIns="0" rIns="0" bIns="0" rtlCol="0" anchor="ctr"/>
          <a:lstStyle>
            <a:lvl1pPr algn="l">
              <a:defRPr sz="2000" b="0" i="0">
                <a:solidFill>
                  <a:schemeClr val="tx1"/>
                </a:solidFill>
                <a:latin typeface="Arial" panose="020B0604020202020204" pitchFamily="34" charset="0"/>
                <a:cs typeface="Arial" panose="020B0604020202020204" pitchFamily="34" charset="0"/>
              </a:defRPr>
            </a:lvl1pPr>
          </a:lstStyle>
          <a:p>
            <a:fld id="{BE434298-9C1C-5C47-9FDE-6127F2BDBDE3}" type="datetimeFigureOut">
              <a:rPr lang="fr-FR" smtClean="0"/>
              <a:pPr/>
              <a:t>18/03/2024</a:t>
            </a:fld>
            <a:endParaRPr lang="fr-FR"/>
          </a:p>
        </p:txBody>
      </p:sp>
      <p:pic>
        <p:nvPicPr>
          <p:cNvPr id="10" name="Image 9">
            <a:extLst>
              <a:ext uri="{FF2B5EF4-FFF2-40B4-BE49-F238E27FC236}">
                <a16:creationId xmlns:a16="http://schemas.microsoft.com/office/drawing/2014/main" id="{A55D2BFA-6E53-C0EE-C5D0-673FDE425AA9}"/>
              </a:ext>
            </a:extLst>
          </p:cNvPr>
          <p:cNvPicPr>
            <a:picLocks noChangeAspect="1"/>
          </p:cNvPicPr>
          <p:nvPr/>
        </p:nvPicPr>
        <p:blipFill>
          <a:blip r:embed="rId2"/>
          <a:stretch>
            <a:fillRect/>
          </a:stretch>
        </p:blipFill>
        <p:spPr>
          <a:xfrm>
            <a:off x="6646281" y="5848330"/>
            <a:ext cx="1787398" cy="543306"/>
          </a:xfrm>
          <a:prstGeom prst="rect">
            <a:avLst/>
          </a:prstGeom>
        </p:spPr>
      </p:pic>
      <p:pic>
        <p:nvPicPr>
          <p:cNvPr id="2" name="Image 1">
            <a:extLst>
              <a:ext uri="{FF2B5EF4-FFF2-40B4-BE49-F238E27FC236}">
                <a16:creationId xmlns:a16="http://schemas.microsoft.com/office/drawing/2014/main" id="{CF582279-9A07-A6D9-D8EC-B05A228933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096000" cy="6858001"/>
          </a:xfrm>
          <a:prstGeom prst="rect">
            <a:avLst/>
          </a:prstGeom>
        </p:spPr>
      </p:pic>
      <p:pic>
        <p:nvPicPr>
          <p:cNvPr id="3" name="Image 2">
            <a:extLst>
              <a:ext uri="{FF2B5EF4-FFF2-40B4-BE49-F238E27FC236}">
                <a16:creationId xmlns:a16="http://schemas.microsoft.com/office/drawing/2014/main" id="{7948E3CA-287F-2FDB-607E-33A4BCDE754D}"/>
              </a:ext>
            </a:extLst>
          </p:cNvPr>
          <p:cNvPicPr>
            <a:picLocks noChangeAspect="1"/>
          </p:cNvPicPr>
          <p:nvPr/>
        </p:nvPicPr>
        <p:blipFill>
          <a:blip r:embed="rId2"/>
          <a:stretch>
            <a:fillRect/>
          </a:stretch>
        </p:blipFill>
        <p:spPr>
          <a:xfrm>
            <a:off x="6646281" y="5848330"/>
            <a:ext cx="1787398" cy="543306"/>
          </a:xfrm>
          <a:prstGeom prst="rect">
            <a:avLst/>
          </a:prstGeom>
        </p:spPr>
      </p:pic>
    </p:spTree>
    <p:extLst>
      <p:ext uri="{BB962C8B-B14F-4D97-AF65-F5344CB8AC3E}">
        <p14:creationId xmlns:p14="http://schemas.microsoft.com/office/powerpoint/2010/main" val="117322155"/>
      </p:ext>
    </p:extLst>
  </p:cSld>
  <p:clrMapOvr>
    <a:masterClrMapping/>
  </p:clrMapOvr>
  <p:extLst>
    <p:ext uri="{DCECCB84-F9BA-43D5-87BE-67443E8EF086}">
      <p15:sldGuideLst xmlns:p15="http://schemas.microsoft.com/office/powerpoint/2012/main">
        <p15:guide id="3" orient="horz" pos="2160">
          <p15:clr>
            <a:srgbClr val="FBAE40"/>
          </p15:clr>
        </p15:guide>
        <p15:guide id="4" pos="41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UnivRennes-CouvPhoto03">
    <p:spTree>
      <p:nvGrpSpPr>
        <p:cNvPr id="1" name=""/>
        <p:cNvGrpSpPr/>
        <p:nvPr/>
      </p:nvGrpSpPr>
      <p:grpSpPr>
        <a:xfrm>
          <a:off x="0" y="0"/>
          <a:ext cx="0" cy="0"/>
          <a:chOff x="0" y="0"/>
          <a:chExt cx="0" cy="0"/>
        </a:xfrm>
      </p:grpSpPr>
      <p:sp>
        <p:nvSpPr>
          <p:cNvPr id="6" name="Espace réservé de la date 3">
            <a:extLst>
              <a:ext uri="{FF2B5EF4-FFF2-40B4-BE49-F238E27FC236}">
                <a16:creationId xmlns:a16="http://schemas.microsoft.com/office/drawing/2014/main" id="{E026B5EB-CE18-6BDB-4B8D-F6DE9D558055}"/>
              </a:ext>
            </a:extLst>
          </p:cNvPr>
          <p:cNvSpPr>
            <a:spLocks noGrp="1"/>
          </p:cNvSpPr>
          <p:nvPr>
            <p:ph type="dt" sz="half" idx="2"/>
          </p:nvPr>
        </p:nvSpPr>
        <p:spPr>
          <a:xfrm>
            <a:off x="6646281" y="2271246"/>
            <a:ext cx="2743200" cy="365125"/>
          </a:xfrm>
          <a:prstGeom prst="rect">
            <a:avLst/>
          </a:prstGeom>
        </p:spPr>
        <p:txBody>
          <a:bodyPr vert="horz" wrap="none" lIns="0" tIns="0" rIns="0" bIns="0" rtlCol="0" anchor="ctr"/>
          <a:lstStyle>
            <a:lvl1pPr algn="l">
              <a:defRPr sz="2000" b="0" i="0">
                <a:solidFill>
                  <a:schemeClr val="tx1"/>
                </a:solidFill>
                <a:latin typeface="Arial" panose="020B0604020202020204" pitchFamily="34" charset="0"/>
                <a:cs typeface="Arial" panose="020B0604020202020204" pitchFamily="34" charset="0"/>
              </a:defRPr>
            </a:lvl1pPr>
          </a:lstStyle>
          <a:p>
            <a:fld id="{BE434298-9C1C-5C47-9FDE-6127F2BDBDE3}" type="datetimeFigureOut">
              <a:rPr lang="fr-FR" smtClean="0"/>
              <a:pPr/>
              <a:t>18/03/2024</a:t>
            </a:fld>
            <a:endParaRPr lang="fr-FR"/>
          </a:p>
        </p:txBody>
      </p:sp>
      <p:pic>
        <p:nvPicPr>
          <p:cNvPr id="10" name="Image 9">
            <a:extLst>
              <a:ext uri="{FF2B5EF4-FFF2-40B4-BE49-F238E27FC236}">
                <a16:creationId xmlns:a16="http://schemas.microsoft.com/office/drawing/2014/main" id="{A55D2BFA-6E53-C0EE-C5D0-673FDE425AA9}"/>
              </a:ext>
            </a:extLst>
          </p:cNvPr>
          <p:cNvPicPr>
            <a:picLocks noChangeAspect="1"/>
          </p:cNvPicPr>
          <p:nvPr/>
        </p:nvPicPr>
        <p:blipFill>
          <a:blip r:embed="rId2"/>
          <a:stretch>
            <a:fillRect/>
          </a:stretch>
        </p:blipFill>
        <p:spPr>
          <a:xfrm>
            <a:off x="6646281" y="5848330"/>
            <a:ext cx="1787398" cy="543306"/>
          </a:xfrm>
          <a:prstGeom prst="rect">
            <a:avLst/>
          </a:prstGeom>
        </p:spPr>
      </p:pic>
      <p:pic>
        <p:nvPicPr>
          <p:cNvPr id="2" name="Image 1">
            <a:extLst>
              <a:ext uri="{FF2B5EF4-FFF2-40B4-BE49-F238E27FC236}">
                <a16:creationId xmlns:a16="http://schemas.microsoft.com/office/drawing/2014/main" id="{CF582279-9A07-A6D9-D8EC-B05A228933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pic>
        <p:nvPicPr>
          <p:cNvPr id="3" name="Image 2">
            <a:extLst>
              <a:ext uri="{FF2B5EF4-FFF2-40B4-BE49-F238E27FC236}">
                <a16:creationId xmlns:a16="http://schemas.microsoft.com/office/drawing/2014/main" id="{7948E3CA-287F-2FDB-607E-33A4BCDE754D}"/>
              </a:ext>
            </a:extLst>
          </p:cNvPr>
          <p:cNvPicPr>
            <a:picLocks noChangeAspect="1"/>
          </p:cNvPicPr>
          <p:nvPr/>
        </p:nvPicPr>
        <p:blipFill>
          <a:blip r:embed="rId2"/>
          <a:stretch>
            <a:fillRect/>
          </a:stretch>
        </p:blipFill>
        <p:spPr>
          <a:xfrm>
            <a:off x="6646281" y="5848330"/>
            <a:ext cx="1787398" cy="543306"/>
          </a:xfrm>
          <a:prstGeom prst="rect">
            <a:avLst/>
          </a:prstGeom>
        </p:spPr>
      </p:pic>
      <p:sp>
        <p:nvSpPr>
          <p:cNvPr id="11" name="Titre 1">
            <a:extLst>
              <a:ext uri="{FF2B5EF4-FFF2-40B4-BE49-F238E27FC236}">
                <a16:creationId xmlns:a16="http://schemas.microsoft.com/office/drawing/2014/main" id="{56905354-D784-2296-F0A7-5445BDC60E29}"/>
              </a:ext>
            </a:extLst>
          </p:cNvPr>
          <p:cNvSpPr>
            <a:spLocks noGrp="1"/>
          </p:cNvSpPr>
          <p:nvPr>
            <p:ph type="ctrTitle" hasCustomPrompt="1"/>
          </p:nvPr>
        </p:nvSpPr>
        <p:spPr>
          <a:xfrm>
            <a:off x="6649552" y="1233488"/>
            <a:ext cx="5174065" cy="1031389"/>
          </a:xfrm>
        </p:spPr>
        <p:txBody>
          <a:bodyPr wrap="square" anchor="t" anchorCtr="0">
            <a:normAutofit/>
          </a:bodyPr>
          <a:lstStyle>
            <a:lvl1pPr algn="l">
              <a:lnSpc>
                <a:spcPct val="80000"/>
              </a:lnSpc>
              <a:defRPr sz="4000"/>
            </a:lvl1pPr>
          </a:lstStyle>
          <a:p>
            <a:r>
              <a:rPr lang="fr-FR"/>
              <a:t>Titre (</a:t>
            </a:r>
            <a:r>
              <a:rPr lang="fr-FR" err="1"/>
              <a:t>UniRennes</a:t>
            </a:r>
            <a:r>
              <a:rPr lang="fr-FR"/>
              <a:t> </a:t>
            </a:r>
            <a:r>
              <a:rPr lang="fr-FR" err="1"/>
              <a:t>Text</a:t>
            </a:r>
            <a:r>
              <a:rPr lang="fr-FR"/>
              <a:t> ou Arial </a:t>
            </a:r>
            <a:r>
              <a:rPr lang="fr-FR" err="1"/>
              <a:t>bold</a:t>
            </a:r>
            <a:r>
              <a:rPr lang="fr-FR"/>
              <a:t> – 32)</a:t>
            </a:r>
          </a:p>
        </p:txBody>
      </p:sp>
      <p:sp>
        <p:nvSpPr>
          <p:cNvPr id="12" name="Sous-titre 2">
            <a:extLst>
              <a:ext uri="{FF2B5EF4-FFF2-40B4-BE49-F238E27FC236}">
                <a16:creationId xmlns:a16="http://schemas.microsoft.com/office/drawing/2014/main" id="{3DC3791C-084D-9A0F-697B-0FD5BA27C482}"/>
              </a:ext>
            </a:extLst>
          </p:cNvPr>
          <p:cNvSpPr>
            <a:spLocks noGrp="1"/>
          </p:cNvSpPr>
          <p:nvPr>
            <p:ph type="subTitle" idx="1" hasCustomPrompt="1"/>
          </p:nvPr>
        </p:nvSpPr>
        <p:spPr>
          <a:xfrm>
            <a:off x="6635750" y="148133"/>
            <a:ext cx="5134460" cy="787176"/>
          </a:xfrm>
        </p:spPr>
        <p:txBody>
          <a:bodyPr wrap="none">
            <a:noAutofit/>
          </a:bodyPr>
          <a:lstStyle>
            <a:lvl1pPr marL="0" indent="0" algn="l" defTabSz="914400" rtl="0" eaLnBrk="1" latinLnBrk="0" hangingPunct="1">
              <a:lnSpc>
                <a:spcPct val="100000"/>
              </a:lnSpc>
              <a:spcBef>
                <a:spcPts val="0"/>
              </a:spcBef>
              <a:buFont typeface="Arial" panose="020B0604020202020204" pitchFamily="34" charset="0"/>
              <a:buNone/>
              <a:defRPr lang="fr-FR" sz="5000" b="0" i="0" kern="1200" baseline="0" dirty="0">
                <a:solidFill>
                  <a:schemeClr val="tx1"/>
                </a:solidFill>
                <a:latin typeface="Unirennes Inline" panose="00000300000000000000" pitchFamily="50" charset="0"/>
                <a:ea typeface="Unirennes Inline" panose="00000300000000000000" pitchFamily="50"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Thème I mot clef</a:t>
            </a:r>
          </a:p>
        </p:txBody>
      </p:sp>
    </p:spTree>
    <p:extLst>
      <p:ext uri="{BB962C8B-B14F-4D97-AF65-F5344CB8AC3E}">
        <p14:creationId xmlns:p14="http://schemas.microsoft.com/office/powerpoint/2010/main" val="942566385"/>
      </p:ext>
    </p:extLst>
  </p:cSld>
  <p:clrMapOvr>
    <a:masterClrMapping/>
  </p:clrMapOvr>
  <p:extLst>
    <p:ext uri="{DCECCB84-F9BA-43D5-87BE-67443E8EF086}">
      <p15:sldGuideLst xmlns:p15="http://schemas.microsoft.com/office/powerpoint/2012/main">
        <p15:guide id="3" orient="horz" pos="2160">
          <p15:clr>
            <a:srgbClr val="FBAE40"/>
          </p15:clr>
        </p15:guide>
        <p15:guide id="4" pos="41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UnivRennes-CouvPhoto04">
    <p:spTree>
      <p:nvGrpSpPr>
        <p:cNvPr id="1" name=""/>
        <p:cNvGrpSpPr/>
        <p:nvPr/>
      </p:nvGrpSpPr>
      <p:grpSpPr>
        <a:xfrm>
          <a:off x="0" y="0"/>
          <a:ext cx="0" cy="0"/>
          <a:chOff x="0" y="0"/>
          <a:chExt cx="0" cy="0"/>
        </a:xfrm>
      </p:grpSpPr>
      <p:sp>
        <p:nvSpPr>
          <p:cNvPr id="6" name="Espace réservé de la date 3">
            <a:extLst>
              <a:ext uri="{FF2B5EF4-FFF2-40B4-BE49-F238E27FC236}">
                <a16:creationId xmlns:a16="http://schemas.microsoft.com/office/drawing/2014/main" id="{E026B5EB-CE18-6BDB-4B8D-F6DE9D558055}"/>
              </a:ext>
            </a:extLst>
          </p:cNvPr>
          <p:cNvSpPr>
            <a:spLocks noGrp="1"/>
          </p:cNvSpPr>
          <p:nvPr>
            <p:ph type="dt" sz="half" idx="2"/>
          </p:nvPr>
        </p:nvSpPr>
        <p:spPr>
          <a:xfrm>
            <a:off x="6646281" y="2271246"/>
            <a:ext cx="2743200" cy="365125"/>
          </a:xfrm>
          <a:prstGeom prst="rect">
            <a:avLst/>
          </a:prstGeom>
        </p:spPr>
        <p:txBody>
          <a:bodyPr vert="horz" wrap="none" lIns="0" tIns="0" rIns="0" bIns="0" rtlCol="0" anchor="ctr"/>
          <a:lstStyle>
            <a:lvl1pPr algn="l">
              <a:defRPr sz="2000" b="0" i="0">
                <a:solidFill>
                  <a:schemeClr val="tx1"/>
                </a:solidFill>
                <a:latin typeface="Arial" panose="020B0604020202020204" pitchFamily="34" charset="0"/>
                <a:cs typeface="Arial" panose="020B0604020202020204" pitchFamily="34" charset="0"/>
              </a:defRPr>
            </a:lvl1pPr>
          </a:lstStyle>
          <a:p>
            <a:fld id="{BE434298-9C1C-5C47-9FDE-6127F2BDBDE3}" type="datetimeFigureOut">
              <a:rPr lang="fr-FR" smtClean="0"/>
              <a:pPr/>
              <a:t>18/03/2024</a:t>
            </a:fld>
            <a:endParaRPr lang="fr-FR"/>
          </a:p>
        </p:txBody>
      </p:sp>
      <p:pic>
        <p:nvPicPr>
          <p:cNvPr id="10" name="Image 9">
            <a:extLst>
              <a:ext uri="{FF2B5EF4-FFF2-40B4-BE49-F238E27FC236}">
                <a16:creationId xmlns:a16="http://schemas.microsoft.com/office/drawing/2014/main" id="{A55D2BFA-6E53-C0EE-C5D0-673FDE425AA9}"/>
              </a:ext>
            </a:extLst>
          </p:cNvPr>
          <p:cNvPicPr>
            <a:picLocks noChangeAspect="1"/>
          </p:cNvPicPr>
          <p:nvPr/>
        </p:nvPicPr>
        <p:blipFill>
          <a:blip r:embed="rId2"/>
          <a:stretch>
            <a:fillRect/>
          </a:stretch>
        </p:blipFill>
        <p:spPr>
          <a:xfrm>
            <a:off x="6646281" y="5848330"/>
            <a:ext cx="1787398" cy="543306"/>
          </a:xfrm>
          <a:prstGeom prst="rect">
            <a:avLst/>
          </a:prstGeom>
        </p:spPr>
      </p:pic>
      <p:pic>
        <p:nvPicPr>
          <p:cNvPr id="2" name="Image 1">
            <a:extLst>
              <a:ext uri="{FF2B5EF4-FFF2-40B4-BE49-F238E27FC236}">
                <a16:creationId xmlns:a16="http://schemas.microsoft.com/office/drawing/2014/main" id="{CF582279-9A07-A6D9-D8EC-B05A228933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pic>
        <p:nvPicPr>
          <p:cNvPr id="3" name="Image 2">
            <a:extLst>
              <a:ext uri="{FF2B5EF4-FFF2-40B4-BE49-F238E27FC236}">
                <a16:creationId xmlns:a16="http://schemas.microsoft.com/office/drawing/2014/main" id="{7948E3CA-287F-2FDB-607E-33A4BCDE754D}"/>
              </a:ext>
            </a:extLst>
          </p:cNvPr>
          <p:cNvPicPr>
            <a:picLocks noChangeAspect="1"/>
          </p:cNvPicPr>
          <p:nvPr/>
        </p:nvPicPr>
        <p:blipFill>
          <a:blip r:embed="rId2"/>
          <a:stretch>
            <a:fillRect/>
          </a:stretch>
        </p:blipFill>
        <p:spPr>
          <a:xfrm>
            <a:off x="6646281" y="5848330"/>
            <a:ext cx="1787398" cy="543306"/>
          </a:xfrm>
          <a:prstGeom prst="rect">
            <a:avLst/>
          </a:prstGeom>
        </p:spPr>
      </p:pic>
      <p:sp>
        <p:nvSpPr>
          <p:cNvPr id="11" name="Titre 1">
            <a:extLst>
              <a:ext uri="{FF2B5EF4-FFF2-40B4-BE49-F238E27FC236}">
                <a16:creationId xmlns:a16="http://schemas.microsoft.com/office/drawing/2014/main" id="{56905354-D784-2296-F0A7-5445BDC60E29}"/>
              </a:ext>
            </a:extLst>
          </p:cNvPr>
          <p:cNvSpPr>
            <a:spLocks noGrp="1"/>
          </p:cNvSpPr>
          <p:nvPr>
            <p:ph type="ctrTitle" hasCustomPrompt="1"/>
          </p:nvPr>
        </p:nvSpPr>
        <p:spPr>
          <a:xfrm>
            <a:off x="6649552" y="1233488"/>
            <a:ext cx="5174065" cy="1031389"/>
          </a:xfrm>
        </p:spPr>
        <p:txBody>
          <a:bodyPr wrap="square" anchor="t" anchorCtr="0">
            <a:normAutofit/>
          </a:bodyPr>
          <a:lstStyle>
            <a:lvl1pPr algn="l">
              <a:lnSpc>
                <a:spcPct val="80000"/>
              </a:lnSpc>
              <a:defRPr sz="4000"/>
            </a:lvl1pPr>
          </a:lstStyle>
          <a:p>
            <a:r>
              <a:rPr lang="fr-FR"/>
              <a:t>Titre (</a:t>
            </a:r>
            <a:r>
              <a:rPr lang="fr-FR" err="1"/>
              <a:t>UniRennes</a:t>
            </a:r>
            <a:r>
              <a:rPr lang="fr-FR"/>
              <a:t> </a:t>
            </a:r>
            <a:r>
              <a:rPr lang="fr-FR" err="1"/>
              <a:t>Text</a:t>
            </a:r>
            <a:r>
              <a:rPr lang="fr-FR"/>
              <a:t> ou Arial </a:t>
            </a:r>
            <a:r>
              <a:rPr lang="fr-FR" err="1"/>
              <a:t>bold</a:t>
            </a:r>
            <a:r>
              <a:rPr lang="fr-FR"/>
              <a:t> – 32)</a:t>
            </a:r>
          </a:p>
        </p:txBody>
      </p:sp>
      <p:sp>
        <p:nvSpPr>
          <p:cNvPr id="12" name="Sous-titre 2">
            <a:extLst>
              <a:ext uri="{FF2B5EF4-FFF2-40B4-BE49-F238E27FC236}">
                <a16:creationId xmlns:a16="http://schemas.microsoft.com/office/drawing/2014/main" id="{3DC3791C-084D-9A0F-697B-0FD5BA27C482}"/>
              </a:ext>
            </a:extLst>
          </p:cNvPr>
          <p:cNvSpPr>
            <a:spLocks noGrp="1"/>
          </p:cNvSpPr>
          <p:nvPr>
            <p:ph type="subTitle" idx="1" hasCustomPrompt="1"/>
          </p:nvPr>
        </p:nvSpPr>
        <p:spPr>
          <a:xfrm>
            <a:off x="6635750" y="148133"/>
            <a:ext cx="5134460" cy="787176"/>
          </a:xfrm>
        </p:spPr>
        <p:txBody>
          <a:bodyPr wrap="none">
            <a:noAutofit/>
          </a:bodyPr>
          <a:lstStyle>
            <a:lvl1pPr marL="0" indent="0" algn="l" defTabSz="914400" rtl="0" eaLnBrk="1" latinLnBrk="0" hangingPunct="1">
              <a:lnSpc>
                <a:spcPct val="100000"/>
              </a:lnSpc>
              <a:spcBef>
                <a:spcPts val="0"/>
              </a:spcBef>
              <a:buFont typeface="Arial" panose="020B0604020202020204" pitchFamily="34" charset="0"/>
              <a:buNone/>
              <a:defRPr lang="fr-FR" sz="5000" b="0" i="0" kern="1200" baseline="0" dirty="0">
                <a:solidFill>
                  <a:schemeClr val="tx1"/>
                </a:solidFill>
                <a:latin typeface="Unirennes Inline" panose="00000300000000000000" pitchFamily="50" charset="0"/>
                <a:ea typeface="Unirennes Inline" panose="00000300000000000000" pitchFamily="50"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Thème I mot clef</a:t>
            </a:r>
          </a:p>
        </p:txBody>
      </p:sp>
    </p:spTree>
    <p:extLst>
      <p:ext uri="{BB962C8B-B14F-4D97-AF65-F5344CB8AC3E}">
        <p14:creationId xmlns:p14="http://schemas.microsoft.com/office/powerpoint/2010/main" val="696545450"/>
      </p:ext>
    </p:extLst>
  </p:cSld>
  <p:clrMapOvr>
    <a:masterClrMapping/>
  </p:clrMapOvr>
  <p:extLst>
    <p:ext uri="{DCECCB84-F9BA-43D5-87BE-67443E8EF086}">
      <p15:sldGuideLst xmlns:p15="http://schemas.microsoft.com/office/powerpoint/2012/main">
        <p15:guide id="3" orient="horz" pos="2160">
          <p15:clr>
            <a:srgbClr val="FBAE40"/>
          </p15:clr>
        </p15:guide>
        <p15:guide id="4" pos="41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UnivRennes-CouvPhoto05">
    <p:spTree>
      <p:nvGrpSpPr>
        <p:cNvPr id="1" name=""/>
        <p:cNvGrpSpPr/>
        <p:nvPr/>
      </p:nvGrpSpPr>
      <p:grpSpPr>
        <a:xfrm>
          <a:off x="0" y="0"/>
          <a:ext cx="0" cy="0"/>
          <a:chOff x="0" y="0"/>
          <a:chExt cx="0" cy="0"/>
        </a:xfrm>
      </p:grpSpPr>
      <p:sp>
        <p:nvSpPr>
          <p:cNvPr id="6" name="Espace réservé de la date 3">
            <a:extLst>
              <a:ext uri="{FF2B5EF4-FFF2-40B4-BE49-F238E27FC236}">
                <a16:creationId xmlns:a16="http://schemas.microsoft.com/office/drawing/2014/main" id="{E026B5EB-CE18-6BDB-4B8D-F6DE9D558055}"/>
              </a:ext>
            </a:extLst>
          </p:cNvPr>
          <p:cNvSpPr>
            <a:spLocks noGrp="1"/>
          </p:cNvSpPr>
          <p:nvPr>
            <p:ph type="dt" sz="half" idx="2"/>
          </p:nvPr>
        </p:nvSpPr>
        <p:spPr>
          <a:xfrm>
            <a:off x="6646281" y="2271246"/>
            <a:ext cx="2743200" cy="365125"/>
          </a:xfrm>
          <a:prstGeom prst="rect">
            <a:avLst/>
          </a:prstGeom>
        </p:spPr>
        <p:txBody>
          <a:bodyPr vert="horz" wrap="none" lIns="0" tIns="0" rIns="0" bIns="0" rtlCol="0" anchor="ctr"/>
          <a:lstStyle>
            <a:lvl1pPr algn="l">
              <a:defRPr sz="2000" b="0" i="0">
                <a:solidFill>
                  <a:schemeClr val="tx1"/>
                </a:solidFill>
                <a:latin typeface="Arial" panose="020B0604020202020204" pitchFamily="34" charset="0"/>
                <a:cs typeface="Arial" panose="020B0604020202020204" pitchFamily="34" charset="0"/>
              </a:defRPr>
            </a:lvl1pPr>
          </a:lstStyle>
          <a:p>
            <a:fld id="{BE434298-9C1C-5C47-9FDE-6127F2BDBDE3}" type="datetimeFigureOut">
              <a:rPr lang="fr-FR" smtClean="0"/>
              <a:pPr/>
              <a:t>18/03/2024</a:t>
            </a:fld>
            <a:endParaRPr lang="fr-FR"/>
          </a:p>
        </p:txBody>
      </p:sp>
      <p:pic>
        <p:nvPicPr>
          <p:cNvPr id="10" name="Image 9">
            <a:extLst>
              <a:ext uri="{FF2B5EF4-FFF2-40B4-BE49-F238E27FC236}">
                <a16:creationId xmlns:a16="http://schemas.microsoft.com/office/drawing/2014/main" id="{A55D2BFA-6E53-C0EE-C5D0-673FDE425AA9}"/>
              </a:ext>
            </a:extLst>
          </p:cNvPr>
          <p:cNvPicPr>
            <a:picLocks noChangeAspect="1"/>
          </p:cNvPicPr>
          <p:nvPr/>
        </p:nvPicPr>
        <p:blipFill>
          <a:blip r:embed="rId2"/>
          <a:stretch>
            <a:fillRect/>
          </a:stretch>
        </p:blipFill>
        <p:spPr>
          <a:xfrm>
            <a:off x="6646281" y="5848330"/>
            <a:ext cx="1787398" cy="543306"/>
          </a:xfrm>
          <a:prstGeom prst="rect">
            <a:avLst/>
          </a:prstGeom>
        </p:spPr>
      </p:pic>
      <p:pic>
        <p:nvPicPr>
          <p:cNvPr id="2" name="Image 1">
            <a:extLst>
              <a:ext uri="{FF2B5EF4-FFF2-40B4-BE49-F238E27FC236}">
                <a16:creationId xmlns:a16="http://schemas.microsoft.com/office/drawing/2014/main" id="{CF582279-9A07-A6D9-D8EC-B05A228933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pic>
        <p:nvPicPr>
          <p:cNvPr id="3" name="Image 2">
            <a:extLst>
              <a:ext uri="{FF2B5EF4-FFF2-40B4-BE49-F238E27FC236}">
                <a16:creationId xmlns:a16="http://schemas.microsoft.com/office/drawing/2014/main" id="{7948E3CA-287F-2FDB-607E-33A4BCDE754D}"/>
              </a:ext>
            </a:extLst>
          </p:cNvPr>
          <p:cNvPicPr>
            <a:picLocks noChangeAspect="1"/>
          </p:cNvPicPr>
          <p:nvPr/>
        </p:nvPicPr>
        <p:blipFill>
          <a:blip r:embed="rId2"/>
          <a:stretch>
            <a:fillRect/>
          </a:stretch>
        </p:blipFill>
        <p:spPr>
          <a:xfrm>
            <a:off x="6646281" y="5848330"/>
            <a:ext cx="1787398" cy="543306"/>
          </a:xfrm>
          <a:prstGeom prst="rect">
            <a:avLst/>
          </a:prstGeom>
        </p:spPr>
      </p:pic>
      <p:sp>
        <p:nvSpPr>
          <p:cNvPr id="11" name="Titre 1">
            <a:extLst>
              <a:ext uri="{FF2B5EF4-FFF2-40B4-BE49-F238E27FC236}">
                <a16:creationId xmlns:a16="http://schemas.microsoft.com/office/drawing/2014/main" id="{56905354-D784-2296-F0A7-5445BDC60E29}"/>
              </a:ext>
            </a:extLst>
          </p:cNvPr>
          <p:cNvSpPr>
            <a:spLocks noGrp="1"/>
          </p:cNvSpPr>
          <p:nvPr>
            <p:ph type="ctrTitle" hasCustomPrompt="1"/>
          </p:nvPr>
        </p:nvSpPr>
        <p:spPr>
          <a:xfrm>
            <a:off x="6649552" y="1233488"/>
            <a:ext cx="5174065" cy="1031389"/>
          </a:xfrm>
        </p:spPr>
        <p:txBody>
          <a:bodyPr wrap="square" anchor="t" anchorCtr="0">
            <a:normAutofit/>
          </a:bodyPr>
          <a:lstStyle>
            <a:lvl1pPr algn="l">
              <a:lnSpc>
                <a:spcPct val="80000"/>
              </a:lnSpc>
              <a:defRPr sz="4000"/>
            </a:lvl1pPr>
          </a:lstStyle>
          <a:p>
            <a:r>
              <a:rPr lang="fr-FR"/>
              <a:t>Titre (</a:t>
            </a:r>
            <a:r>
              <a:rPr lang="fr-FR" err="1"/>
              <a:t>UniRennes</a:t>
            </a:r>
            <a:r>
              <a:rPr lang="fr-FR"/>
              <a:t> </a:t>
            </a:r>
            <a:r>
              <a:rPr lang="fr-FR" err="1"/>
              <a:t>Text</a:t>
            </a:r>
            <a:r>
              <a:rPr lang="fr-FR"/>
              <a:t> ou Arial </a:t>
            </a:r>
            <a:r>
              <a:rPr lang="fr-FR" err="1"/>
              <a:t>bold</a:t>
            </a:r>
            <a:r>
              <a:rPr lang="fr-FR"/>
              <a:t> – 32)</a:t>
            </a:r>
          </a:p>
        </p:txBody>
      </p:sp>
      <p:sp>
        <p:nvSpPr>
          <p:cNvPr id="12" name="Sous-titre 2">
            <a:extLst>
              <a:ext uri="{FF2B5EF4-FFF2-40B4-BE49-F238E27FC236}">
                <a16:creationId xmlns:a16="http://schemas.microsoft.com/office/drawing/2014/main" id="{3DC3791C-084D-9A0F-697B-0FD5BA27C482}"/>
              </a:ext>
            </a:extLst>
          </p:cNvPr>
          <p:cNvSpPr>
            <a:spLocks noGrp="1"/>
          </p:cNvSpPr>
          <p:nvPr>
            <p:ph type="subTitle" idx="1" hasCustomPrompt="1"/>
          </p:nvPr>
        </p:nvSpPr>
        <p:spPr>
          <a:xfrm>
            <a:off x="6635750" y="148133"/>
            <a:ext cx="5134460" cy="787176"/>
          </a:xfrm>
        </p:spPr>
        <p:txBody>
          <a:bodyPr wrap="none">
            <a:noAutofit/>
          </a:bodyPr>
          <a:lstStyle>
            <a:lvl1pPr marL="0" indent="0" algn="l" defTabSz="914400" rtl="0" eaLnBrk="1" latinLnBrk="0" hangingPunct="1">
              <a:lnSpc>
                <a:spcPct val="100000"/>
              </a:lnSpc>
              <a:spcBef>
                <a:spcPts val="0"/>
              </a:spcBef>
              <a:buFont typeface="Arial" panose="020B0604020202020204" pitchFamily="34" charset="0"/>
              <a:buNone/>
              <a:defRPr lang="fr-FR" sz="5000" b="0" i="0" kern="1200" baseline="0" dirty="0">
                <a:solidFill>
                  <a:schemeClr val="tx1"/>
                </a:solidFill>
                <a:latin typeface="Unirennes Inline" panose="00000300000000000000" pitchFamily="50" charset="0"/>
                <a:ea typeface="Unirennes Inline" panose="00000300000000000000" pitchFamily="50"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Thème I mot clef</a:t>
            </a:r>
          </a:p>
        </p:txBody>
      </p:sp>
    </p:spTree>
    <p:extLst>
      <p:ext uri="{BB962C8B-B14F-4D97-AF65-F5344CB8AC3E}">
        <p14:creationId xmlns:p14="http://schemas.microsoft.com/office/powerpoint/2010/main" val="3886752513"/>
      </p:ext>
    </p:extLst>
  </p:cSld>
  <p:clrMapOvr>
    <a:masterClrMapping/>
  </p:clrMapOvr>
  <p:extLst>
    <p:ext uri="{DCECCB84-F9BA-43D5-87BE-67443E8EF086}">
      <p15:sldGuideLst xmlns:p15="http://schemas.microsoft.com/office/powerpoint/2012/main">
        <p15:guide id="3" orient="horz" pos="2160">
          <p15:clr>
            <a:srgbClr val="FBAE40"/>
          </p15:clr>
        </p15:guide>
        <p15:guide id="4" pos="41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Vert_UnivRennes-CouvMotifs">
    <p:spTree>
      <p:nvGrpSpPr>
        <p:cNvPr id="1" name=""/>
        <p:cNvGrpSpPr/>
        <p:nvPr/>
      </p:nvGrpSpPr>
      <p:grpSpPr>
        <a:xfrm>
          <a:off x="0" y="0"/>
          <a:ext cx="0" cy="0"/>
          <a:chOff x="0" y="0"/>
          <a:chExt cx="0" cy="0"/>
        </a:xfrm>
      </p:grpSpPr>
      <p:sp>
        <p:nvSpPr>
          <p:cNvPr id="8" name="Espace réservé de la date 3">
            <a:extLst>
              <a:ext uri="{FF2B5EF4-FFF2-40B4-BE49-F238E27FC236}">
                <a16:creationId xmlns:a16="http://schemas.microsoft.com/office/drawing/2014/main" id="{92FBDA76-7E71-57D1-FFD7-774C8F69AFE2}"/>
              </a:ext>
            </a:extLst>
          </p:cNvPr>
          <p:cNvSpPr>
            <a:spLocks noGrp="1"/>
          </p:cNvSpPr>
          <p:nvPr>
            <p:ph type="dt" sz="half" idx="2"/>
          </p:nvPr>
        </p:nvSpPr>
        <p:spPr>
          <a:xfrm>
            <a:off x="6646281" y="2290688"/>
            <a:ext cx="2743200" cy="365125"/>
          </a:xfrm>
          <a:prstGeom prst="rect">
            <a:avLst/>
          </a:prstGeom>
        </p:spPr>
        <p:txBody>
          <a:bodyPr vert="horz" wrap="none" lIns="0" tIns="0" rIns="0" bIns="0" rtlCol="0" anchor="ctr"/>
          <a:lstStyle>
            <a:lvl1pPr algn="l">
              <a:defRPr sz="2000" b="0" i="0">
                <a:solidFill>
                  <a:srgbClr val="00764F"/>
                </a:solidFill>
                <a:latin typeface="Arial" panose="020B0604020202020204" pitchFamily="34" charset="0"/>
                <a:cs typeface="Arial" panose="020B0604020202020204" pitchFamily="34" charset="0"/>
              </a:defRPr>
            </a:lvl1pPr>
          </a:lstStyle>
          <a:p>
            <a:fld id="{BE434298-9C1C-5C47-9FDE-6127F2BDBDE3}" type="datetimeFigureOut">
              <a:rPr lang="fr-FR" smtClean="0"/>
              <a:pPr/>
              <a:t>18/03/2024</a:t>
            </a:fld>
            <a:endParaRPr lang="fr-FR"/>
          </a:p>
        </p:txBody>
      </p:sp>
      <p:pic>
        <p:nvPicPr>
          <p:cNvPr id="11" name="Image 10">
            <a:extLst>
              <a:ext uri="{FF2B5EF4-FFF2-40B4-BE49-F238E27FC236}">
                <a16:creationId xmlns:a16="http://schemas.microsoft.com/office/drawing/2014/main" id="{F8EBBCD1-2259-0FFF-B495-2F3BDD954D09}"/>
              </a:ext>
            </a:extLst>
          </p:cNvPr>
          <p:cNvPicPr>
            <a:picLocks noChangeAspect="1"/>
          </p:cNvPicPr>
          <p:nvPr/>
        </p:nvPicPr>
        <p:blipFill>
          <a:blip r:embed="rId2"/>
          <a:stretch>
            <a:fillRect/>
          </a:stretch>
        </p:blipFill>
        <p:spPr>
          <a:xfrm>
            <a:off x="6646281" y="5848330"/>
            <a:ext cx="1787398" cy="543306"/>
          </a:xfrm>
          <a:prstGeom prst="rect">
            <a:avLst/>
          </a:prstGeom>
        </p:spPr>
      </p:pic>
      <p:pic>
        <p:nvPicPr>
          <p:cNvPr id="5" name="Image 4">
            <a:extLst>
              <a:ext uri="{FF2B5EF4-FFF2-40B4-BE49-F238E27FC236}">
                <a16:creationId xmlns:a16="http://schemas.microsoft.com/office/drawing/2014/main" id="{00F19633-5538-52D2-EC78-A4CF384C5C61}"/>
              </a:ext>
            </a:extLst>
          </p:cNvPr>
          <p:cNvPicPr>
            <a:picLocks noChangeAspect="1"/>
          </p:cNvPicPr>
          <p:nvPr/>
        </p:nvPicPr>
        <p:blipFill>
          <a:blip r:embed="rId2"/>
          <a:stretch>
            <a:fillRect/>
          </a:stretch>
        </p:blipFill>
        <p:spPr>
          <a:xfrm>
            <a:off x="6646281" y="5848330"/>
            <a:ext cx="1787398" cy="543306"/>
          </a:xfrm>
          <a:prstGeom prst="rect">
            <a:avLst/>
          </a:prstGeom>
        </p:spPr>
      </p:pic>
      <p:pic>
        <p:nvPicPr>
          <p:cNvPr id="10" name="Image 9">
            <a:extLst>
              <a:ext uri="{FF2B5EF4-FFF2-40B4-BE49-F238E27FC236}">
                <a16:creationId xmlns:a16="http://schemas.microsoft.com/office/drawing/2014/main" id="{FC07F8B3-76B4-64E1-C089-EADF024CC586}"/>
              </a:ext>
            </a:extLst>
          </p:cNvPr>
          <p:cNvPicPr>
            <a:picLocks noChangeAspect="1"/>
          </p:cNvPicPr>
          <p:nvPr userDrawn="1"/>
        </p:nvPicPr>
        <p:blipFill rotWithShape="1">
          <a:blip r:embed="rId3"/>
          <a:srcRect l="-2121" t="-3099" r="-1922" b="-4426"/>
          <a:stretch/>
        </p:blipFill>
        <p:spPr>
          <a:xfrm>
            <a:off x="149691" y="148224"/>
            <a:ext cx="6349068" cy="6561551"/>
          </a:xfrm>
          <a:prstGeom prst="rect">
            <a:avLst/>
          </a:prstGeom>
          <a:solidFill>
            <a:schemeClr val="bg1"/>
          </a:solidFill>
        </p:spPr>
      </p:pic>
      <p:sp>
        <p:nvSpPr>
          <p:cNvPr id="13" name="Titre 1">
            <a:extLst>
              <a:ext uri="{FF2B5EF4-FFF2-40B4-BE49-F238E27FC236}">
                <a16:creationId xmlns:a16="http://schemas.microsoft.com/office/drawing/2014/main" id="{56905354-D784-2296-F0A7-5445BDC60E29}"/>
              </a:ext>
            </a:extLst>
          </p:cNvPr>
          <p:cNvSpPr>
            <a:spLocks noGrp="1"/>
          </p:cNvSpPr>
          <p:nvPr>
            <p:ph type="ctrTitle" hasCustomPrompt="1"/>
          </p:nvPr>
        </p:nvSpPr>
        <p:spPr>
          <a:xfrm>
            <a:off x="6649552" y="1233488"/>
            <a:ext cx="5174065" cy="1031389"/>
          </a:xfrm>
        </p:spPr>
        <p:txBody>
          <a:bodyPr wrap="square" anchor="t" anchorCtr="0">
            <a:normAutofit/>
          </a:bodyPr>
          <a:lstStyle>
            <a:lvl1pPr algn="l">
              <a:lnSpc>
                <a:spcPct val="80000"/>
              </a:lnSpc>
              <a:defRPr sz="4000">
                <a:solidFill>
                  <a:schemeClr val="accent2"/>
                </a:solidFill>
              </a:defRPr>
            </a:lvl1pPr>
          </a:lstStyle>
          <a:p>
            <a:r>
              <a:rPr lang="fr-FR"/>
              <a:t>Titre (</a:t>
            </a:r>
            <a:r>
              <a:rPr lang="fr-FR" err="1"/>
              <a:t>UniRennes</a:t>
            </a:r>
            <a:r>
              <a:rPr lang="fr-FR"/>
              <a:t> </a:t>
            </a:r>
            <a:r>
              <a:rPr lang="fr-FR" err="1"/>
              <a:t>Text</a:t>
            </a:r>
            <a:r>
              <a:rPr lang="fr-FR"/>
              <a:t> ou Arial </a:t>
            </a:r>
            <a:r>
              <a:rPr lang="fr-FR" err="1"/>
              <a:t>bold</a:t>
            </a:r>
            <a:r>
              <a:rPr lang="fr-FR"/>
              <a:t> – 32)</a:t>
            </a:r>
          </a:p>
        </p:txBody>
      </p:sp>
      <p:sp>
        <p:nvSpPr>
          <p:cNvPr id="14" name="Sous-titre 2">
            <a:extLst>
              <a:ext uri="{FF2B5EF4-FFF2-40B4-BE49-F238E27FC236}">
                <a16:creationId xmlns:a16="http://schemas.microsoft.com/office/drawing/2014/main" id="{3DC3791C-084D-9A0F-697B-0FD5BA27C482}"/>
              </a:ext>
            </a:extLst>
          </p:cNvPr>
          <p:cNvSpPr>
            <a:spLocks noGrp="1"/>
          </p:cNvSpPr>
          <p:nvPr>
            <p:ph type="subTitle" idx="1" hasCustomPrompt="1"/>
          </p:nvPr>
        </p:nvSpPr>
        <p:spPr>
          <a:xfrm>
            <a:off x="6635750" y="148133"/>
            <a:ext cx="5134460" cy="787176"/>
          </a:xfrm>
        </p:spPr>
        <p:txBody>
          <a:bodyPr wrap="none">
            <a:noAutofit/>
          </a:bodyPr>
          <a:lstStyle>
            <a:lvl1pPr marL="0" indent="0" algn="l" defTabSz="914400" rtl="0" eaLnBrk="1" latinLnBrk="0" hangingPunct="1">
              <a:lnSpc>
                <a:spcPct val="100000"/>
              </a:lnSpc>
              <a:spcBef>
                <a:spcPts val="0"/>
              </a:spcBef>
              <a:buFont typeface="Arial" panose="020B0604020202020204" pitchFamily="34" charset="0"/>
              <a:buNone/>
              <a:defRPr lang="fr-FR" sz="5000" b="0" i="0" kern="1200" baseline="0" dirty="0">
                <a:solidFill>
                  <a:schemeClr val="accent2">
                    <a:lumMod val="50000"/>
                  </a:schemeClr>
                </a:solidFill>
                <a:latin typeface="Unirennes Inline" panose="00000300000000000000" pitchFamily="50" charset="0"/>
                <a:ea typeface="Unirennes Inline" panose="00000300000000000000" pitchFamily="50"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Thème I mot clef</a:t>
            </a:r>
          </a:p>
        </p:txBody>
      </p:sp>
    </p:spTree>
    <p:extLst>
      <p:ext uri="{BB962C8B-B14F-4D97-AF65-F5344CB8AC3E}">
        <p14:creationId xmlns:p14="http://schemas.microsoft.com/office/powerpoint/2010/main" val="345887755"/>
      </p:ext>
    </p:extLst>
  </p:cSld>
  <p:clrMapOvr>
    <a:masterClrMapping/>
  </p:clrMapOvr>
  <p:extLst>
    <p:ext uri="{DCECCB84-F9BA-43D5-87BE-67443E8EF086}">
      <p15:sldGuideLst xmlns:p15="http://schemas.microsoft.com/office/powerpoint/2012/main">
        <p15:guide id="4" orient="horz" pos="2160">
          <p15:clr>
            <a:srgbClr val="FBAE40"/>
          </p15:clr>
        </p15:guide>
        <p15:guide id="5" pos="4180">
          <p15:clr>
            <a:srgbClr val="FBAE40"/>
          </p15:clr>
        </p15:guide>
        <p15:guide id="6" pos="209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Orange_UnivRennes-CouvMotifs">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A86680AB-887D-221F-EA44-9B9A51276D68}"/>
              </a:ext>
            </a:extLst>
          </p:cNvPr>
          <p:cNvPicPr>
            <a:picLocks noChangeAspect="1"/>
          </p:cNvPicPr>
          <p:nvPr/>
        </p:nvPicPr>
        <p:blipFill rotWithShape="1">
          <a:blip r:embed="rId2"/>
          <a:srcRect l="-2121" t="-3102" r="-1921" b="-4426"/>
          <a:stretch/>
        </p:blipFill>
        <p:spPr>
          <a:xfrm>
            <a:off x="149721" y="148133"/>
            <a:ext cx="6349008" cy="6561734"/>
          </a:xfrm>
          <a:prstGeom prst="rect">
            <a:avLst/>
          </a:prstGeom>
          <a:solidFill>
            <a:schemeClr val="bg1"/>
          </a:solidFill>
        </p:spPr>
      </p:pic>
      <p:sp>
        <p:nvSpPr>
          <p:cNvPr id="8" name="Espace réservé de la date 3">
            <a:extLst>
              <a:ext uri="{FF2B5EF4-FFF2-40B4-BE49-F238E27FC236}">
                <a16:creationId xmlns:a16="http://schemas.microsoft.com/office/drawing/2014/main" id="{92FBDA76-7E71-57D1-FFD7-774C8F69AFE2}"/>
              </a:ext>
            </a:extLst>
          </p:cNvPr>
          <p:cNvSpPr>
            <a:spLocks noGrp="1"/>
          </p:cNvSpPr>
          <p:nvPr>
            <p:ph type="dt" sz="half" idx="2"/>
          </p:nvPr>
        </p:nvSpPr>
        <p:spPr>
          <a:xfrm>
            <a:off x="6646281" y="2271246"/>
            <a:ext cx="2743200" cy="365125"/>
          </a:xfrm>
          <a:prstGeom prst="rect">
            <a:avLst/>
          </a:prstGeom>
        </p:spPr>
        <p:txBody>
          <a:bodyPr vert="horz" wrap="none" lIns="0" tIns="0" rIns="0" bIns="0" rtlCol="0" anchor="ctr"/>
          <a:lstStyle>
            <a:lvl1pPr algn="l">
              <a:defRPr sz="2000" b="0" i="0">
                <a:solidFill>
                  <a:schemeClr val="tx1"/>
                </a:solidFill>
                <a:latin typeface="Arial" panose="020B0604020202020204" pitchFamily="34" charset="0"/>
                <a:cs typeface="Arial" panose="020B0604020202020204" pitchFamily="34" charset="0"/>
              </a:defRPr>
            </a:lvl1pPr>
          </a:lstStyle>
          <a:p>
            <a:fld id="{BE434298-9C1C-5C47-9FDE-6127F2BDBDE3}" type="datetimeFigureOut">
              <a:rPr lang="fr-FR" smtClean="0"/>
              <a:pPr/>
              <a:t>18/03/2024</a:t>
            </a:fld>
            <a:endParaRPr lang="fr-FR"/>
          </a:p>
        </p:txBody>
      </p:sp>
      <p:pic>
        <p:nvPicPr>
          <p:cNvPr id="11" name="Image 10">
            <a:extLst>
              <a:ext uri="{FF2B5EF4-FFF2-40B4-BE49-F238E27FC236}">
                <a16:creationId xmlns:a16="http://schemas.microsoft.com/office/drawing/2014/main" id="{F8EBBCD1-2259-0FFF-B495-2F3BDD954D09}"/>
              </a:ext>
            </a:extLst>
          </p:cNvPr>
          <p:cNvPicPr>
            <a:picLocks noChangeAspect="1"/>
          </p:cNvPicPr>
          <p:nvPr/>
        </p:nvPicPr>
        <p:blipFill>
          <a:blip r:embed="rId3"/>
          <a:stretch>
            <a:fillRect/>
          </a:stretch>
        </p:blipFill>
        <p:spPr>
          <a:xfrm>
            <a:off x="6646281" y="5848330"/>
            <a:ext cx="1787398" cy="543306"/>
          </a:xfrm>
          <a:prstGeom prst="rect">
            <a:avLst/>
          </a:prstGeom>
        </p:spPr>
      </p:pic>
      <p:pic>
        <p:nvPicPr>
          <p:cNvPr id="5" name="Image 4">
            <a:extLst>
              <a:ext uri="{FF2B5EF4-FFF2-40B4-BE49-F238E27FC236}">
                <a16:creationId xmlns:a16="http://schemas.microsoft.com/office/drawing/2014/main" id="{00F19633-5538-52D2-EC78-A4CF384C5C61}"/>
              </a:ext>
            </a:extLst>
          </p:cNvPr>
          <p:cNvPicPr>
            <a:picLocks noChangeAspect="1"/>
          </p:cNvPicPr>
          <p:nvPr/>
        </p:nvPicPr>
        <p:blipFill>
          <a:blip r:embed="rId3"/>
          <a:stretch>
            <a:fillRect/>
          </a:stretch>
        </p:blipFill>
        <p:spPr>
          <a:xfrm>
            <a:off x="6646281" y="5848330"/>
            <a:ext cx="1787398" cy="543306"/>
          </a:xfrm>
          <a:prstGeom prst="rect">
            <a:avLst/>
          </a:prstGeom>
        </p:spPr>
      </p:pic>
      <p:sp>
        <p:nvSpPr>
          <p:cNvPr id="10" name="Titre 1">
            <a:extLst>
              <a:ext uri="{FF2B5EF4-FFF2-40B4-BE49-F238E27FC236}">
                <a16:creationId xmlns:a16="http://schemas.microsoft.com/office/drawing/2014/main" id="{56905354-D784-2296-F0A7-5445BDC60E29}"/>
              </a:ext>
            </a:extLst>
          </p:cNvPr>
          <p:cNvSpPr>
            <a:spLocks noGrp="1"/>
          </p:cNvSpPr>
          <p:nvPr>
            <p:ph type="ctrTitle" hasCustomPrompt="1"/>
          </p:nvPr>
        </p:nvSpPr>
        <p:spPr>
          <a:xfrm>
            <a:off x="6649552" y="1233488"/>
            <a:ext cx="5174065" cy="1031389"/>
          </a:xfrm>
        </p:spPr>
        <p:txBody>
          <a:bodyPr wrap="square" anchor="t" anchorCtr="0">
            <a:normAutofit/>
          </a:bodyPr>
          <a:lstStyle>
            <a:lvl1pPr algn="l">
              <a:lnSpc>
                <a:spcPct val="80000"/>
              </a:lnSpc>
              <a:defRPr sz="4000">
                <a:solidFill>
                  <a:schemeClr val="bg2"/>
                </a:solidFill>
              </a:defRPr>
            </a:lvl1pPr>
          </a:lstStyle>
          <a:p>
            <a:r>
              <a:rPr lang="fr-FR"/>
              <a:t>Titre (</a:t>
            </a:r>
            <a:r>
              <a:rPr lang="fr-FR" err="1"/>
              <a:t>UniRennes</a:t>
            </a:r>
            <a:r>
              <a:rPr lang="fr-FR"/>
              <a:t> </a:t>
            </a:r>
            <a:r>
              <a:rPr lang="fr-FR" err="1"/>
              <a:t>Text</a:t>
            </a:r>
            <a:r>
              <a:rPr lang="fr-FR"/>
              <a:t> ou Arial </a:t>
            </a:r>
            <a:r>
              <a:rPr lang="fr-FR" err="1"/>
              <a:t>bold</a:t>
            </a:r>
            <a:r>
              <a:rPr lang="fr-FR"/>
              <a:t> – 32)</a:t>
            </a:r>
          </a:p>
        </p:txBody>
      </p:sp>
      <p:sp>
        <p:nvSpPr>
          <p:cNvPr id="12" name="Sous-titre 2">
            <a:extLst>
              <a:ext uri="{FF2B5EF4-FFF2-40B4-BE49-F238E27FC236}">
                <a16:creationId xmlns:a16="http://schemas.microsoft.com/office/drawing/2014/main" id="{3DC3791C-084D-9A0F-697B-0FD5BA27C482}"/>
              </a:ext>
            </a:extLst>
          </p:cNvPr>
          <p:cNvSpPr>
            <a:spLocks noGrp="1"/>
          </p:cNvSpPr>
          <p:nvPr>
            <p:ph type="subTitle" idx="1" hasCustomPrompt="1"/>
          </p:nvPr>
        </p:nvSpPr>
        <p:spPr>
          <a:xfrm>
            <a:off x="6635750" y="148133"/>
            <a:ext cx="5134460" cy="787176"/>
          </a:xfrm>
        </p:spPr>
        <p:txBody>
          <a:bodyPr wrap="none">
            <a:noAutofit/>
          </a:bodyPr>
          <a:lstStyle>
            <a:lvl1pPr marL="0" indent="0" algn="l" defTabSz="914400" rtl="0" eaLnBrk="1" latinLnBrk="0" hangingPunct="1">
              <a:lnSpc>
                <a:spcPct val="100000"/>
              </a:lnSpc>
              <a:spcBef>
                <a:spcPts val="0"/>
              </a:spcBef>
              <a:buFont typeface="Arial" panose="020B0604020202020204" pitchFamily="34" charset="0"/>
              <a:buNone/>
              <a:defRPr lang="fr-FR" sz="5000" b="0" i="0" kern="1200" baseline="0" dirty="0">
                <a:solidFill>
                  <a:schemeClr val="tx1"/>
                </a:solidFill>
                <a:latin typeface="Unirennes Inline" panose="00000300000000000000" pitchFamily="50" charset="0"/>
                <a:ea typeface="Unirennes Inline" panose="00000300000000000000" pitchFamily="50"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Thème I mot clef</a:t>
            </a:r>
          </a:p>
        </p:txBody>
      </p:sp>
    </p:spTree>
    <p:extLst>
      <p:ext uri="{BB962C8B-B14F-4D97-AF65-F5344CB8AC3E}">
        <p14:creationId xmlns:p14="http://schemas.microsoft.com/office/powerpoint/2010/main" val="949676408"/>
      </p:ext>
    </p:extLst>
  </p:cSld>
  <p:clrMapOvr>
    <a:masterClrMapping/>
  </p:clrMapOvr>
  <p:extLst>
    <p:ext uri="{DCECCB84-F9BA-43D5-87BE-67443E8EF086}">
      <p15:sldGuideLst xmlns:p15="http://schemas.microsoft.com/office/powerpoint/2012/main">
        <p15:guide id="1" orient="horz" pos="2160">
          <p15:clr>
            <a:srgbClr val="FBAE40"/>
          </p15:clr>
        </p15:guide>
        <p15:guide id="2" pos="4180">
          <p15:clr>
            <a:srgbClr val="FBAE40"/>
          </p15:clr>
        </p15:guide>
        <p15:guide id="3" pos="209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une_UnivRennes-CouvMotifs">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A86680AB-887D-221F-EA44-9B9A51276D68}"/>
              </a:ext>
            </a:extLst>
          </p:cNvPr>
          <p:cNvPicPr>
            <a:picLocks noChangeAspect="1"/>
          </p:cNvPicPr>
          <p:nvPr/>
        </p:nvPicPr>
        <p:blipFill rotWithShape="1">
          <a:blip r:embed="rId2"/>
          <a:srcRect l="-4474" t="-6223" r="-4079" b="-6908"/>
          <a:stretch/>
        </p:blipFill>
        <p:spPr>
          <a:xfrm>
            <a:off x="11430" y="-45719"/>
            <a:ext cx="6624320" cy="6903719"/>
          </a:xfrm>
          <a:prstGeom prst="rect">
            <a:avLst/>
          </a:prstGeom>
          <a:solidFill>
            <a:schemeClr val="bg1"/>
          </a:solidFill>
        </p:spPr>
      </p:pic>
      <p:pic>
        <p:nvPicPr>
          <p:cNvPr id="7" name="Image 6">
            <a:extLst>
              <a:ext uri="{FF2B5EF4-FFF2-40B4-BE49-F238E27FC236}">
                <a16:creationId xmlns:a16="http://schemas.microsoft.com/office/drawing/2014/main" id="{DFCC1913-535B-304B-F9DB-8EF4EE9964AF}"/>
              </a:ext>
            </a:extLst>
          </p:cNvPr>
          <p:cNvPicPr>
            <a:picLocks noChangeAspect="1"/>
          </p:cNvPicPr>
          <p:nvPr/>
        </p:nvPicPr>
        <p:blipFill>
          <a:blip r:embed="rId3"/>
          <a:stretch>
            <a:fillRect/>
          </a:stretch>
        </p:blipFill>
        <p:spPr>
          <a:xfrm>
            <a:off x="6646281" y="5848330"/>
            <a:ext cx="1787398" cy="543306"/>
          </a:xfrm>
          <a:prstGeom prst="rect">
            <a:avLst/>
          </a:prstGeom>
        </p:spPr>
      </p:pic>
      <p:sp>
        <p:nvSpPr>
          <p:cNvPr id="6" name="Espace réservé de la date 3">
            <a:extLst>
              <a:ext uri="{FF2B5EF4-FFF2-40B4-BE49-F238E27FC236}">
                <a16:creationId xmlns:a16="http://schemas.microsoft.com/office/drawing/2014/main" id="{CA848AB0-27A3-9F41-C9B3-4E126C3DCD6A}"/>
              </a:ext>
            </a:extLst>
          </p:cNvPr>
          <p:cNvSpPr>
            <a:spLocks noGrp="1"/>
          </p:cNvSpPr>
          <p:nvPr>
            <p:ph type="dt" sz="half" idx="2"/>
          </p:nvPr>
        </p:nvSpPr>
        <p:spPr>
          <a:xfrm>
            <a:off x="6646281" y="2271246"/>
            <a:ext cx="2743200" cy="365125"/>
          </a:xfrm>
          <a:prstGeom prst="rect">
            <a:avLst/>
          </a:prstGeom>
        </p:spPr>
        <p:txBody>
          <a:bodyPr vert="horz" wrap="none" lIns="0" tIns="0" rIns="0" bIns="0" rtlCol="0" anchor="ctr"/>
          <a:lstStyle>
            <a:lvl1pPr algn="l">
              <a:defRPr sz="2000" b="0" i="0">
                <a:solidFill>
                  <a:schemeClr val="tx2">
                    <a:lumMod val="50000"/>
                  </a:schemeClr>
                </a:solidFill>
                <a:latin typeface="Arial" panose="020B0604020202020204" pitchFamily="34" charset="0"/>
                <a:cs typeface="Arial" panose="020B0604020202020204" pitchFamily="34" charset="0"/>
              </a:defRPr>
            </a:lvl1pPr>
          </a:lstStyle>
          <a:p>
            <a:fld id="{BE434298-9C1C-5C47-9FDE-6127F2BDBDE3}" type="datetimeFigureOut">
              <a:rPr lang="fr-FR" smtClean="0"/>
              <a:pPr/>
              <a:t>18/03/2024</a:t>
            </a:fld>
            <a:endParaRPr lang="fr-FR"/>
          </a:p>
        </p:txBody>
      </p:sp>
      <p:pic>
        <p:nvPicPr>
          <p:cNvPr id="3" name="Image 2">
            <a:extLst>
              <a:ext uri="{FF2B5EF4-FFF2-40B4-BE49-F238E27FC236}">
                <a16:creationId xmlns:a16="http://schemas.microsoft.com/office/drawing/2014/main" id="{6A6132E1-D511-A5CD-3BF7-9820C125F6E4}"/>
              </a:ext>
            </a:extLst>
          </p:cNvPr>
          <p:cNvPicPr>
            <a:picLocks noChangeAspect="1"/>
          </p:cNvPicPr>
          <p:nvPr/>
        </p:nvPicPr>
        <p:blipFill>
          <a:blip r:embed="rId3"/>
          <a:stretch>
            <a:fillRect/>
          </a:stretch>
        </p:blipFill>
        <p:spPr>
          <a:xfrm>
            <a:off x="6646281" y="5848330"/>
            <a:ext cx="1787398" cy="543306"/>
          </a:xfrm>
          <a:prstGeom prst="rect">
            <a:avLst/>
          </a:prstGeom>
        </p:spPr>
      </p:pic>
      <p:sp>
        <p:nvSpPr>
          <p:cNvPr id="12" name="Titre 1">
            <a:extLst>
              <a:ext uri="{FF2B5EF4-FFF2-40B4-BE49-F238E27FC236}">
                <a16:creationId xmlns:a16="http://schemas.microsoft.com/office/drawing/2014/main" id="{56905354-D784-2296-F0A7-5445BDC60E29}"/>
              </a:ext>
            </a:extLst>
          </p:cNvPr>
          <p:cNvSpPr>
            <a:spLocks noGrp="1"/>
          </p:cNvSpPr>
          <p:nvPr>
            <p:ph type="ctrTitle" hasCustomPrompt="1"/>
          </p:nvPr>
        </p:nvSpPr>
        <p:spPr>
          <a:xfrm>
            <a:off x="6649552" y="1233488"/>
            <a:ext cx="5174065" cy="1031389"/>
          </a:xfrm>
        </p:spPr>
        <p:txBody>
          <a:bodyPr wrap="square" anchor="t" anchorCtr="0">
            <a:normAutofit/>
          </a:bodyPr>
          <a:lstStyle>
            <a:lvl1pPr algn="l">
              <a:lnSpc>
                <a:spcPct val="80000"/>
              </a:lnSpc>
              <a:defRPr sz="4000">
                <a:solidFill>
                  <a:schemeClr val="tx2"/>
                </a:solidFill>
              </a:defRPr>
            </a:lvl1pPr>
          </a:lstStyle>
          <a:p>
            <a:r>
              <a:rPr lang="fr-FR"/>
              <a:t>Titre (</a:t>
            </a:r>
            <a:r>
              <a:rPr lang="fr-FR" err="1"/>
              <a:t>UniRennes</a:t>
            </a:r>
            <a:r>
              <a:rPr lang="fr-FR"/>
              <a:t> </a:t>
            </a:r>
            <a:r>
              <a:rPr lang="fr-FR" err="1"/>
              <a:t>Text</a:t>
            </a:r>
            <a:r>
              <a:rPr lang="fr-FR"/>
              <a:t> ou Arial </a:t>
            </a:r>
            <a:r>
              <a:rPr lang="fr-FR" err="1"/>
              <a:t>bold</a:t>
            </a:r>
            <a:r>
              <a:rPr lang="fr-FR"/>
              <a:t> – 32)</a:t>
            </a:r>
          </a:p>
        </p:txBody>
      </p:sp>
      <p:sp>
        <p:nvSpPr>
          <p:cNvPr id="13" name="Sous-titre 2">
            <a:extLst>
              <a:ext uri="{FF2B5EF4-FFF2-40B4-BE49-F238E27FC236}">
                <a16:creationId xmlns:a16="http://schemas.microsoft.com/office/drawing/2014/main" id="{3DC3791C-084D-9A0F-697B-0FD5BA27C482}"/>
              </a:ext>
            </a:extLst>
          </p:cNvPr>
          <p:cNvSpPr>
            <a:spLocks noGrp="1"/>
          </p:cNvSpPr>
          <p:nvPr>
            <p:ph type="subTitle" idx="1" hasCustomPrompt="1"/>
          </p:nvPr>
        </p:nvSpPr>
        <p:spPr>
          <a:xfrm>
            <a:off x="6635750" y="148133"/>
            <a:ext cx="5134460" cy="787176"/>
          </a:xfrm>
        </p:spPr>
        <p:txBody>
          <a:bodyPr wrap="none">
            <a:noAutofit/>
          </a:bodyPr>
          <a:lstStyle>
            <a:lvl1pPr marL="0" indent="0" algn="l" defTabSz="914400" rtl="0" eaLnBrk="1" latinLnBrk="0" hangingPunct="1">
              <a:lnSpc>
                <a:spcPct val="100000"/>
              </a:lnSpc>
              <a:spcBef>
                <a:spcPts val="0"/>
              </a:spcBef>
              <a:buFont typeface="Arial" panose="020B0604020202020204" pitchFamily="34" charset="0"/>
              <a:buNone/>
              <a:defRPr lang="fr-FR" sz="5000" b="0" i="0" kern="1200" baseline="0" dirty="0">
                <a:solidFill>
                  <a:schemeClr val="tx2">
                    <a:lumMod val="50000"/>
                  </a:schemeClr>
                </a:solidFill>
                <a:latin typeface="Unirennes Inline" panose="00000300000000000000" pitchFamily="50" charset="0"/>
                <a:ea typeface="Unirennes Inline" panose="00000300000000000000" pitchFamily="50"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Thème I mot clef</a:t>
            </a:r>
          </a:p>
        </p:txBody>
      </p:sp>
    </p:spTree>
    <p:extLst>
      <p:ext uri="{BB962C8B-B14F-4D97-AF65-F5344CB8AC3E}">
        <p14:creationId xmlns:p14="http://schemas.microsoft.com/office/powerpoint/2010/main" val="1822879474"/>
      </p:ext>
    </p:extLst>
  </p:cSld>
  <p:clrMapOvr>
    <a:masterClrMapping/>
  </p:clrMapOvr>
  <p:extLst>
    <p:ext uri="{DCECCB84-F9BA-43D5-87BE-67443E8EF086}">
      <p15:sldGuideLst xmlns:p15="http://schemas.microsoft.com/office/powerpoint/2012/main">
        <p15:guide id="4" orient="horz" pos="2160">
          <p15:clr>
            <a:srgbClr val="FBAE40"/>
          </p15:clr>
        </p15:guide>
        <p15:guide id="5" pos="4180">
          <p15:clr>
            <a:srgbClr val="FBAE40"/>
          </p15:clr>
        </p15:guide>
        <p15:guide id="6" pos="209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urquoise_UnivRennes-CouvMotifs">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A41C53B-88E2-E40C-876B-616C8539CC6A}"/>
              </a:ext>
            </a:extLst>
          </p:cNvPr>
          <p:cNvPicPr>
            <a:picLocks noChangeAspect="1"/>
          </p:cNvPicPr>
          <p:nvPr/>
        </p:nvPicPr>
        <p:blipFill rotWithShape="1">
          <a:blip r:embed="rId2"/>
          <a:srcRect l="-2121" t="-3099" r="-1921" b="-4426"/>
          <a:stretch/>
        </p:blipFill>
        <p:spPr>
          <a:xfrm>
            <a:off x="149721" y="148224"/>
            <a:ext cx="6349008" cy="6561551"/>
          </a:xfrm>
          <a:prstGeom prst="rect">
            <a:avLst/>
          </a:prstGeom>
          <a:solidFill>
            <a:schemeClr val="bg1"/>
          </a:solidFill>
        </p:spPr>
      </p:pic>
      <p:sp>
        <p:nvSpPr>
          <p:cNvPr id="9" name="Espace réservé de la date 3">
            <a:extLst>
              <a:ext uri="{FF2B5EF4-FFF2-40B4-BE49-F238E27FC236}">
                <a16:creationId xmlns:a16="http://schemas.microsoft.com/office/drawing/2014/main" id="{0DD83557-F79C-3B69-6D81-140176D6307B}"/>
              </a:ext>
            </a:extLst>
          </p:cNvPr>
          <p:cNvSpPr>
            <a:spLocks noGrp="1"/>
          </p:cNvSpPr>
          <p:nvPr>
            <p:ph type="dt" sz="half" idx="2"/>
          </p:nvPr>
        </p:nvSpPr>
        <p:spPr>
          <a:xfrm>
            <a:off x="6646281" y="2271246"/>
            <a:ext cx="2743200" cy="365125"/>
          </a:xfrm>
          <a:prstGeom prst="rect">
            <a:avLst/>
          </a:prstGeom>
        </p:spPr>
        <p:txBody>
          <a:bodyPr vert="horz" wrap="none" lIns="0" tIns="0" rIns="0" bIns="0" rtlCol="0" anchor="ctr"/>
          <a:lstStyle>
            <a:lvl1pPr algn="l">
              <a:defRPr sz="2000" b="0" i="0">
                <a:solidFill>
                  <a:schemeClr val="accent4">
                    <a:lumMod val="50000"/>
                  </a:schemeClr>
                </a:solidFill>
                <a:latin typeface="Arial" panose="020B0604020202020204" pitchFamily="34" charset="0"/>
                <a:cs typeface="Arial" panose="020B0604020202020204" pitchFamily="34" charset="0"/>
              </a:defRPr>
            </a:lvl1pPr>
          </a:lstStyle>
          <a:p>
            <a:fld id="{BE434298-9C1C-5C47-9FDE-6127F2BDBDE3}" type="datetimeFigureOut">
              <a:rPr lang="fr-FR" smtClean="0"/>
              <a:pPr/>
              <a:t>18/03/2024</a:t>
            </a:fld>
            <a:endParaRPr lang="fr-FR"/>
          </a:p>
        </p:txBody>
      </p:sp>
      <p:pic>
        <p:nvPicPr>
          <p:cNvPr id="10" name="Image 9">
            <a:extLst>
              <a:ext uri="{FF2B5EF4-FFF2-40B4-BE49-F238E27FC236}">
                <a16:creationId xmlns:a16="http://schemas.microsoft.com/office/drawing/2014/main" id="{A328FDE2-830E-3F14-9976-0BC55DEB921E}"/>
              </a:ext>
            </a:extLst>
          </p:cNvPr>
          <p:cNvPicPr>
            <a:picLocks noChangeAspect="1"/>
          </p:cNvPicPr>
          <p:nvPr/>
        </p:nvPicPr>
        <p:blipFill>
          <a:blip r:embed="rId3"/>
          <a:stretch>
            <a:fillRect/>
          </a:stretch>
        </p:blipFill>
        <p:spPr>
          <a:xfrm>
            <a:off x="6646281" y="5848330"/>
            <a:ext cx="1787398" cy="543306"/>
          </a:xfrm>
          <a:prstGeom prst="rect">
            <a:avLst/>
          </a:prstGeom>
        </p:spPr>
      </p:pic>
      <p:pic>
        <p:nvPicPr>
          <p:cNvPr id="3" name="Image 2">
            <a:extLst>
              <a:ext uri="{FF2B5EF4-FFF2-40B4-BE49-F238E27FC236}">
                <a16:creationId xmlns:a16="http://schemas.microsoft.com/office/drawing/2014/main" id="{F1ECECD1-1271-C2C6-B353-AE7204D90C0C}"/>
              </a:ext>
            </a:extLst>
          </p:cNvPr>
          <p:cNvPicPr>
            <a:picLocks noChangeAspect="1"/>
          </p:cNvPicPr>
          <p:nvPr/>
        </p:nvPicPr>
        <p:blipFill>
          <a:blip r:embed="rId3"/>
          <a:stretch>
            <a:fillRect/>
          </a:stretch>
        </p:blipFill>
        <p:spPr>
          <a:xfrm>
            <a:off x="6646281" y="5848330"/>
            <a:ext cx="1787398" cy="543306"/>
          </a:xfrm>
          <a:prstGeom prst="rect">
            <a:avLst/>
          </a:prstGeom>
        </p:spPr>
      </p:pic>
      <p:sp>
        <p:nvSpPr>
          <p:cNvPr id="11" name="Titre 1">
            <a:extLst>
              <a:ext uri="{FF2B5EF4-FFF2-40B4-BE49-F238E27FC236}">
                <a16:creationId xmlns:a16="http://schemas.microsoft.com/office/drawing/2014/main" id="{56905354-D784-2296-F0A7-5445BDC60E29}"/>
              </a:ext>
            </a:extLst>
          </p:cNvPr>
          <p:cNvSpPr>
            <a:spLocks noGrp="1"/>
          </p:cNvSpPr>
          <p:nvPr>
            <p:ph type="ctrTitle" hasCustomPrompt="1"/>
          </p:nvPr>
        </p:nvSpPr>
        <p:spPr>
          <a:xfrm>
            <a:off x="6649552" y="1233488"/>
            <a:ext cx="5174065" cy="1031389"/>
          </a:xfrm>
        </p:spPr>
        <p:txBody>
          <a:bodyPr wrap="square" anchor="t" anchorCtr="0">
            <a:normAutofit/>
          </a:bodyPr>
          <a:lstStyle>
            <a:lvl1pPr algn="l">
              <a:lnSpc>
                <a:spcPct val="80000"/>
              </a:lnSpc>
              <a:defRPr sz="4000">
                <a:solidFill>
                  <a:schemeClr val="accent4"/>
                </a:solidFill>
              </a:defRPr>
            </a:lvl1pPr>
          </a:lstStyle>
          <a:p>
            <a:r>
              <a:rPr lang="fr-FR"/>
              <a:t>Titre (</a:t>
            </a:r>
            <a:r>
              <a:rPr lang="fr-FR" err="1"/>
              <a:t>UniRennes</a:t>
            </a:r>
            <a:r>
              <a:rPr lang="fr-FR"/>
              <a:t> </a:t>
            </a:r>
            <a:r>
              <a:rPr lang="fr-FR" err="1"/>
              <a:t>Text</a:t>
            </a:r>
            <a:r>
              <a:rPr lang="fr-FR"/>
              <a:t> ou Arial </a:t>
            </a:r>
            <a:r>
              <a:rPr lang="fr-FR" err="1"/>
              <a:t>bold</a:t>
            </a:r>
            <a:r>
              <a:rPr lang="fr-FR"/>
              <a:t> – 32)</a:t>
            </a:r>
          </a:p>
        </p:txBody>
      </p:sp>
      <p:sp>
        <p:nvSpPr>
          <p:cNvPr id="12" name="Sous-titre 2">
            <a:extLst>
              <a:ext uri="{FF2B5EF4-FFF2-40B4-BE49-F238E27FC236}">
                <a16:creationId xmlns:a16="http://schemas.microsoft.com/office/drawing/2014/main" id="{3DC3791C-084D-9A0F-697B-0FD5BA27C482}"/>
              </a:ext>
            </a:extLst>
          </p:cNvPr>
          <p:cNvSpPr>
            <a:spLocks noGrp="1"/>
          </p:cNvSpPr>
          <p:nvPr>
            <p:ph type="subTitle" idx="1" hasCustomPrompt="1"/>
          </p:nvPr>
        </p:nvSpPr>
        <p:spPr>
          <a:xfrm>
            <a:off x="6635750" y="148133"/>
            <a:ext cx="5134460" cy="787176"/>
          </a:xfrm>
        </p:spPr>
        <p:txBody>
          <a:bodyPr wrap="none">
            <a:noAutofit/>
          </a:bodyPr>
          <a:lstStyle>
            <a:lvl1pPr marL="0" indent="0" algn="l" defTabSz="914400" rtl="0" eaLnBrk="1" latinLnBrk="0" hangingPunct="1">
              <a:lnSpc>
                <a:spcPct val="100000"/>
              </a:lnSpc>
              <a:spcBef>
                <a:spcPts val="0"/>
              </a:spcBef>
              <a:buFont typeface="Arial" panose="020B0604020202020204" pitchFamily="34" charset="0"/>
              <a:buNone/>
              <a:defRPr lang="fr-FR" sz="5000" b="0" i="0" kern="1200" baseline="0" dirty="0">
                <a:solidFill>
                  <a:schemeClr val="accent4">
                    <a:lumMod val="50000"/>
                  </a:schemeClr>
                </a:solidFill>
                <a:latin typeface="Unirennes Inline" panose="00000300000000000000" pitchFamily="50" charset="0"/>
                <a:ea typeface="Unirennes Inline" panose="00000300000000000000" pitchFamily="50"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Thème I mot clef</a:t>
            </a:r>
          </a:p>
        </p:txBody>
      </p:sp>
    </p:spTree>
    <p:extLst>
      <p:ext uri="{BB962C8B-B14F-4D97-AF65-F5344CB8AC3E}">
        <p14:creationId xmlns:p14="http://schemas.microsoft.com/office/powerpoint/2010/main" val="2353971571"/>
      </p:ext>
    </p:extLst>
  </p:cSld>
  <p:clrMapOvr>
    <a:masterClrMapping/>
  </p:clrMapOvr>
  <p:extLst>
    <p:ext uri="{DCECCB84-F9BA-43D5-87BE-67443E8EF086}">
      <p15:sldGuideLst xmlns:p15="http://schemas.microsoft.com/office/powerpoint/2012/main">
        <p15:guide id="4" orient="horz" pos="2160">
          <p15:clr>
            <a:srgbClr val="FBAE40"/>
          </p15:clr>
        </p15:guide>
        <p15:guide id="5" pos="4180">
          <p15:clr>
            <a:srgbClr val="FBAE40"/>
          </p15:clr>
        </p15:guide>
        <p15:guide id="6" pos="209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leu_UnivRennes-CouvMotifs">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A41C53B-88E2-E40C-876B-616C8539CC6A}"/>
              </a:ext>
            </a:extLst>
          </p:cNvPr>
          <p:cNvPicPr>
            <a:picLocks noChangeAspect="1"/>
          </p:cNvPicPr>
          <p:nvPr/>
        </p:nvPicPr>
        <p:blipFill rotWithShape="1">
          <a:blip r:embed="rId2"/>
          <a:srcRect l="-2121" t="-3763" r="-1921" b="-3763"/>
          <a:stretch/>
        </p:blipFill>
        <p:spPr>
          <a:xfrm>
            <a:off x="149721" y="113903"/>
            <a:ext cx="6349008" cy="6561613"/>
          </a:xfrm>
          <a:prstGeom prst="rect">
            <a:avLst/>
          </a:prstGeom>
          <a:solidFill>
            <a:schemeClr val="bg1"/>
          </a:solidFill>
        </p:spPr>
      </p:pic>
      <p:sp>
        <p:nvSpPr>
          <p:cNvPr id="9" name="Espace réservé de la date 3">
            <a:extLst>
              <a:ext uri="{FF2B5EF4-FFF2-40B4-BE49-F238E27FC236}">
                <a16:creationId xmlns:a16="http://schemas.microsoft.com/office/drawing/2014/main" id="{1BBFA0A5-7705-06C0-B952-C6A506DF61C8}"/>
              </a:ext>
            </a:extLst>
          </p:cNvPr>
          <p:cNvSpPr>
            <a:spLocks noGrp="1"/>
          </p:cNvSpPr>
          <p:nvPr>
            <p:ph type="dt" sz="half" idx="2"/>
          </p:nvPr>
        </p:nvSpPr>
        <p:spPr>
          <a:xfrm>
            <a:off x="6646281" y="2271246"/>
            <a:ext cx="2743200" cy="365125"/>
          </a:xfrm>
          <a:prstGeom prst="rect">
            <a:avLst/>
          </a:prstGeom>
        </p:spPr>
        <p:txBody>
          <a:bodyPr vert="horz" wrap="none" lIns="0" tIns="0" rIns="0" bIns="0" rtlCol="0" anchor="ctr"/>
          <a:lstStyle>
            <a:lvl1pPr algn="l">
              <a:defRPr sz="2000" b="0" i="0">
                <a:solidFill>
                  <a:schemeClr val="accent6">
                    <a:lumMod val="50000"/>
                  </a:schemeClr>
                </a:solidFill>
                <a:latin typeface="Arial" panose="020B0604020202020204" pitchFamily="34" charset="0"/>
                <a:cs typeface="Arial" panose="020B0604020202020204" pitchFamily="34" charset="0"/>
              </a:defRPr>
            </a:lvl1pPr>
          </a:lstStyle>
          <a:p>
            <a:fld id="{BE434298-9C1C-5C47-9FDE-6127F2BDBDE3}" type="datetimeFigureOut">
              <a:rPr lang="fr-FR" smtClean="0"/>
              <a:pPr/>
              <a:t>18/03/2024</a:t>
            </a:fld>
            <a:endParaRPr lang="fr-FR"/>
          </a:p>
        </p:txBody>
      </p:sp>
      <p:pic>
        <p:nvPicPr>
          <p:cNvPr id="10" name="Image 9">
            <a:extLst>
              <a:ext uri="{FF2B5EF4-FFF2-40B4-BE49-F238E27FC236}">
                <a16:creationId xmlns:a16="http://schemas.microsoft.com/office/drawing/2014/main" id="{39518BF9-1AA0-1A5F-D7B6-FD10EF9D0E0E}"/>
              </a:ext>
            </a:extLst>
          </p:cNvPr>
          <p:cNvPicPr>
            <a:picLocks noChangeAspect="1"/>
          </p:cNvPicPr>
          <p:nvPr/>
        </p:nvPicPr>
        <p:blipFill>
          <a:blip r:embed="rId3"/>
          <a:stretch>
            <a:fillRect/>
          </a:stretch>
        </p:blipFill>
        <p:spPr>
          <a:xfrm>
            <a:off x="6646281" y="5848330"/>
            <a:ext cx="1787398" cy="543306"/>
          </a:xfrm>
          <a:prstGeom prst="rect">
            <a:avLst/>
          </a:prstGeom>
        </p:spPr>
      </p:pic>
      <p:pic>
        <p:nvPicPr>
          <p:cNvPr id="3" name="Image 2">
            <a:extLst>
              <a:ext uri="{FF2B5EF4-FFF2-40B4-BE49-F238E27FC236}">
                <a16:creationId xmlns:a16="http://schemas.microsoft.com/office/drawing/2014/main" id="{FFB7AB07-9395-ECEE-15D4-B42E2CD62F23}"/>
              </a:ext>
            </a:extLst>
          </p:cNvPr>
          <p:cNvPicPr>
            <a:picLocks noChangeAspect="1"/>
          </p:cNvPicPr>
          <p:nvPr/>
        </p:nvPicPr>
        <p:blipFill>
          <a:blip r:embed="rId3"/>
          <a:stretch>
            <a:fillRect/>
          </a:stretch>
        </p:blipFill>
        <p:spPr>
          <a:xfrm>
            <a:off x="6646281" y="5848330"/>
            <a:ext cx="1787398" cy="543306"/>
          </a:xfrm>
          <a:prstGeom prst="rect">
            <a:avLst/>
          </a:prstGeom>
        </p:spPr>
      </p:pic>
      <p:sp>
        <p:nvSpPr>
          <p:cNvPr id="11" name="Titre 1">
            <a:extLst>
              <a:ext uri="{FF2B5EF4-FFF2-40B4-BE49-F238E27FC236}">
                <a16:creationId xmlns:a16="http://schemas.microsoft.com/office/drawing/2014/main" id="{56905354-D784-2296-F0A7-5445BDC60E29}"/>
              </a:ext>
            </a:extLst>
          </p:cNvPr>
          <p:cNvSpPr>
            <a:spLocks noGrp="1"/>
          </p:cNvSpPr>
          <p:nvPr>
            <p:ph type="ctrTitle" hasCustomPrompt="1"/>
          </p:nvPr>
        </p:nvSpPr>
        <p:spPr>
          <a:xfrm>
            <a:off x="6649552" y="1233488"/>
            <a:ext cx="5174065" cy="1031389"/>
          </a:xfrm>
        </p:spPr>
        <p:txBody>
          <a:bodyPr wrap="square" anchor="t" anchorCtr="0">
            <a:normAutofit/>
          </a:bodyPr>
          <a:lstStyle>
            <a:lvl1pPr algn="l">
              <a:lnSpc>
                <a:spcPct val="80000"/>
              </a:lnSpc>
              <a:defRPr sz="4000">
                <a:solidFill>
                  <a:schemeClr val="accent6"/>
                </a:solidFill>
              </a:defRPr>
            </a:lvl1pPr>
          </a:lstStyle>
          <a:p>
            <a:r>
              <a:rPr lang="fr-FR"/>
              <a:t>Titre (</a:t>
            </a:r>
            <a:r>
              <a:rPr lang="fr-FR" err="1"/>
              <a:t>UniRennes</a:t>
            </a:r>
            <a:r>
              <a:rPr lang="fr-FR"/>
              <a:t> </a:t>
            </a:r>
            <a:r>
              <a:rPr lang="fr-FR" err="1"/>
              <a:t>Text</a:t>
            </a:r>
            <a:r>
              <a:rPr lang="fr-FR"/>
              <a:t> ou Arial </a:t>
            </a:r>
            <a:r>
              <a:rPr lang="fr-FR" err="1"/>
              <a:t>bold</a:t>
            </a:r>
            <a:r>
              <a:rPr lang="fr-FR"/>
              <a:t> – 32)</a:t>
            </a:r>
          </a:p>
        </p:txBody>
      </p:sp>
      <p:sp>
        <p:nvSpPr>
          <p:cNvPr id="12" name="Sous-titre 2">
            <a:extLst>
              <a:ext uri="{FF2B5EF4-FFF2-40B4-BE49-F238E27FC236}">
                <a16:creationId xmlns:a16="http://schemas.microsoft.com/office/drawing/2014/main" id="{3DC3791C-084D-9A0F-697B-0FD5BA27C482}"/>
              </a:ext>
            </a:extLst>
          </p:cNvPr>
          <p:cNvSpPr>
            <a:spLocks noGrp="1"/>
          </p:cNvSpPr>
          <p:nvPr>
            <p:ph type="subTitle" idx="1" hasCustomPrompt="1"/>
          </p:nvPr>
        </p:nvSpPr>
        <p:spPr>
          <a:xfrm>
            <a:off x="6635750" y="148133"/>
            <a:ext cx="5134460" cy="787176"/>
          </a:xfrm>
        </p:spPr>
        <p:txBody>
          <a:bodyPr wrap="none">
            <a:noAutofit/>
          </a:bodyPr>
          <a:lstStyle>
            <a:lvl1pPr marL="0" indent="0" algn="l" defTabSz="914400" rtl="0" eaLnBrk="1" latinLnBrk="0" hangingPunct="1">
              <a:lnSpc>
                <a:spcPct val="100000"/>
              </a:lnSpc>
              <a:spcBef>
                <a:spcPts val="0"/>
              </a:spcBef>
              <a:buFont typeface="Arial" panose="020B0604020202020204" pitchFamily="34" charset="0"/>
              <a:buNone/>
              <a:defRPr lang="fr-FR" sz="5000" b="0" i="0" kern="1200" baseline="0" dirty="0">
                <a:solidFill>
                  <a:schemeClr val="accent6">
                    <a:lumMod val="50000"/>
                  </a:schemeClr>
                </a:solidFill>
                <a:latin typeface="Unirennes Inline" panose="00000300000000000000" pitchFamily="50" charset="0"/>
                <a:ea typeface="Unirennes Inline" panose="00000300000000000000" pitchFamily="50"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Thème I mot clef</a:t>
            </a:r>
          </a:p>
        </p:txBody>
      </p:sp>
    </p:spTree>
    <p:extLst>
      <p:ext uri="{BB962C8B-B14F-4D97-AF65-F5344CB8AC3E}">
        <p14:creationId xmlns:p14="http://schemas.microsoft.com/office/powerpoint/2010/main" val="3175079423"/>
      </p:ext>
    </p:extLst>
  </p:cSld>
  <p:clrMapOvr>
    <a:masterClrMapping/>
  </p:clrMapOvr>
  <p:extLst>
    <p:ext uri="{DCECCB84-F9BA-43D5-87BE-67443E8EF086}">
      <p15:sldGuideLst xmlns:p15="http://schemas.microsoft.com/office/powerpoint/2012/main">
        <p15:guide id="4" orient="horz" pos="2160">
          <p15:clr>
            <a:srgbClr val="FBAE40"/>
          </p15:clr>
        </p15:guide>
        <p15:guide id="5" pos="4180">
          <p15:clr>
            <a:srgbClr val="FBAE40"/>
          </p15:clr>
        </p15:guide>
        <p15:guide id="6" pos="209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ouge_UnivRennes-CouvMotifs">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A41C53B-88E2-E40C-876B-616C8539CC6A}"/>
              </a:ext>
            </a:extLst>
          </p:cNvPr>
          <p:cNvPicPr>
            <a:picLocks noChangeAspect="1"/>
          </p:cNvPicPr>
          <p:nvPr/>
        </p:nvPicPr>
        <p:blipFill rotWithShape="1">
          <a:blip r:embed="rId2"/>
          <a:srcRect l="-2144" t="-3763" r="-2077" b="-3944"/>
          <a:stretch/>
        </p:blipFill>
        <p:spPr>
          <a:xfrm>
            <a:off x="144259" y="113843"/>
            <a:ext cx="6359931" cy="6572659"/>
          </a:xfrm>
          <a:prstGeom prst="rect">
            <a:avLst/>
          </a:prstGeom>
          <a:solidFill>
            <a:schemeClr val="bg1"/>
          </a:solidFill>
        </p:spPr>
      </p:pic>
      <p:sp>
        <p:nvSpPr>
          <p:cNvPr id="9" name="Espace réservé de la date 3">
            <a:extLst>
              <a:ext uri="{FF2B5EF4-FFF2-40B4-BE49-F238E27FC236}">
                <a16:creationId xmlns:a16="http://schemas.microsoft.com/office/drawing/2014/main" id="{1A492AAD-0B26-F9CA-3B04-62E10E1CAD9F}"/>
              </a:ext>
            </a:extLst>
          </p:cNvPr>
          <p:cNvSpPr>
            <a:spLocks noGrp="1"/>
          </p:cNvSpPr>
          <p:nvPr>
            <p:ph type="dt" sz="half" idx="2"/>
          </p:nvPr>
        </p:nvSpPr>
        <p:spPr>
          <a:xfrm>
            <a:off x="6646281" y="2271246"/>
            <a:ext cx="2743200" cy="365125"/>
          </a:xfrm>
          <a:prstGeom prst="rect">
            <a:avLst/>
          </a:prstGeom>
        </p:spPr>
        <p:txBody>
          <a:bodyPr vert="horz" wrap="none" lIns="0" tIns="0" rIns="0" bIns="0" rtlCol="0" anchor="ctr"/>
          <a:lstStyle>
            <a:lvl1pPr algn="l">
              <a:defRPr sz="2000" b="0" i="0">
                <a:solidFill>
                  <a:schemeClr val="tx1"/>
                </a:solidFill>
                <a:latin typeface="Arial" panose="020B0604020202020204" pitchFamily="34" charset="0"/>
                <a:cs typeface="Arial" panose="020B0604020202020204" pitchFamily="34" charset="0"/>
              </a:defRPr>
            </a:lvl1pPr>
          </a:lstStyle>
          <a:p>
            <a:fld id="{BE434298-9C1C-5C47-9FDE-6127F2BDBDE3}" type="datetimeFigureOut">
              <a:rPr lang="fr-FR" smtClean="0"/>
              <a:pPr/>
              <a:t>18/03/2024</a:t>
            </a:fld>
            <a:endParaRPr lang="fr-FR"/>
          </a:p>
        </p:txBody>
      </p:sp>
      <p:pic>
        <p:nvPicPr>
          <p:cNvPr id="10" name="Image 9">
            <a:extLst>
              <a:ext uri="{FF2B5EF4-FFF2-40B4-BE49-F238E27FC236}">
                <a16:creationId xmlns:a16="http://schemas.microsoft.com/office/drawing/2014/main" id="{2120DC36-3498-BC59-39DD-C6E9F4899BF3}"/>
              </a:ext>
            </a:extLst>
          </p:cNvPr>
          <p:cNvPicPr>
            <a:picLocks noChangeAspect="1"/>
          </p:cNvPicPr>
          <p:nvPr/>
        </p:nvPicPr>
        <p:blipFill>
          <a:blip r:embed="rId3"/>
          <a:stretch>
            <a:fillRect/>
          </a:stretch>
        </p:blipFill>
        <p:spPr>
          <a:xfrm>
            <a:off x="6646281" y="5848330"/>
            <a:ext cx="1787398" cy="543306"/>
          </a:xfrm>
          <a:prstGeom prst="rect">
            <a:avLst/>
          </a:prstGeom>
        </p:spPr>
      </p:pic>
      <p:pic>
        <p:nvPicPr>
          <p:cNvPr id="3" name="Image 2">
            <a:extLst>
              <a:ext uri="{FF2B5EF4-FFF2-40B4-BE49-F238E27FC236}">
                <a16:creationId xmlns:a16="http://schemas.microsoft.com/office/drawing/2014/main" id="{A460A897-314F-9BAD-E215-6E363C103D71}"/>
              </a:ext>
            </a:extLst>
          </p:cNvPr>
          <p:cNvPicPr>
            <a:picLocks noChangeAspect="1"/>
          </p:cNvPicPr>
          <p:nvPr/>
        </p:nvPicPr>
        <p:blipFill>
          <a:blip r:embed="rId3"/>
          <a:stretch>
            <a:fillRect/>
          </a:stretch>
        </p:blipFill>
        <p:spPr>
          <a:xfrm>
            <a:off x="6646281" y="5848330"/>
            <a:ext cx="1787398" cy="543306"/>
          </a:xfrm>
          <a:prstGeom prst="rect">
            <a:avLst/>
          </a:prstGeom>
        </p:spPr>
      </p:pic>
      <p:sp>
        <p:nvSpPr>
          <p:cNvPr id="11" name="Titre 1">
            <a:extLst>
              <a:ext uri="{FF2B5EF4-FFF2-40B4-BE49-F238E27FC236}">
                <a16:creationId xmlns:a16="http://schemas.microsoft.com/office/drawing/2014/main" id="{56905354-D784-2296-F0A7-5445BDC60E29}"/>
              </a:ext>
            </a:extLst>
          </p:cNvPr>
          <p:cNvSpPr>
            <a:spLocks noGrp="1"/>
          </p:cNvSpPr>
          <p:nvPr>
            <p:ph type="ctrTitle" hasCustomPrompt="1"/>
          </p:nvPr>
        </p:nvSpPr>
        <p:spPr>
          <a:xfrm>
            <a:off x="6649552" y="1233488"/>
            <a:ext cx="5174065" cy="1031389"/>
          </a:xfrm>
        </p:spPr>
        <p:txBody>
          <a:bodyPr wrap="square" anchor="t" anchorCtr="0">
            <a:normAutofit/>
          </a:bodyPr>
          <a:lstStyle>
            <a:lvl1pPr algn="l">
              <a:lnSpc>
                <a:spcPct val="80000"/>
              </a:lnSpc>
              <a:defRPr sz="4000">
                <a:solidFill>
                  <a:schemeClr val="accent1"/>
                </a:solidFill>
              </a:defRPr>
            </a:lvl1pPr>
          </a:lstStyle>
          <a:p>
            <a:r>
              <a:rPr lang="fr-FR"/>
              <a:t>Titre (</a:t>
            </a:r>
            <a:r>
              <a:rPr lang="fr-FR" err="1"/>
              <a:t>UniRennes</a:t>
            </a:r>
            <a:r>
              <a:rPr lang="fr-FR"/>
              <a:t> </a:t>
            </a:r>
            <a:r>
              <a:rPr lang="fr-FR" err="1"/>
              <a:t>Text</a:t>
            </a:r>
            <a:r>
              <a:rPr lang="fr-FR"/>
              <a:t> ou Arial </a:t>
            </a:r>
            <a:r>
              <a:rPr lang="fr-FR" err="1"/>
              <a:t>bold</a:t>
            </a:r>
            <a:r>
              <a:rPr lang="fr-FR"/>
              <a:t> – 32)</a:t>
            </a:r>
          </a:p>
        </p:txBody>
      </p:sp>
      <p:sp>
        <p:nvSpPr>
          <p:cNvPr id="12" name="Sous-titre 2">
            <a:extLst>
              <a:ext uri="{FF2B5EF4-FFF2-40B4-BE49-F238E27FC236}">
                <a16:creationId xmlns:a16="http://schemas.microsoft.com/office/drawing/2014/main" id="{3DC3791C-084D-9A0F-697B-0FD5BA27C482}"/>
              </a:ext>
            </a:extLst>
          </p:cNvPr>
          <p:cNvSpPr>
            <a:spLocks noGrp="1"/>
          </p:cNvSpPr>
          <p:nvPr>
            <p:ph type="subTitle" idx="1" hasCustomPrompt="1"/>
          </p:nvPr>
        </p:nvSpPr>
        <p:spPr>
          <a:xfrm>
            <a:off x="6635750" y="148133"/>
            <a:ext cx="5134460" cy="787176"/>
          </a:xfrm>
        </p:spPr>
        <p:txBody>
          <a:bodyPr wrap="none">
            <a:noAutofit/>
          </a:bodyPr>
          <a:lstStyle>
            <a:lvl1pPr marL="0" indent="0" algn="l" defTabSz="914400" rtl="0" eaLnBrk="1" latinLnBrk="0" hangingPunct="1">
              <a:lnSpc>
                <a:spcPct val="100000"/>
              </a:lnSpc>
              <a:spcBef>
                <a:spcPts val="0"/>
              </a:spcBef>
              <a:buFont typeface="Arial" panose="020B0604020202020204" pitchFamily="34" charset="0"/>
              <a:buNone/>
              <a:defRPr lang="fr-FR" sz="5000" b="0" i="0" kern="1200" baseline="0" dirty="0">
                <a:solidFill>
                  <a:schemeClr val="tx1"/>
                </a:solidFill>
                <a:latin typeface="Unirennes Inline" panose="00000300000000000000" pitchFamily="50" charset="0"/>
                <a:ea typeface="Unirennes Inline" panose="00000300000000000000" pitchFamily="50"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Thème I mot clef</a:t>
            </a:r>
          </a:p>
        </p:txBody>
      </p:sp>
    </p:spTree>
    <p:extLst>
      <p:ext uri="{BB962C8B-B14F-4D97-AF65-F5344CB8AC3E}">
        <p14:creationId xmlns:p14="http://schemas.microsoft.com/office/powerpoint/2010/main" val="1430322977"/>
      </p:ext>
    </p:extLst>
  </p:cSld>
  <p:clrMapOvr>
    <a:masterClrMapping/>
  </p:clrMapOvr>
  <p:extLst>
    <p:ext uri="{DCECCB84-F9BA-43D5-87BE-67443E8EF086}">
      <p15:sldGuideLst xmlns:p15="http://schemas.microsoft.com/office/powerpoint/2012/main">
        <p15:guide id="4" orient="horz" pos="2160">
          <p15:clr>
            <a:srgbClr val="FBAE40"/>
          </p15:clr>
        </p15:guide>
        <p15:guide id="5" pos="4180">
          <p15:clr>
            <a:srgbClr val="FBAE40"/>
          </p15:clr>
        </p15:guide>
        <p15:guide id="6" pos="209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Vert_UnivRennes-Intercalai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D80F68-8EC4-F796-EE63-4ABED677DA1C}"/>
              </a:ext>
            </a:extLst>
          </p:cNvPr>
          <p:cNvSpPr/>
          <p:nvPr/>
        </p:nvSpPr>
        <p:spPr>
          <a:xfrm>
            <a:off x="6096000" y="0"/>
            <a:ext cx="6096000" cy="6858000"/>
          </a:xfrm>
          <a:prstGeom prst="rect">
            <a:avLst/>
          </a:prstGeom>
          <a:solidFill>
            <a:srgbClr val="62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AA1B0295-F5D1-7803-3225-F1DB414420FD}"/>
              </a:ext>
            </a:extLst>
          </p:cNvPr>
          <p:cNvSpPr>
            <a:spLocks noGrp="1"/>
          </p:cNvSpPr>
          <p:nvPr>
            <p:ph type="ctrTitle" hasCustomPrompt="1"/>
          </p:nvPr>
        </p:nvSpPr>
        <p:spPr>
          <a:xfrm>
            <a:off x="6348414" y="368300"/>
            <a:ext cx="5421796" cy="1031389"/>
          </a:xfrm>
        </p:spPr>
        <p:txBody>
          <a:bodyPr wrap="square" anchor="t" anchorCtr="0">
            <a:normAutofit/>
          </a:bodyPr>
          <a:lstStyle>
            <a:lvl1pPr algn="l">
              <a:lnSpc>
                <a:spcPct val="80000"/>
              </a:lnSpc>
              <a:defRPr sz="4400">
                <a:solidFill>
                  <a:schemeClr val="accent2">
                    <a:lumMod val="50000"/>
                  </a:schemeClr>
                </a:solidFill>
              </a:defRPr>
            </a:lvl1pPr>
          </a:lstStyle>
          <a:p>
            <a:r>
              <a:rPr lang="fr-FR"/>
              <a:t>Partie 1</a:t>
            </a:r>
            <a:br>
              <a:rPr lang="fr-FR"/>
            </a:br>
            <a:r>
              <a:rPr lang="fr-FR"/>
              <a:t>Titre à venir</a:t>
            </a:r>
          </a:p>
        </p:txBody>
      </p:sp>
      <p:pic>
        <p:nvPicPr>
          <p:cNvPr id="4" name="Image 3">
            <a:extLst>
              <a:ext uri="{FF2B5EF4-FFF2-40B4-BE49-F238E27FC236}">
                <a16:creationId xmlns:a16="http://schemas.microsoft.com/office/drawing/2014/main" id="{E9F253FB-A598-C0F9-69EF-278C1B1B743B}"/>
              </a:ext>
            </a:extLst>
          </p:cNvPr>
          <p:cNvPicPr>
            <a:picLocks noChangeAspect="1"/>
          </p:cNvPicPr>
          <p:nvPr/>
        </p:nvPicPr>
        <p:blipFill>
          <a:blip r:embed="rId2"/>
          <a:srcRect/>
          <a:stretch/>
        </p:blipFill>
        <p:spPr>
          <a:xfrm>
            <a:off x="639403" y="1026795"/>
            <a:ext cx="4804410" cy="4804410"/>
          </a:xfrm>
          <a:prstGeom prst="rect">
            <a:avLst/>
          </a:prstGeom>
        </p:spPr>
      </p:pic>
      <p:sp>
        <p:nvSpPr>
          <p:cNvPr id="6" name="Rectangle 5">
            <a:extLst>
              <a:ext uri="{FF2B5EF4-FFF2-40B4-BE49-F238E27FC236}">
                <a16:creationId xmlns:a16="http://schemas.microsoft.com/office/drawing/2014/main" id="{3382EA22-F467-4A2E-3FC2-E185BA09AF6D}"/>
              </a:ext>
            </a:extLst>
          </p:cNvPr>
          <p:cNvSpPr/>
          <p:nvPr/>
        </p:nvSpPr>
        <p:spPr>
          <a:xfrm>
            <a:off x="0" y="5949950"/>
            <a:ext cx="1019908" cy="908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59323395-B7C0-F521-D589-F6A48651CF27}"/>
              </a:ext>
            </a:extLst>
          </p:cNvPr>
          <p:cNvSpPr/>
          <p:nvPr/>
        </p:nvSpPr>
        <p:spPr>
          <a:xfrm>
            <a:off x="0" y="5949950"/>
            <a:ext cx="1019908" cy="908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C56C669B-21FE-0019-5B6C-05E702E6DEB2}"/>
              </a:ext>
            </a:extLst>
          </p:cNvPr>
          <p:cNvSpPr/>
          <p:nvPr/>
        </p:nvSpPr>
        <p:spPr>
          <a:xfrm>
            <a:off x="0" y="5949950"/>
            <a:ext cx="2302136" cy="908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Sous-titre 2">
            <a:extLst>
              <a:ext uri="{FF2B5EF4-FFF2-40B4-BE49-F238E27FC236}">
                <a16:creationId xmlns:a16="http://schemas.microsoft.com/office/drawing/2014/main" id="{B8A288DF-7B17-B3BD-1D4A-4222F569A8CC}"/>
              </a:ext>
            </a:extLst>
          </p:cNvPr>
          <p:cNvSpPr>
            <a:spLocks noGrp="1"/>
          </p:cNvSpPr>
          <p:nvPr>
            <p:ph type="subTitle" idx="1" hasCustomPrompt="1"/>
          </p:nvPr>
        </p:nvSpPr>
        <p:spPr>
          <a:xfrm>
            <a:off x="6348413" y="2020174"/>
            <a:ext cx="5421797" cy="787176"/>
          </a:xfrm>
        </p:spPr>
        <p:txBody>
          <a:bodyPr wrap="none">
            <a:noAutofit/>
          </a:bodyPr>
          <a:lstStyle>
            <a:lvl1pPr marL="0" indent="0" algn="l">
              <a:spcBef>
                <a:spcPts val="0"/>
              </a:spcBef>
              <a:buNone/>
              <a:defRPr sz="3200" b="1" i="0" baseline="0">
                <a:solidFill>
                  <a:schemeClr val="accent2">
                    <a:lumMod val="20000"/>
                    <a:lumOff val="8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Sous-titre</a:t>
            </a:r>
          </a:p>
        </p:txBody>
      </p:sp>
    </p:spTree>
    <p:extLst>
      <p:ext uri="{BB962C8B-B14F-4D97-AF65-F5344CB8AC3E}">
        <p14:creationId xmlns:p14="http://schemas.microsoft.com/office/powerpoint/2010/main" val="2929307388"/>
      </p:ext>
    </p:extLst>
  </p:cSld>
  <p:clrMapOvr>
    <a:masterClrMapping/>
  </p:clrMapOvr>
  <p:extLst>
    <p:ext uri="{DCECCB84-F9BA-43D5-87BE-67443E8EF086}">
      <p15:sldGuideLst xmlns:p15="http://schemas.microsoft.com/office/powerpoint/2012/main">
        <p15:guide id="3" orient="horz" pos="2160">
          <p15:clr>
            <a:srgbClr val="FBAE40"/>
          </p15:clr>
        </p15:guide>
        <p15:guide id="4" pos="399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range_UnivRennes-Intercalai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D80F68-8EC4-F796-EE63-4ABED677DA1C}"/>
              </a:ext>
            </a:extLst>
          </p:cNvPr>
          <p:cNvSpPr/>
          <p:nvPr/>
        </p:nvSpPr>
        <p:spPr>
          <a:xfrm>
            <a:off x="6096000" y="0"/>
            <a:ext cx="6096000" cy="6858000"/>
          </a:xfrm>
          <a:prstGeom prst="rect">
            <a:avLst/>
          </a:pr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AA1B0295-F5D1-7803-3225-F1DB414420FD}"/>
              </a:ext>
            </a:extLst>
          </p:cNvPr>
          <p:cNvSpPr>
            <a:spLocks noGrp="1"/>
          </p:cNvSpPr>
          <p:nvPr>
            <p:ph type="ctrTitle" hasCustomPrompt="1"/>
          </p:nvPr>
        </p:nvSpPr>
        <p:spPr>
          <a:xfrm>
            <a:off x="6348414" y="368300"/>
            <a:ext cx="5421796" cy="1031389"/>
          </a:xfrm>
        </p:spPr>
        <p:txBody>
          <a:bodyPr wrap="square" anchor="t" anchorCtr="0">
            <a:normAutofit/>
          </a:bodyPr>
          <a:lstStyle>
            <a:lvl1pPr algn="l">
              <a:lnSpc>
                <a:spcPct val="80000"/>
              </a:lnSpc>
              <a:defRPr sz="4400">
                <a:solidFill>
                  <a:schemeClr val="tx1"/>
                </a:solidFill>
              </a:defRPr>
            </a:lvl1pPr>
          </a:lstStyle>
          <a:p>
            <a:r>
              <a:rPr lang="fr-FR"/>
              <a:t>Partie 1</a:t>
            </a:r>
            <a:br>
              <a:rPr lang="fr-FR"/>
            </a:br>
            <a:r>
              <a:rPr lang="fr-FR"/>
              <a:t>Titre à venir</a:t>
            </a:r>
          </a:p>
        </p:txBody>
      </p:sp>
      <p:pic>
        <p:nvPicPr>
          <p:cNvPr id="4" name="Image 3">
            <a:extLst>
              <a:ext uri="{FF2B5EF4-FFF2-40B4-BE49-F238E27FC236}">
                <a16:creationId xmlns:a16="http://schemas.microsoft.com/office/drawing/2014/main" id="{E9F253FB-A598-C0F9-69EF-278C1B1B743B}"/>
              </a:ext>
            </a:extLst>
          </p:cNvPr>
          <p:cNvPicPr>
            <a:picLocks noChangeAspect="1"/>
          </p:cNvPicPr>
          <p:nvPr userDrawn="1"/>
        </p:nvPicPr>
        <p:blipFill>
          <a:blip r:embed="rId2"/>
          <a:srcRect/>
          <a:stretch/>
        </p:blipFill>
        <p:spPr>
          <a:xfrm>
            <a:off x="639403" y="1026795"/>
            <a:ext cx="4804410" cy="4804410"/>
          </a:xfrm>
          <a:prstGeom prst="rect">
            <a:avLst/>
          </a:prstGeom>
        </p:spPr>
      </p:pic>
      <p:sp>
        <p:nvSpPr>
          <p:cNvPr id="6" name="Rectangle 5">
            <a:extLst>
              <a:ext uri="{FF2B5EF4-FFF2-40B4-BE49-F238E27FC236}">
                <a16:creationId xmlns:a16="http://schemas.microsoft.com/office/drawing/2014/main" id="{3382EA22-F467-4A2E-3FC2-E185BA09AF6D}"/>
              </a:ext>
            </a:extLst>
          </p:cNvPr>
          <p:cNvSpPr/>
          <p:nvPr/>
        </p:nvSpPr>
        <p:spPr>
          <a:xfrm>
            <a:off x="0" y="5949950"/>
            <a:ext cx="1019908" cy="908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56287C9E-C756-D96F-6980-2B3C3BF84DE6}"/>
              </a:ext>
            </a:extLst>
          </p:cNvPr>
          <p:cNvSpPr/>
          <p:nvPr/>
        </p:nvSpPr>
        <p:spPr>
          <a:xfrm>
            <a:off x="0" y="5949950"/>
            <a:ext cx="1019908" cy="908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D376D53D-B2B2-906D-459F-E684388AF49B}"/>
              </a:ext>
            </a:extLst>
          </p:cNvPr>
          <p:cNvSpPr/>
          <p:nvPr/>
        </p:nvSpPr>
        <p:spPr>
          <a:xfrm>
            <a:off x="0" y="5949950"/>
            <a:ext cx="2302136" cy="908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Sous-titre 2">
            <a:extLst>
              <a:ext uri="{FF2B5EF4-FFF2-40B4-BE49-F238E27FC236}">
                <a16:creationId xmlns:a16="http://schemas.microsoft.com/office/drawing/2014/main" id="{B8A288DF-7B17-B3BD-1D4A-4222F569A8CC}"/>
              </a:ext>
            </a:extLst>
          </p:cNvPr>
          <p:cNvSpPr>
            <a:spLocks noGrp="1"/>
          </p:cNvSpPr>
          <p:nvPr>
            <p:ph type="subTitle" idx="1" hasCustomPrompt="1"/>
          </p:nvPr>
        </p:nvSpPr>
        <p:spPr>
          <a:xfrm>
            <a:off x="6348413" y="2020174"/>
            <a:ext cx="5421797" cy="787176"/>
          </a:xfrm>
        </p:spPr>
        <p:txBody>
          <a:bodyPr wrap="none">
            <a:noAutofit/>
          </a:bodyPr>
          <a:lstStyle>
            <a:lvl1pPr marL="0" indent="0" algn="l">
              <a:spcBef>
                <a:spcPts val="0"/>
              </a:spcBef>
              <a:buNone/>
              <a:defRPr sz="3200" b="1" i="0" baseline="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Sous-titre</a:t>
            </a:r>
          </a:p>
        </p:txBody>
      </p:sp>
    </p:spTree>
    <p:extLst>
      <p:ext uri="{BB962C8B-B14F-4D97-AF65-F5344CB8AC3E}">
        <p14:creationId xmlns:p14="http://schemas.microsoft.com/office/powerpoint/2010/main" val="2690064156"/>
      </p:ext>
    </p:extLst>
  </p:cSld>
  <p:clrMapOvr>
    <a:masterClrMapping/>
  </p:clrMapOvr>
  <p:extLst>
    <p:ext uri="{DCECCB84-F9BA-43D5-87BE-67443E8EF086}">
      <p15:sldGuideLst xmlns:p15="http://schemas.microsoft.com/office/powerpoint/2012/main">
        <p15:guide id="3" orient="horz" pos="2160">
          <p15:clr>
            <a:srgbClr val="FBAE40"/>
          </p15:clr>
        </p15:guide>
        <p15:guide id="4" pos="399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Prune_UnivRennes-Intercalai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D80F68-8EC4-F796-EE63-4ABED677DA1C}"/>
              </a:ext>
            </a:extLst>
          </p:cNvPr>
          <p:cNvSpPr/>
          <p:nvPr/>
        </p:nvSpPr>
        <p:spPr>
          <a:xfrm>
            <a:off x="6096000" y="0"/>
            <a:ext cx="6096000" cy="6858000"/>
          </a:xfrm>
          <a:prstGeom prst="rect">
            <a:avLst/>
          </a:prstGeom>
          <a:solidFill>
            <a:srgbClr val="F173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AA1B0295-F5D1-7803-3225-F1DB414420FD}"/>
              </a:ext>
            </a:extLst>
          </p:cNvPr>
          <p:cNvSpPr>
            <a:spLocks noGrp="1"/>
          </p:cNvSpPr>
          <p:nvPr>
            <p:ph type="ctrTitle" hasCustomPrompt="1"/>
          </p:nvPr>
        </p:nvSpPr>
        <p:spPr>
          <a:xfrm>
            <a:off x="6348414" y="368300"/>
            <a:ext cx="5421796" cy="1031389"/>
          </a:xfrm>
        </p:spPr>
        <p:txBody>
          <a:bodyPr wrap="square" anchor="t" anchorCtr="0">
            <a:normAutofit/>
          </a:bodyPr>
          <a:lstStyle>
            <a:lvl1pPr algn="l">
              <a:lnSpc>
                <a:spcPct val="80000"/>
              </a:lnSpc>
              <a:defRPr sz="4400">
                <a:solidFill>
                  <a:schemeClr val="tx2">
                    <a:lumMod val="50000"/>
                  </a:schemeClr>
                </a:solidFill>
              </a:defRPr>
            </a:lvl1pPr>
          </a:lstStyle>
          <a:p>
            <a:r>
              <a:rPr lang="fr-FR"/>
              <a:t>Partie 1</a:t>
            </a:r>
            <a:br>
              <a:rPr lang="fr-FR"/>
            </a:br>
            <a:r>
              <a:rPr lang="fr-FR"/>
              <a:t>Titre à venir</a:t>
            </a:r>
          </a:p>
        </p:txBody>
      </p:sp>
      <p:sp>
        <p:nvSpPr>
          <p:cNvPr id="3" name="Sous-titre 2">
            <a:extLst>
              <a:ext uri="{FF2B5EF4-FFF2-40B4-BE49-F238E27FC236}">
                <a16:creationId xmlns:a16="http://schemas.microsoft.com/office/drawing/2014/main" id="{B8A288DF-7B17-B3BD-1D4A-4222F569A8CC}"/>
              </a:ext>
            </a:extLst>
          </p:cNvPr>
          <p:cNvSpPr>
            <a:spLocks noGrp="1"/>
          </p:cNvSpPr>
          <p:nvPr>
            <p:ph type="subTitle" idx="1" hasCustomPrompt="1"/>
          </p:nvPr>
        </p:nvSpPr>
        <p:spPr>
          <a:xfrm>
            <a:off x="6348413" y="2020174"/>
            <a:ext cx="5421797" cy="787176"/>
          </a:xfrm>
        </p:spPr>
        <p:txBody>
          <a:bodyPr wrap="none">
            <a:noAutofit/>
          </a:bodyPr>
          <a:lstStyle>
            <a:lvl1pPr marL="0" indent="0" algn="l">
              <a:spcBef>
                <a:spcPts val="0"/>
              </a:spcBef>
              <a:buNone/>
              <a:defRPr sz="3200" b="1" i="0" baseline="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Sous-titre</a:t>
            </a:r>
          </a:p>
        </p:txBody>
      </p:sp>
      <p:pic>
        <p:nvPicPr>
          <p:cNvPr id="4" name="Image 3">
            <a:extLst>
              <a:ext uri="{FF2B5EF4-FFF2-40B4-BE49-F238E27FC236}">
                <a16:creationId xmlns:a16="http://schemas.microsoft.com/office/drawing/2014/main" id="{E9F253FB-A598-C0F9-69EF-278C1B1B743B}"/>
              </a:ext>
            </a:extLst>
          </p:cNvPr>
          <p:cNvPicPr>
            <a:picLocks noChangeAspect="1"/>
          </p:cNvPicPr>
          <p:nvPr userDrawn="1"/>
        </p:nvPicPr>
        <p:blipFill>
          <a:blip r:embed="rId2"/>
          <a:stretch>
            <a:fillRect/>
          </a:stretch>
        </p:blipFill>
        <p:spPr>
          <a:xfrm>
            <a:off x="639403" y="1026795"/>
            <a:ext cx="4804410" cy="4804410"/>
          </a:xfrm>
          <a:prstGeom prst="rect">
            <a:avLst/>
          </a:prstGeom>
        </p:spPr>
      </p:pic>
    </p:spTree>
    <p:extLst>
      <p:ext uri="{BB962C8B-B14F-4D97-AF65-F5344CB8AC3E}">
        <p14:creationId xmlns:p14="http://schemas.microsoft.com/office/powerpoint/2010/main" val="1143317630"/>
      </p:ext>
    </p:extLst>
  </p:cSld>
  <p:clrMapOvr>
    <a:masterClrMapping/>
  </p:clrMapOvr>
  <p:extLst>
    <p:ext uri="{DCECCB84-F9BA-43D5-87BE-67443E8EF086}">
      <p15:sldGuideLst xmlns:p15="http://schemas.microsoft.com/office/powerpoint/2012/main">
        <p15:guide id="3" orient="horz" pos="2160">
          <p15:clr>
            <a:srgbClr val="FBAE40"/>
          </p15:clr>
        </p15:guide>
        <p15:guide id="4" pos="3999">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urquoise_UnivRennes-Intercalai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D80F68-8EC4-F796-EE63-4ABED677DA1C}"/>
              </a:ext>
            </a:extLst>
          </p:cNvPr>
          <p:cNvSpPr/>
          <p:nvPr/>
        </p:nvSpPr>
        <p:spPr>
          <a:xfrm>
            <a:off x="6096000" y="0"/>
            <a:ext cx="6096000" cy="6858000"/>
          </a:xfrm>
          <a:prstGeom prst="rect">
            <a:avLst/>
          </a:prstGeom>
          <a:solidFill>
            <a:srgbClr val="00A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AA1B0295-F5D1-7803-3225-F1DB414420FD}"/>
              </a:ext>
            </a:extLst>
          </p:cNvPr>
          <p:cNvSpPr>
            <a:spLocks noGrp="1"/>
          </p:cNvSpPr>
          <p:nvPr>
            <p:ph type="ctrTitle" hasCustomPrompt="1"/>
          </p:nvPr>
        </p:nvSpPr>
        <p:spPr>
          <a:xfrm>
            <a:off x="6348414" y="368300"/>
            <a:ext cx="5421796" cy="1031389"/>
          </a:xfrm>
        </p:spPr>
        <p:txBody>
          <a:bodyPr wrap="square" anchor="t" anchorCtr="0">
            <a:normAutofit/>
          </a:bodyPr>
          <a:lstStyle>
            <a:lvl1pPr algn="l">
              <a:lnSpc>
                <a:spcPct val="80000"/>
              </a:lnSpc>
              <a:defRPr sz="4400">
                <a:solidFill>
                  <a:schemeClr val="accent4">
                    <a:lumMod val="50000"/>
                  </a:schemeClr>
                </a:solidFill>
              </a:defRPr>
            </a:lvl1pPr>
          </a:lstStyle>
          <a:p>
            <a:r>
              <a:rPr lang="fr-FR"/>
              <a:t>Partie 1</a:t>
            </a:r>
            <a:br>
              <a:rPr lang="fr-FR"/>
            </a:br>
            <a:r>
              <a:rPr lang="fr-FR"/>
              <a:t>Titre à venir</a:t>
            </a:r>
          </a:p>
        </p:txBody>
      </p:sp>
      <p:pic>
        <p:nvPicPr>
          <p:cNvPr id="4" name="Image 3">
            <a:extLst>
              <a:ext uri="{FF2B5EF4-FFF2-40B4-BE49-F238E27FC236}">
                <a16:creationId xmlns:a16="http://schemas.microsoft.com/office/drawing/2014/main" id="{E9F253FB-A598-C0F9-69EF-278C1B1B743B}"/>
              </a:ext>
            </a:extLst>
          </p:cNvPr>
          <p:cNvPicPr>
            <a:picLocks noChangeAspect="1"/>
          </p:cNvPicPr>
          <p:nvPr userDrawn="1"/>
        </p:nvPicPr>
        <p:blipFill>
          <a:blip r:embed="rId2"/>
          <a:srcRect/>
          <a:stretch/>
        </p:blipFill>
        <p:spPr>
          <a:xfrm>
            <a:off x="639403" y="1026795"/>
            <a:ext cx="4804410" cy="4804410"/>
          </a:xfrm>
          <a:prstGeom prst="rect">
            <a:avLst/>
          </a:prstGeom>
        </p:spPr>
      </p:pic>
      <p:sp>
        <p:nvSpPr>
          <p:cNvPr id="6" name="Rectangle 5">
            <a:extLst>
              <a:ext uri="{FF2B5EF4-FFF2-40B4-BE49-F238E27FC236}">
                <a16:creationId xmlns:a16="http://schemas.microsoft.com/office/drawing/2014/main" id="{3382EA22-F467-4A2E-3FC2-E185BA09AF6D}"/>
              </a:ext>
            </a:extLst>
          </p:cNvPr>
          <p:cNvSpPr/>
          <p:nvPr/>
        </p:nvSpPr>
        <p:spPr>
          <a:xfrm>
            <a:off x="0" y="5949950"/>
            <a:ext cx="1019908" cy="908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B212E391-A0D1-2E14-99C5-437856E98AEB}"/>
              </a:ext>
            </a:extLst>
          </p:cNvPr>
          <p:cNvSpPr/>
          <p:nvPr/>
        </p:nvSpPr>
        <p:spPr>
          <a:xfrm>
            <a:off x="0" y="5949950"/>
            <a:ext cx="1019908" cy="908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EA39108D-A6E4-2E78-7494-EF0106D92840}"/>
              </a:ext>
            </a:extLst>
          </p:cNvPr>
          <p:cNvSpPr/>
          <p:nvPr/>
        </p:nvSpPr>
        <p:spPr>
          <a:xfrm>
            <a:off x="0" y="5949950"/>
            <a:ext cx="2302136" cy="908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Sous-titre 2">
            <a:extLst>
              <a:ext uri="{FF2B5EF4-FFF2-40B4-BE49-F238E27FC236}">
                <a16:creationId xmlns:a16="http://schemas.microsoft.com/office/drawing/2014/main" id="{B8A288DF-7B17-B3BD-1D4A-4222F569A8CC}"/>
              </a:ext>
            </a:extLst>
          </p:cNvPr>
          <p:cNvSpPr>
            <a:spLocks noGrp="1"/>
          </p:cNvSpPr>
          <p:nvPr>
            <p:ph type="subTitle" idx="1" hasCustomPrompt="1"/>
          </p:nvPr>
        </p:nvSpPr>
        <p:spPr>
          <a:xfrm>
            <a:off x="6348413" y="2020174"/>
            <a:ext cx="5421797" cy="787176"/>
          </a:xfrm>
        </p:spPr>
        <p:txBody>
          <a:bodyPr wrap="none">
            <a:noAutofit/>
          </a:bodyPr>
          <a:lstStyle>
            <a:lvl1pPr marL="0" indent="0" algn="l">
              <a:spcBef>
                <a:spcPts val="0"/>
              </a:spcBef>
              <a:buNone/>
              <a:defRPr sz="3200" b="1" i="0" baseline="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Sous-titre</a:t>
            </a:r>
          </a:p>
        </p:txBody>
      </p:sp>
    </p:spTree>
    <p:extLst>
      <p:ext uri="{BB962C8B-B14F-4D97-AF65-F5344CB8AC3E}">
        <p14:creationId xmlns:p14="http://schemas.microsoft.com/office/powerpoint/2010/main" val="513224079"/>
      </p:ext>
    </p:extLst>
  </p:cSld>
  <p:clrMapOvr>
    <a:masterClrMapping/>
  </p:clrMapOvr>
  <p:extLst>
    <p:ext uri="{DCECCB84-F9BA-43D5-87BE-67443E8EF086}">
      <p15:sldGuideLst xmlns:p15="http://schemas.microsoft.com/office/powerpoint/2012/main">
        <p15:guide id="3" orient="horz" pos="2160">
          <p15:clr>
            <a:srgbClr val="FBAE40"/>
          </p15:clr>
        </p15:guide>
        <p15:guide id="4" pos="399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leu_UnivRennes-Intercalai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D80F68-8EC4-F796-EE63-4ABED677DA1C}"/>
              </a:ext>
            </a:extLst>
          </p:cNvPr>
          <p:cNvSpPr/>
          <p:nvPr/>
        </p:nvSpPr>
        <p:spPr>
          <a:xfrm>
            <a:off x="6096000" y="0"/>
            <a:ext cx="6096000" cy="6858000"/>
          </a:xfrm>
          <a:prstGeom prst="rect">
            <a:avLst/>
          </a:prstGeom>
          <a:solidFill>
            <a:srgbClr val="3C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AA1B0295-F5D1-7803-3225-F1DB414420FD}"/>
              </a:ext>
            </a:extLst>
          </p:cNvPr>
          <p:cNvSpPr>
            <a:spLocks noGrp="1"/>
          </p:cNvSpPr>
          <p:nvPr>
            <p:ph type="ctrTitle" hasCustomPrompt="1"/>
          </p:nvPr>
        </p:nvSpPr>
        <p:spPr>
          <a:xfrm>
            <a:off x="6348414" y="368300"/>
            <a:ext cx="5421796" cy="1031389"/>
          </a:xfrm>
        </p:spPr>
        <p:txBody>
          <a:bodyPr wrap="square" anchor="t" anchorCtr="0">
            <a:normAutofit/>
          </a:bodyPr>
          <a:lstStyle>
            <a:lvl1pPr algn="l">
              <a:lnSpc>
                <a:spcPct val="80000"/>
              </a:lnSpc>
              <a:defRPr sz="4400">
                <a:solidFill>
                  <a:schemeClr val="accent6">
                    <a:lumMod val="50000"/>
                  </a:schemeClr>
                </a:solidFill>
              </a:defRPr>
            </a:lvl1pPr>
          </a:lstStyle>
          <a:p>
            <a:r>
              <a:rPr lang="fr-FR"/>
              <a:t>Partie 1</a:t>
            </a:r>
            <a:br>
              <a:rPr lang="fr-FR"/>
            </a:br>
            <a:r>
              <a:rPr lang="fr-FR"/>
              <a:t>Titre à venir</a:t>
            </a:r>
          </a:p>
        </p:txBody>
      </p:sp>
      <p:pic>
        <p:nvPicPr>
          <p:cNvPr id="4" name="Image 3">
            <a:extLst>
              <a:ext uri="{FF2B5EF4-FFF2-40B4-BE49-F238E27FC236}">
                <a16:creationId xmlns:a16="http://schemas.microsoft.com/office/drawing/2014/main" id="{E9F253FB-A598-C0F9-69EF-278C1B1B743B}"/>
              </a:ext>
            </a:extLst>
          </p:cNvPr>
          <p:cNvPicPr>
            <a:picLocks noChangeAspect="1"/>
          </p:cNvPicPr>
          <p:nvPr/>
        </p:nvPicPr>
        <p:blipFill>
          <a:blip r:embed="rId2"/>
          <a:srcRect/>
          <a:stretch/>
        </p:blipFill>
        <p:spPr>
          <a:xfrm>
            <a:off x="639403" y="1026795"/>
            <a:ext cx="4804410" cy="4804410"/>
          </a:xfrm>
          <a:prstGeom prst="rect">
            <a:avLst/>
          </a:prstGeom>
        </p:spPr>
      </p:pic>
      <p:sp>
        <p:nvSpPr>
          <p:cNvPr id="6" name="Rectangle 5">
            <a:extLst>
              <a:ext uri="{FF2B5EF4-FFF2-40B4-BE49-F238E27FC236}">
                <a16:creationId xmlns:a16="http://schemas.microsoft.com/office/drawing/2014/main" id="{3382EA22-F467-4A2E-3FC2-E185BA09AF6D}"/>
              </a:ext>
            </a:extLst>
          </p:cNvPr>
          <p:cNvSpPr/>
          <p:nvPr/>
        </p:nvSpPr>
        <p:spPr>
          <a:xfrm>
            <a:off x="0" y="5949950"/>
            <a:ext cx="1019908" cy="908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A796BF72-0603-FF3A-40A0-C34E901BF738}"/>
              </a:ext>
            </a:extLst>
          </p:cNvPr>
          <p:cNvSpPr/>
          <p:nvPr/>
        </p:nvSpPr>
        <p:spPr>
          <a:xfrm>
            <a:off x="0" y="5949950"/>
            <a:ext cx="1019908" cy="908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596D4A3C-B72C-46CD-1C72-7FA7B2A832EB}"/>
              </a:ext>
            </a:extLst>
          </p:cNvPr>
          <p:cNvSpPr/>
          <p:nvPr/>
        </p:nvSpPr>
        <p:spPr>
          <a:xfrm>
            <a:off x="0" y="5949950"/>
            <a:ext cx="2302136" cy="908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Sous-titre 2">
            <a:extLst>
              <a:ext uri="{FF2B5EF4-FFF2-40B4-BE49-F238E27FC236}">
                <a16:creationId xmlns:a16="http://schemas.microsoft.com/office/drawing/2014/main" id="{B8A288DF-7B17-B3BD-1D4A-4222F569A8CC}"/>
              </a:ext>
            </a:extLst>
          </p:cNvPr>
          <p:cNvSpPr>
            <a:spLocks noGrp="1"/>
          </p:cNvSpPr>
          <p:nvPr>
            <p:ph type="subTitle" idx="1" hasCustomPrompt="1"/>
          </p:nvPr>
        </p:nvSpPr>
        <p:spPr>
          <a:xfrm>
            <a:off x="6348413" y="2020174"/>
            <a:ext cx="5421797" cy="787176"/>
          </a:xfrm>
        </p:spPr>
        <p:txBody>
          <a:bodyPr wrap="none">
            <a:noAutofit/>
          </a:bodyPr>
          <a:lstStyle>
            <a:lvl1pPr marL="0" indent="0" algn="l">
              <a:spcBef>
                <a:spcPts val="0"/>
              </a:spcBef>
              <a:buNone/>
              <a:defRPr sz="3200" b="1" i="0" baseline="0">
                <a:solidFill>
                  <a:schemeClr val="accent6">
                    <a:lumMod val="20000"/>
                    <a:lumOff val="8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Sous-titre</a:t>
            </a:r>
          </a:p>
        </p:txBody>
      </p:sp>
    </p:spTree>
    <p:extLst>
      <p:ext uri="{BB962C8B-B14F-4D97-AF65-F5344CB8AC3E}">
        <p14:creationId xmlns:p14="http://schemas.microsoft.com/office/powerpoint/2010/main" val="1743095090"/>
      </p:ext>
    </p:extLst>
  </p:cSld>
  <p:clrMapOvr>
    <a:masterClrMapping/>
  </p:clrMapOvr>
  <p:extLst>
    <p:ext uri="{DCECCB84-F9BA-43D5-87BE-67443E8EF086}">
      <p15:sldGuideLst xmlns:p15="http://schemas.microsoft.com/office/powerpoint/2012/main">
        <p15:guide id="3" orient="horz" pos="2160">
          <p15:clr>
            <a:srgbClr val="FBAE40"/>
          </p15:clr>
        </p15:guide>
        <p15:guide id="4" pos="3999">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Rouge_UnivRennes-Intercalai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D80F68-8EC4-F796-EE63-4ABED677DA1C}"/>
              </a:ext>
            </a:extLst>
          </p:cNvPr>
          <p:cNvSpPr/>
          <p:nvPr/>
        </p:nvSpPr>
        <p:spPr>
          <a:xfrm>
            <a:off x="6096000" y="0"/>
            <a:ext cx="6096000" cy="6858000"/>
          </a:xfrm>
          <a:prstGeom prst="rect">
            <a:avLst/>
          </a:prstGeom>
          <a:solidFill>
            <a:srgbClr val="EF4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AA1B0295-F5D1-7803-3225-F1DB414420FD}"/>
              </a:ext>
            </a:extLst>
          </p:cNvPr>
          <p:cNvSpPr>
            <a:spLocks noGrp="1"/>
          </p:cNvSpPr>
          <p:nvPr>
            <p:ph type="ctrTitle" hasCustomPrompt="1"/>
          </p:nvPr>
        </p:nvSpPr>
        <p:spPr>
          <a:xfrm>
            <a:off x="6348414" y="368300"/>
            <a:ext cx="5421796" cy="1031389"/>
          </a:xfrm>
        </p:spPr>
        <p:txBody>
          <a:bodyPr wrap="square" anchor="t" anchorCtr="0">
            <a:normAutofit/>
          </a:bodyPr>
          <a:lstStyle>
            <a:lvl1pPr algn="l">
              <a:lnSpc>
                <a:spcPct val="80000"/>
              </a:lnSpc>
              <a:defRPr sz="4400">
                <a:solidFill>
                  <a:schemeClr val="accent1">
                    <a:lumMod val="50000"/>
                  </a:schemeClr>
                </a:solidFill>
              </a:defRPr>
            </a:lvl1pPr>
          </a:lstStyle>
          <a:p>
            <a:r>
              <a:rPr lang="fr-FR"/>
              <a:t>Partie 1</a:t>
            </a:r>
            <a:br>
              <a:rPr lang="fr-FR"/>
            </a:br>
            <a:r>
              <a:rPr lang="fr-FR"/>
              <a:t>Titre à venir</a:t>
            </a:r>
          </a:p>
        </p:txBody>
      </p:sp>
      <p:pic>
        <p:nvPicPr>
          <p:cNvPr id="4" name="Image 3">
            <a:extLst>
              <a:ext uri="{FF2B5EF4-FFF2-40B4-BE49-F238E27FC236}">
                <a16:creationId xmlns:a16="http://schemas.microsoft.com/office/drawing/2014/main" id="{E9F253FB-A598-C0F9-69EF-278C1B1B743B}"/>
              </a:ext>
            </a:extLst>
          </p:cNvPr>
          <p:cNvPicPr>
            <a:picLocks noChangeAspect="1"/>
          </p:cNvPicPr>
          <p:nvPr/>
        </p:nvPicPr>
        <p:blipFill>
          <a:blip r:embed="rId2"/>
          <a:srcRect/>
          <a:stretch/>
        </p:blipFill>
        <p:spPr>
          <a:xfrm>
            <a:off x="639403" y="1026795"/>
            <a:ext cx="4804410" cy="4804410"/>
          </a:xfrm>
          <a:prstGeom prst="rect">
            <a:avLst/>
          </a:prstGeom>
        </p:spPr>
      </p:pic>
      <p:sp>
        <p:nvSpPr>
          <p:cNvPr id="6" name="Rectangle 5">
            <a:extLst>
              <a:ext uri="{FF2B5EF4-FFF2-40B4-BE49-F238E27FC236}">
                <a16:creationId xmlns:a16="http://schemas.microsoft.com/office/drawing/2014/main" id="{3382EA22-F467-4A2E-3FC2-E185BA09AF6D}"/>
              </a:ext>
            </a:extLst>
          </p:cNvPr>
          <p:cNvSpPr/>
          <p:nvPr/>
        </p:nvSpPr>
        <p:spPr>
          <a:xfrm>
            <a:off x="0" y="5949950"/>
            <a:ext cx="1019908" cy="908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3E249484-78BD-66C6-2685-C39467CAB87D}"/>
              </a:ext>
            </a:extLst>
          </p:cNvPr>
          <p:cNvSpPr/>
          <p:nvPr/>
        </p:nvSpPr>
        <p:spPr>
          <a:xfrm>
            <a:off x="0" y="5949950"/>
            <a:ext cx="1019908" cy="908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B6E85F37-EEFA-72AA-B14A-1BBE9CCF64FC}"/>
              </a:ext>
            </a:extLst>
          </p:cNvPr>
          <p:cNvSpPr/>
          <p:nvPr/>
        </p:nvSpPr>
        <p:spPr>
          <a:xfrm>
            <a:off x="0" y="5949950"/>
            <a:ext cx="2302136" cy="908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Sous-titre 2">
            <a:extLst>
              <a:ext uri="{FF2B5EF4-FFF2-40B4-BE49-F238E27FC236}">
                <a16:creationId xmlns:a16="http://schemas.microsoft.com/office/drawing/2014/main" id="{B8A288DF-7B17-B3BD-1D4A-4222F569A8CC}"/>
              </a:ext>
            </a:extLst>
          </p:cNvPr>
          <p:cNvSpPr>
            <a:spLocks noGrp="1"/>
          </p:cNvSpPr>
          <p:nvPr>
            <p:ph type="subTitle" idx="1" hasCustomPrompt="1"/>
          </p:nvPr>
        </p:nvSpPr>
        <p:spPr>
          <a:xfrm>
            <a:off x="6348413" y="2020174"/>
            <a:ext cx="5421797" cy="787176"/>
          </a:xfrm>
        </p:spPr>
        <p:txBody>
          <a:bodyPr wrap="none">
            <a:noAutofit/>
          </a:bodyPr>
          <a:lstStyle>
            <a:lvl1pPr marL="0" indent="0" algn="l">
              <a:spcBef>
                <a:spcPts val="0"/>
              </a:spcBef>
              <a:buNone/>
              <a:defRPr sz="3200" b="1" i="0" baseline="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Sous-titre</a:t>
            </a:r>
          </a:p>
        </p:txBody>
      </p:sp>
    </p:spTree>
    <p:extLst>
      <p:ext uri="{BB962C8B-B14F-4D97-AF65-F5344CB8AC3E}">
        <p14:creationId xmlns:p14="http://schemas.microsoft.com/office/powerpoint/2010/main" val="2457533424"/>
      </p:ext>
    </p:extLst>
  </p:cSld>
  <p:clrMapOvr>
    <a:masterClrMapping/>
  </p:clrMapOvr>
  <p:extLst>
    <p:ext uri="{DCECCB84-F9BA-43D5-87BE-67443E8EF086}">
      <p15:sldGuideLst xmlns:p15="http://schemas.microsoft.com/office/powerpoint/2012/main">
        <p15:guide id="3" orient="horz" pos="2160">
          <p15:clr>
            <a:srgbClr val="FBAE40"/>
          </p15:clr>
        </p15:guide>
        <p15:guide id="4" pos="3999">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Vert_UnivRennes-Tex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D74346-CAD0-3D9E-F7B6-3CF2095B3311}"/>
              </a:ext>
            </a:extLst>
          </p:cNvPr>
          <p:cNvSpPr>
            <a:spLocks noGrp="1"/>
          </p:cNvSpPr>
          <p:nvPr>
            <p:ph type="title" hasCustomPrompt="1"/>
          </p:nvPr>
        </p:nvSpPr>
        <p:spPr>
          <a:noFill/>
        </p:spPr>
        <p:txBody>
          <a:bodyPr/>
          <a:lstStyle>
            <a:lvl1pPr>
              <a:defRPr sz="3200">
                <a:solidFill>
                  <a:schemeClr val="accent2">
                    <a:lumMod val="50000"/>
                  </a:schemeClr>
                </a:solidFill>
              </a:defRPr>
            </a:lvl1pPr>
          </a:lstStyle>
          <a:p>
            <a:r>
              <a:rPr lang="fr-FR"/>
              <a:t>Titre thème vert</a:t>
            </a:r>
          </a:p>
        </p:txBody>
      </p:sp>
      <p:sp>
        <p:nvSpPr>
          <p:cNvPr id="3" name="Espace réservé du contenu 2">
            <a:extLst>
              <a:ext uri="{FF2B5EF4-FFF2-40B4-BE49-F238E27FC236}">
                <a16:creationId xmlns:a16="http://schemas.microsoft.com/office/drawing/2014/main" id="{1CDA158F-984A-6D2A-7A63-94F2740F4E7F}"/>
              </a:ext>
            </a:extLst>
          </p:cNvPr>
          <p:cNvSpPr>
            <a:spLocks noGrp="1"/>
          </p:cNvSpPr>
          <p:nvPr>
            <p:ph idx="1" hasCustomPrompt="1"/>
          </p:nvPr>
        </p:nvSpPr>
        <p:spPr/>
        <p:txBody>
          <a:bodyPr/>
          <a:lstStyle>
            <a:lvl1pPr>
              <a:defRPr sz="2600">
                <a:solidFill>
                  <a:schemeClr val="accent2"/>
                </a:solidFill>
              </a:defRPr>
            </a:lvl1pPr>
            <a:lvl2pPr>
              <a:buClr>
                <a:schemeClr val="accent2"/>
              </a:buClr>
              <a:defRPr sz="2000"/>
            </a:lvl2pPr>
            <a:lvl4pPr marL="0" indent="0">
              <a:buNone/>
              <a:defRPr sz="1400"/>
            </a:lvl4pPr>
            <a:lvl5pPr marL="540000" indent="-180000">
              <a:buClr>
                <a:schemeClr val="accent2">
                  <a:lumMod val="75000"/>
                </a:schemeClr>
              </a:buClr>
              <a:buSzPct val="70000"/>
              <a:buFont typeface="Wingdings" panose="05000000000000000000" pitchFamily="2" charset="2"/>
              <a:buChar char="v"/>
              <a:defRPr sz="1600">
                <a:solidFill>
                  <a:schemeClr val="accent2">
                    <a:lumMod val="75000"/>
                  </a:schemeClr>
                </a:solidFill>
              </a:defRPr>
            </a:lvl5pPr>
            <a:lvl6pPr marL="540000" indent="0">
              <a:buNone/>
              <a:defRPr sz="1400">
                <a:latin typeface="Arial" panose="020B0604020202020204" pitchFamily="34" charset="0"/>
                <a:cs typeface="Arial" panose="020B0604020202020204" pitchFamily="34" charset="0"/>
              </a:defRPr>
            </a:lvl6pPr>
          </a:lstStyle>
          <a:p>
            <a:pPr lvl="0"/>
            <a:r>
              <a:rPr lang="fr-FR"/>
              <a:t>Premier niveau du chapitre</a:t>
            </a:r>
          </a:p>
          <a:p>
            <a:pPr lvl="1"/>
            <a:r>
              <a:rPr lang="fr-FR"/>
              <a:t>Deuxième niveau</a:t>
            </a:r>
          </a:p>
          <a:p>
            <a:pPr lvl="4"/>
            <a:r>
              <a:rPr lang="fr-FR"/>
              <a:t>Troisième niveau</a:t>
            </a:r>
          </a:p>
          <a:p>
            <a:pPr lvl="5"/>
            <a:r>
              <a:rPr lang="fr-FR"/>
              <a:t>Quatrième niveau</a:t>
            </a:r>
          </a:p>
        </p:txBody>
      </p:sp>
      <p:sp>
        <p:nvSpPr>
          <p:cNvPr id="6" name="Espace réservé du numéro de diapositive 5">
            <a:extLst>
              <a:ext uri="{FF2B5EF4-FFF2-40B4-BE49-F238E27FC236}">
                <a16:creationId xmlns:a16="http://schemas.microsoft.com/office/drawing/2014/main" id="{901C8721-ED64-C007-F5B1-AE113A4B3FBE}"/>
              </a:ext>
            </a:extLst>
          </p:cNvPr>
          <p:cNvSpPr>
            <a:spLocks noGrp="1"/>
          </p:cNvSpPr>
          <p:nvPr>
            <p:ph type="sldNum" sz="quarter" idx="12"/>
          </p:nvPr>
        </p:nvSpPr>
        <p:spPr/>
        <p:txBody>
          <a:bodyPr/>
          <a:lstStyle/>
          <a:p>
            <a:fld id="{41F89118-ECC4-FC4E-896C-1FC95A86AD3F}" type="slidenum">
              <a:rPr lang="fr-FR" smtClean="0"/>
              <a:t>‹N°›</a:t>
            </a:fld>
            <a:endParaRPr lang="fr-FR"/>
          </a:p>
        </p:txBody>
      </p:sp>
    </p:spTree>
    <p:extLst>
      <p:ext uri="{BB962C8B-B14F-4D97-AF65-F5344CB8AC3E}">
        <p14:creationId xmlns:p14="http://schemas.microsoft.com/office/powerpoint/2010/main" val="38054780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Orange_UnivRennes-Tex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D74346-CAD0-3D9E-F7B6-3CF2095B3311}"/>
              </a:ext>
            </a:extLst>
          </p:cNvPr>
          <p:cNvSpPr>
            <a:spLocks noGrp="1"/>
          </p:cNvSpPr>
          <p:nvPr>
            <p:ph type="title" hasCustomPrompt="1"/>
          </p:nvPr>
        </p:nvSpPr>
        <p:spPr>
          <a:noFill/>
        </p:spPr>
        <p:txBody>
          <a:bodyPr/>
          <a:lstStyle>
            <a:lvl1pPr>
              <a:defRPr sz="3200">
                <a:solidFill>
                  <a:schemeClr val="bg2">
                    <a:lumMod val="75000"/>
                  </a:schemeClr>
                </a:solidFill>
              </a:defRPr>
            </a:lvl1pPr>
          </a:lstStyle>
          <a:p>
            <a:r>
              <a:rPr lang="fr-FR"/>
              <a:t>Titre thème orange</a:t>
            </a:r>
          </a:p>
        </p:txBody>
      </p:sp>
      <p:sp>
        <p:nvSpPr>
          <p:cNvPr id="3" name="Espace réservé du contenu 2">
            <a:extLst>
              <a:ext uri="{FF2B5EF4-FFF2-40B4-BE49-F238E27FC236}">
                <a16:creationId xmlns:a16="http://schemas.microsoft.com/office/drawing/2014/main" id="{1CDA158F-984A-6D2A-7A63-94F2740F4E7F}"/>
              </a:ext>
            </a:extLst>
          </p:cNvPr>
          <p:cNvSpPr>
            <a:spLocks noGrp="1"/>
          </p:cNvSpPr>
          <p:nvPr>
            <p:ph idx="1" hasCustomPrompt="1"/>
          </p:nvPr>
        </p:nvSpPr>
        <p:spPr/>
        <p:txBody>
          <a:bodyPr/>
          <a:lstStyle>
            <a:lvl1pPr>
              <a:defRPr sz="2600">
                <a:solidFill>
                  <a:schemeClr val="bg2"/>
                </a:solidFill>
              </a:defRPr>
            </a:lvl1pPr>
            <a:lvl2pPr>
              <a:buClr>
                <a:schemeClr val="bg2"/>
              </a:buClr>
              <a:defRPr sz="2000"/>
            </a:lvl2pPr>
            <a:lvl4pPr marL="0" indent="0">
              <a:buNone/>
              <a:defRPr sz="1400"/>
            </a:lvl4pPr>
            <a:lvl5pPr marL="540000" indent="-180000">
              <a:buClr>
                <a:schemeClr val="bg2"/>
              </a:buClr>
              <a:buSzPct val="70000"/>
              <a:buFont typeface="Wingdings" panose="05000000000000000000" pitchFamily="2" charset="2"/>
              <a:buChar char="v"/>
              <a:defRPr sz="1600">
                <a:solidFill>
                  <a:schemeClr val="bg2"/>
                </a:solidFill>
              </a:defRPr>
            </a:lvl5pPr>
            <a:lvl6pPr marL="540000" indent="0">
              <a:buNone/>
              <a:defRPr sz="1400">
                <a:latin typeface="Arial" panose="020B0604020202020204" pitchFamily="34" charset="0"/>
                <a:cs typeface="Arial" panose="020B0604020202020204" pitchFamily="34" charset="0"/>
              </a:defRPr>
            </a:lvl6pPr>
          </a:lstStyle>
          <a:p>
            <a:pPr lvl="0"/>
            <a:r>
              <a:rPr lang="fr-FR"/>
              <a:t>Premier niveau du chapitre</a:t>
            </a:r>
          </a:p>
          <a:p>
            <a:pPr lvl="1"/>
            <a:r>
              <a:rPr lang="fr-FR"/>
              <a:t>Deuxième niveau</a:t>
            </a:r>
          </a:p>
          <a:p>
            <a:pPr lvl="4"/>
            <a:r>
              <a:rPr lang="fr-FR"/>
              <a:t>Troisième niveau</a:t>
            </a:r>
          </a:p>
          <a:p>
            <a:pPr lvl="5"/>
            <a:r>
              <a:rPr lang="fr-FR"/>
              <a:t>Quatrième niveau</a:t>
            </a:r>
          </a:p>
        </p:txBody>
      </p:sp>
      <p:sp>
        <p:nvSpPr>
          <p:cNvPr id="6" name="Espace réservé du numéro de diapositive 5">
            <a:extLst>
              <a:ext uri="{FF2B5EF4-FFF2-40B4-BE49-F238E27FC236}">
                <a16:creationId xmlns:a16="http://schemas.microsoft.com/office/drawing/2014/main" id="{901C8721-ED64-C007-F5B1-AE113A4B3FBE}"/>
              </a:ext>
            </a:extLst>
          </p:cNvPr>
          <p:cNvSpPr>
            <a:spLocks noGrp="1"/>
          </p:cNvSpPr>
          <p:nvPr>
            <p:ph type="sldNum" sz="quarter" idx="12"/>
          </p:nvPr>
        </p:nvSpPr>
        <p:spPr/>
        <p:txBody>
          <a:bodyPr/>
          <a:lstStyle/>
          <a:p>
            <a:fld id="{41F89118-ECC4-FC4E-896C-1FC95A86AD3F}" type="slidenum">
              <a:rPr lang="fr-FR" smtClean="0"/>
              <a:t>‹N°›</a:t>
            </a:fld>
            <a:endParaRPr lang="fr-FR"/>
          </a:p>
        </p:txBody>
      </p:sp>
    </p:spTree>
    <p:extLst>
      <p:ext uri="{BB962C8B-B14F-4D97-AF65-F5344CB8AC3E}">
        <p14:creationId xmlns:p14="http://schemas.microsoft.com/office/powerpoint/2010/main" val="15326393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Prune_UnivRennes-Tex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D74346-CAD0-3D9E-F7B6-3CF2095B3311}"/>
              </a:ext>
            </a:extLst>
          </p:cNvPr>
          <p:cNvSpPr>
            <a:spLocks noGrp="1"/>
          </p:cNvSpPr>
          <p:nvPr>
            <p:ph type="title" hasCustomPrompt="1"/>
          </p:nvPr>
        </p:nvSpPr>
        <p:spPr>
          <a:noFill/>
        </p:spPr>
        <p:txBody>
          <a:bodyPr/>
          <a:lstStyle>
            <a:lvl1pPr>
              <a:defRPr sz="3200">
                <a:solidFill>
                  <a:schemeClr val="tx2">
                    <a:lumMod val="50000"/>
                  </a:schemeClr>
                </a:solidFill>
              </a:defRPr>
            </a:lvl1pPr>
          </a:lstStyle>
          <a:p>
            <a:r>
              <a:rPr lang="fr-FR"/>
              <a:t>Titre thème prune</a:t>
            </a:r>
          </a:p>
        </p:txBody>
      </p:sp>
      <p:sp>
        <p:nvSpPr>
          <p:cNvPr id="3" name="Espace réservé du contenu 2">
            <a:extLst>
              <a:ext uri="{FF2B5EF4-FFF2-40B4-BE49-F238E27FC236}">
                <a16:creationId xmlns:a16="http://schemas.microsoft.com/office/drawing/2014/main" id="{1CDA158F-984A-6D2A-7A63-94F2740F4E7F}"/>
              </a:ext>
            </a:extLst>
          </p:cNvPr>
          <p:cNvSpPr>
            <a:spLocks noGrp="1"/>
          </p:cNvSpPr>
          <p:nvPr>
            <p:ph idx="1" hasCustomPrompt="1"/>
          </p:nvPr>
        </p:nvSpPr>
        <p:spPr/>
        <p:txBody>
          <a:bodyPr/>
          <a:lstStyle>
            <a:lvl1pPr>
              <a:defRPr sz="2600">
                <a:solidFill>
                  <a:schemeClr val="tx2"/>
                </a:solidFill>
              </a:defRPr>
            </a:lvl1pPr>
            <a:lvl2pPr>
              <a:buClr>
                <a:schemeClr val="tx2"/>
              </a:buClr>
              <a:defRPr sz="2000"/>
            </a:lvl2pPr>
            <a:lvl4pPr marL="0" indent="0">
              <a:buNone/>
              <a:defRPr sz="1400"/>
            </a:lvl4pPr>
            <a:lvl5pPr marL="540000" indent="-180000">
              <a:buClr>
                <a:schemeClr val="tx2"/>
              </a:buClr>
              <a:buSzPct val="70000"/>
              <a:buFont typeface="Wingdings" panose="05000000000000000000" pitchFamily="2" charset="2"/>
              <a:buChar char="v"/>
              <a:defRPr sz="1600">
                <a:solidFill>
                  <a:schemeClr val="tx2"/>
                </a:solidFill>
              </a:defRPr>
            </a:lvl5pPr>
            <a:lvl6pPr marL="540000" indent="0">
              <a:buNone/>
              <a:defRPr sz="1400">
                <a:latin typeface="Arial" panose="020B0604020202020204" pitchFamily="34" charset="0"/>
                <a:cs typeface="Arial" panose="020B0604020202020204" pitchFamily="34" charset="0"/>
              </a:defRPr>
            </a:lvl6pPr>
          </a:lstStyle>
          <a:p>
            <a:pPr lvl="0"/>
            <a:r>
              <a:rPr lang="fr-FR"/>
              <a:t>Premier niveau du chapitre</a:t>
            </a:r>
          </a:p>
          <a:p>
            <a:pPr lvl="1"/>
            <a:r>
              <a:rPr lang="fr-FR"/>
              <a:t>Deuxième niveau</a:t>
            </a:r>
          </a:p>
          <a:p>
            <a:pPr lvl="4"/>
            <a:r>
              <a:rPr lang="fr-FR"/>
              <a:t>Troisième niveau</a:t>
            </a:r>
          </a:p>
          <a:p>
            <a:pPr lvl="5"/>
            <a:r>
              <a:rPr lang="fr-FR"/>
              <a:t>Quatrième niveau</a:t>
            </a:r>
          </a:p>
        </p:txBody>
      </p:sp>
      <p:sp>
        <p:nvSpPr>
          <p:cNvPr id="5" name="Espace réservé du pied de page 4">
            <a:extLst>
              <a:ext uri="{FF2B5EF4-FFF2-40B4-BE49-F238E27FC236}">
                <a16:creationId xmlns:a16="http://schemas.microsoft.com/office/drawing/2014/main" id="{B1ED1F65-D3F9-5AD6-9FB8-8FC4744E2E8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01C8721-ED64-C007-F5B1-AE113A4B3FBE}"/>
              </a:ext>
            </a:extLst>
          </p:cNvPr>
          <p:cNvSpPr>
            <a:spLocks noGrp="1"/>
          </p:cNvSpPr>
          <p:nvPr>
            <p:ph type="sldNum" sz="quarter" idx="12"/>
          </p:nvPr>
        </p:nvSpPr>
        <p:spPr/>
        <p:txBody>
          <a:bodyPr/>
          <a:lstStyle/>
          <a:p>
            <a:fld id="{41F89118-ECC4-FC4E-896C-1FC95A86AD3F}" type="slidenum">
              <a:rPr lang="fr-FR" smtClean="0"/>
              <a:t>‹N°›</a:t>
            </a:fld>
            <a:endParaRPr lang="fr-FR"/>
          </a:p>
        </p:txBody>
      </p:sp>
    </p:spTree>
    <p:extLst>
      <p:ext uri="{BB962C8B-B14F-4D97-AF65-F5344CB8AC3E}">
        <p14:creationId xmlns:p14="http://schemas.microsoft.com/office/powerpoint/2010/main" val="20809240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urquoise_UnivRennes-Tex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D74346-CAD0-3D9E-F7B6-3CF2095B3311}"/>
              </a:ext>
            </a:extLst>
          </p:cNvPr>
          <p:cNvSpPr>
            <a:spLocks noGrp="1"/>
          </p:cNvSpPr>
          <p:nvPr>
            <p:ph type="title" hasCustomPrompt="1"/>
          </p:nvPr>
        </p:nvSpPr>
        <p:spPr>
          <a:noFill/>
        </p:spPr>
        <p:txBody>
          <a:bodyPr/>
          <a:lstStyle>
            <a:lvl1pPr>
              <a:defRPr sz="3200">
                <a:solidFill>
                  <a:schemeClr val="accent4">
                    <a:lumMod val="50000"/>
                  </a:schemeClr>
                </a:solidFill>
              </a:defRPr>
            </a:lvl1pPr>
          </a:lstStyle>
          <a:p>
            <a:r>
              <a:rPr lang="fr-FR"/>
              <a:t>Titre thème turquoise</a:t>
            </a:r>
          </a:p>
        </p:txBody>
      </p:sp>
      <p:sp>
        <p:nvSpPr>
          <p:cNvPr id="3" name="Espace réservé du contenu 2">
            <a:extLst>
              <a:ext uri="{FF2B5EF4-FFF2-40B4-BE49-F238E27FC236}">
                <a16:creationId xmlns:a16="http://schemas.microsoft.com/office/drawing/2014/main" id="{1CDA158F-984A-6D2A-7A63-94F2740F4E7F}"/>
              </a:ext>
            </a:extLst>
          </p:cNvPr>
          <p:cNvSpPr>
            <a:spLocks noGrp="1"/>
          </p:cNvSpPr>
          <p:nvPr>
            <p:ph idx="1" hasCustomPrompt="1"/>
          </p:nvPr>
        </p:nvSpPr>
        <p:spPr/>
        <p:txBody>
          <a:bodyPr/>
          <a:lstStyle>
            <a:lvl1pPr>
              <a:defRPr sz="2600">
                <a:solidFill>
                  <a:schemeClr val="accent4"/>
                </a:solidFill>
              </a:defRPr>
            </a:lvl1pPr>
            <a:lvl2pPr>
              <a:buClr>
                <a:schemeClr val="accent4"/>
              </a:buClr>
              <a:defRPr sz="2000"/>
            </a:lvl2pPr>
            <a:lvl4pPr marL="0" indent="0">
              <a:buNone/>
              <a:defRPr sz="1400"/>
            </a:lvl4pPr>
            <a:lvl5pPr marL="540000" indent="-180000">
              <a:buClr>
                <a:schemeClr val="accent4"/>
              </a:buClr>
              <a:buSzPct val="70000"/>
              <a:buFont typeface="Wingdings" panose="05000000000000000000" pitchFamily="2" charset="2"/>
              <a:buChar char="v"/>
              <a:defRPr sz="1600">
                <a:solidFill>
                  <a:schemeClr val="accent4"/>
                </a:solidFill>
              </a:defRPr>
            </a:lvl5pPr>
            <a:lvl6pPr marL="540000" indent="0">
              <a:buNone/>
              <a:defRPr sz="1400">
                <a:latin typeface="Arial" panose="020B0604020202020204" pitchFamily="34" charset="0"/>
                <a:cs typeface="Arial" panose="020B0604020202020204" pitchFamily="34" charset="0"/>
              </a:defRPr>
            </a:lvl6pPr>
          </a:lstStyle>
          <a:p>
            <a:pPr lvl="0"/>
            <a:r>
              <a:rPr lang="fr-FR"/>
              <a:t>Premier niveau du chapitre</a:t>
            </a:r>
          </a:p>
          <a:p>
            <a:pPr lvl="1"/>
            <a:r>
              <a:rPr lang="fr-FR"/>
              <a:t>Deuxième niveau</a:t>
            </a:r>
          </a:p>
          <a:p>
            <a:pPr lvl="4"/>
            <a:r>
              <a:rPr lang="fr-FR"/>
              <a:t>Troisième niveau</a:t>
            </a:r>
          </a:p>
          <a:p>
            <a:pPr lvl="5"/>
            <a:r>
              <a:rPr lang="fr-FR"/>
              <a:t>Quatrième niveau</a:t>
            </a:r>
          </a:p>
        </p:txBody>
      </p:sp>
      <p:sp>
        <p:nvSpPr>
          <p:cNvPr id="6" name="Espace réservé du numéro de diapositive 5">
            <a:extLst>
              <a:ext uri="{FF2B5EF4-FFF2-40B4-BE49-F238E27FC236}">
                <a16:creationId xmlns:a16="http://schemas.microsoft.com/office/drawing/2014/main" id="{901C8721-ED64-C007-F5B1-AE113A4B3FBE}"/>
              </a:ext>
            </a:extLst>
          </p:cNvPr>
          <p:cNvSpPr>
            <a:spLocks noGrp="1"/>
          </p:cNvSpPr>
          <p:nvPr>
            <p:ph type="sldNum" sz="quarter" idx="12"/>
          </p:nvPr>
        </p:nvSpPr>
        <p:spPr/>
        <p:txBody>
          <a:bodyPr/>
          <a:lstStyle/>
          <a:p>
            <a:fld id="{41F89118-ECC4-FC4E-896C-1FC95A86AD3F}" type="slidenum">
              <a:rPr lang="fr-FR" smtClean="0"/>
              <a:t>‹N°›</a:t>
            </a:fld>
            <a:endParaRPr lang="fr-FR"/>
          </a:p>
        </p:txBody>
      </p:sp>
    </p:spTree>
    <p:extLst>
      <p:ext uri="{BB962C8B-B14F-4D97-AF65-F5344CB8AC3E}">
        <p14:creationId xmlns:p14="http://schemas.microsoft.com/office/powerpoint/2010/main" val="528939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Bleu_UnivRennes-Tex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D74346-CAD0-3D9E-F7B6-3CF2095B3311}"/>
              </a:ext>
            </a:extLst>
          </p:cNvPr>
          <p:cNvSpPr>
            <a:spLocks noGrp="1"/>
          </p:cNvSpPr>
          <p:nvPr>
            <p:ph type="title" hasCustomPrompt="1"/>
          </p:nvPr>
        </p:nvSpPr>
        <p:spPr>
          <a:noFill/>
        </p:spPr>
        <p:txBody>
          <a:bodyPr/>
          <a:lstStyle>
            <a:lvl1pPr>
              <a:defRPr sz="3200">
                <a:solidFill>
                  <a:schemeClr val="accent6">
                    <a:lumMod val="50000"/>
                  </a:schemeClr>
                </a:solidFill>
              </a:defRPr>
            </a:lvl1pPr>
          </a:lstStyle>
          <a:p>
            <a:r>
              <a:rPr lang="fr-FR"/>
              <a:t>Titre thème bleu</a:t>
            </a:r>
          </a:p>
        </p:txBody>
      </p:sp>
      <p:sp>
        <p:nvSpPr>
          <p:cNvPr id="3" name="Espace réservé du contenu 2">
            <a:extLst>
              <a:ext uri="{FF2B5EF4-FFF2-40B4-BE49-F238E27FC236}">
                <a16:creationId xmlns:a16="http://schemas.microsoft.com/office/drawing/2014/main" id="{1CDA158F-984A-6D2A-7A63-94F2740F4E7F}"/>
              </a:ext>
            </a:extLst>
          </p:cNvPr>
          <p:cNvSpPr>
            <a:spLocks noGrp="1"/>
          </p:cNvSpPr>
          <p:nvPr>
            <p:ph idx="1" hasCustomPrompt="1"/>
          </p:nvPr>
        </p:nvSpPr>
        <p:spPr/>
        <p:txBody>
          <a:bodyPr/>
          <a:lstStyle>
            <a:lvl1pPr>
              <a:defRPr sz="2600">
                <a:solidFill>
                  <a:schemeClr val="accent6"/>
                </a:solidFill>
              </a:defRPr>
            </a:lvl1pPr>
            <a:lvl2pPr>
              <a:buClr>
                <a:schemeClr val="accent6"/>
              </a:buClr>
              <a:defRPr sz="2000"/>
            </a:lvl2pPr>
            <a:lvl4pPr marL="0" indent="0">
              <a:buNone/>
              <a:defRPr sz="1400"/>
            </a:lvl4pPr>
            <a:lvl5pPr marL="540000" indent="-180000">
              <a:buClr>
                <a:schemeClr val="accent6"/>
              </a:buClr>
              <a:buSzPct val="70000"/>
              <a:buFont typeface="Wingdings" panose="05000000000000000000" pitchFamily="2" charset="2"/>
              <a:buChar char="v"/>
              <a:defRPr sz="1600">
                <a:solidFill>
                  <a:schemeClr val="accent6"/>
                </a:solidFill>
              </a:defRPr>
            </a:lvl5pPr>
            <a:lvl6pPr marL="540000" indent="0">
              <a:buNone/>
              <a:defRPr sz="1400">
                <a:latin typeface="Arial" panose="020B0604020202020204" pitchFamily="34" charset="0"/>
                <a:cs typeface="Arial" panose="020B0604020202020204" pitchFamily="34" charset="0"/>
              </a:defRPr>
            </a:lvl6pPr>
          </a:lstStyle>
          <a:p>
            <a:pPr lvl="0"/>
            <a:r>
              <a:rPr lang="fr-FR"/>
              <a:t>Premier niveau du chapitre</a:t>
            </a:r>
          </a:p>
          <a:p>
            <a:pPr lvl="1"/>
            <a:r>
              <a:rPr lang="fr-FR"/>
              <a:t>Deuxième niveau</a:t>
            </a:r>
          </a:p>
          <a:p>
            <a:pPr lvl="4"/>
            <a:r>
              <a:rPr lang="fr-FR"/>
              <a:t>Troisième niveau</a:t>
            </a:r>
          </a:p>
          <a:p>
            <a:pPr lvl="5"/>
            <a:r>
              <a:rPr lang="fr-FR"/>
              <a:t>Quatrième niveau</a:t>
            </a:r>
          </a:p>
        </p:txBody>
      </p:sp>
      <p:sp>
        <p:nvSpPr>
          <p:cNvPr id="6" name="Espace réservé du numéro de diapositive 5">
            <a:extLst>
              <a:ext uri="{FF2B5EF4-FFF2-40B4-BE49-F238E27FC236}">
                <a16:creationId xmlns:a16="http://schemas.microsoft.com/office/drawing/2014/main" id="{901C8721-ED64-C007-F5B1-AE113A4B3FBE}"/>
              </a:ext>
            </a:extLst>
          </p:cNvPr>
          <p:cNvSpPr>
            <a:spLocks noGrp="1"/>
          </p:cNvSpPr>
          <p:nvPr>
            <p:ph type="sldNum" sz="quarter" idx="12"/>
          </p:nvPr>
        </p:nvSpPr>
        <p:spPr/>
        <p:txBody>
          <a:bodyPr/>
          <a:lstStyle/>
          <a:p>
            <a:fld id="{41F89118-ECC4-FC4E-896C-1FC95A86AD3F}" type="slidenum">
              <a:rPr lang="fr-FR" smtClean="0"/>
              <a:t>‹N°›</a:t>
            </a:fld>
            <a:endParaRPr lang="fr-FR"/>
          </a:p>
        </p:txBody>
      </p:sp>
    </p:spTree>
    <p:extLst>
      <p:ext uri="{BB962C8B-B14F-4D97-AF65-F5344CB8AC3E}">
        <p14:creationId xmlns:p14="http://schemas.microsoft.com/office/powerpoint/2010/main" val="42685348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Rouge_UnivRennes-Tex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D74346-CAD0-3D9E-F7B6-3CF2095B3311}"/>
              </a:ext>
            </a:extLst>
          </p:cNvPr>
          <p:cNvSpPr>
            <a:spLocks noGrp="1"/>
          </p:cNvSpPr>
          <p:nvPr>
            <p:ph type="title" hasCustomPrompt="1"/>
          </p:nvPr>
        </p:nvSpPr>
        <p:spPr>
          <a:noFill/>
        </p:spPr>
        <p:txBody>
          <a:bodyPr/>
          <a:lstStyle>
            <a:lvl1pPr>
              <a:defRPr sz="3200">
                <a:solidFill>
                  <a:schemeClr val="accent1">
                    <a:lumMod val="50000"/>
                  </a:schemeClr>
                </a:solidFill>
              </a:defRPr>
            </a:lvl1pPr>
          </a:lstStyle>
          <a:p>
            <a:r>
              <a:rPr lang="fr-FR"/>
              <a:t>Titre thème rouge</a:t>
            </a:r>
          </a:p>
        </p:txBody>
      </p:sp>
      <p:sp>
        <p:nvSpPr>
          <p:cNvPr id="3" name="Espace réservé du contenu 2">
            <a:extLst>
              <a:ext uri="{FF2B5EF4-FFF2-40B4-BE49-F238E27FC236}">
                <a16:creationId xmlns:a16="http://schemas.microsoft.com/office/drawing/2014/main" id="{1CDA158F-984A-6D2A-7A63-94F2740F4E7F}"/>
              </a:ext>
            </a:extLst>
          </p:cNvPr>
          <p:cNvSpPr>
            <a:spLocks noGrp="1"/>
          </p:cNvSpPr>
          <p:nvPr>
            <p:ph idx="1" hasCustomPrompt="1"/>
          </p:nvPr>
        </p:nvSpPr>
        <p:spPr/>
        <p:txBody>
          <a:bodyPr/>
          <a:lstStyle>
            <a:lvl1pPr>
              <a:defRPr sz="2600">
                <a:solidFill>
                  <a:schemeClr val="accent1"/>
                </a:solidFill>
              </a:defRPr>
            </a:lvl1pPr>
            <a:lvl2pPr>
              <a:buClr>
                <a:schemeClr val="accent1"/>
              </a:buClr>
              <a:defRPr sz="2000"/>
            </a:lvl2pPr>
            <a:lvl4pPr marL="0" indent="0">
              <a:buNone/>
              <a:defRPr sz="1400"/>
            </a:lvl4pPr>
            <a:lvl5pPr marL="540000" indent="-180000">
              <a:buClr>
                <a:schemeClr val="accent1"/>
              </a:buClr>
              <a:buSzPct val="70000"/>
              <a:buFont typeface="Wingdings" panose="05000000000000000000" pitchFamily="2" charset="2"/>
              <a:buChar char="v"/>
              <a:defRPr sz="1600">
                <a:solidFill>
                  <a:schemeClr val="accent1"/>
                </a:solidFill>
              </a:defRPr>
            </a:lvl5pPr>
            <a:lvl6pPr marL="540000" indent="0">
              <a:buNone/>
              <a:defRPr sz="1400">
                <a:latin typeface="Arial" panose="020B0604020202020204" pitchFamily="34" charset="0"/>
                <a:cs typeface="Arial" panose="020B0604020202020204" pitchFamily="34" charset="0"/>
              </a:defRPr>
            </a:lvl6pPr>
          </a:lstStyle>
          <a:p>
            <a:pPr lvl="0"/>
            <a:r>
              <a:rPr lang="fr-FR"/>
              <a:t>Premier niveau du chapitre</a:t>
            </a:r>
          </a:p>
          <a:p>
            <a:pPr lvl="1"/>
            <a:r>
              <a:rPr lang="fr-FR"/>
              <a:t>Deuxième niveau</a:t>
            </a:r>
          </a:p>
          <a:p>
            <a:pPr lvl="4"/>
            <a:r>
              <a:rPr lang="fr-FR"/>
              <a:t>Troisième niveau</a:t>
            </a:r>
          </a:p>
          <a:p>
            <a:pPr lvl="5"/>
            <a:r>
              <a:rPr lang="fr-FR"/>
              <a:t>Quatrième niveau</a:t>
            </a:r>
          </a:p>
        </p:txBody>
      </p:sp>
      <p:sp>
        <p:nvSpPr>
          <p:cNvPr id="6" name="Espace réservé du numéro de diapositive 5">
            <a:extLst>
              <a:ext uri="{FF2B5EF4-FFF2-40B4-BE49-F238E27FC236}">
                <a16:creationId xmlns:a16="http://schemas.microsoft.com/office/drawing/2014/main" id="{901C8721-ED64-C007-F5B1-AE113A4B3FBE}"/>
              </a:ext>
            </a:extLst>
          </p:cNvPr>
          <p:cNvSpPr>
            <a:spLocks noGrp="1"/>
          </p:cNvSpPr>
          <p:nvPr>
            <p:ph type="sldNum" sz="quarter" idx="12"/>
          </p:nvPr>
        </p:nvSpPr>
        <p:spPr/>
        <p:txBody>
          <a:bodyPr/>
          <a:lstStyle/>
          <a:p>
            <a:fld id="{41F89118-ECC4-FC4E-896C-1FC95A86AD3F}" type="slidenum">
              <a:rPr lang="fr-FR" smtClean="0"/>
              <a:t>‹N°›</a:t>
            </a:fld>
            <a:endParaRPr lang="fr-FR"/>
          </a:p>
        </p:txBody>
      </p:sp>
    </p:spTree>
    <p:extLst>
      <p:ext uri="{BB962C8B-B14F-4D97-AF65-F5344CB8AC3E}">
        <p14:creationId xmlns:p14="http://schemas.microsoft.com/office/powerpoint/2010/main" val="28076368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Vert_UnivRennes-Texte-2col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C9E780C-C937-7566-32AF-61C814CB177B}"/>
              </a:ext>
            </a:extLst>
          </p:cNvPr>
          <p:cNvSpPr>
            <a:spLocks noGrp="1"/>
          </p:cNvSpPr>
          <p:nvPr>
            <p:ph sz="half" idx="1"/>
          </p:nvPr>
        </p:nvSpPr>
        <p:spPr>
          <a:xfrm>
            <a:off x="442913" y="1233487"/>
            <a:ext cx="5400000" cy="4716463"/>
          </a:xfrm>
        </p:spPr>
        <p:txBody>
          <a:bodyPr/>
          <a:lstStyle>
            <a:lvl1pPr>
              <a:defRPr>
                <a:solidFill>
                  <a:schemeClr val="accent2"/>
                </a:solidFill>
              </a:defRPr>
            </a:lvl1pPr>
            <a:lvl2pPr>
              <a:buClr>
                <a:schemeClr val="accent2"/>
              </a:buClr>
              <a:defRPr/>
            </a:lvl2pPr>
            <a:lvl3pPr>
              <a:defRPr>
                <a:solidFill>
                  <a:schemeClr val="accent2"/>
                </a:solidFill>
              </a:defRPr>
            </a:lvl3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4" name="Espace réservé du contenu 3">
            <a:extLst>
              <a:ext uri="{FF2B5EF4-FFF2-40B4-BE49-F238E27FC236}">
                <a16:creationId xmlns:a16="http://schemas.microsoft.com/office/drawing/2014/main" id="{4E05E910-8548-D6A5-C9E4-58CD5E275AE4}"/>
              </a:ext>
            </a:extLst>
          </p:cNvPr>
          <p:cNvSpPr>
            <a:spLocks noGrp="1"/>
          </p:cNvSpPr>
          <p:nvPr>
            <p:ph sz="half" idx="2"/>
          </p:nvPr>
        </p:nvSpPr>
        <p:spPr>
          <a:xfrm>
            <a:off x="6384013" y="1233488"/>
            <a:ext cx="5400000" cy="4716462"/>
          </a:xfrm>
        </p:spPr>
        <p:txBody>
          <a:bodyPr/>
          <a:lstStyle>
            <a:lvl1pPr>
              <a:defRPr>
                <a:solidFill>
                  <a:schemeClr val="accent2"/>
                </a:solidFill>
              </a:defRPr>
            </a:lvl1pPr>
            <a:lvl2pPr marL="0" indent="-180000">
              <a:defRPr lang="fr-FR" sz="2000" b="0" i="0" kern="1200" baseline="0" dirty="0" smtClean="0">
                <a:solidFill>
                  <a:schemeClr val="tx1"/>
                </a:solidFill>
                <a:latin typeface="Unirennes Text" panose="00000300000000000000" pitchFamily="50" charset="0"/>
                <a:ea typeface="Unirennes Text" panose="00000300000000000000" pitchFamily="50" charset="0"/>
                <a:cs typeface="Roboto" panose="02000000000000000000" pitchFamily="2" charset="0"/>
              </a:defRPr>
            </a:lvl2pPr>
            <a:lvl3pPr marL="540000" indent="-180000">
              <a:defRPr lang="fr-FR" sz="1600" b="0" i="0" kern="1200" dirty="0" smtClean="0">
                <a:solidFill>
                  <a:schemeClr val="accent2"/>
                </a:solidFill>
                <a:latin typeface="Arial" panose="020B0604020202020204" pitchFamily="34" charset="0"/>
                <a:ea typeface="+mn-ea"/>
                <a:cs typeface="Arial" panose="020B0604020202020204" pitchFamily="34" charset="0"/>
              </a:defRPr>
            </a:lvl3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numéro de diapositive 6">
            <a:extLst>
              <a:ext uri="{FF2B5EF4-FFF2-40B4-BE49-F238E27FC236}">
                <a16:creationId xmlns:a16="http://schemas.microsoft.com/office/drawing/2014/main" id="{E129452B-E7B6-4257-9126-CFB030225FC9}"/>
              </a:ext>
            </a:extLst>
          </p:cNvPr>
          <p:cNvSpPr>
            <a:spLocks noGrp="1"/>
          </p:cNvSpPr>
          <p:nvPr>
            <p:ph type="sldNum" sz="quarter" idx="12"/>
          </p:nvPr>
        </p:nvSpPr>
        <p:spPr/>
        <p:txBody>
          <a:bodyPr/>
          <a:lstStyle/>
          <a:p>
            <a:fld id="{41F89118-ECC4-FC4E-896C-1FC95A86AD3F}" type="slidenum">
              <a:rPr lang="fr-FR" smtClean="0"/>
              <a:t>‹N°›</a:t>
            </a:fld>
            <a:endParaRPr lang="fr-FR"/>
          </a:p>
        </p:txBody>
      </p:sp>
      <p:sp>
        <p:nvSpPr>
          <p:cNvPr id="8" name="Titre 1">
            <a:extLst>
              <a:ext uri="{FF2B5EF4-FFF2-40B4-BE49-F238E27FC236}">
                <a16:creationId xmlns:a16="http://schemas.microsoft.com/office/drawing/2014/main" id="{95D74346-CAD0-3D9E-F7B6-3CF2095B3311}"/>
              </a:ext>
            </a:extLst>
          </p:cNvPr>
          <p:cNvSpPr>
            <a:spLocks noGrp="1"/>
          </p:cNvSpPr>
          <p:nvPr>
            <p:ph type="title" hasCustomPrompt="1"/>
          </p:nvPr>
        </p:nvSpPr>
        <p:spPr>
          <a:xfrm>
            <a:off x="467999" y="0"/>
            <a:ext cx="11316013" cy="756000"/>
          </a:xfrm>
          <a:noFill/>
        </p:spPr>
        <p:txBody>
          <a:bodyPr/>
          <a:lstStyle>
            <a:lvl1pPr>
              <a:defRPr sz="3200">
                <a:solidFill>
                  <a:schemeClr val="accent2">
                    <a:lumMod val="50000"/>
                  </a:schemeClr>
                </a:solidFill>
              </a:defRPr>
            </a:lvl1pPr>
          </a:lstStyle>
          <a:p>
            <a:r>
              <a:rPr lang="fr-FR"/>
              <a:t>Titre thème vert</a:t>
            </a:r>
          </a:p>
        </p:txBody>
      </p:sp>
    </p:spTree>
    <p:extLst>
      <p:ext uri="{BB962C8B-B14F-4D97-AF65-F5344CB8AC3E}">
        <p14:creationId xmlns:p14="http://schemas.microsoft.com/office/powerpoint/2010/main" val="34154994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Orange_UnivRennes-Texte-2col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C9E780C-C937-7566-32AF-61C814CB177B}"/>
              </a:ext>
            </a:extLst>
          </p:cNvPr>
          <p:cNvSpPr>
            <a:spLocks noGrp="1"/>
          </p:cNvSpPr>
          <p:nvPr>
            <p:ph sz="half" idx="1"/>
          </p:nvPr>
        </p:nvSpPr>
        <p:spPr>
          <a:xfrm>
            <a:off x="442913" y="1233487"/>
            <a:ext cx="5400000" cy="4716463"/>
          </a:xfrm>
        </p:spPr>
        <p:txBody>
          <a:bodyPr/>
          <a:lstStyle>
            <a:lvl1pPr>
              <a:defRPr>
                <a:solidFill>
                  <a:schemeClr val="bg2"/>
                </a:solidFill>
              </a:defRPr>
            </a:lvl1pPr>
            <a:lvl2pPr>
              <a:buClr>
                <a:schemeClr val="bg2"/>
              </a:buClr>
              <a:defRPr/>
            </a:lvl2pPr>
            <a:lvl3pPr>
              <a:defRPr>
                <a:solidFill>
                  <a:schemeClr val="bg2"/>
                </a:solidFill>
              </a:defRPr>
            </a:lvl3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4" name="Espace réservé du contenu 3">
            <a:extLst>
              <a:ext uri="{FF2B5EF4-FFF2-40B4-BE49-F238E27FC236}">
                <a16:creationId xmlns:a16="http://schemas.microsoft.com/office/drawing/2014/main" id="{4E05E910-8548-D6A5-C9E4-58CD5E275AE4}"/>
              </a:ext>
            </a:extLst>
          </p:cNvPr>
          <p:cNvSpPr>
            <a:spLocks noGrp="1"/>
          </p:cNvSpPr>
          <p:nvPr>
            <p:ph sz="half" idx="2"/>
          </p:nvPr>
        </p:nvSpPr>
        <p:spPr>
          <a:xfrm>
            <a:off x="6384013" y="1233488"/>
            <a:ext cx="5400000" cy="4716462"/>
          </a:xfrm>
        </p:spPr>
        <p:txBody>
          <a:bodyPr/>
          <a:lstStyle>
            <a:lvl1pPr>
              <a:defRPr>
                <a:solidFill>
                  <a:schemeClr val="bg2"/>
                </a:solidFill>
              </a:defRPr>
            </a:lvl1pPr>
            <a:lvl2pPr marL="0" indent="-180000">
              <a:defRPr lang="fr-FR" sz="2000" b="0" i="0" kern="1200" baseline="0" dirty="0" smtClean="0">
                <a:solidFill>
                  <a:schemeClr val="tx1"/>
                </a:solidFill>
                <a:latin typeface="Unirennes Text" panose="00000300000000000000" pitchFamily="50" charset="0"/>
                <a:ea typeface="Unirennes Text" panose="00000300000000000000" pitchFamily="50" charset="0"/>
                <a:cs typeface="Roboto" panose="02000000000000000000" pitchFamily="2" charset="0"/>
              </a:defRPr>
            </a:lvl2pPr>
            <a:lvl3pPr marL="540000" indent="-180000">
              <a:defRPr lang="fr-FR" sz="1600" b="0" i="0" kern="1200" dirty="0" smtClean="0">
                <a:solidFill>
                  <a:schemeClr val="bg2"/>
                </a:solidFill>
                <a:latin typeface="Arial" panose="020B0604020202020204" pitchFamily="34" charset="0"/>
                <a:ea typeface="+mn-ea"/>
                <a:cs typeface="Arial" panose="020B0604020202020204" pitchFamily="34" charset="0"/>
              </a:defRPr>
            </a:lvl3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numéro de diapositive 6">
            <a:extLst>
              <a:ext uri="{FF2B5EF4-FFF2-40B4-BE49-F238E27FC236}">
                <a16:creationId xmlns:a16="http://schemas.microsoft.com/office/drawing/2014/main" id="{E129452B-E7B6-4257-9126-CFB030225FC9}"/>
              </a:ext>
            </a:extLst>
          </p:cNvPr>
          <p:cNvSpPr>
            <a:spLocks noGrp="1"/>
          </p:cNvSpPr>
          <p:nvPr>
            <p:ph type="sldNum" sz="quarter" idx="12"/>
          </p:nvPr>
        </p:nvSpPr>
        <p:spPr/>
        <p:txBody>
          <a:bodyPr/>
          <a:lstStyle/>
          <a:p>
            <a:fld id="{41F89118-ECC4-FC4E-896C-1FC95A86AD3F}" type="slidenum">
              <a:rPr lang="fr-FR" smtClean="0"/>
              <a:t>‹N°›</a:t>
            </a:fld>
            <a:endParaRPr lang="fr-FR"/>
          </a:p>
        </p:txBody>
      </p:sp>
      <p:sp>
        <p:nvSpPr>
          <p:cNvPr id="8" name="Titre 1">
            <a:extLst>
              <a:ext uri="{FF2B5EF4-FFF2-40B4-BE49-F238E27FC236}">
                <a16:creationId xmlns:a16="http://schemas.microsoft.com/office/drawing/2014/main" id="{95D74346-CAD0-3D9E-F7B6-3CF2095B3311}"/>
              </a:ext>
            </a:extLst>
          </p:cNvPr>
          <p:cNvSpPr>
            <a:spLocks noGrp="1"/>
          </p:cNvSpPr>
          <p:nvPr>
            <p:ph type="title" hasCustomPrompt="1"/>
          </p:nvPr>
        </p:nvSpPr>
        <p:spPr>
          <a:xfrm>
            <a:off x="467999" y="0"/>
            <a:ext cx="11316013" cy="756000"/>
          </a:xfrm>
          <a:noFill/>
        </p:spPr>
        <p:txBody>
          <a:bodyPr/>
          <a:lstStyle>
            <a:lvl1pPr>
              <a:defRPr sz="3200">
                <a:solidFill>
                  <a:schemeClr val="bg2">
                    <a:lumMod val="75000"/>
                  </a:schemeClr>
                </a:solidFill>
              </a:defRPr>
            </a:lvl1pPr>
          </a:lstStyle>
          <a:p>
            <a:r>
              <a:rPr lang="fr-FR"/>
              <a:t>Titre thème orange</a:t>
            </a:r>
          </a:p>
        </p:txBody>
      </p:sp>
    </p:spTree>
    <p:extLst>
      <p:ext uri="{BB962C8B-B14F-4D97-AF65-F5344CB8AC3E}">
        <p14:creationId xmlns:p14="http://schemas.microsoft.com/office/powerpoint/2010/main" val="5462848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Prune_UnivRennes-Texte-2col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C9E780C-C937-7566-32AF-61C814CB177B}"/>
              </a:ext>
            </a:extLst>
          </p:cNvPr>
          <p:cNvSpPr>
            <a:spLocks noGrp="1"/>
          </p:cNvSpPr>
          <p:nvPr>
            <p:ph sz="half" idx="1"/>
          </p:nvPr>
        </p:nvSpPr>
        <p:spPr>
          <a:xfrm>
            <a:off x="442913" y="1233487"/>
            <a:ext cx="5400000" cy="4716463"/>
          </a:xfrm>
        </p:spPr>
        <p:txBody>
          <a:bodyPr/>
          <a:lstStyle>
            <a:lvl1pPr>
              <a:defRPr>
                <a:solidFill>
                  <a:schemeClr val="tx2"/>
                </a:solidFill>
              </a:defRPr>
            </a:lvl1pPr>
            <a:lvl2pPr>
              <a:buClr>
                <a:schemeClr val="tx2"/>
              </a:buClr>
              <a:defRPr/>
            </a:lvl2pPr>
            <a:lvl3pPr>
              <a:defRPr>
                <a:solidFill>
                  <a:schemeClr val="tx2"/>
                </a:solidFill>
              </a:defRPr>
            </a:lvl3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4" name="Espace réservé du contenu 3">
            <a:extLst>
              <a:ext uri="{FF2B5EF4-FFF2-40B4-BE49-F238E27FC236}">
                <a16:creationId xmlns:a16="http://schemas.microsoft.com/office/drawing/2014/main" id="{4E05E910-8548-D6A5-C9E4-58CD5E275AE4}"/>
              </a:ext>
            </a:extLst>
          </p:cNvPr>
          <p:cNvSpPr>
            <a:spLocks noGrp="1"/>
          </p:cNvSpPr>
          <p:nvPr>
            <p:ph sz="half" idx="2"/>
          </p:nvPr>
        </p:nvSpPr>
        <p:spPr>
          <a:xfrm>
            <a:off x="6384013" y="1233488"/>
            <a:ext cx="5400000" cy="4716462"/>
          </a:xfrm>
        </p:spPr>
        <p:txBody>
          <a:bodyPr/>
          <a:lstStyle>
            <a:lvl1pPr>
              <a:defRPr lang="fr-FR" sz="2600" b="0" kern="1200" baseline="0" dirty="0" smtClean="0">
                <a:solidFill>
                  <a:schemeClr val="tx2"/>
                </a:solidFill>
                <a:latin typeface="Unirennes Text" panose="00000300000000000000" pitchFamily="50" charset="0"/>
                <a:ea typeface="Unirennes Text" panose="00000300000000000000" pitchFamily="50" charset="0"/>
                <a:cs typeface="Arial" panose="020B0604020202020204" pitchFamily="34" charset="0"/>
              </a:defRPr>
            </a:lvl1pPr>
            <a:lvl2pPr marL="0" indent="-180000">
              <a:defRPr lang="fr-FR" sz="2000" b="0" i="0" kern="1200" baseline="0" dirty="0" smtClean="0">
                <a:solidFill>
                  <a:schemeClr val="tx1"/>
                </a:solidFill>
                <a:latin typeface="Unirennes Text" panose="00000300000000000000" pitchFamily="50" charset="0"/>
                <a:ea typeface="Unirennes Text" panose="00000300000000000000" pitchFamily="50" charset="0"/>
                <a:cs typeface="Roboto" panose="02000000000000000000" pitchFamily="2" charset="0"/>
              </a:defRPr>
            </a:lvl2pPr>
            <a:lvl3pPr marL="540000" indent="-180000">
              <a:defRPr lang="fr-FR" sz="1600" b="0" i="0" kern="1200" dirty="0" smtClean="0">
                <a:solidFill>
                  <a:schemeClr val="tx2"/>
                </a:solidFill>
                <a:latin typeface="Arial" panose="020B0604020202020204" pitchFamily="34" charset="0"/>
                <a:ea typeface="+mn-ea"/>
                <a:cs typeface="Arial" panose="020B0604020202020204" pitchFamily="34" charset="0"/>
              </a:defRPr>
            </a:lvl3pPr>
          </a:lstStyle>
          <a:p>
            <a:pPr marL="0" lvl="0" indent="0" algn="l" defTabSz="914400" rtl="0" eaLnBrk="1" latinLnBrk="0" hangingPunct="1">
              <a:lnSpc>
                <a:spcPct val="100000"/>
              </a:lnSpc>
              <a:spcBef>
                <a:spcPts val="600"/>
              </a:spcBef>
              <a:buFont typeface="Arial" panose="020B0604020202020204" pitchFamily="34" charset="0"/>
              <a:buNone/>
            </a:pPr>
            <a:r>
              <a:rPr lang="fr-FR"/>
              <a:t>Modifier les styles du texte du masque</a:t>
            </a:r>
          </a:p>
          <a:p>
            <a:pPr marL="0" lvl="1" indent="0" algn="l" defTabSz="914400" rtl="0" eaLnBrk="1" latinLnBrk="0" hangingPunct="1">
              <a:lnSpc>
                <a:spcPct val="100000"/>
              </a:lnSpc>
              <a:spcBef>
                <a:spcPts val="600"/>
              </a:spcBef>
              <a:buFont typeface="Arial" panose="020B0604020202020204" pitchFamily="34" charset="0"/>
              <a:buNone/>
            </a:pPr>
            <a:r>
              <a:rPr lang="fr-FR"/>
              <a:t>Deuxième niveau</a:t>
            </a:r>
          </a:p>
          <a:p>
            <a:pPr marL="0" lvl="2" indent="0" algn="l" defTabSz="914400" rtl="0" eaLnBrk="1" latinLnBrk="0" hangingPunct="1">
              <a:lnSpc>
                <a:spcPct val="100000"/>
              </a:lnSpc>
              <a:spcBef>
                <a:spcPts val="600"/>
              </a:spcBef>
              <a:buFont typeface="Arial" panose="020B0604020202020204" pitchFamily="34" charset="0"/>
              <a:buNone/>
            </a:pPr>
            <a:r>
              <a:rPr lang="fr-FR"/>
              <a:t>Troisième niveau</a:t>
            </a:r>
          </a:p>
          <a:p>
            <a:pPr marL="0" lvl="3" indent="0" algn="l" defTabSz="914400" rtl="0" eaLnBrk="1" latinLnBrk="0" hangingPunct="1">
              <a:lnSpc>
                <a:spcPct val="100000"/>
              </a:lnSpc>
              <a:spcBef>
                <a:spcPts val="600"/>
              </a:spcBef>
              <a:buFont typeface="Arial" panose="020B0604020202020204" pitchFamily="34" charset="0"/>
              <a:buNone/>
            </a:pPr>
            <a:r>
              <a:rPr lang="fr-FR"/>
              <a:t>Quatrième niveau</a:t>
            </a:r>
          </a:p>
        </p:txBody>
      </p:sp>
      <p:sp>
        <p:nvSpPr>
          <p:cNvPr id="7" name="Espace réservé du numéro de diapositive 6">
            <a:extLst>
              <a:ext uri="{FF2B5EF4-FFF2-40B4-BE49-F238E27FC236}">
                <a16:creationId xmlns:a16="http://schemas.microsoft.com/office/drawing/2014/main" id="{E129452B-E7B6-4257-9126-CFB030225FC9}"/>
              </a:ext>
            </a:extLst>
          </p:cNvPr>
          <p:cNvSpPr>
            <a:spLocks noGrp="1"/>
          </p:cNvSpPr>
          <p:nvPr>
            <p:ph type="sldNum" sz="quarter" idx="12"/>
          </p:nvPr>
        </p:nvSpPr>
        <p:spPr/>
        <p:txBody>
          <a:bodyPr/>
          <a:lstStyle/>
          <a:p>
            <a:fld id="{41F89118-ECC4-FC4E-896C-1FC95A86AD3F}" type="slidenum">
              <a:rPr lang="fr-FR" smtClean="0"/>
              <a:t>‹N°›</a:t>
            </a:fld>
            <a:endParaRPr lang="fr-FR"/>
          </a:p>
        </p:txBody>
      </p:sp>
      <p:sp>
        <p:nvSpPr>
          <p:cNvPr id="8" name="Titre 1">
            <a:extLst>
              <a:ext uri="{FF2B5EF4-FFF2-40B4-BE49-F238E27FC236}">
                <a16:creationId xmlns:a16="http://schemas.microsoft.com/office/drawing/2014/main" id="{95D74346-CAD0-3D9E-F7B6-3CF2095B3311}"/>
              </a:ext>
            </a:extLst>
          </p:cNvPr>
          <p:cNvSpPr>
            <a:spLocks noGrp="1"/>
          </p:cNvSpPr>
          <p:nvPr>
            <p:ph type="title" hasCustomPrompt="1"/>
          </p:nvPr>
        </p:nvSpPr>
        <p:spPr>
          <a:xfrm>
            <a:off x="467999" y="0"/>
            <a:ext cx="11316013" cy="756000"/>
          </a:xfrm>
          <a:noFill/>
        </p:spPr>
        <p:txBody>
          <a:bodyPr/>
          <a:lstStyle>
            <a:lvl1pPr>
              <a:defRPr sz="3200">
                <a:solidFill>
                  <a:schemeClr val="tx2">
                    <a:lumMod val="50000"/>
                  </a:schemeClr>
                </a:solidFill>
              </a:defRPr>
            </a:lvl1pPr>
          </a:lstStyle>
          <a:p>
            <a:r>
              <a:rPr lang="fr-FR"/>
              <a:t>Titre thème prune</a:t>
            </a:r>
          </a:p>
        </p:txBody>
      </p:sp>
    </p:spTree>
    <p:extLst>
      <p:ext uri="{BB962C8B-B14F-4D97-AF65-F5344CB8AC3E}">
        <p14:creationId xmlns:p14="http://schemas.microsoft.com/office/powerpoint/2010/main" val="27462022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urquoise_UnivRennes-Texte-2col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C9E780C-C937-7566-32AF-61C814CB177B}"/>
              </a:ext>
            </a:extLst>
          </p:cNvPr>
          <p:cNvSpPr>
            <a:spLocks noGrp="1"/>
          </p:cNvSpPr>
          <p:nvPr>
            <p:ph sz="half" idx="1"/>
          </p:nvPr>
        </p:nvSpPr>
        <p:spPr>
          <a:xfrm>
            <a:off x="442913" y="1233487"/>
            <a:ext cx="5400000" cy="4716463"/>
          </a:xfrm>
        </p:spPr>
        <p:txBody>
          <a:bodyPr/>
          <a:lstStyle>
            <a:lvl1pPr>
              <a:defRPr>
                <a:solidFill>
                  <a:schemeClr val="accent4"/>
                </a:solidFill>
              </a:defRPr>
            </a:lvl1pPr>
            <a:lvl2pPr>
              <a:buClr>
                <a:schemeClr val="accent4"/>
              </a:buClr>
              <a:defRPr/>
            </a:lvl2pPr>
            <a:lvl3pPr marL="540000" indent="-180000">
              <a:defRPr lang="fr-FR" sz="1600" b="0" i="0" kern="1200" dirty="0" smtClean="0">
                <a:solidFill>
                  <a:schemeClr val="accent4"/>
                </a:solidFill>
                <a:latin typeface="Arial" panose="020B0604020202020204" pitchFamily="34" charset="0"/>
                <a:ea typeface="+mn-ea"/>
                <a:cs typeface="Arial" panose="020B0604020202020204" pitchFamily="34" charset="0"/>
              </a:defRPr>
            </a:lvl3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4" name="Espace réservé du contenu 3">
            <a:extLst>
              <a:ext uri="{FF2B5EF4-FFF2-40B4-BE49-F238E27FC236}">
                <a16:creationId xmlns:a16="http://schemas.microsoft.com/office/drawing/2014/main" id="{4E05E910-8548-D6A5-C9E4-58CD5E275AE4}"/>
              </a:ext>
            </a:extLst>
          </p:cNvPr>
          <p:cNvSpPr>
            <a:spLocks noGrp="1"/>
          </p:cNvSpPr>
          <p:nvPr>
            <p:ph sz="half" idx="2"/>
          </p:nvPr>
        </p:nvSpPr>
        <p:spPr>
          <a:xfrm>
            <a:off x="6384013" y="1233488"/>
            <a:ext cx="5400000" cy="4716462"/>
          </a:xfrm>
        </p:spPr>
        <p:txBody>
          <a:bodyPr/>
          <a:lstStyle>
            <a:lvl1pPr>
              <a:defRPr lang="fr-FR" sz="2600" b="0" kern="1200" baseline="0" dirty="0" smtClean="0">
                <a:solidFill>
                  <a:schemeClr val="accent4"/>
                </a:solidFill>
                <a:latin typeface="Unirennes Text" panose="00000300000000000000" pitchFamily="50" charset="0"/>
                <a:ea typeface="Unirennes Text" panose="00000300000000000000" pitchFamily="50" charset="0"/>
                <a:cs typeface="Arial" panose="020B0604020202020204" pitchFamily="34" charset="0"/>
              </a:defRPr>
            </a:lvl1pPr>
            <a:lvl2pPr marL="0" indent="-180000">
              <a:defRPr lang="fr-FR" sz="2000" b="0" i="0" kern="1200" baseline="0" dirty="0" smtClean="0">
                <a:solidFill>
                  <a:schemeClr val="tx1"/>
                </a:solidFill>
                <a:latin typeface="Unirennes Text" panose="00000300000000000000" pitchFamily="50" charset="0"/>
                <a:ea typeface="Unirennes Text" panose="00000300000000000000" pitchFamily="50" charset="0"/>
                <a:cs typeface="Roboto" panose="02000000000000000000" pitchFamily="2" charset="0"/>
              </a:defRPr>
            </a:lvl2pPr>
            <a:lvl3pPr marL="540000" indent="-180000">
              <a:defRPr lang="fr-FR" sz="1600" b="0" i="0" kern="1200" dirty="0" smtClean="0">
                <a:solidFill>
                  <a:schemeClr val="accent4"/>
                </a:solidFill>
                <a:latin typeface="Arial" panose="020B0604020202020204" pitchFamily="34" charset="0"/>
                <a:ea typeface="+mn-ea"/>
                <a:cs typeface="Arial" panose="020B0604020202020204" pitchFamily="34" charset="0"/>
              </a:defRPr>
            </a:lvl3pPr>
          </a:lstStyle>
          <a:p>
            <a:pPr marL="0" lvl="0" indent="0" algn="l" defTabSz="914400" rtl="0" eaLnBrk="1" latinLnBrk="0" hangingPunct="1">
              <a:lnSpc>
                <a:spcPct val="100000"/>
              </a:lnSpc>
              <a:spcBef>
                <a:spcPts val="600"/>
              </a:spcBef>
              <a:buFont typeface="Arial" panose="020B0604020202020204" pitchFamily="34" charset="0"/>
              <a:buNone/>
            </a:pPr>
            <a:r>
              <a:rPr lang="fr-FR"/>
              <a:t>Modifier les styles du texte du masque</a:t>
            </a:r>
          </a:p>
          <a:p>
            <a:pPr marL="0" lvl="1" indent="0" algn="l" defTabSz="914400" rtl="0" eaLnBrk="1" latinLnBrk="0" hangingPunct="1">
              <a:lnSpc>
                <a:spcPct val="100000"/>
              </a:lnSpc>
              <a:spcBef>
                <a:spcPts val="600"/>
              </a:spcBef>
              <a:buFont typeface="Arial" panose="020B0604020202020204" pitchFamily="34" charset="0"/>
              <a:buNone/>
            </a:pPr>
            <a:r>
              <a:rPr lang="fr-FR"/>
              <a:t>Deuxième niveau</a:t>
            </a:r>
          </a:p>
          <a:p>
            <a:pPr marL="0" lvl="2" indent="0" algn="l" defTabSz="914400" rtl="0" eaLnBrk="1" latinLnBrk="0" hangingPunct="1">
              <a:lnSpc>
                <a:spcPct val="100000"/>
              </a:lnSpc>
              <a:spcBef>
                <a:spcPts val="600"/>
              </a:spcBef>
              <a:buFont typeface="Arial" panose="020B0604020202020204" pitchFamily="34" charset="0"/>
              <a:buNone/>
            </a:pPr>
            <a:r>
              <a:rPr lang="fr-FR"/>
              <a:t>Troisième niveau</a:t>
            </a:r>
          </a:p>
          <a:p>
            <a:pPr marL="0" lvl="3" indent="0" algn="l" defTabSz="914400" rtl="0" eaLnBrk="1" latinLnBrk="0" hangingPunct="1">
              <a:lnSpc>
                <a:spcPct val="100000"/>
              </a:lnSpc>
              <a:spcBef>
                <a:spcPts val="600"/>
              </a:spcBef>
              <a:buFont typeface="Arial" panose="020B0604020202020204" pitchFamily="34" charset="0"/>
              <a:buNone/>
            </a:pPr>
            <a:r>
              <a:rPr lang="fr-FR"/>
              <a:t>Quatrième niveau</a:t>
            </a:r>
          </a:p>
        </p:txBody>
      </p:sp>
      <p:sp>
        <p:nvSpPr>
          <p:cNvPr id="7" name="Espace réservé du numéro de diapositive 6">
            <a:extLst>
              <a:ext uri="{FF2B5EF4-FFF2-40B4-BE49-F238E27FC236}">
                <a16:creationId xmlns:a16="http://schemas.microsoft.com/office/drawing/2014/main" id="{E129452B-E7B6-4257-9126-CFB030225FC9}"/>
              </a:ext>
            </a:extLst>
          </p:cNvPr>
          <p:cNvSpPr>
            <a:spLocks noGrp="1"/>
          </p:cNvSpPr>
          <p:nvPr>
            <p:ph type="sldNum" sz="quarter" idx="12"/>
          </p:nvPr>
        </p:nvSpPr>
        <p:spPr/>
        <p:txBody>
          <a:bodyPr/>
          <a:lstStyle/>
          <a:p>
            <a:fld id="{41F89118-ECC4-FC4E-896C-1FC95A86AD3F}" type="slidenum">
              <a:rPr lang="fr-FR" smtClean="0"/>
              <a:t>‹N°›</a:t>
            </a:fld>
            <a:endParaRPr lang="fr-FR"/>
          </a:p>
        </p:txBody>
      </p:sp>
      <p:sp>
        <p:nvSpPr>
          <p:cNvPr id="8" name="Titre 1">
            <a:extLst>
              <a:ext uri="{FF2B5EF4-FFF2-40B4-BE49-F238E27FC236}">
                <a16:creationId xmlns:a16="http://schemas.microsoft.com/office/drawing/2014/main" id="{95D74346-CAD0-3D9E-F7B6-3CF2095B3311}"/>
              </a:ext>
            </a:extLst>
          </p:cNvPr>
          <p:cNvSpPr>
            <a:spLocks noGrp="1"/>
          </p:cNvSpPr>
          <p:nvPr>
            <p:ph type="title" hasCustomPrompt="1"/>
          </p:nvPr>
        </p:nvSpPr>
        <p:spPr>
          <a:xfrm>
            <a:off x="467999" y="0"/>
            <a:ext cx="11316013" cy="756000"/>
          </a:xfrm>
          <a:noFill/>
        </p:spPr>
        <p:txBody>
          <a:bodyPr/>
          <a:lstStyle>
            <a:lvl1pPr>
              <a:defRPr sz="3200">
                <a:solidFill>
                  <a:schemeClr val="accent4">
                    <a:lumMod val="50000"/>
                  </a:schemeClr>
                </a:solidFill>
              </a:defRPr>
            </a:lvl1pPr>
          </a:lstStyle>
          <a:p>
            <a:r>
              <a:rPr lang="fr-FR"/>
              <a:t>Titre thème turquoise</a:t>
            </a:r>
          </a:p>
        </p:txBody>
      </p:sp>
    </p:spTree>
    <p:extLst>
      <p:ext uri="{BB962C8B-B14F-4D97-AF65-F5344CB8AC3E}">
        <p14:creationId xmlns:p14="http://schemas.microsoft.com/office/powerpoint/2010/main" val="19953179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leu_UnivRennes-Texte-2col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C9E780C-C937-7566-32AF-61C814CB177B}"/>
              </a:ext>
            </a:extLst>
          </p:cNvPr>
          <p:cNvSpPr>
            <a:spLocks noGrp="1"/>
          </p:cNvSpPr>
          <p:nvPr>
            <p:ph sz="half" idx="1"/>
          </p:nvPr>
        </p:nvSpPr>
        <p:spPr>
          <a:xfrm>
            <a:off x="442913" y="1233487"/>
            <a:ext cx="5400000" cy="4716463"/>
          </a:xfrm>
        </p:spPr>
        <p:txBody>
          <a:bodyPr/>
          <a:lstStyle>
            <a:lvl1pPr>
              <a:defRPr>
                <a:solidFill>
                  <a:schemeClr val="accent6"/>
                </a:solidFill>
              </a:defRPr>
            </a:lvl1pPr>
            <a:lvl2pPr>
              <a:buClr>
                <a:schemeClr val="accent6"/>
              </a:buClr>
              <a:defRPr/>
            </a:lvl2pPr>
            <a:lvl3pPr>
              <a:defRPr>
                <a:solidFill>
                  <a:schemeClr val="accent6"/>
                </a:solidFill>
              </a:defRPr>
            </a:lvl3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4" name="Espace réservé du contenu 3">
            <a:extLst>
              <a:ext uri="{FF2B5EF4-FFF2-40B4-BE49-F238E27FC236}">
                <a16:creationId xmlns:a16="http://schemas.microsoft.com/office/drawing/2014/main" id="{4E05E910-8548-D6A5-C9E4-58CD5E275AE4}"/>
              </a:ext>
            </a:extLst>
          </p:cNvPr>
          <p:cNvSpPr>
            <a:spLocks noGrp="1"/>
          </p:cNvSpPr>
          <p:nvPr>
            <p:ph sz="half" idx="2"/>
          </p:nvPr>
        </p:nvSpPr>
        <p:spPr>
          <a:xfrm>
            <a:off x="6384013" y="1233488"/>
            <a:ext cx="5400000" cy="4716462"/>
          </a:xfrm>
        </p:spPr>
        <p:txBody>
          <a:bodyPr/>
          <a:lstStyle>
            <a:lvl1pPr>
              <a:defRPr lang="fr-FR" sz="2600" b="0" kern="1200" baseline="0" dirty="0" smtClean="0">
                <a:solidFill>
                  <a:schemeClr val="accent6"/>
                </a:solidFill>
                <a:latin typeface="Unirennes Text" panose="00000300000000000000" pitchFamily="50" charset="0"/>
                <a:ea typeface="Unirennes Text" panose="00000300000000000000" pitchFamily="50" charset="0"/>
                <a:cs typeface="Arial" panose="020B0604020202020204" pitchFamily="34" charset="0"/>
              </a:defRPr>
            </a:lvl1pPr>
            <a:lvl2pPr marL="0" indent="-180000">
              <a:defRPr lang="fr-FR" sz="2000" b="0" i="0" kern="1200" baseline="0" dirty="0" smtClean="0">
                <a:solidFill>
                  <a:schemeClr val="tx1"/>
                </a:solidFill>
                <a:latin typeface="Unirennes Text" panose="00000300000000000000" pitchFamily="50" charset="0"/>
                <a:ea typeface="Unirennes Text" panose="00000300000000000000" pitchFamily="50" charset="0"/>
                <a:cs typeface="Roboto" panose="02000000000000000000" pitchFamily="2" charset="0"/>
              </a:defRPr>
            </a:lvl2pPr>
            <a:lvl3pPr marL="540000" indent="-180000">
              <a:defRPr lang="fr-FR" sz="1600" b="0" i="0" kern="1200" dirty="0" smtClean="0">
                <a:solidFill>
                  <a:schemeClr val="accent6"/>
                </a:solidFill>
                <a:latin typeface="Arial" panose="020B0604020202020204" pitchFamily="34" charset="0"/>
                <a:ea typeface="+mn-ea"/>
                <a:cs typeface="Arial" panose="020B0604020202020204" pitchFamily="34" charset="0"/>
              </a:defRPr>
            </a:lvl3pPr>
          </a:lstStyle>
          <a:p>
            <a:pPr marL="0" lvl="0" indent="0" algn="l" defTabSz="914400" rtl="0" eaLnBrk="1" latinLnBrk="0" hangingPunct="1">
              <a:lnSpc>
                <a:spcPct val="100000"/>
              </a:lnSpc>
              <a:spcBef>
                <a:spcPts val="600"/>
              </a:spcBef>
              <a:buFont typeface="Arial" panose="020B0604020202020204" pitchFamily="34" charset="0"/>
              <a:buNone/>
            </a:pPr>
            <a:r>
              <a:rPr lang="fr-FR"/>
              <a:t>Modifier les styles du texte du masque</a:t>
            </a:r>
          </a:p>
          <a:p>
            <a:pPr marL="0" lvl="1" indent="0" algn="l" defTabSz="914400" rtl="0" eaLnBrk="1" latinLnBrk="0" hangingPunct="1">
              <a:lnSpc>
                <a:spcPct val="100000"/>
              </a:lnSpc>
              <a:spcBef>
                <a:spcPts val="600"/>
              </a:spcBef>
              <a:buFont typeface="Arial" panose="020B0604020202020204" pitchFamily="34" charset="0"/>
              <a:buNone/>
            </a:pPr>
            <a:r>
              <a:rPr lang="fr-FR"/>
              <a:t>Deuxième niveau</a:t>
            </a:r>
          </a:p>
          <a:p>
            <a:pPr marL="0" lvl="2" indent="0" algn="l" defTabSz="914400" rtl="0" eaLnBrk="1" latinLnBrk="0" hangingPunct="1">
              <a:lnSpc>
                <a:spcPct val="100000"/>
              </a:lnSpc>
              <a:spcBef>
                <a:spcPts val="600"/>
              </a:spcBef>
              <a:buFont typeface="Arial" panose="020B0604020202020204" pitchFamily="34" charset="0"/>
              <a:buNone/>
            </a:pPr>
            <a:r>
              <a:rPr lang="fr-FR"/>
              <a:t>Troisième niveau</a:t>
            </a:r>
          </a:p>
          <a:p>
            <a:pPr marL="0" lvl="3" indent="0" algn="l" defTabSz="914400" rtl="0" eaLnBrk="1" latinLnBrk="0" hangingPunct="1">
              <a:lnSpc>
                <a:spcPct val="100000"/>
              </a:lnSpc>
              <a:spcBef>
                <a:spcPts val="600"/>
              </a:spcBef>
              <a:buFont typeface="Arial" panose="020B0604020202020204" pitchFamily="34" charset="0"/>
              <a:buNone/>
            </a:pPr>
            <a:r>
              <a:rPr lang="fr-FR"/>
              <a:t>Quatrième niveau</a:t>
            </a:r>
          </a:p>
        </p:txBody>
      </p:sp>
      <p:sp>
        <p:nvSpPr>
          <p:cNvPr id="7" name="Espace réservé du numéro de diapositive 6">
            <a:extLst>
              <a:ext uri="{FF2B5EF4-FFF2-40B4-BE49-F238E27FC236}">
                <a16:creationId xmlns:a16="http://schemas.microsoft.com/office/drawing/2014/main" id="{E129452B-E7B6-4257-9126-CFB030225FC9}"/>
              </a:ext>
            </a:extLst>
          </p:cNvPr>
          <p:cNvSpPr>
            <a:spLocks noGrp="1"/>
          </p:cNvSpPr>
          <p:nvPr>
            <p:ph type="sldNum" sz="quarter" idx="12"/>
          </p:nvPr>
        </p:nvSpPr>
        <p:spPr/>
        <p:txBody>
          <a:bodyPr/>
          <a:lstStyle/>
          <a:p>
            <a:fld id="{41F89118-ECC4-FC4E-896C-1FC95A86AD3F}" type="slidenum">
              <a:rPr lang="fr-FR" smtClean="0"/>
              <a:t>‹N°›</a:t>
            </a:fld>
            <a:endParaRPr lang="fr-FR"/>
          </a:p>
        </p:txBody>
      </p:sp>
      <p:sp>
        <p:nvSpPr>
          <p:cNvPr id="8" name="Titre 1">
            <a:extLst>
              <a:ext uri="{FF2B5EF4-FFF2-40B4-BE49-F238E27FC236}">
                <a16:creationId xmlns:a16="http://schemas.microsoft.com/office/drawing/2014/main" id="{95D74346-CAD0-3D9E-F7B6-3CF2095B3311}"/>
              </a:ext>
            </a:extLst>
          </p:cNvPr>
          <p:cNvSpPr>
            <a:spLocks noGrp="1"/>
          </p:cNvSpPr>
          <p:nvPr>
            <p:ph type="title" hasCustomPrompt="1"/>
          </p:nvPr>
        </p:nvSpPr>
        <p:spPr>
          <a:xfrm>
            <a:off x="467999" y="0"/>
            <a:ext cx="11316013" cy="756000"/>
          </a:xfrm>
          <a:noFill/>
        </p:spPr>
        <p:txBody>
          <a:bodyPr/>
          <a:lstStyle>
            <a:lvl1pPr>
              <a:defRPr sz="3200">
                <a:solidFill>
                  <a:schemeClr val="accent3">
                    <a:lumMod val="75000"/>
                  </a:schemeClr>
                </a:solidFill>
              </a:defRPr>
            </a:lvl1pPr>
          </a:lstStyle>
          <a:p>
            <a:r>
              <a:rPr lang="fr-FR"/>
              <a:t>Titre thème bleu</a:t>
            </a:r>
          </a:p>
        </p:txBody>
      </p:sp>
    </p:spTree>
    <p:extLst>
      <p:ext uri="{BB962C8B-B14F-4D97-AF65-F5344CB8AC3E}">
        <p14:creationId xmlns:p14="http://schemas.microsoft.com/office/powerpoint/2010/main" val="9093740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Rouge_UnivRennes-Texte-2col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C9E780C-C937-7566-32AF-61C814CB177B}"/>
              </a:ext>
            </a:extLst>
          </p:cNvPr>
          <p:cNvSpPr>
            <a:spLocks noGrp="1"/>
          </p:cNvSpPr>
          <p:nvPr>
            <p:ph sz="half" idx="1"/>
          </p:nvPr>
        </p:nvSpPr>
        <p:spPr>
          <a:xfrm>
            <a:off x="442913" y="1233487"/>
            <a:ext cx="5400000" cy="4716463"/>
          </a:xfrm>
        </p:spPr>
        <p:txBody>
          <a:bodyPr/>
          <a:lstStyle>
            <a:lvl1pPr>
              <a:defRPr>
                <a:solidFill>
                  <a:schemeClr val="accent1"/>
                </a:solidFill>
              </a:defRPr>
            </a:lvl1pPr>
            <a:lvl2pPr>
              <a:buClr>
                <a:schemeClr val="accent1"/>
              </a:buClr>
              <a:defRPr/>
            </a:lvl2pPr>
            <a:lvl3pPr>
              <a:buClr>
                <a:schemeClr val="accent1"/>
              </a:buClr>
              <a:defRPr>
                <a:solidFill>
                  <a:schemeClr val="accent1"/>
                </a:solidFill>
              </a:defRPr>
            </a:lvl3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4" name="Espace réservé du contenu 3">
            <a:extLst>
              <a:ext uri="{FF2B5EF4-FFF2-40B4-BE49-F238E27FC236}">
                <a16:creationId xmlns:a16="http://schemas.microsoft.com/office/drawing/2014/main" id="{4E05E910-8548-D6A5-C9E4-58CD5E275AE4}"/>
              </a:ext>
            </a:extLst>
          </p:cNvPr>
          <p:cNvSpPr>
            <a:spLocks noGrp="1"/>
          </p:cNvSpPr>
          <p:nvPr>
            <p:ph sz="half" idx="2"/>
          </p:nvPr>
        </p:nvSpPr>
        <p:spPr>
          <a:xfrm>
            <a:off x="6384013" y="1233488"/>
            <a:ext cx="5400000" cy="4716462"/>
          </a:xfrm>
        </p:spPr>
        <p:txBody>
          <a:bodyPr/>
          <a:lstStyle>
            <a:lvl1pPr>
              <a:defRPr>
                <a:solidFill>
                  <a:schemeClr val="accent1"/>
                </a:solidFill>
              </a:defRPr>
            </a:lvl1pPr>
            <a:lvl2pPr marL="0" indent="-180000">
              <a:defRPr lang="fr-FR" sz="2000" b="0" i="0" kern="1200" baseline="0" dirty="0" smtClean="0">
                <a:solidFill>
                  <a:schemeClr val="tx1"/>
                </a:solidFill>
                <a:latin typeface="Unirennes Text" panose="00000300000000000000" pitchFamily="50" charset="0"/>
                <a:ea typeface="Unirennes Text" panose="00000300000000000000" pitchFamily="50" charset="0"/>
                <a:cs typeface="Roboto" panose="02000000000000000000" pitchFamily="2" charset="0"/>
              </a:defRPr>
            </a:lvl2pPr>
            <a:lvl3pPr marL="540000" indent="-180000">
              <a:defRPr lang="fr-FR" sz="1600" b="0" i="0" kern="1200" dirty="0" smtClean="0">
                <a:solidFill>
                  <a:schemeClr val="accent1"/>
                </a:solidFill>
                <a:latin typeface="Arial" panose="020B0604020202020204" pitchFamily="34" charset="0"/>
                <a:ea typeface="+mn-ea"/>
                <a:cs typeface="Arial" panose="020B0604020202020204" pitchFamily="34" charset="0"/>
              </a:defRPr>
            </a:lvl3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numéro de diapositive 6">
            <a:extLst>
              <a:ext uri="{FF2B5EF4-FFF2-40B4-BE49-F238E27FC236}">
                <a16:creationId xmlns:a16="http://schemas.microsoft.com/office/drawing/2014/main" id="{E129452B-E7B6-4257-9126-CFB030225FC9}"/>
              </a:ext>
            </a:extLst>
          </p:cNvPr>
          <p:cNvSpPr>
            <a:spLocks noGrp="1"/>
          </p:cNvSpPr>
          <p:nvPr>
            <p:ph type="sldNum" sz="quarter" idx="12"/>
          </p:nvPr>
        </p:nvSpPr>
        <p:spPr/>
        <p:txBody>
          <a:bodyPr/>
          <a:lstStyle/>
          <a:p>
            <a:fld id="{41F89118-ECC4-FC4E-896C-1FC95A86AD3F}" type="slidenum">
              <a:rPr lang="fr-FR" smtClean="0"/>
              <a:t>‹N°›</a:t>
            </a:fld>
            <a:endParaRPr lang="fr-FR"/>
          </a:p>
        </p:txBody>
      </p:sp>
      <p:sp>
        <p:nvSpPr>
          <p:cNvPr id="8" name="Titre 1">
            <a:extLst>
              <a:ext uri="{FF2B5EF4-FFF2-40B4-BE49-F238E27FC236}">
                <a16:creationId xmlns:a16="http://schemas.microsoft.com/office/drawing/2014/main" id="{95D74346-CAD0-3D9E-F7B6-3CF2095B3311}"/>
              </a:ext>
            </a:extLst>
          </p:cNvPr>
          <p:cNvSpPr>
            <a:spLocks noGrp="1"/>
          </p:cNvSpPr>
          <p:nvPr>
            <p:ph type="title" hasCustomPrompt="1"/>
          </p:nvPr>
        </p:nvSpPr>
        <p:spPr>
          <a:xfrm>
            <a:off x="467999" y="0"/>
            <a:ext cx="11316013" cy="756000"/>
          </a:xfrm>
          <a:noFill/>
        </p:spPr>
        <p:txBody>
          <a:bodyPr/>
          <a:lstStyle>
            <a:lvl1pPr>
              <a:defRPr sz="3200">
                <a:solidFill>
                  <a:schemeClr val="accent1">
                    <a:lumMod val="50000"/>
                  </a:schemeClr>
                </a:solidFill>
              </a:defRPr>
            </a:lvl1pPr>
          </a:lstStyle>
          <a:p>
            <a:r>
              <a:rPr lang="fr-FR"/>
              <a:t>Titre thème rouge</a:t>
            </a:r>
          </a:p>
        </p:txBody>
      </p:sp>
    </p:spTree>
    <p:extLst>
      <p:ext uri="{BB962C8B-B14F-4D97-AF65-F5344CB8AC3E}">
        <p14:creationId xmlns:p14="http://schemas.microsoft.com/office/powerpoint/2010/main" val="6763760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Vert_UnivRennes-Image+encadré">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C95E6DA5-BECC-A75E-27DB-9ECE55A46737}"/>
              </a:ext>
            </a:extLst>
          </p:cNvPr>
          <p:cNvSpPr>
            <a:spLocks noGrp="1"/>
          </p:cNvSpPr>
          <p:nvPr>
            <p:ph type="sldNum" sz="quarter" idx="12"/>
          </p:nvPr>
        </p:nvSpPr>
        <p:spPr/>
        <p:txBody>
          <a:bodyPr/>
          <a:lstStyle/>
          <a:p>
            <a:fld id="{41F89118-ECC4-FC4E-896C-1FC95A86AD3F}" type="slidenum">
              <a:rPr lang="fr-FR" smtClean="0"/>
              <a:t>‹N°›</a:t>
            </a:fld>
            <a:endParaRPr lang="fr-FR"/>
          </a:p>
        </p:txBody>
      </p:sp>
      <p:sp>
        <p:nvSpPr>
          <p:cNvPr id="7" name="Espace réservé pour une image  6">
            <a:extLst>
              <a:ext uri="{FF2B5EF4-FFF2-40B4-BE49-F238E27FC236}">
                <a16:creationId xmlns:a16="http://schemas.microsoft.com/office/drawing/2014/main" id="{F6DE9433-C7FC-54C5-D15F-80C7311A83BC}"/>
              </a:ext>
            </a:extLst>
          </p:cNvPr>
          <p:cNvSpPr>
            <a:spLocks noGrp="1"/>
          </p:cNvSpPr>
          <p:nvPr>
            <p:ph type="pic" sz="quarter" idx="13"/>
          </p:nvPr>
        </p:nvSpPr>
        <p:spPr>
          <a:xfrm>
            <a:off x="467998" y="1233488"/>
            <a:ext cx="7533001" cy="4716462"/>
          </a:xfrm>
          <a:solidFill>
            <a:schemeClr val="accent2"/>
          </a:solidFill>
        </p:spPr>
        <p:txBody>
          <a:bodyPr anchor="ctr" anchorCtr="1">
            <a:normAutofit/>
          </a:bodyPr>
          <a:lstStyle>
            <a:lvl1pPr algn="ctr">
              <a:defRPr sz="2000">
                <a:solidFill>
                  <a:schemeClr val="bg1"/>
                </a:solidFill>
                <a:latin typeface="Arial" panose="020B0604020202020204" pitchFamily="34" charset="0"/>
                <a:cs typeface="Arial" panose="020B0604020202020204" pitchFamily="34" charset="0"/>
              </a:defRPr>
            </a:lvl1pPr>
          </a:lstStyle>
          <a:p>
            <a:r>
              <a:rPr lang="fr-FR"/>
              <a:t>Cliquez sur l'icône pour ajouter une image</a:t>
            </a:r>
          </a:p>
        </p:txBody>
      </p:sp>
      <p:sp>
        <p:nvSpPr>
          <p:cNvPr id="9" name="Espace réservé du texte 8">
            <a:extLst>
              <a:ext uri="{FF2B5EF4-FFF2-40B4-BE49-F238E27FC236}">
                <a16:creationId xmlns:a16="http://schemas.microsoft.com/office/drawing/2014/main" id="{AF9BAA4C-68C2-FE9A-74DF-BE27EFD45800}"/>
              </a:ext>
            </a:extLst>
          </p:cNvPr>
          <p:cNvSpPr>
            <a:spLocks noGrp="1"/>
          </p:cNvSpPr>
          <p:nvPr>
            <p:ph type="body" sz="quarter" idx="14"/>
          </p:nvPr>
        </p:nvSpPr>
        <p:spPr>
          <a:xfrm>
            <a:off x="7760971" y="1806575"/>
            <a:ext cx="3211830" cy="1033717"/>
          </a:xfrm>
          <a:solidFill>
            <a:schemeClr val="tx1"/>
          </a:solidFill>
        </p:spPr>
        <p:txBody>
          <a:bodyPr wrap="square" lIns="108000" tIns="108000" rIns="108000" bIns="108000">
            <a:spAutoFit/>
          </a:bodyPr>
          <a:lstStyle>
            <a:lvl1pPr>
              <a:defRPr sz="1600" b="1" i="0">
                <a:solidFill>
                  <a:schemeClr val="bg1"/>
                </a:solidFill>
                <a:latin typeface="Arial" panose="020B0604020202020204" pitchFamily="34" charset="0"/>
                <a:cs typeface="Arial" panose="020B0604020202020204" pitchFamily="34" charset="0"/>
              </a:defRPr>
            </a:lvl1pPr>
            <a:lvl2pPr marL="285750" indent="-150813">
              <a:buClr>
                <a:schemeClr val="accent2"/>
              </a:buClr>
              <a:buFont typeface="Arial" panose="020B0604020202020204" pitchFamily="34" charset="0"/>
              <a:buChar char="•"/>
              <a:tabLst/>
              <a:defRPr sz="1600" b="0" i="0">
                <a:solidFill>
                  <a:schemeClr val="bg1"/>
                </a:solidFill>
                <a:latin typeface="Arial" panose="020B0604020202020204" pitchFamily="34" charset="0"/>
                <a:cs typeface="Arial" panose="020B0604020202020204" pitchFamily="34" charset="0"/>
              </a:defRPr>
            </a:lvl2pPr>
            <a:lvl3pPr marL="360000" indent="0">
              <a:buNone/>
              <a:defRPr sz="1600" b="0" i="0">
                <a:solidFill>
                  <a:schemeClr val="bg1"/>
                </a:solidFill>
                <a:latin typeface="Arial" panose="020B0604020202020204" pitchFamily="34" charset="0"/>
                <a:cs typeface="Arial" panose="020B0604020202020204" pitchFamily="34" charset="0"/>
              </a:defRPr>
            </a:lvl3pPr>
            <a:lvl4pPr>
              <a:defRPr sz="1600" b="0" i="0">
                <a:solidFill>
                  <a:schemeClr val="bg1"/>
                </a:solidFill>
                <a:latin typeface="Arial" panose="020B0604020202020204" pitchFamily="34" charset="0"/>
                <a:cs typeface="Arial" panose="020B0604020202020204" pitchFamily="34" charset="0"/>
              </a:defRPr>
            </a:lvl4pPr>
            <a:lvl5pPr>
              <a:defRPr sz="1600" b="0" i="0">
                <a:solidFill>
                  <a:schemeClr val="bg1"/>
                </a:solidFill>
                <a:latin typeface="Arial" panose="020B0604020202020204" pitchFamily="34" charset="0"/>
                <a:cs typeface="Arial" panose="020B0604020202020204" pitchFamily="34" charset="0"/>
              </a:defRPr>
            </a:lvl5pPr>
          </a:lstStyle>
          <a:p>
            <a:pPr lvl="0"/>
            <a:r>
              <a:rPr lang="fr-FR"/>
              <a:t>Modifier les styles du texte du masque</a:t>
            </a:r>
          </a:p>
          <a:p>
            <a:pPr lvl="1"/>
            <a:r>
              <a:rPr lang="fr-FR"/>
              <a:t>Deuxième niveau</a:t>
            </a:r>
          </a:p>
        </p:txBody>
      </p:sp>
      <p:sp>
        <p:nvSpPr>
          <p:cNvPr id="8" name="Titre 1">
            <a:extLst>
              <a:ext uri="{FF2B5EF4-FFF2-40B4-BE49-F238E27FC236}">
                <a16:creationId xmlns:a16="http://schemas.microsoft.com/office/drawing/2014/main" id="{95D74346-CAD0-3D9E-F7B6-3CF2095B3311}"/>
              </a:ext>
            </a:extLst>
          </p:cNvPr>
          <p:cNvSpPr>
            <a:spLocks noGrp="1"/>
          </p:cNvSpPr>
          <p:nvPr>
            <p:ph type="title" hasCustomPrompt="1"/>
          </p:nvPr>
        </p:nvSpPr>
        <p:spPr>
          <a:xfrm>
            <a:off x="467999" y="0"/>
            <a:ext cx="11316013" cy="756000"/>
          </a:xfrm>
          <a:noFill/>
        </p:spPr>
        <p:txBody>
          <a:bodyPr/>
          <a:lstStyle>
            <a:lvl1pPr>
              <a:defRPr sz="3200">
                <a:solidFill>
                  <a:schemeClr val="accent2">
                    <a:lumMod val="50000"/>
                  </a:schemeClr>
                </a:solidFill>
              </a:defRPr>
            </a:lvl1pPr>
          </a:lstStyle>
          <a:p>
            <a:r>
              <a:rPr lang="fr-FR"/>
              <a:t>Titre thème vert</a:t>
            </a:r>
          </a:p>
        </p:txBody>
      </p:sp>
    </p:spTree>
    <p:extLst>
      <p:ext uri="{BB962C8B-B14F-4D97-AF65-F5344CB8AC3E}">
        <p14:creationId xmlns:p14="http://schemas.microsoft.com/office/powerpoint/2010/main" val="12833375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Orange_UnivRennes-Image+encadré">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C95E6DA5-BECC-A75E-27DB-9ECE55A46737}"/>
              </a:ext>
            </a:extLst>
          </p:cNvPr>
          <p:cNvSpPr>
            <a:spLocks noGrp="1"/>
          </p:cNvSpPr>
          <p:nvPr>
            <p:ph type="sldNum" sz="quarter" idx="12"/>
          </p:nvPr>
        </p:nvSpPr>
        <p:spPr/>
        <p:txBody>
          <a:bodyPr/>
          <a:lstStyle/>
          <a:p>
            <a:fld id="{41F89118-ECC4-FC4E-896C-1FC95A86AD3F}" type="slidenum">
              <a:rPr lang="fr-FR" smtClean="0"/>
              <a:t>‹N°›</a:t>
            </a:fld>
            <a:endParaRPr lang="fr-FR"/>
          </a:p>
        </p:txBody>
      </p:sp>
      <p:sp>
        <p:nvSpPr>
          <p:cNvPr id="7" name="Espace réservé pour une image  6">
            <a:extLst>
              <a:ext uri="{FF2B5EF4-FFF2-40B4-BE49-F238E27FC236}">
                <a16:creationId xmlns:a16="http://schemas.microsoft.com/office/drawing/2014/main" id="{F6DE9433-C7FC-54C5-D15F-80C7311A83BC}"/>
              </a:ext>
            </a:extLst>
          </p:cNvPr>
          <p:cNvSpPr>
            <a:spLocks noGrp="1"/>
          </p:cNvSpPr>
          <p:nvPr>
            <p:ph type="pic" sz="quarter" idx="13"/>
          </p:nvPr>
        </p:nvSpPr>
        <p:spPr>
          <a:xfrm>
            <a:off x="467998" y="1233488"/>
            <a:ext cx="7533001" cy="4716462"/>
          </a:xfrm>
          <a:solidFill>
            <a:schemeClr val="bg2"/>
          </a:solidFill>
        </p:spPr>
        <p:txBody>
          <a:bodyPr anchor="ctr" anchorCtr="1">
            <a:normAutofit/>
          </a:bodyPr>
          <a:lstStyle>
            <a:lvl1pPr algn="ctr">
              <a:defRPr sz="2000">
                <a:solidFill>
                  <a:schemeClr val="bg1"/>
                </a:solidFill>
                <a:latin typeface="Arial" panose="020B0604020202020204" pitchFamily="34" charset="0"/>
                <a:cs typeface="Arial" panose="020B0604020202020204" pitchFamily="34" charset="0"/>
              </a:defRPr>
            </a:lvl1pPr>
          </a:lstStyle>
          <a:p>
            <a:r>
              <a:rPr lang="fr-FR"/>
              <a:t>Cliquez sur l'icône pour ajouter une image</a:t>
            </a:r>
          </a:p>
        </p:txBody>
      </p:sp>
      <p:sp>
        <p:nvSpPr>
          <p:cNvPr id="9" name="Espace réservé du texte 8">
            <a:extLst>
              <a:ext uri="{FF2B5EF4-FFF2-40B4-BE49-F238E27FC236}">
                <a16:creationId xmlns:a16="http://schemas.microsoft.com/office/drawing/2014/main" id="{AF9BAA4C-68C2-FE9A-74DF-BE27EFD45800}"/>
              </a:ext>
            </a:extLst>
          </p:cNvPr>
          <p:cNvSpPr>
            <a:spLocks noGrp="1"/>
          </p:cNvSpPr>
          <p:nvPr>
            <p:ph type="body" sz="quarter" idx="14"/>
          </p:nvPr>
        </p:nvSpPr>
        <p:spPr>
          <a:xfrm>
            <a:off x="7760971" y="1806575"/>
            <a:ext cx="3211830" cy="1033717"/>
          </a:xfrm>
          <a:solidFill>
            <a:schemeClr val="tx1"/>
          </a:solidFill>
        </p:spPr>
        <p:txBody>
          <a:bodyPr wrap="square" lIns="108000" tIns="108000" rIns="108000" bIns="108000">
            <a:spAutoFit/>
          </a:bodyPr>
          <a:lstStyle>
            <a:lvl1pPr>
              <a:defRPr sz="1600" b="1" i="0">
                <a:solidFill>
                  <a:schemeClr val="bg1"/>
                </a:solidFill>
                <a:latin typeface="Arial" panose="020B0604020202020204" pitchFamily="34" charset="0"/>
                <a:cs typeface="Arial" panose="020B0604020202020204" pitchFamily="34" charset="0"/>
              </a:defRPr>
            </a:lvl1pPr>
            <a:lvl2pPr marL="285750" indent="-150813">
              <a:buClr>
                <a:schemeClr val="bg2"/>
              </a:buClr>
              <a:buFont typeface="Arial" panose="020B0604020202020204" pitchFamily="34" charset="0"/>
              <a:buChar char="•"/>
              <a:tabLst/>
              <a:defRPr sz="1600" b="0" i="0">
                <a:solidFill>
                  <a:schemeClr val="bg1"/>
                </a:solidFill>
                <a:latin typeface="Arial" panose="020B0604020202020204" pitchFamily="34" charset="0"/>
                <a:cs typeface="Arial" panose="020B0604020202020204" pitchFamily="34" charset="0"/>
              </a:defRPr>
            </a:lvl2pPr>
            <a:lvl3pPr marL="360000" indent="0">
              <a:buNone/>
              <a:defRPr sz="1600" b="0" i="0">
                <a:solidFill>
                  <a:schemeClr val="bg1"/>
                </a:solidFill>
                <a:latin typeface="Arial" panose="020B0604020202020204" pitchFamily="34" charset="0"/>
                <a:cs typeface="Arial" panose="020B0604020202020204" pitchFamily="34" charset="0"/>
              </a:defRPr>
            </a:lvl3pPr>
            <a:lvl4pPr>
              <a:defRPr sz="1600" b="0" i="0">
                <a:solidFill>
                  <a:schemeClr val="bg1"/>
                </a:solidFill>
                <a:latin typeface="Arial" panose="020B0604020202020204" pitchFamily="34" charset="0"/>
                <a:cs typeface="Arial" panose="020B0604020202020204" pitchFamily="34" charset="0"/>
              </a:defRPr>
            </a:lvl4pPr>
            <a:lvl5pPr>
              <a:defRPr sz="1600" b="0" i="0">
                <a:solidFill>
                  <a:schemeClr val="bg1"/>
                </a:solidFill>
                <a:latin typeface="Arial" panose="020B0604020202020204" pitchFamily="34" charset="0"/>
                <a:cs typeface="Arial" panose="020B0604020202020204" pitchFamily="34" charset="0"/>
              </a:defRPr>
            </a:lvl5pPr>
          </a:lstStyle>
          <a:p>
            <a:pPr lvl="0"/>
            <a:r>
              <a:rPr lang="fr-FR"/>
              <a:t>Modifier les styles du texte du masque</a:t>
            </a:r>
          </a:p>
          <a:p>
            <a:pPr lvl="1"/>
            <a:r>
              <a:rPr lang="fr-FR"/>
              <a:t>Deuxième niveau</a:t>
            </a:r>
          </a:p>
        </p:txBody>
      </p:sp>
      <p:sp>
        <p:nvSpPr>
          <p:cNvPr id="8" name="Titre 1">
            <a:extLst>
              <a:ext uri="{FF2B5EF4-FFF2-40B4-BE49-F238E27FC236}">
                <a16:creationId xmlns:a16="http://schemas.microsoft.com/office/drawing/2014/main" id="{95D74346-CAD0-3D9E-F7B6-3CF2095B3311}"/>
              </a:ext>
            </a:extLst>
          </p:cNvPr>
          <p:cNvSpPr>
            <a:spLocks noGrp="1"/>
          </p:cNvSpPr>
          <p:nvPr>
            <p:ph type="title" hasCustomPrompt="1"/>
          </p:nvPr>
        </p:nvSpPr>
        <p:spPr>
          <a:xfrm>
            <a:off x="467999" y="0"/>
            <a:ext cx="11316013" cy="756000"/>
          </a:xfrm>
          <a:noFill/>
        </p:spPr>
        <p:txBody>
          <a:bodyPr/>
          <a:lstStyle>
            <a:lvl1pPr>
              <a:defRPr sz="3200">
                <a:solidFill>
                  <a:schemeClr val="bg2">
                    <a:lumMod val="75000"/>
                  </a:schemeClr>
                </a:solidFill>
              </a:defRPr>
            </a:lvl1pPr>
          </a:lstStyle>
          <a:p>
            <a:r>
              <a:rPr lang="fr-FR"/>
              <a:t>Titre thème orange</a:t>
            </a:r>
          </a:p>
        </p:txBody>
      </p:sp>
    </p:spTree>
    <p:extLst>
      <p:ext uri="{BB962C8B-B14F-4D97-AF65-F5344CB8AC3E}">
        <p14:creationId xmlns:p14="http://schemas.microsoft.com/office/powerpoint/2010/main" val="23718910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rune_UnivRennes-Image+encadré">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C95E6DA5-BECC-A75E-27DB-9ECE55A46737}"/>
              </a:ext>
            </a:extLst>
          </p:cNvPr>
          <p:cNvSpPr>
            <a:spLocks noGrp="1"/>
          </p:cNvSpPr>
          <p:nvPr>
            <p:ph type="sldNum" sz="quarter" idx="12"/>
          </p:nvPr>
        </p:nvSpPr>
        <p:spPr/>
        <p:txBody>
          <a:bodyPr/>
          <a:lstStyle/>
          <a:p>
            <a:fld id="{41F89118-ECC4-FC4E-896C-1FC95A86AD3F}" type="slidenum">
              <a:rPr lang="fr-FR" smtClean="0"/>
              <a:t>‹N°›</a:t>
            </a:fld>
            <a:endParaRPr lang="fr-FR"/>
          </a:p>
        </p:txBody>
      </p:sp>
      <p:sp>
        <p:nvSpPr>
          <p:cNvPr id="7" name="Espace réservé pour une image  6">
            <a:extLst>
              <a:ext uri="{FF2B5EF4-FFF2-40B4-BE49-F238E27FC236}">
                <a16:creationId xmlns:a16="http://schemas.microsoft.com/office/drawing/2014/main" id="{F6DE9433-C7FC-54C5-D15F-80C7311A83BC}"/>
              </a:ext>
            </a:extLst>
          </p:cNvPr>
          <p:cNvSpPr>
            <a:spLocks noGrp="1"/>
          </p:cNvSpPr>
          <p:nvPr>
            <p:ph type="pic" sz="quarter" idx="13"/>
          </p:nvPr>
        </p:nvSpPr>
        <p:spPr>
          <a:xfrm>
            <a:off x="467998" y="1233488"/>
            <a:ext cx="7533001" cy="4716462"/>
          </a:xfrm>
          <a:solidFill>
            <a:schemeClr val="tx2"/>
          </a:solidFill>
        </p:spPr>
        <p:txBody>
          <a:bodyPr anchor="ctr" anchorCtr="1">
            <a:normAutofit/>
          </a:bodyPr>
          <a:lstStyle>
            <a:lvl1pPr algn="ctr">
              <a:defRPr sz="2000">
                <a:solidFill>
                  <a:schemeClr val="bg1"/>
                </a:solidFill>
                <a:latin typeface="Arial" panose="020B0604020202020204" pitchFamily="34" charset="0"/>
                <a:cs typeface="Arial" panose="020B0604020202020204" pitchFamily="34" charset="0"/>
              </a:defRPr>
            </a:lvl1pPr>
          </a:lstStyle>
          <a:p>
            <a:r>
              <a:rPr lang="fr-FR"/>
              <a:t>Cliquez sur l'icône pour ajouter une image</a:t>
            </a:r>
          </a:p>
        </p:txBody>
      </p:sp>
      <p:sp>
        <p:nvSpPr>
          <p:cNvPr id="9" name="Espace réservé du texte 8">
            <a:extLst>
              <a:ext uri="{FF2B5EF4-FFF2-40B4-BE49-F238E27FC236}">
                <a16:creationId xmlns:a16="http://schemas.microsoft.com/office/drawing/2014/main" id="{AF9BAA4C-68C2-FE9A-74DF-BE27EFD45800}"/>
              </a:ext>
            </a:extLst>
          </p:cNvPr>
          <p:cNvSpPr>
            <a:spLocks noGrp="1"/>
          </p:cNvSpPr>
          <p:nvPr>
            <p:ph type="body" sz="quarter" idx="14"/>
          </p:nvPr>
        </p:nvSpPr>
        <p:spPr>
          <a:xfrm>
            <a:off x="7760971" y="1806575"/>
            <a:ext cx="3211830" cy="1033717"/>
          </a:xfrm>
          <a:solidFill>
            <a:schemeClr val="tx1"/>
          </a:solidFill>
        </p:spPr>
        <p:txBody>
          <a:bodyPr wrap="square" lIns="108000" tIns="108000" rIns="108000" bIns="108000">
            <a:spAutoFit/>
          </a:bodyPr>
          <a:lstStyle>
            <a:lvl1pPr>
              <a:defRPr sz="1600" b="1" i="0">
                <a:solidFill>
                  <a:schemeClr val="bg1"/>
                </a:solidFill>
                <a:latin typeface="Arial" panose="020B0604020202020204" pitchFamily="34" charset="0"/>
                <a:cs typeface="Arial" panose="020B0604020202020204" pitchFamily="34" charset="0"/>
              </a:defRPr>
            </a:lvl1pPr>
            <a:lvl2pPr marL="285750" indent="-150813">
              <a:buClr>
                <a:schemeClr val="tx2"/>
              </a:buClr>
              <a:buFont typeface="Arial" panose="020B0604020202020204" pitchFamily="34" charset="0"/>
              <a:buChar char="•"/>
              <a:tabLst/>
              <a:defRPr sz="1600" b="0" i="0">
                <a:solidFill>
                  <a:schemeClr val="bg1"/>
                </a:solidFill>
                <a:latin typeface="Arial" panose="020B0604020202020204" pitchFamily="34" charset="0"/>
                <a:cs typeface="Arial" panose="020B0604020202020204" pitchFamily="34" charset="0"/>
              </a:defRPr>
            </a:lvl2pPr>
            <a:lvl3pPr marL="360000" indent="0">
              <a:buNone/>
              <a:defRPr sz="1600" b="0" i="0">
                <a:solidFill>
                  <a:schemeClr val="bg1"/>
                </a:solidFill>
                <a:latin typeface="Arial" panose="020B0604020202020204" pitchFamily="34" charset="0"/>
                <a:cs typeface="Arial" panose="020B0604020202020204" pitchFamily="34" charset="0"/>
              </a:defRPr>
            </a:lvl3pPr>
            <a:lvl4pPr>
              <a:defRPr sz="1600" b="0" i="0">
                <a:solidFill>
                  <a:schemeClr val="bg1"/>
                </a:solidFill>
                <a:latin typeface="Arial" panose="020B0604020202020204" pitchFamily="34" charset="0"/>
                <a:cs typeface="Arial" panose="020B0604020202020204" pitchFamily="34" charset="0"/>
              </a:defRPr>
            </a:lvl4pPr>
            <a:lvl5pPr>
              <a:defRPr sz="1600" b="0" i="0">
                <a:solidFill>
                  <a:schemeClr val="bg1"/>
                </a:solidFill>
                <a:latin typeface="Arial" panose="020B0604020202020204" pitchFamily="34" charset="0"/>
                <a:cs typeface="Arial" panose="020B0604020202020204" pitchFamily="34" charset="0"/>
              </a:defRPr>
            </a:lvl5pPr>
          </a:lstStyle>
          <a:p>
            <a:pPr lvl="0"/>
            <a:r>
              <a:rPr lang="fr-FR"/>
              <a:t>Modifier les styles du texte du masque</a:t>
            </a:r>
          </a:p>
          <a:p>
            <a:pPr lvl="1"/>
            <a:r>
              <a:rPr lang="fr-FR"/>
              <a:t>Deuxième niveau</a:t>
            </a:r>
          </a:p>
        </p:txBody>
      </p:sp>
      <p:sp>
        <p:nvSpPr>
          <p:cNvPr id="8" name="Titre 1">
            <a:extLst>
              <a:ext uri="{FF2B5EF4-FFF2-40B4-BE49-F238E27FC236}">
                <a16:creationId xmlns:a16="http://schemas.microsoft.com/office/drawing/2014/main" id="{95D74346-CAD0-3D9E-F7B6-3CF2095B3311}"/>
              </a:ext>
            </a:extLst>
          </p:cNvPr>
          <p:cNvSpPr>
            <a:spLocks noGrp="1"/>
          </p:cNvSpPr>
          <p:nvPr>
            <p:ph type="title" hasCustomPrompt="1"/>
          </p:nvPr>
        </p:nvSpPr>
        <p:spPr>
          <a:xfrm>
            <a:off x="467999" y="0"/>
            <a:ext cx="11316013" cy="756000"/>
          </a:xfrm>
          <a:noFill/>
        </p:spPr>
        <p:txBody>
          <a:bodyPr/>
          <a:lstStyle>
            <a:lvl1pPr>
              <a:defRPr sz="3200">
                <a:solidFill>
                  <a:schemeClr val="tx2">
                    <a:lumMod val="50000"/>
                  </a:schemeClr>
                </a:solidFill>
              </a:defRPr>
            </a:lvl1pPr>
          </a:lstStyle>
          <a:p>
            <a:r>
              <a:rPr lang="fr-FR"/>
              <a:t>Titre thème prune</a:t>
            </a:r>
          </a:p>
        </p:txBody>
      </p:sp>
    </p:spTree>
    <p:extLst>
      <p:ext uri="{BB962C8B-B14F-4D97-AF65-F5344CB8AC3E}">
        <p14:creationId xmlns:p14="http://schemas.microsoft.com/office/powerpoint/2010/main" val="35766276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urquoise_UnivRennes-Image+encadré">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C95E6DA5-BECC-A75E-27DB-9ECE55A46737}"/>
              </a:ext>
            </a:extLst>
          </p:cNvPr>
          <p:cNvSpPr>
            <a:spLocks noGrp="1"/>
          </p:cNvSpPr>
          <p:nvPr>
            <p:ph type="sldNum" sz="quarter" idx="12"/>
          </p:nvPr>
        </p:nvSpPr>
        <p:spPr/>
        <p:txBody>
          <a:bodyPr/>
          <a:lstStyle/>
          <a:p>
            <a:fld id="{41F89118-ECC4-FC4E-896C-1FC95A86AD3F}" type="slidenum">
              <a:rPr lang="fr-FR" smtClean="0"/>
              <a:t>‹N°›</a:t>
            </a:fld>
            <a:endParaRPr lang="fr-FR"/>
          </a:p>
        </p:txBody>
      </p:sp>
      <p:sp>
        <p:nvSpPr>
          <p:cNvPr id="7" name="Espace réservé pour une image  6">
            <a:extLst>
              <a:ext uri="{FF2B5EF4-FFF2-40B4-BE49-F238E27FC236}">
                <a16:creationId xmlns:a16="http://schemas.microsoft.com/office/drawing/2014/main" id="{F6DE9433-C7FC-54C5-D15F-80C7311A83BC}"/>
              </a:ext>
            </a:extLst>
          </p:cNvPr>
          <p:cNvSpPr>
            <a:spLocks noGrp="1"/>
          </p:cNvSpPr>
          <p:nvPr>
            <p:ph type="pic" sz="quarter" idx="13"/>
          </p:nvPr>
        </p:nvSpPr>
        <p:spPr>
          <a:xfrm>
            <a:off x="467998" y="1233488"/>
            <a:ext cx="7533001" cy="4716462"/>
          </a:xfrm>
          <a:solidFill>
            <a:schemeClr val="accent4"/>
          </a:solidFill>
        </p:spPr>
        <p:txBody>
          <a:bodyPr anchor="ctr" anchorCtr="1">
            <a:normAutofit/>
          </a:bodyPr>
          <a:lstStyle>
            <a:lvl1pPr algn="ctr">
              <a:defRPr sz="2000">
                <a:solidFill>
                  <a:schemeClr val="bg1"/>
                </a:solidFill>
                <a:latin typeface="Arial" panose="020B0604020202020204" pitchFamily="34" charset="0"/>
                <a:cs typeface="Arial" panose="020B0604020202020204" pitchFamily="34" charset="0"/>
              </a:defRPr>
            </a:lvl1pPr>
          </a:lstStyle>
          <a:p>
            <a:r>
              <a:rPr lang="fr-FR"/>
              <a:t>Cliquez sur l'icône pour ajouter une image</a:t>
            </a:r>
          </a:p>
        </p:txBody>
      </p:sp>
      <p:sp>
        <p:nvSpPr>
          <p:cNvPr id="9" name="Espace réservé du texte 8">
            <a:extLst>
              <a:ext uri="{FF2B5EF4-FFF2-40B4-BE49-F238E27FC236}">
                <a16:creationId xmlns:a16="http://schemas.microsoft.com/office/drawing/2014/main" id="{AF9BAA4C-68C2-FE9A-74DF-BE27EFD45800}"/>
              </a:ext>
            </a:extLst>
          </p:cNvPr>
          <p:cNvSpPr>
            <a:spLocks noGrp="1"/>
          </p:cNvSpPr>
          <p:nvPr>
            <p:ph type="body" sz="quarter" idx="14"/>
          </p:nvPr>
        </p:nvSpPr>
        <p:spPr>
          <a:xfrm>
            <a:off x="7760971" y="1806575"/>
            <a:ext cx="3211830" cy="1033717"/>
          </a:xfrm>
          <a:solidFill>
            <a:schemeClr val="tx1"/>
          </a:solidFill>
        </p:spPr>
        <p:txBody>
          <a:bodyPr wrap="square" lIns="108000" tIns="108000" rIns="108000" bIns="108000">
            <a:spAutoFit/>
          </a:bodyPr>
          <a:lstStyle>
            <a:lvl1pPr>
              <a:defRPr sz="1600" b="1" i="0">
                <a:solidFill>
                  <a:schemeClr val="bg1"/>
                </a:solidFill>
                <a:latin typeface="Arial" panose="020B0604020202020204" pitchFamily="34" charset="0"/>
                <a:cs typeface="Arial" panose="020B0604020202020204" pitchFamily="34" charset="0"/>
              </a:defRPr>
            </a:lvl1pPr>
            <a:lvl2pPr marL="285750" indent="-150813">
              <a:buClr>
                <a:schemeClr val="accent4"/>
              </a:buClr>
              <a:buFont typeface="Arial" panose="020B0604020202020204" pitchFamily="34" charset="0"/>
              <a:buChar char="•"/>
              <a:tabLst/>
              <a:defRPr sz="1600" b="0" i="0">
                <a:solidFill>
                  <a:schemeClr val="bg1"/>
                </a:solidFill>
                <a:latin typeface="Arial" panose="020B0604020202020204" pitchFamily="34" charset="0"/>
                <a:cs typeface="Arial" panose="020B0604020202020204" pitchFamily="34" charset="0"/>
              </a:defRPr>
            </a:lvl2pPr>
            <a:lvl3pPr marL="360000" indent="0">
              <a:buNone/>
              <a:defRPr sz="1600" b="0" i="0">
                <a:solidFill>
                  <a:schemeClr val="bg1"/>
                </a:solidFill>
                <a:latin typeface="Arial" panose="020B0604020202020204" pitchFamily="34" charset="0"/>
                <a:cs typeface="Arial" panose="020B0604020202020204" pitchFamily="34" charset="0"/>
              </a:defRPr>
            </a:lvl3pPr>
            <a:lvl4pPr>
              <a:defRPr sz="1600" b="0" i="0">
                <a:solidFill>
                  <a:schemeClr val="bg1"/>
                </a:solidFill>
                <a:latin typeface="Arial" panose="020B0604020202020204" pitchFamily="34" charset="0"/>
                <a:cs typeface="Arial" panose="020B0604020202020204" pitchFamily="34" charset="0"/>
              </a:defRPr>
            </a:lvl4pPr>
            <a:lvl5pPr>
              <a:defRPr sz="1600" b="0" i="0">
                <a:solidFill>
                  <a:schemeClr val="bg1"/>
                </a:solidFill>
                <a:latin typeface="Arial" panose="020B0604020202020204" pitchFamily="34" charset="0"/>
                <a:cs typeface="Arial" panose="020B0604020202020204" pitchFamily="34" charset="0"/>
              </a:defRPr>
            </a:lvl5pPr>
          </a:lstStyle>
          <a:p>
            <a:pPr lvl="0"/>
            <a:r>
              <a:rPr lang="fr-FR"/>
              <a:t>Modifier les styles du texte du masque</a:t>
            </a:r>
          </a:p>
          <a:p>
            <a:pPr lvl="1"/>
            <a:r>
              <a:rPr lang="fr-FR"/>
              <a:t>Deuxième niveau</a:t>
            </a:r>
          </a:p>
        </p:txBody>
      </p:sp>
      <p:sp>
        <p:nvSpPr>
          <p:cNvPr id="8" name="Titre 1">
            <a:extLst>
              <a:ext uri="{FF2B5EF4-FFF2-40B4-BE49-F238E27FC236}">
                <a16:creationId xmlns:a16="http://schemas.microsoft.com/office/drawing/2014/main" id="{95D74346-CAD0-3D9E-F7B6-3CF2095B3311}"/>
              </a:ext>
            </a:extLst>
          </p:cNvPr>
          <p:cNvSpPr>
            <a:spLocks noGrp="1"/>
          </p:cNvSpPr>
          <p:nvPr>
            <p:ph type="title" hasCustomPrompt="1"/>
          </p:nvPr>
        </p:nvSpPr>
        <p:spPr>
          <a:xfrm>
            <a:off x="467999" y="0"/>
            <a:ext cx="11316013" cy="756000"/>
          </a:xfrm>
          <a:noFill/>
        </p:spPr>
        <p:txBody>
          <a:bodyPr/>
          <a:lstStyle>
            <a:lvl1pPr>
              <a:defRPr sz="3200">
                <a:solidFill>
                  <a:schemeClr val="accent4">
                    <a:lumMod val="50000"/>
                  </a:schemeClr>
                </a:solidFill>
              </a:defRPr>
            </a:lvl1pPr>
          </a:lstStyle>
          <a:p>
            <a:r>
              <a:rPr lang="fr-FR"/>
              <a:t>Titre thème turquoise</a:t>
            </a:r>
          </a:p>
        </p:txBody>
      </p:sp>
    </p:spTree>
    <p:extLst>
      <p:ext uri="{BB962C8B-B14F-4D97-AF65-F5344CB8AC3E}">
        <p14:creationId xmlns:p14="http://schemas.microsoft.com/office/powerpoint/2010/main" val="24299260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leu_UnivRennes-Image+encadré">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C95E6DA5-BECC-A75E-27DB-9ECE55A46737}"/>
              </a:ext>
            </a:extLst>
          </p:cNvPr>
          <p:cNvSpPr>
            <a:spLocks noGrp="1"/>
          </p:cNvSpPr>
          <p:nvPr>
            <p:ph type="sldNum" sz="quarter" idx="12"/>
          </p:nvPr>
        </p:nvSpPr>
        <p:spPr/>
        <p:txBody>
          <a:bodyPr/>
          <a:lstStyle/>
          <a:p>
            <a:fld id="{41F89118-ECC4-FC4E-896C-1FC95A86AD3F}" type="slidenum">
              <a:rPr lang="fr-FR" smtClean="0"/>
              <a:t>‹N°›</a:t>
            </a:fld>
            <a:endParaRPr lang="fr-FR"/>
          </a:p>
        </p:txBody>
      </p:sp>
      <p:sp>
        <p:nvSpPr>
          <p:cNvPr id="7" name="Espace réservé pour une image  6">
            <a:extLst>
              <a:ext uri="{FF2B5EF4-FFF2-40B4-BE49-F238E27FC236}">
                <a16:creationId xmlns:a16="http://schemas.microsoft.com/office/drawing/2014/main" id="{F6DE9433-C7FC-54C5-D15F-80C7311A83BC}"/>
              </a:ext>
            </a:extLst>
          </p:cNvPr>
          <p:cNvSpPr>
            <a:spLocks noGrp="1"/>
          </p:cNvSpPr>
          <p:nvPr>
            <p:ph type="pic" sz="quarter" idx="13"/>
          </p:nvPr>
        </p:nvSpPr>
        <p:spPr>
          <a:xfrm>
            <a:off x="467998" y="1233488"/>
            <a:ext cx="7533001" cy="4716462"/>
          </a:xfrm>
          <a:solidFill>
            <a:schemeClr val="accent6"/>
          </a:solidFill>
        </p:spPr>
        <p:txBody>
          <a:bodyPr anchor="ctr" anchorCtr="1">
            <a:normAutofit/>
          </a:bodyPr>
          <a:lstStyle>
            <a:lvl1pPr algn="ctr">
              <a:defRPr sz="2000">
                <a:solidFill>
                  <a:schemeClr val="bg1"/>
                </a:solidFill>
                <a:latin typeface="Arial" panose="020B0604020202020204" pitchFamily="34" charset="0"/>
                <a:cs typeface="Arial" panose="020B0604020202020204" pitchFamily="34" charset="0"/>
              </a:defRPr>
            </a:lvl1pPr>
          </a:lstStyle>
          <a:p>
            <a:r>
              <a:rPr lang="fr-FR"/>
              <a:t>Cliquez sur l'icône pour ajouter une image</a:t>
            </a:r>
          </a:p>
        </p:txBody>
      </p:sp>
      <p:sp>
        <p:nvSpPr>
          <p:cNvPr id="9" name="Espace réservé du texte 8">
            <a:extLst>
              <a:ext uri="{FF2B5EF4-FFF2-40B4-BE49-F238E27FC236}">
                <a16:creationId xmlns:a16="http://schemas.microsoft.com/office/drawing/2014/main" id="{AF9BAA4C-68C2-FE9A-74DF-BE27EFD45800}"/>
              </a:ext>
            </a:extLst>
          </p:cNvPr>
          <p:cNvSpPr>
            <a:spLocks noGrp="1"/>
          </p:cNvSpPr>
          <p:nvPr>
            <p:ph type="body" sz="quarter" idx="14"/>
          </p:nvPr>
        </p:nvSpPr>
        <p:spPr>
          <a:xfrm>
            <a:off x="7760971" y="1806575"/>
            <a:ext cx="3211830" cy="1033717"/>
          </a:xfrm>
          <a:solidFill>
            <a:schemeClr val="tx1"/>
          </a:solidFill>
        </p:spPr>
        <p:txBody>
          <a:bodyPr wrap="square" lIns="108000" tIns="108000" rIns="108000" bIns="108000">
            <a:spAutoFit/>
          </a:bodyPr>
          <a:lstStyle>
            <a:lvl1pPr>
              <a:defRPr sz="1600" b="1" i="0">
                <a:solidFill>
                  <a:schemeClr val="bg1"/>
                </a:solidFill>
                <a:latin typeface="Arial" panose="020B0604020202020204" pitchFamily="34" charset="0"/>
                <a:cs typeface="Arial" panose="020B0604020202020204" pitchFamily="34" charset="0"/>
              </a:defRPr>
            </a:lvl1pPr>
            <a:lvl2pPr marL="285750" indent="-150813">
              <a:buClr>
                <a:schemeClr val="accent6"/>
              </a:buClr>
              <a:buFont typeface="Arial" panose="020B0604020202020204" pitchFamily="34" charset="0"/>
              <a:buChar char="•"/>
              <a:tabLst/>
              <a:defRPr sz="1600" b="0" i="0">
                <a:solidFill>
                  <a:schemeClr val="bg1"/>
                </a:solidFill>
                <a:latin typeface="Arial" panose="020B0604020202020204" pitchFamily="34" charset="0"/>
                <a:cs typeface="Arial" panose="020B0604020202020204" pitchFamily="34" charset="0"/>
              </a:defRPr>
            </a:lvl2pPr>
            <a:lvl3pPr marL="360000" indent="0">
              <a:buNone/>
              <a:defRPr sz="1600" b="0" i="0">
                <a:solidFill>
                  <a:schemeClr val="bg1"/>
                </a:solidFill>
                <a:latin typeface="Arial" panose="020B0604020202020204" pitchFamily="34" charset="0"/>
                <a:cs typeface="Arial" panose="020B0604020202020204" pitchFamily="34" charset="0"/>
              </a:defRPr>
            </a:lvl3pPr>
            <a:lvl4pPr>
              <a:defRPr sz="1600" b="0" i="0">
                <a:solidFill>
                  <a:schemeClr val="bg1"/>
                </a:solidFill>
                <a:latin typeface="Arial" panose="020B0604020202020204" pitchFamily="34" charset="0"/>
                <a:cs typeface="Arial" panose="020B0604020202020204" pitchFamily="34" charset="0"/>
              </a:defRPr>
            </a:lvl4pPr>
            <a:lvl5pPr>
              <a:defRPr sz="1600" b="0" i="0">
                <a:solidFill>
                  <a:schemeClr val="bg1"/>
                </a:solidFill>
                <a:latin typeface="Arial" panose="020B0604020202020204" pitchFamily="34" charset="0"/>
                <a:cs typeface="Arial" panose="020B0604020202020204" pitchFamily="34" charset="0"/>
              </a:defRPr>
            </a:lvl5pPr>
          </a:lstStyle>
          <a:p>
            <a:pPr lvl="0"/>
            <a:r>
              <a:rPr lang="fr-FR"/>
              <a:t>Modifier les styles du texte du masque</a:t>
            </a:r>
          </a:p>
          <a:p>
            <a:pPr lvl="1"/>
            <a:r>
              <a:rPr lang="fr-FR"/>
              <a:t>Deuxième niveau</a:t>
            </a:r>
          </a:p>
        </p:txBody>
      </p:sp>
      <p:sp>
        <p:nvSpPr>
          <p:cNvPr id="8" name="Titre 1">
            <a:extLst>
              <a:ext uri="{FF2B5EF4-FFF2-40B4-BE49-F238E27FC236}">
                <a16:creationId xmlns:a16="http://schemas.microsoft.com/office/drawing/2014/main" id="{95D74346-CAD0-3D9E-F7B6-3CF2095B3311}"/>
              </a:ext>
            </a:extLst>
          </p:cNvPr>
          <p:cNvSpPr>
            <a:spLocks noGrp="1"/>
          </p:cNvSpPr>
          <p:nvPr>
            <p:ph type="title" hasCustomPrompt="1"/>
          </p:nvPr>
        </p:nvSpPr>
        <p:spPr>
          <a:xfrm>
            <a:off x="467999" y="0"/>
            <a:ext cx="11316013" cy="756000"/>
          </a:xfrm>
          <a:noFill/>
        </p:spPr>
        <p:txBody>
          <a:bodyPr/>
          <a:lstStyle>
            <a:lvl1pPr>
              <a:defRPr sz="3200">
                <a:solidFill>
                  <a:schemeClr val="accent6">
                    <a:lumMod val="50000"/>
                  </a:schemeClr>
                </a:solidFill>
              </a:defRPr>
            </a:lvl1pPr>
          </a:lstStyle>
          <a:p>
            <a:r>
              <a:rPr lang="fr-FR"/>
              <a:t>Titre thème bleu</a:t>
            </a:r>
          </a:p>
        </p:txBody>
      </p:sp>
    </p:spTree>
    <p:extLst>
      <p:ext uri="{BB962C8B-B14F-4D97-AF65-F5344CB8AC3E}">
        <p14:creationId xmlns:p14="http://schemas.microsoft.com/office/powerpoint/2010/main" val="36009029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Rouge_UnivRennes-Image+encadré">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C95E6DA5-BECC-A75E-27DB-9ECE55A46737}"/>
              </a:ext>
            </a:extLst>
          </p:cNvPr>
          <p:cNvSpPr>
            <a:spLocks noGrp="1"/>
          </p:cNvSpPr>
          <p:nvPr>
            <p:ph type="sldNum" sz="quarter" idx="12"/>
          </p:nvPr>
        </p:nvSpPr>
        <p:spPr/>
        <p:txBody>
          <a:bodyPr/>
          <a:lstStyle/>
          <a:p>
            <a:fld id="{41F89118-ECC4-FC4E-896C-1FC95A86AD3F}" type="slidenum">
              <a:rPr lang="fr-FR" smtClean="0"/>
              <a:t>‹N°›</a:t>
            </a:fld>
            <a:endParaRPr lang="fr-FR"/>
          </a:p>
        </p:txBody>
      </p:sp>
      <p:sp>
        <p:nvSpPr>
          <p:cNvPr id="7" name="Espace réservé pour une image  6">
            <a:extLst>
              <a:ext uri="{FF2B5EF4-FFF2-40B4-BE49-F238E27FC236}">
                <a16:creationId xmlns:a16="http://schemas.microsoft.com/office/drawing/2014/main" id="{F6DE9433-C7FC-54C5-D15F-80C7311A83BC}"/>
              </a:ext>
            </a:extLst>
          </p:cNvPr>
          <p:cNvSpPr>
            <a:spLocks noGrp="1"/>
          </p:cNvSpPr>
          <p:nvPr>
            <p:ph type="pic" sz="quarter" idx="13"/>
          </p:nvPr>
        </p:nvSpPr>
        <p:spPr>
          <a:xfrm>
            <a:off x="467998" y="1233488"/>
            <a:ext cx="7533001" cy="4716462"/>
          </a:xfrm>
          <a:solidFill>
            <a:schemeClr val="accent1"/>
          </a:solidFill>
        </p:spPr>
        <p:txBody>
          <a:bodyPr anchor="ctr" anchorCtr="1">
            <a:normAutofit/>
          </a:bodyPr>
          <a:lstStyle>
            <a:lvl1pPr algn="ctr">
              <a:defRPr sz="2000">
                <a:solidFill>
                  <a:schemeClr val="bg1"/>
                </a:solidFill>
                <a:latin typeface="Arial" panose="020B0604020202020204" pitchFamily="34" charset="0"/>
                <a:cs typeface="Arial" panose="020B0604020202020204" pitchFamily="34" charset="0"/>
              </a:defRPr>
            </a:lvl1pPr>
          </a:lstStyle>
          <a:p>
            <a:r>
              <a:rPr lang="fr-FR"/>
              <a:t>Cliquez sur l'icône pour ajouter une image</a:t>
            </a:r>
          </a:p>
        </p:txBody>
      </p:sp>
      <p:sp>
        <p:nvSpPr>
          <p:cNvPr id="9" name="Espace réservé du texte 8">
            <a:extLst>
              <a:ext uri="{FF2B5EF4-FFF2-40B4-BE49-F238E27FC236}">
                <a16:creationId xmlns:a16="http://schemas.microsoft.com/office/drawing/2014/main" id="{AF9BAA4C-68C2-FE9A-74DF-BE27EFD45800}"/>
              </a:ext>
            </a:extLst>
          </p:cNvPr>
          <p:cNvSpPr>
            <a:spLocks noGrp="1"/>
          </p:cNvSpPr>
          <p:nvPr>
            <p:ph type="body" sz="quarter" idx="14"/>
          </p:nvPr>
        </p:nvSpPr>
        <p:spPr>
          <a:xfrm>
            <a:off x="7760971" y="1806575"/>
            <a:ext cx="3211830" cy="1033717"/>
          </a:xfrm>
          <a:solidFill>
            <a:schemeClr val="tx1"/>
          </a:solidFill>
        </p:spPr>
        <p:txBody>
          <a:bodyPr wrap="square" lIns="108000" tIns="108000" rIns="108000" bIns="108000">
            <a:spAutoFit/>
          </a:bodyPr>
          <a:lstStyle>
            <a:lvl1pPr>
              <a:defRPr sz="1600" b="1" i="0">
                <a:solidFill>
                  <a:schemeClr val="bg1"/>
                </a:solidFill>
                <a:latin typeface="Arial" panose="020B0604020202020204" pitchFamily="34" charset="0"/>
                <a:cs typeface="Arial" panose="020B0604020202020204" pitchFamily="34" charset="0"/>
              </a:defRPr>
            </a:lvl1pPr>
            <a:lvl2pPr marL="285750" indent="-150813">
              <a:buClr>
                <a:schemeClr val="accent1"/>
              </a:buClr>
              <a:buFont typeface="Arial" panose="020B0604020202020204" pitchFamily="34" charset="0"/>
              <a:buChar char="•"/>
              <a:tabLst/>
              <a:defRPr sz="1600" b="0" i="0">
                <a:solidFill>
                  <a:schemeClr val="bg1"/>
                </a:solidFill>
                <a:latin typeface="Arial" panose="020B0604020202020204" pitchFamily="34" charset="0"/>
                <a:cs typeface="Arial" panose="020B0604020202020204" pitchFamily="34" charset="0"/>
              </a:defRPr>
            </a:lvl2pPr>
            <a:lvl3pPr marL="360000" indent="0">
              <a:buNone/>
              <a:defRPr sz="1600" b="0" i="0">
                <a:solidFill>
                  <a:schemeClr val="bg1"/>
                </a:solidFill>
                <a:latin typeface="Arial" panose="020B0604020202020204" pitchFamily="34" charset="0"/>
                <a:cs typeface="Arial" panose="020B0604020202020204" pitchFamily="34" charset="0"/>
              </a:defRPr>
            </a:lvl3pPr>
            <a:lvl4pPr>
              <a:defRPr sz="1600" b="0" i="0">
                <a:solidFill>
                  <a:schemeClr val="bg1"/>
                </a:solidFill>
                <a:latin typeface="Arial" panose="020B0604020202020204" pitchFamily="34" charset="0"/>
                <a:cs typeface="Arial" panose="020B0604020202020204" pitchFamily="34" charset="0"/>
              </a:defRPr>
            </a:lvl4pPr>
            <a:lvl5pPr>
              <a:defRPr sz="1600" b="0" i="0">
                <a:solidFill>
                  <a:schemeClr val="bg1"/>
                </a:solidFill>
                <a:latin typeface="Arial" panose="020B0604020202020204" pitchFamily="34" charset="0"/>
                <a:cs typeface="Arial" panose="020B0604020202020204" pitchFamily="34" charset="0"/>
              </a:defRPr>
            </a:lvl5pPr>
          </a:lstStyle>
          <a:p>
            <a:pPr lvl="0"/>
            <a:r>
              <a:rPr lang="fr-FR"/>
              <a:t>Modifier les styles du texte du masque</a:t>
            </a:r>
          </a:p>
          <a:p>
            <a:pPr lvl="1"/>
            <a:r>
              <a:rPr lang="fr-FR"/>
              <a:t>Deuxième niveau</a:t>
            </a:r>
          </a:p>
        </p:txBody>
      </p:sp>
      <p:sp>
        <p:nvSpPr>
          <p:cNvPr id="8" name="Titre 1">
            <a:extLst>
              <a:ext uri="{FF2B5EF4-FFF2-40B4-BE49-F238E27FC236}">
                <a16:creationId xmlns:a16="http://schemas.microsoft.com/office/drawing/2014/main" id="{95D74346-CAD0-3D9E-F7B6-3CF2095B3311}"/>
              </a:ext>
            </a:extLst>
          </p:cNvPr>
          <p:cNvSpPr>
            <a:spLocks noGrp="1"/>
          </p:cNvSpPr>
          <p:nvPr>
            <p:ph type="title" hasCustomPrompt="1"/>
          </p:nvPr>
        </p:nvSpPr>
        <p:spPr>
          <a:xfrm>
            <a:off x="467999" y="0"/>
            <a:ext cx="11316013" cy="756000"/>
          </a:xfrm>
          <a:noFill/>
        </p:spPr>
        <p:txBody>
          <a:bodyPr/>
          <a:lstStyle>
            <a:lvl1pPr>
              <a:defRPr sz="3200">
                <a:solidFill>
                  <a:schemeClr val="accent1">
                    <a:lumMod val="50000"/>
                  </a:schemeClr>
                </a:solidFill>
              </a:defRPr>
            </a:lvl1pPr>
          </a:lstStyle>
          <a:p>
            <a:r>
              <a:rPr lang="fr-FR"/>
              <a:t>Titre thème rouge</a:t>
            </a:r>
          </a:p>
        </p:txBody>
      </p:sp>
    </p:spTree>
    <p:extLst>
      <p:ext uri="{BB962C8B-B14F-4D97-AF65-F5344CB8AC3E}">
        <p14:creationId xmlns:p14="http://schemas.microsoft.com/office/powerpoint/2010/main" val="30908170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UnivRennes-Vi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38F080-3739-35E4-FF9C-9C91BD709715}"/>
              </a:ext>
            </a:extLst>
          </p:cNvPr>
          <p:cNvSpPr>
            <a:spLocks noGrp="1"/>
          </p:cNvSpPr>
          <p:nvPr>
            <p:ph type="title"/>
          </p:nvPr>
        </p:nvSpPr>
        <p:spPr/>
        <p:txBody>
          <a:bodyPr/>
          <a:lstStyle/>
          <a:p>
            <a:r>
              <a:rPr lang="fr-FR"/>
              <a:t>Modifiez le style du titre</a:t>
            </a:r>
          </a:p>
        </p:txBody>
      </p:sp>
      <p:sp>
        <p:nvSpPr>
          <p:cNvPr id="5" name="Espace réservé du numéro de diapositive 4">
            <a:extLst>
              <a:ext uri="{FF2B5EF4-FFF2-40B4-BE49-F238E27FC236}">
                <a16:creationId xmlns:a16="http://schemas.microsoft.com/office/drawing/2014/main" id="{C95E6DA5-BECC-A75E-27DB-9ECE55A46737}"/>
              </a:ext>
            </a:extLst>
          </p:cNvPr>
          <p:cNvSpPr>
            <a:spLocks noGrp="1"/>
          </p:cNvSpPr>
          <p:nvPr>
            <p:ph type="sldNum" sz="quarter" idx="12"/>
          </p:nvPr>
        </p:nvSpPr>
        <p:spPr/>
        <p:txBody>
          <a:bodyPr/>
          <a:lstStyle/>
          <a:p>
            <a:fld id="{41F89118-ECC4-FC4E-896C-1FC95A86AD3F}" type="slidenum">
              <a:rPr lang="fr-FR" smtClean="0"/>
              <a:t>‹N°›</a:t>
            </a:fld>
            <a:endParaRPr lang="fr-FR"/>
          </a:p>
        </p:txBody>
      </p:sp>
    </p:spTree>
    <p:extLst>
      <p:ext uri="{BB962C8B-B14F-4D97-AF65-F5344CB8AC3E}">
        <p14:creationId xmlns:p14="http://schemas.microsoft.com/office/powerpoint/2010/main" val="17343851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UnivRennes-DerDeCouv">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F438BF1-367D-661A-AB4B-6A0AF1812231}"/>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1500"/>
                    </a14:imgEffect>
                    <a14:imgEffect>
                      <a14:saturation sat="0"/>
                    </a14:imgEffect>
                    <a14:imgEffect>
                      <a14:brightnessContrast bright="100000" contrast="100000"/>
                    </a14:imgEffect>
                  </a14:imgLayer>
                </a14:imgProps>
              </a:ext>
            </a:extLst>
          </a:blip>
          <a:srcRect t="-40692" b="-40114"/>
          <a:stretch/>
        </p:blipFill>
        <p:spPr>
          <a:xfrm>
            <a:off x="0" y="0"/>
            <a:ext cx="12192000" cy="6858000"/>
          </a:xfrm>
          <a:prstGeom prst="rect">
            <a:avLst/>
          </a:prstGeom>
          <a:solidFill>
            <a:schemeClr val="tx1"/>
          </a:solidFill>
        </p:spPr>
      </p:pic>
    </p:spTree>
    <p:extLst>
      <p:ext uri="{BB962C8B-B14F-4D97-AF65-F5344CB8AC3E}">
        <p14:creationId xmlns:p14="http://schemas.microsoft.com/office/powerpoint/2010/main" val="97432800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8513EBE-15DA-5E4E-5C96-B6EC39354A04}"/>
              </a:ext>
            </a:extLst>
          </p:cNvPr>
          <p:cNvSpPr>
            <a:spLocks noGrp="1"/>
          </p:cNvSpPr>
          <p:nvPr>
            <p:ph type="title"/>
          </p:nvPr>
        </p:nvSpPr>
        <p:spPr>
          <a:xfrm>
            <a:off x="467999" y="0"/>
            <a:ext cx="11316013" cy="756000"/>
          </a:xfrm>
          <a:prstGeom prst="rect">
            <a:avLst/>
          </a:prstGeom>
          <a:noFill/>
        </p:spPr>
        <p:txBody>
          <a:bodyPr vert="horz" wrap="none" lIns="0" tIns="0" rIns="0" bIns="0" rtlCol="0" anchor="b">
            <a:noAutofit/>
          </a:bodyPr>
          <a:lstStyle/>
          <a:p>
            <a:r>
              <a:rPr lang="fr-FR"/>
              <a:t>Titre </a:t>
            </a:r>
            <a:r>
              <a:rPr lang="fr-FR" err="1"/>
              <a:t>UniRennes</a:t>
            </a:r>
            <a:r>
              <a:rPr lang="fr-FR"/>
              <a:t> </a:t>
            </a:r>
            <a:r>
              <a:rPr lang="fr-FR" err="1"/>
              <a:t>Text</a:t>
            </a:r>
            <a:r>
              <a:rPr lang="fr-FR"/>
              <a:t> (ou Arial </a:t>
            </a:r>
            <a:r>
              <a:rPr lang="fr-FR" err="1"/>
              <a:t>bold</a:t>
            </a:r>
            <a:r>
              <a:rPr lang="fr-FR"/>
              <a:t>) - 32</a:t>
            </a:r>
          </a:p>
        </p:txBody>
      </p:sp>
      <p:sp>
        <p:nvSpPr>
          <p:cNvPr id="3" name="Espace réservé du texte 2">
            <a:extLst>
              <a:ext uri="{FF2B5EF4-FFF2-40B4-BE49-F238E27FC236}">
                <a16:creationId xmlns:a16="http://schemas.microsoft.com/office/drawing/2014/main" id="{FEDBF59B-F208-B5F1-4E4E-1758A9E2E30A}"/>
              </a:ext>
            </a:extLst>
          </p:cNvPr>
          <p:cNvSpPr>
            <a:spLocks noGrp="1"/>
          </p:cNvSpPr>
          <p:nvPr>
            <p:ph type="body" idx="1"/>
          </p:nvPr>
        </p:nvSpPr>
        <p:spPr>
          <a:xfrm>
            <a:off x="442913" y="1253330"/>
            <a:ext cx="11341100" cy="4696619"/>
          </a:xfrm>
          <a:prstGeom prst="rect">
            <a:avLst/>
          </a:prstGeom>
        </p:spPr>
        <p:txBody>
          <a:bodyPr vert="horz" lIns="0" tIns="0" rIns="0" bIns="0" rtlCol="0">
            <a:normAutofit/>
          </a:bodyPr>
          <a:lstStyle/>
          <a:p>
            <a:pPr lvl="0"/>
            <a:r>
              <a:rPr lang="fr-FR"/>
              <a:t>Premier niveau – corps 26 – couleur du thème</a:t>
            </a:r>
          </a:p>
          <a:p>
            <a:pPr lvl="1"/>
            <a:r>
              <a:rPr lang="fr-FR"/>
              <a:t>Deuxième niveau – corps 20 – texte noir puce couleur du thème</a:t>
            </a:r>
          </a:p>
          <a:p>
            <a:pPr lvl="2"/>
            <a:r>
              <a:rPr lang="fr-FR"/>
              <a:t>Troisième niveau – Arial corps 16 – texte couleur du thème puce noire</a:t>
            </a:r>
          </a:p>
          <a:p>
            <a:pPr lvl="3"/>
            <a:r>
              <a:rPr lang="fr-FR"/>
              <a:t>Quatrième niveau – Arial corps 14 – texte noir</a:t>
            </a:r>
          </a:p>
        </p:txBody>
      </p:sp>
      <p:sp>
        <p:nvSpPr>
          <p:cNvPr id="5" name="Espace réservé du pied de page 4">
            <a:extLst>
              <a:ext uri="{FF2B5EF4-FFF2-40B4-BE49-F238E27FC236}">
                <a16:creationId xmlns:a16="http://schemas.microsoft.com/office/drawing/2014/main" id="{B2673321-E7A3-3474-20B1-201D89C9DC7D}"/>
              </a:ext>
            </a:extLst>
          </p:cNvPr>
          <p:cNvSpPr>
            <a:spLocks noGrp="1"/>
          </p:cNvSpPr>
          <p:nvPr>
            <p:ph type="ftr" sz="quarter" idx="3"/>
          </p:nvPr>
        </p:nvSpPr>
        <p:spPr>
          <a:xfrm>
            <a:off x="2297430" y="6221411"/>
            <a:ext cx="7600950" cy="360000"/>
          </a:xfrm>
          <a:prstGeom prst="rect">
            <a:avLst/>
          </a:prstGeom>
        </p:spPr>
        <p:txBody>
          <a:bodyPr vert="horz" wrap="none" lIns="0" tIns="0" rIns="0" bIns="0" rtlCol="0" anchor="ctr"/>
          <a:lstStyle>
            <a:lvl1pPr algn="ctr">
              <a:defRPr sz="1000" b="0" i="0">
                <a:solidFill>
                  <a:schemeClr val="tx1"/>
                </a:solidFill>
                <a:latin typeface="Century Gothic" panose="020B0502020202020204" pitchFamily="34" charset="0"/>
              </a:defRPr>
            </a:lvl1pPr>
          </a:lstStyle>
          <a:p>
            <a:endParaRPr lang="fr-FR"/>
          </a:p>
        </p:txBody>
      </p:sp>
      <p:sp>
        <p:nvSpPr>
          <p:cNvPr id="6" name="Espace réservé du numéro de diapositive 5">
            <a:extLst>
              <a:ext uri="{FF2B5EF4-FFF2-40B4-BE49-F238E27FC236}">
                <a16:creationId xmlns:a16="http://schemas.microsoft.com/office/drawing/2014/main" id="{6B2A70AE-E952-5975-77C8-936E5E2C05DE}"/>
              </a:ext>
            </a:extLst>
          </p:cNvPr>
          <p:cNvSpPr>
            <a:spLocks noGrp="1"/>
          </p:cNvSpPr>
          <p:nvPr>
            <p:ph type="sldNum" sz="quarter" idx="4"/>
          </p:nvPr>
        </p:nvSpPr>
        <p:spPr>
          <a:xfrm>
            <a:off x="11424013" y="6221412"/>
            <a:ext cx="360000" cy="360000"/>
          </a:xfrm>
          <a:prstGeom prst="rect">
            <a:avLst/>
          </a:prstGeom>
        </p:spPr>
        <p:txBody>
          <a:bodyPr vert="horz" lIns="0" tIns="0" rIns="0" bIns="0" rtlCol="0" anchor="ctr"/>
          <a:lstStyle>
            <a:lvl1pPr algn="r">
              <a:defRPr sz="1100" b="1" i="0">
                <a:solidFill>
                  <a:schemeClr val="tx1"/>
                </a:solidFill>
                <a:latin typeface="Century Gothic" panose="020B0502020202020204" pitchFamily="34" charset="0"/>
              </a:defRPr>
            </a:lvl1pPr>
          </a:lstStyle>
          <a:p>
            <a:fld id="{41F89118-ECC4-FC4E-896C-1FC95A86AD3F}" type="slidenum">
              <a:rPr lang="fr-FR" smtClean="0"/>
              <a:pPr/>
              <a:t>‹N°›</a:t>
            </a:fld>
            <a:endParaRPr lang="fr-FR"/>
          </a:p>
        </p:txBody>
      </p:sp>
      <p:pic>
        <p:nvPicPr>
          <p:cNvPr id="9" name="Image 8">
            <a:extLst>
              <a:ext uri="{FF2B5EF4-FFF2-40B4-BE49-F238E27FC236}">
                <a16:creationId xmlns:a16="http://schemas.microsoft.com/office/drawing/2014/main" id="{DCB58962-E0AC-1158-F789-61346E5B1F26}"/>
              </a:ext>
            </a:extLst>
          </p:cNvPr>
          <p:cNvPicPr>
            <a:picLocks noChangeAspect="1"/>
          </p:cNvPicPr>
          <p:nvPr/>
        </p:nvPicPr>
        <p:blipFill>
          <a:blip r:embed="rId39"/>
          <a:srcRect/>
          <a:stretch/>
        </p:blipFill>
        <p:spPr>
          <a:xfrm>
            <a:off x="256647" y="6258058"/>
            <a:ext cx="1926484" cy="286706"/>
          </a:xfrm>
          <a:prstGeom prst="rect">
            <a:avLst/>
          </a:prstGeom>
        </p:spPr>
      </p:pic>
      <p:pic>
        <p:nvPicPr>
          <p:cNvPr id="4" name="Image 3">
            <a:extLst>
              <a:ext uri="{FF2B5EF4-FFF2-40B4-BE49-F238E27FC236}">
                <a16:creationId xmlns:a16="http://schemas.microsoft.com/office/drawing/2014/main" id="{3305A49E-B507-72B3-7D2D-D82BA82A90B7}"/>
              </a:ext>
            </a:extLst>
          </p:cNvPr>
          <p:cNvPicPr>
            <a:picLocks noChangeAspect="1"/>
          </p:cNvPicPr>
          <p:nvPr/>
        </p:nvPicPr>
        <p:blipFill>
          <a:blip r:embed="rId39"/>
          <a:srcRect/>
          <a:stretch/>
        </p:blipFill>
        <p:spPr>
          <a:xfrm>
            <a:off x="256647" y="6258058"/>
            <a:ext cx="1926484" cy="286706"/>
          </a:xfrm>
          <a:prstGeom prst="rect">
            <a:avLst/>
          </a:prstGeom>
        </p:spPr>
      </p:pic>
    </p:spTree>
    <p:extLst>
      <p:ext uri="{BB962C8B-B14F-4D97-AF65-F5344CB8AC3E}">
        <p14:creationId xmlns:p14="http://schemas.microsoft.com/office/powerpoint/2010/main" val="453990647"/>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13" r:id="rId3"/>
    <p:sldLayoutId id="2147483712" r:id="rId4"/>
    <p:sldLayoutId id="2147483714" r:id="rId5"/>
    <p:sldLayoutId id="2147483692" r:id="rId6"/>
    <p:sldLayoutId id="2147483711" r:id="rId7"/>
    <p:sldLayoutId id="2147483693" r:id="rId8"/>
    <p:sldLayoutId id="2147483695" r:id="rId9"/>
    <p:sldLayoutId id="2147483696" r:id="rId10"/>
    <p:sldLayoutId id="2147483697" r:id="rId11"/>
    <p:sldLayoutId id="2147483702" r:id="rId12"/>
    <p:sldLayoutId id="2147483701" r:id="rId13"/>
    <p:sldLayoutId id="2147483700" r:id="rId14"/>
    <p:sldLayoutId id="2147483703" r:id="rId15"/>
    <p:sldLayoutId id="2147483704" r:id="rId16"/>
    <p:sldLayoutId id="2147483705" r:id="rId17"/>
    <p:sldLayoutId id="2147483706" r:id="rId18"/>
    <p:sldLayoutId id="2147483717" r:id="rId19"/>
    <p:sldLayoutId id="2147483718" r:id="rId20"/>
    <p:sldLayoutId id="2147483716" r:id="rId21"/>
    <p:sldLayoutId id="2147483719" r:id="rId22"/>
    <p:sldLayoutId id="2147483715" r:id="rId23"/>
    <p:sldLayoutId id="2147483707" r:id="rId24"/>
    <p:sldLayoutId id="2147483721" r:id="rId25"/>
    <p:sldLayoutId id="2147483722" r:id="rId26"/>
    <p:sldLayoutId id="2147483723" r:id="rId27"/>
    <p:sldLayoutId id="2147483724" r:id="rId28"/>
    <p:sldLayoutId id="2147483720" r:id="rId29"/>
    <p:sldLayoutId id="2147483708" r:id="rId30"/>
    <p:sldLayoutId id="2147483726" r:id="rId31"/>
    <p:sldLayoutId id="2147483727" r:id="rId32"/>
    <p:sldLayoutId id="2147483728" r:id="rId33"/>
    <p:sldLayoutId id="2147483729" r:id="rId34"/>
    <p:sldLayoutId id="2147483725" r:id="rId35"/>
    <p:sldLayoutId id="2147483709" r:id="rId36"/>
    <p:sldLayoutId id="2147483710" r:id="rId37"/>
  </p:sldLayoutIdLst>
  <p:txStyles>
    <p:titleStyle>
      <a:lvl1pPr algn="l" defTabSz="914400" rtl="0" eaLnBrk="1" latinLnBrk="0" hangingPunct="1">
        <a:lnSpc>
          <a:spcPct val="90000"/>
        </a:lnSpc>
        <a:spcBef>
          <a:spcPct val="0"/>
        </a:spcBef>
        <a:buNone/>
        <a:defRPr sz="3200" b="0" i="0" kern="1200" baseline="0">
          <a:solidFill>
            <a:schemeClr val="tx1"/>
          </a:solidFill>
          <a:latin typeface="Unirennes Text" panose="00000300000000000000" pitchFamily="50" charset="0"/>
          <a:ea typeface="Unirennes Text" panose="00000300000000000000" pitchFamily="50" charset="0"/>
          <a:cs typeface="Arial" panose="020B0604020202020204" pitchFamily="34" charset="0"/>
        </a:defRPr>
      </a:lvl1pPr>
    </p:titleStyle>
    <p:bodyStyle>
      <a:lvl1pPr marL="0" indent="0" algn="l" defTabSz="914400" rtl="0" eaLnBrk="1" latinLnBrk="0" hangingPunct="1">
        <a:lnSpc>
          <a:spcPct val="100000"/>
        </a:lnSpc>
        <a:spcBef>
          <a:spcPts val="600"/>
        </a:spcBef>
        <a:buFont typeface="Arial" panose="020B0604020202020204" pitchFamily="34" charset="0"/>
        <a:buNone/>
        <a:defRPr sz="2600" b="0" kern="1200" baseline="0">
          <a:solidFill>
            <a:schemeClr val="tx1">
              <a:lumMod val="50000"/>
              <a:lumOff val="50000"/>
            </a:schemeClr>
          </a:solidFill>
          <a:latin typeface="Unirennes Text" panose="00000300000000000000" pitchFamily="50" charset="0"/>
          <a:ea typeface="Unirennes Text" panose="00000300000000000000" pitchFamily="50" charset="0"/>
          <a:cs typeface="Arial" panose="020B0604020202020204" pitchFamily="34" charset="0"/>
        </a:defRPr>
      </a:lvl1pPr>
      <a:lvl2pPr marL="0" indent="-180000" algn="l" defTabSz="914400" rtl="0" eaLnBrk="1" latinLnBrk="0" hangingPunct="1">
        <a:lnSpc>
          <a:spcPct val="100000"/>
        </a:lnSpc>
        <a:spcBef>
          <a:spcPts val="600"/>
        </a:spcBef>
        <a:buClr>
          <a:schemeClr val="tx1">
            <a:lumMod val="50000"/>
            <a:lumOff val="50000"/>
          </a:schemeClr>
        </a:buClr>
        <a:buFont typeface="Arial" panose="020B0604020202020204" pitchFamily="34" charset="0"/>
        <a:buChar char="•"/>
        <a:tabLst/>
        <a:defRPr sz="2000" b="0" i="0" kern="1200" baseline="0">
          <a:solidFill>
            <a:schemeClr val="tx1"/>
          </a:solidFill>
          <a:latin typeface="Unirennes Text" panose="00000300000000000000" pitchFamily="50" charset="0"/>
          <a:ea typeface="Unirennes Text" panose="00000300000000000000" pitchFamily="50" charset="0"/>
          <a:cs typeface="Roboto" panose="02000000000000000000" pitchFamily="2" charset="0"/>
        </a:defRPr>
      </a:lvl2pPr>
      <a:lvl3pPr marL="540000" indent="-180000" algn="l" defTabSz="914400" rtl="0" eaLnBrk="1" latinLnBrk="0" hangingPunct="1">
        <a:lnSpc>
          <a:spcPct val="100000"/>
        </a:lnSpc>
        <a:spcBef>
          <a:spcPts val="600"/>
        </a:spcBef>
        <a:buClr>
          <a:schemeClr val="tx1"/>
        </a:buClr>
        <a:buSzPct val="70000"/>
        <a:buFont typeface="Wingdings" panose="05000000000000000000" pitchFamily="2" charset="2"/>
        <a:buChar char="v"/>
        <a:tabLst/>
        <a:defRPr sz="1600" b="0" i="0" kern="1200">
          <a:solidFill>
            <a:schemeClr val="tx1">
              <a:lumMod val="50000"/>
              <a:lumOff val="50000"/>
            </a:schemeClr>
          </a:solidFill>
          <a:latin typeface="Arial" panose="020B0604020202020204" pitchFamily="34" charset="0"/>
          <a:ea typeface="+mn-ea"/>
          <a:cs typeface="Arial" panose="020B0604020202020204" pitchFamily="34" charset="0"/>
        </a:defRPr>
      </a:lvl3pPr>
      <a:lvl4pPr marL="540000" indent="0" algn="l" defTabSz="914400" rtl="0" eaLnBrk="1" latinLnBrk="0" hangingPunct="1">
        <a:lnSpc>
          <a:spcPct val="100000"/>
        </a:lnSpc>
        <a:spcBef>
          <a:spcPts val="600"/>
        </a:spcBef>
        <a:buFont typeface="Arial" panose="020B0604020202020204" pitchFamily="34" charset="0"/>
        <a:buNone/>
        <a:tabLst/>
        <a:defRPr sz="1400" b="0" i="0" kern="1200">
          <a:solidFill>
            <a:schemeClr val="tx1"/>
          </a:solidFill>
          <a:latin typeface="Arial" panose="020B0604020202020204" pitchFamily="34" charset="0"/>
          <a:ea typeface="+mn-ea"/>
          <a:cs typeface="Arial" panose="020B0604020202020204" pitchFamily="34" charset="0"/>
        </a:defRPr>
      </a:lvl4pPr>
      <a:lvl5pPr marL="540000" indent="0" algn="l" defTabSz="914400" rtl="0" eaLnBrk="1" latinLnBrk="0" hangingPunct="1">
        <a:lnSpc>
          <a:spcPct val="90000"/>
        </a:lnSpc>
        <a:spcBef>
          <a:spcPts val="600"/>
        </a:spcBef>
        <a:buFont typeface="Arial" panose="020B0604020202020204" pitchFamily="34" charset="0"/>
        <a:buNone/>
        <a:tabLst/>
        <a:defRPr sz="16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279">
          <p15:clr>
            <a:srgbClr val="F26B43"/>
          </p15:clr>
        </p15:guide>
        <p15:guide id="10" pos="7423">
          <p15:clr>
            <a:srgbClr val="F26B43"/>
          </p15:clr>
        </p15:guide>
        <p15:guide id="11" pos="3840">
          <p15:clr>
            <a:srgbClr val="F26B43"/>
          </p15:clr>
        </p15:guide>
        <p15:guide id="12" orient="horz" pos="2160">
          <p15:clr>
            <a:srgbClr val="F26B43"/>
          </p15:clr>
        </p15:guide>
        <p15:guide id="13" orient="horz" pos="3748">
          <p15:clr>
            <a:srgbClr val="F26B43"/>
          </p15:clr>
        </p15:guide>
        <p15:guide id="14" orient="horz" pos="777">
          <p15:clr>
            <a:srgbClr val="F26B43"/>
          </p15:clr>
        </p15:guide>
        <p15:guide id="15" orient="horz" pos="482">
          <p15:clr>
            <a:srgbClr val="F26B43"/>
          </p15:clr>
        </p15:guide>
        <p15:guide id="16" orient="horz" pos="23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video.univ-rennes1.fr/permalink/v1263e8d280ecs1sagr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3" Type="http://schemas.openxmlformats.org/officeDocument/2006/relationships/hyperlink" Target="https://app.klaxoon.com/animate/meeting/FMPKUDT" TargetMode="External"/><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hyperlink" Target="https://www.univ-rennes.fr/integrite-scientifique" TargetMode="External"/><Relationship Id="rId2" Type="http://schemas.openxmlformats.org/officeDocument/2006/relationships/notesSlide" Target="../notesSlides/notesSlide3.xml"/><Relationship Id="rId1" Type="http://schemas.openxmlformats.org/officeDocument/2006/relationships/slideLayout" Target="../slideLayouts/slideLayout21.xml"/><Relationship Id="rId4" Type="http://schemas.openxmlformats.org/officeDocument/2006/relationships/hyperlink" Target="https://www.univ-rennes.fr/sites/www.univ-rennes.fr/files/medias/files/charte_lutte_contre_le_plagiat_ur1_version_definitive.pdf"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hyperlink" Target="https://focus.univ-rennes1.fr/bio_plagiat" TargetMode="External"/><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hyperlink" Target="https://creativecommons.org/about/cclicenses/" TargetMode="External"/><Relationship Id="rId2" Type="http://schemas.openxmlformats.org/officeDocument/2006/relationships/notesSlide" Target="../notesSlides/notesSlide7.xml"/><Relationship Id="rId1" Type="http://schemas.openxmlformats.org/officeDocument/2006/relationships/slideLayout" Target="../slideLayouts/slideLayout21.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1.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hyperlink" Target="https://focus.univ-rennes1.fr/bio_plagiat" TargetMode="External"/><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hyperlink" Target="https://thebulletin.org/2022/01/bosom-peril-is-not-breast-cancer-how-weird-computer-generated-phrases-help-researchers-find-scientific-publishing-fraud/" TargetMode="External"/><Relationship Id="rId2" Type="http://schemas.openxmlformats.org/officeDocument/2006/relationships/hyperlink" Target="http://theconversation.com/non-native-english-speaking-scientists-work-much-harder-just-to-keep-up-global-research-reveals-208750" TargetMode="Externa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hyperlink" Target="mailto:damien.belveze@univ-rennes.fr" TargetMode="External"/><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hlinkClick r:id="rId3"/>
            <a:extLst>
              <a:ext uri="{FF2B5EF4-FFF2-40B4-BE49-F238E27FC236}">
                <a16:creationId xmlns:a16="http://schemas.microsoft.com/office/drawing/2014/main" id="{BBD21B6A-25BE-4F28-894E-A16000BD10AA}"/>
              </a:ext>
            </a:extLst>
          </p:cNvPr>
          <p:cNvPicPr>
            <a:picLocks noChangeAspect="1"/>
          </p:cNvPicPr>
          <p:nvPr/>
        </p:nvPicPr>
        <p:blipFill>
          <a:blip r:embed="rId4"/>
          <a:stretch>
            <a:fillRect/>
          </a:stretch>
        </p:blipFill>
        <p:spPr>
          <a:xfrm>
            <a:off x="6240463" y="1925544"/>
            <a:ext cx="5393284" cy="2621280"/>
          </a:xfrm>
          <a:prstGeom prst="rect">
            <a:avLst/>
          </a:prstGeom>
        </p:spPr>
      </p:pic>
      <p:sp>
        <p:nvSpPr>
          <p:cNvPr id="3" name="Sous-titre 2"/>
          <p:cNvSpPr>
            <a:spLocks noGrp="1"/>
          </p:cNvSpPr>
          <p:nvPr>
            <p:ph type="subTitle" idx="1"/>
          </p:nvPr>
        </p:nvSpPr>
        <p:spPr>
          <a:xfrm>
            <a:off x="6655552" y="513893"/>
            <a:ext cx="5134460" cy="787176"/>
          </a:xfrm>
        </p:spPr>
        <p:txBody>
          <a:bodyPr/>
          <a:lstStyle/>
          <a:p>
            <a:pPr algn="ctr"/>
            <a:r>
              <a:rPr lang="fr-FR" sz="4400" b="1" dirty="0"/>
              <a:t>Le plagiat</a:t>
            </a:r>
          </a:p>
        </p:txBody>
      </p:sp>
    </p:spTree>
    <p:extLst>
      <p:ext uri="{BB962C8B-B14F-4D97-AF65-F5344CB8AC3E}">
        <p14:creationId xmlns:p14="http://schemas.microsoft.com/office/powerpoint/2010/main" val="688049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CD7E0C-ADB7-4044-8038-DDCC87E9666D}"/>
              </a:ext>
            </a:extLst>
          </p:cNvPr>
          <p:cNvSpPr>
            <a:spLocks noGrp="1"/>
          </p:cNvSpPr>
          <p:nvPr>
            <p:ph type="title"/>
          </p:nvPr>
        </p:nvSpPr>
        <p:spPr/>
        <p:txBody>
          <a:bodyPr/>
          <a:lstStyle/>
          <a:p>
            <a:r>
              <a:rPr lang="fr-FR" dirty="0"/>
              <a:t>Le plagiat à l’université </a:t>
            </a:r>
          </a:p>
        </p:txBody>
      </p:sp>
      <p:sp>
        <p:nvSpPr>
          <p:cNvPr id="6" name="Espace réservé du contenu 2">
            <a:extLst>
              <a:ext uri="{FF2B5EF4-FFF2-40B4-BE49-F238E27FC236}">
                <a16:creationId xmlns:a16="http://schemas.microsoft.com/office/drawing/2014/main" id="{ACBAF2C9-4DF4-4570-BAEF-6FC37FB8D1C7}"/>
              </a:ext>
            </a:extLst>
          </p:cNvPr>
          <p:cNvSpPr>
            <a:spLocks noGrp="1"/>
          </p:cNvSpPr>
          <p:nvPr>
            <p:ph idx="1"/>
          </p:nvPr>
        </p:nvSpPr>
        <p:spPr>
          <a:xfrm>
            <a:off x="467999" y="2414865"/>
            <a:ext cx="11341100" cy="3553449"/>
          </a:xfrm>
        </p:spPr>
        <p:txBody>
          <a:bodyPr vert="horz" lIns="0" tIns="0" rIns="0" bIns="0" rtlCol="0" anchor="t">
            <a:normAutofit/>
          </a:bodyPr>
          <a:lstStyle/>
          <a:p>
            <a:pPr algn="ctr"/>
            <a:r>
              <a:rPr lang="fr-FR" sz="8000" dirty="0">
                <a:hlinkClick r:id="rId3"/>
              </a:rPr>
              <a:t>En pratique ! </a:t>
            </a:r>
            <a:endParaRPr lang="fr-FR" sz="8000" dirty="0"/>
          </a:p>
          <a:p>
            <a:pPr algn="ctr"/>
            <a:endParaRPr lang="fr-FR" sz="3200" dirty="0"/>
          </a:p>
          <a:p>
            <a:pPr algn="ctr"/>
            <a:r>
              <a:rPr lang="fr-FR" sz="3200" dirty="0">
                <a:latin typeface="Unirennes Text"/>
                <a:ea typeface="+mn-ea"/>
                <a:cs typeface="Arial"/>
              </a:rPr>
              <a:t>Code Klaxoon : WCS7GPX</a:t>
            </a:r>
            <a:endParaRPr lang="fr-FR" sz="3200" dirty="0">
              <a:ea typeface="+mn-ea"/>
              <a:cs typeface="Arial"/>
            </a:endParaRPr>
          </a:p>
        </p:txBody>
      </p:sp>
    </p:spTree>
    <p:extLst>
      <p:ext uri="{BB962C8B-B14F-4D97-AF65-F5344CB8AC3E}">
        <p14:creationId xmlns:p14="http://schemas.microsoft.com/office/powerpoint/2010/main" val="2749244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CD7E0C-ADB7-4044-8038-DDCC87E9666D}"/>
              </a:ext>
            </a:extLst>
          </p:cNvPr>
          <p:cNvSpPr>
            <a:spLocks noGrp="1"/>
          </p:cNvSpPr>
          <p:nvPr>
            <p:ph type="title"/>
          </p:nvPr>
        </p:nvSpPr>
        <p:spPr/>
        <p:txBody>
          <a:bodyPr/>
          <a:lstStyle/>
          <a:p>
            <a:r>
              <a:rPr lang="fr-FR" dirty="0"/>
              <a:t>Le plagiat à l’université </a:t>
            </a:r>
          </a:p>
        </p:txBody>
      </p:sp>
      <p:sp>
        <p:nvSpPr>
          <p:cNvPr id="7" name="Espace réservé du contenu 2">
            <a:extLst>
              <a:ext uri="{FF2B5EF4-FFF2-40B4-BE49-F238E27FC236}">
                <a16:creationId xmlns:a16="http://schemas.microsoft.com/office/drawing/2014/main" id="{6C790D16-9BE9-4889-9FBC-FD6E2DAA24EF}"/>
              </a:ext>
            </a:extLst>
          </p:cNvPr>
          <p:cNvSpPr txBox="1">
            <a:spLocks/>
          </p:cNvSpPr>
          <p:nvPr/>
        </p:nvSpPr>
        <p:spPr>
          <a:xfrm>
            <a:off x="467999" y="1213313"/>
            <a:ext cx="11341100" cy="4875621"/>
          </a:xfrm>
          <a:prstGeom prst="rect">
            <a:avLst/>
          </a:prstGeom>
        </p:spPr>
        <p:txBody>
          <a:bodyPr vert="horz" lIns="0" tIns="0" rIns="0" bIns="0" rtlCol="0">
            <a:normAutofit/>
          </a:bodyPr>
          <a:lstStyle>
            <a:lvl1pPr marL="0" indent="0" algn="l" defTabSz="914400" rtl="0" eaLnBrk="1" latinLnBrk="0" hangingPunct="1">
              <a:lnSpc>
                <a:spcPct val="100000"/>
              </a:lnSpc>
              <a:spcBef>
                <a:spcPts val="600"/>
              </a:spcBef>
              <a:buFont typeface="Arial" panose="020B0604020202020204" pitchFamily="34" charset="0"/>
              <a:buNone/>
              <a:defRPr sz="2600" b="0" kern="1200" baseline="0">
                <a:solidFill>
                  <a:schemeClr val="accent4"/>
                </a:solidFill>
                <a:latin typeface="Unirennes Text" panose="00000300000000000000" pitchFamily="50" charset="0"/>
                <a:ea typeface="Unirennes Text" panose="00000300000000000000" pitchFamily="50" charset="0"/>
                <a:cs typeface="Arial" panose="020B0604020202020204" pitchFamily="34" charset="0"/>
              </a:defRPr>
            </a:lvl1pPr>
            <a:lvl2pPr marL="0" indent="-180000" algn="l" defTabSz="914400" rtl="0" eaLnBrk="1" latinLnBrk="0" hangingPunct="1">
              <a:lnSpc>
                <a:spcPct val="100000"/>
              </a:lnSpc>
              <a:spcBef>
                <a:spcPts val="600"/>
              </a:spcBef>
              <a:buClr>
                <a:schemeClr val="accent4"/>
              </a:buClr>
              <a:buFont typeface="Arial" panose="020B0604020202020204" pitchFamily="34" charset="0"/>
              <a:buChar char="•"/>
              <a:tabLst/>
              <a:defRPr sz="2000" b="0" i="0" kern="1200" baseline="0">
                <a:solidFill>
                  <a:schemeClr val="tx1"/>
                </a:solidFill>
                <a:latin typeface="Unirennes Text" panose="00000300000000000000" pitchFamily="50" charset="0"/>
                <a:ea typeface="Unirennes Text" panose="00000300000000000000" pitchFamily="50" charset="0"/>
                <a:cs typeface="Roboto" panose="02000000000000000000" pitchFamily="2" charset="0"/>
              </a:defRPr>
            </a:lvl2pPr>
            <a:lvl3pPr marL="540000" indent="-180000" algn="l" defTabSz="914400" rtl="0" eaLnBrk="1" latinLnBrk="0" hangingPunct="1">
              <a:lnSpc>
                <a:spcPct val="100000"/>
              </a:lnSpc>
              <a:spcBef>
                <a:spcPts val="600"/>
              </a:spcBef>
              <a:buClr>
                <a:schemeClr val="tx1"/>
              </a:buClr>
              <a:buSzPct val="70000"/>
              <a:buFont typeface="Wingdings" panose="05000000000000000000" pitchFamily="2" charset="2"/>
              <a:buChar char="v"/>
              <a:tabLst/>
              <a:defRPr sz="1600" b="0" i="0" kern="1200">
                <a:solidFill>
                  <a:schemeClr val="tx1">
                    <a:lumMod val="50000"/>
                    <a:lumOff val="50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600"/>
              </a:spcBef>
              <a:buFont typeface="Arial" panose="020B0604020202020204" pitchFamily="34" charset="0"/>
              <a:buNone/>
              <a:tabLst/>
              <a:defRPr sz="1400" b="0" i="0" kern="1200">
                <a:solidFill>
                  <a:schemeClr val="tx1"/>
                </a:solidFill>
                <a:latin typeface="Arial" panose="020B0604020202020204" pitchFamily="34" charset="0"/>
                <a:ea typeface="+mn-ea"/>
                <a:cs typeface="Arial" panose="020B0604020202020204" pitchFamily="34" charset="0"/>
              </a:defRPr>
            </a:lvl4pPr>
            <a:lvl5pPr marL="540000" indent="-180000" algn="l" defTabSz="914400" rtl="0" eaLnBrk="1" latinLnBrk="0" hangingPunct="1">
              <a:lnSpc>
                <a:spcPct val="90000"/>
              </a:lnSpc>
              <a:spcBef>
                <a:spcPts val="600"/>
              </a:spcBef>
              <a:buClr>
                <a:schemeClr val="accent4"/>
              </a:buClr>
              <a:buSzPct val="70000"/>
              <a:buFont typeface="Wingdings" panose="05000000000000000000" pitchFamily="2" charset="2"/>
              <a:buChar char="v"/>
              <a:tabLst/>
              <a:defRPr sz="1600" b="0" i="0" kern="1200">
                <a:solidFill>
                  <a:schemeClr val="accent4"/>
                </a:solidFill>
                <a:latin typeface="Arial" panose="020B0604020202020204" pitchFamily="34" charset="0"/>
                <a:ea typeface="+mn-ea"/>
                <a:cs typeface="Arial" panose="020B0604020202020204" pitchFamily="34" charset="0"/>
              </a:defRPr>
            </a:lvl5pPr>
            <a:lvl6pPr marL="5400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4400" b="1" dirty="0"/>
              <a:t>Prévention</a:t>
            </a:r>
            <a:r>
              <a:rPr lang="fr-FR" sz="3200" dirty="0"/>
              <a:t> </a:t>
            </a:r>
          </a:p>
          <a:p>
            <a:pPr algn="ctr"/>
            <a:endParaRPr lang="fr-FR" sz="1800" dirty="0"/>
          </a:p>
          <a:p>
            <a:pPr marL="457200" indent="-457200" algn="just">
              <a:buFont typeface="Wingdings" panose="05000000000000000000" pitchFamily="2" charset="2"/>
              <a:buChar char="ü"/>
            </a:pPr>
            <a:r>
              <a:rPr lang="fr-FR" sz="3200" dirty="0">
                <a:sym typeface="Wingdings" panose="05000000000000000000" pitchFamily="2" charset="2"/>
              </a:rPr>
              <a:t>Des formations/sensibilisation au plagiat </a:t>
            </a:r>
          </a:p>
          <a:p>
            <a:pPr marL="457200" indent="-457200" algn="just">
              <a:buFont typeface="Wingdings" panose="05000000000000000000" pitchFamily="2" charset="2"/>
              <a:buChar char="ü"/>
            </a:pPr>
            <a:endParaRPr lang="fr-FR" sz="3200" dirty="0">
              <a:sym typeface="Wingdings" panose="05000000000000000000" pitchFamily="2" charset="2"/>
            </a:endParaRPr>
          </a:p>
          <a:p>
            <a:pPr marL="457200" indent="-457200" algn="just">
              <a:buFont typeface="Wingdings" panose="05000000000000000000" pitchFamily="2" charset="2"/>
              <a:buChar char="ü"/>
            </a:pPr>
            <a:r>
              <a:rPr lang="fr-FR" sz="3200" dirty="0">
                <a:sym typeface="Wingdings" panose="05000000000000000000" pitchFamily="2" charset="2"/>
                <a:hlinkClick r:id="rId3">
                  <a:extLst>
                    <a:ext uri="{A12FA001-AC4F-418D-AE19-62706E023703}">
                      <ahyp:hlinkClr xmlns:ahyp="http://schemas.microsoft.com/office/drawing/2018/hyperlinkcolor" val="tx"/>
                    </a:ext>
                  </a:extLst>
                </a:hlinkClick>
              </a:rPr>
              <a:t>Un référent intégrité scientifique </a:t>
            </a:r>
            <a:endParaRPr lang="fr-FR" sz="3200" dirty="0">
              <a:sym typeface="Wingdings" panose="05000000000000000000" pitchFamily="2" charset="2"/>
            </a:endParaRPr>
          </a:p>
          <a:p>
            <a:pPr marL="457200" indent="-457200" algn="just">
              <a:buFont typeface="Wingdings" panose="05000000000000000000" pitchFamily="2" charset="2"/>
              <a:buChar char="ü"/>
            </a:pPr>
            <a:endParaRPr lang="fr-FR" sz="3200" dirty="0">
              <a:sym typeface="Wingdings" panose="05000000000000000000" pitchFamily="2" charset="2"/>
            </a:endParaRPr>
          </a:p>
          <a:p>
            <a:pPr marL="457200" indent="-457200" algn="just">
              <a:buFont typeface="Wingdings" panose="05000000000000000000" pitchFamily="2" charset="2"/>
              <a:buChar char="ü"/>
            </a:pPr>
            <a:r>
              <a:rPr lang="fr-FR" sz="3200" dirty="0">
                <a:sym typeface="Wingdings" panose="05000000000000000000" pitchFamily="2" charset="2"/>
                <a:hlinkClick r:id="rId4">
                  <a:extLst>
                    <a:ext uri="{A12FA001-AC4F-418D-AE19-62706E023703}">
                      <ahyp:hlinkClr xmlns:ahyp="http://schemas.microsoft.com/office/drawing/2018/hyperlinkcolor" val="tx"/>
                    </a:ext>
                  </a:extLst>
                </a:hlinkClick>
              </a:rPr>
              <a:t>Une charte </a:t>
            </a:r>
            <a:endParaRPr lang="fr-FR" sz="3200" dirty="0">
              <a:sym typeface="Wingdings" panose="05000000000000000000" pitchFamily="2" charset="2"/>
            </a:endParaRPr>
          </a:p>
          <a:p>
            <a:pPr algn="just"/>
            <a:endParaRPr lang="fr-FR" sz="3200" dirty="0">
              <a:sym typeface="Wingdings" panose="05000000000000000000" pitchFamily="2" charset="2"/>
            </a:endParaRPr>
          </a:p>
          <a:p>
            <a:pPr algn="just"/>
            <a:endParaRPr lang="fr-FR" sz="3200" dirty="0"/>
          </a:p>
        </p:txBody>
      </p:sp>
    </p:spTree>
    <p:extLst>
      <p:ext uri="{BB962C8B-B14F-4D97-AF65-F5344CB8AC3E}">
        <p14:creationId xmlns:p14="http://schemas.microsoft.com/office/powerpoint/2010/main" val="2191686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CD7E0C-ADB7-4044-8038-DDCC87E9666D}"/>
              </a:ext>
            </a:extLst>
          </p:cNvPr>
          <p:cNvSpPr>
            <a:spLocks noGrp="1"/>
          </p:cNvSpPr>
          <p:nvPr>
            <p:ph type="title"/>
          </p:nvPr>
        </p:nvSpPr>
        <p:spPr/>
        <p:txBody>
          <a:bodyPr/>
          <a:lstStyle/>
          <a:p>
            <a:r>
              <a:rPr lang="fr-FR" dirty="0"/>
              <a:t>Le plagiat à l’université </a:t>
            </a:r>
          </a:p>
        </p:txBody>
      </p:sp>
      <p:sp>
        <p:nvSpPr>
          <p:cNvPr id="4" name="Espace réservé du contenu 2">
            <a:extLst>
              <a:ext uri="{FF2B5EF4-FFF2-40B4-BE49-F238E27FC236}">
                <a16:creationId xmlns:a16="http://schemas.microsoft.com/office/drawing/2014/main" id="{087919A0-D2A5-4387-B7F2-58DE7C6D4001}"/>
              </a:ext>
            </a:extLst>
          </p:cNvPr>
          <p:cNvSpPr>
            <a:spLocks noGrp="1"/>
          </p:cNvSpPr>
          <p:nvPr>
            <p:ph idx="1"/>
          </p:nvPr>
        </p:nvSpPr>
        <p:spPr>
          <a:xfrm>
            <a:off x="467999" y="1067978"/>
            <a:ext cx="11341100" cy="4875621"/>
          </a:xfrm>
        </p:spPr>
        <p:txBody>
          <a:bodyPr>
            <a:normAutofit/>
          </a:bodyPr>
          <a:lstStyle/>
          <a:p>
            <a:pPr algn="ctr"/>
            <a:r>
              <a:rPr lang="fr-FR" sz="4400" dirty="0"/>
              <a:t> </a:t>
            </a:r>
            <a:r>
              <a:rPr lang="fr-FR" sz="4400" b="1" dirty="0"/>
              <a:t>Sanctions </a:t>
            </a:r>
          </a:p>
          <a:p>
            <a:pPr algn="ctr"/>
            <a:endParaRPr lang="fr-FR" sz="3200" dirty="0"/>
          </a:p>
          <a:p>
            <a:pPr algn="ctr"/>
            <a:endParaRPr lang="fr-FR" sz="1800" dirty="0"/>
          </a:p>
          <a:p>
            <a:pPr marL="457200" indent="-457200" algn="just">
              <a:buFont typeface="Wingdings" panose="05000000000000000000" pitchFamily="2" charset="2"/>
              <a:buChar char="ü"/>
            </a:pPr>
            <a:r>
              <a:rPr lang="fr-FR" sz="3200" dirty="0">
                <a:sym typeface="Wingdings" panose="05000000000000000000" pitchFamily="2" charset="2"/>
              </a:rPr>
              <a:t>Sanctions disciplinaires  </a:t>
            </a:r>
            <a:r>
              <a:rPr lang="fr-FR" sz="3200" i="1" dirty="0">
                <a:sym typeface="Wingdings" panose="05000000000000000000" pitchFamily="2" charset="2"/>
              </a:rPr>
              <a:t>Code de l’éducation</a:t>
            </a:r>
          </a:p>
          <a:p>
            <a:pPr marL="457200" indent="-457200" algn="just">
              <a:buFont typeface="Wingdings" panose="05000000000000000000" pitchFamily="2" charset="2"/>
              <a:buChar char="ü"/>
            </a:pPr>
            <a:endParaRPr lang="fr-FR" sz="3200" dirty="0">
              <a:sym typeface="Wingdings" panose="05000000000000000000" pitchFamily="2" charset="2"/>
            </a:endParaRPr>
          </a:p>
          <a:p>
            <a:pPr marL="457200" indent="-457200" algn="just">
              <a:buFont typeface="Wingdings" panose="05000000000000000000" pitchFamily="2" charset="2"/>
              <a:buChar char="ü"/>
            </a:pPr>
            <a:r>
              <a:rPr lang="fr-FR" sz="3200" dirty="0">
                <a:sym typeface="Wingdings" panose="05000000000000000000" pitchFamily="2" charset="2"/>
              </a:rPr>
              <a:t>Poursuites pénales pour contrefaçon </a:t>
            </a:r>
          </a:p>
          <a:p>
            <a:pPr marL="457200" indent="-457200" algn="just">
              <a:buFont typeface="Wingdings" panose="05000000000000000000" pitchFamily="2" charset="2"/>
              <a:buChar char="ü"/>
            </a:pPr>
            <a:endParaRPr lang="fr-FR" sz="3200" dirty="0">
              <a:sym typeface="Wingdings" panose="05000000000000000000" pitchFamily="2" charset="2"/>
            </a:endParaRPr>
          </a:p>
          <a:p>
            <a:pPr algn="just"/>
            <a:endParaRPr lang="fr-FR" sz="3200" dirty="0">
              <a:sym typeface="Wingdings" panose="05000000000000000000" pitchFamily="2" charset="2"/>
            </a:endParaRPr>
          </a:p>
          <a:p>
            <a:pPr algn="just"/>
            <a:endParaRPr lang="fr-FR" sz="3200" dirty="0"/>
          </a:p>
        </p:txBody>
      </p:sp>
    </p:spTree>
    <p:extLst>
      <p:ext uri="{BB962C8B-B14F-4D97-AF65-F5344CB8AC3E}">
        <p14:creationId xmlns:p14="http://schemas.microsoft.com/office/powerpoint/2010/main" val="3905730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CD7E0C-ADB7-4044-8038-DDCC87E9666D}"/>
              </a:ext>
            </a:extLst>
          </p:cNvPr>
          <p:cNvSpPr>
            <a:spLocks noGrp="1"/>
          </p:cNvSpPr>
          <p:nvPr>
            <p:ph type="title"/>
          </p:nvPr>
        </p:nvSpPr>
        <p:spPr/>
        <p:txBody>
          <a:bodyPr/>
          <a:lstStyle/>
          <a:p>
            <a:r>
              <a:rPr lang="fr-FR" dirty="0"/>
              <a:t>Le plagiat à l’université </a:t>
            </a:r>
          </a:p>
        </p:txBody>
      </p:sp>
      <p:sp>
        <p:nvSpPr>
          <p:cNvPr id="8" name="Espace réservé du contenu 2">
            <a:extLst>
              <a:ext uri="{FF2B5EF4-FFF2-40B4-BE49-F238E27FC236}">
                <a16:creationId xmlns:a16="http://schemas.microsoft.com/office/drawing/2014/main" id="{CCB8912E-17D7-45D4-A5BC-D52E26B9AA7D}"/>
              </a:ext>
            </a:extLst>
          </p:cNvPr>
          <p:cNvSpPr>
            <a:spLocks noGrp="1"/>
          </p:cNvSpPr>
          <p:nvPr>
            <p:ph idx="1"/>
          </p:nvPr>
        </p:nvSpPr>
        <p:spPr>
          <a:xfrm>
            <a:off x="467999" y="1067978"/>
            <a:ext cx="11341100" cy="4875621"/>
          </a:xfrm>
        </p:spPr>
        <p:txBody>
          <a:bodyPr>
            <a:normAutofit/>
          </a:bodyPr>
          <a:lstStyle/>
          <a:p>
            <a:pPr algn="ctr"/>
            <a:r>
              <a:rPr lang="fr-FR" sz="4400" b="1" dirty="0"/>
              <a:t>Des outils !  </a:t>
            </a:r>
          </a:p>
          <a:p>
            <a:pPr algn="ctr"/>
            <a:endParaRPr lang="fr-FR" sz="3200" dirty="0"/>
          </a:p>
          <a:p>
            <a:pPr algn="ctr"/>
            <a:endParaRPr lang="fr-FR" sz="1800" dirty="0"/>
          </a:p>
          <a:p>
            <a:pPr marL="457200" indent="-457200" algn="just">
              <a:buFont typeface="Wingdings" panose="05000000000000000000" pitchFamily="2" charset="2"/>
              <a:buChar char="ü"/>
            </a:pPr>
            <a:r>
              <a:rPr lang="fr-FR" sz="3200" dirty="0">
                <a:sym typeface="Wingdings" panose="05000000000000000000" pitchFamily="2" charset="2"/>
              </a:rPr>
              <a:t>Logiciel de détection de similitudes  </a:t>
            </a:r>
          </a:p>
          <a:p>
            <a:pPr marL="457200" indent="-457200" algn="just">
              <a:buFont typeface="Wingdings" panose="05000000000000000000" pitchFamily="2" charset="2"/>
              <a:buChar char="ü"/>
            </a:pPr>
            <a:endParaRPr lang="fr-FR" sz="3200" dirty="0">
              <a:sym typeface="Wingdings" panose="05000000000000000000" pitchFamily="2" charset="2"/>
            </a:endParaRPr>
          </a:p>
          <a:p>
            <a:pPr marL="457200" indent="-457200" algn="just">
              <a:buFont typeface="Wingdings" panose="05000000000000000000" pitchFamily="2" charset="2"/>
              <a:buChar char="ü"/>
            </a:pPr>
            <a:r>
              <a:rPr lang="fr-FR" sz="3200" dirty="0"/>
              <a:t>Œil vigilant de vos enseignants </a:t>
            </a:r>
          </a:p>
          <a:p>
            <a:pPr marL="457200" indent="-457200" algn="just">
              <a:buFont typeface="Wingdings" panose="05000000000000000000" pitchFamily="2" charset="2"/>
              <a:buChar char="ü"/>
            </a:pPr>
            <a:endParaRPr lang="fr-FR" sz="3200" dirty="0">
              <a:sym typeface="Wingdings" panose="05000000000000000000" pitchFamily="2" charset="2"/>
            </a:endParaRPr>
          </a:p>
          <a:p>
            <a:pPr algn="just"/>
            <a:endParaRPr lang="fr-FR" sz="3200" dirty="0">
              <a:sym typeface="Wingdings" panose="05000000000000000000" pitchFamily="2" charset="2"/>
            </a:endParaRPr>
          </a:p>
          <a:p>
            <a:pPr algn="just"/>
            <a:endParaRPr lang="fr-FR" sz="3200" dirty="0"/>
          </a:p>
        </p:txBody>
      </p:sp>
      <p:pic>
        <p:nvPicPr>
          <p:cNvPr id="9" name="Image 8">
            <a:extLst>
              <a:ext uri="{FF2B5EF4-FFF2-40B4-BE49-F238E27FC236}">
                <a16:creationId xmlns:a16="http://schemas.microsoft.com/office/drawing/2014/main" id="{1362CDA7-8DF8-4668-ACA6-AF7FC6BBB7E2}"/>
              </a:ext>
            </a:extLst>
          </p:cNvPr>
          <p:cNvPicPr>
            <a:picLocks noChangeAspect="1"/>
          </p:cNvPicPr>
          <p:nvPr/>
        </p:nvPicPr>
        <p:blipFill>
          <a:blip r:embed="rId3"/>
          <a:stretch>
            <a:fillRect/>
          </a:stretch>
        </p:blipFill>
        <p:spPr>
          <a:xfrm>
            <a:off x="7544728" y="2654817"/>
            <a:ext cx="3514725" cy="704850"/>
          </a:xfrm>
          <a:prstGeom prst="rect">
            <a:avLst/>
          </a:prstGeom>
        </p:spPr>
      </p:pic>
    </p:spTree>
    <p:extLst>
      <p:ext uri="{BB962C8B-B14F-4D97-AF65-F5344CB8AC3E}">
        <p14:creationId xmlns:p14="http://schemas.microsoft.com/office/powerpoint/2010/main" val="2720259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CD7E0C-ADB7-4044-8038-DDCC87E9666D}"/>
              </a:ext>
            </a:extLst>
          </p:cNvPr>
          <p:cNvSpPr>
            <a:spLocks noGrp="1"/>
          </p:cNvSpPr>
          <p:nvPr>
            <p:ph type="title"/>
          </p:nvPr>
        </p:nvSpPr>
        <p:spPr/>
        <p:txBody>
          <a:bodyPr/>
          <a:lstStyle/>
          <a:p>
            <a:r>
              <a:rPr lang="fr-FR" dirty="0"/>
              <a:t>Le plagiat à l’université </a:t>
            </a:r>
          </a:p>
        </p:txBody>
      </p:sp>
      <p:sp>
        <p:nvSpPr>
          <p:cNvPr id="4" name="Espace réservé du contenu 2">
            <a:extLst>
              <a:ext uri="{FF2B5EF4-FFF2-40B4-BE49-F238E27FC236}">
                <a16:creationId xmlns:a16="http://schemas.microsoft.com/office/drawing/2014/main" id="{087919A0-D2A5-4387-B7F2-58DE7C6D4001}"/>
              </a:ext>
            </a:extLst>
          </p:cNvPr>
          <p:cNvSpPr>
            <a:spLocks noGrp="1"/>
          </p:cNvSpPr>
          <p:nvPr>
            <p:ph idx="1"/>
          </p:nvPr>
        </p:nvSpPr>
        <p:spPr>
          <a:xfrm>
            <a:off x="467999" y="1067978"/>
            <a:ext cx="11341100" cy="4875621"/>
          </a:xfrm>
        </p:spPr>
        <p:txBody>
          <a:bodyPr>
            <a:normAutofit/>
          </a:bodyPr>
          <a:lstStyle/>
          <a:p>
            <a:pPr algn="ctr"/>
            <a:r>
              <a:rPr lang="fr-FR" sz="4400" b="1" dirty="0"/>
              <a:t>Illustrer son mémoire : les images </a:t>
            </a:r>
            <a:endParaRPr lang="fr-FR" sz="1800" dirty="0"/>
          </a:p>
          <a:p>
            <a:pPr algn="just"/>
            <a:endParaRPr lang="fr-FR" sz="1400" dirty="0">
              <a:sym typeface="Wingdings" panose="05000000000000000000" pitchFamily="2" charset="2"/>
            </a:endParaRPr>
          </a:p>
        </p:txBody>
      </p:sp>
      <p:sp>
        <p:nvSpPr>
          <p:cNvPr id="3" name="Rectangle 2">
            <a:extLst>
              <a:ext uri="{FF2B5EF4-FFF2-40B4-BE49-F238E27FC236}">
                <a16:creationId xmlns:a16="http://schemas.microsoft.com/office/drawing/2014/main" id="{CFC04701-2E63-4520-AE1A-841A74DA987A}"/>
              </a:ext>
            </a:extLst>
          </p:cNvPr>
          <p:cNvSpPr/>
          <p:nvPr/>
        </p:nvSpPr>
        <p:spPr>
          <a:xfrm>
            <a:off x="1418967" y="2351782"/>
            <a:ext cx="9354065" cy="3046988"/>
          </a:xfrm>
          <a:prstGeom prst="rect">
            <a:avLst/>
          </a:prstGeom>
        </p:spPr>
        <p:txBody>
          <a:bodyPr wrap="square">
            <a:spAutoFit/>
          </a:bodyPr>
          <a:lstStyle/>
          <a:p>
            <a:pPr algn="just"/>
            <a:r>
              <a:rPr lang="fr-FR" sz="3200" dirty="0">
                <a:solidFill>
                  <a:schemeClr val="accent4"/>
                </a:solidFill>
                <a:latin typeface="Unirennes Text" panose="00000300000000000000" pitchFamily="50" charset="0"/>
                <a:cs typeface="Arial" panose="020B0604020202020204" pitchFamily="34" charset="0"/>
              </a:rPr>
              <a:t>Allez sur : </a:t>
            </a:r>
            <a:r>
              <a:rPr lang="fr-FR" sz="3200" dirty="0">
                <a:solidFill>
                  <a:schemeClr val="accent4"/>
                </a:solidFill>
                <a:latin typeface="Unirennes Text" panose="00000300000000000000" pitchFamily="50" charset="0"/>
                <a:cs typeface="Arial" panose="020B0604020202020204" pitchFamily="34" charset="0"/>
                <a:hlinkClick r:id="rId3"/>
              </a:rPr>
              <a:t>https://focus.univ-rennes1.fr/bio_plagiat</a:t>
            </a:r>
            <a:endParaRPr lang="fr-FR" sz="3200" dirty="0">
              <a:solidFill>
                <a:schemeClr val="accent4"/>
              </a:solidFill>
              <a:latin typeface="Unirennes Text" panose="00000300000000000000" pitchFamily="50" charset="0"/>
              <a:cs typeface="Arial" panose="020B0604020202020204" pitchFamily="34" charset="0"/>
            </a:endParaRPr>
          </a:p>
          <a:p>
            <a:pPr algn="just"/>
            <a:endParaRPr lang="fr-FR" sz="3200" b="1" dirty="0">
              <a:solidFill>
                <a:schemeClr val="accent4"/>
              </a:solidFill>
              <a:latin typeface="Unirennes Text" panose="00000300000000000000" pitchFamily="50" charset="0"/>
              <a:cs typeface="Arial" panose="020B0604020202020204" pitchFamily="34" charset="0"/>
            </a:endParaRPr>
          </a:p>
          <a:p>
            <a:pPr algn="ctr"/>
            <a:r>
              <a:rPr lang="fr-FR" sz="3200" b="1" dirty="0">
                <a:solidFill>
                  <a:schemeClr val="accent4"/>
                </a:solidFill>
                <a:latin typeface="Unirennes Text" panose="00000300000000000000" pitchFamily="50" charset="0"/>
                <a:cs typeface="Arial" panose="020B0604020202020204" pitchFamily="34" charset="0"/>
              </a:rPr>
              <a:t>Consultez les 2 images</a:t>
            </a:r>
          </a:p>
          <a:p>
            <a:pPr algn="just"/>
            <a:endParaRPr lang="fr-FR" sz="3200" b="1" dirty="0">
              <a:solidFill>
                <a:schemeClr val="accent4"/>
              </a:solidFill>
              <a:latin typeface="Unirennes Text" panose="00000300000000000000" pitchFamily="50" charset="0"/>
              <a:cs typeface="Arial" panose="020B0604020202020204" pitchFamily="34" charset="0"/>
            </a:endParaRPr>
          </a:p>
          <a:p>
            <a:pPr algn="just"/>
            <a:r>
              <a:rPr lang="fr-FR" sz="3200" b="1" dirty="0">
                <a:solidFill>
                  <a:schemeClr val="accent4"/>
                </a:solidFill>
                <a:latin typeface="Unirennes Text" panose="00000300000000000000" pitchFamily="50" charset="0"/>
                <a:cs typeface="Arial" panose="020B0604020202020204" pitchFamily="34" charset="0"/>
              </a:rPr>
              <a:t>Laquelle pouvez-vous utiliser sans la permission expresse de son auteur ? </a:t>
            </a:r>
          </a:p>
        </p:txBody>
      </p:sp>
    </p:spTree>
    <p:extLst>
      <p:ext uri="{BB962C8B-B14F-4D97-AF65-F5344CB8AC3E}">
        <p14:creationId xmlns:p14="http://schemas.microsoft.com/office/powerpoint/2010/main" val="3881432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CD7E0C-ADB7-4044-8038-DDCC87E9666D}"/>
              </a:ext>
            </a:extLst>
          </p:cNvPr>
          <p:cNvSpPr>
            <a:spLocks noGrp="1"/>
          </p:cNvSpPr>
          <p:nvPr>
            <p:ph type="title"/>
          </p:nvPr>
        </p:nvSpPr>
        <p:spPr/>
        <p:txBody>
          <a:bodyPr/>
          <a:lstStyle/>
          <a:p>
            <a:r>
              <a:rPr lang="fr-FR" dirty="0"/>
              <a:t>Le plagiat à l’université </a:t>
            </a:r>
          </a:p>
        </p:txBody>
      </p:sp>
      <p:sp>
        <p:nvSpPr>
          <p:cNvPr id="4" name="Espace réservé du contenu 2">
            <a:extLst>
              <a:ext uri="{FF2B5EF4-FFF2-40B4-BE49-F238E27FC236}">
                <a16:creationId xmlns:a16="http://schemas.microsoft.com/office/drawing/2014/main" id="{087919A0-D2A5-4387-B7F2-58DE7C6D4001}"/>
              </a:ext>
            </a:extLst>
          </p:cNvPr>
          <p:cNvSpPr>
            <a:spLocks noGrp="1"/>
          </p:cNvSpPr>
          <p:nvPr>
            <p:ph idx="1"/>
          </p:nvPr>
        </p:nvSpPr>
        <p:spPr>
          <a:xfrm>
            <a:off x="467999" y="991189"/>
            <a:ext cx="11341100" cy="4875621"/>
          </a:xfrm>
        </p:spPr>
        <p:txBody>
          <a:bodyPr>
            <a:normAutofit/>
          </a:bodyPr>
          <a:lstStyle/>
          <a:p>
            <a:pPr algn="ctr"/>
            <a:r>
              <a:rPr lang="fr-FR" sz="4400" b="1" dirty="0"/>
              <a:t>Illustrer son mémoire : les images </a:t>
            </a:r>
          </a:p>
          <a:p>
            <a:pPr algn="ctr"/>
            <a:r>
              <a:rPr lang="fr-FR" sz="3200" dirty="0"/>
              <a:t>Les Creative Commons </a:t>
            </a:r>
          </a:p>
          <a:p>
            <a:pPr algn="ctr"/>
            <a:endParaRPr lang="fr-FR" sz="1800" dirty="0"/>
          </a:p>
          <a:p>
            <a:pPr marL="457200" indent="-457200" algn="just">
              <a:buFont typeface="Wingdings" panose="05000000000000000000" pitchFamily="2" charset="2"/>
              <a:buChar char="ü"/>
            </a:pPr>
            <a:endParaRPr lang="fr-FR" sz="3200" dirty="0">
              <a:sym typeface="Wingdings" panose="05000000000000000000" pitchFamily="2" charset="2"/>
            </a:endParaRPr>
          </a:p>
          <a:p>
            <a:pPr algn="just"/>
            <a:endParaRPr lang="fr-FR" sz="3200" dirty="0">
              <a:sym typeface="Wingdings" panose="05000000000000000000" pitchFamily="2" charset="2"/>
            </a:endParaRPr>
          </a:p>
          <a:p>
            <a:pPr algn="just"/>
            <a:endParaRPr lang="fr-FR" sz="3200" dirty="0"/>
          </a:p>
        </p:txBody>
      </p:sp>
      <p:pic>
        <p:nvPicPr>
          <p:cNvPr id="5" name="Image 4">
            <a:hlinkClick r:id="rId3"/>
            <a:extLst>
              <a:ext uri="{FF2B5EF4-FFF2-40B4-BE49-F238E27FC236}">
                <a16:creationId xmlns:a16="http://schemas.microsoft.com/office/drawing/2014/main" id="{72FD8120-DFF2-4708-BE99-F4FBF43A2CA2}"/>
              </a:ext>
            </a:extLst>
          </p:cNvPr>
          <p:cNvPicPr>
            <a:picLocks noChangeAspect="1"/>
          </p:cNvPicPr>
          <p:nvPr/>
        </p:nvPicPr>
        <p:blipFill>
          <a:blip r:embed="rId4"/>
          <a:stretch>
            <a:fillRect/>
          </a:stretch>
        </p:blipFill>
        <p:spPr>
          <a:xfrm>
            <a:off x="3681099" y="2548634"/>
            <a:ext cx="4914900" cy="2657475"/>
          </a:xfrm>
          <a:prstGeom prst="rect">
            <a:avLst/>
          </a:prstGeom>
        </p:spPr>
      </p:pic>
    </p:spTree>
    <p:extLst>
      <p:ext uri="{BB962C8B-B14F-4D97-AF65-F5344CB8AC3E}">
        <p14:creationId xmlns:p14="http://schemas.microsoft.com/office/powerpoint/2010/main" val="361211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2FF182-84DF-E7A1-D7DD-6367B6E692BB}"/>
              </a:ext>
            </a:extLst>
          </p:cNvPr>
          <p:cNvSpPr>
            <a:spLocks noGrp="1"/>
          </p:cNvSpPr>
          <p:nvPr>
            <p:ph type="title"/>
          </p:nvPr>
        </p:nvSpPr>
        <p:spPr/>
        <p:txBody>
          <a:bodyPr/>
          <a:lstStyle/>
          <a:p>
            <a:r>
              <a:rPr lang="fr-FR" dirty="0">
                <a:latin typeface="Unirennes Text"/>
                <a:cs typeface="Arial"/>
              </a:rPr>
              <a:t>Gare au plagiat par manque de rigueur</a:t>
            </a:r>
            <a:endParaRPr lang="fr-FR" dirty="0"/>
          </a:p>
        </p:txBody>
      </p:sp>
      <p:sp>
        <p:nvSpPr>
          <p:cNvPr id="3" name="Espace réservé du contenu 2">
            <a:extLst>
              <a:ext uri="{FF2B5EF4-FFF2-40B4-BE49-F238E27FC236}">
                <a16:creationId xmlns:a16="http://schemas.microsoft.com/office/drawing/2014/main" id="{F4805698-A2BD-C8B6-1123-E7BFA0BCB81E}"/>
              </a:ext>
            </a:extLst>
          </p:cNvPr>
          <p:cNvSpPr>
            <a:spLocks noGrp="1"/>
          </p:cNvSpPr>
          <p:nvPr>
            <p:ph idx="1"/>
          </p:nvPr>
        </p:nvSpPr>
        <p:spPr/>
        <p:txBody>
          <a:bodyPr vert="horz" lIns="0" tIns="0" rIns="0" bIns="0" rtlCol="0" anchor="t">
            <a:normAutofit/>
          </a:bodyPr>
          <a:lstStyle/>
          <a:p>
            <a:r>
              <a:rPr lang="fr-FR" dirty="0">
                <a:latin typeface="Unirennes Text"/>
                <a:cs typeface="Arial"/>
              </a:rPr>
              <a:t>Zotero pour bien gérer ses références</a:t>
            </a:r>
          </a:p>
          <a:p>
            <a:endParaRPr lang="fr-FR" dirty="0">
              <a:latin typeface="Unirennes Text"/>
              <a:cs typeface="Arial"/>
            </a:endParaRPr>
          </a:p>
          <a:p>
            <a:endParaRPr lang="fr-FR" dirty="0">
              <a:latin typeface="Unirennes Text"/>
              <a:cs typeface="Arial"/>
            </a:endParaRPr>
          </a:p>
        </p:txBody>
      </p:sp>
      <p:pic>
        <p:nvPicPr>
          <p:cNvPr id="4" name="Image 4" descr="Une image contenant texte, clipart&#10;&#10;Description générée automatiquement">
            <a:extLst>
              <a:ext uri="{FF2B5EF4-FFF2-40B4-BE49-F238E27FC236}">
                <a16:creationId xmlns:a16="http://schemas.microsoft.com/office/drawing/2014/main" id="{273B91CE-A3BE-1830-A877-0C9945D0568A}"/>
              </a:ext>
            </a:extLst>
          </p:cNvPr>
          <p:cNvPicPr>
            <a:picLocks noChangeAspect="1"/>
          </p:cNvPicPr>
          <p:nvPr/>
        </p:nvPicPr>
        <p:blipFill>
          <a:blip r:embed="rId3"/>
          <a:stretch>
            <a:fillRect/>
          </a:stretch>
        </p:blipFill>
        <p:spPr>
          <a:xfrm>
            <a:off x="2520044" y="2239425"/>
            <a:ext cx="6730092" cy="3141148"/>
          </a:xfrm>
          <a:prstGeom prst="rect">
            <a:avLst/>
          </a:prstGeom>
        </p:spPr>
      </p:pic>
    </p:spTree>
    <p:extLst>
      <p:ext uri="{BB962C8B-B14F-4D97-AF65-F5344CB8AC3E}">
        <p14:creationId xmlns:p14="http://schemas.microsoft.com/office/powerpoint/2010/main" val="1476784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5E3405-0EF3-E688-3A5F-1CCABB6A69DF}"/>
              </a:ext>
            </a:extLst>
          </p:cNvPr>
          <p:cNvSpPr>
            <a:spLocks noGrp="1"/>
          </p:cNvSpPr>
          <p:nvPr>
            <p:ph type="title"/>
          </p:nvPr>
        </p:nvSpPr>
        <p:spPr/>
        <p:txBody>
          <a:bodyPr/>
          <a:lstStyle/>
          <a:p>
            <a:r>
              <a:rPr lang="fr-FR" dirty="0">
                <a:latin typeface="Unirennes Text"/>
                <a:cs typeface="Arial"/>
              </a:rPr>
              <a:t>Usage des IA génératives et transformatives (Cabanac, 2022)</a:t>
            </a:r>
            <a:endParaRPr lang="fr-FR" dirty="0"/>
          </a:p>
        </p:txBody>
      </p:sp>
      <p:pic>
        <p:nvPicPr>
          <p:cNvPr id="4" name="Espace réservé du contenu 3" descr="Une image contenant texte, capture d’écran, Police&#10;&#10;Description générée automatiquement">
            <a:extLst>
              <a:ext uri="{FF2B5EF4-FFF2-40B4-BE49-F238E27FC236}">
                <a16:creationId xmlns:a16="http://schemas.microsoft.com/office/drawing/2014/main" id="{7AD1BA38-4460-36D1-6518-F0A3A15D4672}"/>
              </a:ext>
            </a:extLst>
          </p:cNvPr>
          <p:cNvPicPr>
            <a:picLocks noGrp="1" noChangeAspect="1"/>
          </p:cNvPicPr>
          <p:nvPr>
            <p:ph idx="1"/>
          </p:nvPr>
        </p:nvPicPr>
        <p:blipFill>
          <a:blip r:embed="rId3"/>
          <a:stretch>
            <a:fillRect/>
          </a:stretch>
        </p:blipFill>
        <p:spPr>
          <a:xfrm>
            <a:off x="347036" y="946214"/>
            <a:ext cx="4626627" cy="5195103"/>
          </a:xfrm>
        </p:spPr>
      </p:pic>
      <p:pic>
        <p:nvPicPr>
          <p:cNvPr id="5" name="Image 4" descr="Une image contenant texte, capture d’écran, Police, nombre&#10;&#10;Description générée automatiquement">
            <a:extLst>
              <a:ext uri="{FF2B5EF4-FFF2-40B4-BE49-F238E27FC236}">
                <a16:creationId xmlns:a16="http://schemas.microsoft.com/office/drawing/2014/main" id="{22343148-412A-497D-8C76-F8F95858FE5E}"/>
              </a:ext>
            </a:extLst>
          </p:cNvPr>
          <p:cNvPicPr>
            <a:picLocks noChangeAspect="1"/>
          </p:cNvPicPr>
          <p:nvPr/>
        </p:nvPicPr>
        <p:blipFill>
          <a:blip r:embed="rId4"/>
          <a:stretch>
            <a:fillRect/>
          </a:stretch>
        </p:blipFill>
        <p:spPr>
          <a:xfrm>
            <a:off x="5744781" y="754284"/>
            <a:ext cx="5766361" cy="5995684"/>
          </a:xfrm>
          <a:prstGeom prst="rect">
            <a:avLst/>
          </a:prstGeom>
        </p:spPr>
      </p:pic>
    </p:spTree>
    <p:extLst>
      <p:ext uri="{BB962C8B-B14F-4D97-AF65-F5344CB8AC3E}">
        <p14:creationId xmlns:p14="http://schemas.microsoft.com/office/powerpoint/2010/main" val="1062972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360339-8E1B-F3D7-9B27-754D8C8D722D}"/>
              </a:ext>
            </a:extLst>
          </p:cNvPr>
          <p:cNvSpPr>
            <a:spLocks noGrp="1"/>
          </p:cNvSpPr>
          <p:nvPr>
            <p:ph type="title"/>
          </p:nvPr>
        </p:nvSpPr>
        <p:spPr/>
        <p:txBody>
          <a:bodyPr/>
          <a:lstStyle/>
          <a:p>
            <a:r>
              <a:rPr lang="fr-FR" dirty="0">
                <a:latin typeface="Unirennes Text"/>
                <a:cs typeface="Arial"/>
              </a:rPr>
              <a:t>IA transformatives (Traduction)</a:t>
            </a:r>
            <a:endParaRPr lang="fr-FR" dirty="0"/>
          </a:p>
        </p:txBody>
      </p:sp>
      <p:pic>
        <p:nvPicPr>
          <p:cNvPr id="4" name="Espace réservé du contenu 3" descr="Une image contenant texte, meubles, habits, capture d’écran&#10;&#10;Description générée automatiquement">
            <a:extLst>
              <a:ext uri="{FF2B5EF4-FFF2-40B4-BE49-F238E27FC236}">
                <a16:creationId xmlns:a16="http://schemas.microsoft.com/office/drawing/2014/main" id="{E17D0A63-E477-742A-A76E-6F12C3459AA5}"/>
              </a:ext>
            </a:extLst>
          </p:cNvPr>
          <p:cNvPicPr>
            <a:picLocks noGrp="1" noChangeAspect="1"/>
          </p:cNvPicPr>
          <p:nvPr>
            <p:ph idx="1"/>
          </p:nvPr>
        </p:nvPicPr>
        <p:blipFill>
          <a:blip r:embed="rId3"/>
          <a:stretch>
            <a:fillRect/>
          </a:stretch>
        </p:blipFill>
        <p:spPr>
          <a:xfrm>
            <a:off x="2414375" y="820822"/>
            <a:ext cx="5989924" cy="5388014"/>
          </a:xfrm>
        </p:spPr>
      </p:pic>
    </p:spTree>
    <p:extLst>
      <p:ext uri="{BB962C8B-B14F-4D97-AF65-F5344CB8AC3E}">
        <p14:creationId xmlns:p14="http://schemas.microsoft.com/office/powerpoint/2010/main" val="3844873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5D9A1785-5B5E-B22C-84BA-FB5D6F5BC694}"/>
              </a:ext>
            </a:extLst>
          </p:cNvPr>
          <p:cNvSpPr>
            <a:spLocks noGrp="1"/>
          </p:cNvSpPr>
          <p:nvPr>
            <p:ph type="title"/>
          </p:nvPr>
        </p:nvSpPr>
        <p:spPr/>
        <p:txBody>
          <a:bodyPr/>
          <a:lstStyle/>
          <a:p>
            <a:r>
              <a:rPr lang="fr-FR" dirty="0">
                <a:latin typeface="Unirennes Text"/>
                <a:cs typeface="Arial"/>
              </a:rPr>
              <a:t>IA transformatives (Traduction)</a:t>
            </a:r>
            <a:endParaRPr lang="fr-FR" dirty="0"/>
          </a:p>
        </p:txBody>
      </p:sp>
      <p:sp>
        <p:nvSpPr>
          <p:cNvPr id="2" name="Espace réservé du contenu 1">
            <a:extLst>
              <a:ext uri="{FF2B5EF4-FFF2-40B4-BE49-F238E27FC236}">
                <a16:creationId xmlns:a16="http://schemas.microsoft.com/office/drawing/2014/main" id="{3E33C24D-6BEF-6D41-1DD5-A54D2D035DB6}"/>
              </a:ext>
            </a:extLst>
          </p:cNvPr>
          <p:cNvSpPr>
            <a:spLocks noGrp="1"/>
          </p:cNvSpPr>
          <p:nvPr>
            <p:ph idx="1"/>
          </p:nvPr>
        </p:nvSpPr>
        <p:spPr>
          <a:xfrm>
            <a:off x="423622" y="1021837"/>
            <a:ext cx="11360391" cy="4928112"/>
          </a:xfrm>
        </p:spPr>
        <p:txBody>
          <a:bodyPr/>
          <a:lstStyle/>
          <a:p>
            <a:endParaRPr lang="fr-FR"/>
          </a:p>
        </p:txBody>
      </p:sp>
      <p:sp>
        <p:nvSpPr>
          <p:cNvPr id="5" name="ZoneTexte 4">
            <a:extLst>
              <a:ext uri="{FF2B5EF4-FFF2-40B4-BE49-F238E27FC236}">
                <a16:creationId xmlns:a16="http://schemas.microsoft.com/office/drawing/2014/main" id="{CCDE3477-FBA4-D8EB-45BC-5BDC420ACF2A}"/>
              </a:ext>
            </a:extLst>
          </p:cNvPr>
          <p:cNvSpPr txBox="1"/>
          <p:nvPr/>
        </p:nvSpPr>
        <p:spPr>
          <a:xfrm>
            <a:off x="530505" y="1321442"/>
            <a:ext cx="4678101"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dirty="0">
                <a:solidFill>
                  <a:srgbClr val="62BA45"/>
                </a:solidFill>
                <a:ea typeface="+mn-lt"/>
                <a:cs typeface="+mn-lt"/>
              </a:rPr>
              <a:t>Je dois paraphraser le texte d'un auteur dans un texte que je dois remettre en anglais, et si j'utilisais </a:t>
            </a:r>
            <a:r>
              <a:rPr lang="fr-FR" sz="2400" dirty="0" err="1">
                <a:solidFill>
                  <a:srgbClr val="62BA45"/>
                </a:solidFill>
                <a:ea typeface="+mn-lt"/>
                <a:cs typeface="+mn-lt"/>
              </a:rPr>
              <a:t>Deepl</a:t>
            </a:r>
            <a:r>
              <a:rPr lang="fr-FR" sz="2400" dirty="0">
                <a:solidFill>
                  <a:srgbClr val="62BA45"/>
                </a:solidFill>
                <a:ea typeface="+mn-lt"/>
                <a:cs typeface="+mn-lt"/>
              </a:rPr>
              <a:t> ? </a:t>
            </a:r>
            <a:endParaRPr lang="fr-FR" sz="2400" dirty="0">
              <a:ea typeface="+mn-lt"/>
              <a:cs typeface="+mn-lt"/>
            </a:endParaRPr>
          </a:p>
        </p:txBody>
      </p:sp>
      <p:sp>
        <p:nvSpPr>
          <p:cNvPr id="6" name="ZoneTexte 5">
            <a:extLst>
              <a:ext uri="{FF2B5EF4-FFF2-40B4-BE49-F238E27FC236}">
                <a16:creationId xmlns:a16="http://schemas.microsoft.com/office/drawing/2014/main" id="{74B7920F-4B40-DD45-F048-8DD4F61C1733}"/>
              </a:ext>
            </a:extLst>
          </p:cNvPr>
          <p:cNvSpPr txBox="1"/>
          <p:nvPr/>
        </p:nvSpPr>
        <p:spPr>
          <a:xfrm>
            <a:off x="588378" y="2980480"/>
            <a:ext cx="467810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dirty="0">
                <a:solidFill>
                  <a:srgbClr val="62BA45"/>
                </a:solidFill>
                <a:ea typeface="+mn-lt"/>
                <a:cs typeface="+mn-lt"/>
              </a:rPr>
              <a:t>Mais je précise bien à quel auteur je me réfère</a:t>
            </a:r>
            <a:endParaRPr lang="fr-FR" sz="2400" dirty="0">
              <a:solidFill>
                <a:srgbClr val="000000"/>
              </a:solidFill>
              <a:ea typeface="+mn-lt"/>
              <a:cs typeface="+mn-lt"/>
            </a:endParaRPr>
          </a:p>
        </p:txBody>
      </p:sp>
      <p:sp>
        <p:nvSpPr>
          <p:cNvPr id="7" name="ZoneTexte 6">
            <a:extLst>
              <a:ext uri="{FF2B5EF4-FFF2-40B4-BE49-F238E27FC236}">
                <a16:creationId xmlns:a16="http://schemas.microsoft.com/office/drawing/2014/main" id="{C2160552-4635-A0BB-ACC3-DC163563925F}"/>
              </a:ext>
            </a:extLst>
          </p:cNvPr>
          <p:cNvSpPr txBox="1"/>
          <p:nvPr/>
        </p:nvSpPr>
        <p:spPr>
          <a:xfrm>
            <a:off x="588378" y="3713542"/>
            <a:ext cx="4678101"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dirty="0">
                <a:solidFill>
                  <a:srgbClr val="62BA45"/>
                </a:solidFill>
                <a:ea typeface="+mn-lt"/>
                <a:cs typeface="+mn-lt"/>
              </a:rPr>
              <a:t>Le plagiat, c'est voler l'expression d'un auteur. L'AI ne peut être considéré comme un auteur donc il n'y a pas de problème</a:t>
            </a:r>
            <a:endParaRPr lang="fr-FR" dirty="0"/>
          </a:p>
        </p:txBody>
      </p:sp>
      <p:sp>
        <p:nvSpPr>
          <p:cNvPr id="9" name="ZoneTexte 8">
            <a:extLst>
              <a:ext uri="{FF2B5EF4-FFF2-40B4-BE49-F238E27FC236}">
                <a16:creationId xmlns:a16="http://schemas.microsoft.com/office/drawing/2014/main" id="{30AD7606-6140-8CAF-44F2-3B2901DFE24B}"/>
              </a:ext>
            </a:extLst>
          </p:cNvPr>
          <p:cNvSpPr txBox="1"/>
          <p:nvPr/>
        </p:nvSpPr>
        <p:spPr>
          <a:xfrm>
            <a:off x="424403" y="5459390"/>
            <a:ext cx="499640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dirty="0">
                <a:solidFill>
                  <a:srgbClr val="62BA45"/>
                </a:solidFill>
                <a:ea typeface="+mn-lt"/>
                <a:cs typeface="+mn-lt"/>
              </a:rPr>
              <a:t>Mais je ne fais que de la paraphrase !</a:t>
            </a:r>
            <a:endParaRPr lang="fr-FR" dirty="0"/>
          </a:p>
        </p:txBody>
      </p:sp>
      <p:sp>
        <p:nvSpPr>
          <p:cNvPr id="10" name="ZoneTexte 9">
            <a:extLst>
              <a:ext uri="{FF2B5EF4-FFF2-40B4-BE49-F238E27FC236}">
                <a16:creationId xmlns:a16="http://schemas.microsoft.com/office/drawing/2014/main" id="{34F36413-89CE-E465-C5BD-32AC3E50EDC6}"/>
              </a:ext>
            </a:extLst>
          </p:cNvPr>
          <p:cNvSpPr txBox="1"/>
          <p:nvPr/>
        </p:nvSpPr>
        <p:spPr>
          <a:xfrm>
            <a:off x="5497973" y="1292505"/>
            <a:ext cx="5932024"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600" dirty="0">
                <a:solidFill>
                  <a:srgbClr val="FF0000"/>
                </a:solidFill>
                <a:ea typeface="+mn-lt"/>
                <a:cs typeface="+mn-lt"/>
              </a:rPr>
              <a:t>A l'université c'est considéré comme non éthique de produire comme sien un texte qu'on n'a pas écrit</a:t>
            </a:r>
            <a:endParaRPr lang="fr-FR" sz="2600" dirty="0">
              <a:solidFill>
                <a:srgbClr val="FF0000"/>
              </a:solidFill>
              <a:cs typeface="Calibri"/>
            </a:endParaRPr>
          </a:p>
        </p:txBody>
      </p:sp>
      <p:sp>
        <p:nvSpPr>
          <p:cNvPr id="11" name="ZoneTexte 10">
            <a:extLst>
              <a:ext uri="{FF2B5EF4-FFF2-40B4-BE49-F238E27FC236}">
                <a16:creationId xmlns:a16="http://schemas.microsoft.com/office/drawing/2014/main" id="{093CA8BE-5032-3C67-46F3-0CC5B4B8D310}"/>
              </a:ext>
            </a:extLst>
          </p:cNvPr>
          <p:cNvSpPr txBox="1"/>
          <p:nvPr/>
        </p:nvSpPr>
        <p:spPr>
          <a:xfrm>
            <a:off x="5565491" y="2623593"/>
            <a:ext cx="5932024" cy="16927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600" dirty="0">
                <a:solidFill>
                  <a:srgbClr val="FF0000"/>
                </a:solidFill>
                <a:ea typeface="+mn-lt"/>
                <a:cs typeface="+mn-lt"/>
              </a:rPr>
              <a:t>Il n'empêche que tu te présentes comme l'auteur d'un texte que tu n'as pas réalisé (puisque c'est </a:t>
            </a:r>
            <a:r>
              <a:rPr lang="fr-FR" sz="2600" dirty="0" err="1">
                <a:solidFill>
                  <a:srgbClr val="FF0000"/>
                </a:solidFill>
                <a:ea typeface="+mn-lt"/>
                <a:cs typeface="+mn-lt"/>
              </a:rPr>
              <a:t>Deepl</a:t>
            </a:r>
            <a:r>
              <a:rPr lang="fr-FR" sz="2600" dirty="0">
                <a:solidFill>
                  <a:srgbClr val="FF0000"/>
                </a:solidFill>
                <a:ea typeface="+mn-lt"/>
                <a:cs typeface="+mn-lt"/>
              </a:rPr>
              <a:t> qui a fait la paraphrase)</a:t>
            </a:r>
            <a:endParaRPr lang="fr-FR" sz="2600" dirty="0">
              <a:solidFill>
                <a:srgbClr val="000000"/>
              </a:solidFill>
              <a:ea typeface="+mn-lt"/>
              <a:cs typeface="+mn-lt"/>
            </a:endParaRPr>
          </a:p>
        </p:txBody>
      </p:sp>
      <p:sp>
        <p:nvSpPr>
          <p:cNvPr id="12" name="ZoneTexte 11">
            <a:extLst>
              <a:ext uri="{FF2B5EF4-FFF2-40B4-BE49-F238E27FC236}">
                <a16:creationId xmlns:a16="http://schemas.microsoft.com/office/drawing/2014/main" id="{FB8EAA8E-BBBD-B15A-652F-B3EAA8E7F908}"/>
              </a:ext>
            </a:extLst>
          </p:cNvPr>
          <p:cNvSpPr txBox="1"/>
          <p:nvPr/>
        </p:nvSpPr>
        <p:spPr>
          <a:xfrm>
            <a:off x="5565490" y="4629871"/>
            <a:ext cx="5932024"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600" dirty="0">
                <a:solidFill>
                  <a:srgbClr val="FF0000"/>
                </a:solidFill>
                <a:ea typeface="+mn-lt"/>
                <a:cs typeface="+mn-lt"/>
              </a:rPr>
              <a:t>En quoi la paraphrase est différente d'un autre type d'écriture académique ?</a:t>
            </a:r>
            <a:endParaRPr lang="fr-FR" sz="2600" dirty="0">
              <a:solidFill>
                <a:srgbClr val="000000"/>
              </a:solidFill>
              <a:ea typeface="+mn-lt"/>
              <a:cs typeface="+mn-lt"/>
            </a:endParaRPr>
          </a:p>
          <a:p>
            <a:endParaRPr lang="fr-FR" sz="2600" dirty="0">
              <a:solidFill>
                <a:srgbClr val="FF0000"/>
              </a:solidFill>
              <a:ea typeface="+mn-lt"/>
              <a:cs typeface="+mn-lt"/>
            </a:endParaRPr>
          </a:p>
        </p:txBody>
      </p:sp>
    </p:spTree>
    <p:extLst>
      <p:ext uri="{BB962C8B-B14F-4D97-AF65-F5344CB8AC3E}">
        <p14:creationId xmlns:p14="http://schemas.microsoft.com/office/powerpoint/2010/main" val="1346445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P spid="10"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FC5105-14D9-B84E-4FC6-5B6EB0E24526}"/>
              </a:ext>
            </a:extLst>
          </p:cNvPr>
          <p:cNvSpPr>
            <a:spLocks noGrp="1"/>
          </p:cNvSpPr>
          <p:nvPr>
            <p:ph type="title"/>
          </p:nvPr>
        </p:nvSpPr>
        <p:spPr/>
        <p:txBody>
          <a:bodyPr/>
          <a:lstStyle/>
          <a:p>
            <a:r>
              <a:rPr lang="fr-FR" dirty="0">
                <a:latin typeface="Unirennes Text"/>
                <a:cs typeface="Arial"/>
              </a:rPr>
              <a:t>IA transformatives (traduction)</a:t>
            </a:r>
            <a:endParaRPr lang="fr-FR" dirty="0"/>
          </a:p>
        </p:txBody>
      </p:sp>
      <p:sp>
        <p:nvSpPr>
          <p:cNvPr id="3" name="Espace réservé du contenu 2">
            <a:extLst>
              <a:ext uri="{FF2B5EF4-FFF2-40B4-BE49-F238E27FC236}">
                <a16:creationId xmlns:a16="http://schemas.microsoft.com/office/drawing/2014/main" id="{4D8DADF6-7F8B-D564-D60C-F12F35538EB9}"/>
              </a:ext>
            </a:extLst>
          </p:cNvPr>
          <p:cNvSpPr>
            <a:spLocks noGrp="1"/>
          </p:cNvSpPr>
          <p:nvPr>
            <p:ph idx="1"/>
          </p:nvPr>
        </p:nvSpPr>
        <p:spPr>
          <a:xfrm>
            <a:off x="471849" y="954318"/>
            <a:ext cx="11312164" cy="4995631"/>
          </a:xfrm>
        </p:spPr>
        <p:txBody>
          <a:bodyPr/>
          <a:lstStyle/>
          <a:p>
            <a:endParaRPr lang="fr-FR"/>
          </a:p>
        </p:txBody>
      </p:sp>
      <p:sp>
        <p:nvSpPr>
          <p:cNvPr id="5" name="ZoneTexte 4">
            <a:extLst>
              <a:ext uri="{FF2B5EF4-FFF2-40B4-BE49-F238E27FC236}">
                <a16:creationId xmlns:a16="http://schemas.microsoft.com/office/drawing/2014/main" id="{5C67FF19-5ECB-2EF9-CF8A-9A5CC1B69D36}"/>
              </a:ext>
            </a:extLst>
          </p:cNvPr>
          <p:cNvSpPr txBox="1"/>
          <p:nvPr/>
        </p:nvSpPr>
        <p:spPr>
          <a:xfrm>
            <a:off x="530505" y="1321442"/>
            <a:ext cx="4678101" cy="24929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600" dirty="0">
                <a:solidFill>
                  <a:srgbClr val="62BA45"/>
                </a:solidFill>
                <a:ea typeface="+mn-lt"/>
                <a:cs typeface="+mn-lt"/>
              </a:rPr>
              <a:t>Ecoute, l'anglais n'est pas ma langue maternelle. Cette obligation de paraphraser en anglais, c'est un handicap que j'ai par rapport aux chercheurs anglophones</a:t>
            </a:r>
            <a:endParaRPr lang="fr-FR" sz="2600" dirty="0">
              <a:solidFill>
                <a:srgbClr val="000000"/>
              </a:solidFill>
              <a:ea typeface="+mn-lt"/>
              <a:cs typeface="+mn-lt"/>
            </a:endParaRPr>
          </a:p>
        </p:txBody>
      </p:sp>
      <p:sp>
        <p:nvSpPr>
          <p:cNvPr id="6" name="ZoneTexte 5">
            <a:extLst>
              <a:ext uri="{FF2B5EF4-FFF2-40B4-BE49-F238E27FC236}">
                <a16:creationId xmlns:a16="http://schemas.microsoft.com/office/drawing/2014/main" id="{4E114858-3220-0AA5-C4A6-B736C5C2780D}"/>
              </a:ext>
            </a:extLst>
          </p:cNvPr>
          <p:cNvSpPr txBox="1"/>
          <p:nvPr/>
        </p:nvSpPr>
        <p:spPr>
          <a:xfrm>
            <a:off x="588378" y="3742479"/>
            <a:ext cx="5237544" cy="28931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600" dirty="0">
                <a:solidFill>
                  <a:srgbClr val="62BA45"/>
                </a:solidFill>
                <a:ea typeface="+mn-lt"/>
                <a:cs typeface="+mn-lt"/>
              </a:rPr>
              <a:t>Mais puisque l'industrie met à disposition un outil pour combler cette injustice, par ailleurs mon labo n'a pas d'argent pour faire traduire ou relire mon texte par un anglophone !?</a:t>
            </a:r>
            <a:endParaRPr lang="fr-FR" sz="2600" dirty="0">
              <a:solidFill>
                <a:srgbClr val="000000"/>
              </a:solidFill>
              <a:ea typeface="+mn-lt"/>
              <a:cs typeface="+mn-lt"/>
            </a:endParaRPr>
          </a:p>
          <a:p>
            <a:endParaRPr lang="fr-FR" sz="2600" dirty="0">
              <a:solidFill>
                <a:srgbClr val="62BA45"/>
              </a:solidFill>
              <a:ea typeface="+mn-lt"/>
              <a:cs typeface="+mn-lt"/>
            </a:endParaRPr>
          </a:p>
        </p:txBody>
      </p:sp>
      <p:sp>
        <p:nvSpPr>
          <p:cNvPr id="7" name="ZoneTexte 6">
            <a:extLst>
              <a:ext uri="{FF2B5EF4-FFF2-40B4-BE49-F238E27FC236}">
                <a16:creationId xmlns:a16="http://schemas.microsoft.com/office/drawing/2014/main" id="{12598C76-81AF-08BD-5996-712F888ED2EA}"/>
              </a:ext>
            </a:extLst>
          </p:cNvPr>
          <p:cNvSpPr txBox="1"/>
          <p:nvPr/>
        </p:nvSpPr>
        <p:spPr>
          <a:xfrm>
            <a:off x="6771189" y="3636378"/>
            <a:ext cx="4678101" cy="32932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600" dirty="0">
                <a:solidFill>
                  <a:srgbClr val="FF0000"/>
                </a:solidFill>
                <a:ea typeface="+mn-lt"/>
                <a:cs typeface="+mn-lt"/>
              </a:rPr>
              <a:t>Les traductions par des IA gratuites sont de toute façon imparfaites, il risque d'y avoir des erreurs de traduction. Tu devras payer une licence à une IA plus fiable pour avoir une bonne traduction.</a:t>
            </a:r>
            <a:endParaRPr lang="fr-FR" sz="2600" dirty="0">
              <a:solidFill>
                <a:srgbClr val="000000"/>
              </a:solidFill>
              <a:ea typeface="+mn-lt"/>
              <a:cs typeface="+mn-lt"/>
            </a:endParaRPr>
          </a:p>
          <a:p>
            <a:endParaRPr lang="fr-FR" sz="2600" dirty="0">
              <a:solidFill>
                <a:srgbClr val="62BA45"/>
              </a:solidFill>
              <a:ea typeface="+mn-lt"/>
              <a:cs typeface="+mn-lt"/>
            </a:endParaRPr>
          </a:p>
        </p:txBody>
      </p:sp>
      <p:sp>
        <p:nvSpPr>
          <p:cNvPr id="8" name="ZoneTexte 7">
            <a:extLst>
              <a:ext uri="{FF2B5EF4-FFF2-40B4-BE49-F238E27FC236}">
                <a16:creationId xmlns:a16="http://schemas.microsoft.com/office/drawing/2014/main" id="{4B0E0CB2-1804-909B-665D-26F08EBDC42A}"/>
              </a:ext>
            </a:extLst>
          </p:cNvPr>
          <p:cNvSpPr txBox="1"/>
          <p:nvPr/>
        </p:nvSpPr>
        <p:spPr>
          <a:xfrm>
            <a:off x="6771188" y="1466125"/>
            <a:ext cx="4678101" cy="20928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600" dirty="0">
                <a:solidFill>
                  <a:srgbClr val="FF0000"/>
                </a:solidFill>
                <a:ea typeface="+mn-lt"/>
                <a:cs typeface="+mn-lt"/>
              </a:rPr>
              <a:t>Tu n'as qu'à suivre des cours d'écriture scientifique en anglais ou bien payer une prestation de traduction et tu réduiras ce handicap</a:t>
            </a:r>
            <a:endParaRPr lang="fr-FR" dirty="0">
              <a:solidFill>
                <a:srgbClr val="FF0000"/>
              </a:solidFill>
              <a:ea typeface="+mn-lt"/>
              <a:cs typeface="+mn-lt"/>
            </a:endParaRPr>
          </a:p>
        </p:txBody>
      </p:sp>
    </p:spTree>
    <p:extLst>
      <p:ext uri="{BB962C8B-B14F-4D97-AF65-F5344CB8AC3E}">
        <p14:creationId xmlns:p14="http://schemas.microsoft.com/office/powerpoint/2010/main" val="340136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25B39B-546E-EBF7-E509-70AC801B43BB}"/>
              </a:ext>
            </a:extLst>
          </p:cNvPr>
          <p:cNvSpPr>
            <a:spLocks noGrp="1"/>
          </p:cNvSpPr>
          <p:nvPr>
            <p:ph type="title"/>
          </p:nvPr>
        </p:nvSpPr>
        <p:spPr/>
        <p:txBody>
          <a:bodyPr/>
          <a:lstStyle/>
          <a:p>
            <a:r>
              <a:rPr lang="fr-FR" dirty="0">
                <a:latin typeface="Unirennes Text"/>
                <a:cs typeface="Arial"/>
              </a:rPr>
              <a:t>(</a:t>
            </a:r>
            <a:r>
              <a:rPr lang="fr-FR" dirty="0" err="1">
                <a:latin typeface="Unirennes Text"/>
                <a:cs typeface="Arial"/>
              </a:rPr>
              <a:t>Amano</a:t>
            </a:r>
            <a:r>
              <a:rPr lang="fr-FR" dirty="0">
                <a:latin typeface="Unirennes Text"/>
                <a:cs typeface="Arial"/>
              </a:rPr>
              <a:t>, 2023)</a:t>
            </a:r>
            <a:endParaRPr lang="fr-FR" dirty="0"/>
          </a:p>
        </p:txBody>
      </p:sp>
      <p:pic>
        <p:nvPicPr>
          <p:cNvPr id="7" name="Espace réservé du contenu 6" descr="Une image contenant texte, capture d’écran, ligne&#10;&#10;Description générée automatiquement">
            <a:extLst>
              <a:ext uri="{FF2B5EF4-FFF2-40B4-BE49-F238E27FC236}">
                <a16:creationId xmlns:a16="http://schemas.microsoft.com/office/drawing/2014/main" id="{78246D66-6C68-BD84-7A00-12C57B94402C}"/>
              </a:ext>
            </a:extLst>
          </p:cNvPr>
          <p:cNvPicPr>
            <a:picLocks noGrp="1" noChangeAspect="1"/>
          </p:cNvPicPr>
          <p:nvPr>
            <p:ph idx="1"/>
          </p:nvPr>
        </p:nvPicPr>
        <p:blipFill>
          <a:blip r:embed="rId3"/>
          <a:stretch>
            <a:fillRect/>
          </a:stretch>
        </p:blipFill>
        <p:spPr>
          <a:xfrm>
            <a:off x="1174932" y="956543"/>
            <a:ext cx="9780606" cy="5241965"/>
          </a:xfrm>
        </p:spPr>
      </p:pic>
    </p:spTree>
    <p:extLst>
      <p:ext uri="{BB962C8B-B14F-4D97-AF65-F5344CB8AC3E}">
        <p14:creationId xmlns:p14="http://schemas.microsoft.com/office/powerpoint/2010/main" val="2045204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2851B7-9C62-664C-1166-FC8CC6508A7E}"/>
              </a:ext>
            </a:extLst>
          </p:cNvPr>
          <p:cNvSpPr>
            <a:spLocks noGrp="1"/>
          </p:cNvSpPr>
          <p:nvPr>
            <p:ph type="title"/>
          </p:nvPr>
        </p:nvSpPr>
        <p:spPr/>
        <p:txBody>
          <a:bodyPr/>
          <a:lstStyle/>
          <a:p>
            <a:r>
              <a:rPr lang="fr-FR" dirty="0">
                <a:latin typeface="Unirennes Text"/>
                <a:cs typeface="Arial"/>
              </a:rPr>
              <a:t>Plagiat : en bio un problème + académique que scientifique</a:t>
            </a:r>
            <a:endParaRPr lang="fr-FR" dirty="0"/>
          </a:p>
        </p:txBody>
      </p:sp>
      <p:pic>
        <p:nvPicPr>
          <p:cNvPr id="4" name="Image 4">
            <a:extLst>
              <a:ext uri="{FF2B5EF4-FFF2-40B4-BE49-F238E27FC236}">
                <a16:creationId xmlns:a16="http://schemas.microsoft.com/office/drawing/2014/main" id="{CF93A804-B9BD-96C6-1952-A22DC2D588A1}"/>
              </a:ext>
            </a:extLst>
          </p:cNvPr>
          <p:cNvPicPr>
            <a:picLocks noGrp="1" noChangeAspect="1"/>
          </p:cNvPicPr>
          <p:nvPr>
            <p:ph idx="1"/>
          </p:nvPr>
        </p:nvPicPr>
        <p:blipFill>
          <a:blip r:embed="rId3"/>
          <a:stretch>
            <a:fillRect/>
          </a:stretch>
        </p:blipFill>
        <p:spPr>
          <a:xfrm>
            <a:off x="5317135" y="1328589"/>
            <a:ext cx="6644433" cy="5486841"/>
          </a:xfrm>
        </p:spPr>
      </p:pic>
      <p:sp>
        <p:nvSpPr>
          <p:cNvPr id="5" name="ZoneTexte 4">
            <a:extLst>
              <a:ext uri="{FF2B5EF4-FFF2-40B4-BE49-F238E27FC236}">
                <a16:creationId xmlns:a16="http://schemas.microsoft.com/office/drawing/2014/main" id="{CF5B50AC-CEFA-E703-0322-7502C8024D4E}"/>
              </a:ext>
            </a:extLst>
          </p:cNvPr>
          <p:cNvSpPr txBox="1"/>
          <p:nvPr/>
        </p:nvSpPr>
        <p:spPr>
          <a:xfrm>
            <a:off x="857956" y="2090326"/>
            <a:ext cx="2743200"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The Retraction Watch Database [Internet]. New York: The Center for Scientific Integrity. 2018. ISSN: 2692-465X. [Cited (applicable date)]. Available from: http://retractiondatabase.org/.</a:t>
            </a:r>
          </a:p>
        </p:txBody>
      </p:sp>
    </p:spTree>
    <p:extLst>
      <p:ext uri="{BB962C8B-B14F-4D97-AF65-F5344CB8AC3E}">
        <p14:creationId xmlns:p14="http://schemas.microsoft.com/office/powerpoint/2010/main" val="974506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CD7E0C-ADB7-4044-8038-DDCC87E9666D}"/>
              </a:ext>
            </a:extLst>
          </p:cNvPr>
          <p:cNvSpPr>
            <a:spLocks noGrp="1"/>
          </p:cNvSpPr>
          <p:nvPr>
            <p:ph type="title"/>
          </p:nvPr>
        </p:nvSpPr>
        <p:spPr/>
        <p:txBody>
          <a:bodyPr/>
          <a:lstStyle/>
          <a:p>
            <a:r>
              <a:rPr lang="fr-FR" dirty="0"/>
              <a:t>Le plagiat à l’université </a:t>
            </a:r>
          </a:p>
        </p:txBody>
      </p:sp>
      <p:sp>
        <p:nvSpPr>
          <p:cNvPr id="4" name="Espace réservé du contenu 2">
            <a:extLst>
              <a:ext uri="{FF2B5EF4-FFF2-40B4-BE49-F238E27FC236}">
                <a16:creationId xmlns:a16="http://schemas.microsoft.com/office/drawing/2014/main" id="{087919A0-D2A5-4387-B7F2-58DE7C6D4001}"/>
              </a:ext>
            </a:extLst>
          </p:cNvPr>
          <p:cNvSpPr>
            <a:spLocks noGrp="1"/>
          </p:cNvSpPr>
          <p:nvPr>
            <p:ph idx="1"/>
          </p:nvPr>
        </p:nvSpPr>
        <p:spPr>
          <a:xfrm>
            <a:off x="467999" y="991189"/>
            <a:ext cx="11341100" cy="4875621"/>
          </a:xfrm>
        </p:spPr>
        <p:txBody>
          <a:bodyPr>
            <a:normAutofit/>
          </a:bodyPr>
          <a:lstStyle/>
          <a:p>
            <a:pPr algn="ctr"/>
            <a:r>
              <a:rPr lang="fr-FR" sz="4400" b="1" dirty="0"/>
              <a:t>Toutes les infos : </a:t>
            </a:r>
          </a:p>
          <a:p>
            <a:pPr algn="ctr"/>
            <a:endParaRPr lang="fr-FR" sz="4400" b="1" dirty="0"/>
          </a:p>
          <a:p>
            <a:pPr algn="ctr"/>
            <a:endParaRPr lang="fr-FR" sz="4400" b="1" dirty="0"/>
          </a:p>
          <a:p>
            <a:pPr algn="ctr"/>
            <a:r>
              <a:rPr lang="fr-FR" sz="4400" b="1" dirty="0">
                <a:hlinkClick r:id="rId3"/>
              </a:rPr>
              <a:t>https://focus.univ-rennes1.fr/bio_plagiat</a:t>
            </a:r>
            <a:endParaRPr lang="fr-FR" sz="4400" b="1" dirty="0"/>
          </a:p>
          <a:p>
            <a:pPr algn="ctr"/>
            <a:endParaRPr lang="fr-FR" sz="1800" dirty="0"/>
          </a:p>
          <a:p>
            <a:pPr marL="457200" indent="-457200" algn="just">
              <a:buFont typeface="Wingdings" panose="05000000000000000000" pitchFamily="2" charset="2"/>
              <a:buChar char="ü"/>
            </a:pPr>
            <a:endParaRPr lang="fr-FR" sz="3200" dirty="0">
              <a:sym typeface="Wingdings" panose="05000000000000000000" pitchFamily="2" charset="2"/>
            </a:endParaRPr>
          </a:p>
          <a:p>
            <a:pPr algn="just"/>
            <a:endParaRPr lang="fr-FR" sz="3200" dirty="0">
              <a:sym typeface="Wingdings" panose="05000000000000000000" pitchFamily="2" charset="2"/>
            </a:endParaRPr>
          </a:p>
          <a:p>
            <a:pPr algn="just"/>
            <a:endParaRPr lang="fr-FR" sz="3200" dirty="0"/>
          </a:p>
        </p:txBody>
      </p:sp>
    </p:spTree>
    <p:extLst>
      <p:ext uri="{BB962C8B-B14F-4D97-AF65-F5344CB8AC3E}">
        <p14:creationId xmlns:p14="http://schemas.microsoft.com/office/powerpoint/2010/main" val="3825162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25D41F-FBC1-9B07-9BFC-E3DBC2865CF7}"/>
              </a:ext>
            </a:extLst>
          </p:cNvPr>
          <p:cNvSpPr>
            <a:spLocks noGrp="1"/>
          </p:cNvSpPr>
          <p:nvPr>
            <p:ph type="title"/>
          </p:nvPr>
        </p:nvSpPr>
        <p:spPr/>
        <p:txBody>
          <a:bodyPr/>
          <a:lstStyle/>
          <a:p>
            <a:r>
              <a:rPr lang="fr-FR" dirty="0">
                <a:latin typeface="Unirennes Text"/>
                <a:cs typeface="Arial"/>
              </a:rPr>
              <a:t>Références</a:t>
            </a:r>
            <a:endParaRPr lang="fr-FR" dirty="0"/>
          </a:p>
        </p:txBody>
      </p:sp>
      <p:sp>
        <p:nvSpPr>
          <p:cNvPr id="3" name="Espace réservé du contenu 2">
            <a:extLst>
              <a:ext uri="{FF2B5EF4-FFF2-40B4-BE49-F238E27FC236}">
                <a16:creationId xmlns:a16="http://schemas.microsoft.com/office/drawing/2014/main" id="{52B20C74-2F6A-42F3-AC47-7A1D736DD684}"/>
              </a:ext>
            </a:extLst>
          </p:cNvPr>
          <p:cNvSpPr>
            <a:spLocks noGrp="1"/>
          </p:cNvSpPr>
          <p:nvPr>
            <p:ph idx="1"/>
          </p:nvPr>
        </p:nvSpPr>
        <p:spPr/>
        <p:txBody>
          <a:bodyPr vert="horz" lIns="0" tIns="0" rIns="0" bIns="0" rtlCol="0" anchor="t">
            <a:normAutofit/>
          </a:bodyPr>
          <a:lstStyle/>
          <a:p>
            <a:r>
              <a:rPr lang="fr-FR" sz="2000" dirty="0">
                <a:latin typeface="Unirennes Text"/>
                <a:cs typeface="Arial"/>
              </a:rPr>
              <a:t>AMANO, </a:t>
            </a:r>
            <a:r>
              <a:rPr lang="fr-FR" sz="2000" err="1">
                <a:latin typeface="Unirennes Text"/>
                <a:cs typeface="Arial"/>
              </a:rPr>
              <a:t>Tatsuya</a:t>
            </a:r>
            <a:r>
              <a:rPr lang="fr-FR" sz="2000" dirty="0">
                <a:latin typeface="Unirennes Text"/>
                <a:cs typeface="Arial"/>
              </a:rPr>
              <a:t>, 2023. Non-native English </a:t>
            </a:r>
            <a:r>
              <a:rPr lang="fr-FR" sz="2000" err="1">
                <a:latin typeface="Unirennes Text"/>
                <a:cs typeface="Arial"/>
              </a:rPr>
              <a:t>speaking</a:t>
            </a:r>
            <a:r>
              <a:rPr lang="fr-FR" sz="2000" dirty="0">
                <a:latin typeface="Unirennes Text"/>
                <a:cs typeface="Arial"/>
              </a:rPr>
              <a:t> </a:t>
            </a:r>
            <a:r>
              <a:rPr lang="fr-FR" sz="2000" err="1">
                <a:latin typeface="Unirennes Text"/>
                <a:cs typeface="Arial"/>
              </a:rPr>
              <a:t>scientists</a:t>
            </a:r>
            <a:r>
              <a:rPr lang="fr-FR" sz="2000" dirty="0">
                <a:latin typeface="Unirennes Text"/>
                <a:cs typeface="Arial"/>
              </a:rPr>
              <a:t> </a:t>
            </a:r>
            <a:r>
              <a:rPr lang="fr-FR" sz="2000" err="1">
                <a:latin typeface="Unirennes Text"/>
                <a:cs typeface="Arial"/>
              </a:rPr>
              <a:t>work</a:t>
            </a:r>
            <a:r>
              <a:rPr lang="fr-FR" sz="2000" dirty="0">
                <a:latin typeface="Unirennes Text"/>
                <a:cs typeface="Arial"/>
              </a:rPr>
              <a:t> </a:t>
            </a:r>
            <a:r>
              <a:rPr lang="fr-FR" sz="2000" err="1">
                <a:latin typeface="Unirennes Text"/>
                <a:cs typeface="Arial"/>
              </a:rPr>
              <a:t>much</a:t>
            </a:r>
            <a:r>
              <a:rPr lang="fr-FR" sz="2000" dirty="0">
                <a:latin typeface="Unirennes Text"/>
                <a:cs typeface="Arial"/>
              </a:rPr>
              <a:t> harder </a:t>
            </a:r>
            <a:r>
              <a:rPr lang="fr-FR" sz="2000" err="1">
                <a:latin typeface="Unirennes Text"/>
                <a:cs typeface="Arial"/>
              </a:rPr>
              <a:t>just</a:t>
            </a:r>
            <a:r>
              <a:rPr lang="fr-FR" sz="2000" dirty="0">
                <a:latin typeface="Unirennes Text"/>
                <a:cs typeface="Arial"/>
              </a:rPr>
              <a:t> to </a:t>
            </a:r>
            <a:r>
              <a:rPr lang="fr-FR" sz="2000" err="1">
                <a:latin typeface="Unirennes Text"/>
                <a:cs typeface="Arial"/>
              </a:rPr>
              <a:t>keep</a:t>
            </a:r>
            <a:r>
              <a:rPr lang="fr-FR" sz="2000" dirty="0">
                <a:latin typeface="Unirennes Text"/>
                <a:cs typeface="Arial"/>
              </a:rPr>
              <a:t> up, global </a:t>
            </a:r>
            <a:r>
              <a:rPr lang="fr-FR" sz="2000" err="1">
                <a:latin typeface="Unirennes Text"/>
                <a:cs typeface="Arial"/>
              </a:rPr>
              <a:t>research</a:t>
            </a:r>
            <a:r>
              <a:rPr lang="fr-FR" sz="2000" dirty="0">
                <a:latin typeface="Unirennes Text"/>
                <a:cs typeface="Arial"/>
              </a:rPr>
              <a:t> </a:t>
            </a:r>
            <a:r>
              <a:rPr lang="fr-FR" sz="2000" err="1">
                <a:latin typeface="Unirennes Text"/>
                <a:cs typeface="Arial"/>
              </a:rPr>
              <a:t>reveals</a:t>
            </a:r>
            <a:r>
              <a:rPr lang="fr-FR" sz="2000" dirty="0">
                <a:latin typeface="Unirennes Text"/>
                <a:cs typeface="Arial"/>
              </a:rPr>
              <a:t>. </a:t>
            </a:r>
            <a:r>
              <a:rPr lang="fr-FR" sz="2000" i="1" dirty="0">
                <a:latin typeface="Unirennes Text"/>
                <a:cs typeface="Arial"/>
              </a:rPr>
              <a:t>The Conversation</a:t>
            </a:r>
            <a:r>
              <a:rPr lang="fr-FR" sz="2000" dirty="0">
                <a:latin typeface="Unirennes Text"/>
                <a:cs typeface="Arial"/>
              </a:rPr>
              <a:t> [en ligne]. 18 juillet 2023. Disponible à l’adresse : </a:t>
            </a:r>
            <a:r>
              <a:rPr lang="fr-FR" sz="2000" dirty="0">
                <a:latin typeface="Unirennes Text"/>
                <a:cs typeface="Arial"/>
                <a:hlinkClick r:id="rId2"/>
              </a:rPr>
              <a:t>http://theconversation.com/non-native-english-speaking-scientists-work-much-harder-just-to-keep-up-global-research-reveals-208750</a:t>
            </a:r>
            <a:r>
              <a:rPr lang="fr-FR" sz="2000" dirty="0">
                <a:latin typeface="Unirennes Text"/>
                <a:cs typeface="Arial"/>
              </a:rPr>
              <a:t> [Consulté le 23 juillet 2023]. </a:t>
            </a:r>
            <a:endParaRPr lang="fr-FR"/>
          </a:p>
          <a:p>
            <a:endParaRPr lang="fr-FR" sz="2000" dirty="0"/>
          </a:p>
          <a:p>
            <a:r>
              <a:rPr lang="fr-FR" sz="2000" dirty="0">
                <a:latin typeface="Unirennes Text"/>
                <a:cs typeface="Arial"/>
              </a:rPr>
              <a:t>CABANAC, Guillaume, 2022. « </a:t>
            </a:r>
            <a:r>
              <a:rPr lang="fr-FR" sz="2000" dirty="0" err="1">
                <a:latin typeface="Unirennes Text"/>
                <a:cs typeface="Arial"/>
              </a:rPr>
              <a:t>Bosom</a:t>
            </a:r>
            <a:r>
              <a:rPr lang="fr-FR" sz="2000" dirty="0">
                <a:latin typeface="Unirennes Text"/>
                <a:cs typeface="Arial"/>
              </a:rPr>
              <a:t> </a:t>
            </a:r>
            <a:r>
              <a:rPr lang="fr-FR" sz="2000" dirty="0" err="1">
                <a:latin typeface="Unirennes Text"/>
                <a:cs typeface="Arial"/>
              </a:rPr>
              <a:t>peril</a:t>
            </a:r>
            <a:r>
              <a:rPr lang="fr-FR" sz="2000" dirty="0">
                <a:latin typeface="Unirennes Text"/>
                <a:cs typeface="Arial"/>
              </a:rPr>
              <a:t> » </a:t>
            </a:r>
            <a:r>
              <a:rPr lang="fr-FR" sz="2000" dirty="0" err="1">
                <a:latin typeface="Unirennes Text"/>
                <a:cs typeface="Arial"/>
              </a:rPr>
              <a:t>is</a:t>
            </a:r>
            <a:r>
              <a:rPr lang="fr-FR" sz="2000" dirty="0">
                <a:latin typeface="Unirennes Text"/>
                <a:cs typeface="Arial"/>
              </a:rPr>
              <a:t> not « </a:t>
            </a:r>
            <a:r>
              <a:rPr lang="fr-FR" sz="2000" dirty="0" err="1">
                <a:latin typeface="Unirennes Text"/>
                <a:cs typeface="Arial"/>
              </a:rPr>
              <a:t>breast</a:t>
            </a:r>
            <a:r>
              <a:rPr lang="fr-FR" sz="2000" dirty="0">
                <a:latin typeface="Unirennes Text"/>
                <a:cs typeface="Arial"/>
              </a:rPr>
              <a:t> cancer »: How weird computer-</a:t>
            </a:r>
            <a:r>
              <a:rPr lang="fr-FR" sz="2000" dirty="0" err="1">
                <a:latin typeface="Unirennes Text"/>
                <a:cs typeface="Arial"/>
              </a:rPr>
              <a:t>generated</a:t>
            </a:r>
            <a:r>
              <a:rPr lang="fr-FR" sz="2000" dirty="0">
                <a:latin typeface="Unirennes Text"/>
                <a:cs typeface="Arial"/>
              </a:rPr>
              <a:t> phrases help </a:t>
            </a:r>
            <a:r>
              <a:rPr lang="fr-FR" sz="2000" dirty="0" err="1">
                <a:latin typeface="Unirennes Text"/>
                <a:cs typeface="Arial"/>
              </a:rPr>
              <a:t>researchers</a:t>
            </a:r>
            <a:r>
              <a:rPr lang="fr-FR" sz="2000" dirty="0">
                <a:latin typeface="Unirennes Text"/>
                <a:cs typeface="Arial"/>
              </a:rPr>
              <a:t> </a:t>
            </a:r>
            <a:r>
              <a:rPr lang="fr-FR" sz="2000" dirty="0" err="1">
                <a:latin typeface="Unirennes Text"/>
                <a:cs typeface="Arial"/>
              </a:rPr>
              <a:t>find</a:t>
            </a:r>
            <a:r>
              <a:rPr lang="fr-FR" sz="2000" dirty="0">
                <a:latin typeface="Unirennes Text"/>
                <a:cs typeface="Arial"/>
              </a:rPr>
              <a:t> </a:t>
            </a:r>
            <a:r>
              <a:rPr lang="fr-FR" sz="2000" dirty="0" err="1">
                <a:latin typeface="Unirennes Text"/>
                <a:cs typeface="Arial"/>
              </a:rPr>
              <a:t>scientific</a:t>
            </a:r>
            <a:r>
              <a:rPr lang="fr-FR" sz="2000" dirty="0">
                <a:latin typeface="Unirennes Text"/>
                <a:cs typeface="Arial"/>
              </a:rPr>
              <a:t> </a:t>
            </a:r>
            <a:r>
              <a:rPr lang="fr-FR" sz="2000" dirty="0" err="1">
                <a:latin typeface="Unirennes Text"/>
                <a:cs typeface="Arial"/>
              </a:rPr>
              <a:t>publishing</a:t>
            </a:r>
            <a:r>
              <a:rPr lang="fr-FR" sz="2000" dirty="0">
                <a:latin typeface="Unirennes Text"/>
                <a:cs typeface="Arial"/>
              </a:rPr>
              <a:t> </a:t>
            </a:r>
            <a:r>
              <a:rPr lang="fr-FR" sz="2000" dirty="0" err="1">
                <a:latin typeface="Unirennes Text"/>
                <a:cs typeface="Arial"/>
              </a:rPr>
              <a:t>fraud</a:t>
            </a:r>
            <a:r>
              <a:rPr lang="fr-FR" sz="2000" dirty="0">
                <a:latin typeface="Unirennes Text"/>
                <a:cs typeface="Arial"/>
              </a:rPr>
              <a:t>. </a:t>
            </a:r>
            <a:r>
              <a:rPr lang="fr-FR" sz="2000" i="1" dirty="0">
                <a:latin typeface="Unirennes Text"/>
                <a:cs typeface="Arial"/>
              </a:rPr>
              <a:t>Bulletin of the Atomic Scientists</a:t>
            </a:r>
            <a:r>
              <a:rPr lang="fr-FR" sz="2000" dirty="0">
                <a:latin typeface="Unirennes Text"/>
                <a:cs typeface="Arial"/>
              </a:rPr>
              <a:t> [en ligne]. 13 janvier 2022. Disponible à l’adresse : </a:t>
            </a:r>
            <a:r>
              <a:rPr lang="fr-FR" sz="2000" dirty="0">
                <a:latin typeface="Unirennes Text"/>
                <a:cs typeface="Arial"/>
                <a:hlinkClick r:id="rId3"/>
              </a:rPr>
              <a:t>https://thebulletin.org/2022/01/bosom-peril-is-not-breast-cancer-how-weird-computer-generated-phrases-help-researchers-find-scientific-publishing-fraud/</a:t>
            </a:r>
            <a:r>
              <a:rPr lang="fr-FR" sz="2000" dirty="0">
                <a:latin typeface="Unirennes Text"/>
                <a:cs typeface="Arial"/>
              </a:rPr>
              <a:t> [Consulté le 13 mars 2024]. </a:t>
            </a:r>
            <a:endParaRPr lang="fr-FR" dirty="0"/>
          </a:p>
          <a:p>
            <a:endParaRPr lang="fr-FR" sz="2000" dirty="0"/>
          </a:p>
          <a:p>
            <a:endParaRPr lang="fr-FR" sz="2000" dirty="0"/>
          </a:p>
          <a:p>
            <a:endParaRPr lang="fr-FR" dirty="0"/>
          </a:p>
          <a:p>
            <a:endParaRPr lang="fr-FR" dirty="0"/>
          </a:p>
        </p:txBody>
      </p:sp>
    </p:spTree>
    <p:extLst>
      <p:ext uri="{BB962C8B-B14F-4D97-AF65-F5344CB8AC3E}">
        <p14:creationId xmlns:p14="http://schemas.microsoft.com/office/powerpoint/2010/main" val="2782176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CD7E0C-ADB7-4044-8038-DDCC87E9666D}"/>
              </a:ext>
            </a:extLst>
          </p:cNvPr>
          <p:cNvSpPr>
            <a:spLocks noGrp="1"/>
          </p:cNvSpPr>
          <p:nvPr>
            <p:ph type="title"/>
          </p:nvPr>
        </p:nvSpPr>
        <p:spPr/>
        <p:txBody>
          <a:bodyPr/>
          <a:lstStyle/>
          <a:p>
            <a:r>
              <a:rPr lang="fr-FR" dirty="0"/>
              <a:t>Le plagiat à l’université </a:t>
            </a:r>
          </a:p>
        </p:txBody>
      </p:sp>
      <p:sp>
        <p:nvSpPr>
          <p:cNvPr id="4" name="Espace réservé du contenu 2">
            <a:extLst>
              <a:ext uri="{FF2B5EF4-FFF2-40B4-BE49-F238E27FC236}">
                <a16:creationId xmlns:a16="http://schemas.microsoft.com/office/drawing/2014/main" id="{087919A0-D2A5-4387-B7F2-58DE7C6D4001}"/>
              </a:ext>
            </a:extLst>
          </p:cNvPr>
          <p:cNvSpPr>
            <a:spLocks noGrp="1"/>
          </p:cNvSpPr>
          <p:nvPr>
            <p:ph idx="1"/>
          </p:nvPr>
        </p:nvSpPr>
        <p:spPr>
          <a:xfrm>
            <a:off x="467999" y="991189"/>
            <a:ext cx="11341100" cy="4875621"/>
          </a:xfrm>
        </p:spPr>
        <p:txBody>
          <a:bodyPr vert="horz" lIns="0" tIns="0" rIns="0" bIns="0" rtlCol="0" anchor="t">
            <a:normAutofit/>
          </a:bodyPr>
          <a:lstStyle/>
          <a:p>
            <a:pPr algn="ctr"/>
            <a:r>
              <a:rPr lang="fr-FR" sz="4400" b="1" dirty="0"/>
              <a:t>Intervenants : </a:t>
            </a:r>
          </a:p>
          <a:p>
            <a:pPr algn="ctr"/>
            <a:endParaRPr lang="fr-FR" sz="4400" b="1" dirty="0"/>
          </a:p>
          <a:p>
            <a:pPr algn="ctr"/>
            <a:r>
              <a:rPr lang="fr-FR" sz="4400" b="1" dirty="0"/>
              <a:t>Damien Belvèze </a:t>
            </a:r>
          </a:p>
          <a:p>
            <a:pPr algn="ctr"/>
            <a:r>
              <a:rPr lang="fr-FR" sz="4400" b="1" dirty="0">
                <a:latin typeface="Unirennes Text"/>
                <a:cs typeface="Arial"/>
                <a:hlinkClick r:id="rId3"/>
              </a:rPr>
              <a:t>damien.belveze@univ-rennes.fr</a:t>
            </a:r>
            <a:endParaRPr lang="fr-FR" sz="4400" dirty="0">
              <a:latin typeface="Unirennes Text"/>
              <a:cs typeface="Arial"/>
              <a:sym typeface="Wingdings" panose="05000000000000000000" pitchFamily="2" charset="2"/>
            </a:endParaRPr>
          </a:p>
          <a:p>
            <a:pPr algn="ctr"/>
            <a:r>
              <a:rPr lang="fr-FR" sz="4400" b="1" dirty="0">
                <a:latin typeface="Unirennes Text"/>
                <a:cs typeface="Arial"/>
              </a:rPr>
              <a:t>Stéphanie </a:t>
            </a:r>
            <a:r>
              <a:rPr lang="fr-FR" sz="4400" b="1" dirty="0" err="1">
                <a:latin typeface="Unirennes Text"/>
                <a:cs typeface="Arial"/>
              </a:rPr>
              <a:t>Jaunault</a:t>
            </a:r>
            <a:endParaRPr lang="fr-FR" sz="4400" b="1" dirty="0" err="1"/>
          </a:p>
          <a:p>
            <a:pPr algn="ctr"/>
            <a:endParaRPr lang="fr-FR" sz="4400" b="1" dirty="0"/>
          </a:p>
          <a:p>
            <a:pPr algn="ctr"/>
            <a:endParaRPr lang="fr-FR" sz="4400" b="1" dirty="0"/>
          </a:p>
          <a:p>
            <a:pPr algn="just"/>
            <a:endParaRPr lang="fr-FR" sz="3200" dirty="0"/>
          </a:p>
          <a:p>
            <a:pPr algn="just"/>
            <a:endParaRPr lang="fr-FR" sz="3200" dirty="0"/>
          </a:p>
        </p:txBody>
      </p:sp>
    </p:spTree>
    <p:extLst>
      <p:ext uri="{BB962C8B-B14F-4D97-AF65-F5344CB8AC3E}">
        <p14:creationId xmlns:p14="http://schemas.microsoft.com/office/powerpoint/2010/main" val="3014154689"/>
      </p:ext>
    </p:extLst>
  </p:cSld>
  <p:clrMapOvr>
    <a:masterClrMapping/>
  </p:clrMapOvr>
</p:sld>
</file>

<file path=ppt/theme/theme1.xml><?xml version="1.0" encoding="utf-8"?>
<a:theme xmlns:a="http://schemas.openxmlformats.org/drawingml/2006/main" name="ThemeUnivRennes">
  <a:themeElements>
    <a:clrScheme name="Rennes-Université">
      <a:dk1>
        <a:srgbClr val="000000"/>
      </a:dk1>
      <a:lt1>
        <a:srgbClr val="FFFFFF"/>
      </a:lt1>
      <a:dk2>
        <a:srgbClr val="A70050"/>
      </a:dk2>
      <a:lt2>
        <a:srgbClr val="FAA619"/>
      </a:lt2>
      <a:accent1>
        <a:srgbClr val="EF4123"/>
      </a:accent1>
      <a:accent2>
        <a:srgbClr val="62BA45"/>
      </a:accent2>
      <a:accent3>
        <a:srgbClr val="004070"/>
      </a:accent3>
      <a:accent4>
        <a:srgbClr val="00AEE5"/>
      </a:accent4>
      <a:accent5>
        <a:srgbClr val="351A6E"/>
      </a:accent5>
      <a:accent6>
        <a:srgbClr val="3B5DAA"/>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vRennes_janvier2023_light.potx" id="{381CB343-9499-4424-9F43-368BC563F8FA}" vid="{59BA1FC6-5237-4AFA-85CB-D7FE759FE92B}"/>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90C176CC98BF0478A5362C245476D84" ma:contentTypeVersion="6" ma:contentTypeDescription="Crée un document." ma:contentTypeScope="" ma:versionID="41092ffe84ed37045d7e0a630e7b82d5">
  <xsd:schema xmlns:xsd="http://www.w3.org/2001/XMLSchema" xmlns:xs="http://www.w3.org/2001/XMLSchema" xmlns:p="http://schemas.microsoft.com/office/2006/metadata/properties" xmlns:ns3="285fd368-34d4-4a70-8053-379f36276ca4" xmlns:ns4="b1321a6f-8c21-435c-9414-a27231b96c5b" targetNamespace="http://schemas.microsoft.com/office/2006/metadata/properties" ma:root="true" ma:fieldsID="3be68e56c061c034e6f3a69aff17fc27" ns3:_="" ns4:_="">
    <xsd:import namespace="285fd368-34d4-4a70-8053-379f36276ca4"/>
    <xsd:import namespace="b1321a6f-8c21-435c-9414-a27231b96c5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fd368-34d4-4a70-8053-379f36276ca4"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SharingHintHash" ma:index="10" nillable="true" ma:displayName="Partage du hachage d’indicateu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1321a6f-8c21-435c-9414-a27231b96c5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b1321a6f-8c21-435c-9414-a27231b96c5b" xsi:nil="true"/>
  </documentManagement>
</p:properties>
</file>

<file path=customXml/itemProps1.xml><?xml version="1.0" encoding="utf-8"?>
<ds:datastoreItem xmlns:ds="http://schemas.openxmlformats.org/officeDocument/2006/customXml" ds:itemID="{1B69FF77-85AC-45F3-91B1-F09B4BA1441A}">
  <ds:schemaRefs>
    <ds:schemaRef ds:uri="http://schemas.microsoft.com/sharepoint/v3/contenttype/forms"/>
  </ds:schemaRefs>
</ds:datastoreItem>
</file>

<file path=customXml/itemProps2.xml><?xml version="1.0" encoding="utf-8"?>
<ds:datastoreItem xmlns:ds="http://schemas.openxmlformats.org/officeDocument/2006/customXml" ds:itemID="{FAB99D3C-DC36-4F21-932E-D786A1088C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fd368-34d4-4a70-8053-379f36276ca4"/>
    <ds:schemaRef ds:uri="b1321a6f-8c21-435c-9414-a27231b96c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B98882-4A15-4D08-8A9B-99FD7D1D5ED2}">
  <ds:schemaRefs>
    <ds:schemaRef ds:uri="285fd368-34d4-4a70-8053-379f36276ca4"/>
    <ds:schemaRef ds:uri="http://schemas.microsoft.com/office/2006/metadata/properties"/>
    <ds:schemaRef ds:uri="http://purl.org/dc/terms/"/>
    <ds:schemaRef ds:uri="http://purl.org/dc/elements/1.1/"/>
    <ds:schemaRef ds:uri="http://schemas.openxmlformats.org/package/2006/metadata/core-properties"/>
    <ds:schemaRef ds:uri="http://schemas.microsoft.com/office/infopath/2007/PartnerControls"/>
    <ds:schemaRef ds:uri="b1321a6f-8c21-435c-9414-a27231b96c5b"/>
    <ds:schemaRef ds:uri="http://schemas.microsoft.com/office/2006/documentManagement/types"/>
    <ds:schemaRef ds:uri="http://purl.org/dc/dcmityp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UnivRennes_janvier2023</Template>
  <TotalTime>557</TotalTime>
  <Words>630</Words>
  <Application>Microsoft Office PowerPoint</Application>
  <PresentationFormat>Grand écran</PresentationFormat>
  <Paragraphs>106</Paragraphs>
  <Slides>17</Slides>
  <Notes>15</Notes>
  <HiddenSlides>0</HiddenSlides>
  <MMClips>0</MMClips>
  <ScaleCrop>false</ScaleCrop>
  <HeadingPairs>
    <vt:vector size="4" baseType="variant">
      <vt:variant>
        <vt:lpstr>Thème</vt:lpstr>
      </vt:variant>
      <vt:variant>
        <vt:i4>1</vt:i4>
      </vt:variant>
      <vt:variant>
        <vt:lpstr>Titres des diapositives</vt:lpstr>
      </vt:variant>
      <vt:variant>
        <vt:i4>17</vt:i4>
      </vt:variant>
    </vt:vector>
  </HeadingPairs>
  <TitlesOfParts>
    <vt:vector size="18" baseType="lpstr">
      <vt:lpstr>ThemeUnivRennes</vt:lpstr>
      <vt:lpstr>Présentation PowerPoint</vt:lpstr>
      <vt:lpstr>Le plagiat à l’université </vt:lpstr>
      <vt:lpstr>Le plagiat à l’université </vt:lpstr>
      <vt:lpstr>Le plagiat à l’université </vt:lpstr>
      <vt:lpstr>Le plagiat à l’université </vt:lpstr>
      <vt:lpstr>Le plagiat à l’université </vt:lpstr>
      <vt:lpstr>Le plagiat à l’université </vt:lpstr>
      <vt:lpstr>Gare au plagiat par manque de rigueur</vt:lpstr>
      <vt:lpstr>Usage des IA génératives et transformatives (Cabanac, 2022)</vt:lpstr>
      <vt:lpstr>IA transformatives (Traduction)</vt:lpstr>
      <vt:lpstr>IA transformatives (Traduction)</vt:lpstr>
      <vt:lpstr>IA transformatives (traduction)</vt:lpstr>
      <vt:lpstr>(Amano, 2023)</vt:lpstr>
      <vt:lpstr>Plagiat : en bio un problème + académique que scientifique</vt:lpstr>
      <vt:lpstr>Le plagiat à l’université </vt:lpstr>
      <vt:lpstr>Références</vt:lpstr>
      <vt:lpstr>Le plagiat à l’université </vt:lpstr>
    </vt:vector>
  </TitlesOfParts>
  <Company>Université de Rennes 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Stephanie Jaunault</dc:creator>
  <cp:lastModifiedBy>Stephanie Jaunault</cp:lastModifiedBy>
  <cp:revision>482</cp:revision>
  <dcterms:created xsi:type="dcterms:W3CDTF">2023-03-02T14:25:04Z</dcterms:created>
  <dcterms:modified xsi:type="dcterms:W3CDTF">2024-03-18T08:52:44Z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0x010100690C176CC98BF0478A5362C245476D84</vt:lpwstr>
  </property>
</Properties>
</file>