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5481300" cy="6840538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j72TjMTGC/p4kjdQwPEZ9EzG3C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26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68625" y="697225"/>
            <a:ext cx="46738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76510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438150" y="696913"/>
            <a:ext cx="78867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6293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935163" y="1119505"/>
            <a:ext cx="11610975" cy="238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85"/>
              <a:buFont typeface="Calibri"/>
              <a:buNone/>
              <a:defRPr sz="598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935163" y="3592866"/>
            <a:ext cx="11610975" cy="1651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1pPr>
            <a:lvl2pPr lvl="1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None/>
              <a:defRPr sz="1995"/>
            </a:lvl2pPr>
            <a:lvl3pPr lvl="2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None/>
              <a:defRPr sz="1795"/>
            </a:lvl3pPr>
            <a:lvl4pPr lvl="3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4pPr>
            <a:lvl5pPr lvl="4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5pPr>
            <a:lvl6pPr lvl="5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6pPr>
            <a:lvl7pPr lvl="6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7pPr>
            <a:lvl8pPr lvl="7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8pPr>
            <a:lvl9pPr lvl="8" algn="ctr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1064339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5128181" y="6340166"/>
            <a:ext cx="522493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0933668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1064340" y="364196"/>
            <a:ext cx="13352621" cy="1322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064340" y="1820976"/>
            <a:ext cx="13352621" cy="43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1064339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5128181" y="6340166"/>
            <a:ext cx="522493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10933668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1056276" y="1705385"/>
            <a:ext cx="13352621" cy="2845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85"/>
              <a:buFont typeface="Calibri"/>
              <a:buNone/>
              <a:defRPr sz="598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1056276" y="4577778"/>
            <a:ext cx="13352621" cy="1496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995"/>
              <a:buNone/>
              <a:defRPr sz="199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795"/>
              <a:buNone/>
              <a:defRPr sz="1795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888888"/>
              </a:buClr>
              <a:buSzPts val="1596"/>
              <a:buNone/>
              <a:defRPr sz="1596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1064339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5128181" y="6340166"/>
            <a:ext cx="522493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10933668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1064340" y="364196"/>
            <a:ext cx="13352621" cy="1322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1064339" y="1820976"/>
            <a:ext cx="6579553" cy="43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7837408" y="1820976"/>
            <a:ext cx="6579553" cy="43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1064339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5128181" y="6340166"/>
            <a:ext cx="522493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10933668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1066356" y="364196"/>
            <a:ext cx="13352621" cy="1322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1066356" y="1676882"/>
            <a:ext cx="6549315" cy="821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 b="1"/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None/>
              <a:defRPr sz="1995" b="1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None/>
              <a:defRPr sz="1795" b="1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1066356" y="2498697"/>
            <a:ext cx="6549315" cy="3675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7837408" y="1676882"/>
            <a:ext cx="6581569" cy="821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 b="1"/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None/>
              <a:defRPr sz="1995" b="1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None/>
              <a:defRPr sz="1795" b="1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7837408" y="2498697"/>
            <a:ext cx="6581569" cy="3675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1064339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5128181" y="6340166"/>
            <a:ext cx="522493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10933668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064340" y="364196"/>
            <a:ext cx="13352621" cy="1322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1064339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5128181" y="6340166"/>
            <a:ext cx="522493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10933668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1064339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5128181" y="6340166"/>
            <a:ext cx="522493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10933668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1066356" y="456036"/>
            <a:ext cx="4993122" cy="1596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92"/>
              <a:buFont typeface="Calibri"/>
              <a:buNone/>
              <a:defRPr sz="319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6581569" y="984911"/>
            <a:ext cx="7837408" cy="486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292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Char char="•"/>
              <a:defRPr sz="3192"/>
            </a:lvl1pPr>
            <a:lvl2pPr marL="914400" lvl="1" indent="-405955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793"/>
              <a:buChar char="•"/>
              <a:defRPr sz="2793"/>
            </a:lvl2pPr>
            <a:lvl3pPr marL="1371600" lvl="2" indent="-38061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Char char="•"/>
              <a:defRPr sz="2394"/>
            </a:lvl3pPr>
            <a:lvl4pPr marL="1828800" lvl="3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/>
            </a:lvl4pPr>
            <a:lvl5pPr marL="2286000" lvl="4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/>
            </a:lvl5pPr>
            <a:lvl6pPr marL="2743200" lvl="5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/>
            </a:lvl6pPr>
            <a:lvl7pPr marL="3200400" lvl="6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/>
            </a:lvl7pPr>
            <a:lvl8pPr marL="3657600" lvl="7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/>
            </a:lvl8pPr>
            <a:lvl9pPr marL="4114800" lvl="8" indent="-355282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Char char="•"/>
              <a:defRPr sz="1995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1066356" y="2052161"/>
            <a:ext cx="4993122" cy="3801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397"/>
              <a:buNone/>
              <a:defRPr sz="1397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197"/>
              <a:buNone/>
              <a:defRPr sz="1197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1064339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5128181" y="6340166"/>
            <a:ext cx="522493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10933668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066356" y="456036"/>
            <a:ext cx="4993122" cy="1596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92"/>
              <a:buFont typeface="Calibri"/>
              <a:buNone/>
              <a:defRPr sz="319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6581569" y="984911"/>
            <a:ext cx="7837408" cy="4861216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066356" y="2052161"/>
            <a:ext cx="4993122" cy="3801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596"/>
              <a:buNone/>
              <a:defRPr sz="1596"/>
            </a:lvl1pPr>
            <a:lvl2pPr marL="91440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397"/>
              <a:buNone/>
              <a:defRPr sz="1397"/>
            </a:lvl2pPr>
            <a:lvl3pPr marL="137160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197"/>
              <a:buNone/>
              <a:defRPr sz="1197"/>
            </a:lvl3pPr>
            <a:lvl4pPr marL="182880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4pPr>
            <a:lvl5pPr marL="228600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5pPr>
            <a:lvl6pPr marL="2743200" lvl="5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6pPr>
            <a:lvl7pPr marL="3200400" lvl="6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7pPr>
            <a:lvl8pPr marL="3657600" lvl="7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8pPr>
            <a:lvl9pPr marL="4114800" lvl="8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998"/>
              <a:buNone/>
              <a:defRPr sz="997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1064339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5128181" y="6340166"/>
            <a:ext cx="522493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10933668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1064340" y="364196"/>
            <a:ext cx="13352621" cy="1322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5570521" y="-2685205"/>
            <a:ext cx="4340259" cy="1335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1064339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5128181" y="6340166"/>
            <a:ext cx="522493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10933668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9849363" y="1593638"/>
            <a:ext cx="5797040" cy="3338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3076294" y="-1647760"/>
            <a:ext cx="5797040" cy="9820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1064339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5128181" y="6340166"/>
            <a:ext cx="522493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10933668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064340" y="364196"/>
            <a:ext cx="13352621" cy="1322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89"/>
              <a:buFont typeface="Calibri"/>
              <a:buNone/>
              <a:defRPr sz="43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064340" y="1820976"/>
            <a:ext cx="13352621" cy="43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5955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2793"/>
              <a:buFont typeface="Arial"/>
              <a:buChar char="•"/>
              <a:defRPr sz="279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0619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394"/>
              <a:buFont typeface="Arial"/>
              <a:buChar char="•"/>
              <a:defRPr sz="239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2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95"/>
              <a:buFont typeface="Arial"/>
              <a:buChar char="•"/>
              <a:defRPr sz="19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582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795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1064339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5128181" y="6340166"/>
            <a:ext cx="522493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10933668" y="6340166"/>
            <a:ext cx="3483293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1017669" y="315179"/>
            <a:ext cx="14463631" cy="5747558"/>
            <a:chOff x="-2735615" y="454115"/>
            <a:chExt cx="14463631" cy="5747558"/>
          </a:xfrm>
        </p:grpSpPr>
        <p:pic>
          <p:nvPicPr>
            <p:cNvPr id="85" name="Google Shape;85;p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4989" y="454115"/>
              <a:ext cx="2880000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4989" y="1887894"/>
              <a:ext cx="2880000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54989" y="3327894"/>
              <a:ext cx="2880000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54989" y="4761673"/>
              <a:ext cx="2880000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946806" y="454115"/>
              <a:ext cx="2879999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946806" y="1887894"/>
              <a:ext cx="2879999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946806" y="3327894"/>
              <a:ext cx="2879999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5946806" y="4761673"/>
              <a:ext cx="2880000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8848016" y="4761673"/>
              <a:ext cx="2880000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1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8848016" y="3327894"/>
              <a:ext cx="2880000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1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8848016" y="1887894"/>
              <a:ext cx="2880000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1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8848016" y="454115"/>
              <a:ext cx="2880000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Google Shape;97;p1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3045595" y="4761673"/>
              <a:ext cx="2880000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1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3045595" y="3327894"/>
              <a:ext cx="2880000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99;p1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3045595" y="1887894"/>
              <a:ext cx="2880000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3045595" y="454115"/>
              <a:ext cx="2880000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101;p1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-2735615" y="4761673"/>
              <a:ext cx="2880000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102;p1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-2735615" y="3327894"/>
              <a:ext cx="2880000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-2735615" y="1887894"/>
              <a:ext cx="2880000" cy="14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"/>
            <p:cNvPicPr preferRelativeResize="0"/>
            <p:nvPr/>
          </p:nvPicPr>
          <p:blipFill rotWithShape="1">
            <a:blip r:embed="rId22">
              <a:alphaModFix/>
            </a:blip>
            <a:srcRect/>
            <a:stretch/>
          </p:blipFill>
          <p:spPr>
            <a:xfrm>
              <a:off x="-2735615" y="454115"/>
              <a:ext cx="2880000" cy="1440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5" name="Google Shape;105;p1"/>
          <p:cNvSpPr txBox="1"/>
          <p:nvPr/>
        </p:nvSpPr>
        <p:spPr>
          <a:xfrm>
            <a:off x="23486" y="315179"/>
            <a:ext cx="99418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SNR values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385764" y="893568"/>
            <a:ext cx="2696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 txBox="1"/>
          <p:nvPr/>
        </p:nvSpPr>
        <p:spPr>
          <a:xfrm>
            <a:off x="385764" y="2330458"/>
            <a:ext cx="2696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385764" y="3767348"/>
            <a:ext cx="2696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383543" y="5204237"/>
            <a:ext cx="2696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3105149" y="618250"/>
            <a:ext cx="638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145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3143821" y="2055699"/>
            <a:ext cx="590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97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 txBox="1"/>
          <p:nvPr/>
        </p:nvSpPr>
        <p:spPr>
          <a:xfrm>
            <a:off x="3143821" y="3492294"/>
            <a:ext cx="590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71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3147693" y="4928933"/>
            <a:ext cx="590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56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5996924" y="618250"/>
            <a:ext cx="638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129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6035544" y="2055699"/>
            <a:ext cx="590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85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6035544" y="3492294"/>
            <a:ext cx="590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65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"/>
          <p:cNvSpPr txBox="1"/>
          <p:nvPr/>
        </p:nvSpPr>
        <p:spPr>
          <a:xfrm>
            <a:off x="6039416" y="4928933"/>
            <a:ext cx="590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50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"/>
          <p:cNvSpPr txBox="1"/>
          <p:nvPr/>
        </p:nvSpPr>
        <p:spPr>
          <a:xfrm>
            <a:off x="8858249" y="615625"/>
            <a:ext cx="668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141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"/>
          <p:cNvSpPr txBox="1"/>
          <p:nvPr/>
        </p:nvSpPr>
        <p:spPr>
          <a:xfrm>
            <a:off x="8878976" y="2053075"/>
            <a:ext cx="638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106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"/>
          <p:cNvSpPr txBox="1"/>
          <p:nvPr/>
        </p:nvSpPr>
        <p:spPr>
          <a:xfrm>
            <a:off x="8927267" y="3489680"/>
            <a:ext cx="590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79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8931139" y="4926319"/>
            <a:ext cx="590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70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"/>
          <p:cNvSpPr txBox="1"/>
          <p:nvPr/>
        </p:nvSpPr>
        <p:spPr>
          <a:xfrm>
            <a:off x="11758126" y="615625"/>
            <a:ext cx="668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137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"/>
          <p:cNvSpPr txBox="1"/>
          <p:nvPr/>
        </p:nvSpPr>
        <p:spPr>
          <a:xfrm>
            <a:off x="11827032" y="2053085"/>
            <a:ext cx="590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91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"/>
          <p:cNvSpPr txBox="1"/>
          <p:nvPr/>
        </p:nvSpPr>
        <p:spPr>
          <a:xfrm>
            <a:off x="11827032" y="3489680"/>
            <a:ext cx="590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63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"/>
          <p:cNvSpPr txBox="1"/>
          <p:nvPr/>
        </p:nvSpPr>
        <p:spPr>
          <a:xfrm>
            <a:off x="11830904" y="4926319"/>
            <a:ext cx="590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52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"/>
          <p:cNvSpPr txBox="1"/>
          <p:nvPr/>
        </p:nvSpPr>
        <p:spPr>
          <a:xfrm>
            <a:off x="14661576" y="615625"/>
            <a:ext cx="668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131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"/>
          <p:cNvSpPr txBox="1"/>
          <p:nvPr/>
        </p:nvSpPr>
        <p:spPr>
          <a:xfrm>
            <a:off x="14730477" y="2053085"/>
            <a:ext cx="590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93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"/>
          <p:cNvSpPr txBox="1"/>
          <p:nvPr/>
        </p:nvSpPr>
        <p:spPr>
          <a:xfrm>
            <a:off x="14730477" y="3489680"/>
            <a:ext cx="590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68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"/>
          <p:cNvSpPr txBox="1"/>
          <p:nvPr/>
        </p:nvSpPr>
        <p:spPr>
          <a:xfrm>
            <a:off x="14734349" y="4926319"/>
            <a:ext cx="590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n=</a:t>
            </a:r>
            <a:r>
              <a:rPr lang="fr-FR" sz="1200">
                <a:solidFill>
                  <a:schemeClr val="dk1"/>
                </a:solidFill>
              </a:rPr>
              <a:t>55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"/>
          <p:cNvSpPr txBox="1"/>
          <p:nvPr/>
        </p:nvSpPr>
        <p:spPr>
          <a:xfrm>
            <a:off x="2298811" y="-54153"/>
            <a:ext cx="33855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"/>
          <p:cNvSpPr txBox="1"/>
          <p:nvPr/>
        </p:nvSpPr>
        <p:spPr>
          <a:xfrm>
            <a:off x="5178996" y="-54153"/>
            <a:ext cx="33855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"/>
          <p:cNvSpPr txBox="1"/>
          <p:nvPr/>
        </p:nvSpPr>
        <p:spPr>
          <a:xfrm>
            <a:off x="8069602" y="-54153"/>
            <a:ext cx="35137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"/>
          <p:cNvSpPr txBox="1"/>
          <p:nvPr/>
        </p:nvSpPr>
        <p:spPr>
          <a:xfrm>
            <a:off x="10973032" y="-54153"/>
            <a:ext cx="35137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"/>
          <p:cNvSpPr txBox="1"/>
          <p:nvPr/>
        </p:nvSpPr>
        <p:spPr>
          <a:xfrm>
            <a:off x="13865611" y="-57056"/>
            <a:ext cx="35137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"/>
          <p:cNvSpPr txBox="1"/>
          <p:nvPr/>
        </p:nvSpPr>
        <p:spPr>
          <a:xfrm>
            <a:off x="228149" y="5983308"/>
            <a:ext cx="1509255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Supplementary</a:t>
            </a:r>
            <a:r>
              <a:rPr lang="fr-FR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Figure S7: Peak </a:t>
            </a:r>
            <a:r>
              <a:rPr lang="fr-FR" sz="1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detection</a:t>
            </a:r>
            <a:r>
              <a:rPr lang="fr-FR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according</a:t>
            </a:r>
            <a:r>
              <a:rPr lang="fr-FR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SNR values per </a:t>
            </a:r>
            <a:r>
              <a:rPr lang="fr-FR" sz="1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arthropod</a:t>
            </a:r>
            <a:r>
              <a:rPr lang="fr-FR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family</a:t>
            </a:r>
            <a:r>
              <a:rPr lang="fr-FR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per body part. 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peak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detected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spectra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from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larvae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(#Ae_albo_L4_1) (</a:t>
            </a:r>
            <a:r>
              <a:rPr lang="fr-FR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), legs (#Ae_albo_L_1) (</a:t>
            </a:r>
            <a:r>
              <a:rPr lang="fr-FR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and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thoraxes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(#Ae_albo_T_1) (</a:t>
            </a:r>
            <a:r>
              <a:rPr lang="fr-FR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of </a:t>
            </a:r>
            <a:r>
              <a:rPr lang="fr-FR" sz="12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Ae</a:t>
            </a:r>
            <a:r>
              <a:rPr lang="fr-FR" sz="12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fr-FR" sz="12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albopictus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fr-FR" sz="12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from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legs of </a:t>
            </a:r>
            <a:r>
              <a:rPr lang="fr-FR" sz="12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Rh. </a:t>
            </a:r>
            <a:r>
              <a:rPr lang="fr-FR" sz="12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sanguineus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(#Rh_sang_L_1) (</a:t>
            </a:r>
            <a:r>
              <a:rPr lang="fr-FR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and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from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cephalothorax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fr-FR" sz="12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Ct. </a:t>
            </a:r>
            <a:r>
              <a:rPr lang="fr-FR" sz="12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felis</a:t>
            </a:r>
            <a:r>
              <a:rPr lang="fr-FR" sz="12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(#C_felis_HT_1) (</a:t>
            </a:r>
            <a:r>
              <a:rPr lang="fr-FR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are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indicated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numbers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In the right corner of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panel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indicated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number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peak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detected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according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SNR value.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Region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peak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detection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corresponding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background are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indicated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lines</a:t>
            </a:r>
            <a:r>
              <a:rPr lang="fr-FR" sz="1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SNR </a:t>
            </a:r>
            <a:r>
              <a:rPr lang="fr-FR" sz="12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equal</a:t>
            </a:r>
            <a:r>
              <a:rPr lang="fr-FR" sz="1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2.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Region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real </a:t>
            </a:r>
            <a:r>
              <a:rPr lang="fr-FR" sz="12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peaks</a:t>
            </a:r>
            <a:r>
              <a:rPr lang="fr-FR" sz="1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lost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after</a:t>
            </a:r>
            <a:r>
              <a:rPr lang="fr-FR" sz="1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</a:t>
            </a:r>
            <a:r>
              <a:rPr lang="fr-FR" sz="1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SNR values at 3 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</a:t>
            </a:r>
            <a:r>
              <a:rPr lang="fr-FR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indicated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green </a:t>
            </a:r>
            <a:r>
              <a:rPr lang="fr-FR" sz="12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lines</a:t>
            </a:r>
            <a:r>
              <a:rPr lang="fr-FR" sz="1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fr-F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SNR, signal-to-noise ratio.</a:t>
            </a:r>
            <a:endParaRPr dirty="0"/>
          </a:p>
        </p:txBody>
      </p:sp>
      <p:cxnSp>
        <p:nvCxnSpPr>
          <p:cNvPr id="136" name="Google Shape;136;p1"/>
          <p:cNvCxnSpPr/>
          <p:nvPr/>
        </p:nvCxnSpPr>
        <p:spPr>
          <a:xfrm>
            <a:off x="2449053" y="2847963"/>
            <a:ext cx="180000" cy="0"/>
          </a:xfrm>
          <a:prstGeom prst="straightConnector1">
            <a:avLst/>
          </a:prstGeom>
          <a:noFill/>
          <a:ln w="190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7" name="Google Shape;137;p1"/>
          <p:cNvCxnSpPr/>
          <p:nvPr/>
        </p:nvCxnSpPr>
        <p:spPr>
          <a:xfrm>
            <a:off x="1425200" y="1412632"/>
            <a:ext cx="540000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8" name="Google Shape;138;p1"/>
          <p:cNvCxnSpPr/>
          <p:nvPr/>
        </p:nvCxnSpPr>
        <p:spPr>
          <a:xfrm>
            <a:off x="4295862" y="1412632"/>
            <a:ext cx="540000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9" name="Google Shape;139;p1"/>
          <p:cNvCxnSpPr/>
          <p:nvPr/>
        </p:nvCxnSpPr>
        <p:spPr>
          <a:xfrm>
            <a:off x="7187317" y="1412632"/>
            <a:ext cx="396000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0" name="Google Shape;140;p1"/>
          <p:cNvCxnSpPr/>
          <p:nvPr/>
        </p:nvCxnSpPr>
        <p:spPr>
          <a:xfrm>
            <a:off x="10078759" y="1412632"/>
            <a:ext cx="720000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1" name="Google Shape;141;p1"/>
          <p:cNvCxnSpPr/>
          <p:nvPr/>
        </p:nvCxnSpPr>
        <p:spPr>
          <a:xfrm>
            <a:off x="12978515" y="1412632"/>
            <a:ext cx="396000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1"/>
          <p:cNvCxnSpPr/>
          <p:nvPr/>
        </p:nvCxnSpPr>
        <p:spPr>
          <a:xfrm>
            <a:off x="5406318" y="2847963"/>
            <a:ext cx="108000" cy="0"/>
          </a:xfrm>
          <a:prstGeom prst="straightConnector1">
            <a:avLst/>
          </a:prstGeom>
          <a:noFill/>
          <a:ln w="190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3" name="Google Shape;143;p1"/>
          <p:cNvCxnSpPr/>
          <p:nvPr/>
        </p:nvCxnSpPr>
        <p:spPr>
          <a:xfrm>
            <a:off x="8518053" y="2847963"/>
            <a:ext cx="108000" cy="0"/>
          </a:xfrm>
          <a:prstGeom prst="straightConnector1">
            <a:avLst/>
          </a:prstGeom>
          <a:noFill/>
          <a:ln w="190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4" name="Google Shape;144;p1"/>
          <p:cNvCxnSpPr/>
          <p:nvPr/>
        </p:nvCxnSpPr>
        <p:spPr>
          <a:xfrm>
            <a:off x="10802670" y="2847963"/>
            <a:ext cx="108000" cy="0"/>
          </a:xfrm>
          <a:prstGeom prst="straightConnector1">
            <a:avLst/>
          </a:prstGeom>
          <a:noFill/>
          <a:ln w="190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5" name="Google Shape;145;p1"/>
          <p:cNvCxnSpPr/>
          <p:nvPr/>
        </p:nvCxnSpPr>
        <p:spPr>
          <a:xfrm>
            <a:off x="14059873" y="2847963"/>
            <a:ext cx="108000" cy="0"/>
          </a:xfrm>
          <a:prstGeom prst="straightConnector1">
            <a:avLst/>
          </a:prstGeom>
          <a:noFill/>
          <a:ln w="190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6" name="Google Shape;146;p1"/>
          <p:cNvCxnSpPr/>
          <p:nvPr/>
        </p:nvCxnSpPr>
        <p:spPr>
          <a:xfrm>
            <a:off x="4759627" y="2847963"/>
            <a:ext cx="108000" cy="0"/>
          </a:xfrm>
          <a:prstGeom prst="straightConnector1">
            <a:avLst/>
          </a:prstGeom>
          <a:noFill/>
          <a:ln w="190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7" name="Google Shape;147;p1"/>
          <p:cNvCxnSpPr/>
          <p:nvPr/>
        </p:nvCxnSpPr>
        <p:spPr>
          <a:xfrm>
            <a:off x="8309594" y="4281383"/>
            <a:ext cx="144000" cy="0"/>
          </a:xfrm>
          <a:prstGeom prst="straightConnector1">
            <a:avLst/>
          </a:prstGeom>
          <a:noFill/>
          <a:ln w="190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</Words>
  <Application>Microsoft Office PowerPoint</Application>
  <PresentationFormat>Custom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</cp:revision>
  <dcterms:created xsi:type="dcterms:W3CDTF">2023-04-21T06:48:00Z</dcterms:created>
  <dcterms:modified xsi:type="dcterms:W3CDTF">2023-07-24T08:47:57Z</dcterms:modified>
</cp:coreProperties>
</file>