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439400" cy="5040313"/>
  <p:notesSz cx="7010400" cy="9296400"/>
  <p:defaultTextStyle>
    <a:defPPr>
      <a:defRPr lang="fr-FR"/>
    </a:defPPr>
    <a:lvl1pPr marL="0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1pPr>
    <a:lvl2pPr marL="371475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2pPr>
    <a:lvl3pPr marL="742950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3pPr>
    <a:lvl4pPr marL="1114425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4pPr>
    <a:lvl5pPr marL="1485900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5pPr>
    <a:lvl6pPr marL="1857375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6pPr>
    <a:lvl7pPr marL="2228850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7pPr>
    <a:lvl8pPr marL="2600325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8pPr>
    <a:lvl9pPr marL="2971800" algn="l" defTabSz="742950" rtl="0" eaLnBrk="1" latinLnBrk="0" hangingPunct="1">
      <a:defRPr sz="14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4925" y="824885"/>
            <a:ext cx="7829550" cy="1754776"/>
          </a:xfrm>
        </p:spPr>
        <p:txBody>
          <a:bodyPr anchor="b"/>
          <a:lstStyle>
            <a:lvl1pPr algn="ctr">
              <a:defRPr sz="441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2647331"/>
            <a:ext cx="7829550" cy="1216909"/>
          </a:xfrm>
        </p:spPr>
        <p:txBody>
          <a:bodyPr/>
          <a:lstStyle>
            <a:lvl1pPr marL="0" indent="0" algn="ctr">
              <a:buNone/>
              <a:defRPr sz="1764"/>
            </a:lvl1pPr>
            <a:lvl2pPr marL="336042" indent="0" algn="ctr">
              <a:buNone/>
              <a:defRPr sz="1470"/>
            </a:lvl2pPr>
            <a:lvl3pPr marL="672084" indent="0" algn="ctr">
              <a:buNone/>
              <a:defRPr sz="1323"/>
            </a:lvl3pPr>
            <a:lvl4pPr marL="1008126" indent="0" algn="ctr">
              <a:buNone/>
              <a:defRPr sz="1176"/>
            </a:lvl4pPr>
            <a:lvl5pPr marL="1344168" indent="0" algn="ctr">
              <a:buNone/>
              <a:defRPr sz="1176"/>
            </a:lvl5pPr>
            <a:lvl6pPr marL="1680210" indent="0" algn="ctr">
              <a:buNone/>
              <a:defRPr sz="1176"/>
            </a:lvl6pPr>
            <a:lvl7pPr marL="2016252" indent="0" algn="ctr">
              <a:buNone/>
              <a:defRPr sz="1176"/>
            </a:lvl7pPr>
            <a:lvl8pPr marL="2352294" indent="0" algn="ctr">
              <a:buNone/>
              <a:defRPr sz="1176"/>
            </a:lvl8pPr>
            <a:lvl9pPr marL="2688336" indent="0" algn="ctr">
              <a:buNone/>
              <a:defRPr sz="117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20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0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1" y="1256579"/>
            <a:ext cx="9003983" cy="209663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1" y="3373044"/>
            <a:ext cx="9003983" cy="1102568"/>
          </a:xfrm>
        </p:spPr>
        <p:txBody>
          <a:bodyPr/>
          <a:lstStyle>
            <a:lvl1pPr marL="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1pPr>
            <a:lvl2pPr marL="336042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208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00812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4pPr>
            <a:lvl5pPr marL="1344168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6pPr>
            <a:lvl7pPr marL="2016252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7pPr>
            <a:lvl8pPr marL="235229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8pPr>
            <a:lvl9pPr marL="268833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64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1341750"/>
            <a:ext cx="4436745" cy="31980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1341750"/>
            <a:ext cx="4436745" cy="31980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1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268350"/>
            <a:ext cx="9003983" cy="9742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69" y="1235577"/>
            <a:ext cx="4416355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69" y="1841114"/>
            <a:ext cx="4416355" cy="270800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6" y="1235577"/>
            <a:ext cx="4438105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6" y="1841114"/>
            <a:ext cx="4438105" cy="270800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8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00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336021"/>
            <a:ext cx="3366978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725712"/>
            <a:ext cx="5284946" cy="3581889"/>
          </a:xfrm>
        </p:spPr>
        <p:txBody>
          <a:bodyPr/>
          <a:lstStyle>
            <a:lvl1pPr>
              <a:defRPr sz="2352"/>
            </a:lvl1pPr>
            <a:lvl2pPr>
              <a:defRPr sz="2058"/>
            </a:lvl2pPr>
            <a:lvl3pPr>
              <a:defRPr sz="1764"/>
            </a:lvl3pPr>
            <a:lvl4pPr>
              <a:defRPr sz="1470"/>
            </a:lvl4pPr>
            <a:lvl5pPr>
              <a:defRPr sz="1470"/>
            </a:lvl5pPr>
            <a:lvl6pPr>
              <a:defRPr sz="1470"/>
            </a:lvl6pPr>
            <a:lvl7pPr>
              <a:defRPr sz="1470"/>
            </a:lvl7pPr>
            <a:lvl8pPr>
              <a:defRPr sz="1470"/>
            </a:lvl8pPr>
            <a:lvl9pPr>
              <a:defRPr sz="14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1512094"/>
            <a:ext cx="3366978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5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336021"/>
            <a:ext cx="3366978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725712"/>
            <a:ext cx="5284946" cy="3581889"/>
          </a:xfrm>
        </p:spPr>
        <p:txBody>
          <a:bodyPr anchor="t"/>
          <a:lstStyle>
            <a:lvl1pPr marL="0" indent="0">
              <a:buNone/>
              <a:defRPr sz="2352"/>
            </a:lvl1pPr>
            <a:lvl2pPr marL="336042" indent="0">
              <a:buNone/>
              <a:defRPr sz="2058"/>
            </a:lvl2pPr>
            <a:lvl3pPr marL="672084" indent="0">
              <a:buNone/>
              <a:defRPr sz="1764"/>
            </a:lvl3pPr>
            <a:lvl4pPr marL="1008126" indent="0">
              <a:buNone/>
              <a:defRPr sz="1470"/>
            </a:lvl4pPr>
            <a:lvl5pPr marL="1344168" indent="0">
              <a:buNone/>
              <a:defRPr sz="1470"/>
            </a:lvl5pPr>
            <a:lvl6pPr marL="1680210" indent="0">
              <a:buNone/>
              <a:defRPr sz="1470"/>
            </a:lvl6pPr>
            <a:lvl7pPr marL="2016252" indent="0">
              <a:buNone/>
              <a:defRPr sz="1470"/>
            </a:lvl7pPr>
            <a:lvl8pPr marL="2352294" indent="0">
              <a:buNone/>
              <a:defRPr sz="1470"/>
            </a:lvl8pPr>
            <a:lvl9pPr marL="2688336" indent="0">
              <a:buNone/>
              <a:defRPr sz="147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1512094"/>
            <a:ext cx="3366978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0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0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5" y="268350"/>
            <a:ext cx="2250996" cy="42714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09" y="268350"/>
            <a:ext cx="6622494" cy="42714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7709" y="268350"/>
            <a:ext cx="9003983" cy="97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709" y="1341750"/>
            <a:ext cx="9003983" cy="319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7709" y="4671624"/>
            <a:ext cx="2348865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5201C-5F73-43A9-B579-8CDFEAD53708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8051" y="4671624"/>
            <a:ext cx="3523298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826" y="4671624"/>
            <a:ext cx="2348865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78280-9367-4B33-92B3-57C181AAE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5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72084" rtl="0" eaLnBrk="1" latinLnBrk="0" hangingPunct="1">
        <a:lnSpc>
          <a:spcPct val="90000"/>
        </a:lnSpc>
        <a:spcBef>
          <a:spcPct val="0"/>
        </a:spcBef>
        <a:buNone/>
        <a:defRPr sz="32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021" indent="-168021" algn="l" defTabSz="672084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3pPr>
      <a:lvl4pPr marL="117614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512189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848231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18427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85635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3604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3pPr>
      <a:lvl4pPr marL="100812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344168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01625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35229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68833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85;p15"/>
          <p:cNvSpPr txBox="1"/>
          <p:nvPr/>
        </p:nvSpPr>
        <p:spPr>
          <a:xfrm>
            <a:off x="318932" y="4456350"/>
            <a:ext cx="9873547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/>
            <a:r>
              <a:rPr lang="en" sz="800" b="1" dirty="0"/>
              <a:t>Supplementary Figure </a:t>
            </a:r>
            <a:r>
              <a:rPr lang="en" sz="800" b="1" dirty="0" smtClean="0"/>
              <a:t>S5: </a:t>
            </a:r>
            <a:r>
              <a:rPr lang="en" sz="800" b="1" dirty="0"/>
              <a:t>User interface of the "Output" (A) tab.</a:t>
            </a:r>
            <a:r>
              <a:rPr lang="en" sz="800" dirty="0"/>
              <a:t> This window was divided into six panels, the </a:t>
            </a:r>
            <a:r>
              <a:rPr lang="en" sz="800" dirty="0" smtClean="0"/>
              <a:t>reporting (B), the parameters (C), the intensity matrix (D), the figures (E), the HDF5 file (F) and </a:t>
            </a:r>
            <a:r>
              <a:rPr lang="en" sz="800" dirty="0"/>
              <a:t>the all files module which englobe all previous </a:t>
            </a:r>
            <a:r>
              <a:rPr lang="en" sz="800" dirty="0" smtClean="0"/>
              <a:t>modules (</a:t>
            </a:r>
            <a:r>
              <a:rPr lang="en" sz="800" dirty="0"/>
              <a:t>G). The result of each module is downloadable using download button</a:t>
            </a:r>
            <a:r>
              <a:rPr lang="en" sz="800" dirty="0" smtClean="0"/>
              <a:t>. </a:t>
            </a:r>
            <a:r>
              <a:rPr lang="en" sz="800" dirty="0" smtClean="0"/>
              <a:t>Print screens of the files generated by </a:t>
            </a:r>
            <a:r>
              <a:rPr lang="en" sz="800" dirty="0"/>
              <a:t>the reporting </a:t>
            </a:r>
            <a:r>
              <a:rPr lang="en" sz="800" dirty="0" smtClean="0"/>
              <a:t>(b), </a:t>
            </a:r>
            <a:r>
              <a:rPr lang="en" sz="800" dirty="0"/>
              <a:t>the parameters </a:t>
            </a:r>
            <a:r>
              <a:rPr lang="en" sz="800" dirty="0" smtClean="0"/>
              <a:t>(c), </a:t>
            </a:r>
            <a:r>
              <a:rPr lang="en" sz="800" dirty="0"/>
              <a:t>the intensity matrix </a:t>
            </a:r>
            <a:r>
              <a:rPr lang="en" sz="800" dirty="0" smtClean="0"/>
              <a:t>(d), </a:t>
            </a:r>
            <a:r>
              <a:rPr lang="en" sz="800" dirty="0"/>
              <a:t>the figures </a:t>
            </a:r>
            <a:r>
              <a:rPr lang="en" sz="800" dirty="0" smtClean="0"/>
              <a:t>(e), </a:t>
            </a:r>
            <a:r>
              <a:rPr lang="en" sz="800" dirty="0"/>
              <a:t>the HDF5 file </a:t>
            </a:r>
            <a:r>
              <a:rPr lang="en" sz="800" dirty="0" smtClean="0"/>
              <a:t>(f) are presented.</a:t>
            </a:r>
            <a:endParaRPr sz="800" dirty="0"/>
          </a:p>
        </p:txBody>
      </p:sp>
      <p:grpSp>
        <p:nvGrpSpPr>
          <p:cNvPr id="2" name="Group 1"/>
          <p:cNvGrpSpPr/>
          <p:nvPr/>
        </p:nvGrpSpPr>
        <p:grpSpPr>
          <a:xfrm>
            <a:off x="66031" y="250904"/>
            <a:ext cx="4148398" cy="3818499"/>
            <a:chOff x="3108799" y="250904"/>
            <a:chExt cx="4148398" cy="3818499"/>
          </a:xfrm>
        </p:grpSpPr>
        <p:pic>
          <p:nvPicPr>
            <p:cNvPr id="10" name="Google Shape;65;p14"/>
            <p:cNvPicPr preferRelativeResize="0"/>
            <p:nvPr/>
          </p:nvPicPr>
          <p:blipFill rotWithShape="1">
            <a:blip r:embed="rId2">
              <a:alphaModFix/>
            </a:blip>
            <a:srcRect l="972" r="503"/>
            <a:stretch/>
          </p:blipFill>
          <p:spPr>
            <a:xfrm>
              <a:off x="3596134" y="550504"/>
              <a:ext cx="3318389" cy="3518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74;p14"/>
            <p:cNvSpPr txBox="1"/>
            <p:nvPr/>
          </p:nvSpPr>
          <p:spPr>
            <a:xfrm flipH="1">
              <a:off x="6939497" y="960702"/>
              <a:ext cx="3177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rgbClr val="000000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B</a:t>
              </a:r>
              <a:endParaRPr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2" name="Google Shape;75;p14"/>
            <p:cNvSpPr txBox="1"/>
            <p:nvPr/>
          </p:nvSpPr>
          <p:spPr>
            <a:xfrm flipH="1">
              <a:off x="6939497" y="1450577"/>
              <a:ext cx="3177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C</a:t>
              </a:r>
              <a:endParaRPr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3" name="Google Shape;76;p14"/>
            <p:cNvSpPr txBox="1"/>
            <p:nvPr/>
          </p:nvSpPr>
          <p:spPr>
            <a:xfrm flipH="1">
              <a:off x="6939497" y="1940452"/>
              <a:ext cx="3177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D</a:t>
              </a:r>
              <a:endParaRPr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4" name="Google Shape;77;p14"/>
            <p:cNvSpPr txBox="1"/>
            <p:nvPr/>
          </p:nvSpPr>
          <p:spPr>
            <a:xfrm flipH="1">
              <a:off x="6939497" y="2288127"/>
              <a:ext cx="3177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E</a:t>
              </a:r>
              <a:endParaRPr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5" name="Google Shape;78;p14"/>
            <p:cNvSpPr txBox="1"/>
            <p:nvPr/>
          </p:nvSpPr>
          <p:spPr>
            <a:xfrm flipH="1">
              <a:off x="6939497" y="2769139"/>
              <a:ext cx="3177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F</a:t>
              </a:r>
              <a:endParaRPr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6" name="Google Shape;79;p14"/>
            <p:cNvSpPr txBox="1"/>
            <p:nvPr/>
          </p:nvSpPr>
          <p:spPr>
            <a:xfrm flipH="1">
              <a:off x="6939497" y="3454940"/>
              <a:ext cx="3177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G</a:t>
              </a:r>
              <a:endParaRPr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8" name="Right Arrow 17"/>
            <p:cNvSpPr>
              <a:spLocks/>
            </p:cNvSpPr>
            <p:nvPr/>
          </p:nvSpPr>
          <p:spPr>
            <a:xfrm>
              <a:off x="3361700" y="1759485"/>
              <a:ext cx="270924" cy="16511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108799" y="166554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</a:t>
              </a:r>
              <a:endParaRPr lang="fr-FR" dirty="0"/>
            </a:p>
          </p:txBody>
        </p:sp>
        <p:sp>
          <p:nvSpPr>
            <p:cNvPr id="20" name="Right Arrow 19"/>
            <p:cNvSpPr>
              <a:spLocks/>
            </p:cNvSpPr>
            <p:nvPr/>
          </p:nvSpPr>
          <p:spPr>
            <a:xfrm flipH="1">
              <a:off x="6737168" y="1054630"/>
              <a:ext cx="270924" cy="16511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ight Arrow 20"/>
            <p:cNvSpPr>
              <a:spLocks/>
            </p:cNvSpPr>
            <p:nvPr/>
          </p:nvSpPr>
          <p:spPr>
            <a:xfrm flipH="1">
              <a:off x="6737167" y="1544505"/>
              <a:ext cx="270924" cy="16511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ight Arrow 21"/>
            <p:cNvSpPr>
              <a:spLocks/>
            </p:cNvSpPr>
            <p:nvPr/>
          </p:nvSpPr>
          <p:spPr>
            <a:xfrm flipH="1">
              <a:off x="6736093" y="2048631"/>
              <a:ext cx="270924" cy="16511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ight Arrow 22"/>
            <p:cNvSpPr>
              <a:spLocks/>
            </p:cNvSpPr>
            <p:nvPr/>
          </p:nvSpPr>
          <p:spPr>
            <a:xfrm flipH="1">
              <a:off x="6734739" y="2387642"/>
              <a:ext cx="270924" cy="16511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ight Arrow 23"/>
            <p:cNvSpPr>
              <a:spLocks/>
            </p:cNvSpPr>
            <p:nvPr/>
          </p:nvSpPr>
          <p:spPr>
            <a:xfrm flipH="1">
              <a:off x="6734739" y="2859560"/>
              <a:ext cx="270924" cy="16511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ight Arrow 24"/>
            <p:cNvSpPr>
              <a:spLocks/>
            </p:cNvSpPr>
            <p:nvPr/>
          </p:nvSpPr>
          <p:spPr>
            <a:xfrm flipH="1">
              <a:off x="6741549" y="3545688"/>
              <a:ext cx="270924" cy="165115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52789" y="250904"/>
              <a:ext cx="402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(a)</a:t>
              </a:r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332586" y="153106"/>
            <a:ext cx="5865396" cy="4215899"/>
            <a:chOff x="4403533" y="153106"/>
            <a:chExt cx="5865396" cy="4215899"/>
          </a:xfrm>
        </p:grpSpPr>
        <p:pic>
          <p:nvPicPr>
            <p:cNvPr id="6" name="Google Shape;61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61755" y="1309514"/>
              <a:ext cx="2605807" cy="1004397"/>
            </a:xfrm>
            <a:prstGeom prst="rect">
              <a:avLst/>
            </a:prstGeom>
            <a:noFill/>
            <a:ln w="9525" cap="flat" cmpd="sng">
              <a:solidFill>
                <a:srgbClr val="1155CC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7" name="Google Shape;62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661760" y="250904"/>
              <a:ext cx="2605810" cy="1004401"/>
            </a:xfrm>
            <a:prstGeom prst="rect">
              <a:avLst/>
            </a:prstGeom>
            <a:noFill/>
            <a:ln w="9525" cap="flat" cmpd="sng">
              <a:solidFill>
                <a:srgbClr val="1155CC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8" name="Google Shape;63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663122" y="2380875"/>
              <a:ext cx="2605807" cy="1004401"/>
            </a:xfrm>
            <a:prstGeom prst="rect">
              <a:avLst/>
            </a:prstGeom>
            <a:noFill/>
            <a:ln w="9525" cap="flat" cmpd="sng">
              <a:solidFill>
                <a:srgbClr val="1155CC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9" name="Google Shape;64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668590" y="3452252"/>
              <a:ext cx="2594836" cy="916753"/>
            </a:xfrm>
            <a:prstGeom prst="rect">
              <a:avLst/>
            </a:prstGeom>
            <a:noFill/>
            <a:ln w="9525" cap="flat" cmpd="sng">
              <a:solidFill>
                <a:srgbClr val="1155CC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3" name="Group 2"/>
            <p:cNvGrpSpPr/>
            <p:nvPr/>
          </p:nvGrpSpPr>
          <p:grpSpPr>
            <a:xfrm>
              <a:off x="4403533" y="184106"/>
              <a:ext cx="2899379" cy="4184898"/>
              <a:chOff x="170472" y="184106"/>
              <a:chExt cx="2899379" cy="4184898"/>
            </a:xfrm>
          </p:grpSpPr>
          <p:pic>
            <p:nvPicPr>
              <p:cNvPr id="5" name="Google Shape;60;p1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21776" y="250904"/>
                <a:ext cx="2548075" cy="4118100"/>
              </a:xfrm>
              <a:prstGeom prst="rect">
                <a:avLst/>
              </a:prstGeom>
              <a:noFill/>
              <a:ln w="31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70472" y="184106"/>
                <a:ext cx="402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(b)</a:t>
                </a:r>
                <a:endParaRPr lang="en-US" dirty="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7317286" y="153106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(c)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317286" y="1219762"/>
              <a:ext cx="402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(d)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17286" y="2295762"/>
              <a:ext cx="402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(e)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17286" y="3354633"/>
              <a:ext cx="3529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(f)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35873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137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6</cp:revision>
  <cp:lastPrinted>2023-04-27T12:20:06Z</cp:lastPrinted>
  <dcterms:created xsi:type="dcterms:W3CDTF">2023-04-27T12:15:41Z</dcterms:created>
  <dcterms:modified xsi:type="dcterms:W3CDTF">2023-06-14T06:55:33Z</dcterms:modified>
</cp:coreProperties>
</file>