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1879263" cy="5040313"/>
  <p:notesSz cx="7010400" cy="9296400"/>
  <p:defaultTextStyle>
    <a:defPPr>
      <a:defRPr lang="fr-FR"/>
    </a:defPPr>
    <a:lvl1pPr marL="0" algn="l" defTabSz="812079" rtl="0" eaLnBrk="1" latinLnBrk="0" hangingPunct="1">
      <a:defRPr sz="1599" kern="1200">
        <a:solidFill>
          <a:schemeClr val="tx1"/>
        </a:solidFill>
        <a:latin typeface="+mn-lt"/>
        <a:ea typeface="+mn-ea"/>
        <a:cs typeface="+mn-cs"/>
      </a:defRPr>
    </a:lvl1pPr>
    <a:lvl2pPr marL="406039" algn="l" defTabSz="812079" rtl="0" eaLnBrk="1" latinLnBrk="0" hangingPunct="1">
      <a:defRPr sz="1599" kern="1200">
        <a:solidFill>
          <a:schemeClr val="tx1"/>
        </a:solidFill>
        <a:latin typeface="+mn-lt"/>
        <a:ea typeface="+mn-ea"/>
        <a:cs typeface="+mn-cs"/>
      </a:defRPr>
    </a:lvl2pPr>
    <a:lvl3pPr marL="812079" algn="l" defTabSz="812079" rtl="0" eaLnBrk="1" latinLnBrk="0" hangingPunct="1">
      <a:defRPr sz="1599" kern="1200">
        <a:solidFill>
          <a:schemeClr val="tx1"/>
        </a:solidFill>
        <a:latin typeface="+mn-lt"/>
        <a:ea typeface="+mn-ea"/>
        <a:cs typeface="+mn-cs"/>
      </a:defRPr>
    </a:lvl3pPr>
    <a:lvl4pPr marL="1218118" algn="l" defTabSz="812079" rtl="0" eaLnBrk="1" latinLnBrk="0" hangingPunct="1">
      <a:defRPr sz="1599" kern="1200">
        <a:solidFill>
          <a:schemeClr val="tx1"/>
        </a:solidFill>
        <a:latin typeface="+mn-lt"/>
        <a:ea typeface="+mn-ea"/>
        <a:cs typeface="+mn-cs"/>
      </a:defRPr>
    </a:lvl4pPr>
    <a:lvl5pPr marL="1624157" algn="l" defTabSz="812079" rtl="0" eaLnBrk="1" latinLnBrk="0" hangingPunct="1">
      <a:defRPr sz="1599" kern="1200">
        <a:solidFill>
          <a:schemeClr val="tx1"/>
        </a:solidFill>
        <a:latin typeface="+mn-lt"/>
        <a:ea typeface="+mn-ea"/>
        <a:cs typeface="+mn-cs"/>
      </a:defRPr>
    </a:lvl5pPr>
    <a:lvl6pPr marL="2030197" algn="l" defTabSz="812079" rtl="0" eaLnBrk="1" latinLnBrk="0" hangingPunct="1">
      <a:defRPr sz="1599" kern="1200">
        <a:solidFill>
          <a:schemeClr val="tx1"/>
        </a:solidFill>
        <a:latin typeface="+mn-lt"/>
        <a:ea typeface="+mn-ea"/>
        <a:cs typeface="+mn-cs"/>
      </a:defRPr>
    </a:lvl6pPr>
    <a:lvl7pPr marL="2436236" algn="l" defTabSz="812079" rtl="0" eaLnBrk="1" latinLnBrk="0" hangingPunct="1">
      <a:defRPr sz="1599" kern="1200">
        <a:solidFill>
          <a:schemeClr val="tx1"/>
        </a:solidFill>
        <a:latin typeface="+mn-lt"/>
        <a:ea typeface="+mn-ea"/>
        <a:cs typeface="+mn-cs"/>
      </a:defRPr>
    </a:lvl7pPr>
    <a:lvl8pPr marL="2842275" algn="l" defTabSz="812079" rtl="0" eaLnBrk="1" latinLnBrk="0" hangingPunct="1">
      <a:defRPr sz="1599" kern="1200">
        <a:solidFill>
          <a:schemeClr val="tx1"/>
        </a:solidFill>
        <a:latin typeface="+mn-lt"/>
        <a:ea typeface="+mn-ea"/>
        <a:cs typeface="+mn-cs"/>
      </a:defRPr>
    </a:lvl8pPr>
    <a:lvl9pPr marL="3248315" algn="l" defTabSz="812079" rtl="0" eaLnBrk="1" latinLnBrk="0" hangingPunct="1">
      <a:defRPr sz="1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32" y="8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84908" y="824885"/>
            <a:ext cx="8909447" cy="1754776"/>
          </a:xfrm>
        </p:spPr>
        <p:txBody>
          <a:bodyPr anchor="b"/>
          <a:lstStyle>
            <a:lvl1pPr algn="ctr">
              <a:defRPr sz="441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4908" y="2647331"/>
            <a:ext cx="8909447" cy="1216909"/>
          </a:xfrm>
        </p:spPr>
        <p:txBody>
          <a:bodyPr/>
          <a:lstStyle>
            <a:lvl1pPr marL="0" indent="0" algn="ctr">
              <a:buNone/>
              <a:defRPr sz="1764"/>
            </a:lvl1pPr>
            <a:lvl2pPr marL="336042" indent="0" algn="ctr">
              <a:buNone/>
              <a:defRPr sz="1470"/>
            </a:lvl2pPr>
            <a:lvl3pPr marL="672084" indent="0" algn="ctr">
              <a:buNone/>
              <a:defRPr sz="1323"/>
            </a:lvl3pPr>
            <a:lvl4pPr marL="1008126" indent="0" algn="ctr">
              <a:buNone/>
              <a:defRPr sz="1176"/>
            </a:lvl4pPr>
            <a:lvl5pPr marL="1344168" indent="0" algn="ctr">
              <a:buNone/>
              <a:defRPr sz="1176"/>
            </a:lvl5pPr>
            <a:lvl6pPr marL="1680210" indent="0" algn="ctr">
              <a:buNone/>
              <a:defRPr sz="1176"/>
            </a:lvl6pPr>
            <a:lvl7pPr marL="2016252" indent="0" algn="ctr">
              <a:buNone/>
              <a:defRPr sz="1176"/>
            </a:lvl7pPr>
            <a:lvl8pPr marL="2352294" indent="0" algn="ctr">
              <a:buNone/>
              <a:defRPr sz="1176"/>
            </a:lvl8pPr>
            <a:lvl9pPr marL="2688336" indent="0" algn="ctr">
              <a:buNone/>
              <a:defRPr sz="1176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EA853-6BD7-4A96-B9A3-D6538D6168B5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FFB43-A7EF-4BF0-9EA3-D277743A7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77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EA853-6BD7-4A96-B9A3-D6538D6168B5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FFB43-A7EF-4BF0-9EA3-D277743A7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713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512" y="1256579"/>
            <a:ext cx="10245864" cy="2096630"/>
          </a:xfrm>
        </p:spPr>
        <p:txBody>
          <a:bodyPr anchor="b"/>
          <a:lstStyle>
            <a:lvl1pPr>
              <a:defRPr sz="441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512" y="3373044"/>
            <a:ext cx="10245864" cy="1102568"/>
          </a:xfrm>
        </p:spPr>
        <p:txBody>
          <a:bodyPr/>
          <a:lstStyle>
            <a:lvl1pPr marL="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1pPr>
            <a:lvl2pPr marL="336042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2pPr>
            <a:lvl3pPr marL="672084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3pPr>
            <a:lvl4pPr marL="1008126" indent="0">
              <a:buNone/>
              <a:defRPr sz="1176">
                <a:solidFill>
                  <a:schemeClr val="tx1">
                    <a:tint val="75000"/>
                  </a:schemeClr>
                </a:solidFill>
              </a:defRPr>
            </a:lvl4pPr>
            <a:lvl5pPr marL="1344168" indent="0">
              <a:buNone/>
              <a:defRPr sz="1176">
                <a:solidFill>
                  <a:schemeClr val="tx1">
                    <a:tint val="75000"/>
                  </a:schemeClr>
                </a:solidFill>
              </a:defRPr>
            </a:lvl5pPr>
            <a:lvl6pPr marL="1680210" indent="0">
              <a:buNone/>
              <a:defRPr sz="1176">
                <a:solidFill>
                  <a:schemeClr val="tx1">
                    <a:tint val="75000"/>
                  </a:schemeClr>
                </a:solidFill>
              </a:defRPr>
            </a:lvl6pPr>
            <a:lvl7pPr marL="2016252" indent="0">
              <a:buNone/>
              <a:defRPr sz="1176">
                <a:solidFill>
                  <a:schemeClr val="tx1">
                    <a:tint val="75000"/>
                  </a:schemeClr>
                </a:solidFill>
              </a:defRPr>
            </a:lvl7pPr>
            <a:lvl8pPr marL="2352294" indent="0">
              <a:buNone/>
              <a:defRPr sz="1176">
                <a:solidFill>
                  <a:schemeClr val="tx1">
                    <a:tint val="75000"/>
                  </a:schemeClr>
                </a:solidFill>
              </a:defRPr>
            </a:lvl8pPr>
            <a:lvl9pPr marL="2688336" indent="0">
              <a:buNone/>
              <a:defRPr sz="117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EA853-6BD7-4A96-B9A3-D6538D6168B5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FFB43-A7EF-4BF0-9EA3-D277743A7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880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6699" y="1341750"/>
            <a:ext cx="5048687" cy="31980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3877" y="1341750"/>
            <a:ext cx="5048687" cy="31980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EA853-6BD7-4A96-B9A3-D6538D6168B5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FFB43-A7EF-4BF0-9EA3-D277743A7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934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247" y="268350"/>
            <a:ext cx="10245864" cy="97422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247" y="1235577"/>
            <a:ext cx="5025485" cy="605537"/>
          </a:xfrm>
        </p:spPr>
        <p:txBody>
          <a:bodyPr anchor="b"/>
          <a:lstStyle>
            <a:lvl1pPr marL="0" indent="0">
              <a:buNone/>
              <a:defRPr sz="1764" b="1"/>
            </a:lvl1pPr>
            <a:lvl2pPr marL="336042" indent="0">
              <a:buNone/>
              <a:defRPr sz="1470" b="1"/>
            </a:lvl2pPr>
            <a:lvl3pPr marL="672084" indent="0">
              <a:buNone/>
              <a:defRPr sz="1323" b="1"/>
            </a:lvl3pPr>
            <a:lvl4pPr marL="1008126" indent="0">
              <a:buNone/>
              <a:defRPr sz="1176" b="1"/>
            </a:lvl4pPr>
            <a:lvl5pPr marL="1344168" indent="0">
              <a:buNone/>
              <a:defRPr sz="1176" b="1"/>
            </a:lvl5pPr>
            <a:lvl6pPr marL="1680210" indent="0">
              <a:buNone/>
              <a:defRPr sz="1176" b="1"/>
            </a:lvl6pPr>
            <a:lvl7pPr marL="2016252" indent="0">
              <a:buNone/>
              <a:defRPr sz="1176" b="1"/>
            </a:lvl7pPr>
            <a:lvl8pPr marL="2352294" indent="0">
              <a:buNone/>
              <a:defRPr sz="1176" b="1"/>
            </a:lvl8pPr>
            <a:lvl9pPr marL="2688336" indent="0">
              <a:buNone/>
              <a:defRPr sz="1176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8247" y="1841114"/>
            <a:ext cx="5025485" cy="270800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13877" y="1235577"/>
            <a:ext cx="5050234" cy="605537"/>
          </a:xfrm>
        </p:spPr>
        <p:txBody>
          <a:bodyPr anchor="b"/>
          <a:lstStyle>
            <a:lvl1pPr marL="0" indent="0">
              <a:buNone/>
              <a:defRPr sz="1764" b="1"/>
            </a:lvl1pPr>
            <a:lvl2pPr marL="336042" indent="0">
              <a:buNone/>
              <a:defRPr sz="1470" b="1"/>
            </a:lvl2pPr>
            <a:lvl3pPr marL="672084" indent="0">
              <a:buNone/>
              <a:defRPr sz="1323" b="1"/>
            </a:lvl3pPr>
            <a:lvl4pPr marL="1008126" indent="0">
              <a:buNone/>
              <a:defRPr sz="1176" b="1"/>
            </a:lvl4pPr>
            <a:lvl5pPr marL="1344168" indent="0">
              <a:buNone/>
              <a:defRPr sz="1176" b="1"/>
            </a:lvl5pPr>
            <a:lvl6pPr marL="1680210" indent="0">
              <a:buNone/>
              <a:defRPr sz="1176" b="1"/>
            </a:lvl6pPr>
            <a:lvl7pPr marL="2016252" indent="0">
              <a:buNone/>
              <a:defRPr sz="1176" b="1"/>
            </a:lvl7pPr>
            <a:lvl8pPr marL="2352294" indent="0">
              <a:buNone/>
              <a:defRPr sz="1176" b="1"/>
            </a:lvl8pPr>
            <a:lvl9pPr marL="2688336" indent="0">
              <a:buNone/>
              <a:defRPr sz="1176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13877" y="1841114"/>
            <a:ext cx="5050234" cy="270800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EA853-6BD7-4A96-B9A3-D6538D6168B5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FFB43-A7EF-4BF0-9EA3-D277743A7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079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EA853-6BD7-4A96-B9A3-D6538D6168B5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FFB43-A7EF-4BF0-9EA3-D277743A7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366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EA853-6BD7-4A96-B9A3-D6538D6168B5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FFB43-A7EF-4BF0-9EA3-D277743A7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562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247" y="336021"/>
            <a:ext cx="3831371" cy="1176073"/>
          </a:xfrm>
        </p:spPr>
        <p:txBody>
          <a:bodyPr anchor="b"/>
          <a:lstStyle>
            <a:lvl1pPr>
              <a:defRPr sz="2352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0234" y="725712"/>
            <a:ext cx="6013877" cy="3581889"/>
          </a:xfrm>
        </p:spPr>
        <p:txBody>
          <a:bodyPr/>
          <a:lstStyle>
            <a:lvl1pPr>
              <a:defRPr sz="2352"/>
            </a:lvl1pPr>
            <a:lvl2pPr>
              <a:defRPr sz="2058"/>
            </a:lvl2pPr>
            <a:lvl3pPr>
              <a:defRPr sz="1764"/>
            </a:lvl3pPr>
            <a:lvl4pPr>
              <a:defRPr sz="1470"/>
            </a:lvl4pPr>
            <a:lvl5pPr>
              <a:defRPr sz="1470"/>
            </a:lvl5pPr>
            <a:lvl6pPr>
              <a:defRPr sz="1470"/>
            </a:lvl6pPr>
            <a:lvl7pPr>
              <a:defRPr sz="1470"/>
            </a:lvl7pPr>
            <a:lvl8pPr>
              <a:defRPr sz="1470"/>
            </a:lvl8pPr>
            <a:lvl9pPr>
              <a:defRPr sz="147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247" y="1512094"/>
            <a:ext cx="3831371" cy="2801341"/>
          </a:xfrm>
        </p:spPr>
        <p:txBody>
          <a:bodyPr/>
          <a:lstStyle>
            <a:lvl1pPr marL="0" indent="0">
              <a:buNone/>
              <a:defRPr sz="1176"/>
            </a:lvl1pPr>
            <a:lvl2pPr marL="336042" indent="0">
              <a:buNone/>
              <a:defRPr sz="1029"/>
            </a:lvl2pPr>
            <a:lvl3pPr marL="672084" indent="0">
              <a:buNone/>
              <a:defRPr sz="882"/>
            </a:lvl3pPr>
            <a:lvl4pPr marL="1008126" indent="0">
              <a:buNone/>
              <a:defRPr sz="735"/>
            </a:lvl4pPr>
            <a:lvl5pPr marL="1344168" indent="0">
              <a:buNone/>
              <a:defRPr sz="735"/>
            </a:lvl5pPr>
            <a:lvl6pPr marL="1680210" indent="0">
              <a:buNone/>
              <a:defRPr sz="735"/>
            </a:lvl6pPr>
            <a:lvl7pPr marL="2016252" indent="0">
              <a:buNone/>
              <a:defRPr sz="735"/>
            </a:lvl7pPr>
            <a:lvl8pPr marL="2352294" indent="0">
              <a:buNone/>
              <a:defRPr sz="735"/>
            </a:lvl8pPr>
            <a:lvl9pPr marL="2688336" indent="0">
              <a:buNone/>
              <a:defRPr sz="73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EA853-6BD7-4A96-B9A3-D6538D6168B5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FFB43-A7EF-4BF0-9EA3-D277743A7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69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247" y="336021"/>
            <a:ext cx="3831371" cy="1176073"/>
          </a:xfrm>
        </p:spPr>
        <p:txBody>
          <a:bodyPr anchor="b"/>
          <a:lstStyle>
            <a:lvl1pPr>
              <a:defRPr sz="2352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50234" y="725712"/>
            <a:ext cx="6013877" cy="3581889"/>
          </a:xfrm>
        </p:spPr>
        <p:txBody>
          <a:bodyPr anchor="t"/>
          <a:lstStyle>
            <a:lvl1pPr marL="0" indent="0">
              <a:buNone/>
              <a:defRPr sz="2352"/>
            </a:lvl1pPr>
            <a:lvl2pPr marL="336042" indent="0">
              <a:buNone/>
              <a:defRPr sz="2058"/>
            </a:lvl2pPr>
            <a:lvl3pPr marL="672084" indent="0">
              <a:buNone/>
              <a:defRPr sz="1764"/>
            </a:lvl3pPr>
            <a:lvl4pPr marL="1008126" indent="0">
              <a:buNone/>
              <a:defRPr sz="1470"/>
            </a:lvl4pPr>
            <a:lvl5pPr marL="1344168" indent="0">
              <a:buNone/>
              <a:defRPr sz="1470"/>
            </a:lvl5pPr>
            <a:lvl6pPr marL="1680210" indent="0">
              <a:buNone/>
              <a:defRPr sz="1470"/>
            </a:lvl6pPr>
            <a:lvl7pPr marL="2016252" indent="0">
              <a:buNone/>
              <a:defRPr sz="1470"/>
            </a:lvl7pPr>
            <a:lvl8pPr marL="2352294" indent="0">
              <a:buNone/>
              <a:defRPr sz="1470"/>
            </a:lvl8pPr>
            <a:lvl9pPr marL="2688336" indent="0">
              <a:buNone/>
              <a:defRPr sz="147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247" y="1512094"/>
            <a:ext cx="3831371" cy="2801341"/>
          </a:xfrm>
        </p:spPr>
        <p:txBody>
          <a:bodyPr/>
          <a:lstStyle>
            <a:lvl1pPr marL="0" indent="0">
              <a:buNone/>
              <a:defRPr sz="1176"/>
            </a:lvl1pPr>
            <a:lvl2pPr marL="336042" indent="0">
              <a:buNone/>
              <a:defRPr sz="1029"/>
            </a:lvl2pPr>
            <a:lvl3pPr marL="672084" indent="0">
              <a:buNone/>
              <a:defRPr sz="882"/>
            </a:lvl3pPr>
            <a:lvl4pPr marL="1008126" indent="0">
              <a:buNone/>
              <a:defRPr sz="735"/>
            </a:lvl4pPr>
            <a:lvl5pPr marL="1344168" indent="0">
              <a:buNone/>
              <a:defRPr sz="735"/>
            </a:lvl5pPr>
            <a:lvl6pPr marL="1680210" indent="0">
              <a:buNone/>
              <a:defRPr sz="735"/>
            </a:lvl6pPr>
            <a:lvl7pPr marL="2016252" indent="0">
              <a:buNone/>
              <a:defRPr sz="735"/>
            </a:lvl7pPr>
            <a:lvl8pPr marL="2352294" indent="0">
              <a:buNone/>
              <a:defRPr sz="735"/>
            </a:lvl8pPr>
            <a:lvl9pPr marL="2688336" indent="0">
              <a:buNone/>
              <a:defRPr sz="73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EA853-6BD7-4A96-B9A3-D6538D6168B5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FFB43-A7EF-4BF0-9EA3-D277743A7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640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EA853-6BD7-4A96-B9A3-D6538D6168B5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FFB43-A7EF-4BF0-9EA3-D277743A7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525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01098" y="268350"/>
            <a:ext cx="2561466" cy="427143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6700" y="268350"/>
            <a:ext cx="7535907" cy="427143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EA853-6BD7-4A96-B9A3-D6538D6168B5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FFB43-A7EF-4BF0-9EA3-D277743A7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541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6700" y="268350"/>
            <a:ext cx="10245864" cy="9742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6700" y="1341750"/>
            <a:ext cx="10245864" cy="31980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6699" y="4671624"/>
            <a:ext cx="2672834" cy="268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8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7EA853-6BD7-4A96-B9A3-D6538D6168B5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35006" y="4671624"/>
            <a:ext cx="4009251" cy="268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8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730" y="4671624"/>
            <a:ext cx="2672834" cy="268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8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5FFB43-A7EF-4BF0-9EA3-D277743A7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975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72084" rtl="0" eaLnBrk="1" latinLnBrk="0" hangingPunct="1">
        <a:lnSpc>
          <a:spcPct val="90000"/>
        </a:lnSpc>
        <a:spcBef>
          <a:spcPct val="0"/>
        </a:spcBef>
        <a:buNone/>
        <a:defRPr sz="323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8021" indent="-168021" algn="l" defTabSz="672084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058" kern="1200">
          <a:solidFill>
            <a:schemeClr val="tx1"/>
          </a:solidFill>
          <a:latin typeface="+mn-lt"/>
          <a:ea typeface="+mn-ea"/>
          <a:cs typeface="+mn-cs"/>
        </a:defRPr>
      </a:lvl1pPr>
      <a:lvl2pPr marL="504063" indent="-168021" algn="l" defTabSz="672084" rtl="0" eaLnBrk="1" latinLnBrk="0" hangingPunct="1">
        <a:lnSpc>
          <a:spcPct val="90000"/>
        </a:lnSpc>
        <a:spcBef>
          <a:spcPts val="368"/>
        </a:spcBef>
        <a:buFont typeface="Arial" panose="020B0604020202020204" pitchFamily="34" charset="0"/>
        <a:buChar char="•"/>
        <a:defRPr sz="1764" kern="1200">
          <a:solidFill>
            <a:schemeClr val="tx1"/>
          </a:solidFill>
          <a:latin typeface="+mn-lt"/>
          <a:ea typeface="+mn-ea"/>
          <a:cs typeface="+mn-cs"/>
        </a:defRPr>
      </a:lvl2pPr>
      <a:lvl3pPr marL="840105" indent="-168021" algn="l" defTabSz="672084" rtl="0" eaLnBrk="1" latinLnBrk="0" hangingPunct="1">
        <a:lnSpc>
          <a:spcPct val="90000"/>
        </a:lnSpc>
        <a:spcBef>
          <a:spcPts val="368"/>
        </a:spcBef>
        <a:buFont typeface="Arial" panose="020B0604020202020204" pitchFamily="34" charset="0"/>
        <a:buChar char="•"/>
        <a:defRPr sz="1470" kern="1200">
          <a:solidFill>
            <a:schemeClr val="tx1"/>
          </a:solidFill>
          <a:latin typeface="+mn-lt"/>
          <a:ea typeface="+mn-ea"/>
          <a:cs typeface="+mn-cs"/>
        </a:defRPr>
      </a:lvl3pPr>
      <a:lvl4pPr marL="1176147" indent="-168021" algn="l" defTabSz="672084" rtl="0" eaLnBrk="1" latinLnBrk="0" hangingPunct="1">
        <a:lnSpc>
          <a:spcPct val="90000"/>
        </a:lnSpc>
        <a:spcBef>
          <a:spcPts val="368"/>
        </a:spcBef>
        <a:buFont typeface="Arial" panose="020B0604020202020204" pitchFamily="34" charset="0"/>
        <a:buChar char="•"/>
        <a:defRPr sz="1323" kern="1200">
          <a:solidFill>
            <a:schemeClr val="tx1"/>
          </a:solidFill>
          <a:latin typeface="+mn-lt"/>
          <a:ea typeface="+mn-ea"/>
          <a:cs typeface="+mn-cs"/>
        </a:defRPr>
      </a:lvl4pPr>
      <a:lvl5pPr marL="1512189" indent="-168021" algn="l" defTabSz="672084" rtl="0" eaLnBrk="1" latinLnBrk="0" hangingPunct="1">
        <a:lnSpc>
          <a:spcPct val="90000"/>
        </a:lnSpc>
        <a:spcBef>
          <a:spcPts val="368"/>
        </a:spcBef>
        <a:buFont typeface="Arial" panose="020B0604020202020204" pitchFamily="34" charset="0"/>
        <a:buChar char="•"/>
        <a:defRPr sz="1323" kern="1200">
          <a:solidFill>
            <a:schemeClr val="tx1"/>
          </a:solidFill>
          <a:latin typeface="+mn-lt"/>
          <a:ea typeface="+mn-ea"/>
          <a:cs typeface="+mn-cs"/>
        </a:defRPr>
      </a:lvl5pPr>
      <a:lvl6pPr marL="1848231" indent="-168021" algn="l" defTabSz="672084" rtl="0" eaLnBrk="1" latinLnBrk="0" hangingPunct="1">
        <a:lnSpc>
          <a:spcPct val="90000"/>
        </a:lnSpc>
        <a:spcBef>
          <a:spcPts val="368"/>
        </a:spcBef>
        <a:buFont typeface="Arial" panose="020B0604020202020204" pitchFamily="34" charset="0"/>
        <a:buChar char="•"/>
        <a:defRPr sz="1323" kern="1200">
          <a:solidFill>
            <a:schemeClr val="tx1"/>
          </a:solidFill>
          <a:latin typeface="+mn-lt"/>
          <a:ea typeface="+mn-ea"/>
          <a:cs typeface="+mn-cs"/>
        </a:defRPr>
      </a:lvl6pPr>
      <a:lvl7pPr marL="2184273" indent="-168021" algn="l" defTabSz="672084" rtl="0" eaLnBrk="1" latinLnBrk="0" hangingPunct="1">
        <a:lnSpc>
          <a:spcPct val="90000"/>
        </a:lnSpc>
        <a:spcBef>
          <a:spcPts val="368"/>
        </a:spcBef>
        <a:buFont typeface="Arial" panose="020B0604020202020204" pitchFamily="34" charset="0"/>
        <a:buChar char="•"/>
        <a:defRPr sz="1323" kern="1200">
          <a:solidFill>
            <a:schemeClr val="tx1"/>
          </a:solidFill>
          <a:latin typeface="+mn-lt"/>
          <a:ea typeface="+mn-ea"/>
          <a:cs typeface="+mn-cs"/>
        </a:defRPr>
      </a:lvl7pPr>
      <a:lvl8pPr marL="2520315" indent="-168021" algn="l" defTabSz="672084" rtl="0" eaLnBrk="1" latinLnBrk="0" hangingPunct="1">
        <a:lnSpc>
          <a:spcPct val="90000"/>
        </a:lnSpc>
        <a:spcBef>
          <a:spcPts val="368"/>
        </a:spcBef>
        <a:buFont typeface="Arial" panose="020B0604020202020204" pitchFamily="34" charset="0"/>
        <a:buChar char="•"/>
        <a:defRPr sz="1323" kern="1200">
          <a:solidFill>
            <a:schemeClr val="tx1"/>
          </a:solidFill>
          <a:latin typeface="+mn-lt"/>
          <a:ea typeface="+mn-ea"/>
          <a:cs typeface="+mn-cs"/>
        </a:defRPr>
      </a:lvl8pPr>
      <a:lvl9pPr marL="2856357" indent="-168021" algn="l" defTabSz="672084" rtl="0" eaLnBrk="1" latinLnBrk="0" hangingPunct="1">
        <a:lnSpc>
          <a:spcPct val="90000"/>
        </a:lnSpc>
        <a:spcBef>
          <a:spcPts val="368"/>
        </a:spcBef>
        <a:buFont typeface="Arial" panose="020B0604020202020204" pitchFamily="34" charset="0"/>
        <a:buChar char="•"/>
        <a:defRPr sz="132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72084" rtl="0" eaLnBrk="1" latinLnBrk="0" hangingPunct="1">
        <a:defRPr sz="1323" kern="1200">
          <a:solidFill>
            <a:schemeClr val="tx1"/>
          </a:solidFill>
          <a:latin typeface="+mn-lt"/>
          <a:ea typeface="+mn-ea"/>
          <a:cs typeface="+mn-cs"/>
        </a:defRPr>
      </a:lvl1pPr>
      <a:lvl2pPr marL="336042" algn="l" defTabSz="672084" rtl="0" eaLnBrk="1" latinLnBrk="0" hangingPunct="1">
        <a:defRPr sz="1323" kern="1200">
          <a:solidFill>
            <a:schemeClr val="tx1"/>
          </a:solidFill>
          <a:latin typeface="+mn-lt"/>
          <a:ea typeface="+mn-ea"/>
          <a:cs typeface="+mn-cs"/>
        </a:defRPr>
      </a:lvl2pPr>
      <a:lvl3pPr marL="672084" algn="l" defTabSz="672084" rtl="0" eaLnBrk="1" latinLnBrk="0" hangingPunct="1">
        <a:defRPr sz="1323" kern="1200">
          <a:solidFill>
            <a:schemeClr val="tx1"/>
          </a:solidFill>
          <a:latin typeface="+mn-lt"/>
          <a:ea typeface="+mn-ea"/>
          <a:cs typeface="+mn-cs"/>
        </a:defRPr>
      </a:lvl3pPr>
      <a:lvl4pPr marL="1008126" algn="l" defTabSz="672084" rtl="0" eaLnBrk="1" latinLnBrk="0" hangingPunct="1">
        <a:defRPr sz="1323" kern="1200">
          <a:solidFill>
            <a:schemeClr val="tx1"/>
          </a:solidFill>
          <a:latin typeface="+mn-lt"/>
          <a:ea typeface="+mn-ea"/>
          <a:cs typeface="+mn-cs"/>
        </a:defRPr>
      </a:lvl4pPr>
      <a:lvl5pPr marL="1344168" algn="l" defTabSz="672084" rtl="0" eaLnBrk="1" latinLnBrk="0" hangingPunct="1">
        <a:defRPr sz="1323" kern="1200">
          <a:solidFill>
            <a:schemeClr val="tx1"/>
          </a:solidFill>
          <a:latin typeface="+mn-lt"/>
          <a:ea typeface="+mn-ea"/>
          <a:cs typeface="+mn-cs"/>
        </a:defRPr>
      </a:lvl5pPr>
      <a:lvl6pPr marL="1680210" algn="l" defTabSz="672084" rtl="0" eaLnBrk="1" latinLnBrk="0" hangingPunct="1">
        <a:defRPr sz="1323" kern="1200">
          <a:solidFill>
            <a:schemeClr val="tx1"/>
          </a:solidFill>
          <a:latin typeface="+mn-lt"/>
          <a:ea typeface="+mn-ea"/>
          <a:cs typeface="+mn-cs"/>
        </a:defRPr>
      </a:lvl6pPr>
      <a:lvl7pPr marL="2016252" algn="l" defTabSz="672084" rtl="0" eaLnBrk="1" latinLnBrk="0" hangingPunct="1">
        <a:defRPr sz="1323" kern="1200">
          <a:solidFill>
            <a:schemeClr val="tx1"/>
          </a:solidFill>
          <a:latin typeface="+mn-lt"/>
          <a:ea typeface="+mn-ea"/>
          <a:cs typeface="+mn-cs"/>
        </a:defRPr>
      </a:lvl7pPr>
      <a:lvl8pPr marL="2352294" algn="l" defTabSz="672084" rtl="0" eaLnBrk="1" latinLnBrk="0" hangingPunct="1">
        <a:defRPr sz="1323" kern="1200">
          <a:solidFill>
            <a:schemeClr val="tx1"/>
          </a:solidFill>
          <a:latin typeface="+mn-lt"/>
          <a:ea typeface="+mn-ea"/>
          <a:cs typeface="+mn-cs"/>
        </a:defRPr>
      </a:lvl8pPr>
      <a:lvl9pPr marL="2688336" algn="l" defTabSz="672084" rtl="0" eaLnBrk="1" latinLnBrk="0" hangingPunct="1">
        <a:defRPr sz="132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7;p14"/>
          <p:cNvSpPr txBox="1"/>
          <p:nvPr/>
        </p:nvSpPr>
        <p:spPr>
          <a:xfrm>
            <a:off x="7960545" y="3724755"/>
            <a:ext cx="3711493" cy="1046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just"/>
            <a:r>
              <a:rPr lang="en" sz="800" b="1" dirty="0"/>
              <a:t>Supplementary </a:t>
            </a:r>
            <a:r>
              <a:rPr lang="en" sz="800" b="1"/>
              <a:t>Figure </a:t>
            </a:r>
            <a:r>
              <a:rPr lang="en" sz="800" b="1" smtClean="0"/>
              <a:t>S4: </a:t>
            </a:r>
            <a:r>
              <a:rPr lang="en" sz="800" b="1" dirty="0"/>
              <a:t>User interface of the "Annotation" (A) tab.</a:t>
            </a:r>
            <a:r>
              <a:rPr lang="en" sz="800" dirty="0"/>
              <a:t> </a:t>
            </a:r>
            <a:r>
              <a:rPr lang="en" sz="800" dirty="0" smtClean="0"/>
              <a:t>The window of the </a:t>
            </a:r>
            <a:r>
              <a:rPr lang="en" sz="800" dirty="0"/>
              <a:t>User </a:t>
            </a:r>
            <a:r>
              <a:rPr lang="en" sz="800" dirty="0" smtClean="0"/>
              <a:t>interface (</a:t>
            </a:r>
            <a:r>
              <a:rPr lang="en" sz="800" b="1" dirty="0" smtClean="0"/>
              <a:t>a</a:t>
            </a:r>
            <a:r>
              <a:rPr lang="en" sz="800" dirty="0" smtClean="0"/>
              <a:t>) </a:t>
            </a:r>
            <a:r>
              <a:rPr lang="en" sz="800" dirty="0"/>
              <a:t>was </a:t>
            </a:r>
            <a:r>
              <a:rPr lang="en" sz="800" dirty="0" smtClean="0"/>
              <a:t>divided into </a:t>
            </a:r>
            <a:r>
              <a:rPr lang="en" sz="800" dirty="0"/>
              <a:t>three panels, </a:t>
            </a:r>
            <a:r>
              <a:rPr lang="en" sz="800" dirty="0" smtClean="0"/>
              <a:t>the </a:t>
            </a:r>
            <a:r>
              <a:rPr lang="en" sz="800" dirty="0"/>
              <a:t>Empty template for annotation </a:t>
            </a:r>
            <a:r>
              <a:rPr lang="en" sz="800" dirty="0" smtClean="0"/>
              <a:t>table </a:t>
            </a:r>
            <a:r>
              <a:rPr lang="en" sz="800" dirty="0" smtClean="0">
                <a:solidFill>
                  <a:schemeClr val="dk1"/>
                </a:solidFill>
              </a:rPr>
              <a:t>(</a:t>
            </a:r>
            <a:r>
              <a:rPr lang="en" sz="800" b="1" dirty="0" smtClean="0">
                <a:solidFill>
                  <a:schemeClr val="dk1"/>
                </a:solidFill>
              </a:rPr>
              <a:t>B</a:t>
            </a:r>
            <a:r>
              <a:rPr lang="en" sz="800" dirty="0" smtClean="0">
                <a:solidFill>
                  <a:schemeClr val="dk1"/>
                </a:solidFill>
              </a:rPr>
              <a:t>)</a:t>
            </a:r>
            <a:r>
              <a:rPr lang="en" sz="800" dirty="0" smtClean="0"/>
              <a:t>, the </a:t>
            </a:r>
            <a:r>
              <a:rPr lang="en" sz="800" dirty="0"/>
              <a:t>Upload annotation </a:t>
            </a:r>
            <a:r>
              <a:rPr lang="en" sz="800" dirty="0" smtClean="0"/>
              <a:t>table </a:t>
            </a:r>
            <a:r>
              <a:rPr lang="en" sz="800" dirty="0" smtClean="0">
                <a:solidFill>
                  <a:schemeClr val="dk1"/>
                </a:solidFill>
              </a:rPr>
              <a:t>(</a:t>
            </a:r>
            <a:r>
              <a:rPr lang="en" sz="800" b="1" dirty="0">
                <a:solidFill>
                  <a:schemeClr val="dk1"/>
                </a:solidFill>
              </a:rPr>
              <a:t>C</a:t>
            </a:r>
            <a:r>
              <a:rPr lang="en" sz="800" dirty="0" smtClean="0">
                <a:solidFill>
                  <a:schemeClr val="dk1"/>
                </a:solidFill>
              </a:rPr>
              <a:t>)</a:t>
            </a:r>
            <a:r>
              <a:rPr lang="en" sz="800" dirty="0" smtClean="0"/>
              <a:t>, </a:t>
            </a:r>
            <a:r>
              <a:rPr lang="en" sz="800" dirty="0"/>
              <a:t>and </a:t>
            </a:r>
            <a:r>
              <a:rPr lang="en" sz="800" dirty="0" smtClean="0"/>
              <a:t>the </a:t>
            </a:r>
            <a:r>
              <a:rPr lang="en" sz="800" dirty="0"/>
              <a:t>Annotation </a:t>
            </a:r>
            <a:r>
              <a:rPr lang="en" sz="800" dirty="0" smtClean="0"/>
              <a:t>processing (</a:t>
            </a:r>
            <a:r>
              <a:rPr lang="en" sz="800" b="1" dirty="0" smtClean="0"/>
              <a:t>D</a:t>
            </a:r>
            <a:r>
              <a:rPr lang="en" sz="800" dirty="0" smtClean="0"/>
              <a:t>) checking the </a:t>
            </a:r>
            <a:r>
              <a:rPr lang="en" sz="800" dirty="0"/>
              <a:t>correspondence between averaged spectra and </a:t>
            </a:r>
            <a:r>
              <a:rPr lang="en" sz="800" dirty="0" smtClean="0"/>
              <a:t>metadata included in the annotated table.  An exemple </a:t>
            </a:r>
            <a:r>
              <a:rPr lang="en" sz="800" dirty="0"/>
              <a:t>of </a:t>
            </a:r>
            <a:r>
              <a:rPr lang="en" sz="800" dirty="0" smtClean="0"/>
              <a:t>an Empty </a:t>
            </a:r>
            <a:r>
              <a:rPr lang="en" sz="800" dirty="0"/>
              <a:t>annotation table </a:t>
            </a:r>
            <a:r>
              <a:rPr lang="en" sz="800" dirty="0" smtClean="0"/>
              <a:t>template (.xlsx format) containing uniquely sample name list of the dataset is presented (</a:t>
            </a:r>
            <a:r>
              <a:rPr lang="en" sz="800" b="1" dirty="0" smtClean="0"/>
              <a:t>b</a:t>
            </a:r>
            <a:r>
              <a:rPr lang="en" sz="800" dirty="0" smtClean="0"/>
              <a:t>), as well as the same table filled by the user which could be then upload (</a:t>
            </a:r>
            <a:r>
              <a:rPr lang="en" sz="800" b="1" dirty="0" smtClean="0"/>
              <a:t>c</a:t>
            </a:r>
            <a:r>
              <a:rPr lang="en" sz="800" dirty="0" smtClean="0"/>
              <a:t>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80016" y="404902"/>
            <a:ext cx="402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(b)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8180016" y="1816807"/>
            <a:ext cx="402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(c)</a:t>
            </a:r>
            <a:endParaRPr lang="en-US" dirty="0"/>
          </a:p>
        </p:txBody>
      </p:sp>
      <p:sp>
        <p:nvSpPr>
          <p:cNvPr id="11" name="Down Arrow 10"/>
          <p:cNvSpPr/>
          <p:nvPr/>
        </p:nvSpPr>
        <p:spPr>
          <a:xfrm>
            <a:off x="9648484" y="1635943"/>
            <a:ext cx="357808" cy="225740"/>
          </a:xfrm>
          <a:prstGeom prst="down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 rot="5400000">
            <a:off x="7884736" y="2317936"/>
            <a:ext cx="357808" cy="225740"/>
          </a:xfrm>
          <a:prstGeom prst="down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/>
          <p:cNvSpPr/>
          <p:nvPr/>
        </p:nvSpPr>
        <p:spPr>
          <a:xfrm rot="16200000" flipH="1">
            <a:off x="7884736" y="520190"/>
            <a:ext cx="357808" cy="225740"/>
          </a:xfrm>
          <a:prstGeom prst="down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215620" y="-13321"/>
            <a:ext cx="407484" cy="3384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(a)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t="17053" r="58259" b="56406"/>
          <a:stretch/>
        </p:blipFill>
        <p:spPr>
          <a:xfrm>
            <a:off x="8502292" y="512426"/>
            <a:ext cx="2628000" cy="104435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3"/>
          <a:srcRect t="17243" r="41812" b="54197"/>
          <a:stretch/>
        </p:blipFill>
        <p:spPr>
          <a:xfrm>
            <a:off x="8505797" y="1916533"/>
            <a:ext cx="2628000" cy="80616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380" y="3577298"/>
            <a:ext cx="6480000" cy="112269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380" y="146068"/>
            <a:ext cx="6480000" cy="3431230"/>
          </a:xfrm>
          <a:prstGeom prst="rect">
            <a:avLst/>
          </a:prstGeom>
        </p:spPr>
      </p:pic>
      <p:sp>
        <p:nvSpPr>
          <p:cNvPr id="26" name="Google Shape;60;p13"/>
          <p:cNvSpPr txBox="1"/>
          <p:nvPr/>
        </p:nvSpPr>
        <p:spPr>
          <a:xfrm flipH="1">
            <a:off x="7426056" y="684649"/>
            <a:ext cx="317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latin typeface="Calibri"/>
                <a:ea typeface="Calibri"/>
                <a:cs typeface="Calibri"/>
                <a:sym typeface="Calibri"/>
              </a:rPr>
              <a:t>C</a:t>
            </a:r>
            <a:endParaRPr sz="18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62;p13"/>
          <p:cNvSpPr txBox="1"/>
          <p:nvPr/>
        </p:nvSpPr>
        <p:spPr>
          <a:xfrm flipH="1">
            <a:off x="7426056" y="3457547"/>
            <a:ext cx="317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D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Right Arrow 27"/>
          <p:cNvSpPr>
            <a:spLocks/>
          </p:cNvSpPr>
          <p:nvPr/>
        </p:nvSpPr>
        <p:spPr>
          <a:xfrm>
            <a:off x="671516" y="774548"/>
            <a:ext cx="270924" cy="165115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ight Arrow 28"/>
          <p:cNvSpPr>
            <a:spLocks/>
          </p:cNvSpPr>
          <p:nvPr/>
        </p:nvSpPr>
        <p:spPr>
          <a:xfrm flipH="1">
            <a:off x="7227072" y="405402"/>
            <a:ext cx="270924" cy="165115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ight Arrow 29"/>
          <p:cNvSpPr>
            <a:spLocks/>
          </p:cNvSpPr>
          <p:nvPr/>
        </p:nvSpPr>
        <p:spPr>
          <a:xfrm flipH="1">
            <a:off x="7227072" y="779431"/>
            <a:ext cx="270924" cy="165115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ight Arrow 30"/>
          <p:cNvSpPr>
            <a:spLocks/>
          </p:cNvSpPr>
          <p:nvPr/>
        </p:nvSpPr>
        <p:spPr>
          <a:xfrm flipH="1">
            <a:off x="7227072" y="3559640"/>
            <a:ext cx="270924" cy="165115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TextBox 31"/>
          <p:cNvSpPr txBox="1"/>
          <p:nvPr/>
        </p:nvSpPr>
        <p:spPr>
          <a:xfrm>
            <a:off x="425756" y="691714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7426056" y="334070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0825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358</TotalTime>
  <Words>124</Words>
  <Application>Microsoft Office PowerPoint</Application>
  <PresentationFormat>Custom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Microsoft account</cp:lastModifiedBy>
  <cp:revision>12</cp:revision>
  <cp:lastPrinted>2023-04-27T12:35:03Z</cp:lastPrinted>
  <dcterms:created xsi:type="dcterms:W3CDTF">2023-04-27T12:33:21Z</dcterms:created>
  <dcterms:modified xsi:type="dcterms:W3CDTF">2023-06-14T06:50:37Z</dcterms:modified>
</cp:coreProperties>
</file>