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8280400" cy="17279938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45" d="100"/>
          <a:sy n="45" d="100"/>
        </p:scale>
        <p:origin x="290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1030" y="2827991"/>
            <a:ext cx="7038340" cy="6015978"/>
          </a:xfrm>
        </p:spPr>
        <p:txBody>
          <a:bodyPr anchor="b"/>
          <a:lstStyle>
            <a:lvl1pPr algn="ctr">
              <a:defRPr sz="543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5050" y="9075969"/>
            <a:ext cx="6210300" cy="4171984"/>
          </a:xfrm>
        </p:spPr>
        <p:txBody>
          <a:bodyPr/>
          <a:lstStyle>
            <a:lvl1pPr marL="0" indent="0" algn="ctr">
              <a:buNone/>
              <a:defRPr sz="2173"/>
            </a:lvl1pPr>
            <a:lvl2pPr marL="414040" indent="0" algn="ctr">
              <a:buNone/>
              <a:defRPr sz="1811"/>
            </a:lvl2pPr>
            <a:lvl3pPr marL="828081" indent="0" algn="ctr">
              <a:buNone/>
              <a:defRPr sz="1630"/>
            </a:lvl3pPr>
            <a:lvl4pPr marL="1242121" indent="0" algn="ctr">
              <a:buNone/>
              <a:defRPr sz="1449"/>
            </a:lvl4pPr>
            <a:lvl5pPr marL="1656161" indent="0" algn="ctr">
              <a:buNone/>
              <a:defRPr sz="1449"/>
            </a:lvl5pPr>
            <a:lvl6pPr marL="2070202" indent="0" algn="ctr">
              <a:buNone/>
              <a:defRPr sz="1449"/>
            </a:lvl6pPr>
            <a:lvl7pPr marL="2484242" indent="0" algn="ctr">
              <a:buNone/>
              <a:defRPr sz="1449"/>
            </a:lvl7pPr>
            <a:lvl8pPr marL="2898282" indent="0" algn="ctr">
              <a:buNone/>
              <a:defRPr sz="1449"/>
            </a:lvl8pPr>
            <a:lvl9pPr marL="3312323" indent="0" algn="ctr">
              <a:buNone/>
              <a:defRPr sz="1449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F4FD-0ADF-47A5-9D50-CA170886D7BC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F818A-9287-4FB1-A370-972C8931A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791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F4FD-0ADF-47A5-9D50-CA170886D7BC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F818A-9287-4FB1-A370-972C8931A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283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965" y="4307990"/>
            <a:ext cx="7141845" cy="7187973"/>
          </a:xfrm>
        </p:spPr>
        <p:txBody>
          <a:bodyPr anchor="b"/>
          <a:lstStyle>
            <a:lvl1pPr>
              <a:defRPr sz="543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4965" y="11563964"/>
            <a:ext cx="7141845" cy="3779985"/>
          </a:xfrm>
        </p:spPr>
        <p:txBody>
          <a:bodyPr/>
          <a:lstStyle>
            <a:lvl1pPr marL="0" indent="0">
              <a:buNone/>
              <a:defRPr sz="2173">
                <a:solidFill>
                  <a:schemeClr val="tx1"/>
                </a:solidFill>
              </a:defRPr>
            </a:lvl1pPr>
            <a:lvl2pPr marL="414040" indent="0">
              <a:buNone/>
              <a:defRPr sz="1811">
                <a:solidFill>
                  <a:schemeClr val="tx1">
                    <a:tint val="75000"/>
                  </a:schemeClr>
                </a:solidFill>
              </a:defRPr>
            </a:lvl2pPr>
            <a:lvl3pPr marL="828081" indent="0">
              <a:buNone/>
              <a:defRPr sz="1630">
                <a:solidFill>
                  <a:schemeClr val="tx1">
                    <a:tint val="75000"/>
                  </a:schemeClr>
                </a:solidFill>
              </a:defRPr>
            </a:lvl3pPr>
            <a:lvl4pPr marL="1242121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4pPr>
            <a:lvl5pPr marL="1656161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5pPr>
            <a:lvl6pPr marL="2070202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6pPr>
            <a:lvl7pPr marL="2484242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7pPr>
            <a:lvl8pPr marL="2898282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8pPr>
            <a:lvl9pPr marL="3312323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F4FD-0ADF-47A5-9D50-CA170886D7BC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F818A-9287-4FB1-A370-972C8931A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413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9278" y="4599983"/>
            <a:ext cx="3519170" cy="10963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953" y="4599983"/>
            <a:ext cx="3519170" cy="10963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F4FD-0ADF-47A5-9D50-CA170886D7BC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F818A-9287-4FB1-A370-972C8931A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439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6" y="920001"/>
            <a:ext cx="7141845" cy="333998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357" y="4235986"/>
            <a:ext cx="3502997" cy="2075991"/>
          </a:xfrm>
        </p:spPr>
        <p:txBody>
          <a:bodyPr anchor="b"/>
          <a:lstStyle>
            <a:lvl1pPr marL="0" indent="0">
              <a:buNone/>
              <a:defRPr sz="2173" b="1"/>
            </a:lvl1pPr>
            <a:lvl2pPr marL="414040" indent="0">
              <a:buNone/>
              <a:defRPr sz="1811" b="1"/>
            </a:lvl2pPr>
            <a:lvl3pPr marL="828081" indent="0">
              <a:buNone/>
              <a:defRPr sz="1630" b="1"/>
            </a:lvl3pPr>
            <a:lvl4pPr marL="1242121" indent="0">
              <a:buNone/>
              <a:defRPr sz="1449" b="1"/>
            </a:lvl4pPr>
            <a:lvl5pPr marL="1656161" indent="0">
              <a:buNone/>
              <a:defRPr sz="1449" b="1"/>
            </a:lvl5pPr>
            <a:lvl6pPr marL="2070202" indent="0">
              <a:buNone/>
              <a:defRPr sz="1449" b="1"/>
            </a:lvl6pPr>
            <a:lvl7pPr marL="2484242" indent="0">
              <a:buNone/>
              <a:defRPr sz="1449" b="1"/>
            </a:lvl7pPr>
            <a:lvl8pPr marL="2898282" indent="0">
              <a:buNone/>
              <a:defRPr sz="1449" b="1"/>
            </a:lvl8pPr>
            <a:lvl9pPr marL="3312323" indent="0">
              <a:buNone/>
              <a:defRPr sz="1449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0357" y="6311977"/>
            <a:ext cx="3502997" cy="9283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91953" y="4235986"/>
            <a:ext cx="3520249" cy="2075991"/>
          </a:xfrm>
        </p:spPr>
        <p:txBody>
          <a:bodyPr anchor="b"/>
          <a:lstStyle>
            <a:lvl1pPr marL="0" indent="0">
              <a:buNone/>
              <a:defRPr sz="2173" b="1"/>
            </a:lvl1pPr>
            <a:lvl2pPr marL="414040" indent="0">
              <a:buNone/>
              <a:defRPr sz="1811" b="1"/>
            </a:lvl2pPr>
            <a:lvl3pPr marL="828081" indent="0">
              <a:buNone/>
              <a:defRPr sz="1630" b="1"/>
            </a:lvl3pPr>
            <a:lvl4pPr marL="1242121" indent="0">
              <a:buNone/>
              <a:defRPr sz="1449" b="1"/>
            </a:lvl4pPr>
            <a:lvl5pPr marL="1656161" indent="0">
              <a:buNone/>
              <a:defRPr sz="1449" b="1"/>
            </a:lvl5pPr>
            <a:lvl6pPr marL="2070202" indent="0">
              <a:buNone/>
              <a:defRPr sz="1449" b="1"/>
            </a:lvl6pPr>
            <a:lvl7pPr marL="2484242" indent="0">
              <a:buNone/>
              <a:defRPr sz="1449" b="1"/>
            </a:lvl7pPr>
            <a:lvl8pPr marL="2898282" indent="0">
              <a:buNone/>
              <a:defRPr sz="1449" b="1"/>
            </a:lvl8pPr>
            <a:lvl9pPr marL="3312323" indent="0">
              <a:buNone/>
              <a:defRPr sz="1449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1953" y="6311977"/>
            <a:ext cx="3520249" cy="9283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F4FD-0ADF-47A5-9D50-CA170886D7BC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F818A-9287-4FB1-A370-972C8931A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611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F4FD-0ADF-47A5-9D50-CA170886D7BC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F818A-9287-4FB1-A370-972C8931A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290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F4FD-0ADF-47A5-9D50-CA170886D7BC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F818A-9287-4FB1-A370-972C8931A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755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6" y="1151996"/>
            <a:ext cx="2670645" cy="4031986"/>
          </a:xfrm>
        </p:spPr>
        <p:txBody>
          <a:bodyPr anchor="b"/>
          <a:lstStyle>
            <a:lvl1pPr>
              <a:defRPr sz="289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0248" y="2487995"/>
            <a:ext cx="4191953" cy="12279956"/>
          </a:xfrm>
        </p:spPr>
        <p:txBody>
          <a:bodyPr/>
          <a:lstStyle>
            <a:lvl1pPr>
              <a:defRPr sz="2898"/>
            </a:lvl1pPr>
            <a:lvl2pPr>
              <a:defRPr sz="2536"/>
            </a:lvl2pPr>
            <a:lvl3pPr>
              <a:defRPr sz="2173"/>
            </a:lvl3pPr>
            <a:lvl4pPr>
              <a:defRPr sz="1811"/>
            </a:lvl4pPr>
            <a:lvl5pPr>
              <a:defRPr sz="1811"/>
            </a:lvl5pPr>
            <a:lvl6pPr>
              <a:defRPr sz="1811"/>
            </a:lvl6pPr>
            <a:lvl7pPr>
              <a:defRPr sz="1811"/>
            </a:lvl7pPr>
            <a:lvl8pPr>
              <a:defRPr sz="1811"/>
            </a:lvl8pPr>
            <a:lvl9pPr>
              <a:defRPr sz="1811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0356" y="5183981"/>
            <a:ext cx="2670645" cy="9603967"/>
          </a:xfrm>
        </p:spPr>
        <p:txBody>
          <a:bodyPr/>
          <a:lstStyle>
            <a:lvl1pPr marL="0" indent="0">
              <a:buNone/>
              <a:defRPr sz="1449"/>
            </a:lvl1pPr>
            <a:lvl2pPr marL="414040" indent="0">
              <a:buNone/>
              <a:defRPr sz="1268"/>
            </a:lvl2pPr>
            <a:lvl3pPr marL="828081" indent="0">
              <a:buNone/>
              <a:defRPr sz="1087"/>
            </a:lvl3pPr>
            <a:lvl4pPr marL="1242121" indent="0">
              <a:buNone/>
              <a:defRPr sz="906"/>
            </a:lvl4pPr>
            <a:lvl5pPr marL="1656161" indent="0">
              <a:buNone/>
              <a:defRPr sz="906"/>
            </a:lvl5pPr>
            <a:lvl6pPr marL="2070202" indent="0">
              <a:buNone/>
              <a:defRPr sz="906"/>
            </a:lvl6pPr>
            <a:lvl7pPr marL="2484242" indent="0">
              <a:buNone/>
              <a:defRPr sz="906"/>
            </a:lvl7pPr>
            <a:lvl8pPr marL="2898282" indent="0">
              <a:buNone/>
              <a:defRPr sz="906"/>
            </a:lvl8pPr>
            <a:lvl9pPr marL="3312323" indent="0">
              <a:buNone/>
              <a:defRPr sz="906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F4FD-0ADF-47A5-9D50-CA170886D7BC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F818A-9287-4FB1-A370-972C8931A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865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6" y="1151996"/>
            <a:ext cx="2670645" cy="4031986"/>
          </a:xfrm>
        </p:spPr>
        <p:txBody>
          <a:bodyPr anchor="b"/>
          <a:lstStyle>
            <a:lvl1pPr>
              <a:defRPr sz="289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20248" y="2487995"/>
            <a:ext cx="4191953" cy="12279956"/>
          </a:xfrm>
        </p:spPr>
        <p:txBody>
          <a:bodyPr anchor="t"/>
          <a:lstStyle>
            <a:lvl1pPr marL="0" indent="0">
              <a:buNone/>
              <a:defRPr sz="2898"/>
            </a:lvl1pPr>
            <a:lvl2pPr marL="414040" indent="0">
              <a:buNone/>
              <a:defRPr sz="2536"/>
            </a:lvl2pPr>
            <a:lvl3pPr marL="828081" indent="0">
              <a:buNone/>
              <a:defRPr sz="2173"/>
            </a:lvl3pPr>
            <a:lvl4pPr marL="1242121" indent="0">
              <a:buNone/>
              <a:defRPr sz="1811"/>
            </a:lvl4pPr>
            <a:lvl5pPr marL="1656161" indent="0">
              <a:buNone/>
              <a:defRPr sz="1811"/>
            </a:lvl5pPr>
            <a:lvl6pPr marL="2070202" indent="0">
              <a:buNone/>
              <a:defRPr sz="1811"/>
            </a:lvl6pPr>
            <a:lvl7pPr marL="2484242" indent="0">
              <a:buNone/>
              <a:defRPr sz="1811"/>
            </a:lvl7pPr>
            <a:lvl8pPr marL="2898282" indent="0">
              <a:buNone/>
              <a:defRPr sz="1811"/>
            </a:lvl8pPr>
            <a:lvl9pPr marL="3312323" indent="0">
              <a:buNone/>
              <a:defRPr sz="1811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0356" y="5183981"/>
            <a:ext cx="2670645" cy="9603967"/>
          </a:xfrm>
        </p:spPr>
        <p:txBody>
          <a:bodyPr/>
          <a:lstStyle>
            <a:lvl1pPr marL="0" indent="0">
              <a:buNone/>
              <a:defRPr sz="1449"/>
            </a:lvl1pPr>
            <a:lvl2pPr marL="414040" indent="0">
              <a:buNone/>
              <a:defRPr sz="1268"/>
            </a:lvl2pPr>
            <a:lvl3pPr marL="828081" indent="0">
              <a:buNone/>
              <a:defRPr sz="1087"/>
            </a:lvl3pPr>
            <a:lvl4pPr marL="1242121" indent="0">
              <a:buNone/>
              <a:defRPr sz="906"/>
            </a:lvl4pPr>
            <a:lvl5pPr marL="1656161" indent="0">
              <a:buNone/>
              <a:defRPr sz="906"/>
            </a:lvl5pPr>
            <a:lvl6pPr marL="2070202" indent="0">
              <a:buNone/>
              <a:defRPr sz="906"/>
            </a:lvl6pPr>
            <a:lvl7pPr marL="2484242" indent="0">
              <a:buNone/>
              <a:defRPr sz="906"/>
            </a:lvl7pPr>
            <a:lvl8pPr marL="2898282" indent="0">
              <a:buNone/>
              <a:defRPr sz="906"/>
            </a:lvl8pPr>
            <a:lvl9pPr marL="3312323" indent="0">
              <a:buNone/>
              <a:defRPr sz="906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F4FD-0ADF-47A5-9D50-CA170886D7BC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F818A-9287-4FB1-A370-972C8931A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208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F4FD-0ADF-47A5-9D50-CA170886D7BC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F818A-9287-4FB1-A370-972C8931A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275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25662" y="919997"/>
            <a:ext cx="1785461" cy="1464394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9278" y="919997"/>
            <a:ext cx="5252879" cy="1464394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F4FD-0ADF-47A5-9D50-CA170886D7BC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F818A-9287-4FB1-A370-972C8931A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728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9278" y="920001"/>
            <a:ext cx="7141845" cy="33399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9278" y="4599983"/>
            <a:ext cx="7141845" cy="10963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9278" y="16015946"/>
            <a:ext cx="1863090" cy="9199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FF4FD-0ADF-47A5-9D50-CA170886D7BC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42883" y="16015946"/>
            <a:ext cx="2794635" cy="9199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48033" y="16015946"/>
            <a:ext cx="1863090" cy="9199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F818A-9287-4FB1-A370-972C8931A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701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8081" rtl="0" eaLnBrk="1" latinLnBrk="0" hangingPunct="1">
        <a:lnSpc>
          <a:spcPct val="90000"/>
        </a:lnSpc>
        <a:spcBef>
          <a:spcPct val="0"/>
        </a:spcBef>
        <a:buNone/>
        <a:defRPr sz="398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7020" indent="-207020" algn="l" defTabSz="828081" rtl="0" eaLnBrk="1" latinLnBrk="0" hangingPunct="1">
        <a:lnSpc>
          <a:spcPct val="90000"/>
        </a:lnSpc>
        <a:spcBef>
          <a:spcPts val="906"/>
        </a:spcBef>
        <a:buFont typeface="Arial" panose="020B0604020202020204" pitchFamily="34" charset="0"/>
        <a:buChar char="•"/>
        <a:defRPr sz="2536" kern="1200">
          <a:solidFill>
            <a:schemeClr val="tx1"/>
          </a:solidFill>
          <a:latin typeface="+mn-lt"/>
          <a:ea typeface="+mn-ea"/>
          <a:cs typeface="+mn-cs"/>
        </a:defRPr>
      </a:lvl1pPr>
      <a:lvl2pPr marL="621060" indent="-207020" algn="l" defTabSz="828081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2173" kern="1200">
          <a:solidFill>
            <a:schemeClr val="tx1"/>
          </a:solidFill>
          <a:latin typeface="+mn-lt"/>
          <a:ea typeface="+mn-ea"/>
          <a:cs typeface="+mn-cs"/>
        </a:defRPr>
      </a:lvl2pPr>
      <a:lvl3pPr marL="1035101" indent="-207020" algn="l" defTabSz="828081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811" kern="1200">
          <a:solidFill>
            <a:schemeClr val="tx1"/>
          </a:solidFill>
          <a:latin typeface="+mn-lt"/>
          <a:ea typeface="+mn-ea"/>
          <a:cs typeface="+mn-cs"/>
        </a:defRPr>
      </a:lvl3pPr>
      <a:lvl4pPr marL="1449141" indent="-207020" algn="l" defTabSz="828081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630" kern="1200">
          <a:solidFill>
            <a:schemeClr val="tx1"/>
          </a:solidFill>
          <a:latin typeface="+mn-lt"/>
          <a:ea typeface="+mn-ea"/>
          <a:cs typeface="+mn-cs"/>
        </a:defRPr>
      </a:lvl4pPr>
      <a:lvl5pPr marL="1863181" indent="-207020" algn="l" defTabSz="828081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630" kern="1200">
          <a:solidFill>
            <a:schemeClr val="tx1"/>
          </a:solidFill>
          <a:latin typeface="+mn-lt"/>
          <a:ea typeface="+mn-ea"/>
          <a:cs typeface="+mn-cs"/>
        </a:defRPr>
      </a:lvl5pPr>
      <a:lvl6pPr marL="2277222" indent="-207020" algn="l" defTabSz="828081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630" kern="1200">
          <a:solidFill>
            <a:schemeClr val="tx1"/>
          </a:solidFill>
          <a:latin typeface="+mn-lt"/>
          <a:ea typeface="+mn-ea"/>
          <a:cs typeface="+mn-cs"/>
        </a:defRPr>
      </a:lvl6pPr>
      <a:lvl7pPr marL="2691262" indent="-207020" algn="l" defTabSz="828081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630" kern="1200">
          <a:solidFill>
            <a:schemeClr val="tx1"/>
          </a:solidFill>
          <a:latin typeface="+mn-lt"/>
          <a:ea typeface="+mn-ea"/>
          <a:cs typeface="+mn-cs"/>
        </a:defRPr>
      </a:lvl7pPr>
      <a:lvl8pPr marL="3105302" indent="-207020" algn="l" defTabSz="828081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630" kern="1200">
          <a:solidFill>
            <a:schemeClr val="tx1"/>
          </a:solidFill>
          <a:latin typeface="+mn-lt"/>
          <a:ea typeface="+mn-ea"/>
          <a:cs typeface="+mn-cs"/>
        </a:defRPr>
      </a:lvl8pPr>
      <a:lvl9pPr marL="3519343" indent="-207020" algn="l" defTabSz="828081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6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8081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1pPr>
      <a:lvl2pPr marL="414040" algn="l" defTabSz="828081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2pPr>
      <a:lvl3pPr marL="828081" algn="l" defTabSz="828081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3pPr>
      <a:lvl4pPr marL="1242121" algn="l" defTabSz="828081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4pPr>
      <a:lvl5pPr marL="1656161" algn="l" defTabSz="828081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5pPr>
      <a:lvl6pPr marL="2070202" algn="l" defTabSz="828081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6pPr>
      <a:lvl7pPr marL="2484242" algn="l" defTabSz="828081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7pPr>
      <a:lvl8pPr marL="2898282" algn="l" defTabSz="828081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8pPr>
      <a:lvl9pPr marL="3312323" algn="l" defTabSz="828081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478443" y="258480"/>
            <a:ext cx="7650848" cy="16978421"/>
            <a:chOff x="478443" y="350490"/>
            <a:chExt cx="7650848" cy="16978421"/>
          </a:xfrm>
        </p:grpSpPr>
        <p:grpSp>
          <p:nvGrpSpPr>
            <p:cNvPr id="18" name="Group 17"/>
            <p:cNvGrpSpPr/>
            <p:nvPr/>
          </p:nvGrpSpPr>
          <p:grpSpPr>
            <a:xfrm>
              <a:off x="828200" y="350490"/>
              <a:ext cx="6624000" cy="15750919"/>
              <a:chOff x="-7120352" y="1719067"/>
              <a:chExt cx="6624000" cy="15750919"/>
            </a:xfrm>
          </p:grpSpPr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7120352" y="4577791"/>
                <a:ext cx="6624000" cy="2037340"/>
              </a:xfrm>
              <a:prstGeom prst="rect">
                <a:avLst/>
              </a:prstGeom>
            </p:spPr>
          </p:pic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7120352" y="1719067"/>
                <a:ext cx="6624000" cy="2874718"/>
              </a:xfrm>
              <a:prstGeom prst="rect">
                <a:avLst/>
              </a:prstGeom>
            </p:spPr>
          </p:pic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7120352" y="10971315"/>
                <a:ext cx="6624000" cy="2365447"/>
              </a:xfrm>
              <a:prstGeom prst="rect">
                <a:avLst/>
              </a:prstGeom>
            </p:spPr>
          </p:pic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7120352" y="6616886"/>
                <a:ext cx="6624000" cy="2571422"/>
              </a:xfrm>
              <a:prstGeom prst="rect">
                <a:avLst/>
              </a:prstGeom>
            </p:spPr>
          </p:pic>
          <p:pic>
            <p:nvPicPr>
              <p:cNvPr id="24" name="Picture 23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7120352" y="9181997"/>
                <a:ext cx="6624000" cy="1809167"/>
              </a:xfrm>
              <a:prstGeom prst="rect">
                <a:avLst/>
              </a:prstGeom>
            </p:spPr>
          </p:pic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7120352" y="13331479"/>
                <a:ext cx="6624000" cy="2143497"/>
              </a:xfrm>
              <a:prstGeom prst="rect">
                <a:avLst/>
              </a:prstGeom>
            </p:spPr>
          </p:pic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7120352" y="15462709"/>
                <a:ext cx="6624000" cy="2007277"/>
              </a:xfrm>
              <a:prstGeom prst="rect">
                <a:avLst/>
              </a:prstGeom>
            </p:spPr>
          </p:pic>
        </p:grpSp>
        <p:sp>
          <p:nvSpPr>
            <p:cNvPr id="19" name="TextBox 18"/>
            <p:cNvSpPr txBox="1"/>
            <p:nvPr/>
          </p:nvSpPr>
          <p:spPr>
            <a:xfrm>
              <a:off x="478443" y="16374804"/>
              <a:ext cx="765084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fr-FR" sz="1400" b="1" dirty="0" err="1" smtClean="0"/>
                <a:t>Supplementary</a:t>
              </a:r>
              <a:r>
                <a:rPr lang="fr-FR" sz="1400" b="1" dirty="0" smtClean="0"/>
                <a:t> </a:t>
              </a:r>
              <a:r>
                <a:rPr lang="fr-FR" sz="1400" b="1" smtClean="0"/>
                <a:t>Figure </a:t>
              </a:r>
              <a:r>
                <a:rPr lang="fr-FR" sz="1400" b="1" smtClean="0"/>
                <a:t>S3: </a:t>
              </a:r>
              <a:r>
                <a:rPr lang="fr-FR" sz="1400" b="1" dirty="0" smtClean="0"/>
                <a:t>User interface of the "</a:t>
              </a:r>
              <a:r>
                <a:rPr lang="fr-FR" sz="1400" b="1" dirty="0" err="1" smtClean="0"/>
                <a:t>Processing</a:t>
              </a:r>
              <a:r>
                <a:rPr lang="fr-FR" sz="1400" b="1" dirty="0" smtClean="0"/>
                <a:t>" (A) </a:t>
              </a:r>
              <a:r>
                <a:rPr lang="fr-FR" sz="1400" b="1" dirty="0" err="1" smtClean="0"/>
                <a:t>tab.</a:t>
              </a:r>
              <a:r>
                <a:rPr lang="fr-FR" sz="1400" b="1" dirty="0" smtClean="0"/>
                <a:t> </a:t>
              </a:r>
              <a:r>
                <a:rPr lang="fr-FR" sz="1400" dirty="0" smtClean="0"/>
                <a:t>This </a:t>
              </a:r>
              <a:r>
                <a:rPr lang="fr-FR" sz="1400" dirty="0" err="1" smtClean="0"/>
                <a:t>window</a:t>
              </a:r>
              <a:r>
                <a:rPr lang="fr-FR" sz="1400" dirty="0" smtClean="0"/>
                <a:t> </a:t>
              </a:r>
              <a:r>
                <a:rPr lang="fr-FR" sz="1400" dirty="0" err="1" smtClean="0"/>
                <a:t>was</a:t>
              </a:r>
              <a:r>
                <a:rPr lang="fr-FR" sz="1400" dirty="0" smtClean="0"/>
                <a:t> </a:t>
              </a:r>
              <a:r>
                <a:rPr lang="fr-FR" sz="1400" dirty="0" err="1" smtClean="0"/>
                <a:t>divided</a:t>
              </a:r>
              <a:r>
                <a:rPr lang="fr-FR" sz="1400" dirty="0" smtClean="0"/>
                <a:t> </a:t>
              </a:r>
              <a:r>
                <a:rPr lang="fr-FR" sz="1400" dirty="0" err="1" smtClean="0"/>
                <a:t>into</a:t>
              </a:r>
              <a:r>
                <a:rPr lang="fr-FR" sz="1400" dirty="0" smtClean="0"/>
                <a:t> five panels, the </a:t>
              </a:r>
              <a:r>
                <a:rPr lang="fr-FR" sz="1400" dirty="0" err="1" smtClean="0"/>
                <a:t>peak</a:t>
              </a:r>
              <a:r>
                <a:rPr lang="fr-FR" sz="1400" dirty="0" smtClean="0"/>
                <a:t> </a:t>
              </a:r>
              <a:r>
                <a:rPr lang="fr-FR" sz="1400" dirty="0" err="1" smtClean="0"/>
                <a:t>detection</a:t>
              </a:r>
              <a:r>
                <a:rPr lang="fr-FR" sz="1400" dirty="0" smtClean="0"/>
                <a:t> (</a:t>
              </a:r>
              <a:r>
                <a:rPr lang="fr-FR" sz="1400" b="1" dirty="0" smtClean="0"/>
                <a:t>B</a:t>
              </a:r>
              <a:r>
                <a:rPr lang="fr-FR" sz="1400" dirty="0" smtClean="0"/>
                <a:t>), the </a:t>
              </a:r>
              <a:r>
                <a:rPr lang="fr-FR" sz="1400" dirty="0" err="1" smtClean="0"/>
                <a:t>spectra</a:t>
              </a:r>
              <a:r>
                <a:rPr lang="fr-FR" sz="1400" dirty="0" smtClean="0"/>
                <a:t> </a:t>
              </a:r>
              <a:r>
                <a:rPr lang="fr-FR" sz="1400" dirty="0" err="1" smtClean="0"/>
                <a:t>alignment</a:t>
              </a:r>
              <a:r>
                <a:rPr lang="fr-FR" sz="1400" dirty="0" smtClean="0"/>
                <a:t> (</a:t>
              </a:r>
              <a:r>
                <a:rPr lang="fr-FR" sz="1400" b="1" dirty="0" smtClean="0"/>
                <a:t>C</a:t>
              </a:r>
              <a:r>
                <a:rPr lang="fr-FR" sz="1400" dirty="0" smtClean="0"/>
                <a:t>), the </a:t>
              </a:r>
              <a:r>
                <a:rPr lang="fr-FR" sz="1400" dirty="0" err="1" smtClean="0"/>
                <a:t>peak</a:t>
              </a:r>
              <a:r>
                <a:rPr lang="fr-FR" sz="1400" dirty="0" smtClean="0"/>
                <a:t> </a:t>
              </a:r>
              <a:r>
                <a:rPr lang="fr-FR" sz="1400" dirty="0" err="1" smtClean="0"/>
                <a:t>binning</a:t>
              </a:r>
              <a:r>
                <a:rPr lang="fr-FR" sz="1400" dirty="0" smtClean="0"/>
                <a:t> (</a:t>
              </a:r>
              <a:r>
                <a:rPr lang="fr-FR" sz="1400" b="1" dirty="0" smtClean="0"/>
                <a:t>D</a:t>
              </a:r>
              <a:r>
                <a:rPr lang="fr-FR" sz="1400" dirty="0" smtClean="0"/>
                <a:t>), the </a:t>
              </a:r>
              <a:r>
                <a:rPr lang="fr-FR" sz="1400" dirty="0" err="1" smtClean="0"/>
                <a:t>peak</a:t>
              </a:r>
              <a:r>
                <a:rPr lang="fr-FR" sz="1400" dirty="0" smtClean="0"/>
                <a:t> </a:t>
              </a:r>
              <a:r>
                <a:rPr lang="fr-FR" sz="1400" dirty="0" err="1" smtClean="0"/>
                <a:t>filtering</a:t>
              </a:r>
              <a:r>
                <a:rPr lang="fr-FR" sz="1400" dirty="0" smtClean="0"/>
                <a:t> (</a:t>
              </a:r>
              <a:r>
                <a:rPr lang="fr-FR" sz="1400" b="1" dirty="0" smtClean="0"/>
                <a:t>E</a:t>
              </a:r>
              <a:r>
                <a:rPr lang="fr-FR" sz="1400" dirty="0" smtClean="0"/>
                <a:t>) and the </a:t>
              </a:r>
              <a:r>
                <a:rPr lang="fr-FR" sz="1400" dirty="0" err="1" smtClean="0"/>
                <a:t>clustering</a:t>
              </a:r>
              <a:r>
                <a:rPr lang="fr-FR" sz="1400" dirty="0" smtClean="0"/>
                <a:t> (</a:t>
              </a:r>
              <a:r>
                <a:rPr lang="fr-FR" sz="1400" b="1" dirty="0" smtClean="0"/>
                <a:t>F</a:t>
              </a:r>
              <a:r>
                <a:rPr lang="fr-FR" sz="1400" dirty="0" smtClean="0"/>
                <a:t>). </a:t>
              </a:r>
              <a:r>
                <a:rPr lang="fr-FR" sz="1400" dirty="0" err="1" smtClean="0"/>
                <a:t>Each</a:t>
              </a:r>
              <a:r>
                <a:rPr lang="fr-FR" sz="1400" dirty="0" smtClean="0"/>
                <a:t> plot </a:t>
              </a:r>
              <a:r>
                <a:rPr lang="fr-FR" sz="1400" dirty="0" err="1" smtClean="0"/>
                <a:t>is</a:t>
              </a:r>
              <a:r>
                <a:rPr lang="fr-FR" sz="1400" dirty="0" smtClean="0"/>
                <a:t> </a:t>
              </a:r>
              <a:r>
                <a:rPr lang="fr-FR" sz="1400" dirty="0" err="1" smtClean="0"/>
                <a:t>downloadable</a:t>
              </a:r>
              <a:r>
                <a:rPr lang="fr-FR" sz="1400" dirty="0" smtClean="0"/>
                <a:t> </a:t>
              </a:r>
              <a:r>
                <a:rPr lang="fr-FR" sz="1400" dirty="0" err="1" smtClean="0"/>
                <a:t>using</a:t>
              </a:r>
              <a:r>
                <a:rPr lang="fr-FR" sz="1400" dirty="0" smtClean="0"/>
                <a:t> </a:t>
              </a:r>
              <a:r>
                <a:rPr lang="fr-FR" sz="1400" dirty="0" err="1" smtClean="0"/>
                <a:t>download</a:t>
              </a:r>
              <a:r>
                <a:rPr lang="fr-FR" sz="1400" dirty="0" smtClean="0"/>
                <a:t> </a:t>
              </a:r>
              <a:r>
                <a:rPr lang="fr-FR" sz="1400" dirty="0" err="1" smtClean="0"/>
                <a:t>buttom</a:t>
              </a:r>
              <a:r>
                <a:rPr lang="fr-FR" sz="1400" dirty="0" smtClean="0"/>
                <a:t>. </a:t>
              </a:r>
              <a:r>
                <a:rPr lang="fr-FR" sz="1400" dirty="0" err="1" smtClean="0"/>
                <a:t>Spectra</a:t>
              </a:r>
              <a:r>
                <a:rPr lang="fr-FR" sz="1400" dirty="0" smtClean="0"/>
                <a:t> </a:t>
              </a:r>
              <a:r>
                <a:rPr lang="fr-FR" sz="1400" dirty="0" err="1" smtClean="0"/>
                <a:t>from</a:t>
              </a:r>
              <a:r>
                <a:rPr lang="fr-FR" sz="1400" dirty="0" smtClean="0"/>
                <a:t> </a:t>
              </a:r>
              <a:r>
                <a:rPr lang="fr-FR" sz="1400" dirty="0" err="1" smtClean="0"/>
                <a:t>dataset</a:t>
              </a:r>
              <a:r>
                <a:rPr lang="fr-FR" sz="1400" dirty="0" smtClean="0"/>
                <a:t> N°1 </a:t>
              </a:r>
              <a:r>
                <a:rPr lang="fr-FR" sz="1400" dirty="0" err="1" smtClean="0"/>
                <a:t>were</a:t>
              </a:r>
              <a:r>
                <a:rPr lang="fr-FR" sz="1400" dirty="0" smtClean="0"/>
                <a:t> </a:t>
              </a:r>
              <a:r>
                <a:rPr lang="fr-FR" sz="1400" dirty="0" err="1" smtClean="0"/>
                <a:t>used</a:t>
              </a:r>
              <a:r>
                <a:rPr lang="fr-FR" sz="1400" dirty="0" smtClean="0"/>
                <a:t>.</a:t>
              </a:r>
              <a:endParaRPr lang="fr-FR" sz="1400" dirty="0"/>
            </a:p>
          </p:txBody>
        </p:sp>
      </p:grpSp>
      <p:sp>
        <p:nvSpPr>
          <p:cNvPr id="5" name="Right Arrow 4"/>
          <p:cNvSpPr/>
          <p:nvPr/>
        </p:nvSpPr>
        <p:spPr>
          <a:xfrm>
            <a:off x="384163" y="722250"/>
            <a:ext cx="444138" cy="209006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extBox 5"/>
          <p:cNvSpPr txBox="1"/>
          <p:nvPr/>
        </p:nvSpPr>
        <p:spPr>
          <a:xfrm>
            <a:off x="66447" y="62724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</a:t>
            </a:r>
            <a:endParaRPr lang="fr-FR" dirty="0"/>
          </a:p>
        </p:txBody>
      </p:sp>
      <p:sp>
        <p:nvSpPr>
          <p:cNvPr id="7" name="Right Arrow 6"/>
          <p:cNvSpPr/>
          <p:nvPr/>
        </p:nvSpPr>
        <p:spPr>
          <a:xfrm flipH="1">
            <a:off x="7255104" y="493485"/>
            <a:ext cx="444138" cy="209006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extBox 7"/>
          <p:cNvSpPr txBox="1"/>
          <p:nvPr/>
        </p:nvSpPr>
        <p:spPr>
          <a:xfrm flipH="1">
            <a:off x="7717290" y="39084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B</a:t>
            </a:r>
            <a:endParaRPr lang="fr-FR" dirty="0"/>
          </a:p>
        </p:txBody>
      </p:sp>
      <p:sp>
        <p:nvSpPr>
          <p:cNvPr id="9" name="Right Arrow 8"/>
          <p:cNvSpPr/>
          <p:nvPr/>
        </p:nvSpPr>
        <p:spPr>
          <a:xfrm flipH="1">
            <a:off x="7255104" y="5184553"/>
            <a:ext cx="444138" cy="209006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extBox 9"/>
          <p:cNvSpPr txBox="1"/>
          <p:nvPr/>
        </p:nvSpPr>
        <p:spPr>
          <a:xfrm flipH="1">
            <a:off x="7717290" y="5081915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</a:t>
            </a:r>
            <a:endParaRPr lang="fr-FR" dirty="0"/>
          </a:p>
        </p:txBody>
      </p:sp>
      <p:sp>
        <p:nvSpPr>
          <p:cNvPr id="11" name="Right Arrow 10"/>
          <p:cNvSpPr/>
          <p:nvPr/>
        </p:nvSpPr>
        <p:spPr>
          <a:xfrm flipH="1">
            <a:off x="7255103" y="9544917"/>
            <a:ext cx="444138" cy="209006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TextBox 11"/>
          <p:cNvSpPr txBox="1"/>
          <p:nvPr/>
        </p:nvSpPr>
        <p:spPr>
          <a:xfrm flipH="1">
            <a:off x="7717289" y="9442279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D</a:t>
            </a:r>
            <a:endParaRPr lang="fr-FR" dirty="0"/>
          </a:p>
        </p:txBody>
      </p:sp>
      <p:sp>
        <p:nvSpPr>
          <p:cNvPr id="13" name="Right Arrow 12"/>
          <p:cNvSpPr/>
          <p:nvPr/>
        </p:nvSpPr>
        <p:spPr>
          <a:xfrm flipH="1">
            <a:off x="7255104" y="11868435"/>
            <a:ext cx="444138" cy="209006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 flipH="1">
            <a:off x="7717290" y="11765797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</a:t>
            </a:r>
            <a:endParaRPr lang="fr-FR" dirty="0"/>
          </a:p>
        </p:txBody>
      </p:sp>
      <p:sp>
        <p:nvSpPr>
          <p:cNvPr id="15" name="Right Arrow 14"/>
          <p:cNvSpPr/>
          <p:nvPr/>
        </p:nvSpPr>
        <p:spPr>
          <a:xfrm flipH="1">
            <a:off x="7255103" y="14015041"/>
            <a:ext cx="444138" cy="209006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extBox 15"/>
          <p:cNvSpPr txBox="1"/>
          <p:nvPr/>
        </p:nvSpPr>
        <p:spPr>
          <a:xfrm flipH="1">
            <a:off x="7717289" y="13912403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F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973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17</Words>
  <Application>Microsoft Office PowerPoint</Application>
  <PresentationFormat>Custom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2</cp:revision>
  <dcterms:created xsi:type="dcterms:W3CDTF">2023-05-12T06:59:41Z</dcterms:created>
  <dcterms:modified xsi:type="dcterms:W3CDTF">2023-06-14T06:27:12Z</dcterms:modified>
</cp:coreProperties>
</file>