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040313" cy="1440021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55" autoAdjust="0"/>
    <p:restoredTop sz="94660"/>
  </p:normalViewPr>
  <p:slideViewPr>
    <p:cSldViewPr snapToGrid="0">
      <p:cViewPr>
        <p:scale>
          <a:sx n="71" d="100"/>
          <a:sy n="71" d="100"/>
        </p:scale>
        <p:origin x="3108" y="-14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24" y="2356703"/>
            <a:ext cx="4284266" cy="5013407"/>
          </a:xfrm>
        </p:spPr>
        <p:txBody>
          <a:bodyPr anchor="b"/>
          <a:lstStyle>
            <a:lvl1pPr algn="ctr">
              <a:defRPr sz="33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39" y="7563446"/>
            <a:ext cx="3780235" cy="3476717"/>
          </a:xfrm>
        </p:spPr>
        <p:txBody>
          <a:bodyPr/>
          <a:lstStyle>
            <a:lvl1pPr marL="0" indent="0" algn="ctr">
              <a:buNone/>
              <a:defRPr sz="1323"/>
            </a:lvl1pPr>
            <a:lvl2pPr marL="252009" indent="0" algn="ctr">
              <a:buNone/>
              <a:defRPr sz="1102"/>
            </a:lvl2pPr>
            <a:lvl3pPr marL="504017" indent="0" algn="ctr">
              <a:buNone/>
              <a:defRPr sz="992"/>
            </a:lvl3pPr>
            <a:lvl4pPr marL="756026" indent="0" algn="ctr">
              <a:buNone/>
              <a:defRPr sz="882"/>
            </a:lvl4pPr>
            <a:lvl5pPr marL="1008035" indent="0" algn="ctr">
              <a:buNone/>
              <a:defRPr sz="882"/>
            </a:lvl5pPr>
            <a:lvl6pPr marL="1260043" indent="0" algn="ctr">
              <a:buNone/>
              <a:defRPr sz="882"/>
            </a:lvl6pPr>
            <a:lvl7pPr marL="1512052" indent="0" algn="ctr">
              <a:buNone/>
              <a:defRPr sz="882"/>
            </a:lvl7pPr>
            <a:lvl8pPr marL="1764060" indent="0" algn="ctr">
              <a:buNone/>
              <a:defRPr sz="882"/>
            </a:lvl8pPr>
            <a:lvl9pPr marL="2016069" indent="0" algn="ctr">
              <a:buNone/>
              <a:defRPr sz="88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21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8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97" y="3590057"/>
            <a:ext cx="4347270" cy="5990088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897" y="9636813"/>
            <a:ext cx="4347270" cy="3150046"/>
          </a:xfrm>
        </p:spPr>
        <p:txBody>
          <a:bodyPr/>
          <a:lstStyle>
            <a:lvl1pPr marL="0" indent="0">
              <a:buNone/>
              <a:defRPr sz="1323">
                <a:solidFill>
                  <a:schemeClr val="tx1"/>
                </a:solidFill>
              </a:defRPr>
            </a:lvl1pPr>
            <a:lvl2pPr marL="252009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2pPr>
            <a:lvl3pPr marL="504017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3pPr>
            <a:lvl4pPr marL="756026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4pPr>
            <a:lvl5pPr marL="1008035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5pPr>
            <a:lvl6pPr marL="1260043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6pPr>
            <a:lvl7pPr marL="1512052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7pPr>
            <a:lvl8pPr marL="1764060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8pPr>
            <a:lvl9pPr marL="2016069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4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522" y="3833390"/>
            <a:ext cx="2142133" cy="91368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1658" y="3833390"/>
            <a:ext cx="2142133" cy="91368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5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78" y="766681"/>
            <a:ext cx="4347270" cy="27833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179" y="3530053"/>
            <a:ext cx="2132288" cy="1730025"/>
          </a:xfrm>
        </p:spPr>
        <p:txBody>
          <a:bodyPr anchor="b"/>
          <a:lstStyle>
            <a:lvl1pPr marL="0" indent="0">
              <a:buNone/>
              <a:defRPr sz="1323" b="1"/>
            </a:lvl1pPr>
            <a:lvl2pPr marL="252009" indent="0">
              <a:buNone/>
              <a:defRPr sz="1102" b="1"/>
            </a:lvl2pPr>
            <a:lvl3pPr marL="504017" indent="0">
              <a:buNone/>
              <a:defRPr sz="992" b="1"/>
            </a:lvl3pPr>
            <a:lvl4pPr marL="756026" indent="0">
              <a:buNone/>
              <a:defRPr sz="882" b="1"/>
            </a:lvl4pPr>
            <a:lvl5pPr marL="1008035" indent="0">
              <a:buNone/>
              <a:defRPr sz="882" b="1"/>
            </a:lvl5pPr>
            <a:lvl6pPr marL="1260043" indent="0">
              <a:buNone/>
              <a:defRPr sz="882" b="1"/>
            </a:lvl6pPr>
            <a:lvl7pPr marL="1512052" indent="0">
              <a:buNone/>
              <a:defRPr sz="882" b="1"/>
            </a:lvl7pPr>
            <a:lvl8pPr marL="1764060" indent="0">
              <a:buNone/>
              <a:defRPr sz="882" b="1"/>
            </a:lvl8pPr>
            <a:lvl9pPr marL="2016069" indent="0">
              <a:buNone/>
              <a:defRPr sz="88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79" y="5260078"/>
            <a:ext cx="2132288" cy="77367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1658" y="3530053"/>
            <a:ext cx="2142790" cy="1730025"/>
          </a:xfrm>
        </p:spPr>
        <p:txBody>
          <a:bodyPr anchor="b"/>
          <a:lstStyle>
            <a:lvl1pPr marL="0" indent="0">
              <a:buNone/>
              <a:defRPr sz="1323" b="1"/>
            </a:lvl1pPr>
            <a:lvl2pPr marL="252009" indent="0">
              <a:buNone/>
              <a:defRPr sz="1102" b="1"/>
            </a:lvl2pPr>
            <a:lvl3pPr marL="504017" indent="0">
              <a:buNone/>
              <a:defRPr sz="992" b="1"/>
            </a:lvl3pPr>
            <a:lvl4pPr marL="756026" indent="0">
              <a:buNone/>
              <a:defRPr sz="882" b="1"/>
            </a:lvl4pPr>
            <a:lvl5pPr marL="1008035" indent="0">
              <a:buNone/>
              <a:defRPr sz="882" b="1"/>
            </a:lvl5pPr>
            <a:lvl6pPr marL="1260043" indent="0">
              <a:buNone/>
              <a:defRPr sz="882" b="1"/>
            </a:lvl6pPr>
            <a:lvl7pPr marL="1512052" indent="0">
              <a:buNone/>
              <a:defRPr sz="882" b="1"/>
            </a:lvl7pPr>
            <a:lvl8pPr marL="1764060" indent="0">
              <a:buNone/>
              <a:defRPr sz="882" b="1"/>
            </a:lvl8pPr>
            <a:lvl9pPr marL="2016069" indent="0">
              <a:buNone/>
              <a:defRPr sz="88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1658" y="5260078"/>
            <a:ext cx="2142790" cy="77367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2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5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3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78" y="960014"/>
            <a:ext cx="1625632" cy="3360050"/>
          </a:xfrm>
        </p:spPr>
        <p:txBody>
          <a:bodyPr anchor="b"/>
          <a:lstStyle>
            <a:lvl1pPr>
              <a:defRPr sz="176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790" y="2073367"/>
            <a:ext cx="2551658" cy="10233485"/>
          </a:xfrm>
        </p:spPr>
        <p:txBody>
          <a:bodyPr/>
          <a:lstStyle>
            <a:lvl1pPr>
              <a:defRPr sz="1764"/>
            </a:lvl1pPr>
            <a:lvl2pPr>
              <a:defRPr sz="1543"/>
            </a:lvl2pPr>
            <a:lvl3pPr>
              <a:defRPr sz="1323"/>
            </a:lvl3pPr>
            <a:lvl4pPr>
              <a:defRPr sz="1102"/>
            </a:lvl4pPr>
            <a:lvl5pPr>
              <a:defRPr sz="1102"/>
            </a:lvl5pPr>
            <a:lvl6pPr>
              <a:defRPr sz="1102"/>
            </a:lvl6pPr>
            <a:lvl7pPr>
              <a:defRPr sz="1102"/>
            </a:lvl7pPr>
            <a:lvl8pPr>
              <a:defRPr sz="1102"/>
            </a:lvl8pPr>
            <a:lvl9pPr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7178" y="4320064"/>
            <a:ext cx="1625632" cy="8003453"/>
          </a:xfrm>
        </p:spPr>
        <p:txBody>
          <a:bodyPr/>
          <a:lstStyle>
            <a:lvl1pPr marL="0" indent="0">
              <a:buNone/>
              <a:defRPr sz="882"/>
            </a:lvl1pPr>
            <a:lvl2pPr marL="252009" indent="0">
              <a:buNone/>
              <a:defRPr sz="772"/>
            </a:lvl2pPr>
            <a:lvl3pPr marL="504017" indent="0">
              <a:buNone/>
              <a:defRPr sz="661"/>
            </a:lvl3pPr>
            <a:lvl4pPr marL="756026" indent="0">
              <a:buNone/>
              <a:defRPr sz="551"/>
            </a:lvl4pPr>
            <a:lvl5pPr marL="1008035" indent="0">
              <a:buNone/>
              <a:defRPr sz="551"/>
            </a:lvl5pPr>
            <a:lvl6pPr marL="1260043" indent="0">
              <a:buNone/>
              <a:defRPr sz="551"/>
            </a:lvl6pPr>
            <a:lvl7pPr marL="1512052" indent="0">
              <a:buNone/>
              <a:defRPr sz="551"/>
            </a:lvl7pPr>
            <a:lvl8pPr marL="1764060" indent="0">
              <a:buNone/>
              <a:defRPr sz="551"/>
            </a:lvl8pPr>
            <a:lvl9pPr marL="2016069" indent="0">
              <a:buNone/>
              <a:defRPr sz="55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0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78" y="960014"/>
            <a:ext cx="1625632" cy="3360050"/>
          </a:xfrm>
        </p:spPr>
        <p:txBody>
          <a:bodyPr anchor="b"/>
          <a:lstStyle>
            <a:lvl1pPr>
              <a:defRPr sz="176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42790" y="2073367"/>
            <a:ext cx="2551658" cy="10233485"/>
          </a:xfrm>
        </p:spPr>
        <p:txBody>
          <a:bodyPr anchor="t"/>
          <a:lstStyle>
            <a:lvl1pPr marL="0" indent="0">
              <a:buNone/>
              <a:defRPr sz="1764"/>
            </a:lvl1pPr>
            <a:lvl2pPr marL="252009" indent="0">
              <a:buNone/>
              <a:defRPr sz="1543"/>
            </a:lvl2pPr>
            <a:lvl3pPr marL="504017" indent="0">
              <a:buNone/>
              <a:defRPr sz="1323"/>
            </a:lvl3pPr>
            <a:lvl4pPr marL="756026" indent="0">
              <a:buNone/>
              <a:defRPr sz="1102"/>
            </a:lvl4pPr>
            <a:lvl5pPr marL="1008035" indent="0">
              <a:buNone/>
              <a:defRPr sz="1102"/>
            </a:lvl5pPr>
            <a:lvl6pPr marL="1260043" indent="0">
              <a:buNone/>
              <a:defRPr sz="1102"/>
            </a:lvl6pPr>
            <a:lvl7pPr marL="1512052" indent="0">
              <a:buNone/>
              <a:defRPr sz="1102"/>
            </a:lvl7pPr>
            <a:lvl8pPr marL="1764060" indent="0">
              <a:buNone/>
              <a:defRPr sz="1102"/>
            </a:lvl8pPr>
            <a:lvl9pPr marL="2016069" indent="0">
              <a:buNone/>
              <a:defRPr sz="110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7178" y="4320064"/>
            <a:ext cx="1625632" cy="8003453"/>
          </a:xfrm>
        </p:spPr>
        <p:txBody>
          <a:bodyPr/>
          <a:lstStyle>
            <a:lvl1pPr marL="0" indent="0">
              <a:buNone/>
              <a:defRPr sz="882"/>
            </a:lvl1pPr>
            <a:lvl2pPr marL="252009" indent="0">
              <a:buNone/>
              <a:defRPr sz="772"/>
            </a:lvl2pPr>
            <a:lvl3pPr marL="504017" indent="0">
              <a:buNone/>
              <a:defRPr sz="661"/>
            </a:lvl3pPr>
            <a:lvl4pPr marL="756026" indent="0">
              <a:buNone/>
              <a:defRPr sz="551"/>
            </a:lvl4pPr>
            <a:lvl5pPr marL="1008035" indent="0">
              <a:buNone/>
              <a:defRPr sz="551"/>
            </a:lvl5pPr>
            <a:lvl6pPr marL="1260043" indent="0">
              <a:buNone/>
              <a:defRPr sz="551"/>
            </a:lvl6pPr>
            <a:lvl7pPr marL="1512052" indent="0">
              <a:buNone/>
              <a:defRPr sz="551"/>
            </a:lvl7pPr>
            <a:lvl8pPr marL="1764060" indent="0">
              <a:buNone/>
              <a:defRPr sz="551"/>
            </a:lvl8pPr>
            <a:lvl9pPr marL="2016069" indent="0">
              <a:buNone/>
              <a:defRPr sz="55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62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0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06975" y="766678"/>
            <a:ext cx="1086817" cy="122035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522" y="766678"/>
            <a:ext cx="3197449" cy="1220351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3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522" y="766681"/>
            <a:ext cx="4347270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522" y="3833390"/>
            <a:ext cx="4347270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6522" y="13346867"/>
            <a:ext cx="113407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66CAD-48E9-415D-88BF-D88208311531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9604" y="13346867"/>
            <a:ext cx="17011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59721" y="13346867"/>
            <a:ext cx="113407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C43F2-6DB3-47E5-BC34-D1DD8C07B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9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04017" rtl="0" eaLnBrk="1" latinLnBrk="0" hangingPunct="1">
        <a:lnSpc>
          <a:spcPct val="90000"/>
        </a:lnSpc>
        <a:spcBef>
          <a:spcPct val="0"/>
        </a:spcBef>
        <a:buNone/>
        <a:defRPr sz="2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004" indent="-126004" algn="l" defTabSz="50401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30022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1102" kern="1200">
          <a:solidFill>
            <a:schemeClr val="tx1"/>
          </a:solidFill>
          <a:latin typeface="+mn-lt"/>
          <a:ea typeface="+mn-ea"/>
          <a:cs typeface="+mn-cs"/>
        </a:defRPr>
      </a:lvl3pPr>
      <a:lvl4pPr marL="882030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048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6pPr>
      <a:lvl7pPr marL="1638056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7pPr>
      <a:lvl8pPr marL="1890065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8pPr>
      <a:lvl9pPr marL="2142073" indent="-126004" algn="l" defTabSz="504017" rtl="0" eaLnBrk="1" latinLnBrk="0" hangingPunct="1">
        <a:lnSpc>
          <a:spcPct val="90000"/>
        </a:lnSpc>
        <a:spcBef>
          <a:spcPts val="276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1pPr>
      <a:lvl2pPr marL="252009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2pPr>
      <a:lvl3pPr marL="504017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3pPr>
      <a:lvl4pPr marL="756026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4pPr>
      <a:lvl5pPr marL="1008035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5pPr>
      <a:lvl6pPr marL="1260043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6pPr>
      <a:lvl7pPr marL="1512052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7pPr>
      <a:lvl8pPr marL="1764060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8pPr>
      <a:lvl9pPr marL="2016069" algn="l" defTabSz="504017" rtl="0" eaLnBrk="1" latinLnBrk="0" hangingPunct="1">
        <a:defRPr sz="9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720156" y="144344"/>
            <a:ext cx="3600000" cy="13116256"/>
            <a:chOff x="-8276492" y="-7358255"/>
            <a:chExt cx="6372388" cy="2321719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" r="1467"/>
            <a:stretch/>
          </p:blipFill>
          <p:spPr>
            <a:xfrm>
              <a:off x="-8276492" y="-7358255"/>
              <a:ext cx="6372388" cy="430565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" r="1611"/>
            <a:stretch/>
          </p:blipFill>
          <p:spPr>
            <a:xfrm>
              <a:off x="-8276492" y="-3054340"/>
              <a:ext cx="6370780" cy="567688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" r="1371"/>
            <a:stretch/>
          </p:blipFill>
          <p:spPr>
            <a:xfrm>
              <a:off x="-8276492" y="7218835"/>
              <a:ext cx="6370780" cy="44181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" r="1492"/>
            <a:stretch/>
          </p:blipFill>
          <p:spPr>
            <a:xfrm>
              <a:off x="-8276492" y="2618745"/>
              <a:ext cx="6370780" cy="460840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" r="1551"/>
            <a:stretch/>
          </p:blipFill>
          <p:spPr>
            <a:xfrm>
              <a:off x="-8275899" y="11633111"/>
              <a:ext cx="6370187" cy="4225827"/>
            </a:xfrm>
            <a:prstGeom prst="rect">
              <a:avLst/>
            </a:prstGeom>
          </p:spPr>
        </p:pic>
      </p:grpSp>
      <p:sp>
        <p:nvSpPr>
          <p:cNvPr id="10" name="Right Arrow 9"/>
          <p:cNvSpPr/>
          <p:nvPr/>
        </p:nvSpPr>
        <p:spPr>
          <a:xfrm>
            <a:off x="258089" y="463703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-59627" y="36869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</a:t>
            </a:r>
            <a:endParaRPr lang="fr-FR" dirty="0"/>
          </a:p>
        </p:txBody>
      </p:sp>
      <p:sp>
        <p:nvSpPr>
          <p:cNvPr id="12" name="Right Arrow 11"/>
          <p:cNvSpPr/>
          <p:nvPr/>
        </p:nvSpPr>
        <p:spPr>
          <a:xfrm flipH="1">
            <a:off x="4189732" y="379105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 flipH="1">
            <a:off x="4651918" y="27646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</a:t>
            </a:r>
            <a:endParaRPr lang="fr-FR" dirty="0"/>
          </a:p>
        </p:txBody>
      </p:sp>
      <p:sp>
        <p:nvSpPr>
          <p:cNvPr id="14" name="Right Arrow 13"/>
          <p:cNvSpPr/>
          <p:nvPr/>
        </p:nvSpPr>
        <p:spPr>
          <a:xfrm flipH="1">
            <a:off x="4189732" y="1438846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4"/>
          <p:cNvSpPr txBox="1"/>
          <p:nvPr/>
        </p:nvSpPr>
        <p:spPr>
          <a:xfrm flipH="1">
            <a:off x="4651918" y="133620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</a:t>
            </a:r>
            <a:endParaRPr lang="fr-FR" dirty="0"/>
          </a:p>
        </p:txBody>
      </p:sp>
      <p:sp>
        <p:nvSpPr>
          <p:cNvPr id="16" name="Right Arrow 15"/>
          <p:cNvSpPr/>
          <p:nvPr/>
        </p:nvSpPr>
        <p:spPr>
          <a:xfrm flipH="1">
            <a:off x="4189732" y="2535812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 flipH="1">
            <a:off x="4651918" y="243317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</a:t>
            </a:r>
            <a:endParaRPr lang="fr-FR" dirty="0"/>
          </a:p>
        </p:txBody>
      </p:sp>
      <p:sp>
        <p:nvSpPr>
          <p:cNvPr id="18" name="Right Arrow 17"/>
          <p:cNvSpPr/>
          <p:nvPr/>
        </p:nvSpPr>
        <p:spPr>
          <a:xfrm flipH="1">
            <a:off x="4189732" y="5769483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extBox 18"/>
          <p:cNvSpPr txBox="1"/>
          <p:nvPr/>
        </p:nvSpPr>
        <p:spPr>
          <a:xfrm flipH="1">
            <a:off x="4651918" y="566684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20" name="Right Arrow 19"/>
          <p:cNvSpPr/>
          <p:nvPr/>
        </p:nvSpPr>
        <p:spPr>
          <a:xfrm flipH="1">
            <a:off x="4189732" y="8361097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extBox 20"/>
          <p:cNvSpPr txBox="1"/>
          <p:nvPr/>
        </p:nvSpPr>
        <p:spPr>
          <a:xfrm flipH="1">
            <a:off x="4651918" y="825845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22" name="Right Arrow 21"/>
          <p:cNvSpPr/>
          <p:nvPr/>
        </p:nvSpPr>
        <p:spPr>
          <a:xfrm flipH="1">
            <a:off x="4189732" y="10886384"/>
            <a:ext cx="444138" cy="209006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extBox 22"/>
          <p:cNvSpPr txBox="1"/>
          <p:nvPr/>
        </p:nvSpPr>
        <p:spPr>
          <a:xfrm flipH="1">
            <a:off x="4651918" y="1078374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</a:t>
            </a:r>
            <a:endParaRPr lang="fr-FR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13368576"/>
            <a:ext cx="504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err="1" smtClean="0"/>
              <a:t>Supplementary</a:t>
            </a:r>
            <a:r>
              <a:rPr lang="fr-FR" sz="1200" b="1" dirty="0" smtClean="0"/>
              <a:t> Figure S2: User interface of the "</a:t>
            </a:r>
            <a:r>
              <a:rPr lang="fr-FR" sz="1200" b="1" dirty="0" err="1" smtClean="0"/>
              <a:t>Preprocessing</a:t>
            </a:r>
            <a:r>
              <a:rPr lang="fr-FR" sz="1200" b="1" dirty="0" smtClean="0"/>
              <a:t>" (A) </a:t>
            </a:r>
            <a:r>
              <a:rPr lang="fr-FR" sz="1200" b="1" dirty="0" err="1" smtClean="0"/>
              <a:t>tab.</a:t>
            </a:r>
            <a:r>
              <a:rPr lang="fr-FR" sz="1200" b="1" dirty="0" smtClean="0"/>
              <a:t> </a:t>
            </a:r>
            <a:r>
              <a:rPr lang="fr-FR" sz="1200" dirty="0" smtClean="0"/>
              <a:t>This </a:t>
            </a:r>
            <a:r>
              <a:rPr lang="fr-FR" sz="1200" dirty="0" err="1" smtClean="0"/>
              <a:t>window</a:t>
            </a:r>
            <a:r>
              <a:rPr lang="fr-FR" sz="1200" dirty="0" smtClean="0"/>
              <a:t> </a:t>
            </a:r>
            <a:r>
              <a:rPr lang="fr-FR" sz="1200" dirty="0" err="1" smtClean="0"/>
              <a:t>was</a:t>
            </a:r>
            <a:r>
              <a:rPr lang="fr-FR" sz="1200" dirty="0" smtClean="0"/>
              <a:t> </a:t>
            </a:r>
            <a:r>
              <a:rPr lang="fr-FR" sz="1200" dirty="0" err="1" smtClean="0"/>
              <a:t>divided</a:t>
            </a:r>
            <a:r>
              <a:rPr lang="fr-FR" sz="1200" dirty="0" smtClean="0"/>
              <a:t> </a:t>
            </a:r>
            <a:r>
              <a:rPr lang="fr-FR" sz="1200" dirty="0" err="1" smtClean="0"/>
              <a:t>into</a:t>
            </a:r>
            <a:r>
              <a:rPr lang="fr-FR" sz="1200" dirty="0" smtClean="0"/>
              <a:t> six panels, the </a:t>
            </a:r>
            <a:r>
              <a:rPr lang="fr-FR" sz="1200" dirty="0" err="1" smtClean="0"/>
              <a:t>trimming</a:t>
            </a:r>
            <a:r>
              <a:rPr lang="fr-FR" sz="1200" dirty="0" smtClean="0"/>
              <a:t> (</a:t>
            </a:r>
            <a:r>
              <a:rPr lang="fr-FR" sz="1200" b="1" dirty="0" smtClean="0"/>
              <a:t>B</a:t>
            </a:r>
            <a:r>
              <a:rPr lang="fr-FR" sz="1200" dirty="0" smtClean="0"/>
              <a:t>), the </a:t>
            </a:r>
            <a:r>
              <a:rPr lang="fr-FR" sz="1200" dirty="0" err="1" smtClean="0"/>
              <a:t>conformity</a:t>
            </a:r>
            <a:r>
              <a:rPr lang="fr-FR" sz="1200" dirty="0" smtClean="0"/>
              <a:t> tests (</a:t>
            </a:r>
            <a:r>
              <a:rPr lang="fr-FR" sz="1200" b="1" dirty="0" smtClean="0"/>
              <a:t>C</a:t>
            </a:r>
            <a:r>
              <a:rPr lang="fr-FR" sz="1200" dirty="0" smtClean="0"/>
              <a:t>), the </a:t>
            </a:r>
            <a:r>
              <a:rPr lang="fr-FR" sz="1200" dirty="0" err="1" smtClean="0"/>
              <a:t>cleaning</a:t>
            </a:r>
            <a:r>
              <a:rPr lang="fr-FR" sz="1200" dirty="0" smtClean="0"/>
              <a:t> (</a:t>
            </a:r>
            <a:r>
              <a:rPr lang="fr-FR" sz="1200" b="1" dirty="0" smtClean="0"/>
              <a:t>D</a:t>
            </a:r>
            <a:r>
              <a:rPr lang="fr-FR" sz="1200" dirty="0" smtClean="0"/>
              <a:t>), the </a:t>
            </a:r>
            <a:r>
              <a:rPr lang="fr-FR" sz="1200" dirty="0" err="1" smtClean="0"/>
              <a:t>quality</a:t>
            </a:r>
            <a:r>
              <a:rPr lang="fr-FR" sz="1200" dirty="0" smtClean="0"/>
              <a:t> control (</a:t>
            </a:r>
            <a:r>
              <a:rPr lang="fr-FR" sz="1200" b="1" dirty="0" smtClean="0"/>
              <a:t>E</a:t>
            </a:r>
            <a:r>
              <a:rPr lang="fr-FR" sz="1200" dirty="0" smtClean="0"/>
              <a:t>), the </a:t>
            </a:r>
            <a:r>
              <a:rPr lang="fr-FR" sz="1200" dirty="0" err="1" smtClean="0"/>
              <a:t>selection</a:t>
            </a:r>
            <a:r>
              <a:rPr lang="fr-FR" sz="1200" dirty="0" smtClean="0"/>
              <a:t> (</a:t>
            </a:r>
            <a:r>
              <a:rPr lang="fr-FR" sz="1200" b="1" dirty="0" smtClean="0"/>
              <a:t>F</a:t>
            </a:r>
            <a:r>
              <a:rPr lang="fr-FR" sz="1200" dirty="0" smtClean="0"/>
              <a:t>) and </a:t>
            </a:r>
            <a:r>
              <a:rPr lang="fr-FR" sz="1200" dirty="0" err="1" smtClean="0"/>
              <a:t>averaging</a:t>
            </a:r>
            <a:r>
              <a:rPr lang="fr-FR" sz="1200" dirty="0" smtClean="0"/>
              <a:t> (</a:t>
            </a:r>
            <a:r>
              <a:rPr lang="fr-FR" sz="1200" b="1" dirty="0" smtClean="0"/>
              <a:t>G</a:t>
            </a:r>
            <a:r>
              <a:rPr lang="fr-FR" sz="1200" dirty="0" smtClean="0"/>
              <a:t>). </a:t>
            </a:r>
            <a:r>
              <a:rPr lang="fr-FR" sz="1200" dirty="0" err="1" smtClean="0"/>
              <a:t>Each</a:t>
            </a:r>
            <a:r>
              <a:rPr lang="fr-FR" sz="1200" dirty="0" smtClean="0"/>
              <a:t> plot </a:t>
            </a:r>
            <a:r>
              <a:rPr lang="fr-FR" sz="1200" dirty="0" err="1" smtClean="0"/>
              <a:t>is</a:t>
            </a:r>
            <a:r>
              <a:rPr lang="fr-FR" sz="1200" dirty="0" smtClean="0"/>
              <a:t> </a:t>
            </a:r>
            <a:r>
              <a:rPr lang="fr-FR" sz="1200" dirty="0" err="1" smtClean="0"/>
              <a:t>downloadable</a:t>
            </a:r>
            <a:r>
              <a:rPr lang="fr-FR" sz="1200" dirty="0" smtClean="0"/>
              <a:t> </a:t>
            </a:r>
            <a:r>
              <a:rPr lang="fr-FR" sz="1200" dirty="0" err="1" smtClean="0"/>
              <a:t>using</a:t>
            </a:r>
            <a:r>
              <a:rPr lang="fr-FR" sz="1200" dirty="0" smtClean="0"/>
              <a:t> </a:t>
            </a:r>
            <a:r>
              <a:rPr lang="fr-FR" sz="1200" dirty="0" err="1" smtClean="0"/>
              <a:t>download</a:t>
            </a:r>
            <a:r>
              <a:rPr lang="fr-FR" sz="1200" dirty="0" smtClean="0"/>
              <a:t> </a:t>
            </a:r>
            <a:r>
              <a:rPr lang="fr-FR" sz="1200" dirty="0" err="1" smtClean="0"/>
              <a:t>buttom</a:t>
            </a:r>
            <a:r>
              <a:rPr lang="fr-FR" sz="1200" dirty="0" smtClean="0"/>
              <a:t>. </a:t>
            </a:r>
            <a:r>
              <a:rPr lang="fr-FR" sz="1200" dirty="0" err="1"/>
              <a:t>Spectra</a:t>
            </a:r>
            <a:r>
              <a:rPr lang="fr-FR" sz="1200" dirty="0"/>
              <a:t>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  <a:r>
              <a:rPr lang="fr-FR" sz="1200" dirty="0" err="1"/>
              <a:t>dataset</a:t>
            </a:r>
            <a:r>
              <a:rPr lang="fr-FR" sz="1200" dirty="0"/>
              <a:t> N°1 </a:t>
            </a:r>
            <a:r>
              <a:rPr lang="fr-FR" sz="1200" dirty="0" err="1" smtClean="0"/>
              <a:t>were</a:t>
            </a:r>
            <a:r>
              <a:rPr lang="fr-FR" sz="1200" dirty="0" smtClean="0"/>
              <a:t> </a:t>
            </a:r>
            <a:r>
              <a:rPr lang="fr-FR" sz="1200" dirty="0" err="1"/>
              <a:t>used</a:t>
            </a:r>
            <a:r>
              <a:rPr lang="fr-FR" sz="1200" dirty="0" smtClean="0"/>
              <a:t>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95225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18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2023-05-05T14:33:43Z</dcterms:created>
  <dcterms:modified xsi:type="dcterms:W3CDTF">2023-05-05T14:38:17Z</dcterms:modified>
</cp:coreProperties>
</file>